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70" r:id="rId3"/>
    <p:sldId id="321" r:id="rId4"/>
    <p:sldId id="305" r:id="rId5"/>
    <p:sldId id="306" r:id="rId6"/>
    <p:sldId id="307" r:id="rId7"/>
    <p:sldId id="320" r:id="rId8"/>
    <p:sldId id="279" r:id="rId9"/>
    <p:sldId id="308" r:id="rId10"/>
    <p:sldId id="309" r:id="rId11"/>
    <p:sldId id="310" r:id="rId12"/>
    <p:sldId id="319" r:id="rId13"/>
    <p:sldId id="280" r:id="rId14"/>
    <p:sldId id="311" r:id="rId15"/>
    <p:sldId id="312" r:id="rId16"/>
    <p:sldId id="313" r:id="rId17"/>
    <p:sldId id="276" r:id="rId18"/>
    <p:sldId id="314" r:id="rId19"/>
    <p:sldId id="316" r:id="rId20"/>
    <p:sldId id="286" r:id="rId21"/>
    <p:sldId id="317" r:id="rId22"/>
    <p:sldId id="322"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8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showGuides="1">
      <p:cViewPr>
        <p:scale>
          <a:sx n="86" d="100"/>
          <a:sy n="86" d="100"/>
        </p:scale>
        <p:origin x="1568" y="808"/>
      </p:cViewPr>
      <p:guideLst/>
    </p:cSldViewPr>
  </p:slideViewPr>
  <p:notesTextViewPr>
    <p:cViewPr>
      <p:scale>
        <a:sx n="1" d="1"/>
        <a:sy n="1" d="1"/>
      </p:scale>
      <p:origin x="0" y="0"/>
    </p:cViewPr>
  </p:notesTextViewPr>
  <p:sorterViewPr>
    <p:cViewPr varScale="1">
      <p:scale>
        <a:sx n="1" d="1"/>
        <a:sy n="1" d="1"/>
      </p:scale>
      <p:origin x="0" y="-20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r>
              <a:rPr lang="zh-CN"/>
              <a:t>销售组成部分</a:t>
            </a:r>
          </a:p>
        </c:rich>
      </c:tx>
      <c:layout>
        <c:manualLayout>
          <c:xMode val="edge"/>
          <c:yMode val="edge"/>
          <c:x val="0.363802080456305"/>
          <c:y val="0.0"/>
        </c:manualLayout>
      </c:layout>
      <c:overlay val="0"/>
      <c:spPr>
        <a:noFill/>
        <a:ln>
          <a:noFill/>
        </a:ln>
        <a:effectLst/>
      </c:spPr>
      <c:txPr>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endParaRPr lang="zh-CN"/>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中文 Hei" charset="0"/>
              <a:cs typeface="+mn-cs"/>
            </a:defRPr>
          </a:pPr>
          <a:endParaRPr lang="zh-CN"/>
        </a:p>
      </c:txPr>
    </c:legend>
    <c:plotVisOnly val="1"/>
    <c:dispBlanksAs val="gap"/>
    <c:showDLblsOverMax val="0"/>
  </c:chart>
  <c:spPr>
    <a:noFill/>
    <a:ln>
      <a:noFill/>
    </a:ln>
    <a:effectLst/>
  </c:spPr>
  <c:txPr>
    <a:bodyPr/>
    <a:lstStyle/>
    <a:p>
      <a:pPr>
        <a:defRPr b="0" i="0">
          <a:ea typeface="中文 Hei"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r>
              <a:rPr lang="zh-CN"/>
              <a:t>销售组成部分</a:t>
            </a:r>
          </a:p>
        </c:rich>
      </c:tx>
      <c:layout>
        <c:manualLayout>
          <c:xMode val="edge"/>
          <c:yMode val="edge"/>
          <c:x val="0.363802080456305"/>
          <c:y val="0.0"/>
        </c:manualLayout>
      </c:layout>
      <c:overlay val="0"/>
      <c:spPr>
        <a:noFill/>
        <a:ln>
          <a:noFill/>
        </a:ln>
        <a:effectLst/>
      </c:spPr>
      <c:txPr>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endParaRPr lang="zh-CN"/>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中文 Hei" charset="0"/>
              <a:cs typeface="+mn-cs"/>
            </a:defRPr>
          </a:pPr>
          <a:endParaRPr lang="zh-CN"/>
        </a:p>
      </c:txPr>
    </c:legend>
    <c:plotVisOnly val="1"/>
    <c:dispBlanksAs val="gap"/>
    <c:showDLblsOverMax val="0"/>
  </c:chart>
  <c:spPr>
    <a:noFill/>
    <a:ln>
      <a:noFill/>
    </a:ln>
    <a:effectLst/>
  </c:spPr>
  <c:txPr>
    <a:bodyPr/>
    <a:lstStyle/>
    <a:p>
      <a:pPr>
        <a:defRPr b="0" i="0">
          <a:ea typeface="中文 Hei"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r>
              <a:rPr lang="zh-CN"/>
              <a:t>销售组成部分</a:t>
            </a:r>
          </a:p>
        </c:rich>
      </c:tx>
      <c:layout>
        <c:manualLayout>
          <c:xMode val="edge"/>
          <c:yMode val="edge"/>
          <c:x val="0.363802080456305"/>
          <c:y val="0.0"/>
        </c:manualLayout>
      </c:layout>
      <c:overlay val="0"/>
      <c:spPr>
        <a:noFill/>
        <a:ln>
          <a:noFill/>
        </a:ln>
        <a:effectLst/>
      </c:spPr>
      <c:txPr>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endParaRPr lang="zh-CN"/>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中文 Hei" charset="0"/>
              <a:cs typeface="+mn-cs"/>
            </a:defRPr>
          </a:pPr>
          <a:endParaRPr lang="zh-CN"/>
        </a:p>
      </c:txPr>
    </c:legend>
    <c:plotVisOnly val="1"/>
    <c:dispBlanksAs val="gap"/>
    <c:showDLblsOverMax val="0"/>
  </c:chart>
  <c:spPr>
    <a:noFill/>
    <a:ln>
      <a:noFill/>
    </a:ln>
    <a:effectLst/>
  </c:spPr>
  <c:txPr>
    <a:bodyPr/>
    <a:lstStyle/>
    <a:p>
      <a:pPr>
        <a:defRPr b="0" i="0">
          <a:ea typeface="中文 Hei"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28450-C0E5-4E02-9CAF-D202334AE280}"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CCB57-084D-4B69-BC4C-A3BA619793D1}" type="slidenum">
              <a:rPr lang="zh-CN" altLang="en-US" smtClean="0"/>
              <a:t>‹#›</a:t>
            </a:fld>
            <a:endParaRPr lang="zh-CN" altLang="en-US"/>
          </a:p>
        </p:txBody>
      </p:sp>
    </p:spTree>
    <p:extLst>
      <p:ext uri="{BB962C8B-B14F-4D97-AF65-F5344CB8AC3E}">
        <p14:creationId xmlns:p14="http://schemas.microsoft.com/office/powerpoint/2010/main" val="327262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764D7C-F829-4312-B36F-D4C5D69E8F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52711C1-5ACE-4387-B751-DFE2DF178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CF93EFB0-B870-4DB8-9BF5-A92BE2C4224F}"/>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xmlns="" id="{86036395-2AA8-4C02-AA52-72B83A9CF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409AD74-68B1-47A1-8176-703D7BEA23E6}"/>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13339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2D3E65-C6EB-4C25-8571-CAD1A3B131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36395A7-CA32-4B5A-9854-0B380E7E787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A550C6E-C2B4-4822-A7C3-4C0875DB78BF}"/>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xmlns="" id="{BA39B3FB-1DDF-442F-8E35-DB895C36ED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8DEB308-6899-4D68-A320-4CC85B9F28E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32593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7F8BF96-9F29-4DA5-B513-0FBF8AF3E03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4C53949-05C1-4E33-9715-5149B20BB4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9260ACC-6E1E-4254-926A-598A58C89608}"/>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xmlns="" id="{16F8D23D-8171-4878-8239-7582F2FE17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3971FC4-B44A-4A44-9F00-046DA76D2E9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404157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7E868F-E392-42C1-9F0F-7249F63D8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5F8F0AA-F2D6-455C-876C-C9498C4CE00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6640CDA-6CEA-44F6-86D6-E967FC1F4323}"/>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xmlns="" id="{9E20016E-2DD4-4D7F-883A-329EF88AF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BE63E16-AECF-48F0-8D68-665589270E48}"/>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314811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AEA780-56E6-4321-B95B-069462007E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D304C7D-073F-4057-9854-F52F99BC6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B0DE89D-223C-4B7D-A179-2B15ACF7CD29}"/>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5" name="页脚占位符 4">
            <a:extLst>
              <a:ext uri="{FF2B5EF4-FFF2-40B4-BE49-F238E27FC236}">
                <a16:creationId xmlns:a16="http://schemas.microsoft.com/office/drawing/2014/main" xmlns="" id="{A5816E40-CB01-4E12-A156-B8D48BD0C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ED6EFE8-FA1C-44D2-9B1C-CDF9A1F9962F}"/>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306207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2863DA-7C96-43F3-ABCE-1A18E3CD86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F67DCDA-279D-48D6-A132-B3BB6A25D5E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ED02DB9E-2CF2-4D6E-B4D3-7C2AC487A07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F7A2DB02-D741-49AA-918C-9FEA017506E1}"/>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6" name="页脚占位符 5">
            <a:extLst>
              <a:ext uri="{FF2B5EF4-FFF2-40B4-BE49-F238E27FC236}">
                <a16:creationId xmlns:a16="http://schemas.microsoft.com/office/drawing/2014/main" xmlns="" id="{BCBC5211-B3C9-4EF3-9175-37A975D851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E4B71BE-F7C2-4475-8FAB-60B00C8BFEF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9799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AC57F2-504C-4216-98C2-8636A280DB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957D2A4-867C-409C-B9E1-41022249A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7EB6479-C3BB-4DE2-97AF-2211FEB71DC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D94EF605-D523-4AE2-A680-40A081AB9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3E804FEA-2C48-4E0B-9713-0945E335660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D442964C-5746-4AC0-94D8-BFA49CAAEE47}"/>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8" name="页脚占位符 7">
            <a:extLst>
              <a:ext uri="{FF2B5EF4-FFF2-40B4-BE49-F238E27FC236}">
                <a16:creationId xmlns:a16="http://schemas.microsoft.com/office/drawing/2014/main" xmlns="" id="{FCAB73E7-17B7-4C32-99ED-0096AE3F15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EF8CE6E7-539F-44F2-81A1-8E870B10DA6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424079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0B7B8B7-F959-4E83-A44D-93BFF99826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77B64640-F789-4DF2-B350-CAA339B0DE82}"/>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4" name="页脚占位符 3">
            <a:extLst>
              <a:ext uri="{FF2B5EF4-FFF2-40B4-BE49-F238E27FC236}">
                <a16:creationId xmlns:a16="http://schemas.microsoft.com/office/drawing/2014/main" xmlns="" id="{C98EB024-CBD8-484D-A339-1BF0F0188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AE6DE4A-65B2-474E-AAD6-CEBB94373B5A}"/>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331466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8C71865-C0A0-416E-B6C0-C4A8EFF84868}"/>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3" name="页脚占位符 2">
            <a:extLst>
              <a:ext uri="{FF2B5EF4-FFF2-40B4-BE49-F238E27FC236}">
                <a16:creationId xmlns:a16="http://schemas.microsoft.com/office/drawing/2014/main" xmlns="" id="{5B4CBACE-6D3D-4C9A-81F6-6C9C3DE6919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AD2E9CA3-A6D2-40F8-B1E0-D0B0E5B16CC3}"/>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45619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4FA9EC-D805-46E9-B2B2-A102CC21BC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23F8421-A78D-4B31-931B-B1BBC79BD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20F46FE6-795E-4EA2-8401-7149E0807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F2667C0E-E4C0-4559-A687-D7B0B6D57A66}"/>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6" name="页脚占位符 5">
            <a:extLst>
              <a:ext uri="{FF2B5EF4-FFF2-40B4-BE49-F238E27FC236}">
                <a16:creationId xmlns:a16="http://schemas.microsoft.com/office/drawing/2014/main" xmlns="" id="{F01367E2-FF29-414A-83B4-781652E17F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9A04A8E-ECE1-4EC0-B836-532EA4CE5278}"/>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63837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999948-0664-4007-B72E-F2DF81C561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F6CF019-019E-4DE0-9637-42FC2A1D3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BF4DE27-58AF-4D0B-9AEC-076454FAC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E6CAE87-05C5-4DE0-9C6F-CEF0493E47E7}"/>
              </a:ext>
            </a:extLst>
          </p:cNvPr>
          <p:cNvSpPr>
            <a:spLocks noGrp="1"/>
          </p:cNvSpPr>
          <p:nvPr>
            <p:ph type="dt" sz="half" idx="10"/>
          </p:nvPr>
        </p:nvSpPr>
        <p:spPr/>
        <p:txBody>
          <a:bodyPr/>
          <a:lstStyle/>
          <a:p>
            <a:fld id="{7F4DE8F2-CC2C-490D-8FF9-51C27817FA9E}" type="datetimeFigureOut">
              <a:rPr lang="zh-CN" altLang="en-US" smtClean="0"/>
              <a:t>2019/3/5</a:t>
            </a:fld>
            <a:endParaRPr lang="zh-CN" altLang="en-US"/>
          </a:p>
        </p:txBody>
      </p:sp>
      <p:sp>
        <p:nvSpPr>
          <p:cNvPr id="6" name="页脚占位符 5">
            <a:extLst>
              <a:ext uri="{FF2B5EF4-FFF2-40B4-BE49-F238E27FC236}">
                <a16:creationId xmlns:a16="http://schemas.microsoft.com/office/drawing/2014/main" xmlns="" id="{F9D1BACE-FFC1-4978-8628-DF1D8C9FC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D491EFF-D1B7-4E4E-A42C-D9C076438979}"/>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972676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CE2D97FC-31BD-444B-9400-9DF2A134F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xmlns="" id="{2378C16A-A9AE-48D7-AEDA-ACE10860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CE9B3E16-E717-4234-B98E-6DC81B141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ea typeface="中文 Hei" charset="0"/>
              </a:defRPr>
            </a:lvl1pPr>
          </a:lstStyle>
          <a:p>
            <a:fld id="{7F4DE8F2-CC2C-490D-8FF9-51C27817FA9E}" type="datetimeFigureOut">
              <a:rPr lang="zh-CN" altLang="en-US" smtClean="0"/>
              <a:pPr/>
              <a:t>2019/3/5</a:t>
            </a:fld>
            <a:endParaRPr lang="zh-CN" altLang="en-US" dirty="0"/>
          </a:p>
        </p:txBody>
      </p:sp>
      <p:sp>
        <p:nvSpPr>
          <p:cNvPr id="5" name="页脚占位符 4">
            <a:extLst>
              <a:ext uri="{FF2B5EF4-FFF2-40B4-BE49-F238E27FC236}">
                <a16:creationId xmlns:a16="http://schemas.microsoft.com/office/drawing/2014/main" xmlns="" id="{6135A658-C722-4624-BBA4-8A0A652F2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ea typeface="中文 Hei" charset="0"/>
              </a:defRPr>
            </a:lvl1pPr>
          </a:lstStyle>
          <a:p>
            <a:endParaRPr lang="zh-CN" altLang="en-US" dirty="0"/>
          </a:p>
        </p:txBody>
      </p:sp>
      <p:sp>
        <p:nvSpPr>
          <p:cNvPr id="6" name="灯片编号占位符 5">
            <a:extLst>
              <a:ext uri="{FF2B5EF4-FFF2-40B4-BE49-F238E27FC236}">
                <a16:creationId xmlns:a16="http://schemas.microsoft.com/office/drawing/2014/main" xmlns="" id="{B0B522F3-F422-46D7-B96F-24899368A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ea typeface="中文 Hei" charset="0"/>
              </a:defRPr>
            </a:lvl1pPr>
          </a:lstStyle>
          <a:p>
            <a:fld id="{051ED7BF-BED3-43F7-88DC-25C08D4760F4}" type="slidenum">
              <a:rPr lang="zh-CN" altLang="en-US" smtClean="0"/>
              <a:pPr/>
              <a:t>‹#›</a:t>
            </a:fld>
            <a:endParaRPr lang="zh-CN" altLang="en-US" dirty="0"/>
          </a:p>
        </p:txBody>
      </p:sp>
    </p:spTree>
    <p:extLst>
      <p:ext uri="{BB962C8B-B14F-4D97-AF65-F5344CB8AC3E}">
        <p14:creationId xmlns:p14="http://schemas.microsoft.com/office/powerpoint/2010/main" val="222217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mj-lt"/>
          <a:ea typeface="中文 Hei"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中文 Hei"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中文 Hei"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中文 Hei"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中文 Hei"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中文 Hei"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07" userDrawn="1">
          <p15:clr>
            <a:srgbClr val="F26B43"/>
          </p15:clr>
        </p15:guide>
        <p15:guide id="2" pos="7372" userDrawn="1">
          <p15:clr>
            <a:srgbClr val="F26B43"/>
          </p15:clr>
        </p15:guide>
        <p15:guide id="3" orient="horz" pos="259" userDrawn="1">
          <p15:clr>
            <a:srgbClr val="F26B43"/>
          </p15:clr>
        </p15:guide>
        <p15:guide id="4" orient="horz" pos="40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B2922194-F82A-47BD-BF5C-C36D713B2594}"/>
              </a:ext>
            </a:extLst>
          </p:cNvPr>
          <p:cNvSpPr txBox="1"/>
          <p:nvPr/>
        </p:nvSpPr>
        <p:spPr>
          <a:xfrm>
            <a:off x="7416794" y="3890675"/>
            <a:ext cx="1894688" cy="400110"/>
          </a:xfrm>
          <a:prstGeom prst="rect">
            <a:avLst/>
          </a:prstGeom>
          <a:noFill/>
        </p:spPr>
        <p:txBody>
          <a:bodyPr wrap="square" rtlCol="0">
            <a:spAutoFit/>
          </a:bodyPr>
          <a:lstStyle/>
          <a:p>
            <a:r>
              <a:rPr lang="zh-CN" altLang="en-US" sz="2000" b="1" dirty="0">
                <a:solidFill>
                  <a:schemeClr val="accent1"/>
                </a:solidFill>
                <a:latin typeface="SimHei" charset="-122"/>
                <a:ea typeface="SimHei" charset="-122"/>
                <a:cs typeface="SimHei" charset="-122"/>
                <a:sym typeface="+mn-lt"/>
              </a:rPr>
              <a:t>汇报人</a:t>
            </a:r>
            <a:r>
              <a:rPr lang="zh-CN" altLang="en-US" sz="2000" b="1" dirty="0" smtClean="0">
                <a:solidFill>
                  <a:schemeClr val="accent1"/>
                </a:solidFill>
                <a:latin typeface="SimHei" charset="-122"/>
                <a:ea typeface="SimHei" charset="-122"/>
                <a:cs typeface="SimHei" charset="-122"/>
                <a:sym typeface="+mn-lt"/>
              </a:rPr>
              <a:t>：</a:t>
            </a:r>
            <a:r>
              <a:rPr lang="en-US" altLang="zh-CN" sz="2000" b="1" dirty="0" smtClean="0">
                <a:solidFill>
                  <a:schemeClr val="accent1"/>
                </a:solidFill>
                <a:latin typeface="SimHei" charset="-122"/>
                <a:ea typeface="SimHei" charset="-122"/>
                <a:cs typeface="SimHei" charset="-122"/>
                <a:sym typeface="+mn-lt"/>
              </a:rPr>
              <a:t>XXX</a:t>
            </a:r>
            <a:endParaRPr lang="en-US" altLang="zh-CN" sz="2000" b="1" dirty="0">
              <a:solidFill>
                <a:schemeClr val="accent1"/>
              </a:solidFill>
              <a:latin typeface="SimHei" charset="-122"/>
              <a:ea typeface="SimHei" charset="-122"/>
              <a:cs typeface="SimHei" charset="-122"/>
              <a:sym typeface="+mn-lt"/>
            </a:endParaRPr>
          </a:p>
        </p:txBody>
      </p:sp>
      <p:sp>
        <p:nvSpPr>
          <p:cNvPr id="16" name="文本框 15">
            <a:extLst>
              <a:ext uri="{FF2B5EF4-FFF2-40B4-BE49-F238E27FC236}">
                <a16:creationId xmlns:a16="http://schemas.microsoft.com/office/drawing/2014/main" xmlns="" id="{7F0C1351-4FF1-4B62-B8D0-9EF1748375EB}"/>
              </a:ext>
            </a:extLst>
          </p:cNvPr>
          <p:cNvSpPr txBox="1"/>
          <p:nvPr/>
        </p:nvSpPr>
        <p:spPr>
          <a:xfrm>
            <a:off x="4453771" y="2728903"/>
            <a:ext cx="6161977" cy="1015663"/>
          </a:xfrm>
          <a:prstGeom prst="rect">
            <a:avLst/>
          </a:prstGeom>
          <a:noFill/>
        </p:spPr>
        <p:txBody>
          <a:bodyPr wrap="square" rtlCol="0">
            <a:spAutoFit/>
          </a:bodyPr>
          <a:lstStyle/>
          <a:p>
            <a:r>
              <a:rPr lang="zh-CN" altLang="en-US" sz="6000" b="1" dirty="0" smtClean="0">
                <a:solidFill>
                  <a:schemeClr val="tx1">
                    <a:lumMod val="75000"/>
                    <a:lumOff val="25000"/>
                  </a:schemeClr>
                </a:solidFill>
                <a:latin typeface="SimHei" charset="-122"/>
                <a:ea typeface="SimHei" charset="-122"/>
                <a:cs typeface="SimHei" charset="-122"/>
              </a:rPr>
              <a:t>工作</a:t>
            </a:r>
            <a:r>
              <a:rPr lang="zh-CN" altLang="en-US" sz="6000" b="1" dirty="0">
                <a:solidFill>
                  <a:schemeClr val="tx1">
                    <a:lumMod val="75000"/>
                    <a:lumOff val="25000"/>
                  </a:schemeClr>
                </a:solidFill>
                <a:latin typeface="SimHei" charset="-122"/>
                <a:ea typeface="SimHei" charset="-122"/>
                <a:cs typeface="SimHei" charset="-122"/>
              </a:rPr>
              <a:t>总结汇报</a:t>
            </a:r>
            <a:endParaRPr lang="zh-CN" altLang="en-US" sz="6000" b="1" dirty="0">
              <a:solidFill>
                <a:schemeClr val="tx1">
                  <a:lumMod val="75000"/>
                  <a:lumOff val="25000"/>
                </a:schemeClr>
              </a:solidFill>
              <a:latin typeface="SimHei" charset="-122"/>
              <a:ea typeface="SimHei" charset="-122"/>
              <a:cs typeface="SimHei" charset="-122"/>
              <a:sym typeface="+mn-lt"/>
            </a:endParaRPr>
          </a:p>
        </p:txBody>
      </p:sp>
      <p:sp>
        <p:nvSpPr>
          <p:cNvPr id="11" name="KSO_Shape">
            <a:extLst>
              <a:ext uri="{FF2B5EF4-FFF2-40B4-BE49-F238E27FC236}">
                <a16:creationId xmlns:a16="http://schemas.microsoft.com/office/drawing/2014/main" xmlns="" id="{D7D1E6B9-E6EA-409F-A4B9-83603860BCC8}"/>
              </a:ext>
            </a:extLst>
          </p:cNvPr>
          <p:cNvSpPr>
            <a:spLocks/>
          </p:cNvSpPr>
          <p:nvPr/>
        </p:nvSpPr>
        <p:spPr bwMode="auto">
          <a:xfrm>
            <a:off x="487363" y="3236734"/>
            <a:ext cx="8419086" cy="3171189"/>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blipFill dpi="0" rotWithShape="1">
            <a:blip r:embed="rId3">
              <a:extLst>
                <a:ext uri="{28A0092B-C50C-407E-A947-70E740481C1C}">
                  <a14:useLocalDpi xmlns:a14="http://schemas.microsoft.com/office/drawing/2010/main" val="0"/>
                </a:ext>
              </a:extLst>
            </a:blip>
            <a:srcRect/>
            <a:stretch>
              <a:fillRect/>
            </a:stretch>
          </a:blipFill>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SimHei" charset="-122"/>
              <a:ea typeface="SimHei" charset="-122"/>
              <a:cs typeface="SimHei"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015" y="1682691"/>
            <a:ext cx="3508151" cy="900103"/>
          </a:xfrm>
          <a:prstGeom prst="rect">
            <a:avLst/>
          </a:prstGeom>
        </p:spPr>
      </p:pic>
    </p:spTree>
    <p:extLst>
      <p:ext uri="{BB962C8B-B14F-4D97-AF65-F5344CB8AC3E}">
        <p14:creationId xmlns:p14="http://schemas.microsoft.com/office/powerpoint/2010/main" val="1227366434"/>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5" name="组合 129">
            <a:extLst>
              <a:ext uri="{FF2B5EF4-FFF2-40B4-BE49-F238E27FC236}">
                <a16:creationId xmlns:a16="http://schemas.microsoft.com/office/drawing/2014/main" xmlns="" id="{3A014DA5-4ADA-4880-8667-58C3D4022AAD}"/>
              </a:ext>
            </a:extLst>
          </p:cNvPr>
          <p:cNvGrpSpPr>
            <a:grpSpLocks/>
          </p:cNvGrpSpPr>
          <p:nvPr/>
        </p:nvGrpSpPr>
        <p:grpSpPr bwMode="auto">
          <a:xfrm>
            <a:off x="5266267" y="1274233"/>
            <a:ext cx="1123951" cy="1303867"/>
            <a:chOff x="5301679" y="1577352"/>
            <a:chExt cx="1123045" cy="1302732"/>
          </a:xfrm>
        </p:grpSpPr>
        <p:sp>
          <p:nvSpPr>
            <p:cNvPr id="7" name="六边形 130">
              <a:extLst>
                <a:ext uri="{FF2B5EF4-FFF2-40B4-BE49-F238E27FC236}">
                  <a16:creationId xmlns:a16="http://schemas.microsoft.com/office/drawing/2014/main" xmlns="" id="{27AA7031-0341-4344-8956-D960BE4857C0}"/>
                </a:ext>
              </a:extLst>
            </p:cNvPr>
            <p:cNvSpPr/>
            <p:nvPr/>
          </p:nvSpPr>
          <p:spPr>
            <a:xfrm rot="5400000">
              <a:off x="5211836" y="1667195"/>
              <a:ext cx="1302732" cy="1123045"/>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33" dirty="0">
                <a:solidFill>
                  <a:schemeClr val="bg1">
                    <a:lumMod val="50000"/>
                  </a:schemeClr>
                </a:solidFill>
                <a:latin typeface="SimHei" charset="-122"/>
                <a:ea typeface="SimHei" charset="-122"/>
                <a:cs typeface="SimHei" charset="-122"/>
              </a:endParaRPr>
            </a:p>
          </p:txBody>
        </p:sp>
        <p:sp>
          <p:nvSpPr>
            <p:cNvPr id="8" name="KSO_Shape">
              <a:extLst>
                <a:ext uri="{FF2B5EF4-FFF2-40B4-BE49-F238E27FC236}">
                  <a16:creationId xmlns:a16="http://schemas.microsoft.com/office/drawing/2014/main" xmlns="" id="{610DB68B-AE94-4B42-B6D8-3D67CB44D53E}"/>
                </a:ext>
              </a:extLst>
            </p:cNvPr>
            <p:cNvSpPr/>
            <p:nvPr/>
          </p:nvSpPr>
          <p:spPr bwMode="auto">
            <a:xfrm>
              <a:off x="5635843" y="2000317"/>
              <a:ext cx="454717" cy="456802"/>
            </a:xfrm>
            <a:prstGeom prst="downArrow">
              <a:avLst/>
            </a:pr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33" dirty="0">
                <a:solidFill>
                  <a:schemeClr val="bg1">
                    <a:lumMod val="50000"/>
                  </a:schemeClr>
                </a:solidFill>
                <a:latin typeface="SimHei" charset="-122"/>
                <a:ea typeface="SimHei" charset="-122"/>
                <a:cs typeface="SimHei" charset="-122"/>
              </a:endParaRPr>
            </a:p>
          </p:txBody>
        </p:sp>
      </p:grpSp>
      <p:grpSp>
        <p:nvGrpSpPr>
          <p:cNvPr id="9" name="组合 132">
            <a:extLst>
              <a:ext uri="{FF2B5EF4-FFF2-40B4-BE49-F238E27FC236}">
                <a16:creationId xmlns:a16="http://schemas.microsoft.com/office/drawing/2014/main" xmlns="" id="{5D57A5C7-66CC-4F0C-8C8B-B807E26654D8}"/>
              </a:ext>
            </a:extLst>
          </p:cNvPr>
          <p:cNvGrpSpPr>
            <a:grpSpLocks/>
          </p:cNvGrpSpPr>
          <p:nvPr/>
        </p:nvGrpSpPr>
        <p:grpSpPr bwMode="auto">
          <a:xfrm>
            <a:off x="5867401" y="2347384"/>
            <a:ext cx="1121833" cy="1301749"/>
            <a:chOff x="5902096" y="2650185"/>
            <a:chExt cx="1123045" cy="1302732"/>
          </a:xfrm>
        </p:grpSpPr>
        <p:sp>
          <p:nvSpPr>
            <p:cNvPr id="10" name="六边形 133">
              <a:extLst>
                <a:ext uri="{FF2B5EF4-FFF2-40B4-BE49-F238E27FC236}">
                  <a16:creationId xmlns:a16="http://schemas.microsoft.com/office/drawing/2014/main" xmlns="" id="{C7F2B0CE-2EE3-49DE-8D57-2286DED05072}"/>
                </a:ext>
              </a:extLst>
            </p:cNvPr>
            <p:cNvSpPr/>
            <p:nvPr/>
          </p:nvSpPr>
          <p:spPr>
            <a:xfrm rot="5400000">
              <a:off x="5812253" y="2740028"/>
              <a:ext cx="1302732" cy="112304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33" dirty="0">
                <a:solidFill>
                  <a:schemeClr val="bg1">
                    <a:lumMod val="50000"/>
                  </a:schemeClr>
                </a:solidFill>
                <a:latin typeface="SimHei" charset="-122"/>
                <a:ea typeface="SimHei" charset="-122"/>
                <a:cs typeface="SimHei" charset="-122"/>
              </a:endParaRPr>
            </a:p>
          </p:txBody>
        </p:sp>
        <p:sp>
          <p:nvSpPr>
            <p:cNvPr id="11" name="KSO_Shape">
              <a:extLst>
                <a:ext uri="{FF2B5EF4-FFF2-40B4-BE49-F238E27FC236}">
                  <a16:creationId xmlns:a16="http://schemas.microsoft.com/office/drawing/2014/main" xmlns="" id="{D1F8DFDC-3F0D-4D50-9A89-DF3EC6778750}"/>
                </a:ext>
              </a:extLst>
            </p:cNvPr>
            <p:cNvSpPr>
              <a:spLocks noChangeArrowheads="1"/>
            </p:cNvSpPr>
            <p:nvPr/>
          </p:nvSpPr>
          <p:spPr bwMode="auto">
            <a:xfrm>
              <a:off x="6217821" y="3069601"/>
              <a:ext cx="491597" cy="459663"/>
            </a:xfrm>
            <a:prstGeom prst="downArrow">
              <a:avLst/>
            </a:pr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33" dirty="0">
                <a:solidFill>
                  <a:schemeClr val="bg1">
                    <a:lumMod val="50000"/>
                  </a:schemeClr>
                </a:solidFill>
                <a:latin typeface="SimHei" charset="-122"/>
                <a:ea typeface="SimHei" charset="-122"/>
                <a:cs typeface="SimHei" charset="-122"/>
              </a:endParaRPr>
            </a:p>
          </p:txBody>
        </p:sp>
      </p:grpSp>
      <p:grpSp>
        <p:nvGrpSpPr>
          <p:cNvPr id="12" name="组合 135">
            <a:extLst>
              <a:ext uri="{FF2B5EF4-FFF2-40B4-BE49-F238E27FC236}">
                <a16:creationId xmlns:a16="http://schemas.microsoft.com/office/drawing/2014/main" xmlns="" id="{B2D96F36-4276-456C-A306-06B18F2797C1}"/>
              </a:ext>
            </a:extLst>
          </p:cNvPr>
          <p:cNvGrpSpPr>
            <a:grpSpLocks/>
          </p:cNvGrpSpPr>
          <p:nvPr/>
        </p:nvGrpSpPr>
        <p:grpSpPr bwMode="auto">
          <a:xfrm>
            <a:off x="5266267" y="3420533"/>
            <a:ext cx="1123951" cy="1303867"/>
            <a:chOff x="5301679" y="3724016"/>
            <a:chExt cx="1123045" cy="1302732"/>
          </a:xfrm>
        </p:grpSpPr>
        <p:sp>
          <p:nvSpPr>
            <p:cNvPr id="13" name="六边形 136">
              <a:extLst>
                <a:ext uri="{FF2B5EF4-FFF2-40B4-BE49-F238E27FC236}">
                  <a16:creationId xmlns:a16="http://schemas.microsoft.com/office/drawing/2014/main" xmlns="" id="{4B1CFAB3-CE21-49F3-9BD7-ED19E2273830}"/>
                </a:ext>
              </a:extLst>
            </p:cNvPr>
            <p:cNvSpPr/>
            <p:nvPr/>
          </p:nvSpPr>
          <p:spPr>
            <a:xfrm rot="5400000">
              <a:off x="5211836" y="3813859"/>
              <a:ext cx="1302732" cy="1123045"/>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33" dirty="0">
                <a:solidFill>
                  <a:schemeClr val="bg1">
                    <a:lumMod val="50000"/>
                  </a:schemeClr>
                </a:solidFill>
                <a:latin typeface="SimHei" charset="-122"/>
                <a:ea typeface="SimHei" charset="-122"/>
                <a:cs typeface="SimHei" charset="-122"/>
              </a:endParaRPr>
            </a:p>
          </p:txBody>
        </p:sp>
        <p:sp>
          <p:nvSpPr>
            <p:cNvPr id="14" name="KSO_Shape">
              <a:extLst>
                <a:ext uri="{FF2B5EF4-FFF2-40B4-BE49-F238E27FC236}">
                  <a16:creationId xmlns:a16="http://schemas.microsoft.com/office/drawing/2014/main" xmlns="" id="{ABD2D8C8-6778-4673-8A42-D03826D01BA2}"/>
                </a:ext>
              </a:extLst>
            </p:cNvPr>
            <p:cNvSpPr/>
            <p:nvPr/>
          </p:nvSpPr>
          <p:spPr bwMode="auto">
            <a:xfrm>
              <a:off x="5623153" y="4142751"/>
              <a:ext cx="480097" cy="454688"/>
            </a:xfrm>
            <a:prstGeom prst="downArrow">
              <a:avLst/>
            </a:pr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33" dirty="0">
                <a:solidFill>
                  <a:schemeClr val="bg1">
                    <a:lumMod val="50000"/>
                  </a:schemeClr>
                </a:solidFill>
                <a:latin typeface="SimHei" charset="-122"/>
                <a:ea typeface="SimHei" charset="-122"/>
                <a:cs typeface="SimHei" charset="-122"/>
              </a:endParaRPr>
            </a:p>
          </p:txBody>
        </p:sp>
      </p:grpSp>
      <p:grpSp>
        <p:nvGrpSpPr>
          <p:cNvPr id="15" name="组合 139">
            <a:extLst>
              <a:ext uri="{FF2B5EF4-FFF2-40B4-BE49-F238E27FC236}">
                <a16:creationId xmlns:a16="http://schemas.microsoft.com/office/drawing/2014/main" xmlns="" id="{B2C92B34-7B90-4553-9302-6D972E8AD4A9}"/>
              </a:ext>
            </a:extLst>
          </p:cNvPr>
          <p:cNvGrpSpPr>
            <a:grpSpLocks/>
          </p:cNvGrpSpPr>
          <p:nvPr/>
        </p:nvGrpSpPr>
        <p:grpSpPr bwMode="auto">
          <a:xfrm>
            <a:off x="6532033" y="1490133"/>
            <a:ext cx="4097867" cy="1110418"/>
            <a:chOff x="6567113" y="1793376"/>
            <a:chExt cx="4100531" cy="1110137"/>
          </a:xfrm>
        </p:grpSpPr>
        <p:sp>
          <p:nvSpPr>
            <p:cNvPr id="17" name="文本框 69">
              <a:extLst>
                <a:ext uri="{FF2B5EF4-FFF2-40B4-BE49-F238E27FC236}">
                  <a16:creationId xmlns:a16="http://schemas.microsoft.com/office/drawing/2014/main" xmlns="" id="{E6AAFC45-EE55-4F58-A09C-8D06EF63FED6}"/>
                </a:ext>
              </a:extLst>
            </p:cNvPr>
            <p:cNvSpPr txBox="1"/>
            <p:nvPr/>
          </p:nvSpPr>
          <p:spPr>
            <a:xfrm>
              <a:off x="6567113" y="1810305"/>
              <a:ext cx="917113" cy="666488"/>
            </a:xfrm>
            <a:prstGeom prst="rect">
              <a:avLst/>
            </a:prstGeom>
            <a:noFill/>
          </p:spPr>
          <p:txBody>
            <a:bodyPr>
              <a:spAutoFit/>
            </a:bodyPr>
            <a:lstStyle/>
            <a:p>
              <a:pPr algn="ctr">
                <a:defRPr/>
              </a:pPr>
              <a:r>
                <a:rPr lang="en-US" altLang="zh-CN" sz="3732" dirty="0">
                  <a:solidFill>
                    <a:schemeClr val="bg1">
                      <a:lumMod val="50000"/>
                    </a:schemeClr>
                  </a:solidFill>
                  <a:latin typeface="SimHei" charset="-122"/>
                  <a:ea typeface="SimHei" charset="-122"/>
                  <a:cs typeface="SimHei" charset="-122"/>
                </a:rPr>
                <a:t>01</a:t>
              </a:r>
              <a:endParaRPr lang="zh-CN" altLang="en-US" sz="3732" dirty="0">
                <a:solidFill>
                  <a:schemeClr val="bg1">
                    <a:lumMod val="50000"/>
                  </a:schemeClr>
                </a:solidFill>
                <a:latin typeface="SimHei" charset="-122"/>
                <a:ea typeface="SimHei" charset="-122"/>
                <a:cs typeface="SimHei" charset="-122"/>
              </a:endParaRPr>
            </a:p>
          </p:txBody>
        </p:sp>
        <p:grpSp>
          <p:nvGrpSpPr>
            <p:cNvPr id="19" name="组合 141">
              <a:extLst>
                <a:ext uri="{FF2B5EF4-FFF2-40B4-BE49-F238E27FC236}">
                  <a16:creationId xmlns:a16="http://schemas.microsoft.com/office/drawing/2014/main" xmlns="" id="{ADE21040-F6D2-49C6-9115-17328F74EAED}"/>
                </a:ext>
              </a:extLst>
            </p:cNvPr>
            <p:cNvGrpSpPr>
              <a:grpSpLocks/>
            </p:cNvGrpSpPr>
            <p:nvPr/>
          </p:nvGrpSpPr>
          <p:grpSpPr bwMode="auto">
            <a:xfrm>
              <a:off x="7395268" y="1793376"/>
              <a:ext cx="3272376" cy="1110137"/>
              <a:chOff x="6968503" y="1689104"/>
              <a:chExt cx="3272376" cy="1110137"/>
            </a:xfrm>
          </p:grpSpPr>
          <p:sp>
            <p:nvSpPr>
              <p:cNvPr id="20" name="文本框 9">
                <a:extLst>
                  <a:ext uri="{FF2B5EF4-FFF2-40B4-BE49-F238E27FC236}">
                    <a16:creationId xmlns:a16="http://schemas.microsoft.com/office/drawing/2014/main" xmlns="" id="{B1423211-5BCC-4C53-BE84-BABE7F81C785}"/>
                  </a:ext>
                </a:extLst>
              </p:cNvPr>
              <p:cNvSpPr txBox="1"/>
              <p:nvPr/>
            </p:nvSpPr>
            <p:spPr>
              <a:xfrm>
                <a:off x="6968503" y="1689104"/>
                <a:ext cx="2329847" cy="338468"/>
              </a:xfrm>
              <a:prstGeom prst="rect">
                <a:avLst/>
              </a:prstGeom>
              <a:noFill/>
            </p:spPr>
            <p:txBody>
              <a:bodyPr>
                <a:spAutoFit/>
              </a:bodyPr>
              <a:lstStyle/>
              <a:p>
                <a:pPr>
                  <a:defRPr/>
                </a:pPr>
                <a:r>
                  <a:rPr lang="zh-CN" altLang="en-US" sz="1600" dirty="0">
                    <a:solidFill>
                      <a:schemeClr val="bg1">
                        <a:lumMod val="50000"/>
                      </a:schemeClr>
                    </a:solidFill>
                    <a:latin typeface="SimHei" charset="-122"/>
                    <a:ea typeface="SimHei" charset="-122"/>
                    <a:cs typeface="SimHei" charset="-122"/>
                  </a:rPr>
                  <a:t>输入标题</a:t>
                </a:r>
              </a:p>
            </p:txBody>
          </p:sp>
          <p:sp>
            <p:nvSpPr>
              <p:cNvPr id="21" name="文本框 11">
                <a:extLst>
                  <a:ext uri="{FF2B5EF4-FFF2-40B4-BE49-F238E27FC236}">
                    <a16:creationId xmlns:a16="http://schemas.microsoft.com/office/drawing/2014/main" xmlns="" id="{28D12063-22A4-4512-81D9-E26DAA04147A}"/>
                  </a:ext>
                </a:extLst>
              </p:cNvPr>
              <p:cNvSpPr txBox="1"/>
              <p:nvPr/>
            </p:nvSpPr>
            <p:spPr>
              <a:xfrm>
                <a:off x="6968503" y="2029802"/>
                <a:ext cx="3272376" cy="769439"/>
              </a:xfrm>
              <a:prstGeom prst="rect">
                <a:avLst/>
              </a:prstGeom>
              <a:noFill/>
            </p:spPr>
            <p:txBody>
              <a:bodyPr>
                <a:spAutoFit/>
              </a:bodyPr>
              <a:lstStyle/>
              <a:p>
                <a:pPr>
                  <a:defRPr/>
                </a:pPr>
                <a:r>
                  <a:rPr lang="zh-CN" altLang="en-US" sz="1067" dirty="0">
                    <a:solidFill>
                      <a:schemeClr val="bg1">
                        <a:lumMod val="50000"/>
                      </a:schemeClr>
                    </a:solidFill>
                    <a:latin typeface="SimHei" charset="-122"/>
                    <a:ea typeface="SimHei" charset="-122"/>
                    <a:cs typeface="SimHei" charset="-122"/>
                  </a:rPr>
                  <a:t>在此输入详细介绍，以表达项目工作的详细资料和文字信息。在此输入详细介绍，以表达项目工作的详细资料和文字信息。</a:t>
                </a:r>
              </a:p>
              <a:p>
                <a:pPr>
                  <a:defRPr/>
                </a:pPr>
                <a:endParaRPr lang="zh-CN" altLang="en-US" sz="1200" dirty="0">
                  <a:solidFill>
                    <a:schemeClr val="bg1">
                      <a:lumMod val="50000"/>
                    </a:schemeClr>
                  </a:solidFill>
                  <a:latin typeface="SimHei" charset="-122"/>
                  <a:ea typeface="SimHei" charset="-122"/>
                  <a:cs typeface="SimHei" charset="-122"/>
                </a:endParaRPr>
              </a:p>
            </p:txBody>
          </p:sp>
        </p:grpSp>
      </p:grpSp>
      <p:grpSp>
        <p:nvGrpSpPr>
          <p:cNvPr id="22" name="组合 145">
            <a:extLst>
              <a:ext uri="{FF2B5EF4-FFF2-40B4-BE49-F238E27FC236}">
                <a16:creationId xmlns:a16="http://schemas.microsoft.com/office/drawing/2014/main" xmlns="" id="{97F58324-CCF4-4953-954E-7B0F593F179E}"/>
              </a:ext>
            </a:extLst>
          </p:cNvPr>
          <p:cNvGrpSpPr>
            <a:grpSpLocks/>
          </p:cNvGrpSpPr>
          <p:nvPr/>
        </p:nvGrpSpPr>
        <p:grpSpPr bwMode="auto">
          <a:xfrm>
            <a:off x="1490134" y="2520950"/>
            <a:ext cx="4188884" cy="953268"/>
            <a:chOff x="1524357" y="2822972"/>
            <a:chExt cx="4188647" cy="954654"/>
          </a:xfrm>
        </p:grpSpPr>
        <p:sp>
          <p:nvSpPr>
            <p:cNvPr id="23" name="文本框 75">
              <a:extLst>
                <a:ext uri="{FF2B5EF4-FFF2-40B4-BE49-F238E27FC236}">
                  <a16:creationId xmlns:a16="http://schemas.microsoft.com/office/drawing/2014/main" xmlns="" id="{A521A37C-0E58-46E8-AB2E-F9C8A49BDE09}"/>
                </a:ext>
              </a:extLst>
            </p:cNvPr>
            <p:cNvSpPr txBox="1"/>
            <p:nvPr/>
          </p:nvSpPr>
          <p:spPr>
            <a:xfrm>
              <a:off x="4796539" y="2867486"/>
              <a:ext cx="916465" cy="667626"/>
            </a:xfrm>
            <a:prstGeom prst="rect">
              <a:avLst/>
            </a:prstGeom>
            <a:noFill/>
          </p:spPr>
          <p:txBody>
            <a:bodyPr>
              <a:spAutoFit/>
            </a:bodyPr>
            <a:lstStyle/>
            <a:p>
              <a:pPr algn="ctr">
                <a:defRPr/>
              </a:pPr>
              <a:r>
                <a:rPr lang="en-US" altLang="zh-CN" sz="3732" dirty="0">
                  <a:solidFill>
                    <a:schemeClr val="bg1">
                      <a:lumMod val="50000"/>
                    </a:schemeClr>
                  </a:solidFill>
                  <a:latin typeface="SimHei" charset="-122"/>
                  <a:ea typeface="SimHei" charset="-122"/>
                  <a:cs typeface="SimHei" charset="-122"/>
                </a:rPr>
                <a:t>02</a:t>
              </a:r>
              <a:endParaRPr lang="zh-CN" altLang="en-US" sz="3732" dirty="0">
                <a:solidFill>
                  <a:schemeClr val="bg1">
                    <a:lumMod val="50000"/>
                  </a:schemeClr>
                </a:solidFill>
                <a:latin typeface="SimHei" charset="-122"/>
                <a:ea typeface="SimHei" charset="-122"/>
                <a:cs typeface="SimHei" charset="-122"/>
              </a:endParaRPr>
            </a:p>
          </p:txBody>
        </p:sp>
        <p:grpSp>
          <p:nvGrpSpPr>
            <p:cNvPr id="24" name="组合 147">
              <a:extLst>
                <a:ext uri="{FF2B5EF4-FFF2-40B4-BE49-F238E27FC236}">
                  <a16:creationId xmlns:a16="http://schemas.microsoft.com/office/drawing/2014/main" xmlns="" id="{235402CC-B333-4750-89EE-27306BC377D3}"/>
                </a:ext>
              </a:extLst>
            </p:cNvPr>
            <p:cNvGrpSpPr>
              <a:grpSpLocks/>
            </p:cNvGrpSpPr>
            <p:nvPr/>
          </p:nvGrpSpPr>
          <p:grpSpPr bwMode="auto">
            <a:xfrm>
              <a:off x="1524357" y="2822972"/>
              <a:ext cx="3272181" cy="954654"/>
              <a:chOff x="6968290" y="1661479"/>
              <a:chExt cx="3272181" cy="954654"/>
            </a:xfrm>
          </p:grpSpPr>
          <p:sp>
            <p:nvSpPr>
              <p:cNvPr id="25" name="文本框 77">
                <a:extLst>
                  <a:ext uri="{FF2B5EF4-FFF2-40B4-BE49-F238E27FC236}">
                    <a16:creationId xmlns:a16="http://schemas.microsoft.com/office/drawing/2014/main" xmlns="" id="{2088B055-B6B9-4A53-B65F-D82EE237F7B5}"/>
                  </a:ext>
                </a:extLst>
              </p:cNvPr>
              <p:cNvSpPr txBox="1"/>
              <p:nvPr/>
            </p:nvSpPr>
            <p:spPr>
              <a:xfrm>
                <a:off x="7912270" y="1661479"/>
                <a:ext cx="2328201" cy="339046"/>
              </a:xfrm>
              <a:prstGeom prst="rect">
                <a:avLst/>
              </a:prstGeom>
              <a:noFill/>
            </p:spPr>
            <p:txBody>
              <a:bodyPr>
                <a:spAutoFit/>
              </a:bodyPr>
              <a:lstStyle/>
              <a:p>
                <a:pPr algn="r">
                  <a:defRPr/>
                </a:pPr>
                <a:r>
                  <a:rPr lang="zh-CN" altLang="en-US" sz="1600" dirty="0">
                    <a:solidFill>
                      <a:schemeClr val="bg1">
                        <a:lumMod val="50000"/>
                      </a:schemeClr>
                    </a:solidFill>
                    <a:latin typeface="SimHei" charset="-122"/>
                    <a:ea typeface="SimHei" charset="-122"/>
                    <a:cs typeface="SimHei" charset="-122"/>
                  </a:rPr>
                  <a:t>输入标题</a:t>
                </a:r>
              </a:p>
            </p:txBody>
          </p:sp>
          <p:sp>
            <p:nvSpPr>
              <p:cNvPr id="26" name="文本框 80">
                <a:extLst>
                  <a:ext uri="{FF2B5EF4-FFF2-40B4-BE49-F238E27FC236}">
                    <a16:creationId xmlns:a16="http://schemas.microsoft.com/office/drawing/2014/main" xmlns="" id="{6483677C-5FEB-4F0A-8DFE-C0A2E198DACE}"/>
                  </a:ext>
                </a:extLst>
              </p:cNvPr>
              <p:cNvSpPr txBox="1"/>
              <p:nvPr/>
            </p:nvSpPr>
            <p:spPr>
              <a:xfrm>
                <a:off x="6968290" y="2030314"/>
                <a:ext cx="3272181" cy="585819"/>
              </a:xfrm>
              <a:prstGeom prst="rect">
                <a:avLst/>
              </a:prstGeom>
              <a:noFill/>
            </p:spPr>
            <p:txBody>
              <a:bodyPr>
                <a:spAutoFit/>
              </a:bodyPr>
              <a:lstStyle/>
              <a:p>
                <a:pPr algn="r">
                  <a:defRPr/>
                </a:pPr>
                <a:r>
                  <a:rPr lang="zh-CN" altLang="en-US" sz="1067" dirty="0">
                    <a:solidFill>
                      <a:schemeClr val="bg1">
                        <a:lumMod val="50000"/>
                      </a:schemeClr>
                    </a:solidFill>
                    <a:latin typeface="SimHei" charset="-122"/>
                    <a:ea typeface="SimHei" charset="-122"/>
                    <a:cs typeface="SimHei" charset="-122"/>
                  </a:rPr>
                  <a:t>由在此输入详细介绍，以表达项目工作的详细资料和文字信息。在此输入详细介绍，以表达项目工作的详细资料和文字信息。</a:t>
                </a:r>
              </a:p>
            </p:txBody>
          </p:sp>
        </p:grpSp>
      </p:grpSp>
      <p:grpSp>
        <p:nvGrpSpPr>
          <p:cNvPr id="27" name="组合 151">
            <a:extLst>
              <a:ext uri="{FF2B5EF4-FFF2-40B4-BE49-F238E27FC236}">
                <a16:creationId xmlns:a16="http://schemas.microsoft.com/office/drawing/2014/main" xmlns="" id="{5524F1AD-F184-4EA9-A8A4-20DFED1BB4FF}"/>
              </a:ext>
            </a:extLst>
          </p:cNvPr>
          <p:cNvGrpSpPr>
            <a:grpSpLocks/>
          </p:cNvGrpSpPr>
          <p:nvPr/>
        </p:nvGrpSpPr>
        <p:grpSpPr bwMode="auto">
          <a:xfrm>
            <a:off x="6532033" y="3611034"/>
            <a:ext cx="4097867" cy="1150634"/>
            <a:chOff x="6567113" y="3913544"/>
            <a:chExt cx="4100531" cy="1150968"/>
          </a:xfrm>
        </p:grpSpPr>
        <p:sp>
          <p:nvSpPr>
            <p:cNvPr id="28" name="文本框 101">
              <a:extLst>
                <a:ext uri="{FF2B5EF4-FFF2-40B4-BE49-F238E27FC236}">
                  <a16:creationId xmlns:a16="http://schemas.microsoft.com/office/drawing/2014/main" xmlns="" id="{BA69AA2E-7758-4BDB-90C0-6D194D2B85DD}"/>
                </a:ext>
              </a:extLst>
            </p:cNvPr>
            <p:cNvSpPr txBox="1"/>
            <p:nvPr/>
          </p:nvSpPr>
          <p:spPr>
            <a:xfrm>
              <a:off x="6567113" y="3972828"/>
              <a:ext cx="917113" cy="666851"/>
            </a:xfrm>
            <a:prstGeom prst="rect">
              <a:avLst/>
            </a:prstGeom>
            <a:noFill/>
          </p:spPr>
          <p:txBody>
            <a:bodyPr>
              <a:spAutoFit/>
            </a:bodyPr>
            <a:lstStyle/>
            <a:p>
              <a:pPr algn="ctr">
                <a:defRPr/>
              </a:pPr>
              <a:r>
                <a:rPr lang="en-US" altLang="zh-CN" sz="3732" dirty="0">
                  <a:solidFill>
                    <a:schemeClr val="bg1">
                      <a:lumMod val="50000"/>
                    </a:schemeClr>
                  </a:solidFill>
                  <a:latin typeface="SimHei" charset="-122"/>
                  <a:ea typeface="SimHei" charset="-122"/>
                  <a:cs typeface="SimHei" charset="-122"/>
                </a:rPr>
                <a:t>03</a:t>
              </a:r>
              <a:endParaRPr lang="zh-CN" altLang="en-US" sz="3732" dirty="0">
                <a:solidFill>
                  <a:schemeClr val="bg1">
                    <a:lumMod val="50000"/>
                  </a:schemeClr>
                </a:solidFill>
                <a:latin typeface="SimHei" charset="-122"/>
                <a:ea typeface="SimHei" charset="-122"/>
                <a:cs typeface="SimHei" charset="-122"/>
              </a:endParaRPr>
            </a:p>
          </p:txBody>
        </p:sp>
        <p:grpSp>
          <p:nvGrpSpPr>
            <p:cNvPr id="29" name="组合 153">
              <a:extLst>
                <a:ext uri="{FF2B5EF4-FFF2-40B4-BE49-F238E27FC236}">
                  <a16:creationId xmlns:a16="http://schemas.microsoft.com/office/drawing/2014/main" xmlns="" id="{662750C6-071A-40CD-9313-9B440B114816}"/>
                </a:ext>
              </a:extLst>
            </p:cNvPr>
            <p:cNvGrpSpPr>
              <a:grpSpLocks/>
            </p:cNvGrpSpPr>
            <p:nvPr/>
          </p:nvGrpSpPr>
          <p:grpSpPr bwMode="auto">
            <a:xfrm>
              <a:off x="7395268" y="3913544"/>
              <a:ext cx="3272376" cy="1150968"/>
              <a:chOff x="6968503" y="1648255"/>
              <a:chExt cx="3272376" cy="1150968"/>
            </a:xfrm>
          </p:grpSpPr>
          <p:sp>
            <p:nvSpPr>
              <p:cNvPr id="30" name="文本框 103">
                <a:extLst>
                  <a:ext uri="{FF2B5EF4-FFF2-40B4-BE49-F238E27FC236}">
                    <a16:creationId xmlns:a16="http://schemas.microsoft.com/office/drawing/2014/main" xmlns="" id="{8B4EAD9F-6A22-4336-9E5E-81CA5493F19A}"/>
                  </a:ext>
                </a:extLst>
              </p:cNvPr>
              <p:cNvSpPr txBox="1"/>
              <p:nvPr/>
            </p:nvSpPr>
            <p:spPr>
              <a:xfrm>
                <a:off x="6968503" y="1648255"/>
                <a:ext cx="2329847" cy="338652"/>
              </a:xfrm>
              <a:prstGeom prst="rect">
                <a:avLst/>
              </a:prstGeom>
              <a:noFill/>
            </p:spPr>
            <p:txBody>
              <a:bodyPr>
                <a:spAutoFit/>
              </a:bodyPr>
              <a:lstStyle/>
              <a:p>
                <a:pPr>
                  <a:defRPr/>
                </a:pPr>
                <a:r>
                  <a:rPr lang="zh-CN" altLang="en-US" sz="1600" dirty="0">
                    <a:solidFill>
                      <a:schemeClr val="bg1">
                        <a:lumMod val="50000"/>
                      </a:schemeClr>
                    </a:solidFill>
                    <a:latin typeface="SimHei" charset="-122"/>
                    <a:ea typeface="SimHei" charset="-122"/>
                    <a:cs typeface="SimHei" charset="-122"/>
                  </a:rPr>
                  <a:t>输入标题</a:t>
                </a:r>
              </a:p>
            </p:txBody>
          </p:sp>
          <p:sp>
            <p:nvSpPr>
              <p:cNvPr id="31" name="文本框 104">
                <a:extLst>
                  <a:ext uri="{FF2B5EF4-FFF2-40B4-BE49-F238E27FC236}">
                    <a16:creationId xmlns:a16="http://schemas.microsoft.com/office/drawing/2014/main" xmlns="" id="{B4068A12-953C-4AEE-A148-420635954AC0}"/>
                  </a:ext>
                </a:extLst>
              </p:cNvPr>
              <p:cNvSpPr txBox="1"/>
              <p:nvPr/>
            </p:nvSpPr>
            <p:spPr>
              <a:xfrm>
                <a:off x="6968503" y="2029366"/>
                <a:ext cx="3272376" cy="769857"/>
              </a:xfrm>
              <a:prstGeom prst="rect">
                <a:avLst/>
              </a:prstGeom>
              <a:noFill/>
            </p:spPr>
            <p:txBody>
              <a:bodyPr>
                <a:spAutoFit/>
              </a:bodyPr>
              <a:lstStyle/>
              <a:p>
                <a:pPr>
                  <a:defRPr/>
                </a:pPr>
                <a:r>
                  <a:rPr lang="zh-CN" altLang="en-US" sz="1067" dirty="0">
                    <a:solidFill>
                      <a:schemeClr val="bg1">
                        <a:lumMod val="50000"/>
                      </a:schemeClr>
                    </a:solidFill>
                    <a:latin typeface="SimHei" charset="-122"/>
                    <a:ea typeface="SimHei" charset="-122"/>
                    <a:cs typeface="SimHei" charset="-122"/>
                  </a:rPr>
                  <a:t>在此输入详细介绍，以表达项目工作的详细资料和文字信息。在此输入详细介绍，以表达项目工作的详细资料和文字信息。</a:t>
                </a:r>
              </a:p>
              <a:p>
                <a:pPr>
                  <a:defRPr/>
                </a:pPr>
                <a:endParaRPr lang="zh-CN" altLang="en-US" sz="1200" dirty="0">
                  <a:solidFill>
                    <a:schemeClr val="bg1">
                      <a:lumMod val="50000"/>
                    </a:schemeClr>
                  </a:solidFill>
                  <a:latin typeface="SimHei" charset="-122"/>
                  <a:ea typeface="SimHei" charset="-122"/>
                  <a:cs typeface="SimHei" charset="-122"/>
                </a:endParaRPr>
              </a:p>
            </p:txBody>
          </p:sp>
        </p:grpSp>
      </p:grpSp>
      <p:grpSp>
        <p:nvGrpSpPr>
          <p:cNvPr id="32" name="组合 157">
            <a:extLst>
              <a:ext uri="{FF2B5EF4-FFF2-40B4-BE49-F238E27FC236}">
                <a16:creationId xmlns:a16="http://schemas.microsoft.com/office/drawing/2014/main" xmlns="" id="{C962CD80-16F1-4330-A6F2-071DFA2110BD}"/>
              </a:ext>
            </a:extLst>
          </p:cNvPr>
          <p:cNvGrpSpPr>
            <a:grpSpLocks/>
          </p:cNvGrpSpPr>
          <p:nvPr/>
        </p:nvGrpSpPr>
        <p:grpSpPr bwMode="auto">
          <a:xfrm>
            <a:off x="1502834" y="4802721"/>
            <a:ext cx="4188884" cy="940568"/>
            <a:chOff x="1524357" y="2835045"/>
            <a:chExt cx="4188647" cy="940515"/>
          </a:xfrm>
        </p:grpSpPr>
        <p:sp>
          <p:nvSpPr>
            <p:cNvPr id="33" name="文本框 75">
              <a:extLst>
                <a:ext uri="{FF2B5EF4-FFF2-40B4-BE49-F238E27FC236}">
                  <a16:creationId xmlns:a16="http://schemas.microsoft.com/office/drawing/2014/main" xmlns="" id="{A25B6C95-050D-4E93-B0BC-C32A9E5C3738}"/>
                </a:ext>
              </a:extLst>
            </p:cNvPr>
            <p:cNvSpPr txBox="1"/>
            <p:nvPr/>
          </p:nvSpPr>
          <p:spPr>
            <a:xfrm>
              <a:off x="4796539" y="2868910"/>
              <a:ext cx="916465" cy="666620"/>
            </a:xfrm>
            <a:prstGeom prst="rect">
              <a:avLst/>
            </a:prstGeom>
            <a:noFill/>
          </p:spPr>
          <p:txBody>
            <a:bodyPr>
              <a:spAutoFit/>
            </a:bodyPr>
            <a:lstStyle/>
            <a:p>
              <a:pPr algn="ctr">
                <a:defRPr/>
              </a:pPr>
              <a:r>
                <a:rPr lang="en-US" altLang="zh-CN" sz="3732" dirty="0">
                  <a:solidFill>
                    <a:schemeClr val="bg1">
                      <a:lumMod val="50000"/>
                    </a:schemeClr>
                  </a:solidFill>
                  <a:latin typeface="SimHei" charset="-122"/>
                  <a:ea typeface="SimHei" charset="-122"/>
                  <a:cs typeface="SimHei" charset="-122"/>
                </a:rPr>
                <a:t>04</a:t>
              </a:r>
              <a:endParaRPr lang="zh-CN" altLang="en-US" sz="3732" dirty="0">
                <a:solidFill>
                  <a:schemeClr val="bg1">
                    <a:lumMod val="50000"/>
                  </a:schemeClr>
                </a:solidFill>
                <a:latin typeface="SimHei" charset="-122"/>
                <a:ea typeface="SimHei" charset="-122"/>
                <a:cs typeface="SimHei" charset="-122"/>
              </a:endParaRPr>
            </a:p>
          </p:txBody>
        </p:sp>
        <p:grpSp>
          <p:nvGrpSpPr>
            <p:cNvPr id="34" name="组合 159">
              <a:extLst>
                <a:ext uri="{FF2B5EF4-FFF2-40B4-BE49-F238E27FC236}">
                  <a16:creationId xmlns:a16="http://schemas.microsoft.com/office/drawing/2014/main" xmlns="" id="{4336D1F0-5BFF-4D67-A5F6-DF46729C9CE5}"/>
                </a:ext>
              </a:extLst>
            </p:cNvPr>
            <p:cNvGrpSpPr>
              <a:grpSpLocks/>
            </p:cNvGrpSpPr>
            <p:nvPr/>
          </p:nvGrpSpPr>
          <p:grpSpPr bwMode="auto">
            <a:xfrm>
              <a:off x="1524357" y="2835045"/>
              <a:ext cx="3272181" cy="940515"/>
              <a:chOff x="6968290" y="1673552"/>
              <a:chExt cx="3272181" cy="940515"/>
            </a:xfrm>
          </p:grpSpPr>
          <p:sp>
            <p:nvSpPr>
              <p:cNvPr id="35" name="文本框 77">
                <a:extLst>
                  <a:ext uri="{FF2B5EF4-FFF2-40B4-BE49-F238E27FC236}">
                    <a16:creationId xmlns:a16="http://schemas.microsoft.com/office/drawing/2014/main" xmlns="" id="{741D9276-AD22-4847-B46F-989F3203B433}"/>
                  </a:ext>
                </a:extLst>
              </p:cNvPr>
              <p:cNvSpPr txBox="1"/>
              <p:nvPr/>
            </p:nvSpPr>
            <p:spPr>
              <a:xfrm>
                <a:off x="7912270" y="1673552"/>
                <a:ext cx="2328201" cy="338535"/>
              </a:xfrm>
              <a:prstGeom prst="rect">
                <a:avLst/>
              </a:prstGeom>
              <a:noFill/>
            </p:spPr>
            <p:txBody>
              <a:bodyPr>
                <a:spAutoFit/>
              </a:bodyPr>
              <a:lstStyle/>
              <a:p>
                <a:pPr algn="r">
                  <a:defRPr/>
                </a:pPr>
                <a:r>
                  <a:rPr lang="zh-CN" altLang="en-US" sz="1600" dirty="0">
                    <a:solidFill>
                      <a:schemeClr val="bg1">
                        <a:lumMod val="50000"/>
                      </a:schemeClr>
                    </a:solidFill>
                    <a:latin typeface="SimHei" charset="-122"/>
                    <a:ea typeface="SimHei" charset="-122"/>
                    <a:cs typeface="SimHei" charset="-122"/>
                  </a:rPr>
                  <a:t>输入标题</a:t>
                </a:r>
              </a:p>
            </p:txBody>
          </p:sp>
          <p:sp>
            <p:nvSpPr>
              <p:cNvPr id="36" name="文本框 80">
                <a:extLst>
                  <a:ext uri="{FF2B5EF4-FFF2-40B4-BE49-F238E27FC236}">
                    <a16:creationId xmlns:a16="http://schemas.microsoft.com/office/drawing/2014/main" xmlns="" id="{7F7DCBEA-FE4B-4D83-A0EB-5B869A1E5C73}"/>
                  </a:ext>
                </a:extLst>
              </p:cNvPr>
              <p:cNvSpPr txBox="1"/>
              <p:nvPr/>
            </p:nvSpPr>
            <p:spPr>
              <a:xfrm>
                <a:off x="6968290" y="2029132"/>
                <a:ext cx="3272181" cy="584935"/>
              </a:xfrm>
              <a:prstGeom prst="rect">
                <a:avLst/>
              </a:prstGeom>
              <a:noFill/>
            </p:spPr>
            <p:txBody>
              <a:bodyPr>
                <a:spAutoFit/>
              </a:bodyPr>
              <a:lstStyle/>
              <a:p>
                <a:pPr algn="r">
                  <a:defRPr/>
                </a:pPr>
                <a:r>
                  <a:rPr lang="zh-CN" altLang="en-US" sz="1067" dirty="0">
                    <a:solidFill>
                      <a:schemeClr val="bg1">
                        <a:lumMod val="50000"/>
                      </a:schemeClr>
                    </a:solidFill>
                    <a:latin typeface="SimHei" charset="-122"/>
                    <a:ea typeface="SimHei" charset="-122"/>
                    <a:cs typeface="SimHei" charset="-122"/>
                  </a:rPr>
                  <a:t>由在此输入详细介绍，以表达项目工作的详细资料和文字信息。在此输入详细介绍，以表达项目工作的详细资料和文字信息。</a:t>
                </a:r>
              </a:p>
            </p:txBody>
          </p:sp>
        </p:grpSp>
      </p:grpSp>
      <p:grpSp>
        <p:nvGrpSpPr>
          <p:cNvPr id="37" name="组合 162">
            <a:extLst>
              <a:ext uri="{FF2B5EF4-FFF2-40B4-BE49-F238E27FC236}">
                <a16:creationId xmlns:a16="http://schemas.microsoft.com/office/drawing/2014/main" xmlns="" id="{4C7A38C1-F266-43C8-B695-AAFD2082640C}"/>
              </a:ext>
            </a:extLst>
          </p:cNvPr>
          <p:cNvGrpSpPr>
            <a:grpSpLocks/>
          </p:cNvGrpSpPr>
          <p:nvPr/>
        </p:nvGrpSpPr>
        <p:grpSpPr bwMode="auto">
          <a:xfrm>
            <a:off x="5852585" y="4493684"/>
            <a:ext cx="1121833" cy="1303867"/>
            <a:chOff x="5550606" y="4704901"/>
            <a:chExt cx="1123045" cy="1302732"/>
          </a:xfrm>
        </p:grpSpPr>
        <p:sp>
          <p:nvSpPr>
            <p:cNvPr id="38" name="六边形 163">
              <a:extLst>
                <a:ext uri="{FF2B5EF4-FFF2-40B4-BE49-F238E27FC236}">
                  <a16:creationId xmlns:a16="http://schemas.microsoft.com/office/drawing/2014/main" xmlns="" id="{3890C6FA-3222-4C5A-8A64-63773D55185F}"/>
                </a:ext>
              </a:extLst>
            </p:cNvPr>
            <p:cNvSpPr/>
            <p:nvPr/>
          </p:nvSpPr>
          <p:spPr>
            <a:xfrm rot="5400000">
              <a:off x="5460763" y="4794744"/>
              <a:ext cx="1302732" cy="112304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33" dirty="0">
                <a:solidFill>
                  <a:schemeClr val="bg1">
                    <a:lumMod val="50000"/>
                  </a:schemeClr>
                </a:solidFill>
                <a:latin typeface="SimHei" charset="-122"/>
                <a:ea typeface="SimHei" charset="-122"/>
                <a:cs typeface="SimHei" charset="-122"/>
              </a:endParaRPr>
            </a:p>
          </p:txBody>
        </p:sp>
        <p:grpSp>
          <p:nvGrpSpPr>
            <p:cNvPr id="39" name="组合 164">
              <a:extLst>
                <a:ext uri="{FF2B5EF4-FFF2-40B4-BE49-F238E27FC236}">
                  <a16:creationId xmlns:a16="http://schemas.microsoft.com/office/drawing/2014/main" xmlns="" id="{8379527E-6AD9-4EF5-A394-EDC33D156750}"/>
                </a:ext>
              </a:extLst>
            </p:cNvPr>
            <p:cNvGrpSpPr>
              <a:grpSpLocks/>
            </p:cNvGrpSpPr>
            <p:nvPr/>
          </p:nvGrpSpPr>
          <p:grpSpPr bwMode="auto">
            <a:xfrm>
              <a:off x="5923329" y="5169661"/>
              <a:ext cx="348517" cy="446576"/>
              <a:chOff x="3095876" y="2479873"/>
              <a:chExt cx="366231" cy="470769"/>
            </a:xfrm>
          </p:grpSpPr>
          <p:sp>
            <p:nvSpPr>
              <p:cNvPr id="40" name="Freeform 108">
                <a:extLst>
                  <a:ext uri="{FF2B5EF4-FFF2-40B4-BE49-F238E27FC236}">
                    <a16:creationId xmlns:a16="http://schemas.microsoft.com/office/drawing/2014/main" xmlns="" id="{40783AED-653C-4357-A996-66D5FF0B3CCB}"/>
                  </a:ext>
                </a:extLst>
              </p:cNvPr>
              <p:cNvSpPr/>
              <p:nvPr/>
            </p:nvSpPr>
            <p:spPr bwMode="auto">
              <a:xfrm flipH="1">
                <a:off x="3096099" y="2897297"/>
                <a:ext cx="51212" cy="53505"/>
              </a:xfrm>
              <a:prstGeom prst="downArrow">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388" tIns="45693" rIns="91388" bIns="4569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4285">
                  <a:defRPr/>
                </a:pPr>
                <a:endParaRPr lang="zh-CN" altLang="en-US" sz="1467" dirty="0">
                  <a:solidFill>
                    <a:schemeClr val="bg1">
                      <a:lumMod val="50000"/>
                    </a:schemeClr>
                  </a:solidFill>
                  <a:latin typeface="SimHei" charset="-122"/>
                  <a:ea typeface="SimHei" charset="-122"/>
                  <a:cs typeface="SimHei" charset="-122"/>
                </a:endParaRPr>
              </a:p>
            </p:txBody>
          </p:sp>
          <p:sp>
            <p:nvSpPr>
              <p:cNvPr id="41" name="Freeform 109">
                <a:extLst>
                  <a:ext uri="{FF2B5EF4-FFF2-40B4-BE49-F238E27FC236}">
                    <a16:creationId xmlns:a16="http://schemas.microsoft.com/office/drawing/2014/main" xmlns="" id="{52E12185-ABA8-4251-B6D9-624AA8630DA1}"/>
                  </a:ext>
                </a:extLst>
              </p:cNvPr>
              <p:cNvSpPr>
                <a:spLocks noEditPoints="1"/>
              </p:cNvSpPr>
              <p:nvPr/>
            </p:nvSpPr>
            <p:spPr bwMode="auto">
              <a:xfrm flipH="1">
                <a:off x="3096099" y="2480401"/>
                <a:ext cx="365171" cy="470401"/>
              </a:xfrm>
              <a:prstGeom prst="downArrow">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388" tIns="45693" rIns="91388" bIns="4569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4285">
                  <a:defRPr/>
                </a:pPr>
                <a:endParaRPr lang="zh-CN" altLang="en-US" sz="1467" dirty="0">
                  <a:solidFill>
                    <a:schemeClr val="bg1">
                      <a:lumMod val="50000"/>
                    </a:schemeClr>
                  </a:solidFill>
                  <a:latin typeface="SimHei" charset="-122"/>
                  <a:ea typeface="SimHei" charset="-122"/>
                  <a:cs typeface="SimHei" charset="-122"/>
                </a:endParaRPr>
              </a:p>
            </p:txBody>
          </p:sp>
          <p:sp>
            <p:nvSpPr>
              <p:cNvPr id="42" name="Rectangle 110">
                <a:extLst>
                  <a:ext uri="{FF2B5EF4-FFF2-40B4-BE49-F238E27FC236}">
                    <a16:creationId xmlns:a16="http://schemas.microsoft.com/office/drawing/2014/main" xmlns="" id="{3898291E-11AF-4243-BEED-315D61F95821}"/>
                  </a:ext>
                </a:extLst>
              </p:cNvPr>
              <p:cNvSpPr>
                <a:spLocks noChangeArrowheads="1"/>
              </p:cNvSpPr>
              <p:nvPr/>
            </p:nvSpPr>
            <p:spPr bwMode="auto">
              <a:xfrm flipH="1">
                <a:off x="3096099" y="2741239"/>
                <a:ext cx="51212" cy="53505"/>
              </a:xfrm>
              <a:prstGeom prst="downArrow">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88" tIns="45693" rIns="91388" bIns="4569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4285">
                  <a:defRPr/>
                </a:pPr>
                <a:endParaRPr lang="zh-CN" altLang="en-US" sz="1467" dirty="0">
                  <a:solidFill>
                    <a:schemeClr val="bg1">
                      <a:lumMod val="50000"/>
                    </a:schemeClr>
                  </a:solidFill>
                  <a:latin typeface="SimHei" charset="-122"/>
                  <a:ea typeface="SimHei" charset="-122"/>
                  <a:cs typeface="SimHei" charset="-122"/>
                </a:endParaRPr>
              </a:p>
            </p:txBody>
          </p:sp>
          <p:sp>
            <p:nvSpPr>
              <p:cNvPr id="43" name="Rectangle 111">
                <a:extLst>
                  <a:ext uri="{FF2B5EF4-FFF2-40B4-BE49-F238E27FC236}">
                    <a16:creationId xmlns:a16="http://schemas.microsoft.com/office/drawing/2014/main" xmlns="" id="{B24B5CE9-3EA7-4C07-9384-FA4BAC463659}"/>
                  </a:ext>
                </a:extLst>
              </p:cNvPr>
              <p:cNvSpPr>
                <a:spLocks noChangeArrowheads="1"/>
              </p:cNvSpPr>
              <p:nvPr/>
            </p:nvSpPr>
            <p:spPr bwMode="auto">
              <a:xfrm flipH="1">
                <a:off x="3096099" y="2819269"/>
                <a:ext cx="51212" cy="53505"/>
              </a:xfrm>
              <a:prstGeom prst="downArrow">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88" tIns="45693" rIns="91388" bIns="4569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4285">
                  <a:defRPr/>
                </a:pPr>
                <a:endParaRPr lang="zh-CN" altLang="en-US" sz="1467" dirty="0">
                  <a:solidFill>
                    <a:schemeClr val="bg1">
                      <a:lumMod val="50000"/>
                    </a:schemeClr>
                  </a:solidFill>
                  <a:latin typeface="SimHei" charset="-122"/>
                  <a:ea typeface="SimHei" charset="-122"/>
                  <a:cs typeface="SimHei" charset="-122"/>
                </a:endParaRPr>
              </a:p>
            </p:txBody>
          </p:sp>
        </p:grpSp>
      </p:grpSp>
      <p:pic>
        <p:nvPicPr>
          <p:cNvPr id="44" name="图片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001042950"/>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5" name="Freeform 6">
            <a:extLst>
              <a:ext uri="{FF2B5EF4-FFF2-40B4-BE49-F238E27FC236}">
                <a16:creationId xmlns:a16="http://schemas.microsoft.com/office/drawing/2014/main" xmlns="" id="{9C70E90B-B1A7-4EED-A5E5-7B4BFD627F33}"/>
              </a:ext>
            </a:extLst>
          </p:cNvPr>
          <p:cNvSpPr>
            <a:spLocks/>
          </p:cNvSpPr>
          <p:nvPr/>
        </p:nvSpPr>
        <p:spPr bwMode="auto">
          <a:xfrm>
            <a:off x="2142067" y="5378451"/>
            <a:ext cx="1066800" cy="833967"/>
          </a:xfrm>
          <a:prstGeom prst="ellipse">
            <a:avLst/>
          </a:prstGeom>
          <a:solidFill>
            <a:schemeClr val="accent3"/>
          </a:solidFill>
          <a:ln w="5" cap="flat">
            <a:noFill/>
            <a:prstDash val="solid"/>
            <a:miter lim="800000"/>
            <a:headEnd/>
            <a:tailEnd/>
          </a:ln>
        </p:spPr>
        <p:txBody>
          <a:bodyPr lIns="91431" tIns="45715" rIns="91431" bIns="45715" anchor="b"/>
          <a:lstStyle/>
          <a:p>
            <a:pPr algn="ctr">
              <a:defRPr/>
            </a:pPr>
            <a:r>
              <a:rPr lang="en-US" altLang="zh-CN" sz="2000" dirty="0">
                <a:solidFill>
                  <a:schemeClr val="bg1"/>
                </a:solidFill>
                <a:effectLst>
                  <a:outerShdw blurRad="38100" dist="38100" dir="2700000" algn="tl">
                    <a:srgbClr val="000000">
                      <a:alpha val="43137"/>
                    </a:srgbClr>
                  </a:outerShdw>
                </a:effectLst>
                <a:latin typeface="SimHei" charset="-122"/>
                <a:ea typeface="SimHei" charset="-122"/>
                <a:cs typeface="SimHei" charset="-122"/>
              </a:rPr>
              <a:t>9,571</a:t>
            </a:r>
            <a:endParaRPr lang="zh-CN" altLang="en-US" sz="2000" dirty="0">
              <a:solidFill>
                <a:schemeClr val="bg1"/>
              </a:solidFill>
              <a:effectLst>
                <a:outerShdw blurRad="38100" dist="38100" dir="2700000" algn="tl">
                  <a:srgbClr val="000000">
                    <a:alpha val="43137"/>
                  </a:srgbClr>
                </a:outerShdw>
              </a:effectLst>
              <a:latin typeface="SimHei" charset="-122"/>
              <a:ea typeface="SimHei" charset="-122"/>
              <a:cs typeface="SimHei" charset="-122"/>
            </a:endParaRPr>
          </a:p>
        </p:txBody>
      </p:sp>
      <p:sp>
        <p:nvSpPr>
          <p:cNvPr id="7" name="Freeform 7">
            <a:extLst>
              <a:ext uri="{FF2B5EF4-FFF2-40B4-BE49-F238E27FC236}">
                <a16:creationId xmlns:a16="http://schemas.microsoft.com/office/drawing/2014/main" xmlns="" id="{D5E64B2F-ADB3-45BC-BBAB-944F86E0653E}"/>
              </a:ext>
            </a:extLst>
          </p:cNvPr>
          <p:cNvSpPr>
            <a:spLocks/>
          </p:cNvSpPr>
          <p:nvPr/>
        </p:nvSpPr>
        <p:spPr bwMode="auto">
          <a:xfrm>
            <a:off x="2990851" y="4246033"/>
            <a:ext cx="2520949" cy="1966384"/>
          </a:xfrm>
          <a:prstGeom prst="ellipse">
            <a:avLst/>
          </a:prstGeom>
          <a:solidFill>
            <a:schemeClr val="accent2"/>
          </a:solidFill>
          <a:ln w="5" cap="flat">
            <a:noFill/>
            <a:prstDash val="solid"/>
            <a:miter lim="800000"/>
            <a:headEnd/>
            <a:tailEnd/>
          </a:ln>
        </p:spPr>
        <p:txBody>
          <a:bodyPr lIns="91431" tIns="45715" rIns="91431" bIns="46795" anchor="ctr"/>
          <a:lstStyle/>
          <a:p>
            <a:pPr algn="ctr">
              <a:defRPr/>
            </a:pPr>
            <a:r>
              <a:rPr lang="en-US" altLang="zh-CN" sz="2400" dirty="0">
                <a:solidFill>
                  <a:schemeClr val="bg1"/>
                </a:solidFill>
                <a:effectLst>
                  <a:outerShdw blurRad="38100" dist="38100" dir="2700000" algn="tl">
                    <a:srgbClr val="000000">
                      <a:alpha val="43137"/>
                    </a:srgbClr>
                  </a:outerShdw>
                </a:effectLst>
                <a:latin typeface="SimHei" charset="-122"/>
                <a:ea typeface="SimHei" charset="-122"/>
                <a:cs typeface="SimHei" charset="-122"/>
              </a:rPr>
              <a:t>27,395</a:t>
            </a:r>
            <a:endParaRPr lang="zh-CN" altLang="en-US" sz="2400" dirty="0">
              <a:solidFill>
                <a:schemeClr val="bg1"/>
              </a:solidFill>
              <a:effectLst>
                <a:outerShdw blurRad="38100" dist="38100" dir="2700000" algn="tl">
                  <a:srgbClr val="000000">
                    <a:alpha val="43137"/>
                  </a:srgbClr>
                </a:outerShdw>
              </a:effectLst>
              <a:latin typeface="SimHei" charset="-122"/>
              <a:ea typeface="SimHei" charset="-122"/>
              <a:cs typeface="SimHei" charset="-122"/>
            </a:endParaRPr>
          </a:p>
        </p:txBody>
      </p:sp>
      <p:sp>
        <p:nvSpPr>
          <p:cNvPr id="8" name="Freeform 8">
            <a:extLst>
              <a:ext uri="{FF2B5EF4-FFF2-40B4-BE49-F238E27FC236}">
                <a16:creationId xmlns:a16="http://schemas.microsoft.com/office/drawing/2014/main" xmlns="" id="{B3B1A9FF-2B36-48E6-B39E-8918858D0F4E}"/>
              </a:ext>
            </a:extLst>
          </p:cNvPr>
          <p:cNvSpPr>
            <a:spLocks/>
          </p:cNvSpPr>
          <p:nvPr/>
        </p:nvSpPr>
        <p:spPr bwMode="auto">
          <a:xfrm>
            <a:off x="4451351" y="3088217"/>
            <a:ext cx="3996267" cy="3124200"/>
          </a:xfrm>
          <a:prstGeom prst="ellipse">
            <a:avLst/>
          </a:prstGeom>
          <a:solidFill>
            <a:schemeClr val="accent1"/>
          </a:solidFill>
          <a:ln w="5" cap="flat">
            <a:noFill/>
            <a:prstDash val="solid"/>
            <a:miter lim="800000"/>
            <a:headEnd/>
            <a:tailEnd/>
          </a:ln>
        </p:spPr>
        <p:txBody>
          <a:bodyPr lIns="91431" tIns="45715" rIns="91431" bIns="46795" anchor="ctr"/>
          <a:lstStyle/>
          <a:p>
            <a:pPr algn="ctr">
              <a:defRPr/>
            </a:pPr>
            <a:r>
              <a:rPr lang="en-US" altLang="zh-CN" sz="3599" dirty="0">
                <a:solidFill>
                  <a:schemeClr val="bg1"/>
                </a:solidFill>
                <a:effectLst>
                  <a:outerShdw blurRad="38100" dist="38100" dir="2700000" algn="tl">
                    <a:srgbClr val="000000">
                      <a:alpha val="43137"/>
                    </a:srgbClr>
                  </a:outerShdw>
                </a:effectLst>
                <a:latin typeface="SimHei" charset="-122"/>
                <a:ea typeface="SimHei" charset="-122"/>
                <a:cs typeface="SimHei" charset="-122"/>
              </a:rPr>
              <a:t>54,589</a:t>
            </a:r>
            <a:endParaRPr lang="zh-CN" altLang="en-US" sz="3599" dirty="0">
              <a:solidFill>
                <a:schemeClr val="bg1"/>
              </a:solidFill>
              <a:effectLst>
                <a:outerShdw blurRad="38100" dist="38100" dir="2700000" algn="tl">
                  <a:srgbClr val="000000">
                    <a:alpha val="43137"/>
                  </a:srgbClr>
                </a:outerShdw>
              </a:effectLst>
              <a:latin typeface="SimHei" charset="-122"/>
              <a:ea typeface="SimHei" charset="-122"/>
              <a:cs typeface="SimHei" charset="-122"/>
            </a:endParaRPr>
          </a:p>
        </p:txBody>
      </p:sp>
      <p:grpSp>
        <p:nvGrpSpPr>
          <p:cNvPr id="9" name="组合 19">
            <a:extLst>
              <a:ext uri="{FF2B5EF4-FFF2-40B4-BE49-F238E27FC236}">
                <a16:creationId xmlns:a16="http://schemas.microsoft.com/office/drawing/2014/main" xmlns="" id="{525FED26-F209-42FF-9F01-972B0C46A952}"/>
              </a:ext>
            </a:extLst>
          </p:cNvPr>
          <p:cNvGrpSpPr>
            <a:grpSpLocks/>
          </p:cNvGrpSpPr>
          <p:nvPr/>
        </p:nvGrpSpPr>
        <p:grpSpPr bwMode="auto">
          <a:xfrm>
            <a:off x="5103284" y="1917700"/>
            <a:ext cx="1047749" cy="1049867"/>
            <a:chOff x="4587999" y="1788288"/>
            <a:chExt cx="1047185" cy="1049517"/>
          </a:xfrm>
        </p:grpSpPr>
        <p:sp>
          <p:nvSpPr>
            <p:cNvPr id="10" name="Oval 11">
              <a:extLst>
                <a:ext uri="{FF2B5EF4-FFF2-40B4-BE49-F238E27FC236}">
                  <a16:creationId xmlns:a16="http://schemas.microsoft.com/office/drawing/2014/main" xmlns="" id="{17D09381-4778-4C24-81CA-8B4F843EBE63}"/>
                </a:ext>
              </a:extLst>
            </p:cNvPr>
            <p:cNvSpPr>
              <a:spLocks noChangeArrowheads="1"/>
            </p:cNvSpPr>
            <p:nvPr/>
          </p:nvSpPr>
          <p:spPr bwMode="auto">
            <a:xfrm>
              <a:off x="4587999" y="1788288"/>
              <a:ext cx="1047185" cy="1049517"/>
            </a:xfrm>
            <a:prstGeom prst="ellipse">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1412" tIns="45705" rIns="91412" bIns="45705"/>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333" dirty="0">
                <a:latin typeface="SimHei" charset="-122"/>
                <a:ea typeface="SimHei" charset="-122"/>
                <a:cs typeface="SimHei" charset="-122"/>
              </a:endParaRPr>
            </a:p>
          </p:txBody>
        </p:sp>
        <p:sp>
          <p:nvSpPr>
            <p:cNvPr id="11" name="Freeform 39">
              <a:extLst>
                <a:ext uri="{FF2B5EF4-FFF2-40B4-BE49-F238E27FC236}">
                  <a16:creationId xmlns:a16="http://schemas.microsoft.com/office/drawing/2014/main" xmlns="" id="{AAE06704-22C9-4F13-9E78-613D8B0E9BF3}"/>
                </a:ext>
              </a:extLst>
            </p:cNvPr>
            <p:cNvSpPr>
              <a:spLocks noEditPoints="1"/>
            </p:cNvSpPr>
            <p:nvPr/>
          </p:nvSpPr>
          <p:spPr bwMode="auto">
            <a:xfrm>
              <a:off x="4791464" y="1988840"/>
              <a:ext cx="640254" cy="648412"/>
            </a:xfrm>
            <a:custGeom>
              <a:avLst/>
              <a:gdLst>
                <a:gd name="T0" fmla="*/ 2147483646 w 57"/>
                <a:gd name="T1" fmla="*/ 1124838307 h 58"/>
                <a:gd name="T2" fmla="*/ 504677407 w 57"/>
                <a:gd name="T3" fmla="*/ 2147483646 h 58"/>
                <a:gd name="T4" fmla="*/ 630852375 w 57"/>
                <a:gd name="T5" fmla="*/ 2147483646 h 58"/>
                <a:gd name="T6" fmla="*/ 757016111 w 57"/>
                <a:gd name="T7" fmla="*/ 2147483646 h 58"/>
                <a:gd name="T8" fmla="*/ 883191079 w 57"/>
                <a:gd name="T9" fmla="*/ 2147483646 h 58"/>
                <a:gd name="T10" fmla="*/ 1261693518 w 57"/>
                <a:gd name="T11" fmla="*/ 2147483646 h 58"/>
                <a:gd name="T12" fmla="*/ 1514032222 w 57"/>
                <a:gd name="T13" fmla="*/ 2147483646 h 58"/>
                <a:gd name="T14" fmla="*/ 1640207190 w 57"/>
                <a:gd name="T15" fmla="*/ 2147483646 h 58"/>
                <a:gd name="T16" fmla="*/ 2018709629 w 57"/>
                <a:gd name="T17" fmla="*/ 2147483646 h 58"/>
                <a:gd name="T18" fmla="*/ 2144884598 w 57"/>
                <a:gd name="T19" fmla="*/ 2147483646 h 58"/>
                <a:gd name="T20" fmla="*/ 2147483646 w 57"/>
                <a:gd name="T21" fmla="*/ 2147483646 h 58"/>
                <a:gd name="T22" fmla="*/ 2147483646 w 57"/>
                <a:gd name="T23" fmla="*/ 2147483646 h 58"/>
                <a:gd name="T24" fmla="*/ 2147483646 w 57"/>
                <a:gd name="T25" fmla="*/ 2147483646 h 58"/>
                <a:gd name="T26" fmla="*/ 2147483646 w 57"/>
                <a:gd name="T27" fmla="*/ 2147483646 h 58"/>
                <a:gd name="T28" fmla="*/ 2147483646 w 57"/>
                <a:gd name="T29" fmla="*/ 2147483646 h 58"/>
                <a:gd name="T30" fmla="*/ 2147483646 w 57"/>
                <a:gd name="T31" fmla="*/ 2147483646 h 58"/>
                <a:gd name="T32" fmla="*/ 2018709629 w 57"/>
                <a:gd name="T33" fmla="*/ 2147483646 h 58"/>
                <a:gd name="T34" fmla="*/ 1514032222 w 57"/>
                <a:gd name="T35" fmla="*/ 2147483646 h 58"/>
                <a:gd name="T36" fmla="*/ 1009354815 w 57"/>
                <a:gd name="T37" fmla="*/ 2147483646 h 58"/>
                <a:gd name="T38" fmla="*/ 757016111 w 57"/>
                <a:gd name="T39" fmla="*/ 2147483646 h 58"/>
                <a:gd name="T40" fmla="*/ 757016111 w 57"/>
                <a:gd name="T41" fmla="*/ 2147483646 h 58"/>
                <a:gd name="T42" fmla="*/ 504677407 w 57"/>
                <a:gd name="T43" fmla="*/ 2147483646 h 58"/>
                <a:gd name="T44" fmla="*/ 757016111 w 57"/>
                <a:gd name="T45" fmla="*/ 1874726785 h 58"/>
                <a:gd name="T46" fmla="*/ 1135529783 w 57"/>
                <a:gd name="T47" fmla="*/ 1874726785 h 58"/>
                <a:gd name="T48" fmla="*/ 1387868487 w 57"/>
                <a:gd name="T49" fmla="*/ 1624763959 h 58"/>
                <a:gd name="T50" fmla="*/ 1892545894 w 57"/>
                <a:gd name="T51" fmla="*/ 1124838307 h 58"/>
                <a:gd name="T52" fmla="*/ 2018709629 w 57"/>
                <a:gd name="T53" fmla="*/ 999851304 h 58"/>
                <a:gd name="T54" fmla="*/ 2147483646 w 57"/>
                <a:gd name="T55" fmla="*/ 749888478 h 58"/>
                <a:gd name="T56" fmla="*/ 2144884598 w 57"/>
                <a:gd name="T57" fmla="*/ 499925652 h 58"/>
                <a:gd name="T58" fmla="*/ 2018709629 w 57"/>
                <a:gd name="T59" fmla="*/ 499925652 h 58"/>
                <a:gd name="T60" fmla="*/ 2147483646 w 57"/>
                <a:gd name="T61" fmla="*/ 124987003 h 58"/>
                <a:gd name="T62" fmla="*/ 2147483646 w 57"/>
                <a:gd name="T63" fmla="*/ 374949829 h 58"/>
                <a:gd name="T64" fmla="*/ 2147483646 w 57"/>
                <a:gd name="T65" fmla="*/ 374949829 h 58"/>
                <a:gd name="T66" fmla="*/ 2147483646 w 57"/>
                <a:gd name="T67" fmla="*/ 749888478 h 58"/>
                <a:gd name="T68" fmla="*/ 2147483646 w 57"/>
                <a:gd name="T69" fmla="*/ 1249814130 h 58"/>
                <a:gd name="T70" fmla="*/ 2147483646 w 57"/>
                <a:gd name="T71" fmla="*/ 1249814130 h 58"/>
                <a:gd name="T72" fmla="*/ 2147483646 w 57"/>
                <a:gd name="T73" fmla="*/ 1124838307 h 58"/>
                <a:gd name="T74" fmla="*/ 2147483646 w 57"/>
                <a:gd name="T75" fmla="*/ 1499776956 h 58"/>
                <a:gd name="T76" fmla="*/ 2147483646 w 57"/>
                <a:gd name="T77" fmla="*/ 1624763959 h 58"/>
                <a:gd name="T78" fmla="*/ 2147483646 w 57"/>
                <a:gd name="T79" fmla="*/ 1749739782 h 58"/>
                <a:gd name="T80" fmla="*/ 2147483646 w 57"/>
                <a:gd name="T81" fmla="*/ 1499776956 h 58"/>
                <a:gd name="T82" fmla="*/ 2147483646 w 57"/>
                <a:gd name="T83" fmla="*/ 1499776956 h 58"/>
                <a:gd name="T84" fmla="*/ 2147483646 w 57"/>
                <a:gd name="T85" fmla="*/ 1874726785 h 58"/>
                <a:gd name="T86" fmla="*/ 2147483646 w 57"/>
                <a:gd name="T87" fmla="*/ 2147483646 h 58"/>
                <a:gd name="T88" fmla="*/ 2147483646 w 57"/>
                <a:gd name="T89" fmla="*/ 2147483646 h 58"/>
                <a:gd name="T90" fmla="*/ 2147483646 w 57"/>
                <a:gd name="T91" fmla="*/ 2147483646 h 58"/>
                <a:gd name="T92" fmla="*/ 2147483646 w 57"/>
                <a:gd name="T93" fmla="*/ 2147483646 h 58"/>
                <a:gd name="T94" fmla="*/ 2147483646 w 57"/>
                <a:gd name="T95" fmla="*/ 2147483646 h 58"/>
                <a:gd name="T96" fmla="*/ 2147483646 w 57"/>
                <a:gd name="T97" fmla="*/ 2147483646 h 58"/>
                <a:gd name="T98" fmla="*/ 2147483646 w 57"/>
                <a:gd name="T99" fmla="*/ 2147483646 h 58"/>
                <a:gd name="T100" fmla="*/ 2147483646 w 57"/>
                <a:gd name="T101" fmla="*/ 2147483646 h 58"/>
                <a:gd name="T102" fmla="*/ 2147483646 w 57"/>
                <a:gd name="T103" fmla="*/ 2147483646 h 58"/>
                <a:gd name="T104" fmla="*/ 2147483646 w 57"/>
                <a:gd name="T105" fmla="*/ 2147483646 h 58"/>
                <a:gd name="T106" fmla="*/ 2147483646 w 57"/>
                <a:gd name="T107" fmla="*/ 2147483646 h 58"/>
                <a:gd name="T108" fmla="*/ 2147483646 w 57"/>
                <a:gd name="T109" fmla="*/ 2147483646 h 58"/>
                <a:gd name="T110" fmla="*/ 2147483646 w 57"/>
                <a:gd name="T111" fmla="*/ 1999702608 h 58"/>
                <a:gd name="T112" fmla="*/ 2147483646 w 57"/>
                <a:gd name="T113" fmla="*/ 2147483646 h 58"/>
                <a:gd name="T114" fmla="*/ 2147483646 w 57"/>
                <a:gd name="T115" fmla="*/ 624912655 h 58"/>
                <a:gd name="T116" fmla="*/ 2147483646 w 57"/>
                <a:gd name="T117" fmla="*/ 374949829 h 58"/>
                <a:gd name="T118" fmla="*/ 2147483646 w 57"/>
                <a:gd name="T119" fmla="*/ 624912655 h 58"/>
                <a:gd name="T120" fmla="*/ 2147483646 w 57"/>
                <a:gd name="T121" fmla="*/ 249962826 h 58"/>
                <a:gd name="T122" fmla="*/ 2147483646 w 57"/>
                <a:gd name="T123" fmla="*/ 2147483646 h 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2" tIns="45705" rIns="91412" bIns="45705"/>
            <a:lstStyle/>
            <a:p>
              <a:endParaRPr lang="zh-CN" altLang="en-US" sz="2400" dirty="0">
                <a:latin typeface="SimHei" charset="-122"/>
                <a:ea typeface="SimHei" charset="-122"/>
                <a:cs typeface="SimHei" charset="-122"/>
              </a:endParaRPr>
            </a:p>
          </p:txBody>
        </p:sp>
      </p:grpSp>
      <p:grpSp>
        <p:nvGrpSpPr>
          <p:cNvPr id="12" name="组合 14">
            <a:extLst>
              <a:ext uri="{FF2B5EF4-FFF2-40B4-BE49-F238E27FC236}">
                <a16:creationId xmlns:a16="http://schemas.microsoft.com/office/drawing/2014/main" xmlns="" id="{10BFFC75-F5E6-4CB4-959F-C6C3B7D833FD}"/>
              </a:ext>
            </a:extLst>
          </p:cNvPr>
          <p:cNvGrpSpPr>
            <a:grpSpLocks/>
          </p:cNvGrpSpPr>
          <p:nvPr/>
        </p:nvGrpSpPr>
        <p:grpSpPr bwMode="auto">
          <a:xfrm>
            <a:off x="1591734" y="4504267"/>
            <a:ext cx="717551" cy="717551"/>
            <a:chOff x="1076296" y="4375930"/>
            <a:chExt cx="716004" cy="716004"/>
          </a:xfrm>
        </p:grpSpPr>
        <p:sp>
          <p:nvSpPr>
            <p:cNvPr id="13" name="Oval 9">
              <a:extLst>
                <a:ext uri="{FF2B5EF4-FFF2-40B4-BE49-F238E27FC236}">
                  <a16:creationId xmlns:a16="http://schemas.microsoft.com/office/drawing/2014/main" xmlns="" id="{D7660ECB-8D57-446D-A70A-3DD55644FBBA}"/>
                </a:ext>
              </a:extLst>
            </p:cNvPr>
            <p:cNvSpPr>
              <a:spLocks noChangeArrowheads="1"/>
            </p:cNvSpPr>
            <p:nvPr/>
          </p:nvSpPr>
          <p:spPr bwMode="auto">
            <a:xfrm>
              <a:off x="1076296" y="4375930"/>
              <a:ext cx="716004" cy="716004"/>
            </a:xfrm>
            <a:prstGeom prst="ellipse">
              <a:avLst/>
            </a:prstGeom>
            <a:solidFill>
              <a:schemeClr val="accent3"/>
            </a:solidFill>
            <a:ln w="19050" cap="flat">
              <a:noFill/>
              <a:prstDash val="solid"/>
              <a:miter lim="800000"/>
              <a:headEnd/>
              <a:tailEnd/>
            </a:ln>
          </p:spPr>
          <p:txBody>
            <a:bodyPr lIns="91412" tIns="45705" rIns="91412" bIns="45705"/>
            <a:lstStyle/>
            <a:p>
              <a:pPr>
                <a:defRPr/>
              </a:pPr>
              <a:endParaRPr lang="zh-CN" altLang="en-US" sz="1333" dirty="0">
                <a:latin typeface="SimHei" charset="-122"/>
                <a:ea typeface="SimHei" charset="-122"/>
                <a:cs typeface="SimHei" charset="-122"/>
              </a:endParaRPr>
            </a:p>
          </p:txBody>
        </p:sp>
        <p:sp>
          <p:nvSpPr>
            <p:cNvPr id="14" name="Freeform 43">
              <a:extLst>
                <a:ext uri="{FF2B5EF4-FFF2-40B4-BE49-F238E27FC236}">
                  <a16:creationId xmlns:a16="http://schemas.microsoft.com/office/drawing/2014/main" xmlns="" id="{56526B89-C5C2-426A-9C3F-FFE6D9ECDE6D}"/>
                </a:ext>
              </a:extLst>
            </p:cNvPr>
            <p:cNvSpPr>
              <a:spLocks noEditPoints="1"/>
            </p:cNvSpPr>
            <p:nvPr/>
          </p:nvSpPr>
          <p:spPr bwMode="auto">
            <a:xfrm>
              <a:off x="1241887" y="4579062"/>
              <a:ext cx="384822" cy="309740"/>
            </a:xfrm>
            <a:custGeom>
              <a:avLst/>
              <a:gdLst>
                <a:gd name="T0" fmla="*/ 1828246564 w 45"/>
                <a:gd name="T1" fmla="*/ 1702614968 h 36"/>
                <a:gd name="T2" fmla="*/ 1828246564 w 45"/>
                <a:gd name="T3" fmla="*/ 1776642828 h 36"/>
                <a:gd name="T4" fmla="*/ 1755113281 w 45"/>
                <a:gd name="T5" fmla="*/ 1776642828 h 36"/>
                <a:gd name="T6" fmla="*/ 1681988549 w 45"/>
                <a:gd name="T7" fmla="*/ 1776642828 h 36"/>
                <a:gd name="T8" fmla="*/ 1535730534 w 45"/>
                <a:gd name="T9" fmla="*/ 1776642828 h 36"/>
                <a:gd name="T10" fmla="*/ 1535730534 w 45"/>
                <a:gd name="T11" fmla="*/ 1776642828 h 36"/>
                <a:gd name="T12" fmla="*/ 1535730534 w 45"/>
                <a:gd name="T13" fmla="*/ 1702614968 h 36"/>
                <a:gd name="T14" fmla="*/ 0 w 45"/>
                <a:gd name="T15" fmla="*/ 1184428552 h 36"/>
                <a:gd name="T16" fmla="*/ 0 w 45"/>
                <a:gd name="T17" fmla="*/ 2146782128 h 36"/>
                <a:gd name="T18" fmla="*/ 511907328 w 45"/>
                <a:gd name="T19" fmla="*/ 2147483646 h 36"/>
                <a:gd name="T20" fmla="*/ 1681988549 w 45"/>
                <a:gd name="T21" fmla="*/ 2147483646 h 36"/>
                <a:gd name="T22" fmla="*/ 2147483646 w 45"/>
                <a:gd name="T23" fmla="*/ 2147483646 h 36"/>
                <a:gd name="T24" fmla="*/ 2147483646 w 45"/>
                <a:gd name="T25" fmla="*/ 2146782128 h 36"/>
                <a:gd name="T26" fmla="*/ 2147483646 w 45"/>
                <a:gd name="T27" fmla="*/ 1184428552 h 36"/>
                <a:gd name="T28" fmla="*/ 1828246564 w 45"/>
                <a:gd name="T29" fmla="*/ 1702614968 h 36"/>
                <a:gd name="T30" fmla="*/ 1681988549 w 45"/>
                <a:gd name="T31" fmla="*/ 1554567852 h 36"/>
                <a:gd name="T32" fmla="*/ 1681988549 w 45"/>
                <a:gd name="T33" fmla="*/ 1554567852 h 36"/>
                <a:gd name="T34" fmla="*/ 1755113281 w 45"/>
                <a:gd name="T35" fmla="*/ 1554567852 h 36"/>
                <a:gd name="T36" fmla="*/ 1755113281 w 45"/>
                <a:gd name="T37" fmla="*/ 1702614968 h 36"/>
                <a:gd name="T38" fmla="*/ 1681988549 w 45"/>
                <a:gd name="T39" fmla="*/ 1776642828 h 36"/>
                <a:gd name="T40" fmla="*/ 1681988549 w 45"/>
                <a:gd name="T41" fmla="*/ 1776642828 h 36"/>
                <a:gd name="T42" fmla="*/ 1608855266 w 45"/>
                <a:gd name="T43" fmla="*/ 1776642828 h 36"/>
                <a:gd name="T44" fmla="*/ 1535730534 w 45"/>
                <a:gd name="T45" fmla="*/ 1702614968 h 36"/>
                <a:gd name="T46" fmla="*/ 1535730534 w 45"/>
                <a:gd name="T47" fmla="*/ 1554567852 h 36"/>
                <a:gd name="T48" fmla="*/ 1608855266 w 45"/>
                <a:gd name="T49" fmla="*/ 1554567852 h 36"/>
                <a:gd name="T50" fmla="*/ 1681988549 w 45"/>
                <a:gd name="T51" fmla="*/ 1554567852 h 36"/>
                <a:gd name="T52" fmla="*/ 1535730534 w 45"/>
                <a:gd name="T53" fmla="*/ 1554567852 h 36"/>
                <a:gd name="T54" fmla="*/ 1535730534 w 45"/>
                <a:gd name="T55" fmla="*/ 1628595712 h 36"/>
                <a:gd name="T56" fmla="*/ 0 w 45"/>
                <a:gd name="T57" fmla="*/ 1110400692 h 36"/>
                <a:gd name="T58" fmla="*/ 511907328 w 45"/>
                <a:gd name="T59" fmla="*/ 666242136 h 36"/>
                <a:gd name="T60" fmla="*/ 1681988549 w 45"/>
                <a:gd name="T61" fmla="*/ 666242136 h 36"/>
                <a:gd name="T62" fmla="*/ 2147483646 w 45"/>
                <a:gd name="T63" fmla="*/ 666242136 h 36"/>
                <a:gd name="T64" fmla="*/ 2147483646 w 45"/>
                <a:gd name="T65" fmla="*/ 1110400692 h 36"/>
                <a:gd name="T66" fmla="*/ 1828246564 w 45"/>
                <a:gd name="T67" fmla="*/ 1628595712 h 36"/>
                <a:gd name="T68" fmla="*/ 1828246564 w 45"/>
                <a:gd name="T69" fmla="*/ 1554567852 h 36"/>
                <a:gd name="T70" fmla="*/ 1755113281 w 45"/>
                <a:gd name="T71" fmla="*/ 1480539992 h 36"/>
                <a:gd name="T72" fmla="*/ 1681988549 w 45"/>
                <a:gd name="T73" fmla="*/ 1480539992 h 36"/>
                <a:gd name="T74" fmla="*/ 1535730534 w 45"/>
                <a:gd name="T75" fmla="*/ 1480539992 h 36"/>
                <a:gd name="T76" fmla="*/ 1535730534 w 45"/>
                <a:gd name="T77" fmla="*/ 1554567852 h 36"/>
                <a:gd name="T78" fmla="*/ 1681988549 w 45"/>
                <a:gd name="T79" fmla="*/ 74027860 h 36"/>
                <a:gd name="T80" fmla="*/ 1681988549 w 45"/>
                <a:gd name="T81" fmla="*/ 74027860 h 36"/>
                <a:gd name="T82" fmla="*/ 2147483646 w 45"/>
                <a:gd name="T83" fmla="*/ 592214276 h 36"/>
                <a:gd name="T84" fmla="*/ 2147483646 w 45"/>
                <a:gd name="T85" fmla="*/ 592214276 h 36"/>
                <a:gd name="T86" fmla="*/ 1681988549 w 45"/>
                <a:gd name="T87" fmla="*/ 0 h 36"/>
                <a:gd name="T88" fmla="*/ 1681988549 w 45"/>
                <a:gd name="T89" fmla="*/ 0 h 36"/>
                <a:gd name="T90" fmla="*/ 1023814655 w 45"/>
                <a:gd name="T91" fmla="*/ 592214276 h 36"/>
                <a:gd name="T92" fmla="*/ 1170081222 w 45"/>
                <a:gd name="T93" fmla="*/ 592214276 h 36"/>
                <a:gd name="T94" fmla="*/ 1681988549 w 45"/>
                <a:gd name="T95" fmla="*/ 74027860 h 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2" tIns="45705" rIns="91412" bIns="45705"/>
            <a:lstStyle/>
            <a:p>
              <a:endParaRPr lang="zh-CN" altLang="en-US" sz="2400" dirty="0">
                <a:latin typeface="SimHei" charset="-122"/>
                <a:ea typeface="SimHei" charset="-122"/>
                <a:cs typeface="SimHei" charset="-122"/>
              </a:endParaRPr>
            </a:p>
          </p:txBody>
        </p:sp>
      </p:grpSp>
      <p:grpSp>
        <p:nvGrpSpPr>
          <p:cNvPr id="15" name="组合 18">
            <a:extLst>
              <a:ext uri="{FF2B5EF4-FFF2-40B4-BE49-F238E27FC236}">
                <a16:creationId xmlns:a16="http://schemas.microsoft.com/office/drawing/2014/main" xmlns="" id="{6BB038ED-EEF1-4542-88F8-F54D27C9829C}"/>
              </a:ext>
            </a:extLst>
          </p:cNvPr>
          <p:cNvGrpSpPr>
            <a:grpSpLocks/>
          </p:cNvGrpSpPr>
          <p:nvPr/>
        </p:nvGrpSpPr>
        <p:grpSpPr bwMode="auto">
          <a:xfrm>
            <a:off x="2980267" y="3376084"/>
            <a:ext cx="855133" cy="853016"/>
            <a:chOff x="2463991" y="3245950"/>
            <a:chExt cx="854774" cy="854773"/>
          </a:xfrm>
        </p:grpSpPr>
        <p:sp>
          <p:nvSpPr>
            <p:cNvPr id="17" name="Oval 10">
              <a:extLst>
                <a:ext uri="{FF2B5EF4-FFF2-40B4-BE49-F238E27FC236}">
                  <a16:creationId xmlns:a16="http://schemas.microsoft.com/office/drawing/2014/main" xmlns="" id="{143E85BE-1716-495F-B326-527F7E7F1156}"/>
                </a:ext>
              </a:extLst>
            </p:cNvPr>
            <p:cNvSpPr>
              <a:spLocks noChangeArrowheads="1"/>
            </p:cNvSpPr>
            <p:nvPr/>
          </p:nvSpPr>
          <p:spPr bwMode="auto">
            <a:xfrm>
              <a:off x="2463991" y="3245950"/>
              <a:ext cx="854774" cy="854773"/>
            </a:xfrm>
            <a:prstGeom prst="ellipse">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1412" tIns="45705" rIns="91412" bIns="45705"/>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333" dirty="0">
                <a:latin typeface="SimHei" charset="-122"/>
                <a:ea typeface="SimHei" charset="-122"/>
                <a:cs typeface="SimHei" charset="-122"/>
              </a:endParaRPr>
            </a:p>
          </p:txBody>
        </p:sp>
        <p:sp>
          <p:nvSpPr>
            <p:cNvPr id="19" name="Freeform 44">
              <a:extLst>
                <a:ext uri="{FF2B5EF4-FFF2-40B4-BE49-F238E27FC236}">
                  <a16:creationId xmlns:a16="http://schemas.microsoft.com/office/drawing/2014/main" xmlns="" id="{FFBDC0EC-9578-49FF-B495-FFEB03C4EA3A}"/>
                </a:ext>
              </a:extLst>
            </p:cNvPr>
            <p:cNvSpPr>
              <a:spLocks noEditPoints="1"/>
            </p:cNvSpPr>
            <p:nvPr/>
          </p:nvSpPr>
          <p:spPr bwMode="auto">
            <a:xfrm>
              <a:off x="2610721" y="3429000"/>
              <a:ext cx="561314" cy="488672"/>
            </a:xfrm>
            <a:custGeom>
              <a:avLst/>
              <a:gdLst>
                <a:gd name="T0" fmla="*/ 2147483646 w 62"/>
                <a:gd name="T1" fmla="*/ 2147483646 h 54"/>
                <a:gd name="T2" fmla="*/ 2147483646 w 62"/>
                <a:gd name="T3" fmla="*/ 1883540977 h 54"/>
                <a:gd name="T4" fmla="*/ 2147483646 w 62"/>
                <a:gd name="T5" fmla="*/ 1392181281 h 54"/>
                <a:gd name="T6" fmla="*/ 2147483646 w 62"/>
                <a:gd name="T7" fmla="*/ 1637865653 h 54"/>
                <a:gd name="T8" fmla="*/ 1885191176 w 62"/>
                <a:gd name="T9" fmla="*/ 1064608150 h 54"/>
                <a:gd name="T10" fmla="*/ 1475368582 w 62"/>
                <a:gd name="T11" fmla="*/ 1392181281 h 54"/>
                <a:gd name="T12" fmla="*/ 573753443 w 62"/>
                <a:gd name="T13" fmla="*/ 1392181281 h 54"/>
                <a:gd name="T14" fmla="*/ 573753443 w 62"/>
                <a:gd name="T15" fmla="*/ 1883540977 h 54"/>
                <a:gd name="T16" fmla="*/ 0 w 62"/>
                <a:gd name="T17" fmla="*/ 2147483646 h 54"/>
                <a:gd name="T18" fmla="*/ 327861697 w 62"/>
                <a:gd name="T19" fmla="*/ 2147483646 h 54"/>
                <a:gd name="T20" fmla="*/ 327861697 w 62"/>
                <a:gd name="T21" fmla="*/ 2147483646 h 54"/>
                <a:gd name="T22" fmla="*/ 819654242 w 62"/>
                <a:gd name="T23" fmla="*/ 2147483646 h 54"/>
                <a:gd name="T24" fmla="*/ 1475368582 w 62"/>
                <a:gd name="T25" fmla="*/ 2147483646 h 54"/>
                <a:gd name="T26" fmla="*/ 1885191176 w 62"/>
                <a:gd name="T27" fmla="*/ 2147483646 h 54"/>
                <a:gd name="T28" fmla="*/ 2147483646 w 62"/>
                <a:gd name="T29" fmla="*/ 2147483646 h 54"/>
                <a:gd name="T30" fmla="*/ 2147483646 w 62"/>
                <a:gd name="T31" fmla="*/ 2147483646 h 54"/>
                <a:gd name="T32" fmla="*/ 2147483646 w 62"/>
                <a:gd name="T33" fmla="*/ 2147483646 h 54"/>
                <a:gd name="T34" fmla="*/ 2147483646 w 62"/>
                <a:gd name="T35" fmla="*/ 2147483646 h 54"/>
                <a:gd name="T36" fmla="*/ 1639299430 w 62"/>
                <a:gd name="T37" fmla="*/ 2147483646 h 54"/>
                <a:gd name="T38" fmla="*/ 1639299430 w 62"/>
                <a:gd name="T39" fmla="*/ 1719754411 h 54"/>
                <a:gd name="T40" fmla="*/ 2147483646 w 62"/>
                <a:gd name="T41" fmla="*/ 2147483646 h 54"/>
                <a:gd name="T42" fmla="*/ 2147483646 w 62"/>
                <a:gd name="T43" fmla="*/ 2147483646 h 54"/>
                <a:gd name="T44" fmla="*/ 2147483646 w 62"/>
                <a:gd name="T45" fmla="*/ 2147483646 h 54"/>
                <a:gd name="T46" fmla="*/ 2147483646 w 62"/>
                <a:gd name="T47" fmla="*/ 2147483646 h 54"/>
                <a:gd name="T48" fmla="*/ 2147483646 w 62"/>
                <a:gd name="T49" fmla="*/ 2147483646 h 54"/>
                <a:gd name="T50" fmla="*/ 2147483646 w 62"/>
                <a:gd name="T51" fmla="*/ 2147483646 h 54"/>
                <a:gd name="T52" fmla="*/ 2147483646 w 62"/>
                <a:gd name="T53" fmla="*/ 2147483646 h 54"/>
                <a:gd name="T54" fmla="*/ 2147483646 w 62"/>
                <a:gd name="T55" fmla="*/ 2147483646 h 54"/>
                <a:gd name="T56" fmla="*/ 2147483646 w 62"/>
                <a:gd name="T57" fmla="*/ 2147483646 h 54"/>
                <a:gd name="T58" fmla="*/ 2147483646 w 62"/>
                <a:gd name="T59" fmla="*/ 2147483646 h 54"/>
                <a:gd name="T60" fmla="*/ 2147483646 w 62"/>
                <a:gd name="T61" fmla="*/ 2147483646 h 54"/>
                <a:gd name="T62" fmla="*/ 2147483646 w 62"/>
                <a:gd name="T63" fmla="*/ 2147483646 h 54"/>
                <a:gd name="T64" fmla="*/ 2147483646 w 62"/>
                <a:gd name="T65" fmla="*/ 2147483646 h 54"/>
                <a:gd name="T66" fmla="*/ 2147483646 w 62"/>
                <a:gd name="T67" fmla="*/ 2147483646 h 54"/>
                <a:gd name="T68" fmla="*/ 2147483646 w 62"/>
                <a:gd name="T69" fmla="*/ 2147483646 h 54"/>
                <a:gd name="T70" fmla="*/ 2147483646 w 62"/>
                <a:gd name="T71" fmla="*/ 2147483646 h 54"/>
                <a:gd name="T72" fmla="*/ 2147483646 w 62"/>
                <a:gd name="T73" fmla="*/ 2147483646 h 54"/>
                <a:gd name="T74" fmla="*/ 2147483646 w 62"/>
                <a:gd name="T75" fmla="*/ 2147483646 h 54"/>
                <a:gd name="T76" fmla="*/ 2147483646 w 62"/>
                <a:gd name="T77" fmla="*/ 2147483646 h 54"/>
                <a:gd name="T78" fmla="*/ 2147483646 w 62"/>
                <a:gd name="T79" fmla="*/ 2147483646 h 54"/>
                <a:gd name="T80" fmla="*/ 2147483646 w 62"/>
                <a:gd name="T81" fmla="*/ 2147483646 h 54"/>
                <a:gd name="T82" fmla="*/ 2147483646 w 62"/>
                <a:gd name="T83" fmla="*/ 982719392 h 54"/>
                <a:gd name="T84" fmla="*/ 2147483646 w 62"/>
                <a:gd name="T85" fmla="*/ 1228394715 h 54"/>
                <a:gd name="T86" fmla="*/ 2147483646 w 62"/>
                <a:gd name="T87" fmla="*/ 1801652219 h 54"/>
                <a:gd name="T88" fmla="*/ 2147483646 w 62"/>
                <a:gd name="T89" fmla="*/ 1883540977 h 54"/>
                <a:gd name="T90" fmla="*/ 2147483646 w 62"/>
                <a:gd name="T91" fmla="*/ 2147483646 h 54"/>
                <a:gd name="T92" fmla="*/ 2147483646 w 62"/>
                <a:gd name="T93" fmla="*/ 2047327542 h 54"/>
                <a:gd name="T94" fmla="*/ 2147483646 w 62"/>
                <a:gd name="T95" fmla="*/ 2047327542 h 54"/>
                <a:gd name="T96" fmla="*/ 2147483646 w 62"/>
                <a:gd name="T97" fmla="*/ 1637865653 h 54"/>
                <a:gd name="T98" fmla="*/ 2147483646 w 62"/>
                <a:gd name="T99" fmla="*/ 1228394715 h 54"/>
                <a:gd name="T100" fmla="*/ 2147483646 w 62"/>
                <a:gd name="T101" fmla="*/ 982719392 h 54"/>
                <a:gd name="T102" fmla="*/ 2147483646 w 62"/>
                <a:gd name="T103" fmla="*/ 409461889 h 54"/>
                <a:gd name="T104" fmla="*/ 2147483646 w 62"/>
                <a:gd name="T105" fmla="*/ 409461889 h 54"/>
                <a:gd name="T106" fmla="*/ 2147483646 w 62"/>
                <a:gd name="T107" fmla="*/ 0 h 54"/>
                <a:gd name="T108" fmla="*/ 2147483646 w 62"/>
                <a:gd name="T109" fmla="*/ 245675323 h 54"/>
                <a:gd name="T110" fmla="*/ 2147483646 w 62"/>
                <a:gd name="T111" fmla="*/ 245675323 h 54"/>
                <a:gd name="T112" fmla="*/ 2147483646 w 62"/>
                <a:gd name="T113" fmla="*/ 573248454 h 54"/>
                <a:gd name="T114" fmla="*/ 2147483646 w 62"/>
                <a:gd name="T115" fmla="*/ 1801652219 h 54"/>
                <a:gd name="T116" fmla="*/ 2147483646 w 62"/>
                <a:gd name="T117" fmla="*/ 1146505957 h 54"/>
                <a:gd name="T118" fmla="*/ 2147483646 w 62"/>
                <a:gd name="T119" fmla="*/ 1146505957 h 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2" tIns="45705" rIns="91412" bIns="45705"/>
            <a:lstStyle/>
            <a:p>
              <a:endParaRPr lang="zh-CN" altLang="en-US" sz="2400" dirty="0">
                <a:latin typeface="SimHei" charset="-122"/>
                <a:ea typeface="SimHei" charset="-122"/>
                <a:cs typeface="SimHei" charset="-122"/>
              </a:endParaRPr>
            </a:p>
          </p:txBody>
        </p:sp>
      </p:grpSp>
      <p:sp>
        <p:nvSpPr>
          <p:cNvPr id="20" name="TextBox 20">
            <a:extLst>
              <a:ext uri="{FF2B5EF4-FFF2-40B4-BE49-F238E27FC236}">
                <a16:creationId xmlns:a16="http://schemas.microsoft.com/office/drawing/2014/main" xmlns="" id="{7E4A7652-2A5A-4117-88C2-6DE9048B34B1}"/>
              </a:ext>
            </a:extLst>
          </p:cNvPr>
          <p:cNvSpPr txBox="1"/>
          <p:nvPr/>
        </p:nvSpPr>
        <p:spPr>
          <a:xfrm>
            <a:off x="1397001" y="3989917"/>
            <a:ext cx="1066932" cy="369318"/>
          </a:xfrm>
          <a:prstGeom prst="rect">
            <a:avLst/>
          </a:prstGeom>
          <a:noFill/>
          <a:ln>
            <a:noFill/>
          </a:ln>
        </p:spPr>
        <p:txBody>
          <a:bodyPr wrap="none" lIns="121907" tIns="60953" rIns="121907" bIns="60953">
            <a:spAutoFit/>
          </a:bodyPr>
          <a:lstStyle/>
          <a:p>
            <a:pPr>
              <a:defRPr/>
            </a:pPr>
            <a:r>
              <a:rPr lang="zh-CN" altLang="en-US" sz="1600" dirty="0">
                <a:solidFill>
                  <a:schemeClr val="bg1">
                    <a:lumMod val="50000"/>
                  </a:schemeClr>
                </a:solidFill>
                <a:latin typeface="SimHei" charset="-122"/>
                <a:ea typeface="SimHei" charset="-122"/>
                <a:cs typeface="SimHei" charset="-122"/>
              </a:rPr>
              <a:t>添加标题</a:t>
            </a:r>
          </a:p>
        </p:txBody>
      </p:sp>
      <p:sp>
        <p:nvSpPr>
          <p:cNvPr id="21" name="TextBox 22">
            <a:extLst>
              <a:ext uri="{FF2B5EF4-FFF2-40B4-BE49-F238E27FC236}">
                <a16:creationId xmlns:a16="http://schemas.microsoft.com/office/drawing/2014/main" xmlns="" id="{D44E4AAA-4E1D-470E-BA6C-5712D4EB32A7}"/>
              </a:ext>
            </a:extLst>
          </p:cNvPr>
          <p:cNvSpPr txBox="1"/>
          <p:nvPr/>
        </p:nvSpPr>
        <p:spPr>
          <a:xfrm>
            <a:off x="2802467" y="2796117"/>
            <a:ext cx="1066932" cy="369318"/>
          </a:xfrm>
          <a:prstGeom prst="rect">
            <a:avLst/>
          </a:prstGeom>
          <a:noFill/>
          <a:ln>
            <a:noFill/>
          </a:ln>
        </p:spPr>
        <p:txBody>
          <a:bodyPr wrap="none" lIns="121907" tIns="60953" rIns="121907" bIns="60953">
            <a:spAutoFit/>
          </a:bodyPr>
          <a:lstStyle/>
          <a:p>
            <a:pPr>
              <a:defRPr/>
            </a:pPr>
            <a:r>
              <a:rPr lang="zh-CN" altLang="en-US" sz="1600" dirty="0">
                <a:solidFill>
                  <a:schemeClr val="bg1">
                    <a:lumMod val="50000"/>
                  </a:schemeClr>
                </a:solidFill>
                <a:latin typeface="SimHei" charset="-122"/>
                <a:ea typeface="SimHei" charset="-122"/>
                <a:cs typeface="SimHei" charset="-122"/>
              </a:rPr>
              <a:t>添加标题</a:t>
            </a:r>
          </a:p>
        </p:txBody>
      </p:sp>
      <p:sp>
        <p:nvSpPr>
          <p:cNvPr id="22" name="TextBox 23">
            <a:extLst>
              <a:ext uri="{FF2B5EF4-FFF2-40B4-BE49-F238E27FC236}">
                <a16:creationId xmlns:a16="http://schemas.microsoft.com/office/drawing/2014/main" xmlns="" id="{0FD0B132-170B-4B6B-A96B-B96BE2EFC278}"/>
              </a:ext>
            </a:extLst>
          </p:cNvPr>
          <p:cNvSpPr txBox="1"/>
          <p:nvPr/>
        </p:nvSpPr>
        <p:spPr>
          <a:xfrm>
            <a:off x="5022851" y="1316567"/>
            <a:ext cx="1066932" cy="369318"/>
          </a:xfrm>
          <a:prstGeom prst="rect">
            <a:avLst/>
          </a:prstGeom>
          <a:noFill/>
        </p:spPr>
        <p:txBody>
          <a:bodyPr wrap="none" lIns="121907" tIns="60953" rIns="121907" bIns="60953">
            <a:spAutoFit/>
          </a:bodyPr>
          <a:lstStyle/>
          <a:p>
            <a:pPr>
              <a:defRPr/>
            </a:pPr>
            <a:r>
              <a:rPr lang="zh-CN" altLang="en-US" sz="1600" dirty="0">
                <a:solidFill>
                  <a:schemeClr val="bg1">
                    <a:lumMod val="50000"/>
                  </a:schemeClr>
                </a:solidFill>
                <a:latin typeface="SimHei" charset="-122"/>
                <a:ea typeface="SimHei" charset="-122"/>
                <a:cs typeface="SimHei" charset="-122"/>
              </a:rPr>
              <a:t>添加标题</a:t>
            </a:r>
          </a:p>
        </p:txBody>
      </p:sp>
      <p:sp>
        <p:nvSpPr>
          <p:cNvPr id="23" name="TextBox 24">
            <a:extLst>
              <a:ext uri="{FF2B5EF4-FFF2-40B4-BE49-F238E27FC236}">
                <a16:creationId xmlns:a16="http://schemas.microsoft.com/office/drawing/2014/main" xmlns="" id="{F5719880-EF03-4D7D-A574-8A4BC897A5BA}"/>
              </a:ext>
            </a:extLst>
          </p:cNvPr>
          <p:cNvSpPr txBox="1"/>
          <p:nvPr/>
        </p:nvSpPr>
        <p:spPr>
          <a:xfrm>
            <a:off x="8591551" y="2948517"/>
            <a:ext cx="3132667" cy="1403832"/>
          </a:xfrm>
          <a:prstGeom prst="rect">
            <a:avLst/>
          </a:prstGeom>
          <a:noFill/>
        </p:spPr>
        <p:txBody>
          <a:bodyPr lIns="121907" tIns="60953" rIns="121907" bIns="60953">
            <a:spAutoFit/>
          </a:bodyPr>
          <a:lstStyle/>
          <a:p>
            <a:pPr>
              <a:lnSpc>
                <a:spcPct val="130000"/>
              </a:lnSpc>
              <a:defRPr/>
            </a:pPr>
            <a:r>
              <a:rPr lang="zh-CN" altLang="en-US" sz="1067" dirty="0">
                <a:solidFill>
                  <a:schemeClr val="bg1">
                    <a:lumMod val="50000"/>
                  </a:schemeClr>
                </a:solidFill>
                <a:latin typeface="SimHei" charset="-122"/>
                <a:ea typeface="SimHei" charset="-122"/>
                <a:cs typeface="SimHei" charset="-122"/>
              </a:rPr>
              <a:t>您的内容打在这里，或者通过复制您的文本后，在此框中选择粘贴，并选择只保留文字。您的内容打在这里，或者通过复制您的文本后，在此框中选择粘贴，并选择只保留文字。</a:t>
            </a:r>
          </a:p>
          <a:p>
            <a:pPr>
              <a:lnSpc>
                <a:spcPct val="130000"/>
              </a:lnSpc>
              <a:defRPr/>
            </a:pPr>
            <a:r>
              <a:rPr lang="zh-CN" altLang="en-US" sz="1067" dirty="0">
                <a:solidFill>
                  <a:schemeClr val="bg1">
                    <a:lumMod val="50000"/>
                  </a:schemeClr>
                </a:solidFill>
                <a:latin typeface="SimHei" charset="-122"/>
                <a:ea typeface="SimHei" charset="-122"/>
                <a:cs typeface="SimHei" charset="-122"/>
              </a:rPr>
              <a:t>您的内容打在这里，或者通过复制您的文本后，在此框中选择粘贴，并选择只保留文字</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4261525214"/>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5510992" y="2571777"/>
            <a:ext cx="3326854" cy="896143"/>
          </a:xfrm>
          <a:prstGeom prst="rect">
            <a:avLst/>
          </a:prstGeom>
          <a:noFill/>
        </p:spPr>
        <p:txBody>
          <a:bodyPr wrap="square" rtlCol="0">
            <a:spAutoFit/>
          </a:bodyPr>
          <a:lstStyle/>
          <a:p>
            <a:pPr>
              <a:lnSpc>
                <a:spcPct val="150000"/>
              </a:lnSpc>
            </a:pPr>
            <a:r>
              <a:rPr lang="zh-CN" altLang="en-US" sz="4000" dirty="0" smtClean="0">
                <a:solidFill>
                  <a:schemeClr val="accent1"/>
                </a:solidFill>
                <a:latin typeface="SimHei" charset="-122"/>
                <a:ea typeface="SimHei" charset="-122"/>
                <a:cs typeface="SimHei" charset="-122"/>
                <a:sym typeface="+mn-lt"/>
              </a:rPr>
              <a:t>三、</a:t>
            </a:r>
            <a:r>
              <a:rPr lang="zh-CN" altLang="en-US" sz="4000" dirty="0">
                <a:solidFill>
                  <a:schemeClr val="accent1"/>
                </a:solidFill>
                <a:latin typeface="SimHei" charset="-122"/>
                <a:ea typeface="SimHei" charset="-122"/>
                <a:cs typeface="SimHei" charset="-122"/>
                <a:sym typeface="+mn-lt"/>
              </a:rPr>
              <a:t>输入标题</a:t>
            </a:r>
            <a:endParaRPr lang="en-US" altLang="zh-CN" sz="4000" dirty="0">
              <a:solidFill>
                <a:schemeClr val="accent1"/>
              </a:solidFill>
              <a:latin typeface="SimHei" charset="-122"/>
              <a:ea typeface="SimHei" charset="-122"/>
              <a:cs typeface="SimHei" charset="-122"/>
              <a:sym typeface="+mn-lt"/>
            </a:endParaRPr>
          </a:p>
        </p:txBody>
      </p:sp>
      <p:sp>
        <p:nvSpPr>
          <p:cNvPr id="5" name="六边形 4">
            <a:extLst>
              <a:ext uri="{FF2B5EF4-FFF2-40B4-BE49-F238E27FC236}">
                <a16:creationId xmlns:a16="http://schemas.microsoft.com/office/drawing/2014/main" xmlns="" id="{41CFE4ED-E5A8-4D60-821D-23A7B643B4FD}"/>
              </a:ext>
            </a:extLst>
          </p:cNvPr>
          <p:cNvSpPr/>
          <p:nvPr/>
        </p:nvSpPr>
        <p:spPr>
          <a:xfrm rot="5400000">
            <a:off x="3224356" y="2307478"/>
            <a:ext cx="1882094" cy="1622495"/>
          </a:xfrm>
          <a:prstGeom prst="hexagon">
            <a:avLst/>
          </a:prstGeom>
          <a:noFill/>
          <a:ln w="1016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7" name="KSO_Shape">
            <a:extLst>
              <a:ext uri="{FF2B5EF4-FFF2-40B4-BE49-F238E27FC236}">
                <a16:creationId xmlns:a16="http://schemas.microsoft.com/office/drawing/2014/main" xmlns="" id="{0CA7BB80-DF62-4BE7-8B2A-C5211257BCF9}"/>
              </a:ext>
            </a:extLst>
          </p:cNvPr>
          <p:cNvSpPr>
            <a:spLocks noChangeArrowheads="1"/>
          </p:cNvSpPr>
          <p:nvPr/>
        </p:nvSpPr>
        <p:spPr bwMode="auto">
          <a:xfrm>
            <a:off x="3811894" y="2871137"/>
            <a:ext cx="727835" cy="606529"/>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SimHei" charset="-122"/>
              <a:ea typeface="SimHei" charset="-122"/>
              <a:cs typeface="SimHei"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686679730"/>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2" name="矩形: 圆角 1">
            <a:extLst>
              <a:ext uri="{FF2B5EF4-FFF2-40B4-BE49-F238E27FC236}">
                <a16:creationId xmlns:a16="http://schemas.microsoft.com/office/drawing/2014/main" xmlns="" id="{8F4EE661-42B2-4091-A3CC-E0AE8A6E7AD8}"/>
              </a:ext>
            </a:extLst>
          </p:cNvPr>
          <p:cNvSpPr/>
          <p:nvPr/>
        </p:nvSpPr>
        <p:spPr>
          <a:xfrm>
            <a:off x="1379683" y="1771651"/>
            <a:ext cx="9778855" cy="180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3" name="组合 2">
            <a:extLst>
              <a:ext uri="{FF2B5EF4-FFF2-40B4-BE49-F238E27FC236}">
                <a16:creationId xmlns:a16="http://schemas.microsoft.com/office/drawing/2014/main" xmlns="" id="{E74483EC-2C46-4654-B357-C8AFD8C66D16}"/>
              </a:ext>
            </a:extLst>
          </p:cNvPr>
          <p:cNvGrpSpPr/>
          <p:nvPr/>
        </p:nvGrpSpPr>
        <p:grpSpPr>
          <a:xfrm>
            <a:off x="2299822" y="2227144"/>
            <a:ext cx="671977" cy="893860"/>
            <a:chOff x="8357723" y="4434351"/>
            <a:chExt cx="439150" cy="584155"/>
          </a:xfrm>
          <a:solidFill>
            <a:schemeClr val="bg1"/>
          </a:solidFill>
        </p:grpSpPr>
        <p:sp>
          <p:nvSpPr>
            <p:cNvPr id="7" name="Oval 211">
              <a:extLst>
                <a:ext uri="{FF2B5EF4-FFF2-40B4-BE49-F238E27FC236}">
                  <a16:creationId xmlns:a16="http://schemas.microsoft.com/office/drawing/2014/main" xmlns="" id="{691EB424-7938-4034-9CDC-22C538A9AC51}"/>
                </a:ext>
              </a:extLst>
            </p:cNvPr>
            <p:cNvSpPr>
              <a:spLocks noChangeArrowheads="1"/>
            </p:cNvSpPr>
            <p:nvPr/>
          </p:nvSpPr>
          <p:spPr bwMode="auto">
            <a:xfrm>
              <a:off x="8705729" y="4681547"/>
              <a:ext cx="52477" cy="62144"/>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8" name="Freeform 212">
              <a:extLst>
                <a:ext uri="{FF2B5EF4-FFF2-40B4-BE49-F238E27FC236}">
                  <a16:creationId xmlns:a16="http://schemas.microsoft.com/office/drawing/2014/main" xmlns="" id="{7E6FC62A-7025-4517-92C2-86469BEF398E}"/>
                </a:ext>
              </a:extLst>
            </p:cNvPr>
            <p:cNvSpPr>
              <a:spLocks/>
            </p:cNvSpPr>
            <p:nvPr/>
          </p:nvSpPr>
          <p:spPr bwMode="auto">
            <a:xfrm>
              <a:off x="8638061" y="4749214"/>
              <a:ext cx="158812" cy="269291"/>
            </a:xfrm>
            <a:custGeom>
              <a:avLst/>
              <a:gdLst>
                <a:gd name="T0" fmla="*/ 53 w 58"/>
                <a:gd name="T1" fmla="*/ 7 h 98"/>
                <a:gd name="T2" fmla="*/ 48 w 58"/>
                <a:gd name="T3" fmla="*/ 1 h 98"/>
                <a:gd name="T4" fmla="*/ 47 w 58"/>
                <a:gd name="T5" fmla="*/ 1 h 98"/>
                <a:gd name="T6" fmla="*/ 43 w 58"/>
                <a:gd name="T7" fmla="*/ 1 h 98"/>
                <a:gd name="T8" fmla="*/ 43 w 58"/>
                <a:gd name="T9" fmla="*/ 1 h 98"/>
                <a:gd name="T10" fmla="*/ 47 w 58"/>
                <a:gd name="T11" fmla="*/ 4 h 98"/>
                <a:gd name="T12" fmla="*/ 42 w 58"/>
                <a:gd name="T13" fmla="*/ 7 h 98"/>
                <a:gd name="T14" fmla="*/ 44 w 58"/>
                <a:gd name="T15" fmla="*/ 11 h 98"/>
                <a:gd name="T16" fmla="*/ 38 w 58"/>
                <a:gd name="T17" fmla="*/ 25 h 98"/>
                <a:gd name="T18" fmla="*/ 37 w 58"/>
                <a:gd name="T19" fmla="*/ 5 h 98"/>
                <a:gd name="T20" fmla="*/ 38 w 58"/>
                <a:gd name="T21" fmla="*/ 4 h 98"/>
                <a:gd name="T22" fmla="*/ 37 w 58"/>
                <a:gd name="T23" fmla="*/ 0 h 98"/>
                <a:gd name="T24" fmla="*/ 33 w 58"/>
                <a:gd name="T25" fmla="*/ 0 h 98"/>
                <a:gd name="T26" fmla="*/ 32 w 58"/>
                <a:gd name="T27" fmla="*/ 4 h 98"/>
                <a:gd name="T28" fmla="*/ 33 w 58"/>
                <a:gd name="T29" fmla="*/ 5 h 98"/>
                <a:gd name="T30" fmla="*/ 32 w 58"/>
                <a:gd name="T31" fmla="*/ 25 h 98"/>
                <a:gd name="T32" fmla="*/ 25 w 58"/>
                <a:gd name="T33" fmla="*/ 11 h 98"/>
                <a:gd name="T34" fmla="*/ 28 w 58"/>
                <a:gd name="T35" fmla="*/ 7 h 98"/>
                <a:gd name="T36" fmla="*/ 23 w 58"/>
                <a:gd name="T37" fmla="*/ 4 h 98"/>
                <a:gd name="T38" fmla="*/ 27 w 58"/>
                <a:gd name="T39" fmla="*/ 1 h 98"/>
                <a:gd name="T40" fmla="*/ 27 w 58"/>
                <a:gd name="T41" fmla="*/ 1 h 98"/>
                <a:gd name="T42" fmla="*/ 22 w 58"/>
                <a:gd name="T43" fmla="*/ 1 h 98"/>
                <a:gd name="T44" fmla="*/ 22 w 58"/>
                <a:gd name="T45" fmla="*/ 1 h 98"/>
                <a:gd name="T46" fmla="*/ 17 w 58"/>
                <a:gd name="T47" fmla="*/ 5 h 98"/>
                <a:gd name="T48" fmla="*/ 0 w 58"/>
                <a:gd name="T49" fmla="*/ 45 h 98"/>
                <a:gd name="T50" fmla="*/ 12 w 58"/>
                <a:gd name="T51" fmla="*/ 51 h 98"/>
                <a:gd name="T52" fmla="*/ 19 w 58"/>
                <a:gd name="T53" fmla="*/ 36 h 98"/>
                <a:gd name="T54" fmla="*/ 18 w 58"/>
                <a:gd name="T55" fmla="*/ 52 h 98"/>
                <a:gd name="T56" fmla="*/ 18 w 58"/>
                <a:gd name="T57" fmla="*/ 52 h 98"/>
                <a:gd name="T58" fmla="*/ 20 w 58"/>
                <a:gd name="T59" fmla="*/ 52 h 98"/>
                <a:gd name="T60" fmla="*/ 21 w 58"/>
                <a:gd name="T61" fmla="*/ 98 h 98"/>
                <a:gd name="T62" fmla="*/ 34 w 58"/>
                <a:gd name="T63" fmla="*/ 98 h 98"/>
                <a:gd name="T64" fmla="*/ 34 w 58"/>
                <a:gd name="T65" fmla="*/ 52 h 98"/>
                <a:gd name="T66" fmla="*/ 35 w 58"/>
                <a:gd name="T67" fmla="*/ 52 h 98"/>
                <a:gd name="T68" fmla="*/ 37 w 58"/>
                <a:gd name="T69" fmla="*/ 98 h 98"/>
                <a:gd name="T70" fmla="*/ 50 w 58"/>
                <a:gd name="T71" fmla="*/ 98 h 98"/>
                <a:gd name="T72" fmla="*/ 50 w 58"/>
                <a:gd name="T73" fmla="*/ 52 h 98"/>
                <a:gd name="T74" fmla="*/ 51 w 58"/>
                <a:gd name="T75" fmla="*/ 52 h 98"/>
                <a:gd name="T76" fmla="*/ 51 w 58"/>
                <a:gd name="T77" fmla="*/ 52 h 98"/>
                <a:gd name="T78" fmla="*/ 51 w 58"/>
                <a:gd name="T79" fmla="*/ 52 h 98"/>
                <a:gd name="T80" fmla="*/ 58 w 58"/>
                <a:gd name="T81" fmla="*/ 51 h 98"/>
                <a:gd name="T82" fmla="*/ 53 w 58"/>
                <a:gd name="T83"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 h="98">
                  <a:moveTo>
                    <a:pt x="53" y="7"/>
                  </a:moveTo>
                  <a:cubicBezTo>
                    <a:pt x="53" y="4"/>
                    <a:pt x="50" y="2"/>
                    <a:pt x="48" y="1"/>
                  </a:cubicBezTo>
                  <a:cubicBezTo>
                    <a:pt x="48" y="1"/>
                    <a:pt x="48" y="1"/>
                    <a:pt x="47" y="1"/>
                  </a:cubicBezTo>
                  <a:cubicBezTo>
                    <a:pt x="46" y="1"/>
                    <a:pt x="44" y="1"/>
                    <a:pt x="43" y="1"/>
                  </a:cubicBezTo>
                  <a:cubicBezTo>
                    <a:pt x="43" y="1"/>
                    <a:pt x="43" y="1"/>
                    <a:pt x="43" y="1"/>
                  </a:cubicBezTo>
                  <a:cubicBezTo>
                    <a:pt x="47" y="4"/>
                    <a:pt x="47" y="4"/>
                    <a:pt x="47" y="4"/>
                  </a:cubicBezTo>
                  <a:cubicBezTo>
                    <a:pt x="42" y="7"/>
                    <a:pt x="42" y="7"/>
                    <a:pt x="42" y="7"/>
                  </a:cubicBezTo>
                  <a:cubicBezTo>
                    <a:pt x="44" y="11"/>
                    <a:pt x="44" y="11"/>
                    <a:pt x="44" y="11"/>
                  </a:cubicBezTo>
                  <a:cubicBezTo>
                    <a:pt x="38" y="25"/>
                    <a:pt x="38" y="25"/>
                    <a:pt x="38" y="25"/>
                  </a:cubicBezTo>
                  <a:cubicBezTo>
                    <a:pt x="37" y="5"/>
                    <a:pt x="37" y="5"/>
                    <a:pt x="37" y="5"/>
                  </a:cubicBezTo>
                  <a:cubicBezTo>
                    <a:pt x="38" y="4"/>
                    <a:pt x="38" y="4"/>
                    <a:pt x="38" y="4"/>
                  </a:cubicBezTo>
                  <a:cubicBezTo>
                    <a:pt x="37" y="0"/>
                    <a:pt x="37" y="0"/>
                    <a:pt x="37" y="0"/>
                  </a:cubicBezTo>
                  <a:cubicBezTo>
                    <a:pt x="33" y="0"/>
                    <a:pt x="33" y="0"/>
                    <a:pt x="33" y="0"/>
                  </a:cubicBezTo>
                  <a:cubicBezTo>
                    <a:pt x="32" y="4"/>
                    <a:pt x="32" y="4"/>
                    <a:pt x="32" y="4"/>
                  </a:cubicBezTo>
                  <a:cubicBezTo>
                    <a:pt x="33" y="5"/>
                    <a:pt x="33" y="5"/>
                    <a:pt x="33" y="5"/>
                  </a:cubicBezTo>
                  <a:cubicBezTo>
                    <a:pt x="32" y="25"/>
                    <a:pt x="32" y="25"/>
                    <a:pt x="32" y="25"/>
                  </a:cubicBezTo>
                  <a:cubicBezTo>
                    <a:pt x="25" y="11"/>
                    <a:pt x="25" y="11"/>
                    <a:pt x="25" y="11"/>
                  </a:cubicBezTo>
                  <a:cubicBezTo>
                    <a:pt x="28" y="7"/>
                    <a:pt x="28" y="7"/>
                    <a:pt x="28" y="7"/>
                  </a:cubicBezTo>
                  <a:cubicBezTo>
                    <a:pt x="23" y="4"/>
                    <a:pt x="23" y="4"/>
                    <a:pt x="23" y="4"/>
                  </a:cubicBezTo>
                  <a:cubicBezTo>
                    <a:pt x="27" y="1"/>
                    <a:pt x="27" y="1"/>
                    <a:pt x="27" y="1"/>
                  </a:cubicBezTo>
                  <a:cubicBezTo>
                    <a:pt x="27" y="1"/>
                    <a:pt x="27" y="1"/>
                    <a:pt x="27" y="1"/>
                  </a:cubicBezTo>
                  <a:cubicBezTo>
                    <a:pt x="25" y="1"/>
                    <a:pt x="24" y="1"/>
                    <a:pt x="22" y="1"/>
                  </a:cubicBezTo>
                  <a:cubicBezTo>
                    <a:pt x="22" y="1"/>
                    <a:pt x="22" y="1"/>
                    <a:pt x="22" y="1"/>
                  </a:cubicBezTo>
                  <a:cubicBezTo>
                    <a:pt x="20" y="1"/>
                    <a:pt x="18" y="3"/>
                    <a:pt x="17" y="5"/>
                  </a:cubicBezTo>
                  <a:cubicBezTo>
                    <a:pt x="13" y="20"/>
                    <a:pt x="7" y="32"/>
                    <a:pt x="0" y="45"/>
                  </a:cubicBezTo>
                  <a:cubicBezTo>
                    <a:pt x="4" y="47"/>
                    <a:pt x="8" y="49"/>
                    <a:pt x="12" y="51"/>
                  </a:cubicBezTo>
                  <a:cubicBezTo>
                    <a:pt x="14" y="46"/>
                    <a:pt x="16" y="41"/>
                    <a:pt x="19" y="36"/>
                  </a:cubicBezTo>
                  <a:cubicBezTo>
                    <a:pt x="18" y="41"/>
                    <a:pt x="18" y="46"/>
                    <a:pt x="18" y="52"/>
                  </a:cubicBezTo>
                  <a:cubicBezTo>
                    <a:pt x="18" y="52"/>
                    <a:pt x="18" y="52"/>
                    <a:pt x="18" y="52"/>
                  </a:cubicBezTo>
                  <a:cubicBezTo>
                    <a:pt x="19" y="52"/>
                    <a:pt x="19" y="52"/>
                    <a:pt x="20" y="52"/>
                  </a:cubicBezTo>
                  <a:cubicBezTo>
                    <a:pt x="21" y="98"/>
                    <a:pt x="21" y="98"/>
                    <a:pt x="21" y="98"/>
                  </a:cubicBezTo>
                  <a:cubicBezTo>
                    <a:pt x="34" y="98"/>
                    <a:pt x="34" y="98"/>
                    <a:pt x="34" y="98"/>
                  </a:cubicBezTo>
                  <a:cubicBezTo>
                    <a:pt x="34" y="84"/>
                    <a:pt x="34" y="61"/>
                    <a:pt x="34" y="52"/>
                  </a:cubicBezTo>
                  <a:cubicBezTo>
                    <a:pt x="35" y="52"/>
                    <a:pt x="35" y="52"/>
                    <a:pt x="35" y="52"/>
                  </a:cubicBezTo>
                  <a:cubicBezTo>
                    <a:pt x="37" y="98"/>
                    <a:pt x="37" y="98"/>
                    <a:pt x="37" y="98"/>
                  </a:cubicBezTo>
                  <a:cubicBezTo>
                    <a:pt x="50" y="98"/>
                    <a:pt x="50" y="98"/>
                    <a:pt x="50" y="98"/>
                  </a:cubicBezTo>
                  <a:cubicBezTo>
                    <a:pt x="50" y="84"/>
                    <a:pt x="50" y="61"/>
                    <a:pt x="50" y="52"/>
                  </a:cubicBezTo>
                  <a:cubicBezTo>
                    <a:pt x="50" y="52"/>
                    <a:pt x="51" y="52"/>
                    <a:pt x="51" y="52"/>
                  </a:cubicBezTo>
                  <a:cubicBezTo>
                    <a:pt x="51" y="52"/>
                    <a:pt x="51" y="52"/>
                    <a:pt x="51" y="52"/>
                  </a:cubicBezTo>
                  <a:cubicBezTo>
                    <a:pt x="51" y="52"/>
                    <a:pt x="51" y="52"/>
                    <a:pt x="51" y="52"/>
                  </a:cubicBezTo>
                  <a:cubicBezTo>
                    <a:pt x="53" y="52"/>
                    <a:pt x="56" y="52"/>
                    <a:pt x="58" y="51"/>
                  </a:cubicBezTo>
                  <a:lnTo>
                    <a:pt x="53" y="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9" name="Oval 213">
              <a:extLst>
                <a:ext uri="{FF2B5EF4-FFF2-40B4-BE49-F238E27FC236}">
                  <a16:creationId xmlns:a16="http://schemas.microsoft.com/office/drawing/2014/main" xmlns="" id="{C5FB84A2-DD11-4498-8C2D-B4D19EE6B691}"/>
                </a:ext>
              </a:extLst>
            </p:cNvPr>
            <p:cNvSpPr>
              <a:spLocks noChangeArrowheads="1"/>
            </p:cNvSpPr>
            <p:nvPr/>
          </p:nvSpPr>
          <p:spPr bwMode="auto">
            <a:xfrm>
              <a:off x="8429534" y="4681547"/>
              <a:ext cx="52477" cy="62144"/>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10" name="Freeform 214">
              <a:extLst>
                <a:ext uri="{FF2B5EF4-FFF2-40B4-BE49-F238E27FC236}">
                  <a16:creationId xmlns:a16="http://schemas.microsoft.com/office/drawing/2014/main" xmlns="" id="{9BA77ADB-020A-414F-8E60-4E9AB31CD104}"/>
                </a:ext>
              </a:extLst>
            </p:cNvPr>
            <p:cNvSpPr>
              <a:spLocks noEditPoints="1"/>
            </p:cNvSpPr>
            <p:nvPr/>
          </p:nvSpPr>
          <p:spPr bwMode="auto">
            <a:xfrm>
              <a:off x="8357723" y="4676023"/>
              <a:ext cx="203004" cy="342483"/>
            </a:xfrm>
            <a:custGeom>
              <a:avLst/>
              <a:gdLst>
                <a:gd name="T0" fmla="*/ 71 w 74"/>
                <a:gd name="T1" fmla="*/ 23 h 125"/>
                <a:gd name="T2" fmla="*/ 71 w 74"/>
                <a:gd name="T3" fmla="*/ 23 h 125"/>
                <a:gd name="T4" fmla="*/ 71 w 74"/>
                <a:gd name="T5" fmla="*/ 22 h 125"/>
                <a:gd name="T6" fmla="*/ 71 w 74"/>
                <a:gd name="T7" fmla="*/ 17 h 125"/>
                <a:gd name="T8" fmla="*/ 70 w 74"/>
                <a:gd name="T9" fmla="*/ 0 h 125"/>
                <a:gd name="T10" fmla="*/ 58 w 74"/>
                <a:gd name="T11" fmla="*/ 12 h 125"/>
                <a:gd name="T12" fmla="*/ 58 w 74"/>
                <a:gd name="T13" fmla="*/ 20 h 125"/>
                <a:gd name="T14" fmla="*/ 47 w 74"/>
                <a:gd name="T15" fmla="*/ 31 h 125"/>
                <a:gd name="T16" fmla="*/ 45 w 74"/>
                <a:gd name="T17" fmla="*/ 38 h 125"/>
                <a:gd name="T18" fmla="*/ 37 w 74"/>
                <a:gd name="T19" fmla="*/ 32 h 125"/>
                <a:gd name="T20" fmla="*/ 37 w 74"/>
                <a:gd name="T21" fmla="*/ 27 h 125"/>
                <a:gd name="T22" fmla="*/ 32 w 74"/>
                <a:gd name="T23" fmla="*/ 31 h 125"/>
                <a:gd name="T24" fmla="*/ 32 w 74"/>
                <a:gd name="T25" fmla="*/ 52 h 125"/>
                <a:gd name="T26" fmla="*/ 28 w 74"/>
                <a:gd name="T27" fmla="*/ 34 h 125"/>
                <a:gd name="T28" fmla="*/ 27 w 74"/>
                <a:gd name="T29" fmla="*/ 28 h 125"/>
                <a:gd name="T30" fmla="*/ 22 w 74"/>
                <a:gd name="T31" fmla="*/ 28 h 125"/>
                <a:gd name="T32" fmla="*/ 18 w 74"/>
                <a:gd name="T33" fmla="*/ 30 h 125"/>
                <a:gd name="T34" fmla="*/ 2 w 74"/>
                <a:gd name="T35" fmla="*/ 48 h 125"/>
                <a:gd name="T36" fmla="*/ 1 w 74"/>
                <a:gd name="T37" fmla="*/ 55 h 125"/>
                <a:gd name="T38" fmla="*/ 1 w 74"/>
                <a:gd name="T39" fmla="*/ 55 h 125"/>
                <a:gd name="T40" fmla="*/ 1 w 74"/>
                <a:gd name="T41" fmla="*/ 55 h 125"/>
                <a:gd name="T42" fmla="*/ 2 w 74"/>
                <a:gd name="T43" fmla="*/ 57 h 125"/>
                <a:gd name="T44" fmla="*/ 6 w 74"/>
                <a:gd name="T45" fmla="*/ 65 h 125"/>
                <a:gd name="T46" fmla="*/ 19 w 74"/>
                <a:gd name="T47" fmla="*/ 72 h 125"/>
                <a:gd name="T48" fmla="*/ 19 w 74"/>
                <a:gd name="T49" fmla="*/ 79 h 125"/>
                <a:gd name="T50" fmla="*/ 21 w 74"/>
                <a:gd name="T51" fmla="*/ 125 h 125"/>
                <a:gd name="T52" fmla="*/ 34 w 74"/>
                <a:gd name="T53" fmla="*/ 79 h 125"/>
                <a:gd name="T54" fmla="*/ 37 w 74"/>
                <a:gd name="T55" fmla="*/ 125 h 125"/>
                <a:gd name="T56" fmla="*/ 50 w 74"/>
                <a:gd name="T57" fmla="*/ 79 h 125"/>
                <a:gd name="T58" fmla="*/ 52 w 74"/>
                <a:gd name="T59" fmla="*/ 79 h 125"/>
                <a:gd name="T60" fmla="*/ 67 w 74"/>
                <a:gd name="T61" fmla="*/ 29 h 125"/>
                <a:gd name="T62" fmla="*/ 67 w 74"/>
                <a:gd name="T63" fmla="*/ 29 h 125"/>
                <a:gd name="T64" fmla="*/ 19 w 74"/>
                <a:gd name="T65" fmla="*/ 62 h 125"/>
                <a:gd name="T66" fmla="*/ 15 w 74"/>
                <a:gd name="T67" fmla="*/ 54 h 125"/>
                <a:gd name="T68" fmla="*/ 20 w 74"/>
                <a:gd name="T69"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125">
                  <a:moveTo>
                    <a:pt x="71" y="23"/>
                  </a:moveTo>
                  <a:cubicBezTo>
                    <a:pt x="71" y="23"/>
                    <a:pt x="71" y="23"/>
                    <a:pt x="71" y="23"/>
                  </a:cubicBezTo>
                  <a:cubicBezTo>
                    <a:pt x="71" y="23"/>
                    <a:pt x="71" y="23"/>
                    <a:pt x="71" y="23"/>
                  </a:cubicBezTo>
                  <a:cubicBezTo>
                    <a:pt x="71" y="23"/>
                    <a:pt x="71" y="23"/>
                    <a:pt x="71" y="23"/>
                  </a:cubicBezTo>
                  <a:cubicBezTo>
                    <a:pt x="71" y="22"/>
                    <a:pt x="71" y="22"/>
                    <a:pt x="71" y="22"/>
                  </a:cubicBezTo>
                  <a:cubicBezTo>
                    <a:pt x="71" y="22"/>
                    <a:pt x="71" y="22"/>
                    <a:pt x="71" y="22"/>
                  </a:cubicBezTo>
                  <a:cubicBezTo>
                    <a:pt x="71" y="20"/>
                    <a:pt x="71" y="20"/>
                    <a:pt x="71" y="20"/>
                  </a:cubicBezTo>
                  <a:cubicBezTo>
                    <a:pt x="71" y="17"/>
                    <a:pt x="71" y="17"/>
                    <a:pt x="71" y="17"/>
                  </a:cubicBezTo>
                  <a:cubicBezTo>
                    <a:pt x="70" y="11"/>
                    <a:pt x="70" y="11"/>
                    <a:pt x="70" y="11"/>
                  </a:cubicBezTo>
                  <a:cubicBezTo>
                    <a:pt x="70" y="0"/>
                    <a:pt x="70" y="0"/>
                    <a:pt x="70" y="0"/>
                  </a:cubicBezTo>
                  <a:cubicBezTo>
                    <a:pt x="66" y="0"/>
                    <a:pt x="61" y="0"/>
                    <a:pt x="57" y="0"/>
                  </a:cubicBezTo>
                  <a:cubicBezTo>
                    <a:pt x="58" y="12"/>
                    <a:pt x="58" y="12"/>
                    <a:pt x="58" y="12"/>
                  </a:cubicBezTo>
                  <a:cubicBezTo>
                    <a:pt x="58" y="18"/>
                    <a:pt x="58" y="18"/>
                    <a:pt x="58" y="18"/>
                  </a:cubicBezTo>
                  <a:cubicBezTo>
                    <a:pt x="58" y="20"/>
                    <a:pt x="58" y="20"/>
                    <a:pt x="58" y="20"/>
                  </a:cubicBezTo>
                  <a:cubicBezTo>
                    <a:pt x="42" y="27"/>
                    <a:pt x="42" y="27"/>
                    <a:pt x="42" y="27"/>
                  </a:cubicBezTo>
                  <a:cubicBezTo>
                    <a:pt x="47" y="31"/>
                    <a:pt x="47" y="31"/>
                    <a:pt x="47" y="31"/>
                  </a:cubicBezTo>
                  <a:cubicBezTo>
                    <a:pt x="42" y="34"/>
                    <a:pt x="42" y="34"/>
                    <a:pt x="42" y="34"/>
                  </a:cubicBezTo>
                  <a:cubicBezTo>
                    <a:pt x="45" y="38"/>
                    <a:pt x="45" y="38"/>
                    <a:pt x="45" y="38"/>
                  </a:cubicBezTo>
                  <a:cubicBezTo>
                    <a:pt x="38" y="52"/>
                    <a:pt x="38" y="52"/>
                    <a:pt x="38" y="52"/>
                  </a:cubicBezTo>
                  <a:cubicBezTo>
                    <a:pt x="37" y="32"/>
                    <a:pt x="37" y="32"/>
                    <a:pt x="37" y="32"/>
                  </a:cubicBezTo>
                  <a:cubicBezTo>
                    <a:pt x="38" y="31"/>
                    <a:pt x="38" y="31"/>
                    <a:pt x="38" y="31"/>
                  </a:cubicBezTo>
                  <a:cubicBezTo>
                    <a:pt x="37" y="27"/>
                    <a:pt x="37" y="27"/>
                    <a:pt x="37" y="27"/>
                  </a:cubicBezTo>
                  <a:cubicBezTo>
                    <a:pt x="33" y="27"/>
                    <a:pt x="33" y="27"/>
                    <a:pt x="33" y="27"/>
                  </a:cubicBezTo>
                  <a:cubicBezTo>
                    <a:pt x="32" y="31"/>
                    <a:pt x="32" y="31"/>
                    <a:pt x="32" y="31"/>
                  </a:cubicBezTo>
                  <a:cubicBezTo>
                    <a:pt x="33" y="32"/>
                    <a:pt x="33" y="32"/>
                    <a:pt x="33" y="32"/>
                  </a:cubicBezTo>
                  <a:cubicBezTo>
                    <a:pt x="32" y="52"/>
                    <a:pt x="32" y="52"/>
                    <a:pt x="32" y="52"/>
                  </a:cubicBezTo>
                  <a:cubicBezTo>
                    <a:pt x="26" y="38"/>
                    <a:pt x="26" y="38"/>
                    <a:pt x="26" y="38"/>
                  </a:cubicBezTo>
                  <a:cubicBezTo>
                    <a:pt x="28" y="34"/>
                    <a:pt x="28" y="34"/>
                    <a:pt x="28" y="34"/>
                  </a:cubicBezTo>
                  <a:cubicBezTo>
                    <a:pt x="23" y="31"/>
                    <a:pt x="23" y="31"/>
                    <a:pt x="23" y="31"/>
                  </a:cubicBezTo>
                  <a:cubicBezTo>
                    <a:pt x="27" y="28"/>
                    <a:pt x="27" y="28"/>
                    <a:pt x="27" y="28"/>
                  </a:cubicBezTo>
                  <a:cubicBezTo>
                    <a:pt x="27" y="28"/>
                    <a:pt x="27" y="28"/>
                    <a:pt x="27" y="28"/>
                  </a:cubicBezTo>
                  <a:cubicBezTo>
                    <a:pt x="26" y="28"/>
                    <a:pt x="24" y="28"/>
                    <a:pt x="22" y="28"/>
                  </a:cubicBezTo>
                  <a:cubicBezTo>
                    <a:pt x="22" y="28"/>
                    <a:pt x="22" y="28"/>
                    <a:pt x="22" y="28"/>
                  </a:cubicBezTo>
                  <a:cubicBezTo>
                    <a:pt x="21" y="28"/>
                    <a:pt x="19" y="29"/>
                    <a:pt x="18" y="30"/>
                  </a:cubicBezTo>
                  <a:cubicBezTo>
                    <a:pt x="2" y="48"/>
                    <a:pt x="2" y="48"/>
                    <a:pt x="2" y="48"/>
                  </a:cubicBezTo>
                  <a:cubicBezTo>
                    <a:pt x="2" y="48"/>
                    <a:pt x="2" y="48"/>
                    <a:pt x="2" y="48"/>
                  </a:cubicBezTo>
                  <a:cubicBezTo>
                    <a:pt x="2" y="48"/>
                    <a:pt x="2" y="48"/>
                    <a:pt x="2" y="48"/>
                  </a:cubicBezTo>
                  <a:cubicBezTo>
                    <a:pt x="0" y="62"/>
                    <a:pt x="1" y="52"/>
                    <a:pt x="1" y="55"/>
                  </a:cubicBezTo>
                  <a:cubicBezTo>
                    <a:pt x="1" y="55"/>
                    <a:pt x="1" y="55"/>
                    <a:pt x="1" y="55"/>
                  </a:cubicBezTo>
                  <a:cubicBezTo>
                    <a:pt x="1" y="55"/>
                    <a:pt x="1" y="55"/>
                    <a:pt x="1" y="55"/>
                  </a:cubicBezTo>
                  <a:cubicBezTo>
                    <a:pt x="1" y="55"/>
                    <a:pt x="1" y="55"/>
                    <a:pt x="1" y="55"/>
                  </a:cubicBezTo>
                  <a:cubicBezTo>
                    <a:pt x="1" y="55"/>
                    <a:pt x="1" y="55"/>
                    <a:pt x="1" y="55"/>
                  </a:cubicBezTo>
                  <a:cubicBezTo>
                    <a:pt x="2" y="56"/>
                    <a:pt x="2" y="56"/>
                    <a:pt x="2" y="56"/>
                  </a:cubicBezTo>
                  <a:cubicBezTo>
                    <a:pt x="2" y="57"/>
                    <a:pt x="2" y="57"/>
                    <a:pt x="2" y="57"/>
                  </a:cubicBezTo>
                  <a:cubicBezTo>
                    <a:pt x="4" y="60"/>
                    <a:pt x="4" y="60"/>
                    <a:pt x="4" y="60"/>
                  </a:cubicBezTo>
                  <a:cubicBezTo>
                    <a:pt x="6" y="65"/>
                    <a:pt x="6" y="65"/>
                    <a:pt x="6" y="65"/>
                  </a:cubicBezTo>
                  <a:cubicBezTo>
                    <a:pt x="12" y="76"/>
                    <a:pt x="12" y="76"/>
                    <a:pt x="12" y="76"/>
                  </a:cubicBezTo>
                  <a:cubicBezTo>
                    <a:pt x="14" y="74"/>
                    <a:pt x="16" y="73"/>
                    <a:pt x="19" y="72"/>
                  </a:cubicBezTo>
                  <a:cubicBezTo>
                    <a:pt x="19" y="74"/>
                    <a:pt x="19" y="76"/>
                    <a:pt x="19" y="79"/>
                  </a:cubicBezTo>
                  <a:cubicBezTo>
                    <a:pt x="19" y="79"/>
                    <a:pt x="19" y="79"/>
                    <a:pt x="19" y="79"/>
                  </a:cubicBezTo>
                  <a:cubicBezTo>
                    <a:pt x="19" y="79"/>
                    <a:pt x="20" y="79"/>
                    <a:pt x="20" y="79"/>
                  </a:cubicBezTo>
                  <a:cubicBezTo>
                    <a:pt x="21" y="125"/>
                    <a:pt x="21" y="125"/>
                    <a:pt x="21" y="125"/>
                  </a:cubicBezTo>
                  <a:cubicBezTo>
                    <a:pt x="34" y="125"/>
                    <a:pt x="34" y="125"/>
                    <a:pt x="34" y="125"/>
                  </a:cubicBezTo>
                  <a:cubicBezTo>
                    <a:pt x="35" y="111"/>
                    <a:pt x="35" y="88"/>
                    <a:pt x="34" y="79"/>
                  </a:cubicBezTo>
                  <a:cubicBezTo>
                    <a:pt x="35" y="79"/>
                    <a:pt x="35" y="79"/>
                    <a:pt x="36" y="79"/>
                  </a:cubicBezTo>
                  <a:cubicBezTo>
                    <a:pt x="37" y="125"/>
                    <a:pt x="37" y="125"/>
                    <a:pt x="37" y="125"/>
                  </a:cubicBezTo>
                  <a:cubicBezTo>
                    <a:pt x="50" y="125"/>
                    <a:pt x="50" y="125"/>
                    <a:pt x="50" y="125"/>
                  </a:cubicBezTo>
                  <a:cubicBezTo>
                    <a:pt x="51" y="111"/>
                    <a:pt x="50" y="88"/>
                    <a:pt x="50" y="79"/>
                  </a:cubicBezTo>
                  <a:cubicBezTo>
                    <a:pt x="51" y="79"/>
                    <a:pt x="51" y="79"/>
                    <a:pt x="52" y="79"/>
                  </a:cubicBezTo>
                  <a:cubicBezTo>
                    <a:pt x="52" y="79"/>
                    <a:pt x="52" y="79"/>
                    <a:pt x="52" y="79"/>
                  </a:cubicBezTo>
                  <a:cubicBezTo>
                    <a:pt x="52" y="64"/>
                    <a:pt x="51" y="50"/>
                    <a:pt x="50" y="36"/>
                  </a:cubicBezTo>
                  <a:cubicBezTo>
                    <a:pt x="67" y="29"/>
                    <a:pt x="67" y="29"/>
                    <a:pt x="67" y="29"/>
                  </a:cubicBezTo>
                  <a:cubicBezTo>
                    <a:pt x="67" y="29"/>
                    <a:pt x="67" y="29"/>
                    <a:pt x="67" y="29"/>
                  </a:cubicBezTo>
                  <a:cubicBezTo>
                    <a:pt x="67" y="29"/>
                    <a:pt x="67" y="29"/>
                    <a:pt x="67" y="29"/>
                  </a:cubicBezTo>
                  <a:cubicBezTo>
                    <a:pt x="74" y="17"/>
                    <a:pt x="69" y="26"/>
                    <a:pt x="71" y="23"/>
                  </a:cubicBezTo>
                  <a:close/>
                  <a:moveTo>
                    <a:pt x="19" y="62"/>
                  </a:moveTo>
                  <a:cubicBezTo>
                    <a:pt x="18" y="59"/>
                    <a:pt x="18" y="59"/>
                    <a:pt x="18" y="59"/>
                  </a:cubicBezTo>
                  <a:cubicBezTo>
                    <a:pt x="15" y="54"/>
                    <a:pt x="15" y="54"/>
                    <a:pt x="15" y="54"/>
                  </a:cubicBezTo>
                  <a:cubicBezTo>
                    <a:pt x="14" y="52"/>
                    <a:pt x="14" y="52"/>
                    <a:pt x="14" y="52"/>
                  </a:cubicBezTo>
                  <a:cubicBezTo>
                    <a:pt x="20" y="45"/>
                    <a:pt x="20" y="45"/>
                    <a:pt x="20" y="45"/>
                  </a:cubicBezTo>
                  <a:cubicBezTo>
                    <a:pt x="19" y="51"/>
                    <a:pt x="19" y="56"/>
                    <a:pt x="19" y="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11" name="Freeform 215">
              <a:extLst>
                <a:ext uri="{FF2B5EF4-FFF2-40B4-BE49-F238E27FC236}">
                  <a16:creationId xmlns:a16="http://schemas.microsoft.com/office/drawing/2014/main" xmlns="" id="{06D3F8D3-54F5-40E7-8464-1E8C420ECD62}"/>
                </a:ext>
              </a:extLst>
            </p:cNvPr>
            <p:cNvSpPr>
              <a:spLocks/>
            </p:cNvSpPr>
            <p:nvPr/>
          </p:nvSpPr>
          <p:spPr bwMode="auto">
            <a:xfrm>
              <a:off x="8465439" y="4434351"/>
              <a:ext cx="218195" cy="211290"/>
            </a:xfrm>
            <a:custGeom>
              <a:avLst/>
              <a:gdLst>
                <a:gd name="T0" fmla="*/ 29 w 80"/>
                <a:gd name="T1" fmla="*/ 57 h 77"/>
                <a:gd name="T2" fmla="*/ 29 w 80"/>
                <a:gd name="T3" fmla="*/ 57 h 77"/>
                <a:gd name="T4" fmla="*/ 28 w 80"/>
                <a:gd name="T5" fmla="*/ 57 h 77"/>
                <a:gd name="T6" fmla="*/ 18 w 80"/>
                <a:gd name="T7" fmla="*/ 61 h 77"/>
                <a:gd name="T8" fmla="*/ 21 w 80"/>
                <a:gd name="T9" fmla="*/ 53 h 77"/>
                <a:gd name="T10" fmla="*/ 19 w 80"/>
                <a:gd name="T11" fmla="*/ 52 h 77"/>
                <a:gd name="T12" fmla="*/ 7 w 80"/>
                <a:gd name="T13" fmla="*/ 33 h 77"/>
                <a:gd name="T14" fmla="*/ 43 w 80"/>
                <a:gd name="T15" fmla="*/ 7 h 77"/>
                <a:gd name="T16" fmla="*/ 70 w 80"/>
                <a:gd name="T17" fmla="*/ 16 h 77"/>
                <a:gd name="T18" fmla="*/ 75 w 80"/>
                <a:gd name="T19" fmla="*/ 16 h 77"/>
                <a:gd name="T20" fmla="*/ 80 w 80"/>
                <a:gd name="T21" fmla="*/ 16 h 77"/>
                <a:gd name="T22" fmla="*/ 43 w 80"/>
                <a:gd name="T23" fmla="*/ 0 h 77"/>
                <a:gd name="T24" fmla="*/ 0 w 80"/>
                <a:gd name="T25" fmla="*/ 33 h 77"/>
                <a:gd name="T26" fmla="*/ 12 w 80"/>
                <a:gd name="T27" fmla="*/ 56 h 77"/>
                <a:gd name="T28" fmla="*/ 5 w 80"/>
                <a:gd name="T29" fmla="*/ 77 h 77"/>
                <a:gd name="T30" fmla="*/ 13 w 80"/>
                <a:gd name="T31" fmla="*/ 72 h 77"/>
                <a:gd name="T32" fmla="*/ 28 w 80"/>
                <a:gd name="T33" fmla="*/ 64 h 77"/>
                <a:gd name="T34" fmla="*/ 38 w 80"/>
                <a:gd name="T35" fmla="*/ 66 h 77"/>
                <a:gd name="T36" fmla="*/ 34 w 80"/>
                <a:gd name="T37" fmla="*/ 58 h 77"/>
                <a:gd name="T38" fmla="*/ 29 w 80"/>
                <a:gd name="T39"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77">
                  <a:moveTo>
                    <a:pt x="29" y="57"/>
                  </a:moveTo>
                  <a:cubicBezTo>
                    <a:pt x="29" y="57"/>
                    <a:pt x="29" y="57"/>
                    <a:pt x="29" y="57"/>
                  </a:cubicBezTo>
                  <a:cubicBezTo>
                    <a:pt x="28" y="57"/>
                    <a:pt x="28" y="57"/>
                    <a:pt x="28" y="57"/>
                  </a:cubicBezTo>
                  <a:cubicBezTo>
                    <a:pt x="28" y="57"/>
                    <a:pt x="26" y="57"/>
                    <a:pt x="18" y="61"/>
                  </a:cubicBezTo>
                  <a:cubicBezTo>
                    <a:pt x="21" y="53"/>
                    <a:pt x="21" y="53"/>
                    <a:pt x="21" y="53"/>
                  </a:cubicBezTo>
                  <a:cubicBezTo>
                    <a:pt x="19" y="52"/>
                    <a:pt x="19" y="52"/>
                    <a:pt x="19" y="52"/>
                  </a:cubicBezTo>
                  <a:cubicBezTo>
                    <a:pt x="11" y="47"/>
                    <a:pt x="7" y="40"/>
                    <a:pt x="7" y="33"/>
                  </a:cubicBezTo>
                  <a:cubicBezTo>
                    <a:pt x="7" y="19"/>
                    <a:pt x="23" y="7"/>
                    <a:pt x="43" y="7"/>
                  </a:cubicBezTo>
                  <a:cubicBezTo>
                    <a:pt x="54" y="7"/>
                    <a:pt x="64" y="11"/>
                    <a:pt x="70" y="16"/>
                  </a:cubicBezTo>
                  <a:cubicBezTo>
                    <a:pt x="72" y="16"/>
                    <a:pt x="74" y="16"/>
                    <a:pt x="75" y="16"/>
                  </a:cubicBezTo>
                  <a:cubicBezTo>
                    <a:pt x="77" y="16"/>
                    <a:pt x="79" y="16"/>
                    <a:pt x="80" y="16"/>
                  </a:cubicBezTo>
                  <a:cubicBezTo>
                    <a:pt x="73" y="7"/>
                    <a:pt x="59" y="0"/>
                    <a:pt x="43" y="0"/>
                  </a:cubicBezTo>
                  <a:cubicBezTo>
                    <a:pt x="19" y="0"/>
                    <a:pt x="0" y="15"/>
                    <a:pt x="0" y="33"/>
                  </a:cubicBezTo>
                  <a:cubicBezTo>
                    <a:pt x="0" y="42"/>
                    <a:pt x="4" y="50"/>
                    <a:pt x="12" y="56"/>
                  </a:cubicBezTo>
                  <a:cubicBezTo>
                    <a:pt x="5" y="77"/>
                    <a:pt x="5" y="77"/>
                    <a:pt x="5" y="77"/>
                  </a:cubicBezTo>
                  <a:cubicBezTo>
                    <a:pt x="13" y="72"/>
                    <a:pt x="13" y="72"/>
                    <a:pt x="13" y="72"/>
                  </a:cubicBezTo>
                  <a:cubicBezTo>
                    <a:pt x="19" y="69"/>
                    <a:pt x="26" y="65"/>
                    <a:pt x="28" y="64"/>
                  </a:cubicBezTo>
                  <a:cubicBezTo>
                    <a:pt x="31" y="65"/>
                    <a:pt x="35" y="66"/>
                    <a:pt x="38" y="66"/>
                  </a:cubicBezTo>
                  <a:cubicBezTo>
                    <a:pt x="36" y="64"/>
                    <a:pt x="35" y="61"/>
                    <a:pt x="34" y="58"/>
                  </a:cubicBezTo>
                  <a:cubicBezTo>
                    <a:pt x="32" y="58"/>
                    <a:pt x="31" y="57"/>
                    <a:pt x="29" y="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12" name="Freeform 216">
              <a:extLst>
                <a:ext uri="{FF2B5EF4-FFF2-40B4-BE49-F238E27FC236}">
                  <a16:creationId xmlns:a16="http://schemas.microsoft.com/office/drawing/2014/main" xmlns="" id="{D60A4456-B7DE-4D2A-9C76-7B33378D8248}"/>
                </a:ext>
              </a:extLst>
            </p:cNvPr>
            <p:cNvSpPr>
              <a:spLocks noEditPoints="1"/>
            </p:cNvSpPr>
            <p:nvPr/>
          </p:nvSpPr>
          <p:spPr bwMode="auto">
            <a:xfrm>
              <a:off x="8563489" y="4489591"/>
              <a:ext cx="216814" cy="178146"/>
            </a:xfrm>
            <a:custGeom>
              <a:avLst/>
              <a:gdLst>
                <a:gd name="T0" fmla="*/ 79 w 79"/>
                <a:gd name="T1" fmla="*/ 29 h 65"/>
                <a:gd name="T2" fmla="*/ 39 w 79"/>
                <a:gd name="T3" fmla="*/ 0 h 65"/>
                <a:gd name="T4" fmla="*/ 0 w 79"/>
                <a:gd name="T5" fmla="*/ 29 h 65"/>
                <a:gd name="T6" fmla="*/ 39 w 79"/>
                <a:gd name="T7" fmla="*/ 59 h 65"/>
                <a:gd name="T8" fmla="*/ 54 w 79"/>
                <a:gd name="T9" fmla="*/ 56 h 65"/>
                <a:gd name="T10" fmla="*/ 71 w 79"/>
                <a:gd name="T11" fmla="*/ 65 h 65"/>
                <a:gd name="T12" fmla="*/ 66 w 79"/>
                <a:gd name="T13" fmla="*/ 51 h 65"/>
                <a:gd name="T14" fmla="*/ 79 w 79"/>
                <a:gd name="T15" fmla="*/ 29 h 65"/>
                <a:gd name="T16" fmla="*/ 61 w 79"/>
                <a:gd name="T17" fmla="*/ 39 h 65"/>
                <a:gd name="T18" fmla="*/ 20 w 79"/>
                <a:gd name="T19" fmla="*/ 39 h 65"/>
                <a:gd name="T20" fmla="*/ 20 w 79"/>
                <a:gd name="T21" fmla="*/ 35 h 65"/>
                <a:gd name="T22" fmla="*/ 61 w 79"/>
                <a:gd name="T23" fmla="*/ 35 h 65"/>
                <a:gd name="T24" fmla="*/ 61 w 79"/>
                <a:gd name="T25" fmla="*/ 39 h 65"/>
                <a:gd name="T26" fmla="*/ 61 w 79"/>
                <a:gd name="T27" fmla="*/ 31 h 65"/>
                <a:gd name="T28" fmla="*/ 20 w 79"/>
                <a:gd name="T29" fmla="*/ 31 h 65"/>
                <a:gd name="T30" fmla="*/ 20 w 79"/>
                <a:gd name="T31" fmla="*/ 27 h 65"/>
                <a:gd name="T32" fmla="*/ 61 w 79"/>
                <a:gd name="T33" fmla="*/ 27 h 65"/>
                <a:gd name="T34" fmla="*/ 61 w 79"/>
                <a:gd name="T35" fmla="*/ 31 h 65"/>
                <a:gd name="T36" fmla="*/ 61 w 79"/>
                <a:gd name="T37" fmla="*/ 23 h 65"/>
                <a:gd name="T38" fmla="*/ 20 w 79"/>
                <a:gd name="T39" fmla="*/ 23 h 65"/>
                <a:gd name="T40" fmla="*/ 20 w 79"/>
                <a:gd name="T41" fmla="*/ 19 h 65"/>
                <a:gd name="T42" fmla="*/ 61 w 79"/>
                <a:gd name="T43" fmla="*/ 19 h 65"/>
                <a:gd name="T44" fmla="*/ 61 w 79"/>
                <a:gd name="T45"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9" h="65">
                  <a:moveTo>
                    <a:pt x="79" y="29"/>
                  </a:moveTo>
                  <a:cubicBezTo>
                    <a:pt x="79" y="13"/>
                    <a:pt x="61" y="0"/>
                    <a:pt x="39" y="0"/>
                  </a:cubicBezTo>
                  <a:cubicBezTo>
                    <a:pt x="17" y="0"/>
                    <a:pt x="0" y="13"/>
                    <a:pt x="0" y="29"/>
                  </a:cubicBezTo>
                  <a:cubicBezTo>
                    <a:pt x="0" y="45"/>
                    <a:pt x="17" y="59"/>
                    <a:pt x="39" y="59"/>
                  </a:cubicBezTo>
                  <a:cubicBezTo>
                    <a:pt x="45" y="59"/>
                    <a:pt x="50" y="58"/>
                    <a:pt x="54" y="56"/>
                  </a:cubicBezTo>
                  <a:cubicBezTo>
                    <a:pt x="56" y="56"/>
                    <a:pt x="71" y="65"/>
                    <a:pt x="71" y="65"/>
                  </a:cubicBezTo>
                  <a:cubicBezTo>
                    <a:pt x="66" y="51"/>
                    <a:pt x="66" y="51"/>
                    <a:pt x="66" y="51"/>
                  </a:cubicBezTo>
                  <a:cubicBezTo>
                    <a:pt x="74" y="45"/>
                    <a:pt x="79" y="38"/>
                    <a:pt x="79" y="29"/>
                  </a:cubicBezTo>
                  <a:close/>
                  <a:moveTo>
                    <a:pt x="61" y="39"/>
                  </a:moveTo>
                  <a:cubicBezTo>
                    <a:pt x="20" y="39"/>
                    <a:pt x="20" y="39"/>
                    <a:pt x="20" y="39"/>
                  </a:cubicBezTo>
                  <a:cubicBezTo>
                    <a:pt x="20" y="35"/>
                    <a:pt x="20" y="35"/>
                    <a:pt x="20" y="35"/>
                  </a:cubicBezTo>
                  <a:cubicBezTo>
                    <a:pt x="61" y="35"/>
                    <a:pt x="61" y="35"/>
                    <a:pt x="61" y="35"/>
                  </a:cubicBezTo>
                  <a:lnTo>
                    <a:pt x="61" y="39"/>
                  </a:lnTo>
                  <a:close/>
                  <a:moveTo>
                    <a:pt x="61" y="31"/>
                  </a:moveTo>
                  <a:cubicBezTo>
                    <a:pt x="20" y="31"/>
                    <a:pt x="20" y="31"/>
                    <a:pt x="20" y="31"/>
                  </a:cubicBezTo>
                  <a:cubicBezTo>
                    <a:pt x="20" y="27"/>
                    <a:pt x="20" y="27"/>
                    <a:pt x="20" y="27"/>
                  </a:cubicBezTo>
                  <a:cubicBezTo>
                    <a:pt x="61" y="27"/>
                    <a:pt x="61" y="27"/>
                    <a:pt x="61" y="27"/>
                  </a:cubicBezTo>
                  <a:lnTo>
                    <a:pt x="61" y="31"/>
                  </a:lnTo>
                  <a:close/>
                  <a:moveTo>
                    <a:pt x="61" y="23"/>
                  </a:moveTo>
                  <a:cubicBezTo>
                    <a:pt x="20" y="23"/>
                    <a:pt x="20" y="23"/>
                    <a:pt x="20" y="23"/>
                  </a:cubicBezTo>
                  <a:cubicBezTo>
                    <a:pt x="20" y="19"/>
                    <a:pt x="20" y="19"/>
                    <a:pt x="20" y="19"/>
                  </a:cubicBezTo>
                  <a:cubicBezTo>
                    <a:pt x="61" y="19"/>
                    <a:pt x="61" y="19"/>
                    <a:pt x="61" y="19"/>
                  </a:cubicBezTo>
                  <a:lnTo>
                    <a:pt x="61" y="2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grpSp>
      <p:sp>
        <p:nvSpPr>
          <p:cNvPr id="13" name="文本框 12">
            <a:extLst>
              <a:ext uri="{FF2B5EF4-FFF2-40B4-BE49-F238E27FC236}">
                <a16:creationId xmlns:a16="http://schemas.microsoft.com/office/drawing/2014/main" xmlns="" id="{330A2C77-B3C6-4CD9-ABAF-79D365B8910D}"/>
              </a:ext>
            </a:extLst>
          </p:cNvPr>
          <p:cNvSpPr txBox="1"/>
          <p:nvPr/>
        </p:nvSpPr>
        <p:spPr>
          <a:xfrm>
            <a:off x="4289833" y="2305509"/>
            <a:ext cx="6870174" cy="687111"/>
          </a:xfrm>
          <a:prstGeom prst="rect">
            <a:avLst/>
          </a:prstGeom>
          <a:noFill/>
        </p:spPr>
        <p:txBody>
          <a:bodyPr wrap="square" rtlCol="0">
            <a:spAutoFit/>
          </a:bodyPr>
          <a:lstStyle/>
          <a:p>
            <a:pPr>
              <a:lnSpc>
                <a:spcPct val="130000"/>
              </a:lnSpc>
            </a:pPr>
            <a:r>
              <a:rPr lang="zh-CN" altLang="en-US" sz="1600" dirty="0">
                <a:solidFill>
                  <a:schemeClr val="bg1"/>
                </a:solidFill>
                <a:latin typeface="SimHei" charset="-122"/>
                <a:ea typeface="SimHei" charset="-122"/>
                <a:cs typeface="SimHei" charset="-122"/>
                <a:sym typeface="+mn-lt"/>
              </a:rPr>
              <a:t>点击此处更换文本点击此处更换文本</a:t>
            </a:r>
            <a:endParaRPr lang="en-US" altLang="zh-CN" sz="1600" dirty="0">
              <a:solidFill>
                <a:schemeClr val="bg1"/>
              </a:solidFill>
              <a:latin typeface="SimHei" charset="-122"/>
              <a:ea typeface="SimHei" charset="-122"/>
              <a:cs typeface="SimHei" charset="-122"/>
              <a:sym typeface="+mn-lt"/>
            </a:endParaRPr>
          </a:p>
          <a:p>
            <a:pPr>
              <a:lnSpc>
                <a:spcPct val="130000"/>
              </a:lnSpc>
            </a:pPr>
            <a:r>
              <a:rPr lang="zh-CN" altLang="en-US" sz="1600" dirty="0">
                <a:solidFill>
                  <a:schemeClr val="bg1"/>
                </a:solidFill>
                <a:latin typeface="SimHei" charset="-122"/>
                <a:ea typeface="SimHei" charset="-122"/>
                <a:cs typeface="SimHei" charset="-122"/>
                <a:sym typeface="+mn-lt"/>
              </a:rPr>
              <a:t>点击此处更换文本点击此处更换文本</a:t>
            </a:r>
            <a:endParaRPr lang="en-US" altLang="zh-CN" sz="1600" dirty="0">
              <a:solidFill>
                <a:schemeClr val="bg1"/>
              </a:solidFill>
              <a:latin typeface="SimHei" charset="-122"/>
              <a:ea typeface="SimHei" charset="-122"/>
              <a:cs typeface="SimHei" charset="-122"/>
              <a:sym typeface="+mn-lt"/>
            </a:endParaRPr>
          </a:p>
        </p:txBody>
      </p:sp>
      <p:sp>
        <p:nvSpPr>
          <p:cNvPr id="15" name="文本框 14">
            <a:extLst>
              <a:ext uri="{FF2B5EF4-FFF2-40B4-BE49-F238E27FC236}">
                <a16:creationId xmlns:a16="http://schemas.microsoft.com/office/drawing/2014/main" xmlns="" id="{C8F8C49A-F8E0-4F8F-A3C9-377E7A94EFEC}"/>
              </a:ext>
            </a:extLst>
          </p:cNvPr>
          <p:cNvSpPr txBox="1"/>
          <p:nvPr/>
        </p:nvSpPr>
        <p:spPr>
          <a:xfrm>
            <a:off x="2133315" y="4056733"/>
            <a:ext cx="1330416" cy="401328"/>
          </a:xfrm>
          <a:prstGeom prst="rect">
            <a:avLst/>
          </a:prstGeom>
          <a:noFill/>
        </p:spPr>
        <p:txBody>
          <a:bodyPr wrap="square" rtlCol="0">
            <a:spAutoFit/>
          </a:bodyPr>
          <a:lstStyle/>
          <a:p>
            <a:pPr algn="ct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19" name="文本框 18">
            <a:extLst>
              <a:ext uri="{FF2B5EF4-FFF2-40B4-BE49-F238E27FC236}">
                <a16:creationId xmlns:a16="http://schemas.microsoft.com/office/drawing/2014/main" xmlns="" id="{1B009638-2BA7-46E7-A0E1-68EAEE77B31F}"/>
              </a:ext>
            </a:extLst>
          </p:cNvPr>
          <p:cNvSpPr txBox="1"/>
          <p:nvPr/>
        </p:nvSpPr>
        <p:spPr>
          <a:xfrm>
            <a:off x="8991315" y="4056733"/>
            <a:ext cx="1330416" cy="401328"/>
          </a:xfrm>
          <a:prstGeom prst="rect">
            <a:avLst/>
          </a:prstGeom>
          <a:noFill/>
        </p:spPr>
        <p:txBody>
          <a:bodyPr wrap="square" rtlCol="0">
            <a:spAutoFit/>
          </a:bodyPr>
          <a:lstStyle/>
          <a:p>
            <a:pPr algn="ct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21" name="文本框 20">
            <a:extLst>
              <a:ext uri="{FF2B5EF4-FFF2-40B4-BE49-F238E27FC236}">
                <a16:creationId xmlns:a16="http://schemas.microsoft.com/office/drawing/2014/main" xmlns="" id="{A61D0525-4B07-4B0C-A5A7-500E89760910}"/>
              </a:ext>
            </a:extLst>
          </p:cNvPr>
          <p:cNvSpPr txBox="1"/>
          <p:nvPr/>
        </p:nvSpPr>
        <p:spPr>
          <a:xfrm>
            <a:off x="5525305" y="4056733"/>
            <a:ext cx="1330416" cy="401328"/>
          </a:xfrm>
          <a:prstGeom prst="rect">
            <a:avLst/>
          </a:prstGeom>
          <a:noFill/>
        </p:spPr>
        <p:txBody>
          <a:bodyPr wrap="square" rtlCol="0">
            <a:spAutoFit/>
          </a:bodyPr>
          <a:lstStyle/>
          <a:p>
            <a:pPr algn="ct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22" name="文本框 21">
            <a:extLst>
              <a:ext uri="{FF2B5EF4-FFF2-40B4-BE49-F238E27FC236}">
                <a16:creationId xmlns:a16="http://schemas.microsoft.com/office/drawing/2014/main" xmlns="" id="{F21E4552-4617-42AE-863C-46A9868D3B3C}"/>
              </a:ext>
            </a:extLst>
          </p:cNvPr>
          <p:cNvSpPr txBox="1"/>
          <p:nvPr/>
        </p:nvSpPr>
        <p:spPr>
          <a:xfrm>
            <a:off x="487363" y="4825094"/>
            <a:ext cx="3529160" cy="687111"/>
          </a:xfrm>
          <a:prstGeom prst="rect">
            <a:avLst/>
          </a:prstGeom>
          <a:noFill/>
        </p:spPr>
        <p:txBody>
          <a:bodyPr wrap="square" rtlCol="0">
            <a:spAutoFit/>
          </a:bodyPr>
          <a:lstStyle/>
          <a:p>
            <a:pPr>
              <a:lnSpc>
                <a:spcPct val="130000"/>
              </a:lnSpc>
            </a:pPr>
            <a:r>
              <a:rPr lang="zh-CN" altLang="en-US" sz="1600" dirty="0">
                <a:solidFill>
                  <a:schemeClr val="tx1">
                    <a:lumMod val="65000"/>
                    <a:lumOff val="35000"/>
                  </a:schemeClr>
                </a:solidFill>
                <a:latin typeface="SimHei" charset="-122"/>
                <a:ea typeface="SimHei" charset="-122"/>
                <a:cs typeface="SimHei" charset="-122"/>
                <a:sym typeface="+mn-lt"/>
              </a:rPr>
              <a:t>点击此处更换文本点击此处更换文本</a:t>
            </a:r>
            <a:endParaRPr lang="en-US" altLang="zh-CN" sz="1600" dirty="0">
              <a:solidFill>
                <a:schemeClr val="tx1">
                  <a:lumMod val="65000"/>
                  <a:lumOff val="35000"/>
                </a:schemeClr>
              </a:solidFill>
              <a:latin typeface="SimHei" charset="-122"/>
              <a:ea typeface="SimHei" charset="-122"/>
              <a:cs typeface="SimHei" charset="-122"/>
              <a:sym typeface="+mn-lt"/>
            </a:endParaRPr>
          </a:p>
          <a:p>
            <a:pPr>
              <a:lnSpc>
                <a:spcPct val="130000"/>
              </a:lnSpc>
            </a:pPr>
            <a:r>
              <a:rPr lang="zh-CN" altLang="en-US" sz="1600" dirty="0">
                <a:solidFill>
                  <a:schemeClr val="tx1">
                    <a:lumMod val="65000"/>
                    <a:lumOff val="35000"/>
                  </a:schemeClr>
                </a:solidFill>
                <a:latin typeface="SimHei" charset="-122"/>
                <a:ea typeface="SimHei" charset="-122"/>
                <a:cs typeface="SimHei" charset="-122"/>
                <a:sym typeface="+mn-lt"/>
              </a:rPr>
              <a:t>点击此处更换文本点击此处更换文本</a:t>
            </a:r>
            <a:endParaRPr lang="en-US" altLang="zh-CN" sz="1600" dirty="0">
              <a:solidFill>
                <a:schemeClr val="tx1">
                  <a:lumMod val="65000"/>
                  <a:lumOff val="35000"/>
                </a:schemeClr>
              </a:solidFill>
              <a:latin typeface="SimHei" charset="-122"/>
              <a:ea typeface="SimHei" charset="-122"/>
              <a:cs typeface="SimHei" charset="-122"/>
              <a:sym typeface="+mn-lt"/>
            </a:endParaRPr>
          </a:p>
        </p:txBody>
      </p:sp>
      <p:sp>
        <p:nvSpPr>
          <p:cNvPr id="23" name="文本框 22">
            <a:extLst>
              <a:ext uri="{FF2B5EF4-FFF2-40B4-BE49-F238E27FC236}">
                <a16:creationId xmlns:a16="http://schemas.microsoft.com/office/drawing/2014/main" xmlns="" id="{E57042ED-319B-4D2F-A777-6E6E792C77B0}"/>
              </a:ext>
            </a:extLst>
          </p:cNvPr>
          <p:cNvSpPr txBox="1"/>
          <p:nvPr/>
        </p:nvSpPr>
        <p:spPr>
          <a:xfrm>
            <a:off x="4391369" y="4994588"/>
            <a:ext cx="3529160" cy="687111"/>
          </a:xfrm>
          <a:prstGeom prst="rect">
            <a:avLst/>
          </a:prstGeom>
          <a:noFill/>
        </p:spPr>
        <p:txBody>
          <a:bodyPr wrap="square" rtlCol="0">
            <a:spAutoFit/>
          </a:bodyPr>
          <a:lstStyle/>
          <a:p>
            <a:pPr>
              <a:lnSpc>
                <a:spcPct val="130000"/>
              </a:lnSpc>
            </a:pPr>
            <a:r>
              <a:rPr lang="zh-CN" altLang="en-US" sz="1600" dirty="0">
                <a:solidFill>
                  <a:schemeClr val="tx1">
                    <a:lumMod val="65000"/>
                    <a:lumOff val="35000"/>
                  </a:schemeClr>
                </a:solidFill>
                <a:latin typeface="SimHei" charset="-122"/>
                <a:ea typeface="SimHei" charset="-122"/>
                <a:cs typeface="SimHei" charset="-122"/>
                <a:sym typeface="+mn-lt"/>
              </a:rPr>
              <a:t>点击此处更换文本点击此处更换文本</a:t>
            </a:r>
            <a:endParaRPr lang="en-US" altLang="zh-CN" sz="1600" dirty="0">
              <a:solidFill>
                <a:schemeClr val="tx1">
                  <a:lumMod val="65000"/>
                  <a:lumOff val="35000"/>
                </a:schemeClr>
              </a:solidFill>
              <a:latin typeface="SimHei" charset="-122"/>
              <a:ea typeface="SimHei" charset="-122"/>
              <a:cs typeface="SimHei" charset="-122"/>
              <a:sym typeface="+mn-lt"/>
            </a:endParaRPr>
          </a:p>
          <a:p>
            <a:pPr>
              <a:lnSpc>
                <a:spcPct val="130000"/>
              </a:lnSpc>
            </a:pPr>
            <a:r>
              <a:rPr lang="zh-CN" altLang="en-US" sz="1600" dirty="0">
                <a:solidFill>
                  <a:schemeClr val="tx1">
                    <a:lumMod val="65000"/>
                    <a:lumOff val="35000"/>
                  </a:schemeClr>
                </a:solidFill>
                <a:latin typeface="SimHei" charset="-122"/>
                <a:ea typeface="SimHei" charset="-122"/>
                <a:cs typeface="SimHei" charset="-122"/>
                <a:sym typeface="+mn-lt"/>
              </a:rPr>
              <a:t>点击此处更换文本点击此处更换文本</a:t>
            </a:r>
            <a:endParaRPr lang="en-US" altLang="zh-CN" sz="1600" dirty="0">
              <a:solidFill>
                <a:schemeClr val="tx1">
                  <a:lumMod val="65000"/>
                  <a:lumOff val="35000"/>
                </a:schemeClr>
              </a:solidFill>
              <a:latin typeface="SimHei" charset="-122"/>
              <a:ea typeface="SimHei" charset="-122"/>
              <a:cs typeface="SimHei" charset="-122"/>
              <a:sym typeface="+mn-lt"/>
            </a:endParaRPr>
          </a:p>
        </p:txBody>
      </p:sp>
      <p:sp>
        <p:nvSpPr>
          <p:cNvPr id="24" name="文本框 23">
            <a:extLst>
              <a:ext uri="{FF2B5EF4-FFF2-40B4-BE49-F238E27FC236}">
                <a16:creationId xmlns:a16="http://schemas.microsoft.com/office/drawing/2014/main" xmlns="" id="{B05FEA5C-02E1-45F2-8872-1D5E38644496}"/>
              </a:ext>
            </a:extLst>
          </p:cNvPr>
          <p:cNvSpPr txBox="1"/>
          <p:nvPr/>
        </p:nvSpPr>
        <p:spPr>
          <a:xfrm>
            <a:off x="8158643" y="5189717"/>
            <a:ext cx="3529160" cy="687111"/>
          </a:xfrm>
          <a:prstGeom prst="rect">
            <a:avLst/>
          </a:prstGeom>
          <a:noFill/>
        </p:spPr>
        <p:txBody>
          <a:bodyPr wrap="square" rtlCol="0">
            <a:spAutoFit/>
          </a:bodyPr>
          <a:lstStyle/>
          <a:p>
            <a:pPr>
              <a:lnSpc>
                <a:spcPct val="130000"/>
              </a:lnSpc>
            </a:pPr>
            <a:r>
              <a:rPr lang="zh-CN" altLang="en-US" sz="1600" dirty="0">
                <a:solidFill>
                  <a:schemeClr val="tx1">
                    <a:lumMod val="65000"/>
                    <a:lumOff val="35000"/>
                  </a:schemeClr>
                </a:solidFill>
                <a:latin typeface="SimHei" charset="-122"/>
                <a:ea typeface="SimHei" charset="-122"/>
                <a:cs typeface="SimHei" charset="-122"/>
                <a:sym typeface="+mn-lt"/>
              </a:rPr>
              <a:t>点击此处更换文本点击此处更换文本</a:t>
            </a:r>
            <a:endParaRPr lang="en-US" altLang="zh-CN" sz="1600" dirty="0">
              <a:solidFill>
                <a:schemeClr val="tx1">
                  <a:lumMod val="65000"/>
                  <a:lumOff val="35000"/>
                </a:schemeClr>
              </a:solidFill>
              <a:latin typeface="SimHei" charset="-122"/>
              <a:ea typeface="SimHei" charset="-122"/>
              <a:cs typeface="SimHei" charset="-122"/>
              <a:sym typeface="+mn-lt"/>
            </a:endParaRPr>
          </a:p>
          <a:p>
            <a:pPr>
              <a:lnSpc>
                <a:spcPct val="130000"/>
              </a:lnSpc>
            </a:pPr>
            <a:r>
              <a:rPr lang="zh-CN" altLang="en-US" sz="1600" dirty="0">
                <a:solidFill>
                  <a:schemeClr val="tx1">
                    <a:lumMod val="65000"/>
                    <a:lumOff val="35000"/>
                  </a:schemeClr>
                </a:solidFill>
                <a:latin typeface="SimHei" charset="-122"/>
                <a:ea typeface="SimHei" charset="-122"/>
                <a:cs typeface="SimHei" charset="-122"/>
                <a:sym typeface="+mn-lt"/>
              </a:rPr>
              <a:t>点击此处更换文本点击此处更换文本</a:t>
            </a:r>
            <a:endParaRPr lang="en-US" altLang="zh-CN" sz="1600" dirty="0">
              <a:solidFill>
                <a:schemeClr val="tx1">
                  <a:lumMod val="65000"/>
                  <a:lumOff val="35000"/>
                </a:schemeClr>
              </a:solidFill>
              <a:latin typeface="SimHei" charset="-122"/>
              <a:ea typeface="SimHei" charset="-122"/>
              <a:cs typeface="SimHei" charset="-122"/>
              <a:sym typeface="+mn-lt"/>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4090357289"/>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20" name="组合 19">
            <a:extLst>
              <a:ext uri="{FF2B5EF4-FFF2-40B4-BE49-F238E27FC236}">
                <a16:creationId xmlns:a16="http://schemas.microsoft.com/office/drawing/2014/main" xmlns="" id="{61FF3128-AA5F-460F-A066-3A1905C94475}"/>
              </a:ext>
            </a:extLst>
          </p:cNvPr>
          <p:cNvGrpSpPr>
            <a:grpSpLocks/>
          </p:cNvGrpSpPr>
          <p:nvPr/>
        </p:nvGrpSpPr>
        <p:grpSpPr bwMode="auto">
          <a:xfrm>
            <a:off x="1583267" y="1860551"/>
            <a:ext cx="8195733" cy="3909483"/>
            <a:chOff x="3068550" y="1651183"/>
            <a:chExt cx="9048163" cy="4316614"/>
          </a:xfrm>
        </p:grpSpPr>
        <p:sp>
          <p:nvSpPr>
            <p:cNvPr id="25" name="任意多边形 1">
              <a:extLst>
                <a:ext uri="{FF2B5EF4-FFF2-40B4-BE49-F238E27FC236}">
                  <a16:creationId xmlns:a16="http://schemas.microsoft.com/office/drawing/2014/main" xmlns="" id="{9FA2F386-AF63-4365-942F-2FC2E7770AB2}"/>
                </a:ext>
              </a:extLst>
            </p:cNvPr>
            <p:cNvSpPr/>
            <p:nvPr/>
          </p:nvSpPr>
          <p:spPr>
            <a:xfrm>
              <a:off x="4510368" y="3158609"/>
              <a:ext cx="6732375" cy="1285402"/>
            </a:xfrm>
            <a:custGeom>
              <a:avLst/>
              <a:gdLst>
                <a:gd name="connsiteX0" fmla="*/ 0 w 6734175"/>
                <a:gd name="connsiteY0" fmla="*/ 1228725 h 1285875"/>
                <a:gd name="connsiteX1" fmla="*/ 1123950 w 6734175"/>
                <a:gd name="connsiteY1" fmla="*/ 28575 h 1285875"/>
                <a:gd name="connsiteX2" fmla="*/ 2266950 w 6734175"/>
                <a:gd name="connsiteY2" fmla="*/ 1285875 h 1285875"/>
                <a:gd name="connsiteX3" fmla="*/ 3352800 w 6734175"/>
                <a:gd name="connsiteY3" fmla="*/ 38100 h 1285875"/>
                <a:gd name="connsiteX4" fmla="*/ 4457700 w 6734175"/>
                <a:gd name="connsiteY4" fmla="*/ 1257300 h 1285875"/>
                <a:gd name="connsiteX5" fmla="*/ 5591175 w 6734175"/>
                <a:gd name="connsiteY5" fmla="*/ 0 h 1285875"/>
                <a:gd name="connsiteX6" fmla="*/ 6734175 w 6734175"/>
                <a:gd name="connsiteY6" fmla="*/ 118110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4175" h="1285875">
                  <a:moveTo>
                    <a:pt x="0" y="1228725"/>
                  </a:moveTo>
                  <a:lnTo>
                    <a:pt x="1123950" y="28575"/>
                  </a:lnTo>
                  <a:lnTo>
                    <a:pt x="2266950" y="1285875"/>
                  </a:lnTo>
                  <a:lnTo>
                    <a:pt x="3352800" y="38100"/>
                  </a:lnTo>
                  <a:lnTo>
                    <a:pt x="4457700" y="1257300"/>
                  </a:lnTo>
                  <a:lnTo>
                    <a:pt x="5591175" y="0"/>
                  </a:lnTo>
                  <a:lnTo>
                    <a:pt x="6734175" y="1181100"/>
                  </a:ln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26" name="矩形 25">
              <a:extLst>
                <a:ext uri="{FF2B5EF4-FFF2-40B4-BE49-F238E27FC236}">
                  <a16:creationId xmlns:a16="http://schemas.microsoft.com/office/drawing/2014/main" xmlns="" id="{45CE1B00-E35A-4702-95E1-FDEC55837037}"/>
                </a:ext>
              </a:extLst>
            </p:cNvPr>
            <p:cNvSpPr/>
            <p:nvPr/>
          </p:nvSpPr>
          <p:spPr>
            <a:xfrm>
              <a:off x="3809322" y="5009588"/>
              <a:ext cx="1399754" cy="338880"/>
            </a:xfrm>
            <a:prstGeom prst="rect">
              <a:avLst/>
            </a:prstGeom>
          </p:spPr>
          <p:txBody>
            <a:bodyPr wrap="none">
              <a:normAutofit fontScale="85000" lnSpcReduction="20000"/>
            </a:bodyPr>
            <a:lstStyle/>
            <a:p>
              <a:pPr algn="ctr">
                <a:defRPr/>
              </a:pPr>
              <a:r>
                <a:rPr lang="zh-CN" altLang="en-US" sz="1867" dirty="0">
                  <a:solidFill>
                    <a:schemeClr val="bg1">
                      <a:lumMod val="50000"/>
                    </a:schemeClr>
                  </a:solidFill>
                  <a:latin typeface="SimHei" charset="-122"/>
                  <a:ea typeface="SimHei" charset="-122"/>
                  <a:cs typeface="SimHei" charset="-122"/>
                </a:rPr>
                <a:t>标题文本预设</a:t>
              </a:r>
            </a:p>
          </p:txBody>
        </p:sp>
        <p:sp>
          <p:nvSpPr>
            <p:cNvPr id="27" name="矩形 26">
              <a:extLst>
                <a:ext uri="{FF2B5EF4-FFF2-40B4-BE49-F238E27FC236}">
                  <a16:creationId xmlns:a16="http://schemas.microsoft.com/office/drawing/2014/main" xmlns="" id="{CA98A171-6537-4318-8DCE-2111A12C2C76}"/>
                </a:ext>
              </a:extLst>
            </p:cNvPr>
            <p:cNvSpPr/>
            <p:nvPr/>
          </p:nvSpPr>
          <p:spPr>
            <a:xfrm>
              <a:off x="6097067" y="5009588"/>
              <a:ext cx="1402091" cy="338880"/>
            </a:xfrm>
            <a:prstGeom prst="rect">
              <a:avLst/>
            </a:prstGeom>
          </p:spPr>
          <p:txBody>
            <a:bodyPr wrap="none">
              <a:normAutofit fontScale="85000" lnSpcReduction="20000"/>
            </a:bodyPr>
            <a:lstStyle/>
            <a:p>
              <a:pPr algn="ctr">
                <a:defRPr/>
              </a:pPr>
              <a:r>
                <a:rPr lang="zh-CN" altLang="en-US" sz="1867" dirty="0">
                  <a:solidFill>
                    <a:schemeClr val="bg1">
                      <a:lumMod val="50000"/>
                    </a:schemeClr>
                  </a:solidFill>
                  <a:latin typeface="SimHei" charset="-122"/>
                  <a:ea typeface="SimHei" charset="-122"/>
                  <a:cs typeface="SimHei" charset="-122"/>
                </a:rPr>
                <a:t>标题文本预设</a:t>
              </a:r>
            </a:p>
          </p:txBody>
        </p:sp>
        <p:sp>
          <p:nvSpPr>
            <p:cNvPr id="28" name="矩形 27">
              <a:extLst>
                <a:ext uri="{FF2B5EF4-FFF2-40B4-BE49-F238E27FC236}">
                  <a16:creationId xmlns:a16="http://schemas.microsoft.com/office/drawing/2014/main" xmlns="" id="{C7CD80C0-D7A1-46B6-9EF1-15C2C74B61BF}"/>
                </a:ext>
              </a:extLst>
            </p:cNvPr>
            <p:cNvSpPr/>
            <p:nvPr/>
          </p:nvSpPr>
          <p:spPr>
            <a:xfrm>
              <a:off x="8387150" y="5009588"/>
              <a:ext cx="1399755" cy="338880"/>
            </a:xfrm>
            <a:prstGeom prst="rect">
              <a:avLst/>
            </a:prstGeom>
          </p:spPr>
          <p:txBody>
            <a:bodyPr wrap="none">
              <a:normAutofit fontScale="85000" lnSpcReduction="20000"/>
            </a:bodyPr>
            <a:lstStyle/>
            <a:p>
              <a:pPr algn="ctr">
                <a:defRPr/>
              </a:pPr>
              <a:r>
                <a:rPr lang="zh-CN" altLang="en-US" sz="1867" dirty="0">
                  <a:solidFill>
                    <a:schemeClr val="bg1">
                      <a:lumMod val="50000"/>
                    </a:schemeClr>
                  </a:solidFill>
                  <a:latin typeface="SimHei" charset="-122"/>
                  <a:ea typeface="SimHei" charset="-122"/>
                  <a:cs typeface="SimHei" charset="-122"/>
                </a:rPr>
                <a:t>标题文本预设</a:t>
              </a:r>
            </a:p>
          </p:txBody>
        </p:sp>
        <p:sp>
          <p:nvSpPr>
            <p:cNvPr id="29" name="矩形 28">
              <a:extLst>
                <a:ext uri="{FF2B5EF4-FFF2-40B4-BE49-F238E27FC236}">
                  <a16:creationId xmlns:a16="http://schemas.microsoft.com/office/drawing/2014/main" xmlns="" id="{14B87143-7F98-40FC-BE0A-0364B7DE671E}"/>
                </a:ext>
              </a:extLst>
            </p:cNvPr>
            <p:cNvSpPr/>
            <p:nvPr/>
          </p:nvSpPr>
          <p:spPr>
            <a:xfrm>
              <a:off x="10544035" y="5009588"/>
              <a:ext cx="1399754" cy="338880"/>
            </a:xfrm>
            <a:prstGeom prst="rect">
              <a:avLst/>
            </a:prstGeom>
          </p:spPr>
          <p:txBody>
            <a:bodyPr wrap="none">
              <a:normAutofit fontScale="85000" lnSpcReduction="20000"/>
            </a:bodyPr>
            <a:lstStyle/>
            <a:p>
              <a:pPr algn="ctr">
                <a:defRPr/>
              </a:pPr>
              <a:r>
                <a:rPr lang="zh-CN" altLang="en-US" sz="1867" dirty="0">
                  <a:solidFill>
                    <a:schemeClr val="bg1">
                      <a:lumMod val="50000"/>
                    </a:schemeClr>
                  </a:solidFill>
                  <a:latin typeface="SimHei" charset="-122"/>
                  <a:ea typeface="SimHei" charset="-122"/>
                  <a:cs typeface="SimHei" charset="-122"/>
                </a:rPr>
                <a:t>标题文本预设</a:t>
              </a:r>
            </a:p>
          </p:txBody>
        </p:sp>
        <p:sp>
          <p:nvSpPr>
            <p:cNvPr id="30" name="矩形 29">
              <a:extLst>
                <a:ext uri="{FF2B5EF4-FFF2-40B4-BE49-F238E27FC236}">
                  <a16:creationId xmlns:a16="http://schemas.microsoft.com/office/drawing/2014/main" xmlns="" id="{EBCCD8E7-722B-4F91-9AA9-976CF299DA13}"/>
                </a:ext>
              </a:extLst>
            </p:cNvPr>
            <p:cNvSpPr/>
            <p:nvPr/>
          </p:nvSpPr>
          <p:spPr>
            <a:xfrm>
              <a:off x="4414558" y="1651183"/>
              <a:ext cx="1694194" cy="338878"/>
            </a:xfrm>
            <a:prstGeom prst="rect">
              <a:avLst/>
            </a:prstGeom>
          </p:spPr>
          <p:txBody>
            <a:bodyPr wrap="none">
              <a:normAutofit fontScale="85000" lnSpcReduction="20000"/>
            </a:bodyPr>
            <a:lstStyle/>
            <a:p>
              <a:pPr>
                <a:defRPr/>
              </a:pPr>
              <a:r>
                <a:rPr lang="zh-CN" altLang="en-US" sz="1867" dirty="0">
                  <a:solidFill>
                    <a:schemeClr val="bg1">
                      <a:lumMod val="50000"/>
                    </a:schemeClr>
                  </a:solidFill>
                  <a:latin typeface="SimHei" charset="-122"/>
                  <a:ea typeface="SimHei" charset="-122"/>
                  <a:cs typeface="SimHei" charset="-122"/>
                </a:rPr>
                <a:t>标题文本预设</a:t>
              </a:r>
            </a:p>
          </p:txBody>
        </p:sp>
        <p:sp>
          <p:nvSpPr>
            <p:cNvPr id="31" name="矩形 30">
              <a:extLst>
                <a:ext uri="{FF2B5EF4-FFF2-40B4-BE49-F238E27FC236}">
                  <a16:creationId xmlns:a16="http://schemas.microsoft.com/office/drawing/2014/main" xmlns="" id="{4DA474C7-0723-4B0D-B4A8-56941936DBD0}"/>
                </a:ext>
              </a:extLst>
            </p:cNvPr>
            <p:cNvSpPr/>
            <p:nvPr/>
          </p:nvSpPr>
          <p:spPr>
            <a:xfrm>
              <a:off x="6982722" y="1651183"/>
              <a:ext cx="1694193" cy="338878"/>
            </a:xfrm>
            <a:prstGeom prst="rect">
              <a:avLst/>
            </a:prstGeom>
          </p:spPr>
          <p:txBody>
            <a:bodyPr wrap="none">
              <a:normAutofit fontScale="85000" lnSpcReduction="20000"/>
            </a:bodyPr>
            <a:lstStyle/>
            <a:p>
              <a:pPr>
                <a:defRPr/>
              </a:pPr>
              <a:r>
                <a:rPr lang="zh-CN" altLang="en-US" sz="1867" dirty="0">
                  <a:solidFill>
                    <a:schemeClr val="bg1">
                      <a:lumMod val="50000"/>
                    </a:schemeClr>
                  </a:solidFill>
                  <a:latin typeface="SimHei" charset="-122"/>
                  <a:ea typeface="SimHei" charset="-122"/>
                  <a:cs typeface="SimHei" charset="-122"/>
                </a:rPr>
                <a:t>标题文本预设</a:t>
              </a:r>
            </a:p>
          </p:txBody>
        </p:sp>
        <p:sp>
          <p:nvSpPr>
            <p:cNvPr id="32" name="矩形 31">
              <a:extLst>
                <a:ext uri="{FF2B5EF4-FFF2-40B4-BE49-F238E27FC236}">
                  <a16:creationId xmlns:a16="http://schemas.microsoft.com/office/drawing/2014/main" xmlns="" id="{9C7E2D62-8E86-451E-890B-181CE434778D}"/>
                </a:ext>
              </a:extLst>
            </p:cNvPr>
            <p:cNvSpPr/>
            <p:nvPr/>
          </p:nvSpPr>
          <p:spPr>
            <a:xfrm>
              <a:off x="9735495" y="1651183"/>
              <a:ext cx="1694193" cy="338878"/>
            </a:xfrm>
            <a:prstGeom prst="rect">
              <a:avLst/>
            </a:prstGeom>
          </p:spPr>
          <p:txBody>
            <a:bodyPr wrap="none">
              <a:normAutofit fontScale="85000" lnSpcReduction="20000"/>
            </a:bodyPr>
            <a:lstStyle/>
            <a:p>
              <a:pPr>
                <a:defRPr/>
              </a:pPr>
              <a:r>
                <a:rPr lang="zh-CN" altLang="en-US" sz="1867" dirty="0">
                  <a:solidFill>
                    <a:schemeClr val="bg1">
                      <a:lumMod val="50000"/>
                    </a:schemeClr>
                  </a:solidFill>
                  <a:latin typeface="SimHei" charset="-122"/>
                  <a:ea typeface="SimHei" charset="-122"/>
                  <a:cs typeface="SimHei" charset="-122"/>
                </a:rPr>
                <a:t>标题文本预设</a:t>
              </a:r>
            </a:p>
          </p:txBody>
        </p:sp>
        <p:grpSp>
          <p:nvGrpSpPr>
            <p:cNvPr id="33" name="组合 16">
              <a:extLst>
                <a:ext uri="{FF2B5EF4-FFF2-40B4-BE49-F238E27FC236}">
                  <a16:creationId xmlns:a16="http://schemas.microsoft.com/office/drawing/2014/main" xmlns="" id="{23ADF1C9-89F9-4F05-BEE2-0A44D4A3DCCD}"/>
                </a:ext>
              </a:extLst>
            </p:cNvPr>
            <p:cNvGrpSpPr>
              <a:grpSpLocks/>
            </p:cNvGrpSpPr>
            <p:nvPr/>
          </p:nvGrpSpPr>
          <p:grpSpPr bwMode="auto">
            <a:xfrm>
              <a:off x="5262046" y="2827621"/>
              <a:ext cx="810649" cy="810649"/>
              <a:chOff x="5262046" y="2827621"/>
              <a:chExt cx="810649" cy="810649"/>
            </a:xfrm>
          </p:grpSpPr>
          <p:sp>
            <p:nvSpPr>
              <p:cNvPr id="61" name="椭圆 60">
                <a:extLst>
                  <a:ext uri="{FF2B5EF4-FFF2-40B4-BE49-F238E27FC236}">
                    <a16:creationId xmlns:a16="http://schemas.microsoft.com/office/drawing/2014/main" xmlns="" id="{04D491A4-7036-4AED-85A2-7188351048EC}"/>
                  </a:ext>
                </a:extLst>
              </p:cNvPr>
              <p:cNvSpPr/>
              <p:nvPr/>
            </p:nvSpPr>
            <p:spPr>
              <a:xfrm>
                <a:off x="5262823" y="2826741"/>
                <a:ext cx="810876" cy="810973"/>
              </a:xfrm>
              <a:prstGeom prst="ellipse">
                <a:avLst/>
              </a:prstGeom>
              <a:solidFill>
                <a:schemeClr val="accent1"/>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62" name="任意多边形 17">
                <a:extLst>
                  <a:ext uri="{FF2B5EF4-FFF2-40B4-BE49-F238E27FC236}">
                    <a16:creationId xmlns:a16="http://schemas.microsoft.com/office/drawing/2014/main" xmlns="" id="{920C1E14-DC0D-467F-931E-E172D47EA56E}"/>
                  </a:ext>
                </a:extLst>
              </p:cNvPr>
              <p:cNvSpPr>
                <a:spLocks/>
              </p:cNvSpPr>
              <p:nvPr/>
            </p:nvSpPr>
            <p:spPr bwMode="auto">
              <a:xfrm>
                <a:off x="5554925" y="3058114"/>
                <a:ext cx="226672" cy="380946"/>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grpSp>
          <p:nvGrpSpPr>
            <p:cNvPr id="34" name="组合 17">
              <a:extLst>
                <a:ext uri="{FF2B5EF4-FFF2-40B4-BE49-F238E27FC236}">
                  <a16:creationId xmlns:a16="http://schemas.microsoft.com/office/drawing/2014/main" xmlns="" id="{CED35752-BDC5-4F2C-BFD1-56B15CD6D037}"/>
                </a:ext>
              </a:extLst>
            </p:cNvPr>
            <p:cNvGrpSpPr>
              <a:grpSpLocks/>
            </p:cNvGrpSpPr>
            <p:nvPr/>
          </p:nvGrpSpPr>
          <p:grpSpPr bwMode="auto">
            <a:xfrm>
              <a:off x="4148580" y="3956331"/>
              <a:ext cx="810649" cy="810649"/>
              <a:chOff x="4148580" y="3956331"/>
              <a:chExt cx="810649" cy="810649"/>
            </a:xfrm>
          </p:grpSpPr>
          <p:sp>
            <p:nvSpPr>
              <p:cNvPr id="59" name="椭圆 58">
                <a:extLst>
                  <a:ext uri="{FF2B5EF4-FFF2-40B4-BE49-F238E27FC236}">
                    <a16:creationId xmlns:a16="http://schemas.microsoft.com/office/drawing/2014/main" xmlns="" id="{19160488-2B77-4E2D-964C-F1AD173DB2FE}"/>
                  </a:ext>
                </a:extLst>
              </p:cNvPr>
              <p:cNvSpPr/>
              <p:nvPr/>
            </p:nvSpPr>
            <p:spPr>
              <a:xfrm>
                <a:off x="4148160" y="3955558"/>
                <a:ext cx="810877" cy="810971"/>
              </a:xfrm>
              <a:prstGeom prst="ellips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60" name="任意多边形 20">
                <a:extLst>
                  <a:ext uri="{FF2B5EF4-FFF2-40B4-BE49-F238E27FC236}">
                    <a16:creationId xmlns:a16="http://schemas.microsoft.com/office/drawing/2014/main" xmlns="" id="{DAF97EBD-33E4-4274-A5BB-6E5FFFBCD619}"/>
                  </a:ext>
                </a:extLst>
              </p:cNvPr>
              <p:cNvSpPr>
                <a:spLocks/>
              </p:cNvSpPr>
              <p:nvPr/>
            </p:nvSpPr>
            <p:spPr bwMode="auto">
              <a:xfrm>
                <a:off x="4377169" y="4254706"/>
                <a:ext cx="317807" cy="282788"/>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lumMod val="65000"/>
                </a:schemeClr>
              </a:solid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grpSp>
          <p:nvGrpSpPr>
            <p:cNvPr id="35" name="组合 18">
              <a:extLst>
                <a:ext uri="{FF2B5EF4-FFF2-40B4-BE49-F238E27FC236}">
                  <a16:creationId xmlns:a16="http://schemas.microsoft.com/office/drawing/2014/main" xmlns="" id="{AC315F71-2A0B-44B6-BA79-AC32885F3211}"/>
                </a:ext>
              </a:extLst>
            </p:cNvPr>
            <p:cNvGrpSpPr>
              <a:grpSpLocks/>
            </p:cNvGrpSpPr>
            <p:nvPr/>
          </p:nvGrpSpPr>
          <p:grpSpPr bwMode="auto">
            <a:xfrm>
              <a:off x="10804074" y="3956331"/>
              <a:ext cx="810649" cy="810649"/>
              <a:chOff x="10804074" y="3956331"/>
              <a:chExt cx="810649" cy="810649"/>
            </a:xfrm>
          </p:grpSpPr>
          <p:sp>
            <p:nvSpPr>
              <p:cNvPr id="57" name="椭圆 56">
                <a:extLst>
                  <a:ext uri="{FF2B5EF4-FFF2-40B4-BE49-F238E27FC236}">
                    <a16:creationId xmlns:a16="http://schemas.microsoft.com/office/drawing/2014/main" xmlns="" id="{01BDC45D-39EB-4A19-B14C-8F7429844363}"/>
                  </a:ext>
                </a:extLst>
              </p:cNvPr>
              <p:cNvSpPr/>
              <p:nvPr/>
            </p:nvSpPr>
            <p:spPr>
              <a:xfrm>
                <a:off x="10803420" y="3955558"/>
                <a:ext cx="810877" cy="810971"/>
              </a:xfrm>
              <a:prstGeom prst="ellipse">
                <a:avLst/>
              </a:prstGeom>
              <a:solidFill>
                <a:schemeClr val="accent3"/>
              </a:solidFill>
              <a:ln w="12700">
                <a:no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58" name="任意多边形 23">
                <a:extLst>
                  <a:ext uri="{FF2B5EF4-FFF2-40B4-BE49-F238E27FC236}">
                    <a16:creationId xmlns:a16="http://schemas.microsoft.com/office/drawing/2014/main" xmlns="" id="{F36E1928-4878-4844-BDFF-09211C812FC8}"/>
                  </a:ext>
                </a:extLst>
              </p:cNvPr>
              <p:cNvSpPr>
                <a:spLocks/>
              </p:cNvSpPr>
              <p:nvPr/>
            </p:nvSpPr>
            <p:spPr bwMode="auto">
              <a:xfrm>
                <a:off x="10999713" y="4184593"/>
                <a:ext cx="429975" cy="341216"/>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grpSp>
          <p:nvGrpSpPr>
            <p:cNvPr id="36" name="组合 19">
              <a:extLst>
                <a:ext uri="{FF2B5EF4-FFF2-40B4-BE49-F238E27FC236}">
                  <a16:creationId xmlns:a16="http://schemas.microsoft.com/office/drawing/2014/main" xmlns="" id="{3C597D06-3663-4EE9-95CB-BEF18A217D97}"/>
                </a:ext>
              </a:extLst>
            </p:cNvPr>
            <p:cNvGrpSpPr>
              <a:grpSpLocks/>
            </p:cNvGrpSpPr>
            <p:nvPr/>
          </p:nvGrpSpPr>
          <p:grpSpPr bwMode="auto">
            <a:xfrm>
              <a:off x="7484761" y="2827621"/>
              <a:ext cx="810649" cy="810649"/>
              <a:chOff x="7484761" y="2827621"/>
              <a:chExt cx="810649" cy="810649"/>
            </a:xfrm>
          </p:grpSpPr>
          <p:sp>
            <p:nvSpPr>
              <p:cNvPr id="55" name="椭圆 54">
                <a:extLst>
                  <a:ext uri="{FF2B5EF4-FFF2-40B4-BE49-F238E27FC236}">
                    <a16:creationId xmlns:a16="http://schemas.microsoft.com/office/drawing/2014/main" xmlns="" id="{820C3149-AD7D-47DE-A502-6A41A0DA32CC}"/>
                  </a:ext>
                </a:extLst>
              </p:cNvPr>
              <p:cNvSpPr/>
              <p:nvPr/>
            </p:nvSpPr>
            <p:spPr>
              <a:xfrm>
                <a:off x="7485138" y="2826741"/>
                <a:ext cx="810877" cy="810973"/>
              </a:xfrm>
              <a:prstGeom prst="ellips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56" name="任意多边形 26">
                <a:extLst>
                  <a:ext uri="{FF2B5EF4-FFF2-40B4-BE49-F238E27FC236}">
                    <a16:creationId xmlns:a16="http://schemas.microsoft.com/office/drawing/2014/main" xmlns="" id="{D5C30D26-FDFA-492A-B6B5-DD67EA66E2F8}"/>
                  </a:ext>
                </a:extLst>
              </p:cNvPr>
              <p:cNvSpPr>
                <a:spLocks/>
              </p:cNvSpPr>
              <p:nvPr/>
            </p:nvSpPr>
            <p:spPr bwMode="auto">
              <a:xfrm>
                <a:off x="7725831" y="3156272"/>
                <a:ext cx="329491" cy="250068"/>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lumMod val="65000"/>
                </a:schemeClr>
              </a:solid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grpSp>
          <p:nvGrpSpPr>
            <p:cNvPr id="37" name="组合 20">
              <a:extLst>
                <a:ext uri="{FF2B5EF4-FFF2-40B4-BE49-F238E27FC236}">
                  <a16:creationId xmlns:a16="http://schemas.microsoft.com/office/drawing/2014/main" xmlns="" id="{9817A432-E1F1-467D-9404-A49204625CC3}"/>
                </a:ext>
              </a:extLst>
            </p:cNvPr>
            <p:cNvGrpSpPr>
              <a:grpSpLocks/>
            </p:cNvGrpSpPr>
            <p:nvPr/>
          </p:nvGrpSpPr>
          <p:grpSpPr bwMode="auto">
            <a:xfrm>
              <a:off x="6367078" y="3956331"/>
              <a:ext cx="810649" cy="810649"/>
              <a:chOff x="6367078" y="3956331"/>
              <a:chExt cx="810649" cy="810649"/>
            </a:xfrm>
          </p:grpSpPr>
          <p:sp>
            <p:nvSpPr>
              <p:cNvPr id="53" name="椭圆 52">
                <a:extLst>
                  <a:ext uri="{FF2B5EF4-FFF2-40B4-BE49-F238E27FC236}">
                    <a16:creationId xmlns:a16="http://schemas.microsoft.com/office/drawing/2014/main" xmlns="" id="{3314187F-0762-4CC2-A229-3F1807643BA6}"/>
                  </a:ext>
                </a:extLst>
              </p:cNvPr>
              <p:cNvSpPr/>
              <p:nvPr/>
            </p:nvSpPr>
            <p:spPr>
              <a:xfrm>
                <a:off x="6368138" y="3955558"/>
                <a:ext cx="808540" cy="810971"/>
              </a:xfrm>
              <a:prstGeom prst="ellips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54" name="任意多边形 29">
                <a:extLst>
                  <a:ext uri="{FF2B5EF4-FFF2-40B4-BE49-F238E27FC236}">
                    <a16:creationId xmlns:a16="http://schemas.microsoft.com/office/drawing/2014/main" xmlns="" id="{25DB2276-24C3-49D5-8706-BF525876E726}"/>
                  </a:ext>
                </a:extLst>
              </p:cNvPr>
              <p:cNvSpPr>
                <a:spLocks/>
              </p:cNvSpPr>
              <p:nvPr/>
            </p:nvSpPr>
            <p:spPr bwMode="auto">
              <a:xfrm>
                <a:off x="6580789" y="4184593"/>
                <a:ext cx="373891" cy="378609"/>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chemeClr val="bg1">
                  <a:lumMod val="65000"/>
                </a:schemeClr>
              </a:solid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grpSp>
          <p:nvGrpSpPr>
            <p:cNvPr id="38" name="组合 21">
              <a:extLst>
                <a:ext uri="{FF2B5EF4-FFF2-40B4-BE49-F238E27FC236}">
                  <a16:creationId xmlns:a16="http://schemas.microsoft.com/office/drawing/2014/main" xmlns="" id="{3D4ECFFC-E613-4C4C-9C23-F342A5216799}"/>
                </a:ext>
              </a:extLst>
            </p:cNvPr>
            <p:cNvGrpSpPr>
              <a:grpSpLocks/>
            </p:cNvGrpSpPr>
            <p:nvPr/>
          </p:nvGrpSpPr>
          <p:grpSpPr bwMode="auto">
            <a:xfrm>
              <a:off x="8585576" y="3956331"/>
              <a:ext cx="810649" cy="810649"/>
              <a:chOff x="8585576" y="3956331"/>
              <a:chExt cx="810649" cy="810649"/>
            </a:xfrm>
          </p:grpSpPr>
          <p:sp>
            <p:nvSpPr>
              <p:cNvPr id="48" name="椭圆 47">
                <a:extLst>
                  <a:ext uri="{FF2B5EF4-FFF2-40B4-BE49-F238E27FC236}">
                    <a16:creationId xmlns:a16="http://schemas.microsoft.com/office/drawing/2014/main" xmlns="" id="{F904E1B7-13D9-44F9-9819-90F109648CD9}"/>
                  </a:ext>
                </a:extLst>
              </p:cNvPr>
              <p:cNvSpPr/>
              <p:nvPr/>
            </p:nvSpPr>
            <p:spPr>
              <a:xfrm>
                <a:off x="8585781" y="3955558"/>
                <a:ext cx="810876" cy="810971"/>
              </a:xfrm>
              <a:prstGeom prst="ellips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nvGrpSpPr>
              <p:cNvPr id="49" name="组合 48">
                <a:extLst>
                  <a:ext uri="{FF2B5EF4-FFF2-40B4-BE49-F238E27FC236}">
                    <a16:creationId xmlns:a16="http://schemas.microsoft.com/office/drawing/2014/main" xmlns="" id="{336E93E0-8631-409B-99D3-475B3F3E4720}"/>
                  </a:ext>
                </a:extLst>
              </p:cNvPr>
              <p:cNvGrpSpPr/>
              <p:nvPr/>
            </p:nvGrpSpPr>
            <p:grpSpPr>
              <a:xfrm>
                <a:off x="8829476" y="4195999"/>
                <a:ext cx="359987" cy="359986"/>
                <a:chOff x="4424363" y="754063"/>
                <a:chExt cx="280987" cy="280987"/>
              </a:xfrm>
              <a:solidFill>
                <a:schemeClr val="bg1">
                  <a:lumMod val="65000"/>
                </a:schemeClr>
              </a:solidFill>
            </p:grpSpPr>
            <p:sp>
              <p:nvSpPr>
                <p:cNvPr id="50" name="任意多边形 33">
                  <a:extLst>
                    <a:ext uri="{FF2B5EF4-FFF2-40B4-BE49-F238E27FC236}">
                      <a16:creationId xmlns:a16="http://schemas.microsoft.com/office/drawing/2014/main" xmlns="" id="{80791F72-D246-4EBA-BB8B-D8AFA5BF55C9}"/>
                    </a:ext>
                  </a:extLst>
                </p:cNvPr>
                <p:cNvSpPr>
                  <a:spLocks/>
                </p:cNvSpPr>
                <p:nvPr/>
              </p:nvSpPr>
              <p:spPr bwMode="auto">
                <a:xfrm>
                  <a:off x="4424363" y="942975"/>
                  <a:ext cx="92075" cy="92075"/>
                </a:xfrm>
                <a:custGeom>
                  <a:avLst/>
                  <a:gdLst/>
                  <a:ahLst/>
                  <a:cxnLst>
                    <a:cxn ang="0">
                      <a:pos x="8" y="0"/>
                    </a:cxn>
                    <a:cxn ang="0">
                      <a:pos x="3" y="29"/>
                    </a:cxn>
                    <a:cxn ang="0">
                      <a:pos x="0" y="58"/>
                    </a:cxn>
                    <a:cxn ang="0">
                      <a:pos x="29" y="53"/>
                    </a:cxn>
                    <a:cxn ang="0">
                      <a:pos x="58" y="50"/>
                    </a:cxn>
                    <a:cxn ang="0">
                      <a:pos x="32" y="24"/>
                    </a:cxn>
                    <a:cxn ang="0">
                      <a:pos x="8" y="0"/>
                    </a:cxn>
                  </a:cxnLst>
                  <a:rect l="0" t="0" r="r" b="b"/>
                  <a:pathLst>
                    <a:path w="58" h="58">
                      <a:moveTo>
                        <a:pt x="8" y="0"/>
                      </a:moveTo>
                      <a:lnTo>
                        <a:pt x="3" y="29"/>
                      </a:lnTo>
                      <a:lnTo>
                        <a:pt x="0" y="58"/>
                      </a:lnTo>
                      <a:lnTo>
                        <a:pt x="29" y="53"/>
                      </a:lnTo>
                      <a:lnTo>
                        <a:pt x="58" y="50"/>
                      </a:lnTo>
                      <a:lnTo>
                        <a:pt x="32" y="24"/>
                      </a:lnTo>
                      <a:lnTo>
                        <a:pt x="8" y="0"/>
                      </a:lnTo>
                      <a:close/>
                    </a:path>
                  </a:pathLst>
                </a:custGeom>
                <a:grp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51" name="任意多边形 34">
                  <a:extLst>
                    <a:ext uri="{FF2B5EF4-FFF2-40B4-BE49-F238E27FC236}">
                      <a16:creationId xmlns:a16="http://schemas.microsoft.com/office/drawing/2014/main" xmlns="" id="{6931DF87-615F-4FFF-9750-8B40461AD82B}"/>
                    </a:ext>
                  </a:extLst>
                </p:cNvPr>
                <p:cNvSpPr>
                  <a:spLocks/>
                </p:cNvSpPr>
                <p:nvPr/>
              </p:nvSpPr>
              <p:spPr bwMode="auto">
                <a:xfrm>
                  <a:off x="4449763" y="800100"/>
                  <a:ext cx="206375" cy="209550"/>
                </a:xfrm>
                <a:custGeom>
                  <a:avLst/>
                  <a:gdLst/>
                  <a:ahLst/>
                  <a:cxnLst>
                    <a:cxn ang="0">
                      <a:pos x="50" y="114"/>
                    </a:cxn>
                    <a:cxn ang="0">
                      <a:pos x="40" y="106"/>
                    </a:cxn>
                    <a:cxn ang="0">
                      <a:pos x="114" y="32"/>
                    </a:cxn>
                    <a:cxn ang="0">
                      <a:pos x="98" y="16"/>
                    </a:cxn>
                    <a:cxn ang="0">
                      <a:pos x="24" y="90"/>
                    </a:cxn>
                    <a:cxn ang="0">
                      <a:pos x="16" y="82"/>
                    </a:cxn>
                    <a:cxn ang="0">
                      <a:pos x="90" y="8"/>
                    </a:cxn>
                    <a:cxn ang="0">
                      <a:pos x="82" y="0"/>
                    </a:cxn>
                    <a:cxn ang="0">
                      <a:pos x="0" y="82"/>
                    </a:cxn>
                    <a:cxn ang="0">
                      <a:pos x="50" y="132"/>
                    </a:cxn>
                    <a:cxn ang="0">
                      <a:pos x="130" y="50"/>
                    </a:cxn>
                    <a:cxn ang="0">
                      <a:pos x="122" y="42"/>
                    </a:cxn>
                    <a:cxn ang="0">
                      <a:pos x="50" y="114"/>
                    </a:cxn>
                  </a:cxnLst>
                  <a:rect l="0" t="0" r="r" b="b"/>
                  <a:pathLst>
                    <a:path w="130" h="132">
                      <a:moveTo>
                        <a:pt x="50" y="114"/>
                      </a:moveTo>
                      <a:lnTo>
                        <a:pt x="40" y="106"/>
                      </a:lnTo>
                      <a:lnTo>
                        <a:pt x="114" y="32"/>
                      </a:lnTo>
                      <a:lnTo>
                        <a:pt x="98" y="16"/>
                      </a:lnTo>
                      <a:lnTo>
                        <a:pt x="24" y="90"/>
                      </a:lnTo>
                      <a:lnTo>
                        <a:pt x="16" y="82"/>
                      </a:lnTo>
                      <a:lnTo>
                        <a:pt x="90" y="8"/>
                      </a:lnTo>
                      <a:lnTo>
                        <a:pt x="82" y="0"/>
                      </a:lnTo>
                      <a:lnTo>
                        <a:pt x="0" y="82"/>
                      </a:lnTo>
                      <a:lnTo>
                        <a:pt x="50" y="132"/>
                      </a:lnTo>
                      <a:lnTo>
                        <a:pt x="130" y="50"/>
                      </a:lnTo>
                      <a:lnTo>
                        <a:pt x="122" y="42"/>
                      </a:lnTo>
                      <a:lnTo>
                        <a:pt x="50" y="114"/>
                      </a:lnTo>
                      <a:close/>
                    </a:path>
                  </a:pathLst>
                </a:custGeom>
                <a:grp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52" name="任意多边形 35">
                  <a:extLst>
                    <a:ext uri="{FF2B5EF4-FFF2-40B4-BE49-F238E27FC236}">
                      <a16:creationId xmlns:a16="http://schemas.microsoft.com/office/drawing/2014/main" xmlns="" id="{788AFB36-EEE1-43AD-BFE0-D2C43E51959E}"/>
                    </a:ext>
                  </a:extLst>
                </p:cNvPr>
                <p:cNvSpPr>
                  <a:spLocks/>
                </p:cNvSpPr>
                <p:nvPr/>
              </p:nvSpPr>
              <p:spPr bwMode="auto">
                <a:xfrm>
                  <a:off x="4594225" y="754063"/>
                  <a:ext cx="111125" cy="112713"/>
                </a:xfrm>
                <a:custGeom>
                  <a:avLst/>
                  <a:gdLst/>
                  <a:ahLst/>
                  <a:cxnLst>
                    <a:cxn ang="0">
                      <a:pos x="40" y="24"/>
                    </a:cxn>
                    <a:cxn ang="0">
                      <a:pos x="20" y="3"/>
                    </a:cxn>
                    <a:cxn ang="0">
                      <a:pos x="10" y="3"/>
                    </a:cxn>
                    <a:cxn ang="0">
                      <a:pos x="9" y="4"/>
                    </a:cxn>
                    <a:cxn ang="0">
                      <a:pos x="9" y="4"/>
                    </a:cxn>
                    <a:cxn ang="0">
                      <a:pos x="0" y="13"/>
                    </a:cxn>
                    <a:cxn ang="0">
                      <a:pos x="30" y="44"/>
                    </a:cxn>
                    <a:cxn ang="0">
                      <a:pos x="40" y="34"/>
                    </a:cxn>
                    <a:cxn ang="0">
                      <a:pos x="40" y="34"/>
                    </a:cxn>
                    <a:cxn ang="0">
                      <a:pos x="40" y="33"/>
                    </a:cxn>
                    <a:cxn ang="0">
                      <a:pos x="40" y="24"/>
                    </a:cxn>
                  </a:cxnLst>
                  <a:rect l="0" t="0" r="r" b="b"/>
                  <a:pathLst>
                    <a:path w="43" h="44">
                      <a:moveTo>
                        <a:pt x="40" y="24"/>
                      </a:moveTo>
                      <a:cubicBezTo>
                        <a:pt x="20" y="3"/>
                        <a:pt x="20" y="3"/>
                        <a:pt x="20" y="3"/>
                      </a:cubicBezTo>
                      <a:cubicBezTo>
                        <a:pt x="17" y="0"/>
                        <a:pt x="13" y="0"/>
                        <a:pt x="10" y="3"/>
                      </a:cubicBezTo>
                      <a:cubicBezTo>
                        <a:pt x="9" y="4"/>
                        <a:pt x="9" y="4"/>
                        <a:pt x="9" y="4"/>
                      </a:cubicBezTo>
                      <a:cubicBezTo>
                        <a:pt x="9" y="4"/>
                        <a:pt x="9" y="4"/>
                        <a:pt x="9" y="4"/>
                      </a:cubicBezTo>
                      <a:cubicBezTo>
                        <a:pt x="0" y="13"/>
                        <a:pt x="0" y="13"/>
                        <a:pt x="0" y="13"/>
                      </a:cubicBezTo>
                      <a:cubicBezTo>
                        <a:pt x="30" y="44"/>
                        <a:pt x="30" y="44"/>
                        <a:pt x="30" y="44"/>
                      </a:cubicBezTo>
                      <a:cubicBezTo>
                        <a:pt x="40" y="34"/>
                        <a:pt x="40" y="34"/>
                        <a:pt x="40" y="34"/>
                      </a:cubicBezTo>
                      <a:cubicBezTo>
                        <a:pt x="40" y="34"/>
                        <a:pt x="40" y="34"/>
                        <a:pt x="40" y="34"/>
                      </a:cubicBezTo>
                      <a:cubicBezTo>
                        <a:pt x="40" y="33"/>
                        <a:pt x="40" y="33"/>
                        <a:pt x="40" y="33"/>
                      </a:cubicBezTo>
                      <a:cubicBezTo>
                        <a:pt x="43" y="31"/>
                        <a:pt x="43" y="26"/>
                        <a:pt x="40" y="24"/>
                      </a:cubicBezTo>
                      <a:close/>
                    </a:path>
                  </a:pathLst>
                </a:custGeom>
                <a:grp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grpSp>
        <p:grpSp>
          <p:nvGrpSpPr>
            <p:cNvPr id="39" name="组合 22">
              <a:extLst>
                <a:ext uri="{FF2B5EF4-FFF2-40B4-BE49-F238E27FC236}">
                  <a16:creationId xmlns:a16="http://schemas.microsoft.com/office/drawing/2014/main" xmlns="" id="{EAD64DBA-FF45-494D-976F-2588F18EFD13}"/>
                </a:ext>
              </a:extLst>
            </p:cNvPr>
            <p:cNvGrpSpPr>
              <a:grpSpLocks/>
            </p:cNvGrpSpPr>
            <p:nvPr/>
          </p:nvGrpSpPr>
          <p:grpSpPr bwMode="auto">
            <a:xfrm>
              <a:off x="9707477" y="2827621"/>
              <a:ext cx="810649" cy="810649"/>
              <a:chOff x="9707477" y="2827621"/>
              <a:chExt cx="810649" cy="810649"/>
            </a:xfrm>
          </p:grpSpPr>
          <p:sp>
            <p:nvSpPr>
              <p:cNvPr id="46" name="椭圆 45">
                <a:extLst>
                  <a:ext uri="{FF2B5EF4-FFF2-40B4-BE49-F238E27FC236}">
                    <a16:creationId xmlns:a16="http://schemas.microsoft.com/office/drawing/2014/main" xmlns="" id="{AE6CB13B-C67A-402F-9815-54E9D19AED60}"/>
                  </a:ext>
                </a:extLst>
              </p:cNvPr>
              <p:cNvSpPr/>
              <p:nvPr/>
            </p:nvSpPr>
            <p:spPr>
              <a:xfrm>
                <a:off x="9707453" y="2826741"/>
                <a:ext cx="810876" cy="810973"/>
              </a:xfrm>
              <a:prstGeom prst="ellips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sp>
            <p:nvSpPr>
              <p:cNvPr id="47" name="任意多边形 38">
                <a:extLst>
                  <a:ext uri="{FF2B5EF4-FFF2-40B4-BE49-F238E27FC236}">
                    <a16:creationId xmlns:a16="http://schemas.microsoft.com/office/drawing/2014/main" xmlns="" id="{7FAE3BDD-874C-4424-8724-0665F2986455}"/>
                  </a:ext>
                </a:extLst>
              </p:cNvPr>
              <p:cNvSpPr>
                <a:spLocks/>
              </p:cNvSpPr>
              <p:nvPr/>
            </p:nvSpPr>
            <p:spPr bwMode="auto">
              <a:xfrm>
                <a:off x="9920103" y="3072136"/>
                <a:ext cx="385576" cy="331868"/>
              </a:xfrm>
              <a:custGeom>
                <a:avLst/>
                <a:gdLst/>
                <a:ahLst/>
                <a:cxnLst>
                  <a:cxn ang="0">
                    <a:pos x="67" y="63"/>
                  </a:cxn>
                  <a:cxn ang="0">
                    <a:pos x="0" y="57"/>
                  </a:cxn>
                  <a:cxn ang="0">
                    <a:pos x="7" y="0"/>
                  </a:cxn>
                  <a:cxn ang="0">
                    <a:pos x="73" y="6"/>
                  </a:cxn>
                  <a:cxn ang="0">
                    <a:pos x="15" y="7"/>
                  </a:cxn>
                  <a:cxn ang="0">
                    <a:pos x="8" y="4"/>
                  </a:cxn>
                  <a:cxn ang="0">
                    <a:pos x="5" y="12"/>
                  </a:cxn>
                  <a:cxn ang="0">
                    <a:pos x="13" y="14"/>
                  </a:cxn>
                  <a:cxn ang="0">
                    <a:pos x="15" y="7"/>
                  </a:cxn>
                  <a:cxn ang="0">
                    <a:pos x="13" y="19"/>
                  </a:cxn>
                  <a:cxn ang="0">
                    <a:pos x="5" y="21"/>
                  </a:cxn>
                  <a:cxn ang="0">
                    <a:pos x="8" y="29"/>
                  </a:cxn>
                  <a:cxn ang="0">
                    <a:pos x="15" y="26"/>
                  </a:cxn>
                  <a:cxn ang="0">
                    <a:pos x="15" y="36"/>
                  </a:cxn>
                  <a:cxn ang="0">
                    <a:pos x="8" y="34"/>
                  </a:cxn>
                  <a:cxn ang="0">
                    <a:pos x="5" y="41"/>
                  </a:cxn>
                  <a:cxn ang="0">
                    <a:pos x="13" y="43"/>
                  </a:cxn>
                  <a:cxn ang="0">
                    <a:pos x="15" y="36"/>
                  </a:cxn>
                  <a:cxn ang="0">
                    <a:pos x="13" y="48"/>
                  </a:cxn>
                  <a:cxn ang="0">
                    <a:pos x="5" y="51"/>
                  </a:cxn>
                  <a:cxn ang="0">
                    <a:pos x="8" y="58"/>
                  </a:cxn>
                  <a:cxn ang="0">
                    <a:pos x="15" y="55"/>
                  </a:cxn>
                  <a:cxn ang="0">
                    <a:pos x="54" y="7"/>
                  </a:cxn>
                  <a:cxn ang="0">
                    <a:pos x="22" y="4"/>
                  </a:cxn>
                  <a:cxn ang="0">
                    <a:pos x="20" y="26"/>
                  </a:cxn>
                  <a:cxn ang="0">
                    <a:pos x="51" y="29"/>
                  </a:cxn>
                  <a:cxn ang="0">
                    <a:pos x="54" y="7"/>
                  </a:cxn>
                  <a:cxn ang="0">
                    <a:pos x="51" y="34"/>
                  </a:cxn>
                  <a:cxn ang="0">
                    <a:pos x="20" y="36"/>
                  </a:cxn>
                  <a:cxn ang="0">
                    <a:pos x="22" y="58"/>
                  </a:cxn>
                  <a:cxn ang="0">
                    <a:pos x="54" y="55"/>
                  </a:cxn>
                  <a:cxn ang="0">
                    <a:pos x="68" y="7"/>
                  </a:cxn>
                  <a:cxn ang="0">
                    <a:pos x="61" y="4"/>
                  </a:cxn>
                  <a:cxn ang="0">
                    <a:pos x="59" y="12"/>
                  </a:cxn>
                  <a:cxn ang="0">
                    <a:pos x="66" y="14"/>
                  </a:cxn>
                  <a:cxn ang="0">
                    <a:pos x="68" y="7"/>
                  </a:cxn>
                  <a:cxn ang="0">
                    <a:pos x="66" y="19"/>
                  </a:cxn>
                  <a:cxn ang="0">
                    <a:pos x="59" y="21"/>
                  </a:cxn>
                  <a:cxn ang="0">
                    <a:pos x="61" y="29"/>
                  </a:cxn>
                  <a:cxn ang="0">
                    <a:pos x="68" y="26"/>
                  </a:cxn>
                  <a:cxn ang="0">
                    <a:pos x="68" y="36"/>
                  </a:cxn>
                  <a:cxn ang="0">
                    <a:pos x="61" y="34"/>
                  </a:cxn>
                  <a:cxn ang="0">
                    <a:pos x="59" y="41"/>
                  </a:cxn>
                  <a:cxn ang="0">
                    <a:pos x="66" y="43"/>
                  </a:cxn>
                  <a:cxn ang="0">
                    <a:pos x="68" y="36"/>
                  </a:cxn>
                  <a:cxn ang="0">
                    <a:pos x="66" y="48"/>
                  </a:cxn>
                  <a:cxn ang="0">
                    <a:pos x="59" y="51"/>
                  </a:cxn>
                  <a:cxn ang="0">
                    <a:pos x="61" y="58"/>
                  </a:cxn>
                  <a:cxn ang="0">
                    <a:pos x="68" y="55"/>
                  </a:cxn>
                </a:cxnLst>
                <a:rect l="0" t="0" r="r" b="b"/>
                <a:pathLst>
                  <a:path w="73" h="63">
                    <a:moveTo>
                      <a:pt x="73" y="57"/>
                    </a:moveTo>
                    <a:cubicBezTo>
                      <a:pt x="73" y="60"/>
                      <a:pt x="71" y="63"/>
                      <a:pt x="67" y="63"/>
                    </a:cubicBezTo>
                    <a:cubicBezTo>
                      <a:pt x="7" y="63"/>
                      <a:pt x="7" y="63"/>
                      <a:pt x="7" y="63"/>
                    </a:cubicBezTo>
                    <a:cubicBezTo>
                      <a:pt x="3" y="63"/>
                      <a:pt x="0" y="60"/>
                      <a:pt x="0" y="57"/>
                    </a:cubicBezTo>
                    <a:cubicBezTo>
                      <a:pt x="0" y="6"/>
                      <a:pt x="0" y="6"/>
                      <a:pt x="0" y="6"/>
                    </a:cubicBezTo>
                    <a:cubicBezTo>
                      <a:pt x="0" y="2"/>
                      <a:pt x="3" y="0"/>
                      <a:pt x="7" y="0"/>
                    </a:cubicBezTo>
                    <a:cubicBezTo>
                      <a:pt x="67" y="0"/>
                      <a:pt x="67" y="0"/>
                      <a:pt x="67" y="0"/>
                    </a:cubicBezTo>
                    <a:cubicBezTo>
                      <a:pt x="71" y="0"/>
                      <a:pt x="73" y="2"/>
                      <a:pt x="73" y="6"/>
                    </a:cubicBezTo>
                    <a:lnTo>
                      <a:pt x="73" y="57"/>
                    </a:lnTo>
                    <a:close/>
                    <a:moveTo>
                      <a:pt x="15" y="7"/>
                    </a:moveTo>
                    <a:cubicBezTo>
                      <a:pt x="15" y="6"/>
                      <a:pt x="14" y="4"/>
                      <a:pt x="13" y="4"/>
                    </a:cubicBezTo>
                    <a:cubicBezTo>
                      <a:pt x="8" y="4"/>
                      <a:pt x="8" y="4"/>
                      <a:pt x="8" y="4"/>
                    </a:cubicBezTo>
                    <a:cubicBezTo>
                      <a:pt x="6" y="4"/>
                      <a:pt x="5" y="6"/>
                      <a:pt x="5" y="7"/>
                    </a:cubicBezTo>
                    <a:cubicBezTo>
                      <a:pt x="5" y="12"/>
                      <a:pt x="5" y="12"/>
                      <a:pt x="5" y="12"/>
                    </a:cubicBezTo>
                    <a:cubicBezTo>
                      <a:pt x="5" y="13"/>
                      <a:pt x="6" y="14"/>
                      <a:pt x="8" y="14"/>
                    </a:cubicBezTo>
                    <a:cubicBezTo>
                      <a:pt x="13" y="14"/>
                      <a:pt x="13" y="14"/>
                      <a:pt x="13" y="14"/>
                    </a:cubicBezTo>
                    <a:cubicBezTo>
                      <a:pt x="14" y="14"/>
                      <a:pt x="15" y="13"/>
                      <a:pt x="15" y="12"/>
                    </a:cubicBezTo>
                    <a:lnTo>
                      <a:pt x="15" y="7"/>
                    </a:lnTo>
                    <a:close/>
                    <a:moveTo>
                      <a:pt x="15" y="21"/>
                    </a:moveTo>
                    <a:cubicBezTo>
                      <a:pt x="15" y="20"/>
                      <a:pt x="14" y="19"/>
                      <a:pt x="13" y="19"/>
                    </a:cubicBezTo>
                    <a:cubicBezTo>
                      <a:pt x="8" y="19"/>
                      <a:pt x="8" y="19"/>
                      <a:pt x="8" y="19"/>
                    </a:cubicBezTo>
                    <a:cubicBezTo>
                      <a:pt x="6" y="19"/>
                      <a:pt x="5" y="20"/>
                      <a:pt x="5" y="21"/>
                    </a:cubicBezTo>
                    <a:cubicBezTo>
                      <a:pt x="5" y="26"/>
                      <a:pt x="5" y="26"/>
                      <a:pt x="5" y="26"/>
                    </a:cubicBezTo>
                    <a:cubicBezTo>
                      <a:pt x="5" y="28"/>
                      <a:pt x="6" y="29"/>
                      <a:pt x="8" y="29"/>
                    </a:cubicBezTo>
                    <a:cubicBezTo>
                      <a:pt x="13" y="29"/>
                      <a:pt x="13" y="29"/>
                      <a:pt x="13" y="29"/>
                    </a:cubicBezTo>
                    <a:cubicBezTo>
                      <a:pt x="14" y="29"/>
                      <a:pt x="15" y="28"/>
                      <a:pt x="15" y="26"/>
                    </a:cubicBezTo>
                    <a:lnTo>
                      <a:pt x="15" y="21"/>
                    </a:lnTo>
                    <a:close/>
                    <a:moveTo>
                      <a:pt x="15" y="36"/>
                    </a:moveTo>
                    <a:cubicBezTo>
                      <a:pt x="15" y="35"/>
                      <a:pt x="14" y="34"/>
                      <a:pt x="13" y="34"/>
                    </a:cubicBezTo>
                    <a:cubicBezTo>
                      <a:pt x="8" y="34"/>
                      <a:pt x="8" y="34"/>
                      <a:pt x="8" y="34"/>
                    </a:cubicBezTo>
                    <a:cubicBezTo>
                      <a:pt x="6" y="34"/>
                      <a:pt x="5" y="35"/>
                      <a:pt x="5" y="36"/>
                    </a:cubicBezTo>
                    <a:cubicBezTo>
                      <a:pt x="5" y="41"/>
                      <a:pt x="5" y="41"/>
                      <a:pt x="5" y="41"/>
                    </a:cubicBezTo>
                    <a:cubicBezTo>
                      <a:pt x="5" y="42"/>
                      <a:pt x="6" y="43"/>
                      <a:pt x="8" y="43"/>
                    </a:cubicBezTo>
                    <a:cubicBezTo>
                      <a:pt x="13" y="43"/>
                      <a:pt x="13" y="43"/>
                      <a:pt x="13" y="43"/>
                    </a:cubicBezTo>
                    <a:cubicBezTo>
                      <a:pt x="14" y="43"/>
                      <a:pt x="15" y="42"/>
                      <a:pt x="15" y="41"/>
                    </a:cubicBezTo>
                    <a:lnTo>
                      <a:pt x="15" y="36"/>
                    </a:lnTo>
                    <a:close/>
                    <a:moveTo>
                      <a:pt x="15" y="51"/>
                    </a:moveTo>
                    <a:cubicBezTo>
                      <a:pt x="15" y="49"/>
                      <a:pt x="14" y="48"/>
                      <a:pt x="13" y="48"/>
                    </a:cubicBezTo>
                    <a:cubicBezTo>
                      <a:pt x="8" y="48"/>
                      <a:pt x="8" y="48"/>
                      <a:pt x="8" y="48"/>
                    </a:cubicBezTo>
                    <a:cubicBezTo>
                      <a:pt x="6" y="48"/>
                      <a:pt x="5" y="49"/>
                      <a:pt x="5" y="51"/>
                    </a:cubicBezTo>
                    <a:cubicBezTo>
                      <a:pt x="5" y="55"/>
                      <a:pt x="5" y="55"/>
                      <a:pt x="5" y="55"/>
                    </a:cubicBezTo>
                    <a:cubicBezTo>
                      <a:pt x="5" y="57"/>
                      <a:pt x="6" y="58"/>
                      <a:pt x="8" y="58"/>
                    </a:cubicBezTo>
                    <a:cubicBezTo>
                      <a:pt x="13" y="58"/>
                      <a:pt x="13" y="58"/>
                      <a:pt x="13" y="58"/>
                    </a:cubicBezTo>
                    <a:cubicBezTo>
                      <a:pt x="14" y="58"/>
                      <a:pt x="15" y="57"/>
                      <a:pt x="15" y="55"/>
                    </a:cubicBezTo>
                    <a:lnTo>
                      <a:pt x="15" y="51"/>
                    </a:lnTo>
                    <a:close/>
                    <a:moveTo>
                      <a:pt x="54" y="7"/>
                    </a:moveTo>
                    <a:cubicBezTo>
                      <a:pt x="54" y="6"/>
                      <a:pt x="53" y="4"/>
                      <a:pt x="51" y="4"/>
                    </a:cubicBezTo>
                    <a:cubicBezTo>
                      <a:pt x="22" y="4"/>
                      <a:pt x="22" y="4"/>
                      <a:pt x="22" y="4"/>
                    </a:cubicBezTo>
                    <a:cubicBezTo>
                      <a:pt x="21" y="4"/>
                      <a:pt x="20" y="6"/>
                      <a:pt x="20" y="7"/>
                    </a:cubicBezTo>
                    <a:cubicBezTo>
                      <a:pt x="20" y="26"/>
                      <a:pt x="20" y="26"/>
                      <a:pt x="20" y="26"/>
                    </a:cubicBezTo>
                    <a:cubicBezTo>
                      <a:pt x="20" y="28"/>
                      <a:pt x="21" y="29"/>
                      <a:pt x="22" y="29"/>
                    </a:cubicBezTo>
                    <a:cubicBezTo>
                      <a:pt x="51" y="29"/>
                      <a:pt x="51" y="29"/>
                      <a:pt x="51" y="29"/>
                    </a:cubicBezTo>
                    <a:cubicBezTo>
                      <a:pt x="53" y="29"/>
                      <a:pt x="54" y="28"/>
                      <a:pt x="54" y="26"/>
                    </a:cubicBezTo>
                    <a:lnTo>
                      <a:pt x="54" y="7"/>
                    </a:lnTo>
                    <a:close/>
                    <a:moveTo>
                      <a:pt x="54" y="36"/>
                    </a:moveTo>
                    <a:cubicBezTo>
                      <a:pt x="54" y="35"/>
                      <a:pt x="53" y="34"/>
                      <a:pt x="51" y="34"/>
                    </a:cubicBezTo>
                    <a:cubicBezTo>
                      <a:pt x="22" y="34"/>
                      <a:pt x="22" y="34"/>
                      <a:pt x="22" y="34"/>
                    </a:cubicBezTo>
                    <a:cubicBezTo>
                      <a:pt x="21" y="34"/>
                      <a:pt x="20" y="35"/>
                      <a:pt x="20" y="36"/>
                    </a:cubicBezTo>
                    <a:cubicBezTo>
                      <a:pt x="20" y="55"/>
                      <a:pt x="20" y="55"/>
                      <a:pt x="20" y="55"/>
                    </a:cubicBezTo>
                    <a:cubicBezTo>
                      <a:pt x="20" y="57"/>
                      <a:pt x="21" y="58"/>
                      <a:pt x="22" y="58"/>
                    </a:cubicBezTo>
                    <a:cubicBezTo>
                      <a:pt x="51" y="58"/>
                      <a:pt x="51" y="58"/>
                      <a:pt x="51" y="58"/>
                    </a:cubicBezTo>
                    <a:cubicBezTo>
                      <a:pt x="53" y="58"/>
                      <a:pt x="54" y="57"/>
                      <a:pt x="54" y="55"/>
                    </a:cubicBezTo>
                    <a:lnTo>
                      <a:pt x="54" y="36"/>
                    </a:lnTo>
                    <a:close/>
                    <a:moveTo>
                      <a:pt x="68" y="7"/>
                    </a:moveTo>
                    <a:cubicBezTo>
                      <a:pt x="68" y="6"/>
                      <a:pt x="67" y="4"/>
                      <a:pt x="66" y="4"/>
                    </a:cubicBezTo>
                    <a:cubicBezTo>
                      <a:pt x="61" y="4"/>
                      <a:pt x="61" y="4"/>
                      <a:pt x="61" y="4"/>
                    </a:cubicBezTo>
                    <a:cubicBezTo>
                      <a:pt x="60" y="4"/>
                      <a:pt x="59" y="6"/>
                      <a:pt x="59" y="7"/>
                    </a:cubicBezTo>
                    <a:cubicBezTo>
                      <a:pt x="59" y="12"/>
                      <a:pt x="59" y="12"/>
                      <a:pt x="59" y="12"/>
                    </a:cubicBezTo>
                    <a:cubicBezTo>
                      <a:pt x="59" y="13"/>
                      <a:pt x="60" y="14"/>
                      <a:pt x="61" y="14"/>
                    </a:cubicBezTo>
                    <a:cubicBezTo>
                      <a:pt x="66" y="14"/>
                      <a:pt x="66" y="14"/>
                      <a:pt x="66" y="14"/>
                    </a:cubicBezTo>
                    <a:cubicBezTo>
                      <a:pt x="67" y="14"/>
                      <a:pt x="68" y="13"/>
                      <a:pt x="68" y="12"/>
                    </a:cubicBezTo>
                    <a:lnTo>
                      <a:pt x="68" y="7"/>
                    </a:lnTo>
                    <a:close/>
                    <a:moveTo>
                      <a:pt x="68" y="21"/>
                    </a:moveTo>
                    <a:cubicBezTo>
                      <a:pt x="68" y="20"/>
                      <a:pt x="67" y="19"/>
                      <a:pt x="66" y="19"/>
                    </a:cubicBezTo>
                    <a:cubicBezTo>
                      <a:pt x="61" y="19"/>
                      <a:pt x="61" y="19"/>
                      <a:pt x="61" y="19"/>
                    </a:cubicBezTo>
                    <a:cubicBezTo>
                      <a:pt x="60" y="19"/>
                      <a:pt x="59" y="20"/>
                      <a:pt x="59" y="21"/>
                    </a:cubicBezTo>
                    <a:cubicBezTo>
                      <a:pt x="59" y="26"/>
                      <a:pt x="59" y="26"/>
                      <a:pt x="59" y="26"/>
                    </a:cubicBezTo>
                    <a:cubicBezTo>
                      <a:pt x="59" y="28"/>
                      <a:pt x="60" y="29"/>
                      <a:pt x="61" y="29"/>
                    </a:cubicBezTo>
                    <a:cubicBezTo>
                      <a:pt x="66" y="29"/>
                      <a:pt x="66" y="29"/>
                      <a:pt x="66" y="29"/>
                    </a:cubicBezTo>
                    <a:cubicBezTo>
                      <a:pt x="67" y="29"/>
                      <a:pt x="68" y="28"/>
                      <a:pt x="68" y="26"/>
                    </a:cubicBezTo>
                    <a:lnTo>
                      <a:pt x="68" y="21"/>
                    </a:lnTo>
                    <a:close/>
                    <a:moveTo>
                      <a:pt x="68" y="36"/>
                    </a:moveTo>
                    <a:cubicBezTo>
                      <a:pt x="68" y="35"/>
                      <a:pt x="67" y="34"/>
                      <a:pt x="66" y="34"/>
                    </a:cubicBezTo>
                    <a:cubicBezTo>
                      <a:pt x="61" y="34"/>
                      <a:pt x="61" y="34"/>
                      <a:pt x="61" y="34"/>
                    </a:cubicBezTo>
                    <a:cubicBezTo>
                      <a:pt x="60" y="34"/>
                      <a:pt x="59" y="35"/>
                      <a:pt x="59" y="36"/>
                    </a:cubicBezTo>
                    <a:cubicBezTo>
                      <a:pt x="59" y="41"/>
                      <a:pt x="59" y="41"/>
                      <a:pt x="59" y="41"/>
                    </a:cubicBezTo>
                    <a:cubicBezTo>
                      <a:pt x="59" y="42"/>
                      <a:pt x="60" y="43"/>
                      <a:pt x="61" y="43"/>
                    </a:cubicBezTo>
                    <a:cubicBezTo>
                      <a:pt x="66" y="43"/>
                      <a:pt x="66" y="43"/>
                      <a:pt x="66" y="43"/>
                    </a:cubicBezTo>
                    <a:cubicBezTo>
                      <a:pt x="67" y="43"/>
                      <a:pt x="68" y="42"/>
                      <a:pt x="68" y="41"/>
                    </a:cubicBezTo>
                    <a:lnTo>
                      <a:pt x="68" y="36"/>
                    </a:lnTo>
                    <a:close/>
                    <a:moveTo>
                      <a:pt x="68" y="51"/>
                    </a:moveTo>
                    <a:cubicBezTo>
                      <a:pt x="68" y="49"/>
                      <a:pt x="67" y="48"/>
                      <a:pt x="66" y="48"/>
                    </a:cubicBezTo>
                    <a:cubicBezTo>
                      <a:pt x="61" y="48"/>
                      <a:pt x="61" y="48"/>
                      <a:pt x="61" y="48"/>
                    </a:cubicBezTo>
                    <a:cubicBezTo>
                      <a:pt x="60" y="48"/>
                      <a:pt x="59" y="49"/>
                      <a:pt x="59" y="51"/>
                    </a:cubicBezTo>
                    <a:cubicBezTo>
                      <a:pt x="59" y="55"/>
                      <a:pt x="59" y="55"/>
                      <a:pt x="59" y="55"/>
                    </a:cubicBezTo>
                    <a:cubicBezTo>
                      <a:pt x="59" y="57"/>
                      <a:pt x="60" y="58"/>
                      <a:pt x="61" y="58"/>
                    </a:cubicBezTo>
                    <a:cubicBezTo>
                      <a:pt x="66" y="58"/>
                      <a:pt x="66" y="58"/>
                      <a:pt x="66" y="58"/>
                    </a:cubicBezTo>
                    <a:cubicBezTo>
                      <a:pt x="67" y="58"/>
                      <a:pt x="68" y="57"/>
                      <a:pt x="68" y="55"/>
                    </a:cubicBezTo>
                    <a:lnTo>
                      <a:pt x="68" y="51"/>
                    </a:lnTo>
                    <a:close/>
                  </a:path>
                </a:pathLst>
              </a:custGeom>
              <a:solidFill>
                <a:schemeClr val="bg1">
                  <a:lumMod val="65000"/>
                </a:schemeClr>
              </a:solidFill>
              <a:ln w="9525">
                <a:noFill/>
                <a:round/>
                <a:headEnd/>
                <a:tailEnd/>
              </a:ln>
            </p:spPr>
            <p:txBody>
              <a:bodyPr anchor="ctr"/>
              <a:lstStyle/>
              <a:p>
                <a:pPr algn="ctr">
                  <a:defRPr/>
                </a:pPr>
                <a:endParaRPr sz="2400" dirty="0">
                  <a:solidFill>
                    <a:schemeClr val="bg1">
                      <a:lumMod val="50000"/>
                    </a:schemeClr>
                  </a:solidFill>
                  <a:latin typeface="SimHei" charset="-122"/>
                  <a:ea typeface="SimHei" charset="-122"/>
                  <a:cs typeface="SimHei" charset="-122"/>
                </a:endParaRPr>
              </a:p>
            </p:txBody>
          </p:sp>
        </p:grpSp>
        <p:sp>
          <p:nvSpPr>
            <p:cNvPr id="40" name="矩形 39">
              <a:extLst>
                <a:ext uri="{FF2B5EF4-FFF2-40B4-BE49-F238E27FC236}">
                  <a16:creationId xmlns:a16="http://schemas.microsoft.com/office/drawing/2014/main" xmlns="" id="{37E4AB9F-0446-4A18-B76F-7B2D7D817096}"/>
                </a:ext>
              </a:extLst>
            </p:cNvPr>
            <p:cNvSpPr/>
            <p:nvPr/>
          </p:nvSpPr>
          <p:spPr>
            <a:xfrm>
              <a:off x="4416895" y="2163006"/>
              <a:ext cx="2381218" cy="509487"/>
            </a:xfrm>
            <a:prstGeom prst="rect">
              <a:avLst/>
            </a:prstGeom>
          </p:spPr>
          <p:txBody>
            <a:bodyPr anchor="ctr">
              <a:normAutofit fontScale="85000" lnSpcReduction="10000"/>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41" name="矩形 40">
              <a:extLst>
                <a:ext uri="{FF2B5EF4-FFF2-40B4-BE49-F238E27FC236}">
                  <a16:creationId xmlns:a16="http://schemas.microsoft.com/office/drawing/2014/main" xmlns="" id="{440CDC99-32A3-436F-A393-B76555B1F5D1}"/>
                </a:ext>
              </a:extLst>
            </p:cNvPr>
            <p:cNvSpPr/>
            <p:nvPr/>
          </p:nvSpPr>
          <p:spPr>
            <a:xfrm>
              <a:off x="6957017" y="2163006"/>
              <a:ext cx="2381219" cy="509487"/>
            </a:xfrm>
            <a:prstGeom prst="rect">
              <a:avLst/>
            </a:prstGeom>
          </p:spPr>
          <p:txBody>
            <a:bodyPr anchor="ctr">
              <a:normAutofit fontScale="85000" lnSpcReduction="10000"/>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42" name="矩形 41">
              <a:extLst>
                <a:ext uri="{FF2B5EF4-FFF2-40B4-BE49-F238E27FC236}">
                  <a16:creationId xmlns:a16="http://schemas.microsoft.com/office/drawing/2014/main" xmlns="" id="{5246B993-296E-4800-BA79-485B92858EC7}"/>
                </a:ext>
              </a:extLst>
            </p:cNvPr>
            <p:cNvSpPr/>
            <p:nvPr/>
          </p:nvSpPr>
          <p:spPr>
            <a:xfrm>
              <a:off x="9735495" y="2163006"/>
              <a:ext cx="2381218" cy="509487"/>
            </a:xfrm>
            <a:prstGeom prst="rect">
              <a:avLst/>
            </a:prstGeom>
          </p:spPr>
          <p:txBody>
            <a:bodyPr anchor="ctr">
              <a:normAutofit fontScale="85000" lnSpcReduction="10000"/>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43" name="矩形 42">
              <a:extLst>
                <a:ext uri="{FF2B5EF4-FFF2-40B4-BE49-F238E27FC236}">
                  <a16:creationId xmlns:a16="http://schemas.microsoft.com/office/drawing/2014/main" xmlns="" id="{0E2B2DDA-46AA-4043-9A90-580D1018DB2F}"/>
                </a:ext>
              </a:extLst>
            </p:cNvPr>
            <p:cNvSpPr/>
            <p:nvPr/>
          </p:nvSpPr>
          <p:spPr>
            <a:xfrm>
              <a:off x="3068550" y="5458310"/>
              <a:ext cx="2381219" cy="509487"/>
            </a:xfrm>
            <a:prstGeom prst="rect">
              <a:avLst/>
            </a:prstGeom>
          </p:spPr>
          <p:txBody>
            <a:bodyPr anchor="ctr">
              <a:normAutofit fontScale="85000" lnSpcReduction="10000"/>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44" name="矩形 43">
              <a:extLst>
                <a:ext uri="{FF2B5EF4-FFF2-40B4-BE49-F238E27FC236}">
                  <a16:creationId xmlns:a16="http://schemas.microsoft.com/office/drawing/2014/main" xmlns="" id="{521A14F7-3878-46D8-9BC0-5510708676D9}"/>
                </a:ext>
              </a:extLst>
            </p:cNvPr>
            <p:cNvSpPr/>
            <p:nvPr/>
          </p:nvSpPr>
          <p:spPr>
            <a:xfrm>
              <a:off x="5608673" y="5458310"/>
              <a:ext cx="2381218" cy="509487"/>
            </a:xfrm>
            <a:prstGeom prst="rect">
              <a:avLst/>
            </a:prstGeom>
          </p:spPr>
          <p:txBody>
            <a:bodyPr anchor="ctr">
              <a:normAutofit fontScale="85000" lnSpcReduction="10000"/>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45" name="矩形 44">
              <a:extLst>
                <a:ext uri="{FF2B5EF4-FFF2-40B4-BE49-F238E27FC236}">
                  <a16:creationId xmlns:a16="http://schemas.microsoft.com/office/drawing/2014/main" xmlns="" id="{D0ECBAA3-F1C6-4DB3-9BCC-0AD97EF038C6}"/>
                </a:ext>
              </a:extLst>
            </p:cNvPr>
            <p:cNvSpPr/>
            <p:nvPr/>
          </p:nvSpPr>
          <p:spPr>
            <a:xfrm>
              <a:off x="8387150" y="5458310"/>
              <a:ext cx="2381219" cy="509487"/>
            </a:xfrm>
            <a:prstGeom prst="rect">
              <a:avLst/>
            </a:prstGeom>
          </p:spPr>
          <p:txBody>
            <a:bodyPr anchor="ctr">
              <a:normAutofit fontScale="85000" lnSpcReduction="10000"/>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grpSp>
      <p:pic>
        <p:nvPicPr>
          <p:cNvPr id="63" name="图片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3818222292"/>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5" name="Group 4">
            <a:extLst>
              <a:ext uri="{FF2B5EF4-FFF2-40B4-BE49-F238E27FC236}">
                <a16:creationId xmlns:a16="http://schemas.microsoft.com/office/drawing/2014/main" xmlns="" id="{E9D547EE-B6CE-4E96-8B97-834C955500C2}"/>
              </a:ext>
            </a:extLst>
          </p:cNvPr>
          <p:cNvGrpSpPr/>
          <p:nvPr/>
        </p:nvGrpSpPr>
        <p:grpSpPr>
          <a:xfrm>
            <a:off x="4670480" y="2403898"/>
            <a:ext cx="1142799" cy="1475341"/>
            <a:chOff x="1172952" y="2132430"/>
            <a:chExt cx="1142799" cy="1475341"/>
          </a:xfrm>
        </p:grpSpPr>
        <p:sp>
          <p:nvSpPr>
            <p:cNvPr id="7" name="Pentagon 25">
              <a:extLst>
                <a:ext uri="{FF2B5EF4-FFF2-40B4-BE49-F238E27FC236}">
                  <a16:creationId xmlns:a16="http://schemas.microsoft.com/office/drawing/2014/main" xmlns="" id="{6B28A454-D573-4273-BF46-0483DE50C0B7}"/>
                </a:ext>
              </a:extLst>
            </p:cNvPr>
            <p:cNvSpPr/>
            <p:nvPr/>
          </p:nvSpPr>
          <p:spPr>
            <a:xfrm rot="2700000">
              <a:off x="1229137" y="2521156"/>
              <a:ext cx="1424338" cy="748891"/>
            </a:xfrm>
            <a:prstGeom prst="homePlate">
              <a:avLst>
                <a:gd name="adj" fmla="val 42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8" name="Oval 63">
              <a:extLst>
                <a:ext uri="{FF2B5EF4-FFF2-40B4-BE49-F238E27FC236}">
                  <a16:creationId xmlns:a16="http://schemas.microsoft.com/office/drawing/2014/main" xmlns="" id="{72AE69F1-8714-4E5E-B2CA-5B05742FD0AE}"/>
                </a:ext>
              </a:extLst>
            </p:cNvPr>
            <p:cNvSpPr/>
            <p:nvPr/>
          </p:nvSpPr>
          <p:spPr>
            <a:xfrm>
              <a:off x="1172952" y="2132430"/>
              <a:ext cx="501103" cy="50110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9" name="Text Placeholder 33">
              <a:extLst>
                <a:ext uri="{FF2B5EF4-FFF2-40B4-BE49-F238E27FC236}">
                  <a16:creationId xmlns:a16="http://schemas.microsoft.com/office/drawing/2014/main" xmlns="" id="{580FBEF0-15B0-4F8A-BF9C-1C0E71A2AF66}"/>
                </a:ext>
              </a:extLst>
            </p:cNvPr>
            <p:cNvSpPr txBox="1">
              <a:spLocks/>
            </p:cNvSpPr>
            <p:nvPr/>
          </p:nvSpPr>
          <p:spPr>
            <a:xfrm>
              <a:off x="1251545" y="2265649"/>
              <a:ext cx="343913" cy="2587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Tx/>
                <a:buNone/>
                <a:defRPr sz="2000" kern="120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Tx/>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600" u="none" strike="noStrike" kern="1200" cap="none" spc="0" normalizeH="0" baseline="0" noProof="0" dirty="0">
                  <a:ln>
                    <a:noFill/>
                  </a:ln>
                  <a:solidFill>
                    <a:prstClr val="white"/>
                  </a:solidFill>
                  <a:effectLst/>
                  <a:uLnTx/>
                  <a:uFillTx/>
                  <a:latin typeface="SimHei" charset="-122"/>
                  <a:ea typeface="SimHei" charset="-122"/>
                  <a:cs typeface="SimHei" charset="-122"/>
                </a:rPr>
                <a:t>1</a:t>
              </a:r>
              <a:endParaRPr kumimoji="0" lang="en-AU" sz="16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grpSp>
      <p:grpSp>
        <p:nvGrpSpPr>
          <p:cNvPr id="10" name="Group 5">
            <a:extLst>
              <a:ext uri="{FF2B5EF4-FFF2-40B4-BE49-F238E27FC236}">
                <a16:creationId xmlns:a16="http://schemas.microsoft.com/office/drawing/2014/main" xmlns="" id="{EBC58BD5-48BE-442D-9D50-7D5570E38DE9}"/>
              </a:ext>
            </a:extLst>
          </p:cNvPr>
          <p:cNvGrpSpPr/>
          <p:nvPr/>
        </p:nvGrpSpPr>
        <p:grpSpPr>
          <a:xfrm>
            <a:off x="6168315" y="2396523"/>
            <a:ext cx="1465656" cy="1111652"/>
            <a:chOff x="3428030" y="2125055"/>
            <a:chExt cx="1465656" cy="1111652"/>
          </a:xfrm>
        </p:grpSpPr>
        <p:sp>
          <p:nvSpPr>
            <p:cNvPr id="11" name="Pentagon 34">
              <a:extLst>
                <a:ext uri="{FF2B5EF4-FFF2-40B4-BE49-F238E27FC236}">
                  <a16:creationId xmlns:a16="http://schemas.microsoft.com/office/drawing/2014/main" xmlns="" id="{C818B072-6F1D-4E87-A0C9-BE4128696011}"/>
                </a:ext>
              </a:extLst>
            </p:cNvPr>
            <p:cNvSpPr/>
            <p:nvPr/>
          </p:nvSpPr>
          <p:spPr>
            <a:xfrm rot="8100000">
              <a:off x="3428030" y="2487816"/>
              <a:ext cx="1424338" cy="748891"/>
            </a:xfrm>
            <a:prstGeom prst="homePlate">
              <a:avLst>
                <a:gd name="adj" fmla="val 420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12" name="Oval 65">
              <a:extLst>
                <a:ext uri="{FF2B5EF4-FFF2-40B4-BE49-F238E27FC236}">
                  <a16:creationId xmlns:a16="http://schemas.microsoft.com/office/drawing/2014/main" xmlns="" id="{6D23F66B-DF4D-44AB-A312-025AA2AB0AF4}"/>
                </a:ext>
              </a:extLst>
            </p:cNvPr>
            <p:cNvSpPr/>
            <p:nvPr/>
          </p:nvSpPr>
          <p:spPr>
            <a:xfrm>
              <a:off x="4392583" y="2125055"/>
              <a:ext cx="501103" cy="501103"/>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13" name="Text Placeholder 33">
              <a:extLst>
                <a:ext uri="{FF2B5EF4-FFF2-40B4-BE49-F238E27FC236}">
                  <a16:creationId xmlns:a16="http://schemas.microsoft.com/office/drawing/2014/main" xmlns="" id="{181A0E6A-5037-4018-B4B7-54465B694DEC}"/>
                </a:ext>
              </a:extLst>
            </p:cNvPr>
            <p:cNvSpPr txBox="1">
              <a:spLocks/>
            </p:cNvSpPr>
            <p:nvPr/>
          </p:nvSpPr>
          <p:spPr>
            <a:xfrm>
              <a:off x="4471177" y="2265649"/>
              <a:ext cx="343913" cy="24668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Tx/>
                <a:buNone/>
                <a:defRPr sz="2000" kern="120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Tx/>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600" u="none" strike="noStrike" kern="1200" cap="none" spc="0" normalizeH="0" baseline="0" noProof="0" dirty="0">
                  <a:ln>
                    <a:noFill/>
                  </a:ln>
                  <a:solidFill>
                    <a:prstClr val="white"/>
                  </a:solidFill>
                  <a:effectLst/>
                  <a:uLnTx/>
                  <a:uFillTx/>
                  <a:latin typeface="SimHei" charset="-122"/>
                  <a:ea typeface="SimHei" charset="-122"/>
                  <a:cs typeface="SimHei" charset="-122"/>
                </a:rPr>
                <a:t>2</a:t>
              </a:r>
              <a:endParaRPr kumimoji="0" lang="en-AU" sz="16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grpSp>
      <p:grpSp>
        <p:nvGrpSpPr>
          <p:cNvPr id="14" name="Group 6">
            <a:extLst>
              <a:ext uri="{FF2B5EF4-FFF2-40B4-BE49-F238E27FC236}">
                <a16:creationId xmlns:a16="http://schemas.microsoft.com/office/drawing/2014/main" xmlns="" id="{E5655302-4BAD-46D6-B2CC-44ED586A3312}"/>
              </a:ext>
            </a:extLst>
          </p:cNvPr>
          <p:cNvGrpSpPr/>
          <p:nvPr/>
        </p:nvGrpSpPr>
        <p:grpSpPr>
          <a:xfrm>
            <a:off x="4676055" y="4138705"/>
            <a:ext cx="1481269" cy="1116836"/>
            <a:chOff x="1178527" y="4724493"/>
            <a:chExt cx="1481269" cy="1116836"/>
          </a:xfrm>
        </p:grpSpPr>
        <p:sp>
          <p:nvSpPr>
            <p:cNvPr id="15" name="Pentagon 28">
              <a:extLst>
                <a:ext uri="{FF2B5EF4-FFF2-40B4-BE49-F238E27FC236}">
                  <a16:creationId xmlns:a16="http://schemas.microsoft.com/office/drawing/2014/main" xmlns="" id="{8DE5F79B-714D-4B3A-8D8E-00DAFD347E68}"/>
                </a:ext>
              </a:extLst>
            </p:cNvPr>
            <p:cNvSpPr/>
            <p:nvPr/>
          </p:nvSpPr>
          <p:spPr>
            <a:xfrm rot="18995262">
              <a:off x="1235458" y="4724493"/>
              <a:ext cx="1424338" cy="748891"/>
            </a:xfrm>
            <a:prstGeom prst="homePlate">
              <a:avLst>
                <a:gd name="adj" fmla="val 420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17" name="Oval 67">
              <a:extLst>
                <a:ext uri="{FF2B5EF4-FFF2-40B4-BE49-F238E27FC236}">
                  <a16:creationId xmlns:a16="http://schemas.microsoft.com/office/drawing/2014/main" xmlns="" id="{D708A768-18DE-49C2-BDBC-75B05449F853}"/>
                </a:ext>
              </a:extLst>
            </p:cNvPr>
            <p:cNvSpPr/>
            <p:nvPr/>
          </p:nvSpPr>
          <p:spPr>
            <a:xfrm>
              <a:off x="1178527" y="5340226"/>
              <a:ext cx="501103" cy="501103"/>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19" name="Text Placeholder 33">
              <a:extLst>
                <a:ext uri="{FF2B5EF4-FFF2-40B4-BE49-F238E27FC236}">
                  <a16:creationId xmlns:a16="http://schemas.microsoft.com/office/drawing/2014/main" xmlns="" id="{7431DD7E-7C8A-4C7F-95A3-728910E0E776}"/>
                </a:ext>
              </a:extLst>
            </p:cNvPr>
            <p:cNvSpPr txBox="1">
              <a:spLocks/>
            </p:cNvSpPr>
            <p:nvPr/>
          </p:nvSpPr>
          <p:spPr>
            <a:xfrm>
              <a:off x="1251545" y="5465222"/>
              <a:ext cx="343913" cy="2587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Tx/>
                <a:buNone/>
                <a:defRPr sz="2000" kern="120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Tx/>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600" u="none" strike="noStrike" kern="1200" cap="none" spc="0" normalizeH="0" baseline="0" noProof="0" dirty="0">
                  <a:ln>
                    <a:noFill/>
                  </a:ln>
                  <a:solidFill>
                    <a:prstClr val="white"/>
                  </a:solidFill>
                  <a:effectLst/>
                  <a:uLnTx/>
                  <a:uFillTx/>
                  <a:latin typeface="SimHei" charset="-122"/>
                  <a:ea typeface="SimHei" charset="-122"/>
                  <a:cs typeface="SimHei" charset="-122"/>
                </a:rPr>
                <a:t>3</a:t>
              </a:r>
              <a:endParaRPr kumimoji="0" lang="en-AU" sz="16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grpSp>
      <p:grpSp>
        <p:nvGrpSpPr>
          <p:cNvPr id="20" name="Group 7">
            <a:extLst>
              <a:ext uri="{FF2B5EF4-FFF2-40B4-BE49-F238E27FC236}">
                <a16:creationId xmlns:a16="http://schemas.microsoft.com/office/drawing/2014/main" xmlns="" id="{8E47BE27-09FD-4F98-AE91-AF014FAB2DD6}"/>
              </a:ext>
            </a:extLst>
          </p:cNvPr>
          <p:cNvGrpSpPr/>
          <p:nvPr/>
        </p:nvGrpSpPr>
        <p:grpSpPr>
          <a:xfrm>
            <a:off x="6170372" y="4133908"/>
            <a:ext cx="1471273" cy="1121633"/>
            <a:chOff x="3430087" y="4719696"/>
            <a:chExt cx="1471273" cy="1121633"/>
          </a:xfrm>
        </p:grpSpPr>
        <p:sp>
          <p:nvSpPr>
            <p:cNvPr id="21" name="Pentagon 31">
              <a:extLst>
                <a:ext uri="{FF2B5EF4-FFF2-40B4-BE49-F238E27FC236}">
                  <a16:creationId xmlns:a16="http://schemas.microsoft.com/office/drawing/2014/main" xmlns="" id="{4DBFAB6F-6C86-4CE6-AAB0-824303CDF945}"/>
                </a:ext>
              </a:extLst>
            </p:cNvPr>
            <p:cNvSpPr/>
            <p:nvPr/>
          </p:nvSpPr>
          <p:spPr>
            <a:xfrm rot="13469965">
              <a:off x="3430087" y="4719696"/>
              <a:ext cx="1424338" cy="748891"/>
            </a:xfrm>
            <a:prstGeom prst="homePlate">
              <a:avLst>
                <a:gd name="adj" fmla="val 420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22" name="Oval 69">
              <a:extLst>
                <a:ext uri="{FF2B5EF4-FFF2-40B4-BE49-F238E27FC236}">
                  <a16:creationId xmlns:a16="http://schemas.microsoft.com/office/drawing/2014/main" xmlns="" id="{C56A6337-D800-418E-8EB1-AA337493F336}"/>
                </a:ext>
              </a:extLst>
            </p:cNvPr>
            <p:cNvSpPr/>
            <p:nvPr/>
          </p:nvSpPr>
          <p:spPr>
            <a:xfrm>
              <a:off x="4400257" y="5340226"/>
              <a:ext cx="501103" cy="501103"/>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sp>
          <p:nvSpPr>
            <p:cNvPr id="23" name="Text Placeholder 33">
              <a:extLst>
                <a:ext uri="{FF2B5EF4-FFF2-40B4-BE49-F238E27FC236}">
                  <a16:creationId xmlns:a16="http://schemas.microsoft.com/office/drawing/2014/main" xmlns="" id="{1383E762-FE0F-4FEE-B0E5-E503D906A9A0}"/>
                </a:ext>
              </a:extLst>
            </p:cNvPr>
            <p:cNvSpPr txBox="1">
              <a:spLocks/>
            </p:cNvSpPr>
            <p:nvPr/>
          </p:nvSpPr>
          <p:spPr>
            <a:xfrm>
              <a:off x="4478851" y="5465222"/>
              <a:ext cx="343913" cy="2587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Tx/>
                <a:buNone/>
                <a:defRPr sz="2000" kern="120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Tx/>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600" u="none" strike="noStrike" kern="1200" cap="none" spc="0" normalizeH="0" baseline="0" noProof="0" dirty="0">
                  <a:ln>
                    <a:noFill/>
                  </a:ln>
                  <a:solidFill>
                    <a:prstClr val="white"/>
                  </a:solidFill>
                  <a:effectLst/>
                  <a:uLnTx/>
                  <a:uFillTx/>
                  <a:latin typeface="SimHei" charset="-122"/>
                  <a:ea typeface="SimHei" charset="-122"/>
                  <a:cs typeface="SimHei" charset="-122"/>
                </a:rPr>
                <a:t>4</a:t>
              </a:r>
              <a:endParaRPr kumimoji="0" lang="en-AU" sz="1600" u="none" strike="noStrike" kern="1200" cap="none" spc="0" normalizeH="0" baseline="0" noProof="0" dirty="0">
                <a:ln>
                  <a:noFill/>
                </a:ln>
                <a:solidFill>
                  <a:prstClr val="white"/>
                </a:solidFill>
                <a:effectLst/>
                <a:uLnTx/>
                <a:uFillTx/>
                <a:latin typeface="SimHei" charset="-122"/>
                <a:ea typeface="SimHei" charset="-122"/>
                <a:cs typeface="SimHei" charset="-122"/>
              </a:endParaRPr>
            </a:p>
          </p:txBody>
        </p:sp>
      </p:grpSp>
      <p:sp>
        <p:nvSpPr>
          <p:cNvPr id="24" name="文本框 23">
            <a:extLst>
              <a:ext uri="{FF2B5EF4-FFF2-40B4-BE49-F238E27FC236}">
                <a16:creationId xmlns:a16="http://schemas.microsoft.com/office/drawing/2014/main" xmlns="" id="{48A7EF60-35AD-4BA0-9195-AFEBFB30D09A}"/>
              </a:ext>
            </a:extLst>
          </p:cNvPr>
          <p:cNvSpPr txBox="1"/>
          <p:nvPr/>
        </p:nvSpPr>
        <p:spPr>
          <a:xfrm>
            <a:off x="7932926" y="1641720"/>
            <a:ext cx="1330416" cy="416909"/>
          </a:xfrm>
          <a:prstGeom prst="rect">
            <a:avLst/>
          </a:prstGeom>
          <a:noFill/>
        </p:spPr>
        <p:txBody>
          <a:bodyPr wrap="square" rtlCol="0">
            <a:spAutoFit/>
          </a:bodyPr>
          <a:lstStyle/>
          <a:p>
            <a:pP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25" name="文本框 24">
            <a:extLst>
              <a:ext uri="{FF2B5EF4-FFF2-40B4-BE49-F238E27FC236}">
                <a16:creationId xmlns:a16="http://schemas.microsoft.com/office/drawing/2014/main" xmlns="" id="{13A0A299-D09E-480E-9D0B-3B65DDFD4F4E}"/>
              </a:ext>
            </a:extLst>
          </p:cNvPr>
          <p:cNvSpPr txBox="1"/>
          <p:nvPr/>
        </p:nvSpPr>
        <p:spPr>
          <a:xfrm>
            <a:off x="7932926" y="4113457"/>
            <a:ext cx="1330416" cy="416909"/>
          </a:xfrm>
          <a:prstGeom prst="rect">
            <a:avLst/>
          </a:prstGeom>
          <a:noFill/>
        </p:spPr>
        <p:txBody>
          <a:bodyPr wrap="square" rtlCol="0">
            <a:spAutoFit/>
          </a:bodyPr>
          <a:lstStyle/>
          <a:p>
            <a:pP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26" name="文本框 25">
            <a:extLst>
              <a:ext uri="{FF2B5EF4-FFF2-40B4-BE49-F238E27FC236}">
                <a16:creationId xmlns:a16="http://schemas.microsoft.com/office/drawing/2014/main" xmlns="" id="{D3943718-ED39-4AEF-B531-D1EE0C32F8A5}"/>
              </a:ext>
            </a:extLst>
          </p:cNvPr>
          <p:cNvSpPr txBox="1"/>
          <p:nvPr/>
        </p:nvSpPr>
        <p:spPr>
          <a:xfrm>
            <a:off x="2992362" y="1641720"/>
            <a:ext cx="1330416" cy="401328"/>
          </a:xfrm>
          <a:prstGeom prst="rect">
            <a:avLst/>
          </a:prstGeom>
          <a:noFill/>
        </p:spPr>
        <p:txBody>
          <a:bodyPr wrap="square" rtlCol="0">
            <a:spAutoFit/>
          </a:bodyPr>
          <a:lstStyle/>
          <a:p>
            <a:pPr algn="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27" name="文本框 26">
            <a:extLst>
              <a:ext uri="{FF2B5EF4-FFF2-40B4-BE49-F238E27FC236}">
                <a16:creationId xmlns:a16="http://schemas.microsoft.com/office/drawing/2014/main" xmlns="" id="{9034D9B9-FD20-4EF6-B479-BFE66F89DC68}"/>
              </a:ext>
            </a:extLst>
          </p:cNvPr>
          <p:cNvSpPr txBox="1"/>
          <p:nvPr/>
        </p:nvSpPr>
        <p:spPr>
          <a:xfrm>
            <a:off x="2992362" y="4113457"/>
            <a:ext cx="1330416" cy="401328"/>
          </a:xfrm>
          <a:prstGeom prst="rect">
            <a:avLst/>
          </a:prstGeom>
          <a:noFill/>
        </p:spPr>
        <p:txBody>
          <a:bodyPr wrap="square" rtlCol="0">
            <a:spAutoFit/>
          </a:bodyPr>
          <a:lstStyle/>
          <a:p>
            <a:pPr algn="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28" name="文本框 27">
            <a:extLst>
              <a:ext uri="{FF2B5EF4-FFF2-40B4-BE49-F238E27FC236}">
                <a16:creationId xmlns:a16="http://schemas.microsoft.com/office/drawing/2014/main" xmlns="" id="{85412BBE-AF6A-4B4F-8873-039526FDC9DD}"/>
              </a:ext>
            </a:extLst>
          </p:cNvPr>
          <p:cNvSpPr txBox="1"/>
          <p:nvPr/>
        </p:nvSpPr>
        <p:spPr>
          <a:xfrm>
            <a:off x="8096547" y="2481863"/>
            <a:ext cx="268816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29" name="文本框 28">
            <a:extLst>
              <a:ext uri="{FF2B5EF4-FFF2-40B4-BE49-F238E27FC236}">
                <a16:creationId xmlns:a16="http://schemas.microsoft.com/office/drawing/2014/main" xmlns="" id="{49D9DC3F-3959-46D5-B3E2-65D373BE8318}"/>
              </a:ext>
            </a:extLst>
          </p:cNvPr>
          <p:cNvSpPr txBox="1"/>
          <p:nvPr/>
        </p:nvSpPr>
        <p:spPr>
          <a:xfrm>
            <a:off x="8045271" y="3355230"/>
            <a:ext cx="268816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30" name="文本框 29">
            <a:extLst>
              <a:ext uri="{FF2B5EF4-FFF2-40B4-BE49-F238E27FC236}">
                <a16:creationId xmlns:a16="http://schemas.microsoft.com/office/drawing/2014/main" xmlns="" id="{1E15BC2C-8879-43CD-8980-37EA778D558D}"/>
              </a:ext>
            </a:extLst>
          </p:cNvPr>
          <p:cNvSpPr txBox="1"/>
          <p:nvPr/>
        </p:nvSpPr>
        <p:spPr>
          <a:xfrm>
            <a:off x="904113" y="2481863"/>
            <a:ext cx="271356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31" name="文本框 30">
            <a:extLst>
              <a:ext uri="{FF2B5EF4-FFF2-40B4-BE49-F238E27FC236}">
                <a16:creationId xmlns:a16="http://schemas.microsoft.com/office/drawing/2014/main" xmlns="" id="{36FF62F2-A6F7-4BD2-B08E-02048E3B94DB}"/>
              </a:ext>
            </a:extLst>
          </p:cNvPr>
          <p:cNvSpPr txBox="1"/>
          <p:nvPr/>
        </p:nvSpPr>
        <p:spPr>
          <a:xfrm>
            <a:off x="931631" y="3543239"/>
            <a:ext cx="2755900"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3671347419"/>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5" name="Freeform 1820">
            <a:extLst>
              <a:ext uri="{FF2B5EF4-FFF2-40B4-BE49-F238E27FC236}">
                <a16:creationId xmlns:a16="http://schemas.microsoft.com/office/drawing/2014/main" xmlns="" id="{F05BD072-8A27-46D4-9FFA-53E964864273}"/>
              </a:ext>
            </a:extLst>
          </p:cNvPr>
          <p:cNvSpPr>
            <a:spLocks noEditPoints="1"/>
          </p:cNvSpPr>
          <p:nvPr/>
        </p:nvSpPr>
        <p:spPr bwMode="auto">
          <a:xfrm>
            <a:off x="4235451" y="3050117"/>
            <a:ext cx="213783" cy="218016"/>
          </a:xfrm>
          <a:custGeom>
            <a:avLst/>
            <a:gdLst>
              <a:gd name="T0" fmla="*/ 574335356 w 39"/>
              <a:gd name="T1" fmla="*/ 189489969 h 40"/>
              <a:gd name="T2" fmla="*/ 933297010 w 39"/>
              <a:gd name="T3" fmla="*/ 947449845 h 40"/>
              <a:gd name="T4" fmla="*/ 813644496 w 39"/>
              <a:gd name="T5" fmla="*/ 473726966 h 40"/>
              <a:gd name="T6" fmla="*/ 574335356 w 39"/>
              <a:gd name="T7" fmla="*/ 189489969 h 40"/>
              <a:gd name="T8" fmla="*/ 0 w 39"/>
              <a:gd name="T9" fmla="*/ 0 h 40"/>
              <a:gd name="T10" fmla="*/ 0 w 39"/>
              <a:gd name="T11" fmla="*/ 0 h 40"/>
              <a:gd name="T12" fmla="*/ 47862650 w 39"/>
              <a:gd name="T13" fmla="*/ 0 h 40"/>
              <a:gd name="T14" fmla="*/ 0 w 39"/>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40"/>
              <a:gd name="T26" fmla="*/ 39 w 39"/>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40">
                <a:moveTo>
                  <a:pt x="24" y="8"/>
                </a:moveTo>
                <a:cubicBezTo>
                  <a:pt x="34" y="16"/>
                  <a:pt x="39" y="28"/>
                  <a:pt x="39" y="40"/>
                </a:cubicBezTo>
                <a:cubicBezTo>
                  <a:pt x="39" y="33"/>
                  <a:pt x="38" y="26"/>
                  <a:pt x="34" y="20"/>
                </a:cubicBezTo>
                <a:cubicBezTo>
                  <a:pt x="31" y="15"/>
                  <a:pt x="28" y="11"/>
                  <a:pt x="24" y="8"/>
                </a:cubicBezTo>
                <a:moveTo>
                  <a:pt x="0" y="0"/>
                </a:moveTo>
                <a:cubicBezTo>
                  <a:pt x="0" y="0"/>
                  <a:pt x="0" y="0"/>
                  <a:pt x="0" y="0"/>
                </a:cubicBezTo>
                <a:cubicBezTo>
                  <a:pt x="1" y="0"/>
                  <a:pt x="2" y="0"/>
                  <a:pt x="2" y="0"/>
                </a:cubicBezTo>
                <a:cubicBezTo>
                  <a:pt x="2" y="0"/>
                  <a:pt x="1" y="0"/>
                  <a:pt x="0" y="0"/>
                </a:cubicBezTo>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lIns="91424" tIns="45712" rIns="91424" bIns="45712"/>
          <a:lstStyle/>
          <a:p>
            <a:endParaRPr lang="zh-CN" altLang="en-US" sz="2400" dirty="0">
              <a:latin typeface="SimHei" charset="-122"/>
              <a:ea typeface="SimHei" charset="-122"/>
              <a:cs typeface="SimHei" charset="-122"/>
            </a:endParaRPr>
          </a:p>
        </p:txBody>
      </p:sp>
      <p:sp>
        <p:nvSpPr>
          <p:cNvPr id="7" name="Freeform 1830">
            <a:extLst>
              <a:ext uri="{FF2B5EF4-FFF2-40B4-BE49-F238E27FC236}">
                <a16:creationId xmlns:a16="http://schemas.microsoft.com/office/drawing/2014/main" xmlns="" id="{AA0B2F0B-C93A-47B1-9925-B8F21202EAC2}"/>
              </a:ext>
            </a:extLst>
          </p:cNvPr>
          <p:cNvSpPr>
            <a:spLocks noEditPoints="1"/>
          </p:cNvSpPr>
          <p:nvPr/>
        </p:nvSpPr>
        <p:spPr bwMode="auto">
          <a:xfrm>
            <a:off x="7552267" y="2078567"/>
            <a:ext cx="190500" cy="332317"/>
          </a:xfrm>
          <a:custGeom>
            <a:avLst/>
            <a:gdLst>
              <a:gd name="T0" fmla="*/ 47397761 w 35"/>
              <a:gd name="T1" fmla="*/ 1446446604 h 61"/>
              <a:gd name="T2" fmla="*/ 0 w 35"/>
              <a:gd name="T3" fmla="*/ 1446446604 h 61"/>
              <a:gd name="T4" fmla="*/ 0 w 35"/>
              <a:gd name="T5" fmla="*/ 1446446604 h 61"/>
              <a:gd name="T6" fmla="*/ 47397761 w 35"/>
              <a:gd name="T7" fmla="*/ 1446446604 h 61"/>
              <a:gd name="T8" fmla="*/ 639892221 w 35"/>
              <a:gd name="T9" fmla="*/ 23710297 h 61"/>
              <a:gd name="T10" fmla="*/ 710990904 w 35"/>
              <a:gd name="T11" fmla="*/ 142274039 h 61"/>
              <a:gd name="T12" fmla="*/ 829491429 w 35"/>
              <a:gd name="T13" fmla="*/ 569092071 h 61"/>
              <a:gd name="T14" fmla="*/ 710990904 w 35"/>
              <a:gd name="T15" fmla="*/ 142274039 h 61"/>
              <a:gd name="T16" fmla="*/ 639892221 w 35"/>
              <a:gd name="T17" fmla="*/ 23710297 h 61"/>
              <a:gd name="T18" fmla="*/ 639892221 w 35"/>
              <a:gd name="T19" fmla="*/ 23710297 h 61"/>
              <a:gd name="T20" fmla="*/ 639892221 w 35"/>
              <a:gd name="T21" fmla="*/ 23710297 h 61"/>
              <a:gd name="T22" fmla="*/ 639892221 w 35"/>
              <a:gd name="T23" fmla="*/ 23710297 h 61"/>
              <a:gd name="T24" fmla="*/ 616195382 w 35"/>
              <a:gd name="T25" fmla="*/ 0 h 61"/>
              <a:gd name="T26" fmla="*/ 639892221 w 35"/>
              <a:gd name="T27" fmla="*/ 23710297 h 61"/>
              <a:gd name="T28" fmla="*/ 616195382 w 35"/>
              <a:gd name="T29" fmla="*/ 0 h 61"/>
              <a:gd name="T30" fmla="*/ 616195382 w 35"/>
              <a:gd name="T31" fmla="*/ 0 h 61"/>
              <a:gd name="T32" fmla="*/ 616195382 w 35"/>
              <a:gd name="T33" fmla="*/ 0 h 61"/>
              <a:gd name="T34" fmla="*/ 616195382 w 35"/>
              <a:gd name="T35" fmla="*/ 0 h 61"/>
              <a:gd name="T36" fmla="*/ 616195382 w 35"/>
              <a:gd name="T37" fmla="*/ 0 h 61"/>
              <a:gd name="T38" fmla="*/ 616195382 w 35"/>
              <a:gd name="T39" fmla="*/ 0 h 61"/>
              <a:gd name="T40" fmla="*/ 616195382 w 35"/>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61"/>
              <a:gd name="T65" fmla="*/ 35 w 35"/>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lIns="91424" tIns="45712" rIns="91424" bIns="45712"/>
          <a:lstStyle/>
          <a:p>
            <a:endParaRPr lang="zh-CN" altLang="en-US" sz="2400" dirty="0">
              <a:latin typeface="SimHei" charset="-122"/>
              <a:ea typeface="SimHei" charset="-122"/>
              <a:cs typeface="SimHei" charset="-122"/>
            </a:endParaRPr>
          </a:p>
        </p:txBody>
      </p:sp>
      <p:grpSp>
        <p:nvGrpSpPr>
          <p:cNvPr id="8" name="组合 17">
            <a:extLst>
              <a:ext uri="{FF2B5EF4-FFF2-40B4-BE49-F238E27FC236}">
                <a16:creationId xmlns:a16="http://schemas.microsoft.com/office/drawing/2014/main" xmlns="" id="{D00753D3-960A-4D0D-B4DA-0C6B1FFFCAE5}"/>
              </a:ext>
            </a:extLst>
          </p:cNvPr>
          <p:cNvGrpSpPr>
            <a:grpSpLocks/>
          </p:cNvGrpSpPr>
          <p:nvPr/>
        </p:nvGrpSpPr>
        <p:grpSpPr bwMode="auto">
          <a:xfrm>
            <a:off x="7611534" y="3189817"/>
            <a:ext cx="590551" cy="582083"/>
            <a:chOff x="13247" y="4571"/>
            <a:chExt cx="676" cy="666"/>
          </a:xfrm>
        </p:grpSpPr>
        <p:sp>
          <p:nvSpPr>
            <p:cNvPr id="9" name="Oval 1855">
              <a:extLst>
                <a:ext uri="{FF2B5EF4-FFF2-40B4-BE49-F238E27FC236}">
                  <a16:creationId xmlns:a16="http://schemas.microsoft.com/office/drawing/2014/main" xmlns="" id="{01E002D9-7E93-4BCD-A845-6F0AC52AD706}"/>
                </a:ext>
              </a:extLst>
            </p:cNvPr>
            <p:cNvSpPr/>
            <p:nvPr/>
          </p:nvSpPr>
          <p:spPr>
            <a:xfrm>
              <a:off x="13247" y="4571"/>
              <a:ext cx="676" cy="666"/>
            </a:xfrm>
            <a:prstGeom prst="ellipse">
              <a:avLst/>
            </a:prstGeom>
            <a:solidFill>
              <a:schemeClr val="accent2"/>
            </a:solidFill>
            <a:ln w="9525">
              <a:noFill/>
            </a:ln>
          </p:spPr>
          <p:txBody>
            <a:bodyPr/>
            <a:lstStyle/>
            <a:p>
              <a:pPr>
                <a:defRPr/>
              </a:pPr>
              <a:endParaRPr lang="zh-CN" altLang="zh-CN" sz="1612" dirty="0">
                <a:solidFill>
                  <a:srgbClr val="000000"/>
                </a:solidFill>
                <a:latin typeface="SimHei" charset="-122"/>
                <a:ea typeface="SimHei" charset="-122"/>
                <a:cs typeface="SimHei" charset="-122"/>
                <a:sym typeface="宋体" pitchFamily="2" charset="-122"/>
              </a:endParaRPr>
            </a:p>
          </p:txBody>
        </p:sp>
        <p:sp>
          <p:nvSpPr>
            <p:cNvPr id="10" name="Freeform 1858">
              <a:extLst>
                <a:ext uri="{FF2B5EF4-FFF2-40B4-BE49-F238E27FC236}">
                  <a16:creationId xmlns:a16="http://schemas.microsoft.com/office/drawing/2014/main" xmlns="" id="{EE9AEC29-F543-46CA-BBF8-1087CC57E5AC}"/>
                </a:ext>
              </a:extLst>
            </p:cNvPr>
            <p:cNvSpPr>
              <a:spLocks/>
            </p:cNvSpPr>
            <p:nvPr/>
          </p:nvSpPr>
          <p:spPr bwMode="auto">
            <a:xfrm>
              <a:off x="13347" y="4671"/>
              <a:ext cx="475" cy="465"/>
            </a:xfrm>
            <a:custGeom>
              <a:avLst/>
              <a:gdLst>
                <a:gd name="T0" fmla="*/ 2384336 w 52"/>
                <a:gd name="T1" fmla="*/ 1266924 h 51"/>
                <a:gd name="T2" fmla="*/ 2384336 w 52"/>
                <a:gd name="T3" fmla="*/ 1108560 h 51"/>
                <a:gd name="T4" fmla="*/ 2225375 w 52"/>
                <a:gd name="T5" fmla="*/ 1108560 h 51"/>
                <a:gd name="T6" fmla="*/ 2225375 w 52"/>
                <a:gd name="T7" fmla="*/ 1161351 h 51"/>
                <a:gd name="T8" fmla="*/ 2013434 w 52"/>
                <a:gd name="T9" fmla="*/ 1055769 h 51"/>
                <a:gd name="T10" fmla="*/ 2013434 w 52"/>
                <a:gd name="T11" fmla="*/ 897404 h 51"/>
                <a:gd name="T12" fmla="*/ 1801492 w 52"/>
                <a:gd name="T13" fmla="*/ 897404 h 51"/>
                <a:gd name="T14" fmla="*/ 1801492 w 52"/>
                <a:gd name="T15" fmla="*/ 950196 h 51"/>
                <a:gd name="T16" fmla="*/ 1536570 w 52"/>
                <a:gd name="T17" fmla="*/ 791831 h 51"/>
                <a:gd name="T18" fmla="*/ 1536570 w 52"/>
                <a:gd name="T19" fmla="*/ 263947 h 51"/>
                <a:gd name="T20" fmla="*/ 1377619 w 52"/>
                <a:gd name="T21" fmla="*/ 0 h 51"/>
                <a:gd name="T22" fmla="*/ 1377619 w 52"/>
                <a:gd name="T23" fmla="*/ 0 h 51"/>
                <a:gd name="T24" fmla="*/ 1377619 w 52"/>
                <a:gd name="T25" fmla="*/ 0 h 51"/>
                <a:gd name="T26" fmla="*/ 1218658 w 52"/>
                <a:gd name="T27" fmla="*/ 263947 h 51"/>
                <a:gd name="T28" fmla="*/ 1218658 w 52"/>
                <a:gd name="T29" fmla="*/ 791831 h 51"/>
                <a:gd name="T30" fmla="*/ 900746 w 52"/>
                <a:gd name="T31" fmla="*/ 950196 h 51"/>
                <a:gd name="T32" fmla="*/ 900746 w 52"/>
                <a:gd name="T33" fmla="*/ 897404 h 51"/>
                <a:gd name="T34" fmla="*/ 741795 w 52"/>
                <a:gd name="T35" fmla="*/ 897404 h 51"/>
                <a:gd name="T36" fmla="*/ 741795 w 52"/>
                <a:gd name="T37" fmla="*/ 1055769 h 51"/>
                <a:gd name="T38" fmla="*/ 529853 w 52"/>
                <a:gd name="T39" fmla="*/ 1214133 h 51"/>
                <a:gd name="T40" fmla="*/ 529853 w 52"/>
                <a:gd name="T41" fmla="*/ 1108560 h 51"/>
                <a:gd name="T42" fmla="*/ 370893 w 52"/>
                <a:gd name="T43" fmla="*/ 1108560 h 51"/>
                <a:gd name="T44" fmla="*/ 370893 w 52"/>
                <a:gd name="T45" fmla="*/ 1266924 h 51"/>
                <a:gd name="T46" fmla="*/ 0 w 52"/>
                <a:gd name="T47" fmla="*/ 1478080 h 51"/>
                <a:gd name="T48" fmla="*/ 0 w 52"/>
                <a:gd name="T49" fmla="*/ 1636444 h 51"/>
                <a:gd name="T50" fmla="*/ 794775 w 52"/>
                <a:gd name="T51" fmla="*/ 1372498 h 51"/>
                <a:gd name="T52" fmla="*/ 1218658 w 52"/>
                <a:gd name="T53" fmla="*/ 1372498 h 51"/>
                <a:gd name="T54" fmla="*/ 1218658 w 52"/>
                <a:gd name="T55" fmla="*/ 1425289 h 51"/>
                <a:gd name="T56" fmla="*/ 1271648 w 52"/>
                <a:gd name="T57" fmla="*/ 2164329 h 51"/>
                <a:gd name="T58" fmla="*/ 900746 w 52"/>
                <a:gd name="T59" fmla="*/ 2481058 h 51"/>
                <a:gd name="T60" fmla="*/ 900746 w 52"/>
                <a:gd name="T61" fmla="*/ 2639422 h 51"/>
                <a:gd name="T62" fmla="*/ 1377619 w 52"/>
                <a:gd name="T63" fmla="*/ 2481058 h 51"/>
                <a:gd name="T64" fmla="*/ 1377619 w 52"/>
                <a:gd name="T65" fmla="*/ 2692213 h 51"/>
                <a:gd name="T66" fmla="*/ 1377619 w 52"/>
                <a:gd name="T67" fmla="*/ 2692213 h 51"/>
                <a:gd name="T68" fmla="*/ 1377619 w 52"/>
                <a:gd name="T69" fmla="*/ 2481058 h 51"/>
                <a:gd name="T70" fmla="*/ 1854482 w 52"/>
                <a:gd name="T71" fmla="*/ 2586640 h 51"/>
                <a:gd name="T72" fmla="*/ 1854482 w 52"/>
                <a:gd name="T73" fmla="*/ 2481058 h 51"/>
                <a:gd name="T74" fmla="*/ 1483580 w 52"/>
                <a:gd name="T75" fmla="*/ 2164329 h 51"/>
                <a:gd name="T76" fmla="*/ 1536570 w 52"/>
                <a:gd name="T77" fmla="*/ 1425289 h 51"/>
                <a:gd name="T78" fmla="*/ 1536570 w 52"/>
                <a:gd name="T79" fmla="*/ 1319716 h 51"/>
                <a:gd name="T80" fmla="*/ 1907463 w 52"/>
                <a:gd name="T81" fmla="*/ 1319716 h 51"/>
                <a:gd name="T82" fmla="*/ 2755228 w 52"/>
                <a:gd name="T83" fmla="*/ 1583653 h 51"/>
                <a:gd name="T84" fmla="*/ 2755228 w 52"/>
                <a:gd name="T85" fmla="*/ 1478080 h 51"/>
                <a:gd name="T86" fmla="*/ 2384336 w 52"/>
                <a:gd name="T87" fmla="*/ 1266924 h 5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2"/>
                <a:gd name="T133" fmla="*/ 0 h 51"/>
                <a:gd name="T134" fmla="*/ 52 w 52"/>
                <a:gd name="T135" fmla="*/ 51 h 5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2" h="51">
                  <a:moveTo>
                    <a:pt x="45" y="24"/>
                  </a:moveTo>
                  <a:cubicBezTo>
                    <a:pt x="45" y="21"/>
                    <a:pt x="45" y="21"/>
                    <a:pt x="45" y="21"/>
                  </a:cubicBezTo>
                  <a:cubicBezTo>
                    <a:pt x="42" y="21"/>
                    <a:pt x="42" y="21"/>
                    <a:pt x="42" y="21"/>
                  </a:cubicBezTo>
                  <a:cubicBezTo>
                    <a:pt x="42" y="22"/>
                    <a:pt x="42" y="22"/>
                    <a:pt x="42" y="22"/>
                  </a:cubicBezTo>
                  <a:cubicBezTo>
                    <a:pt x="38" y="20"/>
                    <a:pt x="38" y="20"/>
                    <a:pt x="38" y="20"/>
                  </a:cubicBezTo>
                  <a:cubicBezTo>
                    <a:pt x="38" y="17"/>
                    <a:pt x="38" y="17"/>
                    <a:pt x="38" y="17"/>
                  </a:cubicBezTo>
                  <a:cubicBezTo>
                    <a:pt x="34" y="17"/>
                    <a:pt x="34" y="17"/>
                    <a:pt x="34" y="17"/>
                  </a:cubicBezTo>
                  <a:cubicBezTo>
                    <a:pt x="34" y="18"/>
                    <a:pt x="34" y="18"/>
                    <a:pt x="34" y="18"/>
                  </a:cubicBezTo>
                  <a:cubicBezTo>
                    <a:pt x="29" y="15"/>
                    <a:pt x="29" y="15"/>
                    <a:pt x="29" y="15"/>
                  </a:cubicBezTo>
                  <a:cubicBezTo>
                    <a:pt x="29" y="5"/>
                    <a:pt x="29" y="5"/>
                    <a:pt x="29" y="5"/>
                  </a:cubicBezTo>
                  <a:cubicBezTo>
                    <a:pt x="29" y="1"/>
                    <a:pt x="27" y="0"/>
                    <a:pt x="26" y="0"/>
                  </a:cubicBezTo>
                  <a:cubicBezTo>
                    <a:pt x="26" y="0"/>
                    <a:pt x="26" y="0"/>
                    <a:pt x="26" y="0"/>
                  </a:cubicBezTo>
                  <a:cubicBezTo>
                    <a:pt x="26" y="0"/>
                    <a:pt x="26" y="0"/>
                    <a:pt x="26" y="0"/>
                  </a:cubicBezTo>
                  <a:cubicBezTo>
                    <a:pt x="25" y="0"/>
                    <a:pt x="23" y="1"/>
                    <a:pt x="23" y="5"/>
                  </a:cubicBezTo>
                  <a:cubicBezTo>
                    <a:pt x="23" y="15"/>
                    <a:pt x="23" y="15"/>
                    <a:pt x="23" y="15"/>
                  </a:cubicBezTo>
                  <a:cubicBezTo>
                    <a:pt x="17" y="18"/>
                    <a:pt x="17" y="18"/>
                    <a:pt x="17" y="18"/>
                  </a:cubicBezTo>
                  <a:cubicBezTo>
                    <a:pt x="17" y="17"/>
                    <a:pt x="17" y="17"/>
                    <a:pt x="17" y="17"/>
                  </a:cubicBezTo>
                  <a:cubicBezTo>
                    <a:pt x="14" y="17"/>
                    <a:pt x="14" y="17"/>
                    <a:pt x="14" y="17"/>
                  </a:cubicBezTo>
                  <a:cubicBezTo>
                    <a:pt x="14" y="20"/>
                    <a:pt x="14" y="20"/>
                    <a:pt x="14" y="20"/>
                  </a:cubicBezTo>
                  <a:cubicBezTo>
                    <a:pt x="10" y="23"/>
                    <a:pt x="10" y="23"/>
                    <a:pt x="10" y="23"/>
                  </a:cubicBezTo>
                  <a:cubicBezTo>
                    <a:pt x="10" y="21"/>
                    <a:pt x="10" y="21"/>
                    <a:pt x="10" y="21"/>
                  </a:cubicBezTo>
                  <a:cubicBezTo>
                    <a:pt x="7" y="21"/>
                    <a:pt x="7" y="21"/>
                    <a:pt x="7" y="21"/>
                  </a:cubicBezTo>
                  <a:cubicBezTo>
                    <a:pt x="7" y="24"/>
                    <a:pt x="7" y="24"/>
                    <a:pt x="7" y="24"/>
                  </a:cubicBezTo>
                  <a:cubicBezTo>
                    <a:pt x="0" y="28"/>
                    <a:pt x="0" y="28"/>
                    <a:pt x="0" y="28"/>
                  </a:cubicBezTo>
                  <a:cubicBezTo>
                    <a:pt x="0" y="31"/>
                    <a:pt x="0" y="31"/>
                    <a:pt x="0" y="31"/>
                  </a:cubicBezTo>
                  <a:cubicBezTo>
                    <a:pt x="15" y="26"/>
                    <a:pt x="15" y="26"/>
                    <a:pt x="15" y="26"/>
                  </a:cubicBezTo>
                  <a:cubicBezTo>
                    <a:pt x="23" y="26"/>
                    <a:pt x="23" y="26"/>
                    <a:pt x="23" y="26"/>
                  </a:cubicBezTo>
                  <a:cubicBezTo>
                    <a:pt x="23" y="27"/>
                    <a:pt x="23" y="27"/>
                    <a:pt x="23" y="27"/>
                  </a:cubicBezTo>
                  <a:cubicBezTo>
                    <a:pt x="24" y="41"/>
                    <a:pt x="24" y="41"/>
                    <a:pt x="24" y="41"/>
                  </a:cubicBezTo>
                  <a:cubicBezTo>
                    <a:pt x="17" y="47"/>
                    <a:pt x="17" y="47"/>
                    <a:pt x="17" y="47"/>
                  </a:cubicBezTo>
                  <a:cubicBezTo>
                    <a:pt x="17" y="50"/>
                    <a:pt x="17" y="50"/>
                    <a:pt x="17" y="50"/>
                  </a:cubicBezTo>
                  <a:cubicBezTo>
                    <a:pt x="26" y="47"/>
                    <a:pt x="26" y="47"/>
                    <a:pt x="26" y="47"/>
                  </a:cubicBezTo>
                  <a:cubicBezTo>
                    <a:pt x="26" y="51"/>
                    <a:pt x="26" y="51"/>
                    <a:pt x="26" y="51"/>
                  </a:cubicBezTo>
                  <a:cubicBezTo>
                    <a:pt x="26" y="51"/>
                    <a:pt x="26" y="51"/>
                    <a:pt x="26" y="51"/>
                  </a:cubicBezTo>
                  <a:cubicBezTo>
                    <a:pt x="26" y="47"/>
                    <a:pt x="26" y="47"/>
                    <a:pt x="26" y="47"/>
                  </a:cubicBezTo>
                  <a:cubicBezTo>
                    <a:pt x="35" y="49"/>
                    <a:pt x="35" y="49"/>
                    <a:pt x="35" y="49"/>
                  </a:cubicBezTo>
                  <a:cubicBezTo>
                    <a:pt x="35" y="47"/>
                    <a:pt x="35" y="47"/>
                    <a:pt x="35" y="47"/>
                  </a:cubicBezTo>
                  <a:cubicBezTo>
                    <a:pt x="28" y="41"/>
                    <a:pt x="28" y="41"/>
                    <a:pt x="28" y="41"/>
                  </a:cubicBezTo>
                  <a:cubicBezTo>
                    <a:pt x="29" y="27"/>
                    <a:pt x="29" y="27"/>
                    <a:pt x="29" y="27"/>
                  </a:cubicBezTo>
                  <a:cubicBezTo>
                    <a:pt x="29" y="27"/>
                    <a:pt x="29" y="27"/>
                    <a:pt x="29" y="25"/>
                  </a:cubicBezTo>
                  <a:cubicBezTo>
                    <a:pt x="36" y="25"/>
                    <a:pt x="36" y="25"/>
                    <a:pt x="36" y="25"/>
                  </a:cubicBezTo>
                  <a:cubicBezTo>
                    <a:pt x="52" y="30"/>
                    <a:pt x="52" y="30"/>
                    <a:pt x="52" y="30"/>
                  </a:cubicBezTo>
                  <a:cubicBezTo>
                    <a:pt x="52" y="28"/>
                    <a:pt x="52" y="28"/>
                    <a:pt x="52" y="28"/>
                  </a:cubicBezTo>
                  <a:lnTo>
                    <a:pt x="45" y="24"/>
                  </a:ln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grpSp>
      <p:sp>
        <p:nvSpPr>
          <p:cNvPr id="11" name="Freeform 1871">
            <a:extLst>
              <a:ext uri="{FF2B5EF4-FFF2-40B4-BE49-F238E27FC236}">
                <a16:creationId xmlns:a16="http://schemas.microsoft.com/office/drawing/2014/main" xmlns="" id="{917554CC-CC82-43FA-939A-4DF975F649E4}"/>
              </a:ext>
            </a:extLst>
          </p:cNvPr>
          <p:cNvSpPr>
            <a:spLocks/>
          </p:cNvSpPr>
          <p:nvPr/>
        </p:nvSpPr>
        <p:spPr bwMode="auto">
          <a:xfrm>
            <a:off x="8405284" y="2336800"/>
            <a:ext cx="33867" cy="44451"/>
          </a:xfrm>
          <a:custGeom>
            <a:avLst/>
            <a:gdLst>
              <a:gd name="T0" fmla="*/ 20161827 w 22"/>
              <a:gd name="T1" fmla="*/ 52924075 h 30"/>
              <a:gd name="T2" fmla="*/ 12830464 w 22"/>
              <a:gd name="T3" fmla="*/ 45867532 h 30"/>
              <a:gd name="T4" fmla="*/ 27493191 w 22"/>
              <a:gd name="T5" fmla="*/ 19406050 h 30"/>
              <a:gd name="T6" fmla="*/ 0 w 22"/>
              <a:gd name="T7" fmla="*/ 7056543 h 30"/>
              <a:gd name="T8" fmla="*/ 7331364 w 22"/>
              <a:gd name="T9" fmla="*/ 0 h 30"/>
              <a:gd name="T10" fmla="*/ 40322500 w 22"/>
              <a:gd name="T11" fmla="*/ 19406050 h 30"/>
              <a:gd name="T12" fmla="*/ 20161827 w 22"/>
              <a:gd name="T13" fmla="*/ 52924075 h 30"/>
              <a:gd name="T14" fmla="*/ 0 60000 65536"/>
              <a:gd name="T15" fmla="*/ 0 60000 65536"/>
              <a:gd name="T16" fmla="*/ 0 60000 65536"/>
              <a:gd name="T17" fmla="*/ 0 60000 65536"/>
              <a:gd name="T18" fmla="*/ 0 60000 65536"/>
              <a:gd name="T19" fmla="*/ 0 60000 65536"/>
              <a:gd name="T20" fmla="*/ 0 60000 65536"/>
              <a:gd name="T21" fmla="*/ 0 w 22"/>
              <a:gd name="T22" fmla="*/ 0 h 30"/>
              <a:gd name="T23" fmla="*/ 22 w 2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30">
                <a:moveTo>
                  <a:pt x="11" y="30"/>
                </a:moveTo>
                <a:lnTo>
                  <a:pt x="7" y="26"/>
                </a:lnTo>
                <a:lnTo>
                  <a:pt x="15" y="11"/>
                </a:lnTo>
                <a:lnTo>
                  <a:pt x="0" y="4"/>
                </a:lnTo>
                <a:lnTo>
                  <a:pt x="4" y="0"/>
                </a:lnTo>
                <a:lnTo>
                  <a:pt x="22" y="11"/>
                </a:lnTo>
                <a:lnTo>
                  <a:pt x="11" y="30"/>
                </a:lnTo>
                <a:close/>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lIns="91424" tIns="45712" rIns="91424" bIns="45712"/>
          <a:lstStyle/>
          <a:p>
            <a:endParaRPr lang="zh-CN" altLang="en-US" sz="2400" dirty="0">
              <a:latin typeface="SimHei" charset="-122"/>
              <a:ea typeface="SimHei" charset="-122"/>
              <a:cs typeface="SimHei" charset="-122"/>
            </a:endParaRPr>
          </a:p>
        </p:txBody>
      </p:sp>
      <p:sp>
        <p:nvSpPr>
          <p:cNvPr id="12" name="TextBox 1956">
            <a:extLst>
              <a:ext uri="{FF2B5EF4-FFF2-40B4-BE49-F238E27FC236}">
                <a16:creationId xmlns:a16="http://schemas.microsoft.com/office/drawing/2014/main" xmlns="" id="{4CFFB335-E8E0-4DF1-83C1-E272CA11079D}"/>
              </a:ext>
            </a:extLst>
          </p:cNvPr>
          <p:cNvSpPr/>
          <p:nvPr/>
        </p:nvSpPr>
        <p:spPr>
          <a:xfrm>
            <a:off x="2067984" y="1792818"/>
            <a:ext cx="1701800" cy="340398"/>
          </a:xfrm>
          <a:prstGeom prst="rect">
            <a:avLst/>
          </a:prstGeom>
          <a:noFill/>
          <a:ln w="9525">
            <a:noFill/>
            <a:miter/>
          </a:ln>
        </p:spPr>
        <p:txBody>
          <a:bodyPr lIns="91424" tIns="45712" rIns="91424" bIns="45712">
            <a:spAutoFit/>
          </a:bodyPr>
          <a:lstStyle/>
          <a:p>
            <a:pPr algn="r">
              <a:defRPr/>
            </a:pPr>
            <a:r>
              <a:rPr lang="zh-CN" altLang="en-US" sz="1612" dirty="0">
                <a:solidFill>
                  <a:schemeClr val="bg1">
                    <a:lumMod val="50000"/>
                  </a:schemeClr>
                </a:solidFill>
                <a:latin typeface="SimHei" charset="-122"/>
                <a:ea typeface="SimHei" charset="-122"/>
                <a:cs typeface="SimHei" charset="-122"/>
                <a:sym typeface="Arial" pitchFamily="34" charset="0"/>
              </a:rPr>
              <a:t>添加标题</a:t>
            </a:r>
          </a:p>
        </p:txBody>
      </p:sp>
      <p:sp>
        <p:nvSpPr>
          <p:cNvPr id="13" name="TextBox 1957">
            <a:extLst>
              <a:ext uri="{FF2B5EF4-FFF2-40B4-BE49-F238E27FC236}">
                <a16:creationId xmlns:a16="http://schemas.microsoft.com/office/drawing/2014/main" xmlns="" id="{ABD73B5C-EA9B-4721-9F8C-3AC187860821}"/>
              </a:ext>
            </a:extLst>
          </p:cNvPr>
          <p:cNvSpPr/>
          <p:nvPr/>
        </p:nvSpPr>
        <p:spPr>
          <a:xfrm>
            <a:off x="8280400" y="1792818"/>
            <a:ext cx="1701800" cy="340398"/>
          </a:xfrm>
          <a:prstGeom prst="rect">
            <a:avLst/>
          </a:prstGeom>
          <a:noFill/>
          <a:ln w="9525">
            <a:noFill/>
            <a:miter/>
          </a:ln>
        </p:spPr>
        <p:txBody>
          <a:bodyPr lIns="91424" tIns="45712" rIns="91424" bIns="45712">
            <a:spAutoFit/>
          </a:bodyPr>
          <a:lstStyle/>
          <a:p>
            <a:pPr>
              <a:defRPr/>
            </a:pPr>
            <a:r>
              <a:rPr lang="zh-CN" altLang="en-US" sz="1612" dirty="0">
                <a:solidFill>
                  <a:schemeClr val="bg1">
                    <a:lumMod val="50000"/>
                  </a:schemeClr>
                </a:solidFill>
                <a:latin typeface="SimHei" charset="-122"/>
                <a:ea typeface="SimHei" charset="-122"/>
                <a:cs typeface="SimHei" charset="-122"/>
                <a:sym typeface="Arial" pitchFamily="34" charset="0"/>
              </a:rPr>
              <a:t>添加标题</a:t>
            </a:r>
          </a:p>
        </p:txBody>
      </p:sp>
      <p:sp>
        <p:nvSpPr>
          <p:cNvPr id="14" name="TextBox 1958">
            <a:extLst>
              <a:ext uri="{FF2B5EF4-FFF2-40B4-BE49-F238E27FC236}">
                <a16:creationId xmlns:a16="http://schemas.microsoft.com/office/drawing/2014/main" xmlns="" id="{BE467394-BB71-4E80-90BF-35942C8C6BAB}"/>
              </a:ext>
            </a:extLst>
          </p:cNvPr>
          <p:cNvSpPr/>
          <p:nvPr/>
        </p:nvSpPr>
        <p:spPr>
          <a:xfrm>
            <a:off x="2091267" y="2999318"/>
            <a:ext cx="1703917" cy="340398"/>
          </a:xfrm>
          <a:prstGeom prst="rect">
            <a:avLst/>
          </a:prstGeom>
          <a:noFill/>
          <a:ln w="9525">
            <a:noFill/>
            <a:miter/>
          </a:ln>
        </p:spPr>
        <p:txBody>
          <a:bodyPr lIns="91424" tIns="45712" rIns="91424" bIns="45712">
            <a:spAutoFit/>
          </a:bodyPr>
          <a:lstStyle/>
          <a:p>
            <a:pPr algn="r">
              <a:defRPr/>
            </a:pPr>
            <a:r>
              <a:rPr lang="zh-CN" altLang="en-US" sz="1612" dirty="0">
                <a:solidFill>
                  <a:schemeClr val="bg1">
                    <a:lumMod val="50000"/>
                  </a:schemeClr>
                </a:solidFill>
                <a:latin typeface="SimHei" charset="-122"/>
                <a:ea typeface="SimHei" charset="-122"/>
                <a:cs typeface="SimHei" charset="-122"/>
                <a:sym typeface="Arial" pitchFamily="34" charset="0"/>
              </a:rPr>
              <a:t>添加标题</a:t>
            </a:r>
          </a:p>
        </p:txBody>
      </p:sp>
      <p:sp>
        <p:nvSpPr>
          <p:cNvPr id="15" name="TextBox 1959">
            <a:extLst>
              <a:ext uri="{FF2B5EF4-FFF2-40B4-BE49-F238E27FC236}">
                <a16:creationId xmlns:a16="http://schemas.microsoft.com/office/drawing/2014/main" xmlns="" id="{1A566220-3674-45BF-8C4E-171ED81076C6}"/>
              </a:ext>
            </a:extLst>
          </p:cNvPr>
          <p:cNvSpPr/>
          <p:nvPr/>
        </p:nvSpPr>
        <p:spPr>
          <a:xfrm>
            <a:off x="8280400" y="2999318"/>
            <a:ext cx="1701800" cy="340398"/>
          </a:xfrm>
          <a:prstGeom prst="rect">
            <a:avLst/>
          </a:prstGeom>
          <a:noFill/>
          <a:ln w="9525">
            <a:noFill/>
            <a:miter/>
          </a:ln>
        </p:spPr>
        <p:txBody>
          <a:bodyPr lIns="91424" tIns="45712" rIns="91424" bIns="45712">
            <a:spAutoFit/>
          </a:bodyPr>
          <a:lstStyle/>
          <a:p>
            <a:pPr>
              <a:defRPr/>
            </a:pPr>
            <a:r>
              <a:rPr lang="zh-CN" altLang="en-US" sz="1612" dirty="0">
                <a:solidFill>
                  <a:schemeClr val="bg1">
                    <a:lumMod val="50000"/>
                  </a:schemeClr>
                </a:solidFill>
                <a:latin typeface="SimHei" charset="-122"/>
                <a:ea typeface="SimHei" charset="-122"/>
                <a:cs typeface="SimHei" charset="-122"/>
                <a:sym typeface="Arial" pitchFamily="34" charset="0"/>
              </a:rPr>
              <a:t>添加标题</a:t>
            </a:r>
          </a:p>
        </p:txBody>
      </p:sp>
      <p:sp>
        <p:nvSpPr>
          <p:cNvPr id="17" name="TextBox 1960">
            <a:extLst>
              <a:ext uri="{FF2B5EF4-FFF2-40B4-BE49-F238E27FC236}">
                <a16:creationId xmlns:a16="http://schemas.microsoft.com/office/drawing/2014/main" xmlns="" id="{2002B2EB-518B-4402-9A69-0F42C846EFD7}"/>
              </a:ext>
            </a:extLst>
          </p:cNvPr>
          <p:cNvSpPr/>
          <p:nvPr/>
        </p:nvSpPr>
        <p:spPr>
          <a:xfrm>
            <a:off x="2091268" y="4453467"/>
            <a:ext cx="1706033" cy="340398"/>
          </a:xfrm>
          <a:prstGeom prst="rect">
            <a:avLst/>
          </a:prstGeom>
          <a:noFill/>
          <a:ln w="9525">
            <a:noFill/>
            <a:miter/>
          </a:ln>
        </p:spPr>
        <p:txBody>
          <a:bodyPr lIns="91424" tIns="45712" rIns="91424" bIns="45712">
            <a:spAutoFit/>
          </a:bodyPr>
          <a:lstStyle/>
          <a:p>
            <a:pPr algn="r">
              <a:defRPr/>
            </a:pPr>
            <a:r>
              <a:rPr lang="zh-CN" altLang="en-US" sz="1612" dirty="0">
                <a:solidFill>
                  <a:schemeClr val="bg1">
                    <a:lumMod val="50000"/>
                  </a:schemeClr>
                </a:solidFill>
                <a:latin typeface="SimHei" charset="-122"/>
                <a:ea typeface="SimHei" charset="-122"/>
                <a:cs typeface="SimHei" charset="-122"/>
                <a:sym typeface="Arial" pitchFamily="34" charset="0"/>
              </a:rPr>
              <a:t>添加标题</a:t>
            </a:r>
          </a:p>
        </p:txBody>
      </p:sp>
      <p:sp>
        <p:nvSpPr>
          <p:cNvPr id="19" name="TextBox 1961">
            <a:extLst>
              <a:ext uri="{FF2B5EF4-FFF2-40B4-BE49-F238E27FC236}">
                <a16:creationId xmlns:a16="http://schemas.microsoft.com/office/drawing/2014/main" xmlns="" id="{87292D6F-8B5F-451F-92CB-7007F9DAFE0C}"/>
              </a:ext>
            </a:extLst>
          </p:cNvPr>
          <p:cNvSpPr/>
          <p:nvPr/>
        </p:nvSpPr>
        <p:spPr>
          <a:xfrm>
            <a:off x="8280400" y="4453467"/>
            <a:ext cx="1703917" cy="340398"/>
          </a:xfrm>
          <a:prstGeom prst="rect">
            <a:avLst/>
          </a:prstGeom>
          <a:noFill/>
          <a:ln w="9525">
            <a:noFill/>
            <a:miter/>
          </a:ln>
        </p:spPr>
        <p:txBody>
          <a:bodyPr lIns="91424" tIns="45712" rIns="91424" bIns="45712">
            <a:spAutoFit/>
          </a:bodyPr>
          <a:lstStyle/>
          <a:p>
            <a:pPr>
              <a:defRPr/>
            </a:pPr>
            <a:r>
              <a:rPr lang="zh-CN" altLang="en-US" sz="1612" dirty="0">
                <a:solidFill>
                  <a:schemeClr val="bg1">
                    <a:lumMod val="50000"/>
                  </a:schemeClr>
                </a:solidFill>
                <a:latin typeface="SimHei" charset="-122"/>
                <a:ea typeface="SimHei" charset="-122"/>
                <a:cs typeface="SimHei" charset="-122"/>
                <a:sym typeface="Arial" pitchFamily="34" charset="0"/>
              </a:rPr>
              <a:t>添加标题</a:t>
            </a:r>
          </a:p>
        </p:txBody>
      </p:sp>
      <p:grpSp>
        <p:nvGrpSpPr>
          <p:cNvPr id="20" name="组合 22">
            <a:extLst>
              <a:ext uri="{FF2B5EF4-FFF2-40B4-BE49-F238E27FC236}">
                <a16:creationId xmlns:a16="http://schemas.microsoft.com/office/drawing/2014/main" xmlns="" id="{0A4480BC-E962-47E3-9D11-4B70B7D6738C}"/>
              </a:ext>
            </a:extLst>
          </p:cNvPr>
          <p:cNvGrpSpPr>
            <a:grpSpLocks/>
          </p:cNvGrpSpPr>
          <p:nvPr/>
        </p:nvGrpSpPr>
        <p:grpSpPr bwMode="auto">
          <a:xfrm>
            <a:off x="3911600" y="1839384"/>
            <a:ext cx="651933" cy="660400"/>
            <a:chOff x="3693" y="2669"/>
            <a:chExt cx="1095" cy="1109"/>
          </a:xfrm>
        </p:grpSpPr>
        <p:sp>
          <p:nvSpPr>
            <p:cNvPr id="21" name="Freeform 1812">
              <a:extLst>
                <a:ext uri="{FF2B5EF4-FFF2-40B4-BE49-F238E27FC236}">
                  <a16:creationId xmlns:a16="http://schemas.microsoft.com/office/drawing/2014/main" xmlns="" id="{9BDF915F-F0C8-4FA9-81E3-53F17DD81902}"/>
                </a:ext>
              </a:extLst>
            </p:cNvPr>
            <p:cNvSpPr>
              <a:spLocks/>
            </p:cNvSpPr>
            <p:nvPr/>
          </p:nvSpPr>
          <p:spPr bwMode="auto">
            <a:xfrm>
              <a:off x="3693" y="2669"/>
              <a:ext cx="1095" cy="1109"/>
            </a:xfrm>
            <a:custGeom>
              <a:avLst/>
              <a:gdLst>
                <a:gd name="T0" fmla="*/ 5575367 w 91"/>
                <a:gd name="T1" fmla="*/ 1817109 h 92"/>
                <a:gd name="T2" fmla="*/ 4529979 w 91"/>
                <a:gd name="T3" fmla="*/ 5591120 h 92"/>
                <a:gd name="T4" fmla="*/ 766608 w 91"/>
                <a:gd name="T5" fmla="*/ 4612681 h 92"/>
                <a:gd name="T6" fmla="*/ 1811996 w 91"/>
                <a:gd name="T7" fmla="*/ 768778 h 92"/>
                <a:gd name="T8" fmla="*/ 5575367 w 91"/>
                <a:gd name="T9" fmla="*/ 1817109 h 92"/>
                <a:gd name="T10" fmla="*/ 0 60000 65536"/>
                <a:gd name="T11" fmla="*/ 0 60000 65536"/>
                <a:gd name="T12" fmla="*/ 0 60000 65536"/>
                <a:gd name="T13" fmla="*/ 0 60000 65536"/>
                <a:gd name="T14" fmla="*/ 0 60000 65536"/>
                <a:gd name="T15" fmla="*/ 0 w 91"/>
                <a:gd name="T16" fmla="*/ 0 h 92"/>
                <a:gd name="T17" fmla="*/ 91 w 91"/>
                <a:gd name="T18" fmla="*/ 92 h 92"/>
              </a:gdLst>
              <a:ahLst/>
              <a:cxnLst>
                <a:cxn ang="T10">
                  <a:pos x="T0" y="T1"/>
                </a:cxn>
                <a:cxn ang="T11">
                  <a:pos x="T2" y="T3"/>
                </a:cxn>
                <a:cxn ang="T12">
                  <a:pos x="T4" y="T5"/>
                </a:cxn>
                <a:cxn ang="T13">
                  <a:pos x="T6" y="T7"/>
                </a:cxn>
                <a:cxn ang="T14">
                  <a:pos x="T8" y="T9"/>
                </a:cxn>
              </a:cxnLst>
              <a:rect l="T15" t="T16" r="T17" b="T18"/>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grpSp>
          <p:nvGrpSpPr>
            <p:cNvPr id="22" name="稻壳儿小白白(http://dwz.cn/Wu2UP)">
              <a:extLst>
                <a:ext uri="{FF2B5EF4-FFF2-40B4-BE49-F238E27FC236}">
                  <a16:creationId xmlns:a16="http://schemas.microsoft.com/office/drawing/2014/main" xmlns="" id="{C1338D2A-F28A-4FBC-B6C9-113A508ABEEF}"/>
                </a:ext>
              </a:extLst>
            </p:cNvPr>
            <p:cNvGrpSpPr/>
            <p:nvPr/>
          </p:nvGrpSpPr>
          <p:grpSpPr>
            <a:xfrm>
              <a:off x="3951" y="2935"/>
              <a:ext cx="618" cy="622"/>
              <a:chOff x="4019550" y="3568701"/>
              <a:chExt cx="358775" cy="360363"/>
            </a:xfrm>
            <a:solidFill>
              <a:schemeClr val="bg1"/>
            </a:solidFill>
          </p:grpSpPr>
          <p:sp>
            <p:nvSpPr>
              <p:cNvPr id="23" name="稻壳儿小白白(http://dwz.cn/Wu2UP)">
                <a:extLst>
                  <a:ext uri="{FF2B5EF4-FFF2-40B4-BE49-F238E27FC236}">
                    <a16:creationId xmlns:a16="http://schemas.microsoft.com/office/drawing/2014/main" xmlns="" id="{6A792C20-5CCE-43B5-BBC1-A996EED3264D}"/>
                  </a:ext>
                </a:extLst>
              </p:cNvPr>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a:lstStyle/>
              <a:p>
                <a:pPr>
                  <a:defRPr/>
                </a:pPr>
                <a:endParaRPr lang="en-US" sz="2369" dirty="0">
                  <a:solidFill>
                    <a:srgbClr val="445469"/>
                  </a:solidFill>
                  <a:latin typeface="SimHei" charset="-122"/>
                  <a:ea typeface="SimHei" charset="-122"/>
                  <a:cs typeface="SimHei" charset="-122"/>
                </a:endParaRPr>
              </a:p>
            </p:txBody>
          </p:sp>
          <p:sp>
            <p:nvSpPr>
              <p:cNvPr id="24" name="稻壳儿小白白(http://dwz.cn/Wu2UP)">
                <a:extLst>
                  <a:ext uri="{FF2B5EF4-FFF2-40B4-BE49-F238E27FC236}">
                    <a16:creationId xmlns:a16="http://schemas.microsoft.com/office/drawing/2014/main" xmlns="" id="{0A46D051-EBF3-4552-A688-9E9A33959231}"/>
                  </a:ext>
                </a:extLst>
              </p:cNvPr>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a:lstStyle/>
              <a:p>
                <a:pPr>
                  <a:defRPr/>
                </a:pPr>
                <a:endParaRPr lang="en-US" sz="2369" dirty="0">
                  <a:solidFill>
                    <a:srgbClr val="445469"/>
                  </a:solidFill>
                  <a:latin typeface="SimHei" charset="-122"/>
                  <a:ea typeface="SimHei" charset="-122"/>
                  <a:cs typeface="SimHei" charset="-122"/>
                </a:endParaRPr>
              </a:p>
            </p:txBody>
          </p:sp>
        </p:grpSp>
      </p:grpSp>
      <p:grpSp>
        <p:nvGrpSpPr>
          <p:cNvPr id="25" name="组合 6">
            <a:extLst>
              <a:ext uri="{FF2B5EF4-FFF2-40B4-BE49-F238E27FC236}">
                <a16:creationId xmlns:a16="http://schemas.microsoft.com/office/drawing/2014/main" xmlns="" id="{59BDC748-3F1E-4555-A435-EFA45178F31D}"/>
              </a:ext>
            </a:extLst>
          </p:cNvPr>
          <p:cNvGrpSpPr>
            <a:grpSpLocks/>
          </p:cNvGrpSpPr>
          <p:nvPr/>
        </p:nvGrpSpPr>
        <p:grpSpPr bwMode="auto">
          <a:xfrm>
            <a:off x="3928534" y="3117851"/>
            <a:ext cx="734484" cy="736600"/>
            <a:chOff x="4030" y="4930"/>
            <a:chExt cx="840" cy="843"/>
          </a:xfrm>
        </p:grpSpPr>
        <p:sp>
          <p:nvSpPr>
            <p:cNvPr id="26" name="Freeform 1819">
              <a:extLst>
                <a:ext uri="{FF2B5EF4-FFF2-40B4-BE49-F238E27FC236}">
                  <a16:creationId xmlns:a16="http://schemas.microsoft.com/office/drawing/2014/main" xmlns="" id="{B17C9272-B242-4B7B-A972-162D92E9C268}"/>
                </a:ext>
              </a:extLst>
            </p:cNvPr>
            <p:cNvSpPr>
              <a:spLocks/>
            </p:cNvSpPr>
            <p:nvPr/>
          </p:nvSpPr>
          <p:spPr bwMode="auto">
            <a:xfrm>
              <a:off x="4030" y="4930"/>
              <a:ext cx="840" cy="843"/>
            </a:xfrm>
            <a:custGeom>
              <a:avLst/>
              <a:gdLst>
                <a:gd name="T0" fmla="*/ 3493825 w 92"/>
                <a:gd name="T1" fmla="*/ 586123 h 92"/>
                <a:gd name="T2" fmla="*/ 4287871 w 92"/>
                <a:gd name="T3" fmla="*/ 3516739 h 92"/>
                <a:gd name="T4" fmla="*/ 1376349 w 92"/>
                <a:gd name="T5" fmla="*/ 4315995 h 92"/>
                <a:gd name="T6" fmla="*/ 635241 w 92"/>
                <a:gd name="T7" fmla="*/ 1385379 h 92"/>
                <a:gd name="T8" fmla="*/ 3493825 w 92"/>
                <a:gd name="T9" fmla="*/ 586123 h 92"/>
                <a:gd name="T10" fmla="*/ 0 60000 65536"/>
                <a:gd name="T11" fmla="*/ 0 60000 65536"/>
                <a:gd name="T12" fmla="*/ 0 60000 65536"/>
                <a:gd name="T13" fmla="*/ 0 60000 65536"/>
                <a:gd name="T14" fmla="*/ 0 60000 65536"/>
                <a:gd name="T15" fmla="*/ 0 w 92"/>
                <a:gd name="T16" fmla="*/ 0 h 92"/>
                <a:gd name="T17" fmla="*/ 92 w 92"/>
                <a:gd name="T18" fmla="*/ 92 h 92"/>
              </a:gdLst>
              <a:ahLst/>
              <a:cxnLst>
                <a:cxn ang="T10">
                  <a:pos x="T0" y="T1"/>
                </a:cxn>
                <a:cxn ang="T11">
                  <a:pos x="T2" y="T3"/>
                </a:cxn>
                <a:cxn ang="T12">
                  <a:pos x="T4" y="T5"/>
                </a:cxn>
                <a:cxn ang="T13">
                  <a:pos x="T6" y="T7"/>
                </a:cxn>
                <a:cxn ang="T14">
                  <a:pos x="T8" y="T9"/>
                </a:cxn>
              </a:cxnLst>
              <a:rect l="T15" t="T16" r="T17" b="T18"/>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sp>
          <p:nvSpPr>
            <p:cNvPr id="27" name="稻壳儿小白白(http://dwz.cn/Wu2UP)">
              <a:extLst>
                <a:ext uri="{FF2B5EF4-FFF2-40B4-BE49-F238E27FC236}">
                  <a16:creationId xmlns:a16="http://schemas.microsoft.com/office/drawing/2014/main" xmlns="" id="{F5CF8038-7F83-43D9-A303-E7EBBFA20E20}"/>
                </a:ext>
              </a:extLst>
            </p:cNvPr>
            <p:cNvSpPr>
              <a:spLocks noEditPoints="1"/>
            </p:cNvSpPr>
            <p:nvPr/>
          </p:nvSpPr>
          <p:spPr bwMode="auto">
            <a:xfrm>
              <a:off x="4214" y="5125"/>
              <a:ext cx="425" cy="425"/>
            </a:xfrm>
            <a:custGeom>
              <a:avLst/>
              <a:gdLst>
                <a:gd name="T0" fmla="*/ 2147483646 w 123"/>
                <a:gd name="T1" fmla="*/ 42246299 h 123"/>
                <a:gd name="T2" fmla="*/ 2147483646 w 123"/>
                <a:gd name="T3" fmla="*/ 0 h 123"/>
                <a:gd name="T4" fmla="*/ 2147483646 w 123"/>
                <a:gd name="T5" fmla="*/ 42246299 h 123"/>
                <a:gd name="T6" fmla="*/ 84505718 w 123"/>
                <a:gd name="T7" fmla="*/ 2147483646 h 123"/>
                <a:gd name="T8" fmla="*/ 0 w 123"/>
                <a:gd name="T9" fmla="*/ 2147483646 h 123"/>
                <a:gd name="T10" fmla="*/ 84505718 w 123"/>
                <a:gd name="T11" fmla="*/ 2147483646 h 123"/>
                <a:gd name="T12" fmla="*/ 1352026793 w 123"/>
                <a:gd name="T13" fmla="*/ 2147483646 h 123"/>
                <a:gd name="T14" fmla="*/ 1943540939 w 123"/>
                <a:gd name="T15" fmla="*/ 2147483646 h 123"/>
                <a:gd name="T16" fmla="*/ 2112539435 w 123"/>
                <a:gd name="T17" fmla="*/ 2147483646 h 123"/>
                <a:gd name="T18" fmla="*/ 2112539435 w 123"/>
                <a:gd name="T19" fmla="*/ 2147483646 h 123"/>
                <a:gd name="T20" fmla="*/ 2147483646 w 123"/>
                <a:gd name="T21" fmla="*/ 2147483646 h 123"/>
                <a:gd name="T22" fmla="*/ 2147483646 w 123"/>
                <a:gd name="T23" fmla="*/ 2147483646 h 123"/>
                <a:gd name="T24" fmla="*/ 2147483646 w 123"/>
                <a:gd name="T25" fmla="*/ 2147483646 h 123"/>
                <a:gd name="T26" fmla="*/ 2147483646 w 123"/>
                <a:gd name="T27" fmla="*/ 2147483646 h 123"/>
                <a:gd name="T28" fmla="*/ 2147483646 w 123"/>
                <a:gd name="T29" fmla="*/ 2147483646 h 123"/>
                <a:gd name="T30" fmla="*/ 2147483646 w 123"/>
                <a:gd name="T31" fmla="*/ 2147483646 h 123"/>
                <a:gd name="T32" fmla="*/ 2147483646 w 123"/>
                <a:gd name="T33" fmla="*/ 168998130 h 123"/>
                <a:gd name="T34" fmla="*/ 2147483646 w 123"/>
                <a:gd name="T35" fmla="*/ 42246299 h 123"/>
                <a:gd name="T36" fmla="*/ 507008428 w 123"/>
                <a:gd name="T37" fmla="*/ 2147483646 h 123"/>
                <a:gd name="T38" fmla="*/ 2147483646 w 123"/>
                <a:gd name="T39" fmla="*/ 845016529 h 123"/>
                <a:gd name="T40" fmla="*/ 1521038229 w 123"/>
                <a:gd name="T41" fmla="*/ 2147483646 h 123"/>
                <a:gd name="T42" fmla="*/ 1478778900 w 123"/>
                <a:gd name="T43" fmla="*/ 2147483646 h 123"/>
                <a:gd name="T44" fmla="*/ 507008428 w 123"/>
                <a:gd name="T45" fmla="*/ 2147483646 h 123"/>
                <a:gd name="T46" fmla="*/ 1647790336 w 123"/>
                <a:gd name="T47" fmla="*/ 2147483646 h 123"/>
                <a:gd name="T48" fmla="*/ 1647790336 w 123"/>
                <a:gd name="T49" fmla="*/ 2147483646 h 123"/>
                <a:gd name="T50" fmla="*/ 2147483646 w 123"/>
                <a:gd name="T51" fmla="*/ 591512865 h 123"/>
                <a:gd name="T52" fmla="*/ 2112539435 w 123"/>
                <a:gd name="T53" fmla="*/ 2147483646 h 123"/>
                <a:gd name="T54" fmla="*/ 1647790336 w 123"/>
                <a:gd name="T55" fmla="*/ 2147483646 h 123"/>
                <a:gd name="T56" fmla="*/ 2147483646 w 123"/>
                <a:gd name="T57" fmla="*/ 2147483646 h 123"/>
                <a:gd name="T58" fmla="*/ 2147483646 w 123"/>
                <a:gd name="T59" fmla="*/ 2147483646 h 123"/>
                <a:gd name="T60" fmla="*/ 2147483646 w 123"/>
                <a:gd name="T61" fmla="*/ 2147483646 h 123"/>
                <a:gd name="T62" fmla="*/ 2147483646 w 123"/>
                <a:gd name="T63" fmla="*/ 929522061 h 123"/>
                <a:gd name="T64" fmla="*/ 2147483646 w 123"/>
                <a:gd name="T65" fmla="*/ 2147483646 h 123"/>
                <a:gd name="T66" fmla="*/ 2147483646 w 123"/>
                <a:gd name="T67" fmla="*/ 2147483646 h 123"/>
                <a:gd name="T68" fmla="*/ 2147483646 w 123"/>
                <a:gd name="T69" fmla="*/ 2147483646 h 1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23"/>
                <a:gd name="T107" fmla="*/ 123 w 123"/>
                <a:gd name="T108" fmla="*/ 123 h 1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grpSp>
      <p:grpSp>
        <p:nvGrpSpPr>
          <p:cNvPr id="28" name="组合 21">
            <a:extLst>
              <a:ext uri="{FF2B5EF4-FFF2-40B4-BE49-F238E27FC236}">
                <a16:creationId xmlns:a16="http://schemas.microsoft.com/office/drawing/2014/main" xmlns="" id="{1A519C41-01FA-4A89-BD51-DCD580E820E6}"/>
              </a:ext>
            </a:extLst>
          </p:cNvPr>
          <p:cNvGrpSpPr>
            <a:grpSpLocks/>
          </p:cNvGrpSpPr>
          <p:nvPr/>
        </p:nvGrpSpPr>
        <p:grpSpPr bwMode="auto">
          <a:xfrm>
            <a:off x="3928534" y="4563534"/>
            <a:ext cx="662517" cy="662517"/>
            <a:chOff x="5219" y="6161"/>
            <a:chExt cx="758" cy="756"/>
          </a:xfrm>
        </p:grpSpPr>
        <p:sp>
          <p:nvSpPr>
            <p:cNvPr id="29" name="Freeform 1834">
              <a:extLst>
                <a:ext uri="{FF2B5EF4-FFF2-40B4-BE49-F238E27FC236}">
                  <a16:creationId xmlns:a16="http://schemas.microsoft.com/office/drawing/2014/main" xmlns="" id="{4AC279F9-8E68-4937-B946-F913E432CEA9}"/>
                </a:ext>
              </a:extLst>
            </p:cNvPr>
            <p:cNvSpPr>
              <a:spLocks/>
            </p:cNvSpPr>
            <p:nvPr/>
          </p:nvSpPr>
          <p:spPr bwMode="auto">
            <a:xfrm>
              <a:off x="5219" y="6161"/>
              <a:ext cx="758" cy="757"/>
            </a:xfrm>
            <a:custGeom>
              <a:avLst/>
              <a:gdLst>
                <a:gd name="T0" fmla="*/ 1217302 w 83"/>
                <a:gd name="T1" fmla="*/ 3858502 h 83"/>
                <a:gd name="T2" fmla="*/ 529258 w 83"/>
                <a:gd name="T3" fmla="*/ 1215687 h 83"/>
                <a:gd name="T4" fmla="*/ 3175563 w 83"/>
                <a:gd name="T5" fmla="*/ 528559 h 83"/>
                <a:gd name="T6" fmla="*/ 3863608 w 83"/>
                <a:gd name="T7" fmla="*/ 3171374 h 83"/>
                <a:gd name="T8" fmla="*/ 1217302 w 83"/>
                <a:gd name="T9" fmla="*/ 3858502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23" y="73"/>
                  </a:moveTo>
                  <a:cubicBezTo>
                    <a:pt x="6" y="63"/>
                    <a:pt x="0" y="41"/>
                    <a:pt x="10" y="23"/>
                  </a:cubicBezTo>
                  <a:cubicBezTo>
                    <a:pt x="20" y="5"/>
                    <a:pt x="42" y="0"/>
                    <a:pt x="60" y="10"/>
                  </a:cubicBezTo>
                  <a:cubicBezTo>
                    <a:pt x="77" y="20"/>
                    <a:pt x="83" y="42"/>
                    <a:pt x="73" y="60"/>
                  </a:cubicBezTo>
                  <a:cubicBezTo>
                    <a:pt x="63" y="77"/>
                    <a:pt x="41" y="83"/>
                    <a:pt x="23" y="73"/>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sp>
          <p:nvSpPr>
            <p:cNvPr id="30" name="稻壳儿小白白(http://dwz.cn/Wu2UP)">
              <a:extLst>
                <a:ext uri="{FF2B5EF4-FFF2-40B4-BE49-F238E27FC236}">
                  <a16:creationId xmlns:a16="http://schemas.microsoft.com/office/drawing/2014/main" xmlns="" id="{7D52D751-4188-4633-981C-CE0119496BF8}"/>
                </a:ext>
              </a:extLst>
            </p:cNvPr>
            <p:cNvSpPr>
              <a:spLocks noEditPoints="1"/>
            </p:cNvSpPr>
            <p:nvPr/>
          </p:nvSpPr>
          <p:spPr bwMode="auto">
            <a:xfrm>
              <a:off x="5365" y="6384"/>
              <a:ext cx="455" cy="396"/>
            </a:xfrm>
            <a:custGeom>
              <a:avLst/>
              <a:gdLst>
                <a:gd name="T0" fmla="*/ 2147483646 w 123"/>
                <a:gd name="T1" fmla="*/ 2147483646 h 107"/>
                <a:gd name="T2" fmla="*/ 2147483646 w 123"/>
                <a:gd name="T3" fmla="*/ 2147483646 h 107"/>
                <a:gd name="T4" fmla="*/ 2147483646 w 123"/>
                <a:gd name="T5" fmla="*/ 2147483646 h 107"/>
                <a:gd name="T6" fmla="*/ 2147483646 w 123"/>
                <a:gd name="T7" fmla="*/ 2147483646 h 107"/>
                <a:gd name="T8" fmla="*/ 2147483646 w 123"/>
                <a:gd name="T9" fmla="*/ 2147483646 h 107"/>
                <a:gd name="T10" fmla="*/ 2147483646 w 123"/>
                <a:gd name="T11" fmla="*/ 1881931340 h 107"/>
                <a:gd name="T12" fmla="*/ 2147483646 w 123"/>
                <a:gd name="T13" fmla="*/ 2147483646 h 107"/>
                <a:gd name="T14" fmla="*/ 2147483646 w 123"/>
                <a:gd name="T15" fmla="*/ 2147483646 h 107"/>
                <a:gd name="T16" fmla="*/ 2147483646 w 123"/>
                <a:gd name="T17" fmla="*/ 2147483646 h 107"/>
                <a:gd name="T18" fmla="*/ 2147483646 w 123"/>
                <a:gd name="T19" fmla="*/ 1881931340 h 107"/>
                <a:gd name="T20" fmla="*/ 2147483646 w 123"/>
                <a:gd name="T21" fmla="*/ 1702696500 h 107"/>
                <a:gd name="T22" fmla="*/ 2147483646 w 123"/>
                <a:gd name="T23" fmla="*/ 1881931340 h 107"/>
                <a:gd name="T24" fmla="*/ 2147483646 w 123"/>
                <a:gd name="T25" fmla="*/ 1523461659 h 107"/>
                <a:gd name="T26" fmla="*/ 2147483646 w 123"/>
                <a:gd name="T27" fmla="*/ 1613085974 h 107"/>
                <a:gd name="T28" fmla="*/ 2147483646 w 123"/>
                <a:gd name="T29" fmla="*/ 2147483646 h 107"/>
                <a:gd name="T30" fmla="*/ 2147483646 w 123"/>
                <a:gd name="T31" fmla="*/ 2147483646 h 107"/>
                <a:gd name="T32" fmla="*/ 859438229 w 123"/>
                <a:gd name="T33" fmla="*/ 2147483646 h 107"/>
                <a:gd name="T34" fmla="*/ 859438229 w 123"/>
                <a:gd name="T35" fmla="*/ 1613085974 h 107"/>
                <a:gd name="T36" fmla="*/ 407097944 w 123"/>
                <a:gd name="T37" fmla="*/ 1523461659 h 107"/>
                <a:gd name="T38" fmla="*/ 0 w 123"/>
                <a:gd name="T39" fmla="*/ 1030576196 h 107"/>
                <a:gd name="T40" fmla="*/ 407097944 w 123"/>
                <a:gd name="T41" fmla="*/ 537690728 h 107"/>
                <a:gd name="T42" fmla="*/ 2147483646 w 123"/>
                <a:gd name="T43" fmla="*/ 0 h 107"/>
                <a:gd name="T44" fmla="*/ 2147483646 w 123"/>
                <a:gd name="T45" fmla="*/ 0 h 107"/>
                <a:gd name="T46" fmla="*/ 2147483646 w 123"/>
                <a:gd name="T47" fmla="*/ 0 h 107"/>
                <a:gd name="T48" fmla="*/ 2147483646 w 123"/>
                <a:gd name="T49" fmla="*/ 537690728 h 107"/>
                <a:gd name="T50" fmla="*/ 2147483646 w 123"/>
                <a:gd name="T51" fmla="*/ 1030576196 h 107"/>
                <a:gd name="T52" fmla="*/ 2147483646 w 123"/>
                <a:gd name="T53" fmla="*/ 1523461659 h 107"/>
                <a:gd name="T54" fmla="*/ 2147483646 w 123"/>
                <a:gd name="T55" fmla="*/ 1702696500 h 107"/>
                <a:gd name="T56" fmla="*/ 2147483646 w 123"/>
                <a:gd name="T57" fmla="*/ 2061166181 h 107"/>
                <a:gd name="T58" fmla="*/ 2147483646 w 123"/>
                <a:gd name="T59" fmla="*/ 2061166181 h 107"/>
                <a:gd name="T60" fmla="*/ 2147483646 w 123"/>
                <a:gd name="T61" fmla="*/ 2061166181 h 107"/>
                <a:gd name="T62" fmla="*/ 1221293836 w 123"/>
                <a:gd name="T63" fmla="*/ 1702696500 h 107"/>
                <a:gd name="T64" fmla="*/ 1221293836 w 123"/>
                <a:gd name="T65" fmla="*/ 2147483646 h 107"/>
                <a:gd name="T66" fmla="*/ 2147483646 w 123"/>
                <a:gd name="T67" fmla="*/ 2147483646 h 107"/>
                <a:gd name="T68" fmla="*/ 2147483646 w 123"/>
                <a:gd name="T69" fmla="*/ 2147483646 h 107"/>
                <a:gd name="T70" fmla="*/ 2147483646 w 123"/>
                <a:gd name="T71" fmla="*/ 1702696500 h 107"/>
                <a:gd name="T72" fmla="*/ 2147483646 w 123"/>
                <a:gd name="T73" fmla="*/ 1209811032 h 107"/>
                <a:gd name="T74" fmla="*/ 2147483646 w 123"/>
                <a:gd name="T75" fmla="*/ 1030576196 h 107"/>
                <a:gd name="T76" fmla="*/ 2147483646 w 123"/>
                <a:gd name="T77" fmla="*/ 851355145 h 107"/>
                <a:gd name="T78" fmla="*/ 2147483646 w 123"/>
                <a:gd name="T79" fmla="*/ 358455888 h 107"/>
                <a:gd name="T80" fmla="*/ 2147483646 w 123"/>
                <a:gd name="T81" fmla="*/ 313650627 h 107"/>
                <a:gd name="T82" fmla="*/ 2147483646 w 123"/>
                <a:gd name="T83" fmla="*/ 358455888 h 107"/>
                <a:gd name="T84" fmla="*/ 497568772 w 123"/>
                <a:gd name="T85" fmla="*/ 851355145 h 107"/>
                <a:gd name="T86" fmla="*/ 361869457 w 123"/>
                <a:gd name="T87" fmla="*/ 1030576196 h 107"/>
                <a:gd name="T88" fmla="*/ 497568772 w 123"/>
                <a:gd name="T89" fmla="*/ 1209811032 h 107"/>
                <a:gd name="T90" fmla="*/ 2147483646 w 123"/>
                <a:gd name="T91" fmla="*/ 1702696500 h 107"/>
                <a:gd name="T92" fmla="*/ 2147483646 w 123"/>
                <a:gd name="T93" fmla="*/ 1702696500 h 107"/>
                <a:gd name="T94" fmla="*/ 2147483646 w 123"/>
                <a:gd name="T95" fmla="*/ 1702696500 h 107"/>
                <a:gd name="T96" fmla="*/ 2147483646 w 123"/>
                <a:gd name="T97" fmla="*/ 1209811032 h 107"/>
                <a:gd name="T98" fmla="*/ 2147483646 w 123"/>
                <a:gd name="T99" fmla="*/ 1209811032 h 107"/>
                <a:gd name="T100" fmla="*/ 2147483646 w 123"/>
                <a:gd name="T101" fmla="*/ 1209811032 h 1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3"/>
                <a:gd name="T154" fmla="*/ 0 h 107"/>
                <a:gd name="T155" fmla="*/ 123 w 123"/>
                <a:gd name="T156" fmla="*/ 107 h 1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3" h="107">
                  <a:moveTo>
                    <a:pt x="123" y="100"/>
                  </a:moveTo>
                  <a:cubicBezTo>
                    <a:pt x="123" y="104"/>
                    <a:pt x="119" y="107"/>
                    <a:pt x="115" y="107"/>
                  </a:cubicBezTo>
                  <a:cubicBezTo>
                    <a:pt x="111" y="107"/>
                    <a:pt x="107" y="104"/>
                    <a:pt x="107" y="100"/>
                  </a:cubicBezTo>
                  <a:cubicBezTo>
                    <a:pt x="107" y="95"/>
                    <a:pt x="111" y="84"/>
                    <a:pt x="115" y="84"/>
                  </a:cubicBezTo>
                  <a:cubicBezTo>
                    <a:pt x="119" y="84"/>
                    <a:pt x="123" y="95"/>
                    <a:pt x="123" y="100"/>
                  </a:cubicBezTo>
                  <a:close/>
                  <a:moveTo>
                    <a:pt x="111" y="42"/>
                  </a:moveTo>
                  <a:cubicBezTo>
                    <a:pt x="111" y="77"/>
                    <a:pt x="111" y="77"/>
                    <a:pt x="111" y="77"/>
                  </a:cubicBezTo>
                  <a:cubicBezTo>
                    <a:pt x="111" y="79"/>
                    <a:pt x="113" y="80"/>
                    <a:pt x="115" y="80"/>
                  </a:cubicBezTo>
                  <a:cubicBezTo>
                    <a:pt x="117" y="80"/>
                    <a:pt x="119" y="79"/>
                    <a:pt x="119" y="77"/>
                  </a:cubicBezTo>
                  <a:cubicBezTo>
                    <a:pt x="119" y="42"/>
                    <a:pt x="119" y="42"/>
                    <a:pt x="119" y="42"/>
                  </a:cubicBezTo>
                  <a:cubicBezTo>
                    <a:pt x="119" y="40"/>
                    <a:pt x="117" y="38"/>
                    <a:pt x="115" y="38"/>
                  </a:cubicBezTo>
                  <a:cubicBezTo>
                    <a:pt x="113" y="38"/>
                    <a:pt x="111" y="40"/>
                    <a:pt x="111" y="42"/>
                  </a:cubicBezTo>
                  <a:close/>
                  <a:moveTo>
                    <a:pt x="114" y="34"/>
                  </a:moveTo>
                  <a:cubicBezTo>
                    <a:pt x="104" y="36"/>
                    <a:pt x="104" y="36"/>
                    <a:pt x="104" y="36"/>
                  </a:cubicBezTo>
                  <a:cubicBezTo>
                    <a:pt x="104" y="69"/>
                    <a:pt x="104" y="69"/>
                    <a:pt x="104" y="69"/>
                  </a:cubicBezTo>
                  <a:cubicBezTo>
                    <a:pt x="104" y="79"/>
                    <a:pt x="92" y="88"/>
                    <a:pt x="61" y="88"/>
                  </a:cubicBezTo>
                  <a:cubicBezTo>
                    <a:pt x="31" y="88"/>
                    <a:pt x="19" y="79"/>
                    <a:pt x="19" y="69"/>
                  </a:cubicBezTo>
                  <a:cubicBezTo>
                    <a:pt x="19" y="36"/>
                    <a:pt x="19" y="36"/>
                    <a:pt x="19" y="36"/>
                  </a:cubicBezTo>
                  <a:cubicBezTo>
                    <a:pt x="9" y="34"/>
                    <a:pt x="9" y="34"/>
                    <a:pt x="9" y="34"/>
                  </a:cubicBezTo>
                  <a:cubicBezTo>
                    <a:pt x="4" y="33"/>
                    <a:pt x="0" y="28"/>
                    <a:pt x="0" y="23"/>
                  </a:cubicBezTo>
                  <a:cubicBezTo>
                    <a:pt x="0" y="17"/>
                    <a:pt x="4" y="13"/>
                    <a:pt x="9" y="12"/>
                  </a:cubicBezTo>
                  <a:cubicBezTo>
                    <a:pt x="59" y="0"/>
                    <a:pt x="59" y="0"/>
                    <a:pt x="59" y="0"/>
                  </a:cubicBezTo>
                  <a:cubicBezTo>
                    <a:pt x="60" y="0"/>
                    <a:pt x="61" y="0"/>
                    <a:pt x="61" y="0"/>
                  </a:cubicBezTo>
                  <a:cubicBezTo>
                    <a:pt x="62" y="0"/>
                    <a:pt x="63" y="0"/>
                    <a:pt x="64" y="0"/>
                  </a:cubicBezTo>
                  <a:cubicBezTo>
                    <a:pt x="114" y="12"/>
                    <a:pt x="114" y="12"/>
                    <a:pt x="114" y="12"/>
                  </a:cubicBezTo>
                  <a:cubicBezTo>
                    <a:pt x="119" y="13"/>
                    <a:pt x="123" y="17"/>
                    <a:pt x="123" y="23"/>
                  </a:cubicBezTo>
                  <a:cubicBezTo>
                    <a:pt x="123" y="28"/>
                    <a:pt x="119" y="33"/>
                    <a:pt x="114" y="34"/>
                  </a:cubicBezTo>
                  <a:close/>
                  <a:moveTo>
                    <a:pt x="96" y="38"/>
                  </a:moveTo>
                  <a:cubicBezTo>
                    <a:pt x="64" y="46"/>
                    <a:pt x="64" y="46"/>
                    <a:pt x="64" y="46"/>
                  </a:cubicBezTo>
                  <a:cubicBezTo>
                    <a:pt x="63" y="46"/>
                    <a:pt x="62" y="46"/>
                    <a:pt x="61" y="46"/>
                  </a:cubicBezTo>
                  <a:cubicBezTo>
                    <a:pt x="61" y="46"/>
                    <a:pt x="60" y="46"/>
                    <a:pt x="59" y="46"/>
                  </a:cubicBezTo>
                  <a:cubicBezTo>
                    <a:pt x="27" y="38"/>
                    <a:pt x="27" y="38"/>
                    <a:pt x="27" y="38"/>
                  </a:cubicBezTo>
                  <a:cubicBezTo>
                    <a:pt x="27" y="69"/>
                    <a:pt x="27" y="69"/>
                    <a:pt x="27" y="69"/>
                  </a:cubicBezTo>
                  <a:cubicBezTo>
                    <a:pt x="27" y="73"/>
                    <a:pt x="38" y="80"/>
                    <a:pt x="61" y="80"/>
                  </a:cubicBezTo>
                  <a:cubicBezTo>
                    <a:pt x="84" y="80"/>
                    <a:pt x="96" y="73"/>
                    <a:pt x="96" y="69"/>
                  </a:cubicBezTo>
                  <a:lnTo>
                    <a:pt x="96" y="38"/>
                  </a:lnTo>
                  <a:close/>
                  <a:moveTo>
                    <a:pt x="112" y="27"/>
                  </a:moveTo>
                  <a:cubicBezTo>
                    <a:pt x="114" y="26"/>
                    <a:pt x="115" y="25"/>
                    <a:pt x="115" y="23"/>
                  </a:cubicBezTo>
                  <a:cubicBezTo>
                    <a:pt x="115" y="21"/>
                    <a:pt x="114" y="19"/>
                    <a:pt x="112" y="19"/>
                  </a:cubicBezTo>
                  <a:cubicBezTo>
                    <a:pt x="62" y="8"/>
                    <a:pt x="62" y="8"/>
                    <a:pt x="62" y="8"/>
                  </a:cubicBezTo>
                  <a:cubicBezTo>
                    <a:pt x="61" y="7"/>
                    <a:pt x="61" y="7"/>
                    <a:pt x="61" y="7"/>
                  </a:cubicBezTo>
                  <a:cubicBezTo>
                    <a:pt x="61" y="8"/>
                    <a:pt x="61" y="8"/>
                    <a:pt x="61" y="8"/>
                  </a:cubicBezTo>
                  <a:cubicBezTo>
                    <a:pt x="11" y="19"/>
                    <a:pt x="11" y="19"/>
                    <a:pt x="11" y="19"/>
                  </a:cubicBezTo>
                  <a:cubicBezTo>
                    <a:pt x="9" y="19"/>
                    <a:pt x="8" y="21"/>
                    <a:pt x="8" y="23"/>
                  </a:cubicBezTo>
                  <a:cubicBezTo>
                    <a:pt x="8" y="25"/>
                    <a:pt x="9" y="26"/>
                    <a:pt x="11" y="27"/>
                  </a:cubicBezTo>
                  <a:cubicBezTo>
                    <a:pt x="61" y="38"/>
                    <a:pt x="61" y="38"/>
                    <a:pt x="61" y="38"/>
                  </a:cubicBezTo>
                  <a:cubicBezTo>
                    <a:pt x="61" y="38"/>
                    <a:pt x="61" y="38"/>
                    <a:pt x="61" y="38"/>
                  </a:cubicBezTo>
                  <a:cubicBezTo>
                    <a:pt x="62" y="38"/>
                    <a:pt x="62" y="38"/>
                    <a:pt x="62" y="38"/>
                  </a:cubicBezTo>
                  <a:lnTo>
                    <a:pt x="112" y="27"/>
                  </a:lnTo>
                  <a:close/>
                  <a:moveTo>
                    <a:pt x="112" y="27"/>
                  </a:moveTo>
                  <a:cubicBezTo>
                    <a:pt x="112" y="27"/>
                    <a:pt x="112" y="27"/>
                    <a:pt x="112" y="2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grpSp>
      <p:grpSp>
        <p:nvGrpSpPr>
          <p:cNvPr id="31" name="组合 1">
            <a:extLst>
              <a:ext uri="{FF2B5EF4-FFF2-40B4-BE49-F238E27FC236}">
                <a16:creationId xmlns:a16="http://schemas.microsoft.com/office/drawing/2014/main" xmlns="" id="{65B5B517-5403-4ADE-B7A1-273B13E63F71}"/>
              </a:ext>
            </a:extLst>
          </p:cNvPr>
          <p:cNvGrpSpPr>
            <a:grpSpLocks/>
          </p:cNvGrpSpPr>
          <p:nvPr/>
        </p:nvGrpSpPr>
        <p:grpSpPr bwMode="auto">
          <a:xfrm>
            <a:off x="7600951" y="1847851"/>
            <a:ext cx="670983" cy="668867"/>
            <a:chOff x="13613" y="2905"/>
            <a:chExt cx="768" cy="766"/>
          </a:xfrm>
        </p:grpSpPr>
        <p:sp>
          <p:nvSpPr>
            <p:cNvPr id="32" name="Freeform 1829">
              <a:extLst>
                <a:ext uri="{FF2B5EF4-FFF2-40B4-BE49-F238E27FC236}">
                  <a16:creationId xmlns:a16="http://schemas.microsoft.com/office/drawing/2014/main" xmlns="" id="{102FE8A5-DC6D-41A1-8080-12E19EAC3CB8}"/>
                </a:ext>
              </a:extLst>
            </p:cNvPr>
            <p:cNvSpPr>
              <a:spLocks/>
            </p:cNvSpPr>
            <p:nvPr/>
          </p:nvSpPr>
          <p:spPr bwMode="auto">
            <a:xfrm>
              <a:off x="13613" y="2905"/>
              <a:ext cx="768" cy="767"/>
            </a:xfrm>
            <a:custGeom>
              <a:avLst/>
              <a:gdLst>
                <a:gd name="T0" fmla="*/ 530459 w 84"/>
                <a:gd name="T1" fmla="*/ 3231608 h 84"/>
                <a:gd name="T2" fmla="*/ 1220069 w 84"/>
                <a:gd name="T3" fmla="*/ 582747 h 84"/>
                <a:gd name="T4" fmla="*/ 3872384 w 84"/>
                <a:gd name="T5" fmla="*/ 1271449 h 84"/>
                <a:gd name="T6" fmla="*/ 3182775 w 84"/>
                <a:gd name="T7" fmla="*/ 3920310 h 84"/>
                <a:gd name="T8" fmla="*/ 530459 w 84"/>
                <a:gd name="T9" fmla="*/ 3231608 h 84"/>
                <a:gd name="T10" fmla="*/ 0 60000 65536"/>
                <a:gd name="T11" fmla="*/ 0 60000 65536"/>
                <a:gd name="T12" fmla="*/ 0 60000 65536"/>
                <a:gd name="T13" fmla="*/ 0 60000 65536"/>
                <a:gd name="T14" fmla="*/ 0 60000 65536"/>
                <a:gd name="T15" fmla="*/ 0 w 84"/>
                <a:gd name="T16" fmla="*/ 0 h 84"/>
                <a:gd name="T17" fmla="*/ 84 w 84"/>
                <a:gd name="T18" fmla="*/ 84 h 84"/>
              </a:gdLst>
              <a:ahLst/>
              <a:cxnLst>
                <a:cxn ang="T10">
                  <a:pos x="T0" y="T1"/>
                </a:cxn>
                <a:cxn ang="T11">
                  <a:pos x="T2" y="T3"/>
                </a:cxn>
                <a:cxn ang="T12">
                  <a:pos x="T4" y="T5"/>
                </a:cxn>
                <a:cxn ang="T13">
                  <a:pos x="T6" y="T7"/>
                </a:cxn>
                <a:cxn ang="T14">
                  <a:pos x="T8" y="T9"/>
                </a:cxn>
              </a:cxnLst>
              <a:rect l="T15" t="T16" r="T17" b="T18"/>
              <a:pathLst>
                <a:path w="84" h="84">
                  <a:moveTo>
                    <a:pt x="10" y="61"/>
                  </a:moveTo>
                  <a:cubicBezTo>
                    <a:pt x="0" y="43"/>
                    <a:pt x="6" y="21"/>
                    <a:pt x="23" y="11"/>
                  </a:cubicBezTo>
                  <a:cubicBezTo>
                    <a:pt x="41" y="0"/>
                    <a:pt x="63" y="6"/>
                    <a:pt x="73" y="24"/>
                  </a:cubicBezTo>
                  <a:cubicBezTo>
                    <a:pt x="84" y="42"/>
                    <a:pt x="77" y="64"/>
                    <a:pt x="60" y="74"/>
                  </a:cubicBezTo>
                  <a:cubicBezTo>
                    <a:pt x="42" y="84"/>
                    <a:pt x="20" y="78"/>
                    <a:pt x="10" y="6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sp>
          <p:nvSpPr>
            <p:cNvPr id="33" name="稻壳儿小白白(http://dwz.cn/Wu2UP)">
              <a:extLst>
                <a:ext uri="{FF2B5EF4-FFF2-40B4-BE49-F238E27FC236}">
                  <a16:creationId xmlns:a16="http://schemas.microsoft.com/office/drawing/2014/main" xmlns="" id="{FBFF718E-8320-4CCA-AD41-B5810557EF49}"/>
                </a:ext>
              </a:extLst>
            </p:cNvPr>
            <p:cNvSpPr>
              <a:spLocks noEditPoints="1"/>
            </p:cNvSpPr>
            <p:nvPr/>
          </p:nvSpPr>
          <p:spPr bwMode="auto">
            <a:xfrm>
              <a:off x="13753" y="3129"/>
              <a:ext cx="505" cy="381"/>
            </a:xfrm>
            <a:custGeom>
              <a:avLst/>
              <a:gdLst>
                <a:gd name="T0" fmla="*/ 2147483646 w 123"/>
                <a:gd name="T1" fmla="*/ 102097502 h 92"/>
                <a:gd name="T2" fmla="*/ 1344813694 w 123"/>
                <a:gd name="T3" fmla="*/ 0 h 92"/>
                <a:gd name="T4" fmla="*/ 99617532 w 123"/>
                <a:gd name="T5" fmla="*/ 1123088079 h 92"/>
                <a:gd name="T6" fmla="*/ 99617532 w 123"/>
                <a:gd name="T7" fmla="*/ 1633575583 h 92"/>
                <a:gd name="T8" fmla="*/ 2147483646 w 123"/>
                <a:gd name="T9" fmla="*/ 2147483646 h 92"/>
                <a:gd name="T10" fmla="*/ 2147483646 w 123"/>
                <a:gd name="T11" fmla="*/ 1633575583 h 92"/>
                <a:gd name="T12" fmla="*/ 2147483646 w 123"/>
                <a:gd name="T13" fmla="*/ 1123088079 h 92"/>
                <a:gd name="T14" fmla="*/ 2147483646 w 123"/>
                <a:gd name="T15" fmla="*/ 714682504 h 92"/>
                <a:gd name="T16" fmla="*/ 2147483646 w 123"/>
                <a:gd name="T17" fmla="*/ 408390003 h 92"/>
                <a:gd name="T18" fmla="*/ 2147483646 w 123"/>
                <a:gd name="T19" fmla="*/ 1378324045 h 92"/>
                <a:gd name="T20" fmla="*/ 2147483646 w 123"/>
                <a:gd name="T21" fmla="*/ 1378324045 h 92"/>
                <a:gd name="T22" fmla="*/ 2147483646 w 123"/>
                <a:gd name="T23" fmla="*/ 1276226544 h 92"/>
                <a:gd name="T24" fmla="*/ 2147483646 w 123"/>
                <a:gd name="T25" fmla="*/ 459446538 h 92"/>
                <a:gd name="T26" fmla="*/ 2147483646 w 123"/>
                <a:gd name="T27" fmla="*/ 1378324045 h 92"/>
                <a:gd name="T28" fmla="*/ 2147483646 w 123"/>
                <a:gd name="T29" fmla="*/ 1020990577 h 92"/>
                <a:gd name="T30" fmla="*/ 2147483646 w 123"/>
                <a:gd name="T31" fmla="*/ 408390003 h 92"/>
                <a:gd name="T32" fmla="*/ 2147483646 w 123"/>
                <a:gd name="T33" fmla="*/ 408390003 h 92"/>
                <a:gd name="T34" fmla="*/ 2147483646 w 123"/>
                <a:gd name="T35" fmla="*/ 867836541 h 92"/>
                <a:gd name="T36" fmla="*/ 1992319989 w 123"/>
                <a:gd name="T37" fmla="*/ 816795577 h 92"/>
                <a:gd name="T38" fmla="*/ 2147483646 w 123"/>
                <a:gd name="T39" fmla="*/ 867836541 h 92"/>
                <a:gd name="T40" fmla="*/ 1494232335 w 123"/>
                <a:gd name="T41" fmla="*/ 1378324045 h 92"/>
                <a:gd name="T42" fmla="*/ 2147483646 w 123"/>
                <a:gd name="T43" fmla="*/ 1378324045 h 92"/>
                <a:gd name="T44" fmla="*/ 1842886035 w 123"/>
                <a:gd name="T45" fmla="*/ 714682504 h 92"/>
                <a:gd name="T46" fmla="*/ 2141738630 w 123"/>
                <a:gd name="T47" fmla="*/ 408390003 h 92"/>
                <a:gd name="T48" fmla="*/ 1693467398 w 123"/>
                <a:gd name="T49" fmla="*/ 867836541 h 92"/>
                <a:gd name="T50" fmla="*/ 398470123 w 123"/>
                <a:gd name="T51" fmla="*/ 1378324045 h 92"/>
                <a:gd name="T52" fmla="*/ 547888763 w 123"/>
                <a:gd name="T53" fmla="*/ 1582534616 h 92"/>
                <a:gd name="T54" fmla="*/ 2147483646 w 123"/>
                <a:gd name="T55" fmla="*/ 2147483646 h 92"/>
                <a:gd name="T56" fmla="*/ 1444431226 w 123"/>
                <a:gd name="T57" fmla="*/ 1582534616 h 92"/>
                <a:gd name="T58" fmla="*/ 2147483646 w 123"/>
                <a:gd name="T59" fmla="*/ 2147483646 h 92"/>
                <a:gd name="T60" fmla="*/ 2147483646 w 123"/>
                <a:gd name="T61" fmla="*/ 1582534616 h 92"/>
                <a:gd name="T62" fmla="*/ 2147483646 w 123"/>
                <a:gd name="T63" fmla="*/ 2147483646 h 92"/>
                <a:gd name="T64" fmla="*/ 2147483646 w 123"/>
                <a:gd name="T65" fmla="*/ 2147483646 h 92"/>
                <a:gd name="T66" fmla="*/ 2147483646 w 123"/>
                <a:gd name="T67" fmla="*/ 1582534616 h 92"/>
                <a:gd name="T68" fmla="*/ 2147483646 w 123"/>
                <a:gd name="T69" fmla="*/ 2147483646 h 92"/>
                <a:gd name="T70" fmla="*/ 2147483646 w 123"/>
                <a:gd name="T71" fmla="*/ 1582534616 h 92"/>
                <a:gd name="T72" fmla="*/ 2147483646 w 123"/>
                <a:gd name="T73" fmla="*/ 1378324045 h 92"/>
                <a:gd name="T74" fmla="*/ 2147483646 w 123"/>
                <a:gd name="T75" fmla="*/ 459446538 h 92"/>
                <a:gd name="T76" fmla="*/ 2147483646 w 123"/>
                <a:gd name="T77" fmla="*/ 1378324045 h 92"/>
                <a:gd name="T78" fmla="*/ 2147483646 w 123"/>
                <a:gd name="T79" fmla="*/ 1378324045 h 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92"/>
                <a:gd name="T122" fmla="*/ 123 w 123"/>
                <a:gd name="T123" fmla="*/ 92 h 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dirty="0">
                <a:latin typeface="SimHei" charset="-122"/>
                <a:ea typeface="SimHei" charset="-122"/>
                <a:cs typeface="SimHei" charset="-122"/>
              </a:endParaRPr>
            </a:p>
          </p:txBody>
        </p:sp>
      </p:grpSp>
      <p:sp>
        <p:nvSpPr>
          <p:cNvPr id="34" name="Freeform 1812">
            <a:extLst>
              <a:ext uri="{FF2B5EF4-FFF2-40B4-BE49-F238E27FC236}">
                <a16:creationId xmlns:a16="http://schemas.microsoft.com/office/drawing/2014/main" xmlns="" id="{177019EE-2318-4E17-9C07-A7603B3937BD}"/>
              </a:ext>
            </a:extLst>
          </p:cNvPr>
          <p:cNvSpPr>
            <a:spLocks/>
          </p:cNvSpPr>
          <p:nvPr/>
        </p:nvSpPr>
        <p:spPr bwMode="auto">
          <a:xfrm>
            <a:off x="7624234" y="4536018"/>
            <a:ext cx="651933" cy="662516"/>
          </a:xfrm>
          <a:custGeom>
            <a:avLst/>
            <a:gdLst>
              <a:gd name="T0" fmla="*/ 2147483646 w 91"/>
              <a:gd name="T1" fmla="*/ 814154750 h 92"/>
              <a:gd name="T2" fmla="*/ 2022770031 w 91"/>
              <a:gd name="T3" fmla="*/ 2147483646 h 92"/>
              <a:gd name="T4" fmla="*/ 342313358 w 91"/>
              <a:gd name="T5" fmla="*/ 2066709660 h 92"/>
              <a:gd name="T6" fmla="*/ 809110162 w 91"/>
              <a:gd name="T7" fmla="*/ 344450710 h 92"/>
              <a:gd name="T8" fmla="*/ 2147483646 w 91"/>
              <a:gd name="T9" fmla="*/ 814154750 h 92"/>
              <a:gd name="T10" fmla="*/ 0 60000 65536"/>
              <a:gd name="T11" fmla="*/ 0 60000 65536"/>
              <a:gd name="T12" fmla="*/ 0 60000 65536"/>
              <a:gd name="T13" fmla="*/ 0 60000 65536"/>
              <a:gd name="T14" fmla="*/ 0 60000 65536"/>
              <a:gd name="T15" fmla="*/ 0 w 91"/>
              <a:gd name="T16" fmla="*/ 0 h 92"/>
              <a:gd name="T17" fmla="*/ 91 w 91"/>
              <a:gd name="T18" fmla="*/ 92 h 92"/>
            </a:gdLst>
            <a:ahLst/>
            <a:cxnLst>
              <a:cxn ang="T10">
                <a:pos x="T0" y="T1"/>
              </a:cxn>
              <a:cxn ang="T11">
                <a:pos x="T2" y="T3"/>
              </a:cxn>
              <a:cxn ang="T12">
                <a:pos x="T4" y="T5"/>
              </a:cxn>
              <a:cxn ang="T13">
                <a:pos x="T6" y="T7"/>
              </a:cxn>
              <a:cxn ang="T14">
                <a:pos x="T8" y="T9"/>
              </a:cxn>
            </a:cxnLst>
            <a:rect l="T15" t="T16" r="T17" b="T18"/>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4" tIns="45712" rIns="91424" bIns="45712"/>
          <a:lstStyle/>
          <a:p>
            <a:endParaRPr lang="zh-CN" altLang="en-US" sz="2400" dirty="0">
              <a:latin typeface="SimHei" charset="-122"/>
              <a:ea typeface="SimHei" charset="-122"/>
              <a:cs typeface="SimHei" charset="-122"/>
            </a:endParaRPr>
          </a:p>
        </p:txBody>
      </p:sp>
      <p:sp>
        <p:nvSpPr>
          <p:cNvPr id="35" name="稻壳儿小白白(http://dwz.cn/Wu2UP)">
            <a:extLst>
              <a:ext uri="{FF2B5EF4-FFF2-40B4-BE49-F238E27FC236}">
                <a16:creationId xmlns:a16="http://schemas.microsoft.com/office/drawing/2014/main" xmlns="" id="{9D4CC4C9-D262-4776-829C-0D338BCD2E0A}"/>
              </a:ext>
            </a:extLst>
          </p:cNvPr>
          <p:cNvSpPr>
            <a:spLocks noEditPoints="1"/>
          </p:cNvSpPr>
          <p:nvPr/>
        </p:nvSpPr>
        <p:spPr bwMode="auto">
          <a:xfrm>
            <a:off x="7776633" y="4686301"/>
            <a:ext cx="340784" cy="336551"/>
          </a:xfrm>
          <a:custGeom>
            <a:avLst/>
            <a:gdLst>
              <a:gd name="T0" fmla="*/ 35 w 39"/>
              <a:gd name="T1" fmla="*/ 20 h 39"/>
              <a:gd name="T2" fmla="*/ 39 w 39"/>
              <a:gd name="T3" fmla="*/ 14 h 39"/>
              <a:gd name="T4" fmla="*/ 37 w 39"/>
              <a:gd name="T5" fmla="*/ 10 h 39"/>
              <a:gd name="T6" fmla="*/ 31 w 39"/>
              <a:gd name="T7" fmla="*/ 8 h 39"/>
              <a:gd name="T8" fmla="*/ 29 w 39"/>
              <a:gd name="T9" fmla="*/ 2 h 39"/>
              <a:gd name="T10" fmla="*/ 25 w 39"/>
              <a:gd name="T11" fmla="*/ 0 h 39"/>
              <a:gd name="T12" fmla="*/ 19 w 39"/>
              <a:gd name="T13" fmla="*/ 4 h 39"/>
              <a:gd name="T14" fmla="*/ 13 w 39"/>
              <a:gd name="T15" fmla="*/ 0 h 39"/>
              <a:gd name="T16" fmla="*/ 9 w 39"/>
              <a:gd name="T17" fmla="*/ 2 h 39"/>
              <a:gd name="T18" fmla="*/ 8 w 39"/>
              <a:gd name="T19" fmla="*/ 8 h 39"/>
              <a:gd name="T20" fmla="*/ 1 w 39"/>
              <a:gd name="T21" fmla="*/ 10 h 39"/>
              <a:gd name="T22" fmla="*/ 0 w 39"/>
              <a:gd name="T23" fmla="*/ 14 h 39"/>
              <a:gd name="T24" fmla="*/ 3 w 39"/>
              <a:gd name="T25" fmla="*/ 20 h 39"/>
              <a:gd name="T26" fmla="*/ 0 w 39"/>
              <a:gd name="T27" fmla="*/ 26 h 39"/>
              <a:gd name="T28" fmla="*/ 1 w 39"/>
              <a:gd name="T29" fmla="*/ 30 h 39"/>
              <a:gd name="T30" fmla="*/ 8 w 39"/>
              <a:gd name="T31" fmla="*/ 31 h 39"/>
              <a:gd name="T32" fmla="*/ 9 w 39"/>
              <a:gd name="T33" fmla="*/ 38 h 39"/>
              <a:gd name="T34" fmla="*/ 13 w 39"/>
              <a:gd name="T35" fmla="*/ 39 h 39"/>
              <a:gd name="T36" fmla="*/ 19 w 39"/>
              <a:gd name="T37" fmla="*/ 36 h 39"/>
              <a:gd name="T38" fmla="*/ 25 w 39"/>
              <a:gd name="T39" fmla="*/ 39 h 39"/>
              <a:gd name="T40" fmla="*/ 29 w 39"/>
              <a:gd name="T41" fmla="*/ 38 h 39"/>
              <a:gd name="T42" fmla="*/ 31 w 39"/>
              <a:gd name="T43" fmla="*/ 31 h 39"/>
              <a:gd name="T44" fmla="*/ 37 w 39"/>
              <a:gd name="T45" fmla="*/ 29 h 39"/>
              <a:gd name="T46" fmla="*/ 39 w 39"/>
              <a:gd name="T47" fmla="*/ 25 h 39"/>
              <a:gd name="T48" fmla="*/ 35 w 39"/>
              <a:gd name="T49" fmla="*/ 20 h 39"/>
              <a:gd name="T50" fmla="*/ 19 w 39"/>
              <a:gd name="T51" fmla="*/ 28 h 39"/>
              <a:gd name="T52" fmla="*/ 11 w 39"/>
              <a:gd name="T53" fmla="*/ 20 h 39"/>
              <a:gd name="T54" fmla="*/ 19 w 39"/>
              <a:gd name="T55" fmla="*/ 11 h 39"/>
              <a:gd name="T56" fmla="*/ 28 w 39"/>
              <a:gd name="T57" fmla="*/ 20 h 39"/>
              <a:gd name="T58" fmla="*/ 19 w 39"/>
              <a:gd name="T5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9">
                <a:moveTo>
                  <a:pt x="35" y="20"/>
                </a:moveTo>
                <a:cubicBezTo>
                  <a:pt x="35" y="17"/>
                  <a:pt x="37" y="15"/>
                  <a:pt x="39" y="14"/>
                </a:cubicBezTo>
                <a:cubicBezTo>
                  <a:pt x="39" y="13"/>
                  <a:pt x="38" y="11"/>
                  <a:pt x="37" y="10"/>
                </a:cubicBezTo>
                <a:cubicBezTo>
                  <a:pt x="35" y="11"/>
                  <a:pt x="33" y="10"/>
                  <a:pt x="31" y="8"/>
                </a:cubicBezTo>
                <a:cubicBezTo>
                  <a:pt x="29" y="6"/>
                  <a:pt x="29" y="4"/>
                  <a:pt x="29" y="2"/>
                </a:cubicBezTo>
                <a:cubicBezTo>
                  <a:pt x="28" y="1"/>
                  <a:pt x="27" y="0"/>
                  <a:pt x="25" y="0"/>
                </a:cubicBezTo>
                <a:cubicBezTo>
                  <a:pt x="24" y="2"/>
                  <a:pt x="22" y="4"/>
                  <a:pt x="19" y="4"/>
                </a:cubicBezTo>
                <a:cubicBezTo>
                  <a:pt x="17" y="4"/>
                  <a:pt x="14" y="2"/>
                  <a:pt x="13" y="0"/>
                </a:cubicBezTo>
                <a:cubicBezTo>
                  <a:pt x="12" y="0"/>
                  <a:pt x="10" y="1"/>
                  <a:pt x="9" y="2"/>
                </a:cubicBezTo>
                <a:cubicBezTo>
                  <a:pt x="10" y="4"/>
                  <a:pt x="9" y="6"/>
                  <a:pt x="8" y="8"/>
                </a:cubicBezTo>
                <a:cubicBezTo>
                  <a:pt x="6" y="10"/>
                  <a:pt x="4" y="11"/>
                  <a:pt x="1" y="10"/>
                </a:cubicBezTo>
                <a:cubicBezTo>
                  <a:pt x="1" y="11"/>
                  <a:pt x="0" y="13"/>
                  <a:pt x="0" y="14"/>
                </a:cubicBezTo>
                <a:cubicBezTo>
                  <a:pt x="2" y="15"/>
                  <a:pt x="3" y="17"/>
                  <a:pt x="3" y="20"/>
                </a:cubicBezTo>
                <a:cubicBezTo>
                  <a:pt x="3" y="22"/>
                  <a:pt x="2" y="25"/>
                  <a:pt x="0" y="26"/>
                </a:cubicBezTo>
                <a:cubicBezTo>
                  <a:pt x="0" y="27"/>
                  <a:pt x="1" y="29"/>
                  <a:pt x="1" y="30"/>
                </a:cubicBezTo>
                <a:cubicBezTo>
                  <a:pt x="4" y="29"/>
                  <a:pt x="6" y="30"/>
                  <a:pt x="8" y="31"/>
                </a:cubicBezTo>
                <a:cubicBezTo>
                  <a:pt x="9" y="33"/>
                  <a:pt x="10" y="35"/>
                  <a:pt x="9" y="38"/>
                </a:cubicBezTo>
                <a:cubicBezTo>
                  <a:pt x="10" y="38"/>
                  <a:pt x="12" y="39"/>
                  <a:pt x="13" y="39"/>
                </a:cubicBezTo>
                <a:cubicBezTo>
                  <a:pt x="14" y="37"/>
                  <a:pt x="17" y="36"/>
                  <a:pt x="19" y="36"/>
                </a:cubicBezTo>
                <a:cubicBezTo>
                  <a:pt x="22" y="36"/>
                  <a:pt x="24" y="37"/>
                  <a:pt x="25" y="39"/>
                </a:cubicBezTo>
                <a:cubicBezTo>
                  <a:pt x="27" y="39"/>
                  <a:pt x="28" y="38"/>
                  <a:pt x="29" y="38"/>
                </a:cubicBezTo>
                <a:cubicBezTo>
                  <a:pt x="29" y="35"/>
                  <a:pt x="29" y="33"/>
                  <a:pt x="31" y="31"/>
                </a:cubicBezTo>
                <a:cubicBezTo>
                  <a:pt x="33" y="30"/>
                  <a:pt x="35" y="29"/>
                  <a:pt x="37" y="29"/>
                </a:cubicBezTo>
                <a:cubicBezTo>
                  <a:pt x="38" y="28"/>
                  <a:pt x="39" y="27"/>
                  <a:pt x="39" y="25"/>
                </a:cubicBezTo>
                <a:cubicBezTo>
                  <a:pt x="37" y="24"/>
                  <a:pt x="35" y="22"/>
                  <a:pt x="35" y="20"/>
                </a:cubicBezTo>
                <a:close/>
                <a:moveTo>
                  <a:pt x="19" y="28"/>
                </a:moveTo>
                <a:cubicBezTo>
                  <a:pt x="15" y="28"/>
                  <a:pt x="11" y="24"/>
                  <a:pt x="11" y="20"/>
                </a:cubicBezTo>
                <a:cubicBezTo>
                  <a:pt x="11" y="15"/>
                  <a:pt x="15" y="11"/>
                  <a:pt x="19" y="11"/>
                </a:cubicBezTo>
                <a:cubicBezTo>
                  <a:pt x="24" y="11"/>
                  <a:pt x="28" y="15"/>
                  <a:pt x="28" y="20"/>
                </a:cubicBezTo>
                <a:cubicBezTo>
                  <a:pt x="28" y="24"/>
                  <a:pt x="24" y="28"/>
                  <a:pt x="19" y="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a:lstStyle/>
          <a:p>
            <a:pPr>
              <a:defRPr/>
            </a:pPr>
            <a:endParaRPr lang="id-ID" sz="3223" dirty="0">
              <a:solidFill>
                <a:prstClr val="white"/>
              </a:solidFill>
              <a:latin typeface="SimHei" charset="-122"/>
              <a:ea typeface="SimHei" charset="-122"/>
              <a:cs typeface="SimHei" charset="-122"/>
            </a:endParaRPr>
          </a:p>
        </p:txBody>
      </p:sp>
      <p:pic>
        <p:nvPicPr>
          <p:cNvPr id="36" name="图片 35">
            <a:extLst>
              <a:ext uri="{FF2B5EF4-FFF2-40B4-BE49-F238E27FC236}">
                <a16:creationId xmlns:a16="http://schemas.microsoft.com/office/drawing/2014/main" xmlns="" id="{9D0B7F92-FF98-46CE-A237-D8C16D3681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2152" y="1899391"/>
            <a:ext cx="1856379" cy="333729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7" name="文本框 36">
            <a:extLst>
              <a:ext uri="{FF2B5EF4-FFF2-40B4-BE49-F238E27FC236}">
                <a16:creationId xmlns:a16="http://schemas.microsoft.com/office/drawing/2014/main" xmlns="" id="{44C691E9-B22E-42F5-AEB2-849E68232480}"/>
              </a:ext>
            </a:extLst>
          </p:cNvPr>
          <p:cNvSpPr txBox="1"/>
          <p:nvPr/>
        </p:nvSpPr>
        <p:spPr>
          <a:xfrm>
            <a:off x="8293101" y="2131485"/>
            <a:ext cx="268816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38" name="文本框 37">
            <a:extLst>
              <a:ext uri="{FF2B5EF4-FFF2-40B4-BE49-F238E27FC236}">
                <a16:creationId xmlns:a16="http://schemas.microsoft.com/office/drawing/2014/main" xmlns="" id="{F75C27A0-44D5-47E9-B57A-27BB1002A8CA}"/>
              </a:ext>
            </a:extLst>
          </p:cNvPr>
          <p:cNvSpPr txBox="1"/>
          <p:nvPr/>
        </p:nvSpPr>
        <p:spPr>
          <a:xfrm>
            <a:off x="8293101" y="3321051"/>
            <a:ext cx="268816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39" name="文本框 38">
            <a:extLst>
              <a:ext uri="{FF2B5EF4-FFF2-40B4-BE49-F238E27FC236}">
                <a16:creationId xmlns:a16="http://schemas.microsoft.com/office/drawing/2014/main" xmlns="" id="{04367B28-ED24-4363-A6A0-7C09E810EBD0}"/>
              </a:ext>
            </a:extLst>
          </p:cNvPr>
          <p:cNvSpPr txBox="1"/>
          <p:nvPr/>
        </p:nvSpPr>
        <p:spPr>
          <a:xfrm>
            <a:off x="8293101" y="4751918"/>
            <a:ext cx="2645833"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40" name="文本框 39">
            <a:extLst>
              <a:ext uri="{FF2B5EF4-FFF2-40B4-BE49-F238E27FC236}">
                <a16:creationId xmlns:a16="http://schemas.microsoft.com/office/drawing/2014/main" xmlns="" id="{DCCEEDDF-A3EA-45D6-89A5-34878A93D54F}"/>
              </a:ext>
            </a:extLst>
          </p:cNvPr>
          <p:cNvSpPr txBox="1"/>
          <p:nvPr/>
        </p:nvSpPr>
        <p:spPr>
          <a:xfrm>
            <a:off x="1100667" y="2131485"/>
            <a:ext cx="271356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41" name="文本框 40">
            <a:extLst>
              <a:ext uri="{FF2B5EF4-FFF2-40B4-BE49-F238E27FC236}">
                <a16:creationId xmlns:a16="http://schemas.microsoft.com/office/drawing/2014/main" xmlns="" id="{635116F7-C6D9-47A6-8457-5344927ED475}"/>
              </a:ext>
            </a:extLst>
          </p:cNvPr>
          <p:cNvSpPr txBox="1"/>
          <p:nvPr/>
        </p:nvSpPr>
        <p:spPr>
          <a:xfrm>
            <a:off x="1128185" y="3321051"/>
            <a:ext cx="2755900"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sp>
        <p:nvSpPr>
          <p:cNvPr id="42" name="文本框 41">
            <a:extLst>
              <a:ext uri="{FF2B5EF4-FFF2-40B4-BE49-F238E27FC236}">
                <a16:creationId xmlns:a16="http://schemas.microsoft.com/office/drawing/2014/main" xmlns="" id="{523B3DA7-096E-48CA-87EE-617AA1DA10D4}"/>
              </a:ext>
            </a:extLst>
          </p:cNvPr>
          <p:cNvSpPr txBox="1"/>
          <p:nvPr/>
        </p:nvSpPr>
        <p:spPr>
          <a:xfrm>
            <a:off x="1100668" y="4751918"/>
            <a:ext cx="2783417" cy="572961"/>
          </a:xfrm>
          <a:prstGeom prst="rect">
            <a:avLst/>
          </a:prstGeom>
          <a:noFill/>
        </p:spPr>
        <p:txBody>
          <a:bodyPr lIns="91424" tIns="45712" rIns="91424" bIns="45712">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2000"/>
              </a:lnSpc>
              <a:defRPr/>
            </a:pPr>
            <a:r>
              <a:rPr lang="zh-CN" altLang="en-US" sz="1043" kern="0" dirty="0">
                <a:solidFill>
                  <a:schemeClr val="bg1">
                    <a:lumMod val="50000"/>
                  </a:schemeClr>
                </a:solidFill>
                <a:latin typeface="SimHei" charset="-122"/>
                <a:ea typeface="SimHei" charset="-122"/>
                <a:cs typeface="SimHei" charset="-122"/>
                <a:sym typeface="+mn-ea"/>
              </a:rPr>
              <a:t>在此输入您的描述内容，在此输入您的描述内容在此输入您的描述内容</a:t>
            </a:r>
          </a:p>
        </p:txBody>
      </p:sp>
      <p:pic>
        <p:nvPicPr>
          <p:cNvPr id="43" name="图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363277774"/>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5510992" y="2571777"/>
            <a:ext cx="3326854" cy="896143"/>
          </a:xfrm>
          <a:prstGeom prst="rect">
            <a:avLst/>
          </a:prstGeom>
          <a:noFill/>
        </p:spPr>
        <p:txBody>
          <a:bodyPr wrap="square" rtlCol="0">
            <a:spAutoFit/>
          </a:bodyPr>
          <a:lstStyle/>
          <a:p>
            <a:pPr>
              <a:lnSpc>
                <a:spcPct val="150000"/>
              </a:lnSpc>
            </a:pPr>
            <a:r>
              <a:rPr lang="zh-CN" altLang="en-US" sz="4000" dirty="0">
                <a:solidFill>
                  <a:schemeClr val="accent1"/>
                </a:solidFill>
                <a:latin typeface="SimHei" charset="-122"/>
                <a:ea typeface="SimHei" charset="-122"/>
                <a:cs typeface="SimHei" charset="-122"/>
                <a:sym typeface="+mn-lt"/>
              </a:rPr>
              <a:t>四、输入标题</a:t>
            </a:r>
            <a:endParaRPr lang="en-US" altLang="zh-CN" sz="4000" dirty="0">
              <a:solidFill>
                <a:schemeClr val="accent1"/>
              </a:solidFill>
              <a:latin typeface="SimHei" charset="-122"/>
              <a:ea typeface="SimHei" charset="-122"/>
              <a:cs typeface="SimHei" charset="-122"/>
              <a:sym typeface="+mn-lt"/>
            </a:endParaRPr>
          </a:p>
        </p:txBody>
      </p:sp>
      <p:sp>
        <p:nvSpPr>
          <p:cNvPr id="5" name="六边形 4">
            <a:extLst>
              <a:ext uri="{FF2B5EF4-FFF2-40B4-BE49-F238E27FC236}">
                <a16:creationId xmlns:a16="http://schemas.microsoft.com/office/drawing/2014/main" xmlns="" id="{41CFE4ED-E5A8-4D60-821D-23A7B643B4FD}"/>
              </a:ext>
            </a:extLst>
          </p:cNvPr>
          <p:cNvSpPr/>
          <p:nvPr/>
        </p:nvSpPr>
        <p:spPr>
          <a:xfrm rot="5400000">
            <a:off x="3224356" y="2307478"/>
            <a:ext cx="1882094" cy="1622495"/>
          </a:xfrm>
          <a:prstGeom prst="hexagon">
            <a:avLst/>
          </a:prstGeom>
          <a:noFill/>
          <a:ln w="1016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7" name="KSO_Shape">
            <a:extLst>
              <a:ext uri="{FF2B5EF4-FFF2-40B4-BE49-F238E27FC236}">
                <a16:creationId xmlns:a16="http://schemas.microsoft.com/office/drawing/2014/main" xmlns="" id="{0CA7BB80-DF62-4BE7-8B2A-C5211257BCF9}"/>
              </a:ext>
            </a:extLst>
          </p:cNvPr>
          <p:cNvSpPr>
            <a:spLocks noChangeArrowheads="1"/>
          </p:cNvSpPr>
          <p:nvPr/>
        </p:nvSpPr>
        <p:spPr bwMode="auto">
          <a:xfrm>
            <a:off x="3811894" y="2871137"/>
            <a:ext cx="727835" cy="606529"/>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SimHei" charset="-122"/>
              <a:ea typeface="SimHei" charset="-122"/>
              <a:cs typeface="SimHei"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374862049"/>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26" name="Oval 12">
            <a:extLst>
              <a:ext uri="{FF2B5EF4-FFF2-40B4-BE49-F238E27FC236}">
                <a16:creationId xmlns:a16="http://schemas.microsoft.com/office/drawing/2014/main" xmlns="" id="{21F2710B-8443-4548-B819-5002EDF92F2C}"/>
              </a:ext>
            </a:extLst>
          </p:cNvPr>
          <p:cNvSpPr>
            <a:spLocks noChangeArrowheads="1"/>
          </p:cNvSpPr>
          <p:nvPr/>
        </p:nvSpPr>
        <p:spPr bwMode="auto">
          <a:xfrm>
            <a:off x="1943101" y="2512484"/>
            <a:ext cx="1299633" cy="1301749"/>
          </a:xfrm>
          <a:prstGeom prst="ellipse">
            <a:avLst/>
          </a:prstGeom>
          <a:solidFill>
            <a:schemeClr val="accent1"/>
          </a:solidFill>
          <a:ln>
            <a:noFill/>
          </a:ln>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27" name="Freeform 13">
            <a:extLst>
              <a:ext uri="{FF2B5EF4-FFF2-40B4-BE49-F238E27FC236}">
                <a16:creationId xmlns:a16="http://schemas.microsoft.com/office/drawing/2014/main" xmlns="" id="{2B2F3D77-906D-4696-BE12-77CEF7538DF2}"/>
              </a:ext>
            </a:extLst>
          </p:cNvPr>
          <p:cNvSpPr>
            <a:spLocks/>
          </p:cNvSpPr>
          <p:nvPr/>
        </p:nvSpPr>
        <p:spPr bwMode="auto">
          <a:xfrm>
            <a:off x="2592918" y="2237318"/>
            <a:ext cx="918633" cy="924983"/>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chemeClr val="accent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28" name="Oval 14">
            <a:extLst>
              <a:ext uri="{FF2B5EF4-FFF2-40B4-BE49-F238E27FC236}">
                <a16:creationId xmlns:a16="http://schemas.microsoft.com/office/drawing/2014/main" xmlns="" id="{E3275C92-DECF-4C37-AE3A-77C165196DFB}"/>
              </a:ext>
            </a:extLst>
          </p:cNvPr>
          <p:cNvSpPr>
            <a:spLocks noChangeArrowheads="1"/>
          </p:cNvSpPr>
          <p:nvPr/>
        </p:nvSpPr>
        <p:spPr bwMode="auto">
          <a:xfrm>
            <a:off x="6682317" y="2512484"/>
            <a:ext cx="1295400" cy="1301749"/>
          </a:xfrm>
          <a:prstGeom prst="ellipse">
            <a:avLst/>
          </a:prstGeom>
          <a:solidFill>
            <a:schemeClr val="accent3"/>
          </a:solidFill>
          <a:ln>
            <a:noFill/>
          </a:ln>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29" name="Freeform 15">
            <a:extLst>
              <a:ext uri="{FF2B5EF4-FFF2-40B4-BE49-F238E27FC236}">
                <a16:creationId xmlns:a16="http://schemas.microsoft.com/office/drawing/2014/main" xmlns="" id="{FEA91C37-686B-451B-BC90-D7C8DD76AEE0}"/>
              </a:ext>
            </a:extLst>
          </p:cNvPr>
          <p:cNvSpPr>
            <a:spLocks/>
          </p:cNvSpPr>
          <p:nvPr/>
        </p:nvSpPr>
        <p:spPr bwMode="auto">
          <a:xfrm>
            <a:off x="7334252" y="2237318"/>
            <a:ext cx="918633" cy="924983"/>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1" y="0"/>
                  <a:pt x="0" y="0"/>
                </a:cubicBezTo>
              </a:path>
            </a:pathLst>
          </a:custGeom>
          <a:noFill/>
          <a:ln w="6350" cap="flat" cmpd="sng">
            <a:solidFill>
              <a:schemeClr val="accent3"/>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30" name="Oval 16">
            <a:extLst>
              <a:ext uri="{FF2B5EF4-FFF2-40B4-BE49-F238E27FC236}">
                <a16:creationId xmlns:a16="http://schemas.microsoft.com/office/drawing/2014/main" xmlns="" id="{CBD7CA07-3C5B-4493-9AF8-B0F6C6B49445}"/>
              </a:ext>
            </a:extLst>
          </p:cNvPr>
          <p:cNvSpPr>
            <a:spLocks noChangeArrowheads="1"/>
          </p:cNvSpPr>
          <p:nvPr/>
        </p:nvSpPr>
        <p:spPr bwMode="auto">
          <a:xfrm>
            <a:off x="4229101" y="3888318"/>
            <a:ext cx="1299633" cy="1299633"/>
          </a:xfrm>
          <a:prstGeom prst="ellipse">
            <a:avLst/>
          </a:prstGeom>
          <a:solidFill>
            <a:schemeClr val="accent2"/>
          </a:solidFill>
          <a:ln>
            <a:noFill/>
          </a:ln>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31" name="Freeform 17">
            <a:extLst>
              <a:ext uri="{FF2B5EF4-FFF2-40B4-BE49-F238E27FC236}">
                <a16:creationId xmlns:a16="http://schemas.microsoft.com/office/drawing/2014/main" xmlns="" id="{8B75A55A-144B-4033-B7AB-E6CEDD920DF3}"/>
              </a:ext>
            </a:extLst>
          </p:cNvPr>
          <p:cNvSpPr>
            <a:spLocks/>
          </p:cNvSpPr>
          <p:nvPr/>
        </p:nvSpPr>
        <p:spPr bwMode="auto">
          <a:xfrm>
            <a:off x="4878918" y="4538133"/>
            <a:ext cx="924983" cy="924984"/>
          </a:xfrm>
          <a:custGeom>
            <a:avLst/>
            <a:gdLst>
              <a:gd name="T0" fmla="*/ 0 w 185"/>
              <a:gd name="T1" fmla="*/ 185 h 185"/>
              <a:gd name="T2" fmla="*/ 185 w 185"/>
              <a:gd name="T3" fmla="*/ 0 h 185"/>
            </a:gdLst>
            <a:ahLst/>
            <a:cxnLst>
              <a:cxn ang="0">
                <a:pos x="T0" y="T1"/>
              </a:cxn>
              <a:cxn ang="0">
                <a:pos x="T2" y="T3"/>
              </a:cxn>
            </a:cxnLst>
            <a:rect l="0" t="0" r="r" b="b"/>
            <a:pathLst>
              <a:path w="185" h="185">
                <a:moveTo>
                  <a:pt x="0" y="185"/>
                </a:moveTo>
                <a:cubicBezTo>
                  <a:pt x="102" y="185"/>
                  <a:pt x="185" y="102"/>
                  <a:pt x="185" y="0"/>
                </a:cubicBezTo>
              </a:path>
            </a:pathLst>
          </a:custGeom>
          <a:noFill/>
          <a:ln w="6350" cap="flat" cmpd="sng">
            <a:solidFill>
              <a:schemeClr val="accent2"/>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32" name="Oval 18">
            <a:extLst>
              <a:ext uri="{FF2B5EF4-FFF2-40B4-BE49-F238E27FC236}">
                <a16:creationId xmlns:a16="http://schemas.microsoft.com/office/drawing/2014/main" xmlns="" id="{82974E72-2D8A-4232-9478-51E3DE18F04A}"/>
              </a:ext>
            </a:extLst>
          </p:cNvPr>
          <p:cNvSpPr>
            <a:spLocks noChangeArrowheads="1"/>
          </p:cNvSpPr>
          <p:nvPr/>
        </p:nvSpPr>
        <p:spPr bwMode="auto">
          <a:xfrm>
            <a:off x="9040284" y="3888318"/>
            <a:ext cx="1301749" cy="1299633"/>
          </a:xfrm>
          <a:prstGeom prst="ellipse">
            <a:avLst/>
          </a:prstGeom>
          <a:solidFill>
            <a:schemeClr val="accent4"/>
          </a:solidFill>
          <a:ln>
            <a:noFill/>
          </a:ln>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33" name="Freeform 19">
            <a:extLst>
              <a:ext uri="{FF2B5EF4-FFF2-40B4-BE49-F238E27FC236}">
                <a16:creationId xmlns:a16="http://schemas.microsoft.com/office/drawing/2014/main" xmlns="" id="{16212293-7D8A-4781-8D15-0250041F600D}"/>
              </a:ext>
            </a:extLst>
          </p:cNvPr>
          <p:cNvSpPr>
            <a:spLocks/>
          </p:cNvSpPr>
          <p:nvPr/>
        </p:nvSpPr>
        <p:spPr bwMode="auto">
          <a:xfrm>
            <a:off x="9690101" y="4538133"/>
            <a:ext cx="920751" cy="924984"/>
          </a:xfrm>
          <a:custGeom>
            <a:avLst/>
            <a:gdLst>
              <a:gd name="T0" fmla="*/ 0 w 184"/>
              <a:gd name="T1" fmla="*/ 185 h 185"/>
              <a:gd name="T2" fmla="*/ 184 w 184"/>
              <a:gd name="T3" fmla="*/ 0 h 185"/>
            </a:gdLst>
            <a:ahLst/>
            <a:cxnLst>
              <a:cxn ang="0">
                <a:pos x="T0" y="T1"/>
              </a:cxn>
              <a:cxn ang="0">
                <a:pos x="T2" y="T3"/>
              </a:cxn>
            </a:cxnLst>
            <a:rect l="0" t="0" r="r" b="b"/>
            <a:pathLst>
              <a:path w="184" h="185">
                <a:moveTo>
                  <a:pt x="0" y="185"/>
                </a:moveTo>
                <a:cubicBezTo>
                  <a:pt x="102" y="185"/>
                  <a:pt x="184" y="102"/>
                  <a:pt x="184" y="0"/>
                </a:cubicBezTo>
              </a:path>
            </a:pathLst>
          </a:custGeom>
          <a:noFill/>
          <a:ln w="6350" cap="flat" cmpd="sng">
            <a:solidFill>
              <a:schemeClr val="accent4"/>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sp>
        <p:nvSpPr>
          <p:cNvPr id="34" name="Freeform 20">
            <a:extLst>
              <a:ext uri="{FF2B5EF4-FFF2-40B4-BE49-F238E27FC236}">
                <a16:creationId xmlns:a16="http://schemas.microsoft.com/office/drawing/2014/main" xmlns="" id="{474E19E7-E5C4-4A70-91ED-5330B61DA5FE}"/>
              </a:ext>
            </a:extLst>
          </p:cNvPr>
          <p:cNvSpPr>
            <a:spLocks noEditPoints="1"/>
          </p:cNvSpPr>
          <p:nvPr/>
        </p:nvSpPr>
        <p:spPr bwMode="auto">
          <a:xfrm>
            <a:off x="9440333" y="4288367"/>
            <a:ext cx="501651" cy="499533"/>
          </a:xfrm>
          <a:custGeom>
            <a:avLst/>
            <a:gdLst>
              <a:gd name="T0" fmla="*/ 100 w 100"/>
              <a:gd name="T1" fmla="*/ 56 h 100"/>
              <a:gd name="T2" fmla="*/ 44 w 100"/>
              <a:gd name="T3" fmla="*/ 0 h 100"/>
              <a:gd name="T4" fmla="*/ 40 w 100"/>
              <a:gd name="T5" fmla="*/ 0 h 100"/>
              <a:gd name="T6" fmla="*/ 40 w 100"/>
              <a:gd name="T7" fmla="*/ 11 h 100"/>
              <a:gd name="T8" fmla="*/ 0 w 100"/>
              <a:gd name="T9" fmla="*/ 56 h 100"/>
              <a:gd name="T10" fmla="*/ 44 w 100"/>
              <a:gd name="T11" fmla="*/ 100 h 100"/>
              <a:gd name="T12" fmla="*/ 69 w 100"/>
              <a:gd name="T13" fmla="*/ 93 h 100"/>
              <a:gd name="T14" fmla="*/ 89 w 100"/>
              <a:gd name="T15" fmla="*/ 60 h 100"/>
              <a:gd name="T16" fmla="*/ 100 w 100"/>
              <a:gd name="T17" fmla="*/ 60 h 100"/>
              <a:gd name="T18" fmla="*/ 100 w 100"/>
              <a:gd name="T19" fmla="*/ 56 h 100"/>
              <a:gd name="T20" fmla="*/ 64 w 100"/>
              <a:gd name="T21" fmla="*/ 86 h 100"/>
              <a:gd name="T22" fmla="*/ 44 w 100"/>
              <a:gd name="T23" fmla="*/ 92 h 100"/>
              <a:gd name="T24" fmla="*/ 8 w 100"/>
              <a:gd name="T25" fmla="*/ 56 h 100"/>
              <a:gd name="T26" fmla="*/ 40 w 100"/>
              <a:gd name="T27" fmla="*/ 20 h 100"/>
              <a:gd name="T28" fmla="*/ 40 w 100"/>
              <a:gd name="T29" fmla="*/ 60 h 100"/>
              <a:gd name="T30" fmla="*/ 80 w 100"/>
              <a:gd name="T31" fmla="*/ 60 h 100"/>
              <a:gd name="T32" fmla="*/ 64 w 100"/>
              <a:gd name="T33" fmla="*/ 86 h 100"/>
              <a:gd name="T34" fmla="*/ 49 w 100"/>
              <a:gd name="T35" fmla="*/ 52 h 100"/>
              <a:gd name="T36" fmla="*/ 49 w 100"/>
              <a:gd name="T37" fmla="*/ 9 h 100"/>
              <a:gd name="T38" fmla="*/ 91 w 100"/>
              <a:gd name="T39" fmla="*/ 52 h 100"/>
              <a:gd name="T40" fmla="*/ 49 w 100"/>
              <a:gd name="T41" fmla="*/ 5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100">
                <a:moveTo>
                  <a:pt x="100" y="56"/>
                </a:moveTo>
                <a:cubicBezTo>
                  <a:pt x="100" y="25"/>
                  <a:pt x="75" y="0"/>
                  <a:pt x="44" y="0"/>
                </a:cubicBezTo>
                <a:cubicBezTo>
                  <a:pt x="40" y="0"/>
                  <a:pt x="40" y="0"/>
                  <a:pt x="40" y="0"/>
                </a:cubicBezTo>
                <a:cubicBezTo>
                  <a:pt x="40" y="11"/>
                  <a:pt x="40" y="11"/>
                  <a:pt x="40" y="11"/>
                </a:cubicBezTo>
                <a:cubicBezTo>
                  <a:pt x="17" y="14"/>
                  <a:pt x="0" y="33"/>
                  <a:pt x="0" y="56"/>
                </a:cubicBezTo>
                <a:cubicBezTo>
                  <a:pt x="0" y="80"/>
                  <a:pt x="20" y="100"/>
                  <a:pt x="44" y="100"/>
                </a:cubicBezTo>
                <a:cubicBezTo>
                  <a:pt x="53" y="100"/>
                  <a:pt x="62" y="98"/>
                  <a:pt x="69" y="93"/>
                </a:cubicBezTo>
                <a:cubicBezTo>
                  <a:pt x="80" y="85"/>
                  <a:pt x="87" y="73"/>
                  <a:pt x="89" y="60"/>
                </a:cubicBezTo>
                <a:cubicBezTo>
                  <a:pt x="100" y="60"/>
                  <a:pt x="100" y="60"/>
                  <a:pt x="100" y="60"/>
                </a:cubicBezTo>
                <a:lnTo>
                  <a:pt x="100" y="56"/>
                </a:lnTo>
                <a:close/>
                <a:moveTo>
                  <a:pt x="64" y="86"/>
                </a:moveTo>
                <a:cubicBezTo>
                  <a:pt x="59" y="90"/>
                  <a:pt x="52" y="92"/>
                  <a:pt x="44" y="92"/>
                </a:cubicBezTo>
                <a:cubicBezTo>
                  <a:pt x="25" y="92"/>
                  <a:pt x="8" y="76"/>
                  <a:pt x="8" y="56"/>
                </a:cubicBezTo>
                <a:cubicBezTo>
                  <a:pt x="8" y="37"/>
                  <a:pt x="22" y="22"/>
                  <a:pt x="40" y="20"/>
                </a:cubicBezTo>
                <a:cubicBezTo>
                  <a:pt x="40" y="60"/>
                  <a:pt x="40" y="60"/>
                  <a:pt x="40" y="60"/>
                </a:cubicBezTo>
                <a:cubicBezTo>
                  <a:pt x="80" y="60"/>
                  <a:pt x="80" y="60"/>
                  <a:pt x="80" y="60"/>
                </a:cubicBezTo>
                <a:cubicBezTo>
                  <a:pt x="79" y="70"/>
                  <a:pt x="73" y="80"/>
                  <a:pt x="64" y="86"/>
                </a:cubicBezTo>
                <a:moveTo>
                  <a:pt x="49" y="52"/>
                </a:moveTo>
                <a:cubicBezTo>
                  <a:pt x="49" y="9"/>
                  <a:pt x="49" y="9"/>
                  <a:pt x="49" y="9"/>
                </a:cubicBezTo>
                <a:cubicBezTo>
                  <a:pt x="71" y="11"/>
                  <a:pt x="89" y="29"/>
                  <a:pt x="91" y="52"/>
                </a:cubicBezTo>
                <a:lnTo>
                  <a:pt x="49"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928" tIns="60964" rIns="121928" bIns="60964"/>
          <a:lstStyle/>
          <a:p>
            <a:pPr>
              <a:defRPr/>
            </a:pPr>
            <a:endParaRPr lang="zh-CN" altLang="en-US" sz="2399" dirty="0">
              <a:solidFill>
                <a:schemeClr val="tx2"/>
              </a:solidFill>
              <a:latin typeface="SimHei" charset="-122"/>
              <a:ea typeface="SimHei" charset="-122"/>
              <a:cs typeface="SimHei" charset="-122"/>
            </a:endParaRPr>
          </a:p>
        </p:txBody>
      </p:sp>
      <p:grpSp>
        <p:nvGrpSpPr>
          <p:cNvPr id="35" name="Group 21">
            <a:extLst>
              <a:ext uri="{FF2B5EF4-FFF2-40B4-BE49-F238E27FC236}">
                <a16:creationId xmlns:a16="http://schemas.microsoft.com/office/drawing/2014/main" xmlns="" id="{FC0F024E-7B1F-4E5F-9827-6EE7FB253B5C}"/>
              </a:ext>
            </a:extLst>
          </p:cNvPr>
          <p:cNvGrpSpPr>
            <a:grpSpLocks/>
          </p:cNvGrpSpPr>
          <p:nvPr/>
        </p:nvGrpSpPr>
        <p:grpSpPr bwMode="auto">
          <a:xfrm>
            <a:off x="4629151" y="4318000"/>
            <a:ext cx="499533" cy="440267"/>
            <a:chOff x="0" y="0"/>
            <a:chExt cx="236" cy="208"/>
          </a:xfrm>
        </p:grpSpPr>
        <p:sp>
          <p:nvSpPr>
            <p:cNvPr id="36" name="Freeform 22">
              <a:extLst>
                <a:ext uri="{FF2B5EF4-FFF2-40B4-BE49-F238E27FC236}">
                  <a16:creationId xmlns:a16="http://schemas.microsoft.com/office/drawing/2014/main" xmlns="" id="{E05CADE6-1C41-4B98-B41A-DF40946B638C}"/>
                </a:ext>
              </a:extLst>
            </p:cNvPr>
            <p:cNvSpPr>
              <a:spLocks noEditPoints="1"/>
            </p:cNvSpPr>
            <p:nvPr/>
          </p:nvSpPr>
          <p:spPr bwMode="auto">
            <a:xfrm>
              <a:off x="0" y="45"/>
              <a:ext cx="193" cy="163"/>
            </a:xfrm>
            <a:custGeom>
              <a:avLst/>
              <a:gdLst>
                <a:gd name="T0" fmla="*/ 77 w 82"/>
                <a:gd name="T1" fmla="*/ 0 h 69"/>
                <a:gd name="T2" fmla="*/ 4 w 82"/>
                <a:gd name="T3" fmla="*/ 0 h 69"/>
                <a:gd name="T4" fmla="*/ 0 w 82"/>
                <a:gd name="T5" fmla="*/ 4 h 69"/>
                <a:gd name="T6" fmla="*/ 0 w 82"/>
                <a:gd name="T7" fmla="*/ 65 h 69"/>
                <a:gd name="T8" fmla="*/ 4 w 82"/>
                <a:gd name="T9" fmla="*/ 69 h 69"/>
                <a:gd name="T10" fmla="*/ 77 w 82"/>
                <a:gd name="T11" fmla="*/ 69 h 69"/>
                <a:gd name="T12" fmla="*/ 82 w 82"/>
                <a:gd name="T13" fmla="*/ 65 h 69"/>
                <a:gd name="T14" fmla="*/ 82 w 82"/>
                <a:gd name="T15" fmla="*/ 40 h 69"/>
                <a:gd name="T16" fmla="*/ 82 w 82"/>
                <a:gd name="T17" fmla="*/ 29 h 69"/>
                <a:gd name="T18" fmla="*/ 82 w 82"/>
                <a:gd name="T19" fmla="*/ 4 h 69"/>
                <a:gd name="T20" fmla="*/ 77 w 82"/>
                <a:gd name="T21" fmla="*/ 0 h 69"/>
                <a:gd name="T22" fmla="*/ 9 w 82"/>
                <a:gd name="T23" fmla="*/ 61 h 69"/>
                <a:gd name="T24" fmla="*/ 9 w 82"/>
                <a:gd name="T25" fmla="*/ 9 h 69"/>
                <a:gd name="T26" fmla="*/ 73 w 82"/>
                <a:gd name="T27" fmla="*/ 9 h 69"/>
                <a:gd name="T28" fmla="*/ 73 w 82"/>
                <a:gd name="T29" fmla="*/ 25 h 69"/>
                <a:gd name="T30" fmla="*/ 64 w 82"/>
                <a:gd name="T31" fmla="*/ 25 h 69"/>
                <a:gd name="T32" fmla="*/ 55 w 82"/>
                <a:gd name="T33" fmla="*/ 35 h 69"/>
                <a:gd name="T34" fmla="*/ 64 w 82"/>
                <a:gd name="T35" fmla="*/ 44 h 69"/>
                <a:gd name="T36" fmla="*/ 73 w 82"/>
                <a:gd name="T37" fmla="*/ 44 h 69"/>
                <a:gd name="T38" fmla="*/ 73 w 82"/>
                <a:gd name="T39" fmla="*/ 61 h 69"/>
                <a:gd name="T40" fmla="*/ 9 w 82"/>
                <a:gd name="T41"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69">
                  <a:moveTo>
                    <a:pt x="77" y="0"/>
                  </a:moveTo>
                  <a:cubicBezTo>
                    <a:pt x="4" y="0"/>
                    <a:pt x="4" y="0"/>
                    <a:pt x="4" y="0"/>
                  </a:cubicBezTo>
                  <a:cubicBezTo>
                    <a:pt x="2" y="0"/>
                    <a:pt x="0" y="2"/>
                    <a:pt x="0" y="4"/>
                  </a:cubicBezTo>
                  <a:cubicBezTo>
                    <a:pt x="0" y="65"/>
                    <a:pt x="0" y="65"/>
                    <a:pt x="0" y="65"/>
                  </a:cubicBezTo>
                  <a:cubicBezTo>
                    <a:pt x="0" y="67"/>
                    <a:pt x="2" y="69"/>
                    <a:pt x="4" y="69"/>
                  </a:cubicBezTo>
                  <a:cubicBezTo>
                    <a:pt x="77" y="69"/>
                    <a:pt x="77" y="69"/>
                    <a:pt x="77" y="69"/>
                  </a:cubicBezTo>
                  <a:cubicBezTo>
                    <a:pt x="80" y="69"/>
                    <a:pt x="82" y="67"/>
                    <a:pt x="82" y="65"/>
                  </a:cubicBezTo>
                  <a:cubicBezTo>
                    <a:pt x="82" y="40"/>
                    <a:pt x="82" y="40"/>
                    <a:pt x="82" y="40"/>
                  </a:cubicBezTo>
                  <a:cubicBezTo>
                    <a:pt x="82" y="29"/>
                    <a:pt x="82" y="29"/>
                    <a:pt x="82" y="29"/>
                  </a:cubicBezTo>
                  <a:cubicBezTo>
                    <a:pt x="82" y="4"/>
                    <a:pt x="82" y="4"/>
                    <a:pt x="82" y="4"/>
                  </a:cubicBezTo>
                  <a:cubicBezTo>
                    <a:pt x="82" y="2"/>
                    <a:pt x="80" y="0"/>
                    <a:pt x="77" y="0"/>
                  </a:cubicBezTo>
                  <a:moveTo>
                    <a:pt x="9" y="61"/>
                  </a:moveTo>
                  <a:cubicBezTo>
                    <a:pt x="9" y="9"/>
                    <a:pt x="9" y="9"/>
                    <a:pt x="9" y="9"/>
                  </a:cubicBezTo>
                  <a:cubicBezTo>
                    <a:pt x="73" y="9"/>
                    <a:pt x="73" y="9"/>
                    <a:pt x="73" y="9"/>
                  </a:cubicBezTo>
                  <a:cubicBezTo>
                    <a:pt x="73" y="25"/>
                    <a:pt x="73" y="25"/>
                    <a:pt x="73" y="25"/>
                  </a:cubicBezTo>
                  <a:cubicBezTo>
                    <a:pt x="64" y="25"/>
                    <a:pt x="64" y="25"/>
                    <a:pt x="64" y="25"/>
                  </a:cubicBezTo>
                  <a:cubicBezTo>
                    <a:pt x="59" y="25"/>
                    <a:pt x="55" y="29"/>
                    <a:pt x="55" y="35"/>
                  </a:cubicBezTo>
                  <a:cubicBezTo>
                    <a:pt x="55" y="40"/>
                    <a:pt x="59" y="44"/>
                    <a:pt x="64" y="44"/>
                  </a:cubicBezTo>
                  <a:cubicBezTo>
                    <a:pt x="73" y="44"/>
                    <a:pt x="73" y="44"/>
                    <a:pt x="73" y="44"/>
                  </a:cubicBezTo>
                  <a:cubicBezTo>
                    <a:pt x="73" y="61"/>
                    <a:pt x="73" y="61"/>
                    <a:pt x="73" y="61"/>
                  </a:cubicBezTo>
                  <a:lnTo>
                    <a:pt x="9"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sp>
          <p:nvSpPr>
            <p:cNvPr id="37" name="Freeform 23">
              <a:extLst>
                <a:ext uri="{FF2B5EF4-FFF2-40B4-BE49-F238E27FC236}">
                  <a16:creationId xmlns:a16="http://schemas.microsoft.com/office/drawing/2014/main" xmlns="" id="{14B1B54A-45B6-4697-AC50-3447044680B7}"/>
                </a:ext>
              </a:extLst>
            </p:cNvPr>
            <p:cNvSpPr>
              <a:spLocks/>
            </p:cNvSpPr>
            <p:nvPr/>
          </p:nvSpPr>
          <p:spPr bwMode="auto">
            <a:xfrm>
              <a:off x="44" y="0"/>
              <a:ext cx="192" cy="165"/>
            </a:xfrm>
            <a:custGeom>
              <a:avLst/>
              <a:gdLst>
                <a:gd name="T0" fmla="*/ 77 w 81"/>
                <a:gd name="T1" fmla="*/ 0 h 70"/>
                <a:gd name="T2" fmla="*/ 4 w 81"/>
                <a:gd name="T3" fmla="*/ 0 h 70"/>
                <a:gd name="T4" fmla="*/ 0 w 81"/>
                <a:gd name="T5" fmla="*/ 4 h 70"/>
                <a:gd name="T6" fmla="*/ 4 w 81"/>
                <a:gd name="T7" fmla="*/ 9 h 70"/>
                <a:gd name="T8" fmla="*/ 73 w 81"/>
                <a:gd name="T9" fmla="*/ 9 h 70"/>
                <a:gd name="T10" fmla="*/ 73 w 81"/>
                <a:gd name="T11" fmla="*/ 65 h 70"/>
                <a:gd name="T12" fmla="*/ 77 w 81"/>
                <a:gd name="T13" fmla="*/ 70 h 70"/>
                <a:gd name="T14" fmla="*/ 81 w 81"/>
                <a:gd name="T15" fmla="*/ 65 h 70"/>
                <a:gd name="T16" fmla="*/ 81 w 81"/>
                <a:gd name="T17" fmla="*/ 4 h 70"/>
                <a:gd name="T18" fmla="*/ 77 w 81"/>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0">
                  <a:moveTo>
                    <a:pt x="77" y="0"/>
                  </a:moveTo>
                  <a:cubicBezTo>
                    <a:pt x="4" y="0"/>
                    <a:pt x="4" y="0"/>
                    <a:pt x="4" y="0"/>
                  </a:cubicBezTo>
                  <a:cubicBezTo>
                    <a:pt x="2" y="0"/>
                    <a:pt x="0" y="2"/>
                    <a:pt x="0" y="4"/>
                  </a:cubicBezTo>
                  <a:cubicBezTo>
                    <a:pt x="0" y="7"/>
                    <a:pt x="2" y="9"/>
                    <a:pt x="4" y="9"/>
                  </a:cubicBezTo>
                  <a:cubicBezTo>
                    <a:pt x="73" y="9"/>
                    <a:pt x="73" y="9"/>
                    <a:pt x="73" y="9"/>
                  </a:cubicBezTo>
                  <a:cubicBezTo>
                    <a:pt x="73" y="65"/>
                    <a:pt x="73" y="65"/>
                    <a:pt x="73" y="65"/>
                  </a:cubicBezTo>
                  <a:cubicBezTo>
                    <a:pt x="73" y="68"/>
                    <a:pt x="75" y="70"/>
                    <a:pt x="77" y="70"/>
                  </a:cubicBezTo>
                  <a:cubicBezTo>
                    <a:pt x="79" y="70"/>
                    <a:pt x="81" y="68"/>
                    <a:pt x="81" y="65"/>
                  </a:cubicBezTo>
                  <a:cubicBezTo>
                    <a:pt x="81" y="4"/>
                    <a:pt x="81" y="4"/>
                    <a:pt x="81" y="4"/>
                  </a:cubicBezTo>
                  <a:cubicBezTo>
                    <a:pt x="81" y="2"/>
                    <a:pt x="79"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grpSp>
      <p:grpSp>
        <p:nvGrpSpPr>
          <p:cNvPr id="38" name="Group 24">
            <a:extLst>
              <a:ext uri="{FF2B5EF4-FFF2-40B4-BE49-F238E27FC236}">
                <a16:creationId xmlns:a16="http://schemas.microsoft.com/office/drawing/2014/main" xmlns="" id="{D803EBAA-D38C-4CE4-8368-4D4EE320EF95}"/>
              </a:ext>
            </a:extLst>
          </p:cNvPr>
          <p:cNvGrpSpPr>
            <a:grpSpLocks/>
          </p:cNvGrpSpPr>
          <p:nvPr/>
        </p:nvGrpSpPr>
        <p:grpSpPr bwMode="auto">
          <a:xfrm>
            <a:off x="7078134" y="2912533"/>
            <a:ext cx="505884" cy="501651"/>
            <a:chOff x="0" y="0"/>
            <a:chExt cx="239" cy="237"/>
          </a:xfrm>
        </p:grpSpPr>
        <p:sp>
          <p:nvSpPr>
            <p:cNvPr id="39" name="Freeform 25">
              <a:extLst>
                <a:ext uri="{FF2B5EF4-FFF2-40B4-BE49-F238E27FC236}">
                  <a16:creationId xmlns:a16="http://schemas.microsoft.com/office/drawing/2014/main" xmlns="" id="{2FF8CEF8-6DE0-4CAC-9E7F-BFE9063579EF}"/>
                </a:ext>
              </a:extLst>
            </p:cNvPr>
            <p:cNvSpPr>
              <a:spLocks/>
            </p:cNvSpPr>
            <p:nvPr/>
          </p:nvSpPr>
          <p:spPr bwMode="auto">
            <a:xfrm>
              <a:off x="0" y="22"/>
              <a:ext cx="217" cy="215"/>
            </a:xfrm>
            <a:custGeom>
              <a:avLst/>
              <a:gdLst>
                <a:gd name="T0" fmla="*/ 87 w 92"/>
                <a:gd name="T1" fmla="*/ 41 h 91"/>
                <a:gd name="T2" fmla="*/ 83 w 92"/>
                <a:gd name="T3" fmla="*/ 45 h 91"/>
                <a:gd name="T4" fmla="*/ 83 w 92"/>
                <a:gd name="T5" fmla="*/ 67 h 91"/>
                <a:gd name="T6" fmla="*/ 73 w 92"/>
                <a:gd name="T7" fmla="*/ 81 h 91"/>
                <a:gd name="T8" fmla="*/ 68 w 92"/>
                <a:gd name="T9" fmla="*/ 82 h 91"/>
                <a:gd name="T10" fmla="*/ 24 w 92"/>
                <a:gd name="T11" fmla="*/ 82 h 91"/>
                <a:gd name="T12" fmla="*/ 9 w 92"/>
                <a:gd name="T13" fmla="*/ 67 h 91"/>
                <a:gd name="T14" fmla="*/ 9 w 92"/>
                <a:gd name="T15" fmla="*/ 24 h 91"/>
                <a:gd name="T16" fmla="*/ 24 w 92"/>
                <a:gd name="T17" fmla="*/ 8 h 91"/>
                <a:gd name="T18" fmla="*/ 46 w 92"/>
                <a:gd name="T19" fmla="*/ 8 h 91"/>
                <a:gd name="T20" fmla="*/ 50 w 92"/>
                <a:gd name="T21" fmla="*/ 4 h 91"/>
                <a:gd name="T22" fmla="*/ 46 w 92"/>
                <a:gd name="T23" fmla="*/ 0 h 91"/>
                <a:gd name="T24" fmla="*/ 24 w 92"/>
                <a:gd name="T25" fmla="*/ 0 h 91"/>
                <a:gd name="T26" fmla="*/ 0 w 92"/>
                <a:gd name="T27" fmla="*/ 24 h 91"/>
                <a:gd name="T28" fmla="*/ 0 w 92"/>
                <a:gd name="T29" fmla="*/ 67 h 91"/>
                <a:gd name="T30" fmla="*/ 24 w 92"/>
                <a:gd name="T31" fmla="*/ 91 h 91"/>
                <a:gd name="T32" fmla="*/ 68 w 92"/>
                <a:gd name="T33" fmla="*/ 91 h 91"/>
                <a:gd name="T34" fmla="*/ 76 w 92"/>
                <a:gd name="T35" fmla="*/ 89 h 91"/>
                <a:gd name="T36" fmla="*/ 92 w 92"/>
                <a:gd name="T37" fmla="*/ 67 h 91"/>
                <a:gd name="T38" fmla="*/ 92 w 92"/>
                <a:gd name="T39" fmla="*/ 45 h 91"/>
                <a:gd name="T40" fmla="*/ 87 w 92"/>
                <a:gd name="T41" fmla="*/ 4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1">
                  <a:moveTo>
                    <a:pt x="87" y="41"/>
                  </a:moveTo>
                  <a:cubicBezTo>
                    <a:pt x="85" y="41"/>
                    <a:pt x="83" y="43"/>
                    <a:pt x="83" y="45"/>
                  </a:cubicBezTo>
                  <a:cubicBezTo>
                    <a:pt x="83" y="67"/>
                    <a:pt x="83" y="67"/>
                    <a:pt x="83" y="67"/>
                  </a:cubicBezTo>
                  <a:cubicBezTo>
                    <a:pt x="83" y="73"/>
                    <a:pt x="79" y="79"/>
                    <a:pt x="73" y="81"/>
                  </a:cubicBezTo>
                  <a:cubicBezTo>
                    <a:pt x="71" y="82"/>
                    <a:pt x="70" y="82"/>
                    <a:pt x="68" y="82"/>
                  </a:cubicBezTo>
                  <a:cubicBezTo>
                    <a:pt x="24" y="82"/>
                    <a:pt x="24" y="82"/>
                    <a:pt x="24" y="82"/>
                  </a:cubicBezTo>
                  <a:cubicBezTo>
                    <a:pt x="16" y="82"/>
                    <a:pt x="9" y="75"/>
                    <a:pt x="9" y="67"/>
                  </a:cubicBezTo>
                  <a:cubicBezTo>
                    <a:pt x="9" y="24"/>
                    <a:pt x="9" y="24"/>
                    <a:pt x="9" y="24"/>
                  </a:cubicBezTo>
                  <a:cubicBezTo>
                    <a:pt x="9" y="15"/>
                    <a:pt x="16" y="8"/>
                    <a:pt x="24" y="8"/>
                  </a:cubicBezTo>
                  <a:cubicBezTo>
                    <a:pt x="46" y="8"/>
                    <a:pt x="46" y="8"/>
                    <a:pt x="46" y="8"/>
                  </a:cubicBezTo>
                  <a:cubicBezTo>
                    <a:pt x="48" y="8"/>
                    <a:pt x="50" y="6"/>
                    <a:pt x="50" y="4"/>
                  </a:cubicBezTo>
                  <a:cubicBezTo>
                    <a:pt x="50" y="2"/>
                    <a:pt x="48" y="0"/>
                    <a:pt x="46" y="0"/>
                  </a:cubicBezTo>
                  <a:cubicBezTo>
                    <a:pt x="24" y="0"/>
                    <a:pt x="24" y="0"/>
                    <a:pt x="24" y="0"/>
                  </a:cubicBezTo>
                  <a:cubicBezTo>
                    <a:pt x="11" y="0"/>
                    <a:pt x="0" y="10"/>
                    <a:pt x="0" y="24"/>
                  </a:cubicBezTo>
                  <a:cubicBezTo>
                    <a:pt x="0" y="67"/>
                    <a:pt x="0" y="67"/>
                    <a:pt x="0" y="67"/>
                  </a:cubicBezTo>
                  <a:cubicBezTo>
                    <a:pt x="0" y="80"/>
                    <a:pt x="11" y="91"/>
                    <a:pt x="24" y="91"/>
                  </a:cubicBezTo>
                  <a:cubicBezTo>
                    <a:pt x="68" y="91"/>
                    <a:pt x="68" y="91"/>
                    <a:pt x="68" y="91"/>
                  </a:cubicBezTo>
                  <a:cubicBezTo>
                    <a:pt x="71" y="91"/>
                    <a:pt x="74" y="90"/>
                    <a:pt x="76" y="89"/>
                  </a:cubicBezTo>
                  <a:cubicBezTo>
                    <a:pt x="85" y="86"/>
                    <a:pt x="92" y="77"/>
                    <a:pt x="92" y="67"/>
                  </a:cubicBezTo>
                  <a:cubicBezTo>
                    <a:pt x="92" y="45"/>
                    <a:pt x="92" y="45"/>
                    <a:pt x="92" y="45"/>
                  </a:cubicBezTo>
                  <a:cubicBezTo>
                    <a:pt x="92" y="43"/>
                    <a:pt x="90" y="41"/>
                    <a:pt x="87"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sp>
          <p:nvSpPr>
            <p:cNvPr id="42" name="Freeform 26">
              <a:extLst>
                <a:ext uri="{FF2B5EF4-FFF2-40B4-BE49-F238E27FC236}">
                  <a16:creationId xmlns:a16="http://schemas.microsoft.com/office/drawing/2014/main" xmlns="" id="{0C163492-BF67-4304-9708-25B2F706B4D9}"/>
                </a:ext>
              </a:extLst>
            </p:cNvPr>
            <p:cNvSpPr>
              <a:spLocks noEditPoints="1"/>
            </p:cNvSpPr>
            <p:nvPr/>
          </p:nvSpPr>
          <p:spPr bwMode="auto">
            <a:xfrm>
              <a:off x="135" y="0"/>
              <a:ext cx="104" cy="104"/>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5 h 44"/>
                <a:gd name="T12" fmla="*/ 8 w 44"/>
                <a:gd name="T13" fmla="*/ 22 h 44"/>
                <a:gd name="T14" fmla="*/ 22 w 44"/>
                <a:gd name="T15" fmla="*/ 8 h 44"/>
                <a:gd name="T16" fmla="*/ 35 w 44"/>
                <a:gd name="T17" fmla="*/ 22 h 44"/>
                <a:gd name="T18" fmla="*/ 22 w 44"/>
                <a:gd name="T19"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9"/>
                    <a:pt x="0" y="22"/>
                  </a:cubicBezTo>
                  <a:cubicBezTo>
                    <a:pt x="0" y="34"/>
                    <a:pt x="10" y="44"/>
                    <a:pt x="22" y="44"/>
                  </a:cubicBezTo>
                  <a:cubicBezTo>
                    <a:pt x="34" y="44"/>
                    <a:pt x="44" y="34"/>
                    <a:pt x="44" y="22"/>
                  </a:cubicBezTo>
                  <a:cubicBezTo>
                    <a:pt x="44" y="9"/>
                    <a:pt x="34" y="0"/>
                    <a:pt x="22" y="0"/>
                  </a:cubicBezTo>
                  <a:moveTo>
                    <a:pt x="22" y="35"/>
                  </a:moveTo>
                  <a:cubicBezTo>
                    <a:pt x="14" y="35"/>
                    <a:pt x="8" y="29"/>
                    <a:pt x="8" y="22"/>
                  </a:cubicBezTo>
                  <a:cubicBezTo>
                    <a:pt x="8" y="14"/>
                    <a:pt x="14" y="8"/>
                    <a:pt x="22" y="8"/>
                  </a:cubicBezTo>
                  <a:cubicBezTo>
                    <a:pt x="29" y="8"/>
                    <a:pt x="35" y="14"/>
                    <a:pt x="35" y="22"/>
                  </a:cubicBezTo>
                  <a:cubicBezTo>
                    <a:pt x="35" y="29"/>
                    <a:pt x="29" y="35"/>
                    <a:pt x="22"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sp>
          <p:nvSpPr>
            <p:cNvPr id="43" name="Freeform 27">
              <a:extLst>
                <a:ext uri="{FF2B5EF4-FFF2-40B4-BE49-F238E27FC236}">
                  <a16:creationId xmlns:a16="http://schemas.microsoft.com/office/drawing/2014/main" xmlns="" id="{8F03761A-AF84-490E-9F74-303E7AF01293}"/>
                </a:ext>
              </a:extLst>
            </p:cNvPr>
            <p:cNvSpPr>
              <a:spLocks/>
            </p:cNvSpPr>
            <p:nvPr/>
          </p:nvSpPr>
          <p:spPr bwMode="auto">
            <a:xfrm>
              <a:off x="80" y="97"/>
              <a:ext cx="57" cy="21"/>
            </a:xfrm>
            <a:custGeom>
              <a:avLst/>
              <a:gdLst>
                <a:gd name="T0" fmla="*/ 0 w 24"/>
                <a:gd name="T1" fmla="*/ 4 h 9"/>
                <a:gd name="T2" fmla="*/ 5 w 24"/>
                <a:gd name="T3" fmla="*/ 9 h 9"/>
                <a:gd name="T4" fmla="*/ 20 w 24"/>
                <a:gd name="T5" fmla="*/ 9 h 9"/>
                <a:gd name="T6" fmla="*/ 24 w 24"/>
                <a:gd name="T7" fmla="*/ 4 h 9"/>
                <a:gd name="T8" fmla="*/ 20 w 24"/>
                <a:gd name="T9" fmla="*/ 0 h 9"/>
                <a:gd name="T10" fmla="*/ 5 w 24"/>
                <a:gd name="T11" fmla="*/ 0 h 9"/>
                <a:gd name="T12" fmla="*/ 0 w 24"/>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24" h="9">
                  <a:moveTo>
                    <a:pt x="0" y="4"/>
                  </a:moveTo>
                  <a:cubicBezTo>
                    <a:pt x="0" y="7"/>
                    <a:pt x="2" y="9"/>
                    <a:pt x="5" y="9"/>
                  </a:cubicBezTo>
                  <a:cubicBezTo>
                    <a:pt x="20" y="9"/>
                    <a:pt x="20" y="9"/>
                    <a:pt x="20" y="9"/>
                  </a:cubicBezTo>
                  <a:cubicBezTo>
                    <a:pt x="22" y="9"/>
                    <a:pt x="24" y="7"/>
                    <a:pt x="24" y="4"/>
                  </a:cubicBezTo>
                  <a:cubicBezTo>
                    <a:pt x="24" y="2"/>
                    <a:pt x="22" y="0"/>
                    <a:pt x="20" y="0"/>
                  </a:cubicBezTo>
                  <a:cubicBezTo>
                    <a:pt x="5" y="0"/>
                    <a:pt x="5" y="0"/>
                    <a:pt x="5" y="0"/>
                  </a:cubicBezTo>
                  <a:cubicBezTo>
                    <a:pt x="2" y="0"/>
                    <a:pt x="0" y="2"/>
                    <a:pt x="0"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sp>
          <p:nvSpPr>
            <p:cNvPr id="44" name="Freeform 28">
              <a:extLst>
                <a:ext uri="{FF2B5EF4-FFF2-40B4-BE49-F238E27FC236}">
                  <a16:creationId xmlns:a16="http://schemas.microsoft.com/office/drawing/2014/main" xmlns="" id="{5AEAA84C-ACFE-4BDF-BE23-086FAA590DF3}"/>
                </a:ext>
              </a:extLst>
            </p:cNvPr>
            <p:cNvSpPr>
              <a:spLocks/>
            </p:cNvSpPr>
            <p:nvPr/>
          </p:nvSpPr>
          <p:spPr bwMode="auto">
            <a:xfrm>
              <a:off x="80" y="140"/>
              <a:ext cx="57" cy="21"/>
            </a:xfrm>
            <a:custGeom>
              <a:avLst/>
              <a:gdLst>
                <a:gd name="T0" fmla="*/ 20 w 24"/>
                <a:gd name="T1" fmla="*/ 0 h 9"/>
                <a:gd name="T2" fmla="*/ 5 w 24"/>
                <a:gd name="T3" fmla="*/ 0 h 9"/>
                <a:gd name="T4" fmla="*/ 0 w 24"/>
                <a:gd name="T5" fmla="*/ 4 h 9"/>
                <a:gd name="T6" fmla="*/ 5 w 24"/>
                <a:gd name="T7" fmla="*/ 9 h 9"/>
                <a:gd name="T8" fmla="*/ 20 w 24"/>
                <a:gd name="T9" fmla="*/ 9 h 9"/>
                <a:gd name="T10" fmla="*/ 24 w 24"/>
                <a:gd name="T11" fmla="*/ 4 h 9"/>
                <a:gd name="T12" fmla="*/ 20 w 2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4" h="9">
                  <a:moveTo>
                    <a:pt x="20" y="0"/>
                  </a:moveTo>
                  <a:cubicBezTo>
                    <a:pt x="5" y="0"/>
                    <a:pt x="5" y="0"/>
                    <a:pt x="5" y="0"/>
                  </a:cubicBezTo>
                  <a:cubicBezTo>
                    <a:pt x="2" y="0"/>
                    <a:pt x="0" y="2"/>
                    <a:pt x="0" y="4"/>
                  </a:cubicBezTo>
                  <a:cubicBezTo>
                    <a:pt x="0" y="7"/>
                    <a:pt x="2" y="9"/>
                    <a:pt x="5" y="9"/>
                  </a:cubicBezTo>
                  <a:cubicBezTo>
                    <a:pt x="20" y="9"/>
                    <a:pt x="20" y="9"/>
                    <a:pt x="20" y="9"/>
                  </a:cubicBezTo>
                  <a:cubicBezTo>
                    <a:pt x="22" y="9"/>
                    <a:pt x="24" y="7"/>
                    <a:pt x="24" y="4"/>
                  </a:cubicBezTo>
                  <a:cubicBezTo>
                    <a:pt x="24" y="2"/>
                    <a:pt x="22" y="0"/>
                    <a:pt x="2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grpSp>
      <p:grpSp>
        <p:nvGrpSpPr>
          <p:cNvPr id="45" name="Group 29">
            <a:extLst>
              <a:ext uri="{FF2B5EF4-FFF2-40B4-BE49-F238E27FC236}">
                <a16:creationId xmlns:a16="http://schemas.microsoft.com/office/drawing/2014/main" xmlns="" id="{47C73ACF-154A-41DE-BACA-EBCFFAB4B3BC}"/>
              </a:ext>
            </a:extLst>
          </p:cNvPr>
          <p:cNvGrpSpPr>
            <a:grpSpLocks/>
          </p:cNvGrpSpPr>
          <p:nvPr/>
        </p:nvGrpSpPr>
        <p:grpSpPr bwMode="auto">
          <a:xfrm>
            <a:off x="2343151" y="2927352"/>
            <a:ext cx="499533" cy="501649"/>
            <a:chOff x="0" y="0"/>
            <a:chExt cx="236" cy="237"/>
          </a:xfrm>
        </p:grpSpPr>
        <p:sp>
          <p:nvSpPr>
            <p:cNvPr id="46" name="Freeform 30">
              <a:extLst>
                <a:ext uri="{FF2B5EF4-FFF2-40B4-BE49-F238E27FC236}">
                  <a16:creationId xmlns:a16="http://schemas.microsoft.com/office/drawing/2014/main" xmlns="" id="{BE389576-F169-4388-940A-979A7E8D07DC}"/>
                </a:ext>
              </a:extLst>
            </p:cNvPr>
            <p:cNvSpPr>
              <a:spLocks noEditPoints="1"/>
            </p:cNvSpPr>
            <p:nvPr/>
          </p:nvSpPr>
          <p:spPr bwMode="auto">
            <a:xfrm>
              <a:off x="63" y="64"/>
              <a:ext cx="109" cy="109"/>
            </a:xfrm>
            <a:custGeom>
              <a:avLst/>
              <a:gdLst>
                <a:gd name="T0" fmla="*/ 40 w 46"/>
                <a:gd name="T1" fmla="*/ 1 h 46"/>
                <a:gd name="T2" fmla="*/ 13 w 46"/>
                <a:gd name="T3" fmla="*/ 10 h 46"/>
                <a:gd name="T4" fmla="*/ 13 w 46"/>
                <a:gd name="T5" fmla="*/ 10 h 46"/>
                <a:gd name="T6" fmla="*/ 12 w 46"/>
                <a:gd name="T7" fmla="*/ 11 h 46"/>
                <a:gd name="T8" fmla="*/ 12 w 46"/>
                <a:gd name="T9" fmla="*/ 11 h 46"/>
                <a:gd name="T10" fmla="*/ 11 w 46"/>
                <a:gd name="T11" fmla="*/ 11 h 46"/>
                <a:gd name="T12" fmla="*/ 11 w 46"/>
                <a:gd name="T13" fmla="*/ 12 h 46"/>
                <a:gd name="T14" fmla="*/ 11 w 46"/>
                <a:gd name="T15" fmla="*/ 12 h 46"/>
                <a:gd name="T16" fmla="*/ 10 w 46"/>
                <a:gd name="T17" fmla="*/ 13 h 46"/>
                <a:gd name="T18" fmla="*/ 10 w 46"/>
                <a:gd name="T19" fmla="*/ 13 h 46"/>
                <a:gd name="T20" fmla="*/ 0 w 46"/>
                <a:gd name="T21" fmla="*/ 40 h 46"/>
                <a:gd name="T22" fmla="*/ 1 w 46"/>
                <a:gd name="T23" fmla="*/ 45 h 46"/>
                <a:gd name="T24" fmla="*/ 4 w 46"/>
                <a:gd name="T25" fmla="*/ 46 h 46"/>
                <a:gd name="T26" fmla="*/ 6 w 46"/>
                <a:gd name="T27" fmla="*/ 46 h 46"/>
                <a:gd name="T28" fmla="*/ 33 w 46"/>
                <a:gd name="T29" fmla="*/ 36 h 46"/>
                <a:gd name="T30" fmla="*/ 33 w 46"/>
                <a:gd name="T31" fmla="*/ 36 h 46"/>
                <a:gd name="T32" fmla="*/ 34 w 46"/>
                <a:gd name="T33" fmla="*/ 35 h 46"/>
                <a:gd name="T34" fmla="*/ 34 w 46"/>
                <a:gd name="T35" fmla="*/ 35 h 46"/>
                <a:gd name="T36" fmla="*/ 35 w 46"/>
                <a:gd name="T37" fmla="*/ 35 h 46"/>
                <a:gd name="T38" fmla="*/ 35 w 46"/>
                <a:gd name="T39" fmla="*/ 34 h 46"/>
                <a:gd name="T40" fmla="*/ 35 w 46"/>
                <a:gd name="T41" fmla="*/ 34 h 46"/>
                <a:gd name="T42" fmla="*/ 36 w 46"/>
                <a:gd name="T43" fmla="*/ 33 h 46"/>
                <a:gd name="T44" fmla="*/ 36 w 46"/>
                <a:gd name="T45" fmla="*/ 33 h 46"/>
                <a:gd name="T46" fmla="*/ 45 w 46"/>
                <a:gd name="T47" fmla="*/ 6 h 46"/>
                <a:gd name="T48" fmla="*/ 44 w 46"/>
                <a:gd name="T49" fmla="*/ 2 h 46"/>
                <a:gd name="T50" fmla="*/ 40 w 46"/>
                <a:gd name="T51" fmla="*/ 1 h 46"/>
                <a:gd name="T52" fmla="*/ 12 w 46"/>
                <a:gd name="T53" fmla="*/ 34 h 46"/>
                <a:gd name="T54" fmla="*/ 16 w 46"/>
                <a:gd name="T55" fmla="*/ 22 h 46"/>
                <a:gd name="T56" fmla="*/ 24 w 46"/>
                <a:gd name="T57" fmla="*/ 30 h 46"/>
                <a:gd name="T58" fmla="*/ 12 w 46"/>
                <a:gd name="T5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46">
                  <a:moveTo>
                    <a:pt x="40" y="1"/>
                  </a:moveTo>
                  <a:cubicBezTo>
                    <a:pt x="13" y="10"/>
                    <a:pt x="13" y="10"/>
                    <a:pt x="13" y="10"/>
                  </a:cubicBezTo>
                  <a:cubicBezTo>
                    <a:pt x="13" y="10"/>
                    <a:pt x="13" y="10"/>
                    <a:pt x="13" y="10"/>
                  </a:cubicBezTo>
                  <a:cubicBezTo>
                    <a:pt x="12" y="10"/>
                    <a:pt x="12" y="11"/>
                    <a:pt x="12" y="11"/>
                  </a:cubicBezTo>
                  <a:cubicBezTo>
                    <a:pt x="12" y="11"/>
                    <a:pt x="12" y="11"/>
                    <a:pt x="12" y="11"/>
                  </a:cubicBezTo>
                  <a:cubicBezTo>
                    <a:pt x="12" y="11"/>
                    <a:pt x="11" y="11"/>
                    <a:pt x="11" y="11"/>
                  </a:cubicBezTo>
                  <a:cubicBezTo>
                    <a:pt x="11" y="11"/>
                    <a:pt x="11" y="12"/>
                    <a:pt x="11" y="12"/>
                  </a:cubicBezTo>
                  <a:cubicBezTo>
                    <a:pt x="11" y="12"/>
                    <a:pt x="11" y="12"/>
                    <a:pt x="11" y="12"/>
                  </a:cubicBezTo>
                  <a:cubicBezTo>
                    <a:pt x="11" y="12"/>
                    <a:pt x="10" y="12"/>
                    <a:pt x="10" y="13"/>
                  </a:cubicBezTo>
                  <a:cubicBezTo>
                    <a:pt x="10" y="13"/>
                    <a:pt x="10" y="13"/>
                    <a:pt x="10" y="13"/>
                  </a:cubicBezTo>
                  <a:cubicBezTo>
                    <a:pt x="0" y="40"/>
                    <a:pt x="0" y="40"/>
                    <a:pt x="0" y="40"/>
                  </a:cubicBezTo>
                  <a:cubicBezTo>
                    <a:pt x="0" y="42"/>
                    <a:pt x="0" y="43"/>
                    <a:pt x="1" y="45"/>
                  </a:cubicBezTo>
                  <a:cubicBezTo>
                    <a:pt x="2" y="45"/>
                    <a:pt x="3" y="46"/>
                    <a:pt x="4" y="46"/>
                  </a:cubicBezTo>
                  <a:cubicBezTo>
                    <a:pt x="5" y="46"/>
                    <a:pt x="5" y="46"/>
                    <a:pt x="6" y="46"/>
                  </a:cubicBezTo>
                  <a:cubicBezTo>
                    <a:pt x="33" y="36"/>
                    <a:pt x="33" y="36"/>
                    <a:pt x="33" y="36"/>
                  </a:cubicBezTo>
                  <a:cubicBezTo>
                    <a:pt x="33" y="36"/>
                    <a:pt x="33" y="36"/>
                    <a:pt x="33" y="36"/>
                  </a:cubicBezTo>
                  <a:cubicBezTo>
                    <a:pt x="34" y="36"/>
                    <a:pt x="34" y="35"/>
                    <a:pt x="34" y="35"/>
                  </a:cubicBezTo>
                  <a:cubicBezTo>
                    <a:pt x="34" y="35"/>
                    <a:pt x="34" y="35"/>
                    <a:pt x="34" y="35"/>
                  </a:cubicBezTo>
                  <a:cubicBezTo>
                    <a:pt x="34" y="35"/>
                    <a:pt x="35" y="35"/>
                    <a:pt x="35" y="35"/>
                  </a:cubicBezTo>
                  <a:cubicBezTo>
                    <a:pt x="35" y="35"/>
                    <a:pt x="35" y="34"/>
                    <a:pt x="35" y="34"/>
                  </a:cubicBezTo>
                  <a:cubicBezTo>
                    <a:pt x="35" y="34"/>
                    <a:pt x="35" y="34"/>
                    <a:pt x="35" y="34"/>
                  </a:cubicBezTo>
                  <a:cubicBezTo>
                    <a:pt x="35" y="34"/>
                    <a:pt x="35" y="34"/>
                    <a:pt x="36" y="33"/>
                  </a:cubicBezTo>
                  <a:cubicBezTo>
                    <a:pt x="36" y="33"/>
                    <a:pt x="36" y="33"/>
                    <a:pt x="36" y="33"/>
                  </a:cubicBezTo>
                  <a:cubicBezTo>
                    <a:pt x="45" y="6"/>
                    <a:pt x="45" y="6"/>
                    <a:pt x="45" y="6"/>
                  </a:cubicBezTo>
                  <a:cubicBezTo>
                    <a:pt x="46" y="4"/>
                    <a:pt x="46" y="3"/>
                    <a:pt x="44" y="2"/>
                  </a:cubicBezTo>
                  <a:cubicBezTo>
                    <a:pt x="43" y="0"/>
                    <a:pt x="42" y="0"/>
                    <a:pt x="40" y="1"/>
                  </a:cubicBezTo>
                  <a:moveTo>
                    <a:pt x="12" y="34"/>
                  </a:moveTo>
                  <a:cubicBezTo>
                    <a:pt x="16" y="22"/>
                    <a:pt x="16" y="22"/>
                    <a:pt x="16" y="22"/>
                  </a:cubicBezTo>
                  <a:cubicBezTo>
                    <a:pt x="24" y="30"/>
                    <a:pt x="24" y="30"/>
                    <a:pt x="24" y="30"/>
                  </a:cubicBezTo>
                  <a:lnTo>
                    <a:pt x="12"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sp>
          <p:nvSpPr>
            <p:cNvPr id="47" name="Freeform 31">
              <a:extLst>
                <a:ext uri="{FF2B5EF4-FFF2-40B4-BE49-F238E27FC236}">
                  <a16:creationId xmlns:a16="http://schemas.microsoft.com/office/drawing/2014/main" xmlns="" id="{88A130B6-C96F-484C-9386-0CFB74DA63B3}"/>
                </a:ext>
              </a:extLst>
            </p:cNvPr>
            <p:cNvSpPr>
              <a:spLocks noEditPoints="1"/>
            </p:cNvSpPr>
            <p:nvPr/>
          </p:nvSpPr>
          <p:spPr bwMode="auto">
            <a:xfrm>
              <a:off x="0" y="0"/>
              <a:ext cx="236" cy="237"/>
            </a:xfrm>
            <a:custGeom>
              <a:avLst/>
              <a:gdLst>
                <a:gd name="T0" fmla="*/ 81 w 100"/>
                <a:gd name="T1" fmla="*/ 0 h 100"/>
                <a:gd name="T2" fmla="*/ 18 w 100"/>
                <a:gd name="T3" fmla="*/ 0 h 100"/>
                <a:gd name="T4" fmla="*/ 0 w 100"/>
                <a:gd name="T5" fmla="*/ 18 h 100"/>
                <a:gd name="T6" fmla="*/ 0 w 100"/>
                <a:gd name="T7" fmla="*/ 82 h 100"/>
                <a:gd name="T8" fmla="*/ 18 w 100"/>
                <a:gd name="T9" fmla="*/ 100 h 100"/>
                <a:gd name="T10" fmla="*/ 81 w 100"/>
                <a:gd name="T11" fmla="*/ 100 h 100"/>
                <a:gd name="T12" fmla="*/ 85 w 100"/>
                <a:gd name="T13" fmla="*/ 100 h 100"/>
                <a:gd name="T14" fmla="*/ 100 w 100"/>
                <a:gd name="T15" fmla="*/ 82 h 100"/>
                <a:gd name="T16" fmla="*/ 100 w 100"/>
                <a:gd name="T17" fmla="*/ 18 h 100"/>
                <a:gd name="T18" fmla="*/ 81 w 100"/>
                <a:gd name="T19" fmla="*/ 0 h 100"/>
                <a:gd name="T20" fmla="*/ 92 w 100"/>
                <a:gd name="T21" fmla="*/ 82 h 100"/>
                <a:gd name="T22" fmla="*/ 84 w 100"/>
                <a:gd name="T23" fmla="*/ 91 h 100"/>
                <a:gd name="T24" fmla="*/ 81 w 100"/>
                <a:gd name="T25" fmla="*/ 92 h 100"/>
                <a:gd name="T26" fmla="*/ 18 w 100"/>
                <a:gd name="T27" fmla="*/ 92 h 100"/>
                <a:gd name="T28" fmla="*/ 8 w 100"/>
                <a:gd name="T29" fmla="*/ 82 h 100"/>
                <a:gd name="T30" fmla="*/ 8 w 100"/>
                <a:gd name="T31" fmla="*/ 18 h 100"/>
                <a:gd name="T32" fmla="*/ 18 w 100"/>
                <a:gd name="T33" fmla="*/ 8 h 100"/>
                <a:gd name="T34" fmla="*/ 81 w 100"/>
                <a:gd name="T35" fmla="*/ 8 h 100"/>
                <a:gd name="T36" fmla="*/ 92 w 100"/>
                <a:gd name="T37" fmla="*/ 18 h 100"/>
                <a:gd name="T38" fmla="*/ 92 w 100"/>
                <a:gd name="T3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100">
                  <a:moveTo>
                    <a:pt x="81" y="0"/>
                  </a:moveTo>
                  <a:cubicBezTo>
                    <a:pt x="18" y="0"/>
                    <a:pt x="18" y="0"/>
                    <a:pt x="18" y="0"/>
                  </a:cubicBezTo>
                  <a:cubicBezTo>
                    <a:pt x="8" y="0"/>
                    <a:pt x="0" y="8"/>
                    <a:pt x="0" y="18"/>
                  </a:cubicBezTo>
                  <a:cubicBezTo>
                    <a:pt x="0" y="82"/>
                    <a:pt x="0" y="82"/>
                    <a:pt x="0" y="82"/>
                  </a:cubicBezTo>
                  <a:cubicBezTo>
                    <a:pt x="0" y="92"/>
                    <a:pt x="8" y="100"/>
                    <a:pt x="18" y="100"/>
                  </a:cubicBezTo>
                  <a:cubicBezTo>
                    <a:pt x="81" y="100"/>
                    <a:pt x="81" y="100"/>
                    <a:pt x="81" y="100"/>
                  </a:cubicBezTo>
                  <a:cubicBezTo>
                    <a:pt x="83" y="100"/>
                    <a:pt x="84" y="100"/>
                    <a:pt x="85" y="100"/>
                  </a:cubicBezTo>
                  <a:cubicBezTo>
                    <a:pt x="94" y="98"/>
                    <a:pt x="100" y="90"/>
                    <a:pt x="100" y="82"/>
                  </a:cubicBezTo>
                  <a:cubicBezTo>
                    <a:pt x="100" y="18"/>
                    <a:pt x="100" y="18"/>
                    <a:pt x="100" y="18"/>
                  </a:cubicBezTo>
                  <a:cubicBezTo>
                    <a:pt x="100" y="8"/>
                    <a:pt x="92" y="0"/>
                    <a:pt x="81" y="0"/>
                  </a:cubicBezTo>
                  <a:moveTo>
                    <a:pt x="92" y="82"/>
                  </a:moveTo>
                  <a:cubicBezTo>
                    <a:pt x="92" y="86"/>
                    <a:pt x="88" y="90"/>
                    <a:pt x="84" y="91"/>
                  </a:cubicBezTo>
                  <a:cubicBezTo>
                    <a:pt x="83" y="92"/>
                    <a:pt x="82" y="92"/>
                    <a:pt x="81" y="92"/>
                  </a:cubicBezTo>
                  <a:cubicBezTo>
                    <a:pt x="18" y="92"/>
                    <a:pt x="18" y="92"/>
                    <a:pt x="18" y="92"/>
                  </a:cubicBezTo>
                  <a:cubicBezTo>
                    <a:pt x="13" y="92"/>
                    <a:pt x="8" y="87"/>
                    <a:pt x="8" y="82"/>
                  </a:cubicBezTo>
                  <a:cubicBezTo>
                    <a:pt x="8" y="18"/>
                    <a:pt x="8" y="18"/>
                    <a:pt x="8" y="18"/>
                  </a:cubicBezTo>
                  <a:cubicBezTo>
                    <a:pt x="8" y="13"/>
                    <a:pt x="13" y="8"/>
                    <a:pt x="18" y="8"/>
                  </a:cubicBezTo>
                  <a:cubicBezTo>
                    <a:pt x="81" y="8"/>
                    <a:pt x="81" y="8"/>
                    <a:pt x="81" y="8"/>
                  </a:cubicBezTo>
                  <a:cubicBezTo>
                    <a:pt x="87" y="8"/>
                    <a:pt x="92" y="13"/>
                    <a:pt x="92" y="18"/>
                  </a:cubicBezTo>
                  <a:lnTo>
                    <a:pt x="9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399" dirty="0">
                <a:solidFill>
                  <a:schemeClr val="tx2"/>
                </a:solidFill>
                <a:latin typeface="SimHei" charset="-122"/>
                <a:ea typeface="SimHei" charset="-122"/>
                <a:cs typeface="SimHei" charset="-122"/>
              </a:endParaRPr>
            </a:p>
          </p:txBody>
        </p:sp>
      </p:grpSp>
      <p:sp>
        <p:nvSpPr>
          <p:cNvPr id="48" name="TextBox 13">
            <a:extLst>
              <a:ext uri="{FF2B5EF4-FFF2-40B4-BE49-F238E27FC236}">
                <a16:creationId xmlns:a16="http://schemas.microsoft.com/office/drawing/2014/main" xmlns="" id="{64929151-AA80-45F0-B819-92E94A2DA187}"/>
              </a:ext>
            </a:extLst>
          </p:cNvPr>
          <p:cNvSpPr txBox="1"/>
          <p:nvPr/>
        </p:nvSpPr>
        <p:spPr>
          <a:xfrm>
            <a:off x="1769534" y="4089401"/>
            <a:ext cx="1951567" cy="246221"/>
          </a:xfrm>
          <a:prstGeom prst="rect">
            <a:avLst/>
          </a:prstGeom>
          <a:noFill/>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defRPr/>
            </a:pPr>
            <a:r>
              <a:rPr lang="zh-CN" altLang="en-US" sz="1600" dirty="0">
                <a:solidFill>
                  <a:schemeClr val="bg1">
                    <a:lumMod val="50000"/>
                  </a:schemeClr>
                </a:solidFill>
                <a:latin typeface="SimHei" charset="-122"/>
                <a:ea typeface="SimHei" charset="-122"/>
                <a:cs typeface="SimHei" charset="-122"/>
                <a:sym typeface="Arial" pitchFamily="34" charset="0"/>
              </a:rPr>
              <a:t>单击编辑标题</a:t>
            </a:r>
            <a:endParaRPr lang="en-US" altLang="zh-CN" sz="1600" dirty="0">
              <a:solidFill>
                <a:schemeClr val="bg1">
                  <a:lumMod val="50000"/>
                </a:schemeClr>
              </a:solidFill>
              <a:latin typeface="SimHei" charset="-122"/>
              <a:ea typeface="SimHei" charset="-122"/>
              <a:cs typeface="SimHei" charset="-122"/>
              <a:sym typeface="Arial" pitchFamily="34" charset="0"/>
            </a:endParaRPr>
          </a:p>
        </p:txBody>
      </p:sp>
      <p:sp>
        <p:nvSpPr>
          <p:cNvPr id="49" name="TextBox 13">
            <a:extLst>
              <a:ext uri="{FF2B5EF4-FFF2-40B4-BE49-F238E27FC236}">
                <a16:creationId xmlns:a16="http://schemas.microsoft.com/office/drawing/2014/main" xmlns="" id="{C1949A3B-8B64-40DF-B11D-A3F87337DCC8}"/>
              </a:ext>
            </a:extLst>
          </p:cNvPr>
          <p:cNvSpPr txBox="1"/>
          <p:nvPr/>
        </p:nvSpPr>
        <p:spPr>
          <a:xfrm>
            <a:off x="1771651" y="4377267"/>
            <a:ext cx="2057400" cy="369332"/>
          </a:xfrm>
          <a:prstGeom prst="rect">
            <a:avLst/>
          </a:prstGeom>
          <a:noFill/>
        </p:spPr>
        <p:txBody>
          <a:bodyPr lIns="0" tIns="0" rIns="0" bIns="0">
            <a:spAutoFit/>
          </a:bodyPr>
          <a:lstStyle/>
          <a:p>
            <a:pPr defTabSz="1216910">
              <a:spcBef>
                <a:spcPct val="20000"/>
              </a:spcBef>
              <a:defRPr/>
            </a:pPr>
            <a:r>
              <a:rPr lang="zh-CN" altLang="en-US" sz="1200" dirty="0">
                <a:solidFill>
                  <a:schemeClr val="tx2"/>
                </a:solidFill>
                <a:latin typeface="SimHei" charset="-122"/>
                <a:ea typeface="SimHei" charset="-122"/>
                <a:cs typeface="SimHei" charset="-122"/>
                <a:sym typeface="Arial" panose="020B0604020202020204" pitchFamily="34" charset="0"/>
              </a:rPr>
              <a:t>单击此处可编辑内容，根据您的需要自由拉伸文本框大小</a:t>
            </a:r>
            <a:endParaRPr lang="en-US" altLang="zh-CN" sz="1200" dirty="0">
              <a:solidFill>
                <a:schemeClr val="tx2"/>
              </a:solidFill>
              <a:latin typeface="SimHei" charset="-122"/>
              <a:ea typeface="SimHei" charset="-122"/>
              <a:cs typeface="SimHei" charset="-122"/>
              <a:sym typeface="Arial" panose="020B0604020202020204" pitchFamily="34" charset="0"/>
            </a:endParaRPr>
          </a:p>
        </p:txBody>
      </p:sp>
      <p:sp>
        <p:nvSpPr>
          <p:cNvPr id="50" name="TextBox 13">
            <a:extLst>
              <a:ext uri="{FF2B5EF4-FFF2-40B4-BE49-F238E27FC236}">
                <a16:creationId xmlns:a16="http://schemas.microsoft.com/office/drawing/2014/main" xmlns="" id="{494D01CB-A8ED-4D20-85FB-08B94AA123F6}"/>
              </a:ext>
            </a:extLst>
          </p:cNvPr>
          <p:cNvSpPr txBox="1"/>
          <p:nvPr/>
        </p:nvSpPr>
        <p:spPr>
          <a:xfrm>
            <a:off x="4178301" y="2512485"/>
            <a:ext cx="1953684" cy="246221"/>
          </a:xfrm>
          <a:prstGeom prst="rect">
            <a:avLst/>
          </a:prstGeom>
          <a:noFill/>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defRPr/>
            </a:pPr>
            <a:r>
              <a:rPr lang="zh-CN" altLang="en-US" sz="1600" dirty="0">
                <a:solidFill>
                  <a:schemeClr val="bg1">
                    <a:lumMod val="50000"/>
                  </a:schemeClr>
                </a:solidFill>
                <a:latin typeface="SimHei" charset="-122"/>
                <a:ea typeface="SimHei" charset="-122"/>
                <a:cs typeface="SimHei" charset="-122"/>
                <a:sym typeface="Arial" pitchFamily="34" charset="0"/>
              </a:rPr>
              <a:t>单击编辑标题</a:t>
            </a:r>
            <a:endParaRPr lang="en-US" altLang="zh-CN" sz="1600" dirty="0">
              <a:solidFill>
                <a:schemeClr val="bg1">
                  <a:lumMod val="50000"/>
                </a:schemeClr>
              </a:solidFill>
              <a:latin typeface="SimHei" charset="-122"/>
              <a:ea typeface="SimHei" charset="-122"/>
              <a:cs typeface="SimHei" charset="-122"/>
              <a:sym typeface="Arial" pitchFamily="34" charset="0"/>
            </a:endParaRPr>
          </a:p>
        </p:txBody>
      </p:sp>
      <p:sp>
        <p:nvSpPr>
          <p:cNvPr id="51" name="TextBox 13">
            <a:extLst>
              <a:ext uri="{FF2B5EF4-FFF2-40B4-BE49-F238E27FC236}">
                <a16:creationId xmlns:a16="http://schemas.microsoft.com/office/drawing/2014/main" xmlns="" id="{A69B7C44-1016-4F6B-88C4-79837E7B9598}"/>
              </a:ext>
            </a:extLst>
          </p:cNvPr>
          <p:cNvSpPr txBox="1"/>
          <p:nvPr/>
        </p:nvSpPr>
        <p:spPr>
          <a:xfrm>
            <a:off x="4182533" y="2800351"/>
            <a:ext cx="2057400" cy="369332"/>
          </a:xfrm>
          <a:prstGeom prst="rect">
            <a:avLst/>
          </a:prstGeom>
          <a:noFill/>
        </p:spPr>
        <p:txBody>
          <a:bodyPr lIns="0" tIns="0" rIns="0" bIns="0">
            <a:spAutoFit/>
          </a:bodyPr>
          <a:lstStyle/>
          <a:p>
            <a:pPr defTabSz="1216910">
              <a:spcBef>
                <a:spcPct val="20000"/>
              </a:spcBef>
              <a:defRPr/>
            </a:pPr>
            <a:r>
              <a:rPr lang="zh-CN" altLang="en-US" sz="1200" dirty="0">
                <a:solidFill>
                  <a:schemeClr val="tx2"/>
                </a:solidFill>
                <a:latin typeface="SimHei" charset="-122"/>
                <a:ea typeface="SimHei" charset="-122"/>
                <a:cs typeface="SimHei" charset="-122"/>
                <a:sym typeface="Arial" panose="020B0604020202020204" pitchFamily="34" charset="0"/>
              </a:rPr>
              <a:t>单击此处可编辑内容，根据您的需要自由拉伸文本框大小</a:t>
            </a:r>
            <a:endParaRPr lang="en-US" altLang="zh-CN" sz="1200" dirty="0">
              <a:solidFill>
                <a:schemeClr val="tx2"/>
              </a:solidFill>
              <a:latin typeface="SimHei" charset="-122"/>
              <a:ea typeface="SimHei" charset="-122"/>
              <a:cs typeface="SimHei" charset="-122"/>
              <a:sym typeface="Arial" panose="020B0604020202020204" pitchFamily="34" charset="0"/>
            </a:endParaRPr>
          </a:p>
        </p:txBody>
      </p:sp>
      <p:sp>
        <p:nvSpPr>
          <p:cNvPr id="52" name="TextBox 13">
            <a:extLst>
              <a:ext uri="{FF2B5EF4-FFF2-40B4-BE49-F238E27FC236}">
                <a16:creationId xmlns:a16="http://schemas.microsoft.com/office/drawing/2014/main" xmlns="" id="{BF724AE5-891E-4B4C-893C-F66C828FAB91}"/>
              </a:ext>
            </a:extLst>
          </p:cNvPr>
          <p:cNvSpPr txBox="1"/>
          <p:nvPr/>
        </p:nvSpPr>
        <p:spPr>
          <a:xfrm>
            <a:off x="6468534" y="4091518"/>
            <a:ext cx="1953684" cy="246221"/>
          </a:xfrm>
          <a:prstGeom prst="rect">
            <a:avLst/>
          </a:prstGeom>
          <a:noFill/>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defRPr/>
            </a:pPr>
            <a:r>
              <a:rPr lang="zh-CN" altLang="en-US" sz="1600" dirty="0">
                <a:solidFill>
                  <a:schemeClr val="bg1">
                    <a:lumMod val="50000"/>
                  </a:schemeClr>
                </a:solidFill>
                <a:latin typeface="SimHei" charset="-122"/>
                <a:ea typeface="SimHei" charset="-122"/>
                <a:cs typeface="SimHei" charset="-122"/>
                <a:sym typeface="Arial" pitchFamily="34" charset="0"/>
              </a:rPr>
              <a:t>单击编辑标题</a:t>
            </a:r>
            <a:endParaRPr lang="en-US" altLang="zh-CN" sz="1600" dirty="0">
              <a:solidFill>
                <a:schemeClr val="bg1">
                  <a:lumMod val="50000"/>
                </a:schemeClr>
              </a:solidFill>
              <a:latin typeface="SimHei" charset="-122"/>
              <a:ea typeface="SimHei" charset="-122"/>
              <a:cs typeface="SimHei" charset="-122"/>
              <a:sym typeface="Arial" pitchFamily="34" charset="0"/>
            </a:endParaRPr>
          </a:p>
        </p:txBody>
      </p:sp>
      <p:sp>
        <p:nvSpPr>
          <p:cNvPr id="53" name="TextBox 13">
            <a:extLst>
              <a:ext uri="{FF2B5EF4-FFF2-40B4-BE49-F238E27FC236}">
                <a16:creationId xmlns:a16="http://schemas.microsoft.com/office/drawing/2014/main" xmlns="" id="{5481B429-CEE3-4939-82EF-AA8BA8F2AD2A}"/>
              </a:ext>
            </a:extLst>
          </p:cNvPr>
          <p:cNvSpPr txBox="1"/>
          <p:nvPr/>
        </p:nvSpPr>
        <p:spPr>
          <a:xfrm>
            <a:off x="6472767" y="4379384"/>
            <a:ext cx="2057400" cy="369332"/>
          </a:xfrm>
          <a:prstGeom prst="rect">
            <a:avLst/>
          </a:prstGeom>
          <a:noFill/>
        </p:spPr>
        <p:txBody>
          <a:bodyPr lIns="0" tIns="0" rIns="0" bIns="0">
            <a:spAutoFit/>
          </a:bodyPr>
          <a:lstStyle/>
          <a:p>
            <a:pPr defTabSz="1216910">
              <a:spcBef>
                <a:spcPct val="20000"/>
              </a:spcBef>
              <a:defRPr/>
            </a:pPr>
            <a:r>
              <a:rPr lang="zh-CN" altLang="en-US" sz="1200" dirty="0">
                <a:solidFill>
                  <a:schemeClr val="tx2"/>
                </a:solidFill>
                <a:latin typeface="SimHei" charset="-122"/>
                <a:ea typeface="SimHei" charset="-122"/>
                <a:cs typeface="SimHei" charset="-122"/>
                <a:sym typeface="Arial" panose="020B0604020202020204" pitchFamily="34" charset="0"/>
              </a:rPr>
              <a:t>单击此处可编辑内容，根据您的需要自由拉伸文本框大小</a:t>
            </a:r>
            <a:endParaRPr lang="en-US" altLang="zh-CN" sz="1200" dirty="0">
              <a:solidFill>
                <a:schemeClr val="tx2"/>
              </a:solidFill>
              <a:latin typeface="SimHei" charset="-122"/>
              <a:ea typeface="SimHei" charset="-122"/>
              <a:cs typeface="SimHei" charset="-122"/>
              <a:sym typeface="Arial" panose="020B0604020202020204" pitchFamily="34" charset="0"/>
            </a:endParaRPr>
          </a:p>
        </p:txBody>
      </p:sp>
      <p:sp>
        <p:nvSpPr>
          <p:cNvPr id="54" name="TextBox 13">
            <a:extLst>
              <a:ext uri="{FF2B5EF4-FFF2-40B4-BE49-F238E27FC236}">
                <a16:creationId xmlns:a16="http://schemas.microsoft.com/office/drawing/2014/main" xmlns="" id="{4246806A-D533-4896-8893-394C822F6C0B}"/>
              </a:ext>
            </a:extLst>
          </p:cNvPr>
          <p:cNvSpPr txBox="1"/>
          <p:nvPr/>
        </p:nvSpPr>
        <p:spPr>
          <a:xfrm>
            <a:off x="8976785" y="2552701"/>
            <a:ext cx="1951567" cy="246221"/>
          </a:xfrm>
          <a:prstGeom prst="rect">
            <a:avLst/>
          </a:prstGeom>
          <a:noFill/>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fontAlgn="base">
              <a:spcBef>
                <a:spcPct val="0"/>
              </a:spcBef>
              <a:spcAft>
                <a:spcPct val="0"/>
              </a:spcAft>
              <a:defRPr>
                <a:solidFill>
                  <a:schemeClr val="tx1"/>
                </a:solidFill>
                <a:latin typeface="Calibri" pitchFamily="34" charset="0"/>
                <a:ea typeface="宋体" pitchFamily="2" charset="-122"/>
              </a:defRPr>
            </a:lvl6pPr>
            <a:lvl7pPr marL="2971800" indent="-228600" defTabSz="1216025" fontAlgn="base">
              <a:spcBef>
                <a:spcPct val="0"/>
              </a:spcBef>
              <a:spcAft>
                <a:spcPct val="0"/>
              </a:spcAft>
              <a:defRPr>
                <a:solidFill>
                  <a:schemeClr val="tx1"/>
                </a:solidFill>
                <a:latin typeface="Calibri" pitchFamily="34" charset="0"/>
                <a:ea typeface="宋体" pitchFamily="2" charset="-122"/>
              </a:defRPr>
            </a:lvl7pPr>
            <a:lvl8pPr marL="3429000" indent="-228600" defTabSz="1216025" fontAlgn="base">
              <a:spcBef>
                <a:spcPct val="0"/>
              </a:spcBef>
              <a:spcAft>
                <a:spcPct val="0"/>
              </a:spcAft>
              <a:defRPr>
                <a:solidFill>
                  <a:schemeClr val="tx1"/>
                </a:solidFill>
                <a:latin typeface="Calibri" pitchFamily="34" charset="0"/>
                <a:ea typeface="宋体" pitchFamily="2" charset="-122"/>
              </a:defRPr>
            </a:lvl8pPr>
            <a:lvl9pPr marL="3886200" indent="-228600" defTabSz="1216025" fontAlgn="base">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defRPr/>
            </a:pPr>
            <a:r>
              <a:rPr lang="zh-CN" altLang="en-US" sz="1600" dirty="0">
                <a:solidFill>
                  <a:schemeClr val="bg1">
                    <a:lumMod val="50000"/>
                  </a:schemeClr>
                </a:solidFill>
                <a:latin typeface="SimHei" charset="-122"/>
                <a:ea typeface="SimHei" charset="-122"/>
                <a:cs typeface="SimHei" charset="-122"/>
                <a:sym typeface="Arial" pitchFamily="34" charset="0"/>
              </a:rPr>
              <a:t>单击编辑标题</a:t>
            </a:r>
            <a:endParaRPr lang="en-US" altLang="zh-CN" sz="1600" dirty="0">
              <a:solidFill>
                <a:schemeClr val="bg1">
                  <a:lumMod val="50000"/>
                </a:schemeClr>
              </a:solidFill>
              <a:latin typeface="SimHei" charset="-122"/>
              <a:ea typeface="SimHei" charset="-122"/>
              <a:cs typeface="SimHei" charset="-122"/>
              <a:sym typeface="Arial" pitchFamily="34" charset="0"/>
            </a:endParaRPr>
          </a:p>
        </p:txBody>
      </p:sp>
      <p:sp>
        <p:nvSpPr>
          <p:cNvPr id="55" name="TextBox 13">
            <a:extLst>
              <a:ext uri="{FF2B5EF4-FFF2-40B4-BE49-F238E27FC236}">
                <a16:creationId xmlns:a16="http://schemas.microsoft.com/office/drawing/2014/main" xmlns="" id="{BF77592E-F966-40E2-8289-5049415AE055}"/>
              </a:ext>
            </a:extLst>
          </p:cNvPr>
          <p:cNvSpPr txBox="1"/>
          <p:nvPr/>
        </p:nvSpPr>
        <p:spPr>
          <a:xfrm>
            <a:off x="8978900" y="2840567"/>
            <a:ext cx="2057400" cy="369332"/>
          </a:xfrm>
          <a:prstGeom prst="rect">
            <a:avLst/>
          </a:prstGeom>
          <a:noFill/>
        </p:spPr>
        <p:txBody>
          <a:bodyPr lIns="0" tIns="0" rIns="0" bIns="0">
            <a:spAutoFit/>
          </a:bodyPr>
          <a:lstStyle/>
          <a:p>
            <a:pPr defTabSz="1216910">
              <a:spcBef>
                <a:spcPct val="20000"/>
              </a:spcBef>
              <a:defRPr/>
            </a:pPr>
            <a:r>
              <a:rPr lang="zh-CN" altLang="en-US" sz="1200" dirty="0">
                <a:solidFill>
                  <a:schemeClr val="tx2"/>
                </a:solidFill>
                <a:latin typeface="SimHei" charset="-122"/>
                <a:ea typeface="SimHei" charset="-122"/>
                <a:cs typeface="SimHei" charset="-122"/>
                <a:sym typeface="Arial" panose="020B0604020202020204" pitchFamily="34" charset="0"/>
              </a:rPr>
              <a:t>单击此处可编辑内容，根据您的需要自由拉伸文本框大小</a:t>
            </a:r>
            <a:endParaRPr lang="en-US" altLang="zh-CN" sz="1200" dirty="0">
              <a:solidFill>
                <a:schemeClr val="tx2"/>
              </a:solidFill>
              <a:latin typeface="SimHei" charset="-122"/>
              <a:ea typeface="SimHei" charset="-122"/>
              <a:cs typeface="SimHei" charset="-122"/>
              <a:sym typeface="Arial" panose="020B0604020202020204" pitchFamily="34" charset="0"/>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295515732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33" name="4b4c2808-0d1f-4e56-b42d-ea05f3860765">
            <a:extLst>
              <a:ext uri="{FF2B5EF4-FFF2-40B4-BE49-F238E27FC236}">
                <a16:creationId xmlns:a16="http://schemas.microsoft.com/office/drawing/2014/main" xmlns="" id="{6E5F3276-6A2F-4E11-B2DC-C50FF3B08FFD}"/>
              </a:ext>
            </a:extLst>
          </p:cNvPr>
          <p:cNvGrpSpPr>
            <a:grpSpLocks noChangeAspect="1"/>
          </p:cNvGrpSpPr>
          <p:nvPr/>
        </p:nvGrpSpPr>
        <p:grpSpPr bwMode="auto">
          <a:xfrm>
            <a:off x="1073153" y="1989667"/>
            <a:ext cx="10045700" cy="3397251"/>
            <a:chOff x="437903" y="1216025"/>
            <a:chExt cx="8274301" cy="2798693"/>
          </a:xfrm>
        </p:grpSpPr>
        <p:grpSp>
          <p:nvGrpSpPr>
            <p:cNvPr id="34" name="组合 7">
              <a:extLst>
                <a:ext uri="{FF2B5EF4-FFF2-40B4-BE49-F238E27FC236}">
                  <a16:creationId xmlns:a16="http://schemas.microsoft.com/office/drawing/2014/main" xmlns="" id="{9B1CF887-09CA-4C8E-BF43-8B09F00A6934}"/>
                </a:ext>
              </a:extLst>
            </p:cNvPr>
            <p:cNvGrpSpPr>
              <a:grpSpLocks/>
            </p:cNvGrpSpPr>
            <p:nvPr/>
          </p:nvGrpSpPr>
          <p:grpSpPr bwMode="auto">
            <a:xfrm>
              <a:off x="2906955" y="1216025"/>
              <a:ext cx="3330090" cy="1855463"/>
              <a:chOff x="2906955" y="1127125"/>
              <a:chExt cx="3330090" cy="1855463"/>
            </a:xfrm>
          </p:grpSpPr>
          <p:sp>
            <p:nvSpPr>
              <p:cNvPr id="76" name="矩形 75">
                <a:extLst>
                  <a:ext uri="{FF2B5EF4-FFF2-40B4-BE49-F238E27FC236}">
                    <a16:creationId xmlns:a16="http://schemas.microsoft.com/office/drawing/2014/main" xmlns="" id="{4F1A5821-8A98-4208-9CE8-DB7AD5F6290A}"/>
                  </a:ext>
                </a:extLst>
              </p:cNvPr>
              <p:cNvSpPr>
                <a:spLocks/>
              </p:cNvSpPr>
              <p:nvPr/>
            </p:nvSpPr>
            <p:spPr bwMode="auto">
              <a:xfrm>
                <a:off x="5007422" y="1313705"/>
                <a:ext cx="366119" cy="603332"/>
              </a:xfrm>
              <a:prstGeom prst="rect">
                <a:avLst/>
              </a:prstGeom>
              <a:solidFill>
                <a:schemeClr val="accent1"/>
              </a:solidFill>
              <a:ln w="9525">
                <a:noFill/>
                <a:miter lim="800000"/>
                <a:headEnd/>
                <a:tailEnd/>
              </a:ln>
            </p:spPr>
            <p:txBody>
              <a:bodyPr anchor="ctr"/>
              <a:lstStyle/>
              <a:p>
                <a:pPr algn="ctr">
                  <a:defRPr/>
                </a:pPr>
                <a:endParaRPr sz="2400" dirty="0">
                  <a:latin typeface="SimHei" charset="-122"/>
                  <a:ea typeface="SimHei" charset="-122"/>
                  <a:cs typeface="SimHei" charset="-122"/>
                  <a:sym typeface="+mn-lt"/>
                </a:endParaRPr>
              </a:p>
            </p:txBody>
          </p:sp>
          <p:grpSp>
            <p:nvGrpSpPr>
              <p:cNvPr id="77" name="组合 50">
                <a:extLst>
                  <a:ext uri="{FF2B5EF4-FFF2-40B4-BE49-F238E27FC236}">
                    <a16:creationId xmlns:a16="http://schemas.microsoft.com/office/drawing/2014/main" xmlns="" id="{40BBDA00-381E-44EA-A60D-5F890A11B080}"/>
                  </a:ext>
                </a:extLst>
              </p:cNvPr>
              <p:cNvGrpSpPr>
                <a:grpSpLocks/>
              </p:cNvGrpSpPr>
              <p:nvPr/>
            </p:nvGrpSpPr>
            <p:grpSpPr bwMode="auto">
              <a:xfrm>
                <a:off x="2906955" y="1127125"/>
                <a:ext cx="3330090" cy="1855463"/>
                <a:chOff x="2906955" y="1624214"/>
                <a:chExt cx="3330090" cy="1855463"/>
              </a:xfrm>
            </p:grpSpPr>
            <p:sp>
              <p:nvSpPr>
                <p:cNvPr id="78" name="任意多边形: 形状 4">
                  <a:extLst>
                    <a:ext uri="{FF2B5EF4-FFF2-40B4-BE49-F238E27FC236}">
                      <a16:creationId xmlns:a16="http://schemas.microsoft.com/office/drawing/2014/main" xmlns="" id="{E65D0D34-92EC-4E03-82E5-2CD78D799C93}"/>
                    </a:ext>
                  </a:extLst>
                </p:cNvPr>
                <p:cNvSpPr>
                  <a:spLocks/>
                </p:cNvSpPr>
                <p:nvPr/>
              </p:nvSpPr>
              <p:spPr bwMode="auto">
                <a:xfrm>
                  <a:off x="2906594" y="3137775"/>
                  <a:ext cx="702600" cy="341772"/>
                </a:xfrm>
                <a:custGeom>
                  <a:avLst/>
                  <a:gdLst/>
                  <a:ahLst/>
                  <a:cxnLst>
                    <a:cxn ang="0">
                      <a:pos x="0" y="17"/>
                    </a:cxn>
                    <a:cxn ang="0">
                      <a:pos x="317" y="154"/>
                    </a:cxn>
                    <a:cxn ang="0">
                      <a:pos x="317" y="117"/>
                    </a:cxn>
                    <a:cxn ang="0">
                      <a:pos x="126" y="0"/>
                    </a:cxn>
                    <a:cxn ang="0">
                      <a:pos x="0" y="17"/>
                    </a:cxn>
                  </a:cxnLst>
                  <a:rect l="0" t="0" r="r" b="b"/>
                  <a:pathLst>
                    <a:path w="317" h="154">
                      <a:moveTo>
                        <a:pt x="0" y="17"/>
                      </a:moveTo>
                      <a:lnTo>
                        <a:pt x="317" y="154"/>
                      </a:lnTo>
                      <a:lnTo>
                        <a:pt x="317" y="117"/>
                      </a:lnTo>
                      <a:lnTo>
                        <a:pt x="126" y="0"/>
                      </a:lnTo>
                      <a:lnTo>
                        <a:pt x="0" y="17"/>
                      </a:lnTo>
                      <a:close/>
                    </a:path>
                  </a:pathLst>
                </a:custGeom>
                <a:solidFill>
                  <a:schemeClr val="tx2">
                    <a:lumMod val="75000"/>
                  </a:schemeClr>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79" name="任意多边形: 形状 5">
                  <a:extLst>
                    <a:ext uri="{FF2B5EF4-FFF2-40B4-BE49-F238E27FC236}">
                      <a16:creationId xmlns:a16="http://schemas.microsoft.com/office/drawing/2014/main" xmlns="" id="{A70D0C8A-5A4E-4486-ABB5-1987801E6ED4}"/>
                    </a:ext>
                  </a:extLst>
                </p:cNvPr>
                <p:cNvSpPr>
                  <a:spLocks/>
                </p:cNvSpPr>
                <p:nvPr/>
              </p:nvSpPr>
              <p:spPr bwMode="auto">
                <a:xfrm>
                  <a:off x="5546141" y="3183112"/>
                  <a:ext cx="690397" cy="247610"/>
                </a:xfrm>
                <a:custGeom>
                  <a:avLst/>
                  <a:gdLst/>
                  <a:ahLst/>
                  <a:cxnLst>
                    <a:cxn ang="0">
                      <a:pos x="199" y="0"/>
                    </a:cxn>
                    <a:cxn ang="0">
                      <a:pos x="312" y="0"/>
                    </a:cxn>
                    <a:cxn ang="0">
                      <a:pos x="0" y="112"/>
                    </a:cxn>
                    <a:cxn ang="0">
                      <a:pos x="2" y="79"/>
                    </a:cxn>
                    <a:cxn ang="0">
                      <a:pos x="199" y="0"/>
                    </a:cxn>
                  </a:cxnLst>
                  <a:rect l="0" t="0" r="r" b="b"/>
                  <a:pathLst>
                    <a:path w="312" h="112">
                      <a:moveTo>
                        <a:pt x="199" y="0"/>
                      </a:moveTo>
                      <a:lnTo>
                        <a:pt x="312" y="0"/>
                      </a:lnTo>
                      <a:lnTo>
                        <a:pt x="0" y="112"/>
                      </a:lnTo>
                      <a:lnTo>
                        <a:pt x="2" y="79"/>
                      </a:lnTo>
                      <a:lnTo>
                        <a:pt x="199" y="0"/>
                      </a:lnTo>
                      <a:close/>
                    </a:path>
                  </a:pathLst>
                </a:custGeom>
                <a:solidFill>
                  <a:schemeClr val="tx2">
                    <a:lumMod val="75000"/>
                  </a:schemeClr>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80" name="任意多边形: 形状 6">
                  <a:extLst>
                    <a:ext uri="{FF2B5EF4-FFF2-40B4-BE49-F238E27FC236}">
                      <a16:creationId xmlns:a16="http://schemas.microsoft.com/office/drawing/2014/main" xmlns="" id="{E58E34DE-1E40-495F-8F60-47F0D1C5C959}"/>
                    </a:ext>
                  </a:extLst>
                </p:cNvPr>
                <p:cNvSpPr>
                  <a:spLocks/>
                </p:cNvSpPr>
                <p:nvPr/>
              </p:nvSpPr>
              <p:spPr bwMode="auto">
                <a:xfrm>
                  <a:off x="2906594" y="1624214"/>
                  <a:ext cx="3329944" cy="1558898"/>
                </a:xfrm>
                <a:custGeom>
                  <a:avLst/>
                  <a:gdLst/>
                  <a:ahLst/>
                  <a:cxnLst>
                    <a:cxn ang="0">
                      <a:pos x="1391" y="704"/>
                    </a:cxn>
                    <a:cxn ang="0">
                      <a:pos x="1504" y="704"/>
                    </a:cxn>
                    <a:cxn ang="0">
                      <a:pos x="746" y="0"/>
                    </a:cxn>
                    <a:cxn ang="0">
                      <a:pos x="0" y="701"/>
                    </a:cxn>
                    <a:cxn ang="0">
                      <a:pos x="118" y="701"/>
                    </a:cxn>
                    <a:cxn ang="0">
                      <a:pos x="753" y="106"/>
                    </a:cxn>
                    <a:cxn ang="0">
                      <a:pos x="1391" y="704"/>
                    </a:cxn>
                  </a:cxnLst>
                  <a:rect l="0" t="0" r="r" b="b"/>
                  <a:pathLst>
                    <a:path w="1504" h="704">
                      <a:moveTo>
                        <a:pt x="1391" y="704"/>
                      </a:moveTo>
                      <a:lnTo>
                        <a:pt x="1504" y="704"/>
                      </a:lnTo>
                      <a:lnTo>
                        <a:pt x="746" y="0"/>
                      </a:lnTo>
                      <a:lnTo>
                        <a:pt x="0" y="701"/>
                      </a:lnTo>
                      <a:lnTo>
                        <a:pt x="118" y="701"/>
                      </a:lnTo>
                      <a:lnTo>
                        <a:pt x="753" y="106"/>
                      </a:lnTo>
                      <a:lnTo>
                        <a:pt x="1391" y="704"/>
                      </a:lnTo>
                      <a:close/>
                    </a:path>
                  </a:pathLst>
                </a:custGeom>
                <a:solidFill>
                  <a:schemeClr val="tx2">
                    <a:lumMod val="20000"/>
                    <a:lumOff val="80000"/>
                  </a:schemeClr>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81" name="任意多边形: 形状 7">
                  <a:extLst>
                    <a:ext uri="{FF2B5EF4-FFF2-40B4-BE49-F238E27FC236}">
                      <a16:creationId xmlns:a16="http://schemas.microsoft.com/office/drawing/2014/main" xmlns="" id="{5640BDFC-AAC2-49AB-A9EA-F29E5F0FE244}"/>
                    </a:ext>
                  </a:extLst>
                </p:cNvPr>
                <p:cNvSpPr>
                  <a:spLocks/>
                </p:cNvSpPr>
                <p:nvPr/>
              </p:nvSpPr>
              <p:spPr bwMode="auto">
                <a:xfrm>
                  <a:off x="3168108" y="1836949"/>
                  <a:ext cx="2838298" cy="1593772"/>
                </a:xfrm>
                <a:custGeom>
                  <a:avLst/>
                  <a:gdLst/>
                  <a:ahLst/>
                  <a:cxnLst>
                    <a:cxn ang="0">
                      <a:pos x="184" y="720"/>
                    </a:cxn>
                    <a:cxn ang="0">
                      <a:pos x="0" y="607"/>
                    </a:cxn>
                    <a:cxn ang="0">
                      <a:pos x="635" y="0"/>
                    </a:cxn>
                    <a:cxn ang="0">
                      <a:pos x="1282" y="608"/>
                    </a:cxn>
                    <a:cxn ang="0">
                      <a:pos x="1067" y="711"/>
                    </a:cxn>
                    <a:cxn ang="0">
                      <a:pos x="1074" y="607"/>
                    </a:cxn>
                    <a:cxn ang="0">
                      <a:pos x="1179" y="608"/>
                    </a:cxn>
                    <a:cxn ang="0">
                      <a:pos x="632" y="82"/>
                    </a:cxn>
                    <a:cxn ang="0">
                      <a:pos x="85" y="607"/>
                    </a:cxn>
                    <a:cxn ang="0">
                      <a:pos x="189" y="608"/>
                    </a:cxn>
                    <a:cxn ang="0">
                      <a:pos x="184" y="720"/>
                    </a:cxn>
                  </a:cxnLst>
                  <a:rect l="0" t="0" r="r" b="b"/>
                  <a:pathLst>
                    <a:path w="1282" h="720">
                      <a:moveTo>
                        <a:pt x="184" y="720"/>
                      </a:moveTo>
                      <a:lnTo>
                        <a:pt x="0" y="607"/>
                      </a:lnTo>
                      <a:lnTo>
                        <a:pt x="635" y="0"/>
                      </a:lnTo>
                      <a:lnTo>
                        <a:pt x="1282" y="608"/>
                      </a:lnTo>
                      <a:lnTo>
                        <a:pt x="1067" y="711"/>
                      </a:lnTo>
                      <a:lnTo>
                        <a:pt x="1074" y="607"/>
                      </a:lnTo>
                      <a:lnTo>
                        <a:pt x="1179" y="608"/>
                      </a:lnTo>
                      <a:lnTo>
                        <a:pt x="632" y="82"/>
                      </a:lnTo>
                      <a:lnTo>
                        <a:pt x="85" y="607"/>
                      </a:lnTo>
                      <a:lnTo>
                        <a:pt x="189" y="608"/>
                      </a:lnTo>
                      <a:lnTo>
                        <a:pt x="184" y="720"/>
                      </a:lnTo>
                      <a:close/>
                    </a:path>
                  </a:pathLst>
                </a:custGeom>
                <a:solidFill>
                  <a:schemeClr val="tx2"/>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grpSp>
        </p:grpSp>
        <p:sp>
          <p:nvSpPr>
            <p:cNvPr id="35" name="任意多边形: 形状 34">
              <a:extLst>
                <a:ext uri="{FF2B5EF4-FFF2-40B4-BE49-F238E27FC236}">
                  <a16:creationId xmlns:a16="http://schemas.microsoft.com/office/drawing/2014/main" xmlns="" id="{BF555FAF-6214-4EF0-94A0-ECED766DD227}"/>
                </a:ext>
              </a:extLst>
            </p:cNvPr>
            <p:cNvSpPr>
              <a:spLocks/>
            </p:cNvSpPr>
            <p:nvPr/>
          </p:nvSpPr>
          <p:spPr bwMode="auto">
            <a:xfrm>
              <a:off x="3168108" y="1428761"/>
              <a:ext cx="2838298" cy="1593773"/>
            </a:xfrm>
            <a:custGeom>
              <a:avLst/>
              <a:gdLst/>
              <a:ahLst/>
              <a:cxnLst>
                <a:cxn ang="0">
                  <a:pos x="184" y="720"/>
                </a:cxn>
                <a:cxn ang="0">
                  <a:pos x="0" y="607"/>
                </a:cxn>
                <a:cxn ang="0">
                  <a:pos x="635" y="0"/>
                </a:cxn>
                <a:cxn ang="0">
                  <a:pos x="1282" y="608"/>
                </a:cxn>
                <a:cxn ang="0">
                  <a:pos x="1067" y="711"/>
                </a:cxn>
                <a:cxn ang="0">
                  <a:pos x="1074" y="607"/>
                </a:cxn>
                <a:cxn ang="0">
                  <a:pos x="1179" y="608"/>
                </a:cxn>
                <a:cxn ang="0">
                  <a:pos x="632" y="82"/>
                </a:cxn>
                <a:cxn ang="0">
                  <a:pos x="85" y="607"/>
                </a:cxn>
                <a:cxn ang="0">
                  <a:pos x="189" y="608"/>
                </a:cxn>
                <a:cxn ang="0">
                  <a:pos x="184" y="720"/>
                </a:cxn>
              </a:cxnLst>
              <a:rect l="0" t="0" r="r" b="b"/>
              <a:pathLst>
                <a:path w="1282" h="720">
                  <a:moveTo>
                    <a:pt x="184" y="720"/>
                  </a:moveTo>
                  <a:lnTo>
                    <a:pt x="0" y="607"/>
                  </a:lnTo>
                  <a:lnTo>
                    <a:pt x="635" y="0"/>
                  </a:lnTo>
                  <a:lnTo>
                    <a:pt x="1282" y="608"/>
                  </a:lnTo>
                  <a:lnTo>
                    <a:pt x="1067" y="711"/>
                  </a:lnTo>
                  <a:lnTo>
                    <a:pt x="1074" y="607"/>
                  </a:lnTo>
                  <a:lnTo>
                    <a:pt x="1179" y="608"/>
                  </a:lnTo>
                  <a:lnTo>
                    <a:pt x="632" y="82"/>
                  </a:lnTo>
                  <a:lnTo>
                    <a:pt x="85" y="607"/>
                  </a:lnTo>
                  <a:lnTo>
                    <a:pt x="189" y="608"/>
                  </a:lnTo>
                  <a:lnTo>
                    <a:pt x="184" y="720"/>
                  </a:lnTo>
                </a:path>
              </a:pathLst>
            </a:custGeom>
            <a:no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36" name="任意多边形: 形状 35">
              <a:extLst>
                <a:ext uri="{FF2B5EF4-FFF2-40B4-BE49-F238E27FC236}">
                  <a16:creationId xmlns:a16="http://schemas.microsoft.com/office/drawing/2014/main" xmlns="" id="{8403C228-E0D5-4B43-9778-908999BF6444}"/>
                </a:ext>
              </a:extLst>
            </p:cNvPr>
            <p:cNvSpPr>
              <a:spLocks/>
            </p:cNvSpPr>
            <p:nvPr/>
          </p:nvSpPr>
          <p:spPr bwMode="auto">
            <a:xfrm>
              <a:off x="4052024" y="1604878"/>
              <a:ext cx="1018161" cy="673081"/>
            </a:xfrm>
            <a:custGeom>
              <a:avLst/>
              <a:gdLst/>
              <a:ahLst/>
              <a:cxnLst>
                <a:cxn ang="0">
                  <a:pos x="310" y="142"/>
                </a:cxn>
                <a:cxn ang="0">
                  <a:pos x="158" y="0"/>
                </a:cxn>
                <a:cxn ang="0">
                  <a:pos x="0" y="142"/>
                </a:cxn>
                <a:cxn ang="0">
                  <a:pos x="112" y="142"/>
                </a:cxn>
                <a:cxn ang="0">
                  <a:pos x="110" y="164"/>
                </a:cxn>
                <a:cxn ang="0">
                  <a:pos x="155" y="205"/>
                </a:cxn>
                <a:cxn ang="0">
                  <a:pos x="200" y="164"/>
                </a:cxn>
                <a:cxn ang="0">
                  <a:pos x="197" y="142"/>
                </a:cxn>
                <a:cxn ang="0">
                  <a:pos x="310" y="142"/>
                </a:cxn>
              </a:cxnLst>
              <a:rect l="0" t="0" r="r" b="b"/>
              <a:pathLst>
                <a:path w="310" h="205">
                  <a:moveTo>
                    <a:pt x="310" y="142"/>
                  </a:moveTo>
                  <a:cubicBezTo>
                    <a:pt x="158" y="0"/>
                    <a:pt x="158" y="0"/>
                    <a:pt x="158" y="0"/>
                  </a:cubicBezTo>
                  <a:cubicBezTo>
                    <a:pt x="0" y="142"/>
                    <a:pt x="0" y="142"/>
                    <a:pt x="0" y="142"/>
                  </a:cubicBezTo>
                  <a:cubicBezTo>
                    <a:pt x="112" y="142"/>
                    <a:pt x="112" y="142"/>
                    <a:pt x="112" y="142"/>
                  </a:cubicBezTo>
                  <a:cubicBezTo>
                    <a:pt x="108" y="149"/>
                    <a:pt x="110" y="155"/>
                    <a:pt x="110" y="164"/>
                  </a:cubicBezTo>
                  <a:cubicBezTo>
                    <a:pt x="110" y="188"/>
                    <a:pt x="131" y="205"/>
                    <a:pt x="155" y="205"/>
                  </a:cubicBezTo>
                  <a:cubicBezTo>
                    <a:pt x="179" y="205"/>
                    <a:pt x="200" y="188"/>
                    <a:pt x="200" y="164"/>
                  </a:cubicBezTo>
                  <a:cubicBezTo>
                    <a:pt x="200" y="156"/>
                    <a:pt x="201" y="149"/>
                    <a:pt x="197" y="142"/>
                  </a:cubicBezTo>
                  <a:cubicBezTo>
                    <a:pt x="310" y="142"/>
                    <a:pt x="310" y="142"/>
                    <a:pt x="310" y="142"/>
                  </a:cubicBezTo>
                </a:path>
              </a:pathLst>
            </a:custGeom>
            <a:solidFill>
              <a:schemeClr val="bg1">
                <a:lumMod val="85000"/>
              </a:schemeClr>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37" name="任意多边形: 形状 36">
              <a:extLst>
                <a:ext uri="{FF2B5EF4-FFF2-40B4-BE49-F238E27FC236}">
                  <a16:creationId xmlns:a16="http://schemas.microsoft.com/office/drawing/2014/main" xmlns="" id="{DE05F48B-D9D6-4278-B238-E3C721BF5606}"/>
                </a:ext>
              </a:extLst>
            </p:cNvPr>
            <p:cNvSpPr>
              <a:spLocks/>
            </p:cNvSpPr>
            <p:nvPr/>
          </p:nvSpPr>
          <p:spPr bwMode="auto">
            <a:xfrm>
              <a:off x="5119001" y="3032995"/>
              <a:ext cx="6974" cy="5232"/>
            </a:xfrm>
            <a:custGeom>
              <a:avLst/>
              <a:gdLst/>
              <a:ahLst/>
              <a:cxnLst>
                <a:cxn ang="0">
                  <a:pos x="3" y="2"/>
                </a:cxn>
                <a:cxn ang="0">
                  <a:pos x="3" y="0"/>
                </a:cxn>
                <a:cxn ang="0">
                  <a:pos x="0" y="0"/>
                </a:cxn>
                <a:cxn ang="0">
                  <a:pos x="3" y="2"/>
                </a:cxn>
              </a:cxnLst>
              <a:rect l="0" t="0" r="r" b="b"/>
              <a:pathLst>
                <a:path w="3" h="2">
                  <a:moveTo>
                    <a:pt x="3" y="2"/>
                  </a:moveTo>
                  <a:lnTo>
                    <a:pt x="3" y="0"/>
                  </a:lnTo>
                  <a:lnTo>
                    <a:pt x="0" y="0"/>
                  </a:lnTo>
                  <a:lnTo>
                    <a:pt x="3" y="2"/>
                  </a:lnTo>
                  <a:close/>
                </a:path>
              </a:pathLst>
            </a:custGeom>
            <a:solidFill>
              <a:srgbClr val="191313"/>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38" name="任意多边形: 形状 37">
              <a:extLst>
                <a:ext uri="{FF2B5EF4-FFF2-40B4-BE49-F238E27FC236}">
                  <a16:creationId xmlns:a16="http://schemas.microsoft.com/office/drawing/2014/main" xmlns="" id="{56287C75-CB5F-4AD1-BBE9-84B069D187C2}"/>
                </a:ext>
              </a:extLst>
            </p:cNvPr>
            <p:cNvSpPr>
              <a:spLocks/>
            </p:cNvSpPr>
            <p:nvPr/>
          </p:nvSpPr>
          <p:spPr bwMode="auto">
            <a:xfrm>
              <a:off x="4859231" y="2087892"/>
              <a:ext cx="918785" cy="945104"/>
            </a:xfrm>
            <a:custGeom>
              <a:avLst/>
              <a:gdLst/>
              <a:ahLst/>
              <a:cxnLst>
                <a:cxn ang="0">
                  <a:pos x="70" y="0"/>
                </a:cxn>
                <a:cxn ang="0">
                  <a:pos x="74" y="108"/>
                </a:cxn>
                <a:cxn ang="0">
                  <a:pos x="65" y="100"/>
                </a:cxn>
                <a:cxn ang="0">
                  <a:pos x="42" y="93"/>
                </a:cxn>
                <a:cxn ang="0">
                  <a:pos x="0" y="134"/>
                </a:cxn>
                <a:cxn ang="0">
                  <a:pos x="41" y="175"/>
                </a:cxn>
                <a:cxn ang="0">
                  <a:pos x="67" y="167"/>
                </a:cxn>
                <a:cxn ang="0">
                  <a:pos x="76" y="158"/>
                </a:cxn>
                <a:cxn ang="0">
                  <a:pos x="81" y="288"/>
                </a:cxn>
                <a:cxn ang="0">
                  <a:pos x="109" y="288"/>
                </a:cxn>
                <a:cxn ang="0">
                  <a:pos x="95" y="256"/>
                </a:cxn>
                <a:cxn ang="0">
                  <a:pos x="140" y="212"/>
                </a:cxn>
                <a:cxn ang="0">
                  <a:pos x="185" y="256"/>
                </a:cxn>
                <a:cxn ang="0">
                  <a:pos x="173" y="288"/>
                </a:cxn>
                <a:cxn ang="0">
                  <a:pos x="210" y="287"/>
                </a:cxn>
                <a:cxn ang="0">
                  <a:pos x="209" y="207"/>
                </a:cxn>
                <a:cxn ang="0">
                  <a:pos x="280" y="210"/>
                </a:cxn>
                <a:cxn ang="0">
                  <a:pos x="70" y="0"/>
                </a:cxn>
              </a:cxnLst>
              <a:rect l="0" t="0" r="r" b="b"/>
              <a:pathLst>
                <a:path w="280" h="288">
                  <a:moveTo>
                    <a:pt x="70" y="0"/>
                  </a:moveTo>
                  <a:cubicBezTo>
                    <a:pt x="74" y="108"/>
                    <a:pt x="74" y="108"/>
                    <a:pt x="74" y="108"/>
                  </a:cubicBezTo>
                  <a:cubicBezTo>
                    <a:pt x="71" y="105"/>
                    <a:pt x="68" y="102"/>
                    <a:pt x="65" y="100"/>
                  </a:cubicBezTo>
                  <a:cubicBezTo>
                    <a:pt x="58" y="96"/>
                    <a:pt x="50" y="93"/>
                    <a:pt x="42" y="93"/>
                  </a:cubicBezTo>
                  <a:cubicBezTo>
                    <a:pt x="19" y="93"/>
                    <a:pt x="0" y="111"/>
                    <a:pt x="0" y="134"/>
                  </a:cubicBezTo>
                  <a:cubicBezTo>
                    <a:pt x="0" y="156"/>
                    <a:pt x="18" y="175"/>
                    <a:pt x="41" y="175"/>
                  </a:cubicBezTo>
                  <a:cubicBezTo>
                    <a:pt x="51" y="175"/>
                    <a:pt x="60" y="172"/>
                    <a:pt x="67" y="167"/>
                  </a:cubicBezTo>
                  <a:cubicBezTo>
                    <a:pt x="70" y="164"/>
                    <a:pt x="73" y="161"/>
                    <a:pt x="76" y="158"/>
                  </a:cubicBezTo>
                  <a:cubicBezTo>
                    <a:pt x="81" y="288"/>
                    <a:pt x="81" y="288"/>
                    <a:pt x="81" y="288"/>
                  </a:cubicBezTo>
                  <a:cubicBezTo>
                    <a:pt x="109" y="288"/>
                    <a:pt x="109" y="288"/>
                    <a:pt x="109" y="288"/>
                  </a:cubicBezTo>
                  <a:cubicBezTo>
                    <a:pt x="103" y="279"/>
                    <a:pt x="95" y="267"/>
                    <a:pt x="95" y="256"/>
                  </a:cubicBezTo>
                  <a:cubicBezTo>
                    <a:pt x="95" y="229"/>
                    <a:pt x="114" y="212"/>
                    <a:pt x="140" y="212"/>
                  </a:cubicBezTo>
                  <a:cubicBezTo>
                    <a:pt x="166" y="212"/>
                    <a:pt x="185" y="230"/>
                    <a:pt x="185" y="256"/>
                  </a:cubicBezTo>
                  <a:cubicBezTo>
                    <a:pt x="185" y="266"/>
                    <a:pt x="178" y="280"/>
                    <a:pt x="173" y="288"/>
                  </a:cubicBezTo>
                  <a:cubicBezTo>
                    <a:pt x="210" y="287"/>
                    <a:pt x="210" y="287"/>
                    <a:pt x="210" y="287"/>
                  </a:cubicBezTo>
                  <a:cubicBezTo>
                    <a:pt x="209" y="207"/>
                    <a:pt x="209" y="207"/>
                    <a:pt x="209" y="207"/>
                  </a:cubicBezTo>
                  <a:cubicBezTo>
                    <a:pt x="280" y="210"/>
                    <a:pt x="280" y="210"/>
                    <a:pt x="280" y="210"/>
                  </a:cubicBezTo>
                  <a:cubicBezTo>
                    <a:pt x="70" y="0"/>
                    <a:pt x="70" y="0"/>
                    <a:pt x="70" y="0"/>
                  </a:cubicBezTo>
                </a:path>
              </a:pathLst>
            </a:custGeom>
            <a:solidFill>
              <a:schemeClr val="accent2"/>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39" name="任意多边形: 形状 38">
              <a:extLst>
                <a:ext uri="{FF2B5EF4-FFF2-40B4-BE49-F238E27FC236}">
                  <a16:creationId xmlns:a16="http://schemas.microsoft.com/office/drawing/2014/main" xmlns="" id="{DDCF5485-808F-4B73-8310-31BEFED21B57}"/>
                </a:ext>
              </a:extLst>
            </p:cNvPr>
            <p:cNvSpPr>
              <a:spLocks/>
            </p:cNvSpPr>
            <p:nvPr/>
          </p:nvSpPr>
          <p:spPr bwMode="auto">
            <a:xfrm>
              <a:off x="4001465" y="3045202"/>
              <a:ext cx="5230" cy="1743"/>
            </a:xfrm>
            <a:custGeom>
              <a:avLst/>
              <a:gdLst/>
              <a:ahLst/>
              <a:cxnLst>
                <a:cxn ang="0">
                  <a:pos x="0" y="1"/>
                </a:cxn>
                <a:cxn ang="0">
                  <a:pos x="3" y="0"/>
                </a:cxn>
                <a:cxn ang="0">
                  <a:pos x="0" y="0"/>
                </a:cxn>
                <a:cxn ang="0">
                  <a:pos x="0" y="1"/>
                </a:cxn>
              </a:cxnLst>
              <a:rect l="0" t="0" r="r" b="b"/>
              <a:pathLst>
                <a:path w="3" h="1">
                  <a:moveTo>
                    <a:pt x="0" y="1"/>
                  </a:moveTo>
                  <a:lnTo>
                    <a:pt x="3" y="0"/>
                  </a:lnTo>
                  <a:lnTo>
                    <a:pt x="0" y="0"/>
                  </a:lnTo>
                  <a:lnTo>
                    <a:pt x="0" y="1"/>
                  </a:lnTo>
                  <a:close/>
                </a:path>
              </a:pathLst>
            </a:custGeom>
            <a:solidFill>
              <a:srgbClr val="1F40B5"/>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40" name="任意多边形: 形状 39">
              <a:extLst>
                <a:ext uri="{FF2B5EF4-FFF2-40B4-BE49-F238E27FC236}">
                  <a16:creationId xmlns:a16="http://schemas.microsoft.com/office/drawing/2014/main" xmlns="" id="{68EFAC83-1240-4E2D-B9C0-5A3891F8608C}"/>
                </a:ext>
              </a:extLst>
            </p:cNvPr>
            <p:cNvSpPr>
              <a:spLocks/>
            </p:cNvSpPr>
            <p:nvPr/>
          </p:nvSpPr>
          <p:spPr bwMode="auto">
            <a:xfrm>
              <a:off x="3342450" y="2087892"/>
              <a:ext cx="925759" cy="950335"/>
            </a:xfrm>
            <a:custGeom>
              <a:avLst/>
              <a:gdLst/>
              <a:ahLst/>
              <a:cxnLst>
                <a:cxn ang="0">
                  <a:pos x="240" y="95"/>
                </a:cxn>
                <a:cxn ang="0">
                  <a:pos x="217" y="101"/>
                </a:cxn>
                <a:cxn ang="0">
                  <a:pos x="208" y="110"/>
                </a:cxn>
                <a:cxn ang="0">
                  <a:pos x="212" y="0"/>
                </a:cxn>
                <a:cxn ang="0">
                  <a:pos x="0" y="212"/>
                </a:cxn>
                <a:cxn ang="0">
                  <a:pos x="71" y="209"/>
                </a:cxn>
                <a:cxn ang="0">
                  <a:pos x="71" y="286"/>
                </a:cxn>
                <a:cxn ang="0">
                  <a:pos x="110" y="287"/>
                </a:cxn>
                <a:cxn ang="0">
                  <a:pos x="97" y="262"/>
                </a:cxn>
                <a:cxn ang="0">
                  <a:pos x="145" y="212"/>
                </a:cxn>
                <a:cxn ang="0">
                  <a:pos x="188" y="257"/>
                </a:cxn>
                <a:cxn ang="0">
                  <a:pos x="171" y="286"/>
                </a:cxn>
                <a:cxn ang="0">
                  <a:pos x="201" y="289"/>
                </a:cxn>
                <a:cxn ang="0">
                  <a:pos x="206" y="160"/>
                </a:cxn>
                <a:cxn ang="0">
                  <a:pos x="215" y="169"/>
                </a:cxn>
                <a:cxn ang="0">
                  <a:pos x="240" y="177"/>
                </a:cxn>
                <a:cxn ang="0">
                  <a:pos x="282" y="136"/>
                </a:cxn>
                <a:cxn ang="0">
                  <a:pos x="240" y="95"/>
                </a:cxn>
              </a:cxnLst>
              <a:rect l="0" t="0" r="r" b="b"/>
              <a:pathLst>
                <a:path w="282" h="289">
                  <a:moveTo>
                    <a:pt x="240" y="95"/>
                  </a:moveTo>
                  <a:cubicBezTo>
                    <a:pt x="231" y="95"/>
                    <a:pt x="223" y="97"/>
                    <a:pt x="217" y="101"/>
                  </a:cubicBezTo>
                  <a:cubicBezTo>
                    <a:pt x="213" y="104"/>
                    <a:pt x="210" y="106"/>
                    <a:pt x="208" y="110"/>
                  </a:cubicBezTo>
                  <a:cubicBezTo>
                    <a:pt x="212" y="0"/>
                    <a:pt x="212" y="0"/>
                    <a:pt x="212" y="0"/>
                  </a:cubicBezTo>
                  <a:cubicBezTo>
                    <a:pt x="0" y="212"/>
                    <a:pt x="0" y="212"/>
                    <a:pt x="0" y="212"/>
                  </a:cubicBezTo>
                  <a:cubicBezTo>
                    <a:pt x="71" y="209"/>
                    <a:pt x="71" y="209"/>
                    <a:pt x="71" y="209"/>
                  </a:cubicBezTo>
                  <a:cubicBezTo>
                    <a:pt x="71" y="286"/>
                    <a:pt x="71" y="286"/>
                    <a:pt x="71" y="286"/>
                  </a:cubicBezTo>
                  <a:cubicBezTo>
                    <a:pt x="110" y="287"/>
                    <a:pt x="110" y="287"/>
                    <a:pt x="110" y="287"/>
                  </a:cubicBezTo>
                  <a:cubicBezTo>
                    <a:pt x="103" y="281"/>
                    <a:pt x="97" y="271"/>
                    <a:pt x="97" y="262"/>
                  </a:cubicBezTo>
                  <a:cubicBezTo>
                    <a:pt x="97" y="230"/>
                    <a:pt x="118" y="212"/>
                    <a:pt x="145" y="212"/>
                  </a:cubicBezTo>
                  <a:cubicBezTo>
                    <a:pt x="171" y="212"/>
                    <a:pt x="188" y="230"/>
                    <a:pt x="188" y="257"/>
                  </a:cubicBezTo>
                  <a:cubicBezTo>
                    <a:pt x="188" y="267"/>
                    <a:pt x="181" y="280"/>
                    <a:pt x="171" y="286"/>
                  </a:cubicBezTo>
                  <a:cubicBezTo>
                    <a:pt x="201" y="289"/>
                    <a:pt x="201" y="289"/>
                    <a:pt x="201" y="289"/>
                  </a:cubicBezTo>
                  <a:cubicBezTo>
                    <a:pt x="206" y="160"/>
                    <a:pt x="206" y="160"/>
                    <a:pt x="206" y="160"/>
                  </a:cubicBezTo>
                  <a:cubicBezTo>
                    <a:pt x="208" y="163"/>
                    <a:pt x="211" y="166"/>
                    <a:pt x="215" y="169"/>
                  </a:cubicBezTo>
                  <a:cubicBezTo>
                    <a:pt x="222" y="174"/>
                    <a:pt x="231" y="177"/>
                    <a:pt x="240" y="177"/>
                  </a:cubicBezTo>
                  <a:cubicBezTo>
                    <a:pt x="263" y="177"/>
                    <a:pt x="282" y="159"/>
                    <a:pt x="282" y="136"/>
                  </a:cubicBezTo>
                  <a:cubicBezTo>
                    <a:pt x="282" y="113"/>
                    <a:pt x="263" y="95"/>
                    <a:pt x="240" y="95"/>
                  </a:cubicBezTo>
                </a:path>
              </a:pathLst>
            </a:custGeom>
            <a:solidFill>
              <a:schemeClr val="accent3"/>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41" name="任意多边形: 形状 40">
              <a:extLst>
                <a:ext uri="{FF2B5EF4-FFF2-40B4-BE49-F238E27FC236}">
                  <a16:creationId xmlns:a16="http://schemas.microsoft.com/office/drawing/2014/main" xmlns="" id="{C20B0352-1AFD-4854-AB59-9980C0BEE848}"/>
                </a:ext>
              </a:extLst>
            </p:cNvPr>
            <p:cNvSpPr>
              <a:spLocks/>
            </p:cNvSpPr>
            <p:nvPr/>
          </p:nvSpPr>
          <p:spPr bwMode="auto">
            <a:xfrm>
              <a:off x="4022386" y="2093124"/>
              <a:ext cx="1080924" cy="960797"/>
            </a:xfrm>
            <a:custGeom>
              <a:avLst/>
              <a:gdLst/>
              <a:ahLst/>
              <a:cxnLst>
                <a:cxn ang="0">
                  <a:pos x="17" y="0"/>
                </a:cxn>
                <a:cxn ang="0">
                  <a:pos x="8" y="9"/>
                </a:cxn>
                <a:cxn ang="0">
                  <a:pos x="5" y="103"/>
                </a:cxn>
                <a:cxn ang="0">
                  <a:pos x="34" y="93"/>
                </a:cxn>
                <a:cxn ang="0">
                  <a:pos x="83" y="140"/>
                </a:cxn>
                <a:cxn ang="0">
                  <a:pos x="34" y="188"/>
                </a:cxn>
                <a:cxn ang="0">
                  <a:pos x="3" y="177"/>
                </a:cxn>
                <a:cxn ang="0">
                  <a:pos x="0" y="289"/>
                </a:cxn>
                <a:cxn ang="0">
                  <a:pos x="122" y="290"/>
                </a:cxn>
                <a:cxn ang="0">
                  <a:pos x="115" y="266"/>
                </a:cxn>
                <a:cxn ang="0">
                  <a:pos x="164" y="219"/>
                </a:cxn>
                <a:cxn ang="0">
                  <a:pos x="213" y="266"/>
                </a:cxn>
                <a:cxn ang="0">
                  <a:pos x="205" y="291"/>
                </a:cxn>
                <a:cxn ang="0">
                  <a:pos x="329" y="293"/>
                </a:cxn>
                <a:cxn ang="0">
                  <a:pos x="326" y="175"/>
                </a:cxn>
                <a:cxn ang="0">
                  <a:pos x="297" y="185"/>
                </a:cxn>
                <a:cxn ang="0">
                  <a:pos x="248" y="138"/>
                </a:cxn>
                <a:cxn ang="0">
                  <a:pos x="297" y="90"/>
                </a:cxn>
                <a:cxn ang="0">
                  <a:pos x="323" y="98"/>
                </a:cxn>
                <a:cxn ang="0">
                  <a:pos x="320" y="5"/>
                </a:cxn>
                <a:cxn ang="0">
                  <a:pos x="316" y="1"/>
                </a:cxn>
                <a:cxn ang="0">
                  <a:pos x="210" y="1"/>
                </a:cxn>
                <a:cxn ang="0">
                  <a:pos x="213" y="17"/>
                </a:cxn>
                <a:cxn ang="0">
                  <a:pos x="164" y="64"/>
                </a:cxn>
                <a:cxn ang="0">
                  <a:pos x="115" y="17"/>
                </a:cxn>
                <a:cxn ang="0">
                  <a:pos x="119" y="0"/>
                </a:cxn>
                <a:cxn ang="0">
                  <a:pos x="17" y="0"/>
                </a:cxn>
              </a:cxnLst>
              <a:rect l="0" t="0" r="r" b="b"/>
              <a:pathLst>
                <a:path w="329" h="293">
                  <a:moveTo>
                    <a:pt x="17" y="0"/>
                  </a:moveTo>
                  <a:cubicBezTo>
                    <a:pt x="8" y="9"/>
                    <a:pt x="8" y="9"/>
                    <a:pt x="8" y="9"/>
                  </a:cubicBezTo>
                  <a:cubicBezTo>
                    <a:pt x="5" y="103"/>
                    <a:pt x="5" y="103"/>
                    <a:pt x="5" y="103"/>
                  </a:cubicBezTo>
                  <a:cubicBezTo>
                    <a:pt x="13" y="97"/>
                    <a:pt x="23" y="93"/>
                    <a:pt x="34" y="93"/>
                  </a:cubicBezTo>
                  <a:cubicBezTo>
                    <a:pt x="61" y="93"/>
                    <a:pt x="83" y="114"/>
                    <a:pt x="83" y="140"/>
                  </a:cubicBezTo>
                  <a:cubicBezTo>
                    <a:pt x="83" y="166"/>
                    <a:pt x="61" y="188"/>
                    <a:pt x="34" y="188"/>
                  </a:cubicBezTo>
                  <a:cubicBezTo>
                    <a:pt x="22" y="188"/>
                    <a:pt x="11" y="183"/>
                    <a:pt x="3" y="177"/>
                  </a:cubicBezTo>
                  <a:cubicBezTo>
                    <a:pt x="0" y="289"/>
                    <a:pt x="0" y="289"/>
                    <a:pt x="0" y="289"/>
                  </a:cubicBezTo>
                  <a:cubicBezTo>
                    <a:pt x="122" y="290"/>
                    <a:pt x="122" y="290"/>
                    <a:pt x="122" y="290"/>
                  </a:cubicBezTo>
                  <a:cubicBezTo>
                    <a:pt x="118" y="283"/>
                    <a:pt x="115" y="275"/>
                    <a:pt x="115" y="266"/>
                  </a:cubicBezTo>
                  <a:cubicBezTo>
                    <a:pt x="115" y="240"/>
                    <a:pt x="137" y="219"/>
                    <a:pt x="164" y="219"/>
                  </a:cubicBezTo>
                  <a:cubicBezTo>
                    <a:pt x="191" y="219"/>
                    <a:pt x="213" y="240"/>
                    <a:pt x="213" y="266"/>
                  </a:cubicBezTo>
                  <a:cubicBezTo>
                    <a:pt x="213" y="275"/>
                    <a:pt x="210" y="284"/>
                    <a:pt x="205" y="291"/>
                  </a:cubicBezTo>
                  <a:cubicBezTo>
                    <a:pt x="329" y="293"/>
                    <a:pt x="329" y="293"/>
                    <a:pt x="329" y="293"/>
                  </a:cubicBezTo>
                  <a:cubicBezTo>
                    <a:pt x="326" y="175"/>
                    <a:pt x="326" y="175"/>
                    <a:pt x="326" y="175"/>
                  </a:cubicBezTo>
                  <a:cubicBezTo>
                    <a:pt x="318" y="181"/>
                    <a:pt x="307" y="185"/>
                    <a:pt x="297" y="185"/>
                  </a:cubicBezTo>
                  <a:cubicBezTo>
                    <a:pt x="270" y="185"/>
                    <a:pt x="248" y="164"/>
                    <a:pt x="248" y="138"/>
                  </a:cubicBezTo>
                  <a:cubicBezTo>
                    <a:pt x="248" y="112"/>
                    <a:pt x="270" y="90"/>
                    <a:pt x="297" y="90"/>
                  </a:cubicBezTo>
                  <a:cubicBezTo>
                    <a:pt x="306" y="90"/>
                    <a:pt x="316" y="93"/>
                    <a:pt x="323" y="98"/>
                  </a:cubicBezTo>
                  <a:cubicBezTo>
                    <a:pt x="320" y="5"/>
                    <a:pt x="320" y="5"/>
                    <a:pt x="320" y="5"/>
                  </a:cubicBezTo>
                  <a:cubicBezTo>
                    <a:pt x="316" y="1"/>
                    <a:pt x="316" y="1"/>
                    <a:pt x="316" y="1"/>
                  </a:cubicBezTo>
                  <a:cubicBezTo>
                    <a:pt x="210" y="1"/>
                    <a:pt x="210" y="1"/>
                    <a:pt x="210" y="1"/>
                  </a:cubicBezTo>
                  <a:cubicBezTo>
                    <a:pt x="211" y="6"/>
                    <a:pt x="213" y="11"/>
                    <a:pt x="213" y="17"/>
                  </a:cubicBezTo>
                  <a:cubicBezTo>
                    <a:pt x="213" y="43"/>
                    <a:pt x="191" y="64"/>
                    <a:pt x="164" y="64"/>
                  </a:cubicBezTo>
                  <a:cubicBezTo>
                    <a:pt x="137" y="64"/>
                    <a:pt x="115" y="43"/>
                    <a:pt x="115" y="17"/>
                  </a:cubicBezTo>
                  <a:cubicBezTo>
                    <a:pt x="115" y="11"/>
                    <a:pt x="117" y="6"/>
                    <a:pt x="119" y="0"/>
                  </a:cubicBezTo>
                  <a:cubicBezTo>
                    <a:pt x="17" y="0"/>
                    <a:pt x="17" y="0"/>
                    <a:pt x="17" y="0"/>
                  </a:cubicBezTo>
                </a:path>
              </a:pathLst>
            </a:custGeom>
            <a:solidFill>
              <a:schemeClr val="bg1">
                <a:lumMod val="85000"/>
              </a:schemeClr>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42" name="任意多边形: 形状 41">
              <a:extLst>
                <a:ext uri="{FF2B5EF4-FFF2-40B4-BE49-F238E27FC236}">
                  <a16:creationId xmlns:a16="http://schemas.microsoft.com/office/drawing/2014/main" xmlns="" id="{73C797CB-C9F2-403B-84DF-836CB04C091B}"/>
                </a:ext>
              </a:extLst>
            </p:cNvPr>
            <p:cNvSpPr>
              <a:spLocks/>
            </p:cNvSpPr>
            <p:nvPr/>
          </p:nvSpPr>
          <p:spPr bwMode="auto">
            <a:xfrm>
              <a:off x="4050281" y="2079174"/>
              <a:ext cx="1025135" cy="29643"/>
            </a:xfrm>
            <a:custGeom>
              <a:avLst/>
              <a:gdLst/>
              <a:ahLst/>
              <a:cxnLst>
                <a:cxn ang="0">
                  <a:pos x="457" y="1"/>
                </a:cxn>
                <a:cxn ang="0">
                  <a:pos x="463" y="7"/>
                </a:cxn>
                <a:cxn ang="0">
                  <a:pos x="463" y="1"/>
                </a:cxn>
                <a:cxn ang="0">
                  <a:pos x="457" y="1"/>
                </a:cxn>
                <a:cxn ang="0">
                  <a:pos x="0" y="0"/>
                </a:cxn>
                <a:cxn ang="0">
                  <a:pos x="0" y="13"/>
                </a:cxn>
                <a:cxn ang="0">
                  <a:pos x="13" y="0"/>
                </a:cxn>
                <a:cxn ang="0">
                  <a:pos x="0" y="0"/>
                </a:cxn>
              </a:cxnLst>
              <a:rect l="0" t="0" r="r" b="b"/>
              <a:pathLst>
                <a:path w="463" h="13">
                  <a:moveTo>
                    <a:pt x="457" y="1"/>
                  </a:moveTo>
                  <a:lnTo>
                    <a:pt x="463" y="7"/>
                  </a:lnTo>
                  <a:lnTo>
                    <a:pt x="463" y="1"/>
                  </a:lnTo>
                  <a:lnTo>
                    <a:pt x="457" y="1"/>
                  </a:lnTo>
                  <a:close/>
                  <a:moveTo>
                    <a:pt x="0" y="0"/>
                  </a:moveTo>
                  <a:lnTo>
                    <a:pt x="0" y="13"/>
                  </a:lnTo>
                  <a:lnTo>
                    <a:pt x="13" y="0"/>
                  </a:lnTo>
                  <a:lnTo>
                    <a:pt x="0" y="0"/>
                  </a:lnTo>
                  <a:close/>
                </a:path>
              </a:pathLst>
            </a:custGeom>
            <a:solidFill>
              <a:srgbClr val="9E857F"/>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43" name="任意多边形: 形状 42">
              <a:extLst>
                <a:ext uri="{FF2B5EF4-FFF2-40B4-BE49-F238E27FC236}">
                  <a16:creationId xmlns:a16="http://schemas.microsoft.com/office/drawing/2014/main" xmlns="" id="{F6A0FAA3-8D02-473F-8EE9-13AC5ABB8EB8}"/>
                </a:ext>
              </a:extLst>
            </p:cNvPr>
            <p:cNvSpPr>
              <a:spLocks/>
            </p:cNvSpPr>
            <p:nvPr/>
          </p:nvSpPr>
          <p:spPr bwMode="auto">
            <a:xfrm>
              <a:off x="4050281" y="2079174"/>
              <a:ext cx="1025135" cy="29643"/>
            </a:xfrm>
            <a:custGeom>
              <a:avLst/>
              <a:gdLst/>
              <a:ahLst/>
              <a:cxnLst>
                <a:cxn ang="0">
                  <a:pos x="457" y="1"/>
                </a:cxn>
                <a:cxn ang="0">
                  <a:pos x="463" y="7"/>
                </a:cxn>
                <a:cxn ang="0">
                  <a:pos x="463" y="1"/>
                </a:cxn>
                <a:cxn ang="0">
                  <a:pos x="457" y="1"/>
                </a:cxn>
                <a:cxn ang="0">
                  <a:pos x="0" y="0"/>
                </a:cxn>
                <a:cxn ang="0">
                  <a:pos x="0" y="13"/>
                </a:cxn>
                <a:cxn ang="0">
                  <a:pos x="13" y="0"/>
                </a:cxn>
                <a:cxn ang="0">
                  <a:pos x="0" y="0"/>
                </a:cxn>
              </a:cxnLst>
              <a:rect l="0" t="0" r="r" b="b"/>
              <a:pathLst>
                <a:path w="463" h="13">
                  <a:moveTo>
                    <a:pt x="457" y="1"/>
                  </a:moveTo>
                  <a:lnTo>
                    <a:pt x="463" y="7"/>
                  </a:lnTo>
                  <a:lnTo>
                    <a:pt x="463" y="1"/>
                  </a:lnTo>
                  <a:lnTo>
                    <a:pt x="457" y="1"/>
                  </a:lnTo>
                  <a:moveTo>
                    <a:pt x="0" y="0"/>
                  </a:moveTo>
                  <a:lnTo>
                    <a:pt x="0" y="13"/>
                  </a:lnTo>
                  <a:lnTo>
                    <a:pt x="13" y="0"/>
                  </a:lnTo>
                  <a:lnTo>
                    <a:pt x="0" y="0"/>
                  </a:lnTo>
                </a:path>
              </a:pathLst>
            </a:custGeom>
            <a:no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grpSp>
          <p:nvGrpSpPr>
            <p:cNvPr id="44" name="组合 17">
              <a:extLst>
                <a:ext uri="{FF2B5EF4-FFF2-40B4-BE49-F238E27FC236}">
                  <a16:creationId xmlns:a16="http://schemas.microsoft.com/office/drawing/2014/main" xmlns="" id="{A25E8AD0-FA66-4642-8085-E7C03C54C2EF}"/>
                </a:ext>
              </a:extLst>
            </p:cNvPr>
            <p:cNvGrpSpPr>
              <a:grpSpLocks/>
            </p:cNvGrpSpPr>
            <p:nvPr/>
          </p:nvGrpSpPr>
          <p:grpSpPr bwMode="auto">
            <a:xfrm>
              <a:off x="3766047" y="2814646"/>
              <a:ext cx="1607477" cy="1200072"/>
              <a:chOff x="3766047" y="2725746"/>
              <a:chExt cx="1607477" cy="1200072"/>
            </a:xfrm>
          </p:grpSpPr>
          <p:sp>
            <p:nvSpPr>
              <p:cNvPr id="72" name="任意多边形: 形状 18">
                <a:extLst>
                  <a:ext uri="{FF2B5EF4-FFF2-40B4-BE49-F238E27FC236}">
                    <a16:creationId xmlns:a16="http://schemas.microsoft.com/office/drawing/2014/main" xmlns="" id="{072405ED-054C-4374-B9CB-3FC3C42558CB}"/>
                  </a:ext>
                </a:extLst>
              </p:cNvPr>
              <p:cNvSpPr>
                <a:spLocks/>
              </p:cNvSpPr>
              <p:nvPr/>
            </p:nvSpPr>
            <p:spPr bwMode="auto">
              <a:xfrm>
                <a:off x="4728473" y="3257968"/>
                <a:ext cx="78455" cy="667850"/>
              </a:xfrm>
              <a:custGeom>
                <a:avLst/>
                <a:gdLst/>
                <a:ahLst/>
                <a:cxnLst>
                  <a:cxn ang="0">
                    <a:pos x="3" y="247"/>
                  </a:cxn>
                  <a:cxn ang="0">
                    <a:pos x="35" y="302"/>
                  </a:cxn>
                  <a:cxn ang="0">
                    <a:pos x="34" y="0"/>
                  </a:cxn>
                  <a:cxn ang="0">
                    <a:pos x="0" y="6"/>
                  </a:cxn>
                  <a:cxn ang="0">
                    <a:pos x="3" y="247"/>
                  </a:cxn>
                </a:cxnLst>
                <a:rect l="0" t="0" r="r" b="b"/>
                <a:pathLst>
                  <a:path w="35" h="302">
                    <a:moveTo>
                      <a:pt x="3" y="247"/>
                    </a:moveTo>
                    <a:lnTo>
                      <a:pt x="35" y="302"/>
                    </a:lnTo>
                    <a:lnTo>
                      <a:pt x="34" y="0"/>
                    </a:lnTo>
                    <a:lnTo>
                      <a:pt x="0" y="6"/>
                    </a:lnTo>
                    <a:lnTo>
                      <a:pt x="3" y="247"/>
                    </a:lnTo>
                    <a:close/>
                  </a:path>
                </a:pathLst>
              </a:custGeom>
              <a:solidFill>
                <a:schemeClr val="accent1">
                  <a:lumMod val="75000"/>
                </a:schemeClr>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73" name="任意多边形: 形状 19">
                <a:extLst>
                  <a:ext uri="{FF2B5EF4-FFF2-40B4-BE49-F238E27FC236}">
                    <a16:creationId xmlns:a16="http://schemas.microsoft.com/office/drawing/2014/main" xmlns="" id="{F88B9D38-F8BA-401D-83EA-D112DCDA9F33}"/>
                  </a:ext>
                </a:extLst>
              </p:cNvPr>
              <p:cNvSpPr>
                <a:spLocks/>
              </p:cNvSpPr>
              <p:nvPr/>
            </p:nvSpPr>
            <p:spPr bwMode="auto">
              <a:xfrm>
                <a:off x="4315282" y="3270174"/>
                <a:ext cx="74967" cy="650412"/>
              </a:xfrm>
              <a:custGeom>
                <a:avLst/>
                <a:gdLst/>
                <a:ahLst/>
                <a:cxnLst>
                  <a:cxn ang="0">
                    <a:pos x="0" y="294"/>
                  </a:cxn>
                  <a:cxn ang="0">
                    <a:pos x="34" y="244"/>
                  </a:cxn>
                  <a:cxn ang="0">
                    <a:pos x="34" y="5"/>
                  </a:cxn>
                  <a:cxn ang="0">
                    <a:pos x="0" y="0"/>
                  </a:cxn>
                </a:cxnLst>
                <a:rect l="0" t="0" r="r" b="b"/>
                <a:pathLst>
                  <a:path w="34" h="294">
                    <a:moveTo>
                      <a:pt x="0" y="294"/>
                    </a:moveTo>
                    <a:lnTo>
                      <a:pt x="34" y="244"/>
                    </a:lnTo>
                    <a:lnTo>
                      <a:pt x="34" y="5"/>
                    </a:lnTo>
                    <a:lnTo>
                      <a:pt x="0" y="0"/>
                    </a:lnTo>
                  </a:path>
                </a:pathLst>
              </a:custGeom>
              <a:solidFill>
                <a:schemeClr val="accent1">
                  <a:lumMod val="75000"/>
                </a:schemeClr>
              </a:solidFill>
              <a:ln w="9525">
                <a:no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74" name="矩形 73">
                <a:extLst>
                  <a:ext uri="{FF2B5EF4-FFF2-40B4-BE49-F238E27FC236}">
                    <a16:creationId xmlns:a16="http://schemas.microsoft.com/office/drawing/2014/main" xmlns="" id="{5C6EC680-17DB-41CD-9231-00EB4E5CE37A}"/>
                  </a:ext>
                </a:extLst>
              </p:cNvPr>
              <p:cNvSpPr>
                <a:spLocks/>
              </p:cNvSpPr>
              <p:nvPr/>
            </p:nvSpPr>
            <p:spPr bwMode="auto">
              <a:xfrm>
                <a:off x="4330972" y="3284124"/>
                <a:ext cx="479443" cy="74980"/>
              </a:xfrm>
              <a:prstGeom prst="rect">
                <a:avLst/>
              </a:prstGeom>
              <a:solidFill>
                <a:schemeClr val="accent1">
                  <a:lumMod val="75000"/>
                </a:schemeClr>
              </a:solidFill>
              <a:ln w="9525">
                <a:noFill/>
                <a:miter lim="800000"/>
                <a:headEnd/>
                <a:tailEnd/>
              </a:ln>
            </p:spPr>
            <p:txBody>
              <a:bodyPr anchor="ctr"/>
              <a:lstStyle/>
              <a:p>
                <a:pPr algn="ctr">
                  <a:defRPr/>
                </a:pPr>
                <a:endParaRPr sz="2400" dirty="0">
                  <a:latin typeface="SimHei" charset="-122"/>
                  <a:ea typeface="SimHei" charset="-122"/>
                  <a:cs typeface="SimHei" charset="-122"/>
                  <a:sym typeface="+mn-lt"/>
                </a:endParaRPr>
              </a:p>
            </p:txBody>
          </p:sp>
          <p:sp>
            <p:nvSpPr>
              <p:cNvPr id="75" name="任意多边形: 形状 21">
                <a:extLst>
                  <a:ext uri="{FF2B5EF4-FFF2-40B4-BE49-F238E27FC236}">
                    <a16:creationId xmlns:a16="http://schemas.microsoft.com/office/drawing/2014/main" xmlns="" id="{452B2C74-8490-4F8C-8C28-57C40193BA19}"/>
                  </a:ext>
                </a:extLst>
              </p:cNvPr>
              <p:cNvSpPr>
                <a:spLocks/>
              </p:cNvSpPr>
              <p:nvPr/>
            </p:nvSpPr>
            <p:spPr bwMode="auto">
              <a:xfrm>
                <a:off x="3766102" y="2726129"/>
                <a:ext cx="1607439" cy="1199689"/>
              </a:xfrm>
              <a:custGeom>
                <a:avLst/>
                <a:gdLst/>
                <a:ahLst/>
                <a:cxnLst>
                  <a:cxn ang="0">
                    <a:pos x="470" y="181"/>
                  </a:cxn>
                  <a:cxn ang="0">
                    <a:pos x="447" y="174"/>
                  </a:cxn>
                  <a:cxn ang="0">
                    <a:pos x="411" y="194"/>
                  </a:cxn>
                  <a:cxn ang="0">
                    <a:pos x="410" y="71"/>
                  </a:cxn>
                  <a:cxn ang="0">
                    <a:pos x="273" y="69"/>
                  </a:cxn>
                  <a:cxn ang="0">
                    <a:pos x="285" y="40"/>
                  </a:cxn>
                  <a:cxn ang="0">
                    <a:pos x="266" y="6"/>
                  </a:cxn>
                  <a:cxn ang="0">
                    <a:pos x="243" y="0"/>
                  </a:cxn>
                  <a:cxn ang="0">
                    <a:pos x="201" y="40"/>
                  </a:cxn>
                  <a:cxn ang="0">
                    <a:pos x="212" y="69"/>
                  </a:cxn>
                  <a:cxn ang="0">
                    <a:pos x="76" y="67"/>
                  </a:cxn>
                  <a:cxn ang="0">
                    <a:pos x="75" y="188"/>
                  </a:cxn>
                  <a:cxn ang="0">
                    <a:pos x="65" y="180"/>
                  </a:cxn>
                  <a:cxn ang="0">
                    <a:pos x="42" y="173"/>
                  </a:cxn>
                  <a:cxn ang="0">
                    <a:pos x="0" y="214"/>
                  </a:cxn>
                  <a:cxn ang="0">
                    <a:pos x="42" y="255"/>
                  </a:cxn>
                  <a:cxn ang="0">
                    <a:pos x="67" y="246"/>
                  </a:cxn>
                  <a:cxn ang="0">
                    <a:pos x="73" y="241"/>
                  </a:cxn>
                  <a:cxn ang="0">
                    <a:pos x="68" y="364"/>
                  </a:cxn>
                  <a:cxn ang="0">
                    <a:pos x="167" y="364"/>
                  </a:cxn>
                  <a:cxn ang="0">
                    <a:pos x="174" y="175"/>
                  </a:cxn>
                  <a:cxn ang="0">
                    <a:pos x="314" y="175"/>
                  </a:cxn>
                  <a:cxn ang="0">
                    <a:pos x="317" y="365"/>
                  </a:cxn>
                  <a:cxn ang="0">
                    <a:pos x="416" y="365"/>
                  </a:cxn>
                  <a:cxn ang="0">
                    <a:pos x="412" y="237"/>
                  </a:cxn>
                  <a:cxn ang="0">
                    <a:pos x="447" y="256"/>
                  </a:cxn>
                  <a:cxn ang="0">
                    <a:pos x="473" y="247"/>
                  </a:cxn>
                  <a:cxn ang="0">
                    <a:pos x="489" y="215"/>
                  </a:cxn>
                  <a:cxn ang="0">
                    <a:pos x="470" y="181"/>
                  </a:cxn>
                </a:cxnLst>
                <a:rect l="0" t="0" r="r" b="b"/>
                <a:pathLst>
                  <a:path w="489" h="365">
                    <a:moveTo>
                      <a:pt x="470" y="181"/>
                    </a:moveTo>
                    <a:cubicBezTo>
                      <a:pt x="464" y="176"/>
                      <a:pt x="456" y="174"/>
                      <a:pt x="447" y="174"/>
                    </a:cubicBezTo>
                    <a:cubicBezTo>
                      <a:pt x="432" y="174"/>
                      <a:pt x="418" y="182"/>
                      <a:pt x="411" y="194"/>
                    </a:cubicBezTo>
                    <a:cubicBezTo>
                      <a:pt x="410" y="71"/>
                      <a:pt x="410" y="71"/>
                      <a:pt x="410" y="71"/>
                    </a:cubicBezTo>
                    <a:cubicBezTo>
                      <a:pt x="273" y="69"/>
                      <a:pt x="273" y="69"/>
                      <a:pt x="273" y="69"/>
                    </a:cubicBezTo>
                    <a:cubicBezTo>
                      <a:pt x="280" y="61"/>
                      <a:pt x="285" y="51"/>
                      <a:pt x="285" y="40"/>
                    </a:cubicBezTo>
                    <a:cubicBezTo>
                      <a:pt x="285" y="26"/>
                      <a:pt x="277" y="14"/>
                      <a:pt x="266" y="6"/>
                    </a:cubicBezTo>
                    <a:cubicBezTo>
                      <a:pt x="259" y="2"/>
                      <a:pt x="251" y="0"/>
                      <a:pt x="243" y="0"/>
                    </a:cubicBezTo>
                    <a:cubicBezTo>
                      <a:pt x="220" y="0"/>
                      <a:pt x="201" y="18"/>
                      <a:pt x="201" y="40"/>
                    </a:cubicBezTo>
                    <a:cubicBezTo>
                      <a:pt x="201" y="51"/>
                      <a:pt x="205" y="61"/>
                      <a:pt x="212" y="69"/>
                    </a:cubicBezTo>
                    <a:cubicBezTo>
                      <a:pt x="76" y="67"/>
                      <a:pt x="76" y="67"/>
                      <a:pt x="76" y="67"/>
                    </a:cubicBezTo>
                    <a:cubicBezTo>
                      <a:pt x="75" y="188"/>
                      <a:pt x="75" y="188"/>
                      <a:pt x="75" y="188"/>
                    </a:cubicBezTo>
                    <a:cubicBezTo>
                      <a:pt x="72" y="185"/>
                      <a:pt x="69" y="182"/>
                      <a:pt x="65" y="180"/>
                    </a:cubicBezTo>
                    <a:cubicBezTo>
                      <a:pt x="58" y="175"/>
                      <a:pt x="50" y="173"/>
                      <a:pt x="42" y="173"/>
                    </a:cubicBezTo>
                    <a:cubicBezTo>
                      <a:pt x="19" y="173"/>
                      <a:pt x="0" y="191"/>
                      <a:pt x="0" y="214"/>
                    </a:cubicBezTo>
                    <a:cubicBezTo>
                      <a:pt x="0" y="236"/>
                      <a:pt x="19" y="255"/>
                      <a:pt x="42" y="255"/>
                    </a:cubicBezTo>
                    <a:cubicBezTo>
                      <a:pt x="51" y="255"/>
                      <a:pt x="60" y="251"/>
                      <a:pt x="67" y="246"/>
                    </a:cubicBezTo>
                    <a:cubicBezTo>
                      <a:pt x="69" y="245"/>
                      <a:pt x="71" y="243"/>
                      <a:pt x="73" y="241"/>
                    </a:cubicBezTo>
                    <a:cubicBezTo>
                      <a:pt x="68" y="364"/>
                      <a:pt x="68" y="364"/>
                      <a:pt x="68" y="364"/>
                    </a:cubicBezTo>
                    <a:cubicBezTo>
                      <a:pt x="167" y="364"/>
                      <a:pt x="167" y="364"/>
                      <a:pt x="167" y="364"/>
                    </a:cubicBezTo>
                    <a:cubicBezTo>
                      <a:pt x="174" y="175"/>
                      <a:pt x="174" y="175"/>
                      <a:pt x="174" y="175"/>
                    </a:cubicBezTo>
                    <a:cubicBezTo>
                      <a:pt x="314" y="175"/>
                      <a:pt x="314" y="175"/>
                      <a:pt x="314" y="175"/>
                    </a:cubicBezTo>
                    <a:cubicBezTo>
                      <a:pt x="317" y="365"/>
                      <a:pt x="317" y="365"/>
                      <a:pt x="317" y="365"/>
                    </a:cubicBezTo>
                    <a:cubicBezTo>
                      <a:pt x="416" y="365"/>
                      <a:pt x="416" y="365"/>
                      <a:pt x="416" y="365"/>
                    </a:cubicBezTo>
                    <a:cubicBezTo>
                      <a:pt x="412" y="237"/>
                      <a:pt x="412" y="237"/>
                      <a:pt x="412" y="237"/>
                    </a:cubicBezTo>
                    <a:cubicBezTo>
                      <a:pt x="420" y="248"/>
                      <a:pt x="433" y="256"/>
                      <a:pt x="447" y="256"/>
                    </a:cubicBezTo>
                    <a:cubicBezTo>
                      <a:pt x="457" y="256"/>
                      <a:pt x="466" y="252"/>
                      <a:pt x="473" y="247"/>
                    </a:cubicBezTo>
                    <a:cubicBezTo>
                      <a:pt x="483" y="240"/>
                      <a:pt x="489" y="228"/>
                      <a:pt x="489" y="215"/>
                    </a:cubicBezTo>
                    <a:cubicBezTo>
                      <a:pt x="489" y="200"/>
                      <a:pt x="482" y="188"/>
                      <a:pt x="470" y="181"/>
                    </a:cubicBezTo>
                    <a:close/>
                  </a:path>
                </a:pathLst>
              </a:custGeom>
              <a:solidFill>
                <a:schemeClr val="bg1">
                  <a:lumMod val="85000"/>
                </a:schemeClr>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grpSp>
        <p:sp>
          <p:nvSpPr>
            <p:cNvPr id="45" name="任意多边形: 形状 22">
              <a:extLst>
                <a:ext uri="{FF2B5EF4-FFF2-40B4-BE49-F238E27FC236}">
                  <a16:creationId xmlns:a16="http://schemas.microsoft.com/office/drawing/2014/main" xmlns="" id="{CD7D20D7-877C-4504-AF65-FE69B3455BF1}"/>
                </a:ext>
              </a:extLst>
            </p:cNvPr>
            <p:cNvSpPr>
              <a:spLocks/>
            </p:cNvSpPr>
            <p:nvPr/>
          </p:nvSpPr>
          <p:spPr bwMode="auto">
            <a:xfrm>
              <a:off x="5122488" y="2799335"/>
              <a:ext cx="505594" cy="1210151"/>
            </a:xfrm>
            <a:custGeom>
              <a:avLst/>
              <a:gdLst/>
              <a:ahLst/>
              <a:cxnLst>
                <a:cxn ang="0">
                  <a:pos x="154" y="365"/>
                </a:cxn>
                <a:cxn ang="0">
                  <a:pos x="131" y="74"/>
                </a:cxn>
                <a:cxn ang="0">
                  <a:pos x="86" y="73"/>
                </a:cxn>
                <a:cxn ang="0">
                  <a:pos x="103" y="41"/>
                </a:cxn>
                <a:cxn ang="0">
                  <a:pos x="84" y="6"/>
                </a:cxn>
                <a:cxn ang="0">
                  <a:pos x="61" y="0"/>
                </a:cxn>
                <a:cxn ang="0">
                  <a:pos x="19" y="41"/>
                </a:cxn>
                <a:cxn ang="0">
                  <a:pos x="35" y="73"/>
                </a:cxn>
                <a:cxn ang="0">
                  <a:pos x="1" y="72"/>
                </a:cxn>
                <a:cxn ang="0">
                  <a:pos x="0" y="191"/>
                </a:cxn>
                <a:cxn ang="0">
                  <a:pos x="1" y="194"/>
                </a:cxn>
                <a:cxn ang="0">
                  <a:pos x="34" y="178"/>
                </a:cxn>
                <a:cxn ang="0">
                  <a:pos x="76" y="220"/>
                </a:cxn>
                <a:cxn ang="0">
                  <a:pos x="34" y="263"/>
                </a:cxn>
                <a:cxn ang="0">
                  <a:pos x="3" y="248"/>
                </a:cxn>
                <a:cxn ang="0">
                  <a:pos x="7" y="369"/>
                </a:cxn>
                <a:cxn ang="0">
                  <a:pos x="154" y="365"/>
                </a:cxn>
              </a:cxnLst>
              <a:rect l="0" t="0" r="r" b="b"/>
              <a:pathLst>
                <a:path w="154" h="369">
                  <a:moveTo>
                    <a:pt x="154" y="365"/>
                  </a:moveTo>
                  <a:cubicBezTo>
                    <a:pt x="131" y="74"/>
                    <a:pt x="131" y="74"/>
                    <a:pt x="131" y="74"/>
                  </a:cubicBezTo>
                  <a:cubicBezTo>
                    <a:pt x="86" y="73"/>
                    <a:pt x="86" y="73"/>
                    <a:pt x="86" y="73"/>
                  </a:cubicBezTo>
                  <a:cubicBezTo>
                    <a:pt x="96" y="66"/>
                    <a:pt x="103" y="54"/>
                    <a:pt x="103" y="41"/>
                  </a:cubicBezTo>
                  <a:cubicBezTo>
                    <a:pt x="103" y="26"/>
                    <a:pt x="95" y="14"/>
                    <a:pt x="84" y="6"/>
                  </a:cubicBezTo>
                  <a:cubicBezTo>
                    <a:pt x="77" y="2"/>
                    <a:pt x="70" y="0"/>
                    <a:pt x="61" y="0"/>
                  </a:cubicBezTo>
                  <a:cubicBezTo>
                    <a:pt x="38" y="0"/>
                    <a:pt x="19" y="18"/>
                    <a:pt x="19" y="41"/>
                  </a:cubicBezTo>
                  <a:cubicBezTo>
                    <a:pt x="19" y="54"/>
                    <a:pt x="25" y="65"/>
                    <a:pt x="35" y="73"/>
                  </a:cubicBezTo>
                  <a:cubicBezTo>
                    <a:pt x="1" y="72"/>
                    <a:pt x="1" y="72"/>
                    <a:pt x="1" y="72"/>
                  </a:cubicBezTo>
                  <a:cubicBezTo>
                    <a:pt x="0" y="191"/>
                    <a:pt x="0" y="191"/>
                    <a:pt x="0" y="191"/>
                  </a:cubicBezTo>
                  <a:cubicBezTo>
                    <a:pt x="1" y="194"/>
                    <a:pt x="1" y="194"/>
                    <a:pt x="1" y="194"/>
                  </a:cubicBezTo>
                  <a:cubicBezTo>
                    <a:pt x="8" y="184"/>
                    <a:pt x="20" y="178"/>
                    <a:pt x="34" y="178"/>
                  </a:cubicBezTo>
                  <a:cubicBezTo>
                    <a:pt x="57" y="178"/>
                    <a:pt x="76" y="197"/>
                    <a:pt x="76" y="220"/>
                  </a:cubicBezTo>
                  <a:cubicBezTo>
                    <a:pt x="76" y="243"/>
                    <a:pt x="57" y="263"/>
                    <a:pt x="34" y="263"/>
                  </a:cubicBezTo>
                  <a:cubicBezTo>
                    <a:pt x="21" y="263"/>
                    <a:pt x="10" y="257"/>
                    <a:pt x="3" y="248"/>
                  </a:cubicBezTo>
                  <a:cubicBezTo>
                    <a:pt x="7" y="369"/>
                    <a:pt x="7" y="369"/>
                    <a:pt x="7" y="369"/>
                  </a:cubicBezTo>
                  <a:lnTo>
                    <a:pt x="154" y="365"/>
                  </a:lnTo>
                  <a:close/>
                </a:path>
              </a:pathLst>
            </a:custGeom>
            <a:solidFill>
              <a:schemeClr val="accent5"/>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sp>
          <p:nvSpPr>
            <p:cNvPr id="46" name="任意多边形: 形状 23">
              <a:extLst>
                <a:ext uri="{FF2B5EF4-FFF2-40B4-BE49-F238E27FC236}">
                  <a16:creationId xmlns:a16="http://schemas.microsoft.com/office/drawing/2014/main" xmlns="" id="{F4CE1993-BBB8-4423-AED9-D09996B1B27D}"/>
                </a:ext>
              </a:extLst>
            </p:cNvPr>
            <p:cNvSpPr>
              <a:spLocks/>
            </p:cNvSpPr>
            <p:nvPr/>
          </p:nvSpPr>
          <p:spPr bwMode="auto">
            <a:xfrm>
              <a:off x="3511562" y="2794104"/>
              <a:ext cx="495133" cy="1213639"/>
            </a:xfrm>
            <a:custGeom>
              <a:avLst/>
              <a:gdLst/>
              <a:ahLst/>
              <a:cxnLst>
                <a:cxn ang="0">
                  <a:pos x="0" y="365"/>
                </a:cxn>
                <a:cxn ang="0">
                  <a:pos x="22" y="73"/>
                </a:cxn>
                <a:cxn ang="0">
                  <a:pos x="66" y="73"/>
                </a:cxn>
                <a:cxn ang="0">
                  <a:pos x="50" y="40"/>
                </a:cxn>
                <a:cxn ang="0">
                  <a:pos x="69" y="6"/>
                </a:cxn>
                <a:cxn ang="0">
                  <a:pos x="91" y="0"/>
                </a:cxn>
                <a:cxn ang="0">
                  <a:pos x="133" y="40"/>
                </a:cxn>
                <a:cxn ang="0">
                  <a:pos x="117" y="73"/>
                </a:cxn>
                <a:cxn ang="0">
                  <a:pos x="150" y="72"/>
                </a:cxn>
                <a:cxn ang="0">
                  <a:pos x="151" y="191"/>
                </a:cxn>
                <a:cxn ang="0">
                  <a:pos x="151" y="194"/>
                </a:cxn>
                <a:cxn ang="0">
                  <a:pos x="118" y="177"/>
                </a:cxn>
                <a:cxn ang="0">
                  <a:pos x="76" y="220"/>
                </a:cxn>
                <a:cxn ang="0">
                  <a:pos x="118" y="262"/>
                </a:cxn>
                <a:cxn ang="0">
                  <a:pos x="149" y="248"/>
                </a:cxn>
                <a:cxn ang="0">
                  <a:pos x="145" y="369"/>
                </a:cxn>
                <a:cxn ang="0">
                  <a:pos x="0" y="365"/>
                </a:cxn>
              </a:cxnLst>
              <a:rect l="0" t="0" r="r" b="b"/>
              <a:pathLst>
                <a:path w="151" h="369">
                  <a:moveTo>
                    <a:pt x="0" y="365"/>
                  </a:moveTo>
                  <a:cubicBezTo>
                    <a:pt x="22" y="73"/>
                    <a:pt x="22" y="73"/>
                    <a:pt x="22" y="73"/>
                  </a:cubicBezTo>
                  <a:cubicBezTo>
                    <a:pt x="66" y="73"/>
                    <a:pt x="66" y="73"/>
                    <a:pt x="66" y="73"/>
                  </a:cubicBezTo>
                  <a:cubicBezTo>
                    <a:pt x="56" y="66"/>
                    <a:pt x="50" y="54"/>
                    <a:pt x="50" y="40"/>
                  </a:cubicBezTo>
                  <a:cubicBezTo>
                    <a:pt x="50" y="26"/>
                    <a:pt x="57" y="14"/>
                    <a:pt x="69" y="6"/>
                  </a:cubicBezTo>
                  <a:cubicBezTo>
                    <a:pt x="75" y="2"/>
                    <a:pt x="83" y="0"/>
                    <a:pt x="91" y="0"/>
                  </a:cubicBezTo>
                  <a:cubicBezTo>
                    <a:pt x="114" y="0"/>
                    <a:pt x="133" y="18"/>
                    <a:pt x="133" y="40"/>
                  </a:cubicBezTo>
                  <a:cubicBezTo>
                    <a:pt x="133" y="54"/>
                    <a:pt x="126" y="65"/>
                    <a:pt x="117" y="73"/>
                  </a:cubicBezTo>
                  <a:cubicBezTo>
                    <a:pt x="150" y="72"/>
                    <a:pt x="150" y="72"/>
                    <a:pt x="150" y="72"/>
                  </a:cubicBezTo>
                  <a:cubicBezTo>
                    <a:pt x="151" y="191"/>
                    <a:pt x="151" y="191"/>
                    <a:pt x="151" y="191"/>
                  </a:cubicBezTo>
                  <a:cubicBezTo>
                    <a:pt x="151" y="194"/>
                    <a:pt x="151" y="194"/>
                    <a:pt x="151" y="194"/>
                  </a:cubicBezTo>
                  <a:cubicBezTo>
                    <a:pt x="143" y="184"/>
                    <a:pt x="132" y="177"/>
                    <a:pt x="118" y="177"/>
                  </a:cubicBezTo>
                  <a:cubicBezTo>
                    <a:pt x="95" y="177"/>
                    <a:pt x="76" y="196"/>
                    <a:pt x="76" y="220"/>
                  </a:cubicBezTo>
                  <a:cubicBezTo>
                    <a:pt x="76" y="243"/>
                    <a:pt x="95" y="262"/>
                    <a:pt x="118" y="262"/>
                  </a:cubicBezTo>
                  <a:cubicBezTo>
                    <a:pt x="130" y="262"/>
                    <a:pt x="141" y="257"/>
                    <a:pt x="149" y="248"/>
                  </a:cubicBezTo>
                  <a:cubicBezTo>
                    <a:pt x="145" y="369"/>
                    <a:pt x="145" y="369"/>
                    <a:pt x="145" y="369"/>
                  </a:cubicBezTo>
                  <a:lnTo>
                    <a:pt x="0" y="365"/>
                  </a:lnTo>
                  <a:close/>
                </a:path>
              </a:pathLst>
            </a:custGeom>
            <a:solidFill>
              <a:schemeClr val="accent1"/>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grpSp>
          <p:nvGrpSpPr>
            <p:cNvPr id="47" name="组合 20">
              <a:extLst>
                <a:ext uri="{FF2B5EF4-FFF2-40B4-BE49-F238E27FC236}">
                  <a16:creationId xmlns:a16="http://schemas.microsoft.com/office/drawing/2014/main" xmlns="" id="{002A113F-04A7-4202-BDA8-3458BC440DD3}"/>
                </a:ext>
              </a:extLst>
            </p:cNvPr>
            <p:cNvGrpSpPr>
              <a:grpSpLocks/>
            </p:cNvGrpSpPr>
            <p:nvPr/>
          </p:nvGrpSpPr>
          <p:grpSpPr bwMode="auto">
            <a:xfrm flipH="1">
              <a:off x="5381621" y="2232025"/>
              <a:ext cx="1010981" cy="217757"/>
              <a:chOff x="2546345" y="1459073"/>
              <a:chExt cx="1285390" cy="221445"/>
            </a:xfrm>
          </p:grpSpPr>
          <p:cxnSp>
            <p:nvCxnSpPr>
              <p:cNvPr id="70" name="直接连接符 69">
                <a:extLst>
                  <a:ext uri="{FF2B5EF4-FFF2-40B4-BE49-F238E27FC236}">
                    <a16:creationId xmlns:a16="http://schemas.microsoft.com/office/drawing/2014/main" xmlns="" id="{65FE0759-0003-4EB2-8892-1AF2B3F6DBBA}"/>
                  </a:ext>
                </a:extLst>
              </p:cNvPr>
              <p:cNvCxnSpPr/>
              <p:nvPr/>
            </p:nvCxnSpPr>
            <p:spPr>
              <a:xfrm flipH="1" flipV="1">
                <a:off x="3591526" y="1461453"/>
                <a:ext cx="239397" cy="219885"/>
              </a:xfrm>
              <a:prstGeom prst="line">
                <a:avLst/>
              </a:prstGeom>
              <a:ln w="19050" cap="rnd">
                <a:solidFill>
                  <a:schemeClr val="accent3">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xmlns="" id="{B1DDE342-900A-4530-9D22-3B3F5804EED0}"/>
                  </a:ext>
                </a:extLst>
              </p:cNvPr>
              <p:cNvCxnSpPr/>
              <p:nvPr/>
            </p:nvCxnSpPr>
            <p:spPr>
              <a:xfrm flipH="1" flipV="1">
                <a:off x="2545271" y="1459681"/>
                <a:ext cx="1046255" cy="0"/>
              </a:xfrm>
              <a:prstGeom prst="line">
                <a:avLst/>
              </a:prstGeom>
              <a:ln w="19050" cap="rnd">
                <a:solidFill>
                  <a:schemeClr val="accent3">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48" name="组合 21">
              <a:extLst>
                <a:ext uri="{FF2B5EF4-FFF2-40B4-BE49-F238E27FC236}">
                  <a16:creationId xmlns:a16="http://schemas.microsoft.com/office/drawing/2014/main" xmlns="" id="{37C89BF9-EC03-4D19-B561-0C0B0B3D3030}"/>
                </a:ext>
              </a:extLst>
            </p:cNvPr>
            <p:cNvGrpSpPr>
              <a:grpSpLocks/>
            </p:cNvGrpSpPr>
            <p:nvPr/>
          </p:nvGrpSpPr>
          <p:grpSpPr bwMode="auto">
            <a:xfrm>
              <a:off x="2743202" y="2232025"/>
              <a:ext cx="1010981" cy="217757"/>
              <a:chOff x="2546345" y="1459073"/>
              <a:chExt cx="1285390" cy="221445"/>
            </a:xfrm>
          </p:grpSpPr>
          <p:cxnSp>
            <p:nvCxnSpPr>
              <p:cNvPr id="68" name="直接连接符 67">
                <a:extLst>
                  <a:ext uri="{FF2B5EF4-FFF2-40B4-BE49-F238E27FC236}">
                    <a16:creationId xmlns:a16="http://schemas.microsoft.com/office/drawing/2014/main" xmlns="" id="{DC5175ED-15D7-4322-AF25-B9EB163F00F5}"/>
                  </a:ext>
                </a:extLst>
              </p:cNvPr>
              <p:cNvCxnSpPr/>
              <p:nvPr/>
            </p:nvCxnSpPr>
            <p:spPr>
              <a:xfrm flipH="1" flipV="1">
                <a:off x="3591976" y="1461453"/>
                <a:ext cx="239397" cy="219885"/>
              </a:xfrm>
              <a:prstGeom prst="line">
                <a:avLst/>
              </a:prstGeom>
              <a:ln w="19050" cap="rnd">
                <a:solidFill>
                  <a:schemeClr val="accent5">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2C0C5241-81C1-43B2-AFB3-D9421E774EBF}"/>
                  </a:ext>
                </a:extLst>
              </p:cNvPr>
              <p:cNvCxnSpPr/>
              <p:nvPr/>
            </p:nvCxnSpPr>
            <p:spPr>
              <a:xfrm flipH="1" flipV="1">
                <a:off x="2545721" y="1459681"/>
                <a:ext cx="1046255" cy="0"/>
              </a:xfrm>
              <a:prstGeom prst="line">
                <a:avLst/>
              </a:prstGeom>
              <a:ln w="19050" cap="rnd">
                <a:solidFill>
                  <a:schemeClr val="accent5">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49" name="组合 22">
              <a:extLst>
                <a:ext uri="{FF2B5EF4-FFF2-40B4-BE49-F238E27FC236}">
                  <a16:creationId xmlns:a16="http://schemas.microsoft.com/office/drawing/2014/main" xmlns="" id="{9C53CA42-EF79-4083-8696-F906EA825D46}"/>
                </a:ext>
              </a:extLst>
            </p:cNvPr>
            <p:cNvGrpSpPr>
              <a:grpSpLocks/>
            </p:cNvGrpSpPr>
            <p:nvPr/>
          </p:nvGrpSpPr>
          <p:grpSpPr bwMode="auto">
            <a:xfrm flipH="1">
              <a:off x="5381621" y="3479800"/>
              <a:ext cx="1010981" cy="217757"/>
              <a:chOff x="2546345" y="1459073"/>
              <a:chExt cx="1285390" cy="221445"/>
            </a:xfrm>
          </p:grpSpPr>
          <p:cxnSp>
            <p:nvCxnSpPr>
              <p:cNvPr id="66" name="直接连接符 65">
                <a:extLst>
                  <a:ext uri="{FF2B5EF4-FFF2-40B4-BE49-F238E27FC236}">
                    <a16:creationId xmlns:a16="http://schemas.microsoft.com/office/drawing/2014/main" xmlns="" id="{AD2B972B-5EFF-48FF-B657-79846B548EEF}"/>
                  </a:ext>
                </a:extLst>
              </p:cNvPr>
              <p:cNvCxnSpPr/>
              <p:nvPr/>
            </p:nvCxnSpPr>
            <p:spPr>
              <a:xfrm flipH="1" flipV="1">
                <a:off x="3591526" y="1460431"/>
                <a:ext cx="239397" cy="219885"/>
              </a:xfrm>
              <a:prstGeom prst="line">
                <a:avLst/>
              </a:prstGeom>
              <a:ln w="19050" cap="rnd">
                <a:solidFill>
                  <a:schemeClr val="accent2">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76388F9D-9BBB-4065-8DB0-8431458BFE23}"/>
                  </a:ext>
                </a:extLst>
              </p:cNvPr>
              <p:cNvCxnSpPr/>
              <p:nvPr/>
            </p:nvCxnSpPr>
            <p:spPr>
              <a:xfrm flipH="1" flipV="1">
                <a:off x="2545271" y="1458657"/>
                <a:ext cx="1046255" cy="0"/>
              </a:xfrm>
              <a:prstGeom prst="line">
                <a:avLst/>
              </a:prstGeom>
              <a:ln w="19050" cap="rnd">
                <a:solidFill>
                  <a:schemeClr val="accent2">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0" name="组合 23">
              <a:extLst>
                <a:ext uri="{FF2B5EF4-FFF2-40B4-BE49-F238E27FC236}">
                  <a16:creationId xmlns:a16="http://schemas.microsoft.com/office/drawing/2014/main" xmlns="" id="{53C9726C-6A71-41C8-B674-9FE9C1CFADBA}"/>
                </a:ext>
              </a:extLst>
            </p:cNvPr>
            <p:cNvGrpSpPr>
              <a:grpSpLocks/>
            </p:cNvGrpSpPr>
            <p:nvPr/>
          </p:nvGrpSpPr>
          <p:grpSpPr bwMode="auto">
            <a:xfrm>
              <a:off x="2743202" y="3479798"/>
              <a:ext cx="1010982" cy="217759"/>
              <a:chOff x="2546344" y="1459071"/>
              <a:chExt cx="1285391" cy="221447"/>
            </a:xfrm>
          </p:grpSpPr>
          <p:cxnSp>
            <p:nvCxnSpPr>
              <p:cNvPr id="64" name="直接连接符 63">
                <a:extLst>
                  <a:ext uri="{FF2B5EF4-FFF2-40B4-BE49-F238E27FC236}">
                    <a16:creationId xmlns:a16="http://schemas.microsoft.com/office/drawing/2014/main" xmlns="" id="{92DC4964-ABC5-4D45-A7A8-40BD5AC554F4}"/>
                  </a:ext>
                </a:extLst>
              </p:cNvPr>
              <p:cNvCxnSpPr/>
              <p:nvPr/>
            </p:nvCxnSpPr>
            <p:spPr>
              <a:xfrm flipH="1" flipV="1">
                <a:off x="3591975" y="1460432"/>
                <a:ext cx="239397" cy="219885"/>
              </a:xfrm>
              <a:prstGeom prst="line">
                <a:avLst/>
              </a:prstGeom>
              <a:ln w="19050" cap="rnd">
                <a:solidFill>
                  <a:schemeClr val="accent6">
                    <a:lumMod val="7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0E49A564-B0D6-43DB-A74B-ECAEAD6C5A93}"/>
                  </a:ext>
                </a:extLst>
              </p:cNvPr>
              <p:cNvCxnSpPr/>
              <p:nvPr/>
            </p:nvCxnSpPr>
            <p:spPr>
              <a:xfrm flipH="1" flipV="1">
                <a:off x="2545720" y="1458658"/>
                <a:ext cx="1046255" cy="0"/>
              </a:xfrm>
              <a:prstGeom prst="line">
                <a:avLst/>
              </a:prstGeom>
              <a:ln w="19050" cap="rnd">
                <a:solidFill>
                  <a:schemeClr val="accent6">
                    <a:lumMod val="7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1" name="组合 24">
              <a:extLst>
                <a:ext uri="{FF2B5EF4-FFF2-40B4-BE49-F238E27FC236}">
                  <a16:creationId xmlns:a16="http://schemas.microsoft.com/office/drawing/2014/main" xmlns="" id="{7D687D8B-C467-44A2-967F-F15D0112D446}"/>
                </a:ext>
              </a:extLst>
            </p:cNvPr>
            <p:cNvGrpSpPr>
              <a:grpSpLocks/>
            </p:cNvGrpSpPr>
            <p:nvPr/>
          </p:nvGrpSpPr>
          <p:grpSpPr bwMode="auto">
            <a:xfrm>
              <a:off x="437903" y="1694325"/>
              <a:ext cx="2114776" cy="786040"/>
              <a:chOff x="5638262" y="1309469"/>
              <a:chExt cx="2649893" cy="786040"/>
            </a:xfrm>
          </p:grpSpPr>
          <p:sp>
            <p:nvSpPr>
              <p:cNvPr id="62" name="文本框 38">
                <a:extLst>
                  <a:ext uri="{FF2B5EF4-FFF2-40B4-BE49-F238E27FC236}">
                    <a16:creationId xmlns:a16="http://schemas.microsoft.com/office/drawing/2014/main" xmlns="" id="{019596D8-82D3-402E-8595-F7F7B0D92C15}"/>
                  </a:ext>
                </a:extLst>
              </p:cNvPr>
              <p:cNvSpPr txBox="1"/>
              <p:nvPr/>
            </p:nvSpPr>
            <p:spPr>
              <a:xfrm>
                <a:off x="6699899" y="1309469"/>
                <a:ext cx="1588256" cy="253550"/>
              </a:xfrm>
              <a:prstGeom prst="rect">
                <a:avLst/>
              </a:prstGeom>
              <a:noFill/>
            </p:spPr>
            <p:txBody>
              <a:bodyPr wrap="none" lIns="0" tIns="0" rIns="0" bIns="0" anchor="ctr">
                <a:spAutoFit/>
              </a:bodyPr>
              <a:lstStyle/>
              <a:p>
                <a:pPr algn="r">
                  <a:defRPr/>
                </a:pPr>
                <a:r>
                  <a:rPr lang="zh-CN" altLang="en-US" sz="2000" dirty="0">
                    <a:solidFill>
                      <a:schemeClr val="tx1">
                        <a:lumMod val="65000"/>
                        <a:lumOff val="35000"/>
                      </a:schemeClr>
                    </a:solidFill>
                    <a:latin typeface="SimHei" charset="-122"/>
                    <a:ea typeface="SimHei" charset="-122"/>
                    <a:cs typeface="SimHei" charset="-122"/>
                    <a:sym typeface="+mn-lt"/>
                  </a:rPr>
                  <a:t>标题文本预设</a:t>
                </a:r>
              </a:p>
            </p:txBody>
          </p:sp>
          <p:sp>
            <p:nvSpPr>
              <p:cNvPr id="63" name="文本框 39">
                <a:extLst>
                  <a:ext uri="{FF2B5EF4-FFF2-40B4-BE49-F238E27FC236}">
                    <a16:creationId xmlns:a16="http://schemas.microsoft.com/office/drawing/2014/main" xmlns="" id="{03EB045D-4B97-4902-9F7B-2C2C59C0EA91}"/>
                  </a:ext>
                </a:extLst>
              </p:cNvPr>
              <p:cNvSpPr txBox="1"/>
              <p:nvPr/>
            </p:nvSpPr>
            <p:spPr>
              <a:xfrm>
                <a:off x="5638262" y="1697805"/>
                <a:ext cx="2649892" cy="397704"/>
              </a:xfrm>
              <a:prstGeom prst="rect">
                <a:avLst/>
              </a:prstGeom>
              <a:noFill/>
            </p:spPr>
            <p:txBody>
              <a:bodyPr lIns="0" tIns="0" rIns="0" bIns="0">
                <a:spAutoFit/>
              </a:bodyPr>
              <a:lstStyle/>
              <a:p>
                <a:pPr algn="r" defTabSz="914356">
                  <a:lnSpc>
                    <a:spcPct val="120000"/>
                  </a:lnSpc>
                  <a:defRPr/>
                </a:pPr>
                <a:r>
                  <a:rPr lang="zh-CN" altLang="en-US" sz="1400" dirty="0">
                    <a:latin typeface="SimHei" charset="-122"/>
                    <a:ea typeface="SimHei" charset="-122"/>
                    <a:cs typeface="SimHei" charset="-122"/>
                    <a:sym typeface="+mn-lt"/>
                  </a:rPr>
                  <a:t>点击此处更换文本</a:t>
                </a:r>
                <a:endParaRPr lang="en-US" altLang="zh-CN" sz="1400" dirty="0">
                  <a:latin typeface="SimHei" charset="-122"/>
                  <a:ea typeface="SimHei" charset="-122"/>
                  <a:cs typeface="SimHei" charset="-122"/>
                  <a:sym typeface="+mn-lt"/>
                </a:endParaRPr>
              </a:p>
              <a:p>
                <a:pPr algn="r" defTabSz="914356">
                  <a:lnSpc>
                    <a:spcPct val="120000"/>
                  </a:lnSpc>
                  <a:defRPr/>
                </a:pPr>
                <a:r>
                  <a:rPr lang="zh-CN" altLang="en-US" sz="1400" dirty="0">
                    <a:latin typeface="SimHei" charset="-122"/>
                    <a:ea typeface="SimHei" charset="-122"/>
                    <a:cs typeface="SimHei" charset="-122"/>
                    <a:sym typeface="+mn-lt"/>
                  </a:rPr>
                  <a:t>点击此处更换文本</a:t>
                </a:r>
              </a:p>
            </p:txBody>
          </p:sp>
        </p:grpSp>
        <p:grpSp>
          <p:nvGrpSpPr>
            <p:cNvPr id="52" name="组合 25">
              <a:extLst>
                <a:ext uri="{FF2B5EF4-FFF2-40B4-BE49-F238E27FC236}">
                  <a16:creationId xmlns:a16="http://schemas.microsoft.com/office/drawing/2014/main" xmlns="" id="{E58F49F8-103A-46AB-ACA0-D09C9A38C487}"/>
                </a:ext>
              </a:extLst>
            </p:cNvPr>
            <p:cNvGrpSpPr>
              <a:grpSpLocks/>
            </p:cNvGrpSpPr>
            <p:nvPr/>
          </p:nvGrpSpPr>
          <p:grpSpPr bwMode="auto">
            <a:xfrm>
              <a:off x="6597427" y="1694325"/>
              <a:ext cx="2114777" cy="786040"/>
              <a:chOff x="5638291" y="1309469"/>
              <a:chExt cx="2649894" cy="786040"/>
            </a:xfrm>
          </p:grpSpPr>
          <p:sp>
            <p:nvSpPr>
              <p:cNvPr id="60" name="文本框 41">
                <a:extLst>
                  <a:ext uri="{FF2B5EF4-FFF2-40B4-BE49-F238E27FC236}">
                    <a16:creationId xmlns:a16="http://schemas.microsoft.com/office/drawing/2014/main" xmlns="" id="{84A5E1B8-D0B1-4EE5-AFC7-6F49C0AC6FDE}"/>
                  </a:ext>
                </a:extLst>
              </p:cNvPr>
              <p:cNvSpPr txBox="1"/>
              <p:nvPr/>
            </p:nvSpPr>
            <p:spPr>
              <a:xfrm>
                <a:off x="5638291" y="1309469"/>
                <a:ext cx="1588256" cy="253550"/>
              </a:xfrm>
              <a:prstGeom prst="rect">
                <a:avLst/>
              </a:prstGeom>
              <a:noFill/>
            </p:spPr>
            <p:txBody>
              <a:bodyPr wrap="none" lIns="0" tIns="0" rIns="0" bIns="0" anchor="ctr">
                <a:spAutoFit/>
              </a:bodyPr>
              <a:lstStyle/>
              <a:p>
                <a:pPr>
                  <a:defRPr/>
                </a:pPr>
                <a:r>
                  <a:rPr lang="zh-CN" altLang="en-US" sz="2000" dirty="0">
                    <a:solidFill>
                      <a:schemeClr val="tx1">
                        <a:lumMod val="65000"/>
                        <a:lumOff val="35000"/>
                      </a:schemeClr>
                    </a:solidFill>
                    <a:latin typeface="SimHei" charset="-122"/>
                    <a:ea typeface="SimHei" charset="-122"/>
                    <a:cs typeface="SimHei" charset="-122"/>
                    <a:sym typeface="+mn-lt"/>
                  </a:rPr>
                  <a:t>标题文本预设</a:t>
                </a:r>
              </a:p>
            </p:txBody>
          </p:sp>
          <p:sp>
            <p:nvSpPr>
              <p:cNvPr id="61" name="文本框 42">
                <a:extLst>
                  <a:ext uri="{FF2B5EF4-FFF2-40B4-BE49-F238E27FC236}">
                    <a16:creationId xmlns:a16="http://schemas.microsoft.com/office/drawing/2014/main" xmlns="" id="{67029EF5-DF81-4995-8FA7-A584EA8B035C}"/>
                  </a:ext>
                </a:extLst>
              </p:cNvPr>
              <p:cNvSpPr txBox="1"/>
              <p:nvPr/>
            </p:nvSpPr>
            <p:spPr>
              <a:xfrm>
                <a:off x="5638291" y="1697805"/>
                <a:ext cx="2649894" cy="397704"/>
              </a:xfrm>
              <a:prstGeom prst="rect">
                <a:avLst/>
              </a:prstGeom>
              <a:noFill/>
            </p:spPr>
            <p:txBody>
              <a:bodyPr lIns="0" tIns="0" rIns="0" bIns="0">
                <a:spAutoFit/>
              </a:bodyPr>
              <a:lstStyle/>
              <a:p>
                <a:pPr defTabSz="914356">
                  <a:lnSpc>
                    <a:spcPct val="120000"/>
                  </a:lnSpc>
                  <a:defRPr/>
                </a:pPr>
                <a:r>
                  <a:rPr lang="zh-CN" altLang="en-US" sz="1400" dirty="0">
                    <a:latin typeface="SimHei" charset="-122"/>
                    <a:ea typeface="SimHei" charset="-122"/>
                    <a:cs typeface="SimHei" charset="-122"/>
                    <a:sym typeface="+mn-lt"/>
                  </a:rPr>
                  <a:t>点击此处更换文本</a:t>
                </a:r>
                <a:endParaRPr lang="en-US" altLang="zh-CN" sz="1400" dirty="0">
                  <a:latin typeface="SimHei" charset="-122"/>
                  <a:ea typeface="SimHei" charset="-122"/>
                  <a:cs typeface="SimHei" charset="-122"/>
                  <a:sym typeface="+mn-lt"/>
                </a:endParaRPr>
              </a:p>
              <a:p>
                <a:pPr defTabSz="914356">
                  <a:lnSpc>
                    <a:spcPct val="120000"/>
                  </a:lnSpc>
                  <a:defRPr/>
                </a:pPr>
                <a:r>
                  <a:rPr lang="zh-CN" altLang="en-US" sz="1400" dirty="0">
                    <a:latin typeface="SimHei" charset="-122"/>
                    <a:ea typeface="SimHei" charset="-122"/>
                    <a:cs typeface="SimHei" charset="-122"/>
                    <a:sym typeface="+mn-lt"/>
                  </a:rPr>
                  <a:t>点击此处更换文本</a:t>
                </a:r>
              </a:p>
            </p:txBody>
          </p:sp>
        </p:grpSp>
        <p:grpSp>
          <p:nvGrpSpPr>
            <p:cNvPr id="53" name="组合 26">
              <a:extLst>
                <a:ext uri="{FF2B5EF4-FFF2-40B4-BE49-F238E27FC236}">
                  <a16:creationId xmlns:a16="http://schemas.microsoft.com/office/drawing/2014/main" xmlns="" id="{952EFBDB-D99F-42C6-9151-4D2A5F8F6D40}"/>
                </a:ext>
              </a:extLst>
            </p:cNvPr>
            <p:cNvGrpSpPr>
              <a:grpSpLocks/>
            </p:cNvGrpSpPr>
            <p:nvPr/>
          </p:nvGrpSpPr>
          <p:grpSpPr bwMode="auto">
            <a:xfrm>
              <a:off x="437903" y="2928017"/>
              <a:ext cx="2114776" cy="786911"/>
              <a:chOff x="5638262" y="1309674"/>
              <a:chExt cx="2649893" cy="786911"/>
            </a:xfrm>
          </p:grpSpPr>
          <p:sp>
            <p:nvSpPr>
              <p:cNvPr id="58" name="文本框 44">
                <a:extLst>
                  <a:ext uri="{FF2B5EF4-FFF2-40B4-BE49-F238E27FC236}">
                    <a16:creationId xmlns:a16="http://schemas.microsoft.com/office/drawing/2014/main" xmlns="" id="{5BA3A895-1CEB-4E60-A055-08FDA590D0D7}"/>
                  </a:ext>
                </a:extLst>
              </p:cNvPr>
              <p:cNvSpPr txBox="1"/>
              <p:nvPr/>
            </p:nvSpPr>
            <p:spPr>
              <a:xfrm>
                <a:off x="6699899" y="1309674"/>
                <a:ext cx="1588256" cy="253550"/>
              </a:xfrm>
              <a:prstGeom prst="rect">
                <a:avLst/>
              </a:prstGeom>
              <a:noFill/>
            </p:spPr>
            <p:txBody>
              <a:bodyPr wrap="none" lIns="0" tIns="0" rIns="0" bIns="0" anchor="ctr">
                <a:spAutoFit/>
              </a:bodyPr>
              <a:lstStyle/>
              <a:p>
                <a:pPr algn="r">
                  <a:defRPr/>
                </a:pPr>
                <a:r>
                  <a:rPr lang="zh-CN" altLang="en-US" sz="2000" dirty="0">
                    <a:solidFill>
                      <a:schemeClr val="tx1">
                        <a:lumMod val="65000"/>
                        <a:lumOff val="35000"/>
                      </a:schemeClr>
                    </a:solidFill>
                    <a:latin typeface="SimHei" charset="-122"/>
                    <a:ea typeface="SimHei" charset="-122"/>
                    <a:cs typeface="SimHei" charset="-122"/>
                    <a:sym typeface="+mn-lt"/>
                  </a:rPr>
                  <a:t>标题文本预设</a:t>
                </a:r>
              </a:p>
            </p:txBody>
          </p:sp>
          <p:sp>
            <p:nvSpPr>
              <p:cNvPr id="59" name="文本框 45">
                <a:extLst>
                  <a:ext uri="{FF2B5EF4-FFF2-40B4-BE49-F238E27FC236}">
                    <a16:creationId xmlns:a16="http://schemas.microsoft.com/office/drawing/2014/main" xmlns="" id="{0B1F63C7-3498-4729-9290-7E1C84F9F2B0}"/>
                  </a:ext>
                </a:extLst>
              </p:cNvPr>
              <p:cNvSpPr txBox="1"/>
              <p:nvPr/>
            </p:nvSpPr>
            <p:spPr>
              <a:xfrm>
                <a:off x="5638262" y="1698881"/>
                <a:ext cx="2649892" cy="397704"/>
              </a:xfrm>
              <a:prstGeom prst="rect">
                <a:avLst/>
              </a:prstGeom>
              <a:noFill/>
            </p:spPr>
            <p:txBody>
              <a:bodyPr lIns="0" tIns="0" rIns="0" bIns="0">
                <a:spAutoFit/>
              </a:bodyPr>
              <a:lstStyle/>
              <a:p>
                <a:pPr algn="r" defTabSz="914356">
                  <a:lnSpc>
                    <a:spcPct val="120000"/>
                  </a:lnSpc>
                  <a:defRPr/>
                </a:pPr>
                <a:r>
                  <a:rPr lang="zh-CN" altLang="en-US" sz="1400" dirty="0">
                    <a:latin typeface="SimHei" charset="-122"/>
                    <a:ea typeface="SimHei" charset="-122"/>
                    <a:cs typeface="SimHei" charset="-122"/>
                    <a:sym typeface="+mn-lt"/>
                  </a:rPr>
                  <a:t>点击此处更换文本</a:t>
                </a:r>
                <a:endParaRPr lang="en-US" altLang="zh-CN" sz="1400" dirty="0">
                  <a:latin typeface="SimHei" charset="-122"/>
                  <a:ea typeface="SimHei" charset="-122"/>
                  <a:cs typeface="SimHei" charset="-122"/>
                  <a:sym typeface="+mn-lt"/>
                </a:endParaRPr>
              </a:p>
              <a:p>
                <a:pPr algn="r" defTabSz="914356">
                  <a:lnSpc>
                    <a:spcPct val="120000"/>
                  </a:lnSpc>
                  <a:defRPr/>
                </a:pPr>
                <a:r>
                  <a:rPr lang="zh-CN" altLang="en-US" sz="1400" dirty="0">
                    <a:latin typeface="SimHei" charset="-122"/>
                    <a:ea typeface="SimHei" charset="-122"/>
                    <a:cs typeface="SimHei" charset="-122"/>
                    <a:sym typeface="+mn-lt"/>
                  </a:rPr>
                  <a:t>点击此处更换文本</a:t>
                </a:r>
              </a:p>
            </p:txBody>
          </p:sp>
        </p:grpSp>
        <p:grpSp>
          <p:nvGrpSpPr>
            <p:cNvPr id="54" name="组合 27">
              <a:extLst>
                <a:ext uri="{FF2B5EF4-FFF2-40B4-BE49-F238E27FC236}">
                  <a16:creationId xmlns:a16="http://schemas.microsoft.com/office/drawing/2014/main" xmlns="" id="{B93832FC-DCDA-4100-AD6D-9C6FB167F7DD}"/>
                </a:ext>
              </a:extLst>
            </p:cNvPr>
            <p:cNvGrpSpPr>
              <a:grpSpLocks/>
            </p:cNvGrpSpPr>
            <p:nvPr/>
          </p:nvGrpSpPr>
          <p:grpSpPr bwMode="auto">
            <a:xfrm>
              <a:off x="6597427" y="2928017"/>
              <a:ext cx="2114777" cy="786911"/>
              <a:chOff x="5638291" y="1309674"/>
              <a:chExt cx="2649894" cy="786911"/>
            </a:xfrm>
          </p:grpSpPr>
          <p:sp>
            <p:nvSpPr>
              <p:cNvPr id="56" name="文本框 47">
                <a:extLst>
                  <a:ext uri="{FF2B5EF4-FFF2-40B4-BE49-F238E27FC236}">
                    <a16:creationId xmlns:a16="http://schemas.microsoft.com/office/drawing/2014/main" xmlns="" id="{EBEF5A12-5F21-45B1-A24E-233570C0858D}"/>
                  </a:ext>
                </a:extLst>
              </p:cNvPr>
              <p:cNvSpPr txBox="1"/>
              <p:nvPr/>
            </p:nvSpPr>
            <p:spPr>
              <a:xfrm>
                <a:off x="5638291" y="1309674"/>
                <a:ext cx="1588256" cy="253550"/>
              </a:xfrm>
              <a:prstGeom prst="rect">
                <a:avLst/>
              </a:prstGeom>
              <a:noFill/>
            </p:spPr>
            <p:txBody>
              <a:bodyPr wrap="none" lIns="0" tIns="0" rIns="0" bIns="0" anchor="ctr">
                <a:spAutoFit/>
              </a:bodyPr>
              <a:lstStyle/>
              <a:p>
                <a:pPr>
                  <a:defRPr/>
                </a:pPr>
                <a:r>
                  <a:rPr lang="zh-CN" altLang="en-US" sz="2000" dirty="0">
                    <a:solidFill>
                      <a:schemeClr val="tx1">
                        <a:lumMod val="65000"/>
                        <a:lumOff val="35000"/>
                      </a:schemeClr>
                    </a:solidFill>
                    <a:latin typeface="SimHei" charset="-122"/>
                    <a:ea typeface="SimHei" charset="-122"/>
                    <a:cs typeface="SimHei" charset="-122"/>
                    <a:sym typeface="+mn-lt"/>
                  </a:rPr>
                  <a:t>标题文本预设</a:t>
                </a:r>
              </a:p>
            </p:txBody>
          </p:sp>
          <p:sp>
            <p:nvSpPr>
              <p:cNvPr id="57" name="文本框 48">
                <a:extLst>
                  <a:ext uri="{FF2B5EF4-FFF2-40B4-BE49-F238E27FC236}">
                    <a16:creationId xmlns:a16="http://schemas.microsoft.com/office/drawing/2014/main" xmlns="" id="{276C66B9-8EC6-4DFB-8716-19CB49D59B57}"/>
                  </a:ext>
                </a:extLst>
              </p:cNvPr>
              <p:cNvSpPr txBox="1"/>
              <p:nvPr/>
            </p:nvSpPr>
            <p:spPr>
              <a:xfrm>
                <a:off x="5638291" y="1698881"/>
                <a:ext cx="2649894" cy="397704"/>
              </a:xfrm>
              <a:prstGeom prst="rect">
                <a:avLst/>
              </a:prstGeom>
              <a:noFill/>
            </p:spPr>
            <p:txBody>
              <a:bodyPr lIns="0" tIns="0" rIns="0" bIns="0">
                <a:spAutoFit/>
              </a:bodyPr>
              <a:lstStyle/>
              <a:p>
                <a:pPr defTabSz="914356">
                  <a:lnSpc>
                    <a:spcPct val="120000"/>
                  </a:lnSpc>
                  <a:defRPr/>
                </a:pPr>
                <a:r>
                  <a:rPr lang="zh-CN" altLang="en-US" sz="1400" dirty="0">
                    <a:latin typeface="SimHei" charset="-122"/>
                    <a:ea typeface="SimHei" charset="-122"/>
                    <a:cs typeface="SimHei" charset="-122"/>
                    <a:sym typeface="+mn-lt"/>
                  </a:rPr>
                  <a:t>点击此处更换文本</a:t>
                </a:r>
                <a:endParaRPr lang="en-US" altLang="zh-CN" sz="1400" dirty="0">
                  <a:latin typeface="SimHei" charset="-122"/>
                  <a:ea typeface="SimHei" charset="-122"/>
                  <a:cs typeface="SimHei" charset="-122"/>
                  <a:sym typeface="+mn-lt"/>
                </a:endParaRPr>
              </a:p>
              <a:p>
                <a:pPr defTabSz="914356">
                  <a:lnSpc>
                    <a:spcPct val="120000"/>
                  </a:lnSpc>
                  <a:defRPr/>
                </a:pPr>
                <a:r>
                  <a:rPr lang="zh-CN" altLang="en-US" sz="1400" dirty="0">
                    <a:latin typeface="SimHei" charset="-122"/>
                    <a:ea typeface="SimHei" charset="-122"/>
                    <a:cs typeface="SimHei" charset="-122"/>
                    <a:sym typeface="+mn-lt"/>
                  </a:rPr>
                  <a:t>点击此处更换文本</a:t>
                </a:r>
              </a:p>
            </p:txBody>
          </p:sp>
        </p:grpSp>
        <p:sp>
          <p:nvSpPr>
            <p:cNvPr id="55" name="任意多边形: 形状 50">
              <a:extLst>
                <a:ext uri="{FF2B5EF4-FFF2-40B4-BE49-F238E27FC236}">
                  <a16:creationId xmlns:a16="http://schemas.microsoft.com/office/drawing/2014/main" xmlns="" id="{41CC7C08-5D2D-4B09-BCC6-10868DE6D019}"/>
                </a:ext>
              </a:extLst>
            </p:cNvPr>
            <p:cNvSpPr>
              <a:spLocks/>
            </p:cNvSpPr>
            <p:nvPr/>
          </p:nvSpPr>
          <p:spPr bwMode="auto">
            <a:xfrm>
              <a:off x="4052024" y="1606621"/>
              <a:ext cx="1018161" cy="673081"/>
            </a:xfrm>
            <a:custGeom>
              <a:avLst/>
              <a:gdLst/>
              <a:ahLst/>
              <a:cxnLst>
                <a:cxn ang="0">
                  <a:pos x="310" y="142"/>
                </a:cxn>
                <a:cxn ang="0">
                  <a:pos x="158" y="0"/>
                </a:cxn>
                <a:cxn ang="0">
                  <a:pos x="0" y="142"/>
                </a:cxn>
                <a:cxn ang="0">
                  <a:pos x="112" y="142"/>
                </a:cxn>
                <a:cxn ang="0">
                  <a:pos x="110" y="164"/>
                </a:cxn>
                <a:cxn ang="0">
                  <a:pos x="155" y="205"/>
                </a:cxn>
                <a:cxn ang="0">
                  <a:pos x="200" y="164"/>
                </a:cxn>
                <a:cxn ang="0">
                  <a:pos x="197" y="142"/>
                </a:cxn>
                <a:cxn ang="0">
                  <a:pos x="310" y="142"/>
                </a:cxn>
              </a:cxnLst>
              <a:rect l="0" t="0" r="r" b="b"/>
              <a:pathLst>
                <a:path w="310" h="205">
                  <a:moveTo>
                    <a:pt x="310" y="142"/>
                  </a:moveTo>
                  <a:cubicBezTo>
                    <a:pt x="158" y="0"/>
                    <a:pt x="158" y="0"/>
                    <a:pt x="158" y="0"/>
                  </a:cubicBezTo>
                  <a:cubicBezTo>
                    <a:pt x="0" y="142"/>
                    <a:pt x="0" y="142"/>
                    <a:pt x="0" y="142"/>
                  </a:cubicBezTo>
                  <a:cubicBezTo>
                    <a:pt x="112" y="142"/>
                    <a:pt x="112" y="142"/>
                    <a:pt x="112" y="142"/>
                  </a:cubicBezTo>
                  <a:cubicBezTo>
                    <a:pt x="108" y="149"/>
                    <a:pt x="110" y="155"/>
                    <a:pt x="110" y="164"/>
                  </a:cubicBezTo>
                  <a:cubicBezTo>
                    <a:pt x="110" y="188"/>
                    <a:pt x="131" y="205"/>
                    <a:pt x="155" y="205"/>
                  </a:cubicBezTo>
                  <a:cubicBezTo>
                    <a:pt x="179" y="205"/>
                    <a:pt x="200" y="188"/>
                    <a:pt x="200" y="164"/>
                  </a:cubicBezTo>
                  <a:cubicBezTo>
                    <a:pt x="200" y="156"/>
                    <a:pt x="201" y="149"/>
                    <a:pt x="197" y="142"/>
                  </a:cubicBezTo>
                  <a:cubicBezTo>
                    <a:pt x="310" y="142"/>
                    <a:pt x="310" y="142"/>
                    <a:pt x="310" y="142"/>
                  </a:cubicBezTo>
                </a:path>
              </a:pathLst>
            </a:custGeom>
            <a:solidFill>
              <a:schemeClr val="bg1">
                <a:lumMod val="85000"/>
              </a:schemeClr>
            </a:solidFill>
            <a:ln w="19050">
              <a:solidFill>
                <a:schemeClr val="bg1"/>
              </a:solidFill>
              <a:round/>
              <a:headEnd/>
              <a:tailEnd/>
            </a:ln>
          </p:spPr>
          <p:txBody>
            <a:bodyPr anchor="ctr"/>
            <a:lstStyle/>
            <a:p>
              <a:pPr algn="ctr">
                <a:defRPr/>
              </a:pPr>
              <a:endParaRPr sz="2400" dirty="0">
                <a:latin typeface="SimHei" charset="-122"/>
                <a:ea typeface="SimHei" charset="-122"/>
                <a:cs typeface="SimHei" charset="-122"/>
                <a:sym typeface="+mn-lt"/>
              </a:endParaRPr>
            </a:p>
          </p:txBody>
        </p:sp>
      </p:grpSp>
      <p:pic>
        <p:nvPicPr>
          <p:cNvPr id="82" name="图片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2420291998"/>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717458" y="3042446"/>
            <a:ext cx="3508998" cy="584775"/>
          </a:xfrm>
          <a:prstGeom prst="rect">
            <a:avLst/>
          </a:prstGeom>
          <a:noFill/>
        </p:spPr>
        <p:txBody>
          <a:bodyPr wrap="square" rtlCol="0">
            <a:spAutoFit/>
          </a:bodyPr>
          <a:lstStyle/>
          <a:p>
            <a:pPr algn="ctr"/>
            <a:r>
              <a:rPr lang="zh-CN" altLang="en-US" sz="3200" b="1" dirty="0">
                <a:solidFill>
                  <a:schemeClr val="accent1"/>
                </a:solidFill>
                <a:latin typeface="SimHei" charset="-122"/>
                <a:ea typeface="SimHei" charset="-122"/>
                <a:cs typeface="SimHei" charset="-122"/>
                <a:sym typeface="+mn-lt"/>
              </a:rPr>
              <a:t>目  录</a:t>
            </a: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2530910" y="2523587"/>
            <a:ext cx="1882094" cy="1622495"/>
          </a:xfrm>
          <a:prstGeom prst="hexagon">
            <a:avLst/>
          </a:prstGeom>
          <a:noFill/>
          <a:ln w="1016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charset="-122"/>
              <a:ea typeface="SimHei" charset="-122"/>
              <a:cs typeface="SimHei" charset="-122"/>
            </a:endParaRPr>
          </a:p>
        </p:txBody>
      </p:sp>
      <p:sp>
        <p:nvSpPr>
          <p:cNvPr id="7" name="文本框 6">
            <a:extLst>
              <a:ext uri="{FF2B5EF4-FFF2-40B4-BE49-F238E27FC236}">
                <a16:creationId xmlns:a16="http://schemas.microsoft.com/office/drawing/2014/main" xmlns="" id="{B169B71B-BEF2-4FEF-807F-F79FFA7BD01E}"/>
              </a:ext>
            </a:extLst>
          </p:cNvPr>
          <p:cNvSpPr txBox="1"/>
          <p:nvPr/>
        </p:nvSpPr>
        <p:spPr>
          <a:xfrm>
            <a:off x="5522715" y="1675628"/>
            <a:ext cx="4217691" cy="3318409"/>
          </a:xfrm>
          <a:prstGeom prst="rect">
            <a:avLst/>
          </a:prstGeom>
          <a:noFill/>
        </p:spPr>
        <p:txBody>
          <a:bodyPr wrap="square" rtlCol="0">
            <a:spAutoFit/>
          </a:bodyPr>
          <a:lstStyle/>
          <a:p>
            <a:pPr>
              <a:lnSpc>
                <a:spcPct val="150000"/>
              </a:lnSpc>
            </a:pPr>
            <a:r>
              <a:rPr lang="zh-CN" altLang="en-US" sz="3600" b="1" dirty="0">
                <a:solidFill>
                  <a:schemeClr val="tx1">
                    <a:lumMod val="65000"/>
                    <a:lumOff val="35000"/>
                  </a:schemeClr>
                </a:solidFill>
                <a:latin typeface="SimHei" charset="-122"/>
                <a:ea typeface="SimHei" charset="-122"/>
                <a:cs typeface="SimHei" charset="-122"/>
                <a:sym typeface="+mn-lt"/>
              </a:rPr>
              <a:t>一</a:t>
            </a:r>
            <a:r>
              <a:rPr lang="zh-CN" altLang="en-US" sz="3600" b="1" dirty="0" smtClean="0">
                <a:solidFill>
                  <a:schemeClr val="tx1">
                    <a:lumMod val="65000"/>
                    <a:lumOff val="35000"/>
                  </a:schemeClr>
                </a:solidFill>
                <a:latin typeface="SimHei" charset="-122"/>
                <a:ea typeface="SimHei" charset="-122"/>
                <a:cs typeface="SimHei" charset="-122"/>
                <a:sym typeface="+mn-lt"/>
              </a:rPr>
              <a:t>、</a:t>
            </a:r>
            <a:r>
              <a:rPr lang="en-US" altLang="zh-CN" sz="3600" b="1" dirty="0" smtClean="0">
                <a:solidFill>
                  <a:schemeClr val="tx1">
                    <a:lumMod val="65000"/>
                    <a:lumOff val="35000"/>
                  </a:schemeClr>
                </a:solidFill>
                <a:latin typeface="SimHei" charset="-122"/>
                <a:ea typeface="SimHei" charset="-122"/>
                <a:cs typeface="SimHei" charset="-122"/>
                <a:sym typeface="+mn-lt"/>
              </a:rPr>
              <a:t>XXX</a:t>
            </a:r>
          </a:p>
          <a:p>
            <a:pPr>
              <a:lnSpc>
                <a:spcPct val="150000"/>
              </a:lnSpc>
            </a:pPr>
            <a:r>
              <a:rPr lang="zh-CN" altLang="en-US" sz="3600" b="1" dirty="0" smtClean="0">
                <a:solidFill>
                  <a:schemeClr val="tx1">
                    <a:lumMod val="65000"/>
                    <a:lumOff val="35000"/>
                  </a:schemeClr>
                </a:solidFill>
                <a:latin typeface="SimHei" charset="-122"/>
                <a:ea typeface="SimHei" charset="-122"/>
                <a:cs typeface="SimHei" charset="-122"/>
                <a:sym typeface="+mn-lt"/>
              </a:rPr>
              <a:t>二、</a:t>
            </a:r>
            <a:r>
              <a:rPr lang="en-US" altLang="zh-CN" sz="3600" b="1" dirty="0" smtClean="0">
                <a:solidFill>
                  <a:schemeClr val="tx1">
                    <a:lumMod val="65000"/>
                    <a:lumOff val="35000"/>
                  </a:schemeClr>
                </a:solidFill>
                <a:latin typeface="SimHei" charset="-122"/>
                <a:ea typeface="SimHei" charset="-122"/>
                <a:cs typeface="SimHei" charset="-122"/>
                <a:sym typeface="+mn-lt"/>
              </a:rPr>
              <a:t>XXX</a:t>
            </a:r>
          </a:p>
          <a:p>
            <a:pPr>
              <a:lnSpc>
                <a:spcPct val="150000"/>
              </a:lnSpc>
            </a:pPr>
            <a:r>
              <a:rPr lang="zh-CN" altLang="en-US" sz="3600" b="1" dirty="0" smtClean="0">
                <a:solidFill>
                  <a:schemeClr val="tx1">
                    <a:lumMod val="65000"/>
                    <a:lumOff val="35000"/>
                  </a:schemeClr>
                </a:solidFill>
                <a:latin typeface="SimHei" charset="-122"/>
                <a:ea typeface="SimHei" charset="-122"/>
                <a:cs typeface="SimHei" charset="-122"/>
                <a:sym typeface="+mn-lt"/>
              </a:rPr>
              <a:t>三、</a:t>
            </a:r>
            <a:r>
              <a:rPr lang="en-US" altLang="zh-CN" sz="3600" b="1" dirty="0" smtClean="0">
                <a:solidFill>
                  <a:schemeClr val="tx1">
                    <a:lumMod val="65000"/>
                    <a:lumOff val="35000"/>
                  </a:schemeClr>
                </a:solidFill>
                <a:latin typeface="SimHei" charset="-122"/>
                <a:ea typeface="SimHei" charset="-122"/>
                <a:cs typeface="SimHei" charset="-122"/>
                <a:sym typeface="+mn-lt"/>
              </a:rPr>
              <a:t>XXX</a:t>
            </a:r>
          </a:p>
          <a:p>
            <a:pPr>
              <a:lnSpc>
                <a:spcPct val="150000"/>
              </a:lnSpc>
            </a:pPr>
            <a:r>
              <a:rPr lang="zh-CN" altLang="en-US" sz="3600" b="1" dirty="0" smtClean="0">
                <a:solidFill>
                  <a:schemeClr val="tx1">
                    <a:lumMod val="65000"/>
                    <a:lumOff val="35000"/>
                  </a:schemeClr>
                </a:solidFill>
                <a:latin typeface="SimHei" charset="-122"/>
                <a:ea typeface="SimHei" charset="-122"/>
                <a:cs typeface="SimHei" charset="-122"/>
                <a:sym typeface="+mn-lt"/>
              </a:rPr>
              <a:t>四、</a:t>
            </a:r>
            <a:r>
              <a:rPr lang="en-US" altLang="zh-CN" sz="3600" b="1" dirty="0" smtClean="0">
                <a:solidFill>
                  <a:schemeClr val="tx1">
                    <a:lumMod val="65000"/>
                    <a:lumOff val="35000"/>
                  </a:schemeClr>
                </a:solidFill>
                <a:latin typeface="SimHei" charset="-122"/>
                <a:ea typeface="SimHei" charset="-122"/>
                <a:cs typeface="SimHei" charset="-122"/>
                <a:sym typeface="+mn-lt"/>
              </a:rPr>
              <a:t>XXX</a:t>
            </a:r>
            <a:endParaRPr lang="en-US" altLang="zh-CN" sz="3600" b="1" dirty="0">
              <a:solidFill>
                <a:schemeClr val="tx1">
                  <a:lumMod val="65000"/>
                  <a:lumOff val="35000"/>
                </a:schemeClr>
              </a:solidFill>
              <a:latin typeface="SimHei" charset="-122"/>
              <a:ea typeface="SimHei" charset="-122"/>
              <a:cs typeface="SimHei" charset="-122"/>
              <a:sym typeface="+mn-lt"/>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4134523907"/>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2" name="组合 1">
            <a:extLst>
              <a:ext uri="{FF2B5EF4-FFF2-40B4-BE49-F238E27FC236}">
                <a16:creationId xmlns:a16="http://schemas.microsoft.com/office/drawing/2014/main" xmlns="" id="{8BC38E77-AC5B-4F14-BF46-F4CB9BF4DDED}"/>
              </a:ext>
            </a:extLst>
          </p:cNvPr>
          <p:cNvGrpSpPr/>
          <p:nvPr/>
        </p:nvGrpSpPr>
        <p:grpSpPr>
          <a:xfrm>
            <a:off x="9446893" y="2057098"/>
            <a:ext cx="868969" cy="925888"/>
            <a:chOff x="5572598" y="3688106"/>
            <a:chExt cx="1144737" cy="1219720"/>
          </a:xfrm>
          <a:solidFill>
            <a:schemeClr val="accent1"/>
          </a:solidFill>
        </p:grpSpPr>
        <p:sp>
          <p:nvSpPr>
            <p:cNvPr id="5" name="Freeform 142">
              <a:extLst>
                <a:ext uri="{FF2B5EF4-FFF2-40B4-BE49-F238E27FC236}">
                  <a16:creationId xmlns:a16="http://schemas.microsoft.com/office/drawing/2014/main" xmlns="" id="{9436529D-17D0-4E42-B0B8-5A628BB313EC}"/>
                </a:ext>
              </a:extLst>
            </p:cNvPr>
            <p:cNvSpPr>
              <a:spLocks/>
            </p:cNvSpPr>
            <p:nvPr/>
          </p:nvSpPr>
          <p:spPr bwMode="auto">
            <a:xfrm>
              <a:off x="6070817" y="4854505"/>
              <a:ext cx="148300" cy="53321"/>
            </a:xfrm>
            <a:custGeom>
              <a:avLst/>
              <a:gdLst>
                <a:gd name="T0" fmla="*/ 0 w 88"/>
                <a:gd name="T1" fmla="*/ 0 h 32"/>
                <a:gd name="T2" fmla="*/ 44 w 88"/>
                <a:gd name="T3" fmla="*/ 32 h 32"/>
                <a:gd name="T4" fmla="*/ 88 w 88"/>
                <a:gd name="T5" fmla="*/ 0 h 32"/>
                <a:gd name="T6" fmla="*/ 0 w 88"/>
                <a:gd name="T7" fmla="*/ 0 h 32"/>
              </a:gdLst>
              <a:ahLst/>
              <a:cxnLst>
                <a:cxn ang="0">
                  <a:pos x="T0" y="T1"/>
                </a:cxn>
                <a:cxn ang="0">
                  <a:pos x="T2" y="T3"/>
                </a:cxn>
                <a:cxn ang="0">
                  <a:pos x="T4" y="T5"/>
                </a:cxn>
                <a:cxn ang="0">
                  <a:pos x="T6" y="T7"/>
                </a:cxn>
              </a:cxnLst>
              <a:rect l="0" t="0" r="r" b="b"/>
              <a:pathLst>
                <a:path w="88" h="32">
                  <a:moveTo>
                    <a:pt x="0" y="0"/>
                  </a:moveTo>
                  <a:cubicBezTo>
                    <a:pt x="6" y="19"/>
                    <a:pt x="24" y="32"/>
                    <a:pt x="44" y="32"/>
                  </a:cubicBezTo>
                  <a:cubicBezTo>
                    <a:pt x="64" y="32"/>
                    <a:pt x="82" y="19"/>
                    <a:pt x="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7" name="Freeform 143">
              <a:extLst>
                <a:ext uri="{FF2B5EF4-FFF2-40B4-BE49-F238E27FC236}">
                  <a16:creationId xmlns:a16="http://schemas.microsoft.com/office/drawing/2014/main" xmlns="" id="{03821D73-B431-478C-AAFF-D09AAFAAF153}"/>
                </a:ext>
              </a:extLst>
            </p:cNvPr>
            <p:cNvSpPr>
              <a:spLocks/>
            </p:cNvSpPr>
            <p:nvPr/>
          </p:nvSpPr>
          <p:spPr bwMode="auto">
            <a:xfrm>
              <a:off x="6000833" y="4719537"/>
              <a:ext cx="288268" cy="46656"/>
            </a:xfrm>
            <a:custGeom>
              <a:avLst/>
              <a:gdLst>
                <a:gd name="T0" fmla="*/ 0 w 173"/>
                <a:gd name="T1" fmla="*/ 28 h 28"/>
                <a:gd name="T2" fmla="*/ 0 w 173"/>
                <a:gd name="T3" fmla="*/ 0 h 28"/>
                <a:gd name="T4" fmla="*/ 173 w 173"/>
                <a:gd name="T5" fmla="*/ 0 h 28"/>
                <a:gd name="T6" fmla="*/ 173 w 173"/>
                <a:gd name="T7" fmla="*/ 28 h 28"/>
                <a:gd name="T8" fmla="*/ 0 w 173"/>
                <a:gd name="T9" fmla="*/ 28 h 28"/>
                <a:gd name="T10" fmla="*/ 0 w 173"/>
                <a:gd name="T11" fmla="*/ 28 h 28"/>
              </a:gdLst>
              <a:ahLst/>
              <a:cxnLst>
                <a:cxn ang="0">
                  <a:pos x="T0" y="T1"/>
                </a:cxn>
                <a:cxn ang="0">
                  <a:pos x="T2" y="T3"/>
                </a:cxn>
                <a:cxn ang="0">
                  <a:pos x="T4" y="T5"/>
                </a:cxn>
                <a:cxn ang="0">
                  <a:pos x="T6" y="T7"/>
                </a:cxn>
                <a:cxn ang="0">
                  <a:pos x="T8" y="T9"/>
                </a:cxn>
                <a:cxn ang="0">
                  <a:pos x="T10" y="T11"/>
                </a:cxn>
              </a:cxnLst>
              <a:rect l="0" t="0" r="r" b="b"/>
              <a:pathLst>
                <a:path w="173" h="28">
                  <a:moveTo>
                    <a:pt x="0" y="28"/>
                  </a:moveTo>
                  <a:lnTo>
                    <a:pt x="0" y="0"/>
                  </a:lnTo>
                  <a:lnTo>
                    <a:pt x="173" y="0"/>
                  </a:lnTo>
                  <a:lnTo>
                    <a:pt x="173"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8" name="Freeform 144">
              <a:extLst>
                <a:ext uri="{FF2B5EF4-FFF2-40B4-BE49-F238E27FC236}">
                  <a16:creationId xmlns:a16="http://schemas.microsoft.com/office/drawing/2014/main" xmlns="" id="{E70ACFBD-9F1B-4A11-9A63-0882B87C6130}"/>
                </a:ext>
              </a:extLst>
            </p:cNvPr>
            <p:cNvSpPr>
              <a:spLocks/>
            </p:cNvSpPr>
            <p:nvPr/>
          </p:nvSpPr>
          <p:spPr bwMode="auto">
            <a:xfrm>
              <a:off x="6009164" y="4787854"/>
              <a:ext cx="271605" cy="46656"/>
            </a:xfrm>
            <a:custGeom>
              <a:avLst/>
              <a:gdLst>
                <a:gd name="T0" fmla="*/ 0 w 163"/>
                <a:gd name="T1" fmla="*/ 28 h 28"/>
                <a:gd name="T2" fmla="*/ 0 w 163"/>
                <a:gd name="T3" fmla="*/ 0 h 28"/>
                <a:gd name="T4" fmla="*/ 163 w 163"/>
                <a:gd name="T5" fmla="*/ 0 h 28"/>
                <a:gd name="T6" fmla="*/ 163 w 163"/>
                <a:gd name="T7" fmla="*/ 28 h 28"/>
                <a:gd name="T8" fmla="*/ 0 w 163"/>
                <a:gd name="T9" fmla="*/ 28 h 28"/>
                <a:gd name="T10" fmla="*/ 0 w 163"/>
                <a:gd name="T11" fmla="*/ 28 h 28"/>
              </a:gdLst>
              <a:ahLst/>
              <a:cxnLst>
                <a:cxn ang="0">
                  <a:pos x="T0" y="T1"/>
                </a:cxn>
                <a:cxn ang="0">
                  <a:pos x="T2" y="T3"/>
                </a:cxn>
                <a:cxn ang="0">
                  <a:pos x="T4" y="T5"/>
                </a:cxn>
                <a:cxn ang="0">
                  <a:pos x="T6" y="T7"/>
                </a:cxn>
                <a:cxn ang="0">
                  <a:pos x="T8" y="T9"/>
                </a:cxn>
                <a:cxn ang="0">
                  <a:pos x="T10" y="T11"/>
                </a:cxn>
              </a:cxnLst>
              <a:rect l="0" t="0" r="r" b="b"/>
              <a:pathLst>
                <a:path w="163" h="28">
                  <a:moveTo>
                    <a:pt x="0" y="28"/>
                  </a:moveTo>
                  <a:lnTo>
                    <a:pt x="0" y="0"/>
                  </a:lnTo>
                  <a:lnTo>
                    <a:pt x="163" y="0"/>
                  </a:lnTo>
                  <a:lnTo>
                    <a:pt x="163"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9" name="Freeform 145">
              <a:extLst>
                <a:ext uri="{FF2B5EF4-FFF2-40B4-BE49-F238E27FC236}">
                  <a16:creationId xmlns:a16="http://schemas.microsoft.com/office/drawing/2014/main" xmlns="" id="{B63B5C19-ED23-4AEE-8484-8B9432BE1E30}"/>
                </a:ext>
              </a:extLst>
            </p:cNvPr>
            <p:cNvSpPr>
              <a:spLocks/>
            </p:cNvSpPr>
            <p:nvPr/>
          </p:nvSpPr>
          <p:spPr bwMode="auto">
            <a:xfrm>
              <a:off x="6000833" y="4649553"/>
              <a:ext cx="288268" cy="46656"/>
            </a:xfrm>
            <a:custGeom>
              <a:avLst/>
              <a:gdLst>
                <a:gd name="T0" fmla="*/ 0 w 173"/>
                <a:gd name="T1" fmla="*/ 28 h 28"/>
                <a:gd name="T2" fmla="*/ 0 w 173"/>
                <a:gd name="T3" fmla="*/ 0 h 28"/>
                <a:gd name="T4" fmla="*/ 173 w 173"/>
                <a:gd name="T5" fmla="*/ 0 h 28"/>
                <a:gd name="T6" fmla="*/ 173 w 173"/>
                <a:gd name="T7" fmla="*/ 28 h 28"/>
                <a:gd name="T8" fmla="*/ 0 w 173"/>
                <a:gd name="T9" fmla="*/ 28 h 28"/>
                <a:gd name="T10" fmla="*/ 0 w 173"/>
                <a:gd name="T11" fmla="*/ 28 h 28"/>
              </a:gdLst>
              <a:ahLst/>
              <a:cxnLst>
                <a:cxn ang="0">
                  <a:pos x="T0" y="T1"/>
                </a:cxn>
                <a:cxn ang="0">
                  <a:pos x="T2" y="T3"/>
                </a:cxn>
                <a:cxn ang="0">
                  <a:pos x="T4" y="T5"/>
                </a:cxn>
                <a:cxn ang="0">
                  <a:pos x="T6" y="T7"/>
                </a:cxn>
                <a:cxn ang="0">
                  <a:pos x="T8" y="T9"/>
                </a:cxn>
                <a:cxn ang="0">
                  <a:pos x="T10" y="T11"/>
                </a:cxn>
              </a:cxnLst>
              <a:rect l="0" t="0" r="r" b="b"/>
              <a:pathLst>
                <a:path w="173" h="28">
                  <a:moveTo>
                    <a:pt x="0" y="28"/>
                  </a:moveTo>
                  <a:lnTo>
                    <a:pt x="0" y="0"/>
                  </a:lnTo>
                  <a:lnTo>
                    <a:pt x="173" y="0"/>
                  </a:lnTo>
                  <a:lnTo>
                    <a:pt x="173"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0" name="Freeform 146">
              <a:extLst>
                <a:ext uri="{FF2B5EF4-FFF2-40B4-BE49-F238E27FC236}">
                  <a16:creationId xmlns:a16="http://schemas.microsoft.com/office/drawing/2014/main" xmlns="" id="{430DA9BB-AF6D-4779-8E5E-A951D8820A44}"/>
                </a:ext>
              </a:extLst>
            </p:cNvPr>
            <p:cNvSpPr>
              <a:spLocks noEditPoints="1"/>
            </p:cNvSpPr>
            <p:nvPr/>
          </p:nvSpPr>
          <p:spPr bwMode="auto">
            <a:xfrm>
              <a:off x="5824207" y="3939716"/>
              <a:ext cx="641520" cy="689842"/>
            </a:xfrm>
            <a:custGeom>
              <a:avLst/>
              <a:gdLst>
                <a:gd name="T0" fmla="*/ 0 w 384"/>
                <a:gd name="T1" fmla="*/ 192 h 414"/>
                <a:gd name="T2" fmla="*/ 106 w 384"/>
                <a:gd name="T3" fmla="*/ 409 h 414"/>
                <a:gd name="T4" fmla="*/ 278 w 384"/>
                <a:gd name="T5" fmla="*/ 414 h 414"/>
                <a:gd name="T6" fmla="*/ 325 w 384"/>
                <a:gd name="T7" fmla="*/ 330 h 414"/>
                <a:gd name="T8" fmla="*/ 192 w 384"/>
                <a:gd name="T9" fmla="*/ 0 h 414"/>
                <a:gd name="T10" fmla="*/ 261 w 384"/>
                <a:gd name="T11" fmla="*/ 230 h 414"/>
                <a:gd name="T12" fmla="*/ 262 w 384"/>
                <a:gd name="T13" fmla="*/ 209 h 414"/>
                <a:gd name="T14" fmla="*/ 243 w 384"/>
                <a:gd name="T15" fmla="*/ 210 h 414"/>
                <a:gd name="T16" fmla="*/ 233 w 384"/>
                <a:gd name="T17" fmla="*/ 207 h 414"/>
                <a:gd name="T18" fmla="*/ 213 w 384"/>
                <a:gd name="T19" fmla="*/ 203 h 414"/>
                <a:gd name="T20" fmla="*/ 202 w 384"/>
                <a:gd name="T21" fmla="*/ 201 h 414"/>
                <a:gd name="T22" fmla="*/ 182 w 384"/>
                <a:gd name="T23" fmla="*/ 201 h 414"/>
                <a:gd name="T24" fmla="*/ 171 w 384"/>
                <a:gd name="T25" fmla="*/ 203 h 414"/>
                <a:gd name="T26" fmla="*/ 151 w 384"/>
                <a:gd name="T27" fmla="*/ 207 h 414"/>
                <a:gd name="T28" fmla="*/ 141 w 384"/>
                <a:gd name="T29" fmla="*/ 210 h 414"/>
                <a:gd name="T30" fmla="*/ 122 w 384"/>
                <a:gd name="T31" fmla="*/ 209 h 414"/>
                <a:gd name="T32" fmla="*/ 123 w 384"/>
                <a:gd name="T33" fmla="*/ 230 h 414"/>
                <a:gd name="T34" fmla="*/ 81 w 384"/>
                <a:gd name="T35" fmla="*/ 207 h 414"/>
                <a:gd name="T36" fmla="*/ 81 w 384"/>
                <a:gd name="T37" fmla="*/ 207 h 414"/>
                <a:gd name="T38" fmla="*/ 86 w 384"/>
                <a:gd name="T39" fmla="*/ 196 h 414"/>
                <a:gd name="T40" fmla="*/ 112 w 384"/>
                <a:gd name="T41" fmla="*/ 181 h 414"/>
                <a:gd name="T42" fmla="*/ 121 w 384"/>
                <a:gd name="T43" fmla="*/ 177 h 414"/>
                <a:gd name="T44" fmla="*/ 148 w 384"/>
                <a:gd name="T45" fmla="*/ 168 h 414"/>
                <a:gd name="T46" fmla="*/ 158 w 384"/>
                <a:gd name="T47" fmla="*/ 166 h 414"/>
                <a:gd name="T48" fmla="*/ 187 w 384"/>
                <a:gd name="T49" fmla="*/ 163 h 414"/>
                <a:gd name="T50" fmla="*/ 197 w 384"/>
                <a:gd name="T51" fmla="*/ 163 h 414"/>
                <a:gd name="T52" fmla="*/ 225 w 384"/>
                <a:gd name="T53" fmla="*/ 166 h 414"/>
                <a:gd name="T54" fmla="*/ 236 w 384"/>
                <a:gd name="T55" fmla="*/ 168 h 414"/>
                <a:gd name="T56" fmla="*/ 263 w 384"/>
                <a:gd name="T57" fmla="*/ 177 h 414"/>
                <a:gd name="T58" fmla="*/ 272 w 384"/>
                <a:gd name="T59" fmla="*/ 181 h 414"/>
                <a:gd name="T60" fmla="*/ 298 w 384"/>
                <a:gd name="T61" fmla="*/ 196 h 414"/>
                <a:gd name="T62" fmla="*/ 271 w 384"/>
                <a:gd name="T63" fmla="*/ 22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414">
                  <a:moveTo>
                    <a:pt x="192" y="0"/>
                  </a:moveTo>
                  <a:cubicBezTo>
                    <a:pt x="86" y="0"/>
                    <a:pt x="0" y="86"/>
                    <a:pt x="0" y="192"/>
                  </a:cubicBezTo>
                  <a:cubicBezTo>
                    <a:pt x="0" y="246"/>
                    <a:pt x="26" y="293"/>
                    <a:pt x="59" y="330"/>
                  </a:cubicBezTo>
                  <a:cubicBezTo>
                    <a:pt x="80" y="353"/>
                    <a:pt x="106" y="376"/>
                    <a:pt x="106" y="409"/>
                  </a:cubicBezTo>
                  <a:cubicBezTo>
                    <a:pt x="106" y="411"/>
                    <a:pt x="106" y="412"/>
                    <a:pt x="106" y="414"/>
                  </a:cubicBezTo>
                  <a:cubicBezTo>
                    <a:pt x="278" y="414"/>
                    <a:pt x="278" y="414"/>
                    <a:pt x="278" y="414"/>
                  </a:cubicBezTo>
                  <a:cubicBezTo>
                    <a:pt x="278" y="412"/>
                    <a:pt x="278" y="411"/>
                    <a:pt x="278" y="409"/>
                  </a:cubicBezTo>
                  <a:cubicBezTo>
                    <a:pt x="278" y="376"/>
                    <a:pt x="304" y="353"/>
                    <a:pt x="325" y="330"/>
                  </a:cubicBezTo>
                  <a:cubicBezTo>
                    <a:pt x="358" y="293"/>
                    <a:pt x="384" y="246"/>
                    <a:pt x="384" y="192"/>
                  </a:cubicBezTo>
                  <a:cubicBezTo>
                    <a:pt x="384" y="86"/>
                    <a:pt x="298" y="0"/>
                    <a:pt x="192" y="0"/>
                  </a:cubicBezTo>
                  <a:close/>
                  <a:moveTo>
                    <a:pt x="271" y="224"/>
                  </a:moveTo>
                  <a:cubicBezTo>
                    <a:pt x="261" y="230"/>
                    <a:pt x="261" y="230"/>
                    <a:pt x="261" y="230"/>
                  </a:cubicBezTo>
                  <a:cubicBezTo>
                    <a:pt x="262" y="218"/>
                    <a:pt x="262" y="218"/>
                    <a:pt x="262" y="218"/>
                  </a:cubicBezTo>
                  <a:cubicBezTo>
                    <a:pt x="262" y="215"/>
                    <a:pt x="262" y="212"/>
                    <a:pt x="262" y="209"/>
                  </a:cubicBezTo>
                  <a:cubicBezTo>
                    <a:pt x="262" y="204"/>
                    <a:pt x="262" y="199"/>
                    <a:pt x="262" y="193"/>
                  </a:cubicBezTo>
                  <a:cubicBezTo>
                    <a:pt x="255" y="198"/>
                    <a:pt x="249" y="204"/>
                    <a:pt x="243" y="210"/>
                  </a:cubicBezTo>
                  <a:cubicBezTo>
                    <a:pt x="235" y="219"/>
                    <a:pt x="235" y="219"/>
                    <a:pt x="235" y="219"/>
                  </a:cubicBezTo>
                  <a:cubicBezTo>
                    <a:pt x="233" y="207"/>
                    <a:pt x="233" y="207"/>
                    <a:pt x="233" y="207"/>
                  </a:cubicBezTo>
                  <a:cubicBezTo>
                    <a:pt x="231" y="199"/>
                    <a:pt x="230" y="190"/>
                    <a:pt x="227" y="182"/>
                  </a:cubicBezTo>
                  <a:cubicBezTo>
                    <a:pt x="222" y="189"/>
                    <a:pt x="217" y="196"/>
                    <a:pt x="213" y="203"/>
                  </a:cubicBezTo>
                  <a:cubicBezTo>
                    <a:pt x="206" y="213"/>
                    <a:pt x="206" y="213"/>
                    <a:pt x="206" y="213"/>
                  </a:cubicBezTo>
                  <a:cubicBezTo>
                    <a:pt x="202" y="201"/>
                    <a:pt x="202" y="201"/>
                    <a:pt x="202" y="201"/>
                  </a:cubicBezTo>
                  <a:cubicBezTo>
                    <a:pt x="199" y="194"/>
                    <a:pt x="196" y="186"/>
                    <a:pt x="192" y="179"/>
                  </a:cubicBezTo>
                  <a:cubicBezTo>
                    <a:pt x="188" y="186"/>
                    <a:pt x="185" y="194"/>
                    <a:pt x="182" y="201"/>
                  </a:cubicBezTo>
                  <a:cubicBezTo>
                    <a:pt x="178" y="213"/>
                    <a:pt x="178" y="213"/>
                    <a:pt x="178" y="213"/>
                  </a:cubicBezTo>
                  <a:cubicBezTo>
                    <a:pt x="171" y="203"/>
                    <a:pt x="171" y="203"/>
                    <a:pt x="171" y="203"/>
                  </a:cubicBezTo>
                  <a:cubicBezTo>
                    <a:pt x="167" y="196"/>
                    <a:pt x="162" y="189"/>
                    <a:pt x="157" y="182"/>
                  </a:cubicBezTo>
                  <a:cubicBezTo>
                    <a:pt x="154" y="191"/>
                    <a:pt x="152" y="199"/>
                    <a:pt x="151" y="207"/>
                  </a:cubicBezTo>
                  <a:cubicBezTo>
                    <a:pt x="149" y="219"/>
                    <a:pt x="149" y="219"/>
                    <a:pt x="149" y="219"/>
                  </a:cubicBezTo>
                  <a:cubicBezTo>
                    <a:pt x="141" y="210"/>
                    <a:pt x="141" y="210"/>
                    <a:pt x="141" y="210"/>
                  </a:cubicBezTo>
                  <a:cubicBezTo>
                    <a:pt x="135" y="204"/>
                    <a:pt x="129" y="199"/>
                    <a:pt x="122" y="193"/>
                  </a:cubicBezTo>
                  <a:cubicBezTo>
                    <a:pt x="122" y="198"/>
                    <a:pt x="122" y="204"/>
                    <a:pt x="122" y="209"/>
                  </a:cubicBezTo>
                  <a:cubicBezTo>
                    <a:pt x="122" y="212"/>
                    <a:pt x="122" y="215"/>
                    <a:pt x="122" y="218"/>
                  </a:cubicBezTo>
                  <a:cubicBezTo>
                    <a:pt x="123" y="230"/>
                    <a:pt x="123" y="230"/>
                    <a:pt x="123" y="230"/>
                  </a:cubicBezTo>
                  <a:cubicBezTo>
                    <a:pt x="113" y="224"/>
                    <a:pt x="113" y="224"/>
                    <a:pt x="113" y="224"/>
                  </a:cubicBezTo>
                  <a:cubicBezTo>
                    <a:pt x="103" y="217"/>
                    <a:pt x="92" y="212"/>
                    <a:pt x="81" y="207"/>
                  </a:cubicBezTo>
                  <a:cubicBezTo>
                    <a:pt x="81" y="207"/>
                    <a:pt x="81" y="207"/>
                    <a:pt x="81" y="207"/>
                  </a:cubicBezTo>
                  <a:cubicBezTo>
                    <a:pt x="81" y="207"/>
                    <a:pt x="81" y="207"/>
                    <a:pt x="81" y="207"/>
                  </a:cubicBezTo>
                  <a:cubicBezTo>
                    <a:pt x="81" y="207"/>
                    <a:pt x="81" y="207"/>
                    <a:pt x="81" y="207"/>
                  </a:cubicBezTo>
                  <a:cubicBezTo>
                    <a:pt x="86" y="196"/>
                    <a:pt x="86" y="196"/>
                    <a:pt x="86" y="196"/>
                  </a:cubicBezTo>
                  <a:cubicBezTo>
                    <a:pt x="94" y="200"/>
                    <a:pt x="102" y="204"/>
                    <a:pt x="110" y="208"/>
                  </a:cubicBezTo>
                  <a:cubicBezTo>
                    <a:pt x="110" y="199"/>
                    <a:pt x="110" y="190"/>
                    <a:pt x="112" y="181"/>
                  </a:cubicBezTo>
                  <a:cubicBezTo>
                    <a:pt x="113" y="172"/>
                    <a:pt x="113" y="172"/>
                    <a:pt x="113" y="172"/>
                  </a:cubicBezTo>
                  <a:cubicBezTo>
                    <a:pt x="121" y="177"/>
                    <a:pt x="121" y="177"/>
                    <a:pt x="121" y="177"/>
                  </a:cubicBezTo>
                  <a:cubicBezTo>
                    <a:pt x="128" y="182"/>
                    <a:pt x="135" y="188"/>
                    <a:pt x="141" y="194"/>
                  </a:cubicBezTo>
                  <a:cubicBezTo>
                    <a:pt x="143" y="185"/>
                    <a:pt x="145" y="177"/>
                    <a:pt x="148" y="168"/>
                  </a:cubicBezTo>
                  <a:cubicBezTo>
                    <a:pt x="152" y="159"/>
                    <a:pt x="152" y="159"/>
                    <a:pt x="152" y="159"/>
                  </a:cubicBezTo>
                  <a:cubicBezTo>
                    <a:pt x="158" y="166"/>
                    <a:pt x="158" y="166"/>
                    <a:pt x="158" y="166"/>
                  </a:cubicBezTo>
                  <a:cubicBezTo>
                    <a:pt x="164" y="173"/>
                    <a:pt x="170" y="180"/>
                    <a:pt x="175" y="187"/>
                  </a:cubicBezTo>
                  <a:cubicBezTo>
                    <a:pt x="178" y="179"/>
                    <a:pt x="182" y="171"/>
                    <a:pt x="187" y="163"/>
                  </a:cubicBezTo>
                  <a:cubicBezTo>
                    <a:pt x="192" y="155"/>
                    <a:pt x="192" y="155"/>
                    <a:pt x="192" y="155"/>
                  </a:cubicBezTo>
                  <a:cubicBezTo>
                    <a:pt x="197" y="163"/>
                    <a:pt x="197" y="163"/>
                    <a:pt x="197" y="163"/>
                  </a:cubicBezTo>
                  <a:cubicBezTo>
                    <a:pt x="202" y="171"/>
                    <a:pt x="206" y="179"/>
                    <a:pt x="209" y="187"/>
                  </a:cubicBezTo>
                  <a:cubicBezTo>
                    <a:pt x="214" y="180"/>
                    <a:pt x="219" y="173"/>
                    <a:pt x="225" y="166"/>
                  </a:cubicBezTo>
                  <a:cubicBezTo>
                    <a:pt x="232" y="159"/>
                    <a:pt x="232" y="159"/>
                    <a:pt x="232" y="159"/>
                  </a:cubicBezTo>
                  <a:cubicBezTo>
                    <a:pt x="236" y="168"/>
                    <a:pt x="236" y="168"/>
                    <a:pt x="236" y="168"/>
                  </a:cubicBezTo>
                  <a:cubicBezTo>
                    <a:pt x="238" y="177"/>
                    <a:pt x="241" y="185"/>
                    <a:pt x="243" y="194"/>
                  </a:cubicBezTo>
                  <a:cubicBezTo>
                    <a:pt x="249" y="188"/>
                    <a:pt x="256" y="182"/>
                    <a:pt x="263" y="177"/>
                  </a:cubicBezTo>
                  <a:cubicBezTo>
                    <a:pt x="271" y="172"/>
                    <a:pt x="271" y="172"/>
                    <a:pt x="271" y="172"/>
                  </a:cubicBezTo>
                  <a:cubicBezTo>
                    <a:pt x="272" y="181"/>
                    <a:pt x="272" y="181"/>
                    <a:pt x="272" y="181"/>
                  </a:cubicBezTo>
                  <a:cubicBezTo>
                    <a:pt x="274" y="190"/>
                    <a:pt x="274" y="199"/>
                    <a:pt x="274" y="208"/>
                  </a:cubicBezTo>
                  <a:cubicBezTo>
                    <a:pt x="282" y="204"/>
                    <a:pt x="290" y="200"/>
                    <a:pt x="298" y="196"/>
                  </a:cubicBezTo>
                  <a:cubicBezTo>
                    <a:pt x="303" y="207"/>
                    <a:pt x="303" y="207"/>
                    <a:pt x="303" y="207"/>
                  </a:cubicBezTo>
                  <a:cubicBezTo>
                    <a:pt x="292" y="212"/>
                    <a:pt x="281" y="217"/>
                    <a:pt x="271"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1" name="Freeform 216">
              <a:extLst>
                <a:ext uri="{FF2B5EF4-FFF2-40B4-BE49-F238E27FC236}">
                  <a16:creationId xmlns:a16="http://schemas.microsoft.com/office/drawing/2014/main" xmlns="" id="{C868FFD8-1F91-4969-BE81-EA697C5BBC3F}"/>
                </a:ext>
              </a:extLst>
            </p:cNvPr>
            <p:cNvSpPr>
              <a:spLocks/>
            </p:cNvSpPr>
            <p:nvPr/>
          </p:nvSpPr>
          <p:spPr bwMode="auto">
            <a:xfrm>
              <a:off x="6112474" y="3688106"/>
              <a:ext cx="64986" cy="174960"/>
            </a:xfrm>
            <a:custGeom>
              <a:avLst/>
              <a:gdLst>
                <a:gd name="T0" fmla="*/ 24 w 38"/>
                <a:gd name="T1" fmla="*/ 105 h 105"/>
                <a:gd name="T2" fmla="*/ 14 w 38"/>
                <a:gd name="T3" fmla="*/ 105 h 105"/>
                <a:gd name="T4" fmla="*/ 9 w 38"/>
                <a:gd name="T5" fmla="*/ 100 h 105"/>
                <a:gd name="T6" fmla="*/ 0 w 38"/>
                <a:gd name="T7" fmla="*/ 4 h 105"/>
                <a:gd name="T8" fmla="*/ 0 w 38"/>
                <a:gd name="T9" fmla="*/ 1 h 105"/>
                <a:gd name="T10" fmla="*/ 3 w 38"/>
                <a:gd name="T11" fmla="*/ 0 h 105"/>
                <a:gd name="T12" fmla="*/ 35 w 38"/>
                <a:gd name="T13" fmla="*/ 0 h 105"/>
                <a:gd name="T14" fmla="*/ 38 w 38"/>
                <a:gd name="T15" fmla="*/ 1 h 105"/>
                <a:gd name="T16" fmla="*/ 38 w 38"/>
                <a:gd name="T17" fmla="*/ 4 h 105"/>
                <a:gd name="T18" fmla="*/ 29 w 38"/>
                <a:gd name="T19" fmla="*/ 100 h 105"/>
                <a:gd name="T20" fmla="*/ 24 w 38"/>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05">
                  <a:moveTo>
                    <a:pt x="24" y="105"/>
                  </a:moveTo>
                  <a:cubicBezTo>
                    <a:pt x="14" y="105"/>
                    <a:pt x="14" y="105"/>
                    <a:pt x="14" y="105"/>
                  </a:cubicBezTo>
                  <a:cubicBezTo>
                    <a:pt x="12" y="105"/>
                    <a:pt x="10" y="103"/>
                    <a:pt x="9" y="100"/>
                  </a:cubicBezTo>
                  <a:cubicBezTo>
                    <a:pt x="0" y="4"/>
                    <a:pt x="0" y="4"/>
                    <a:pt x="0" y="4"/>
                  </a:cubicBezTo>
                  <a:cubicBezTo>
                    <a:pt x="0" y="3"/>
                    <a:pt x="0" y="2"/>
                    <a:pt x="0" y="1"/>
                  </a:cubicBezTo>
                  <a:cubicBezTo>
                    <a:pt x="1" y="0"/>
                    <a:pt x="2" y="0"/>
                    <a:pt x="3" y="0"/>
                  </a:cubicBezTo>
                  <a:cubicBezTo>
                    <a:pt x="35" y="0"/>
                    <a:pt x="35" y="0"/>
                    <a:pt x="35" y="0"/>
                  </a:cubicBezTo>
                  <a:cubicBezTo>
                    <a:pt x="36" y="0"/>
                    <a:pt x="37" y="0"/>
                    <a:pt x="38" y="1"/>
                  </a:cubicBezTo>
                  <a:cubicBezTo>
                    <a:pt x="38" y="2"/>
                    <a:pt x="38" y="3"/>
                    <a:pt x="38" y="4"/>
                  </a:cubicBezTo>
                  <a:cubicBezTo>
                    <a:pt x="29" y="100"/>
                    <a:pt x="29" y="100"/>
                    <a:pt x="29" y="100"/>
                  </a:cubicBezTo>
                  <a:cubicBezTo>
                    <a:pt x="28" y="103"/>
                    <a:pt x="26" y="105"/>
                    <a:pt x="24"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2" name="Freeform 217">
              <a:extLst>
                <a:ext uri="{FF2B5EF4-FFF2-40B4-BE49-F238E27FC236}">
                  <a16:creationId xmlns:a16="http://schemas.microsoft.com/office/drawing/2014/main" xmlns="" id="{9C1ECB02-48CB-4C7F-A0BA-127023810D35}"/>
                </a:ext>
              </a:extLst>
            </p:cNvPr>
            <p:cNvSpPr>
              <a:spLocks/>
            </p:cNvSpPr>
            <p:nvPr/>
          </p:nvSpPr>
          <p:spPr bwMode="auto">
            <a:xfrm>
              <a:off x="5832538" y="3749759"/>
              <a:ext cx="124972" cy="171628"/>
            </a:xfrm>
            <a:custGeom>
              <a:avLst/>
              <a:gdLst>
                <a:gd name="T0" fmla="*/ 72 w 75"/>
                <a:gd name="T1" fmla="*/ 97 h 103"/>
                <a:gd name="T2" fmla="*/ 64 w 75"/>
                <a:gd name="T3" fmla="*/ 102 h 103"/>
                <a:gd name="T4" fmla="*/ 58 w 75"/>
                <a:gd name="T5" fmla="*/ 101 h 103"/>
                <a:gd name="T6" fmla="*/ 1 w 75"/>
                <a:gd name="T7" fmla="*/ 22 h 103"/>
                <a:gd name="T8" fmla="*/ 0 w 75"/>
                <a:gd name="T9" fmla="*/ 19 h 103"/>
                <a:gd name="T10" fmla="*/ 2 w 75"/>
                <a:gd name="T11" fmla="*/ 17 h 103"/>
                <a:gd name="T12" fmla="*/ 30 w 75"/>
                <a:gd name="T13" fmla="*/ 1 h 103"/>
                <a:gd name="T14" fmla="*/ 32 w 75"/>
                <a:gd name="T15" fmla="*/ 1 h 103"/>
                <a:gd name="T16" fmla="*/ 34 w 75"/>
                <a:gd name="T17" fmla="*/ 2 h 103"/>
                <a:gd name="T18" fmla="*/ 74 w 75"/>
                <a:gd name="T19" fmla="*/ 91 h 103"/>
                <a:gd name="T20" fmla="*/ 72 w 75"/>
                <a:gd name="T21"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03">
                  <a:moveTo>
                    <a:pt x="72" y="97"/>
                  </a:moveTo>
                  <a:cubicBezTo>
                    <a:pt x="64" y="102"/>
                    <a:pt x="64" y="102"/>
                    <a:pt x="64" y="102"/>
                  </a:cubicBezTo>
                  <a:cubicBezTo>
                    <a:pt x="62" y="103"/>
                    <a:pt x="59" y="103"/>
                    <a:pt x="58" y="101"/>
                  </a:cubicBezTo>
                  <a:cubicBezTo>
                    <a:pt x="1" y="22"/>
                    <a:pt x="1" y="22"/>
                    <a:pt x="1" y="22"/>
                  </a:cubicBezTo>
                  <a:cubicBezTo>
                    <a:pt x="0" y="21"/>
                    <a:pt x="0" y="20"/>
                    <a:pt x="0" y="19"/>
                  </a:cubicBezTo>
                  <a:cubicBezTo>
                    <a:pt x="0" y="18"/>
                    <a:pt x="1" y="17"/>
                    <a:pt x="2" y="17"/>
                  </a:cubicBezTo>
                  <a:cubicBezTo>
                    <a:pt x="30" y="1"/>
                    <a:pt x="30" y="1"/>
                    <a:pt x="30" y="1"/>
                  </a:cubicBezTo>
                  <a:cubicBezTo>
                    <a:pt x="31" y="0"/>
                    <a:pt x="31" y="0"/>
                    <a:pt x="32" y="1"/>
                  </a:cubicBezTo>
                  <a:cubicBezTo>
                    <a:pt x="33" y="1"/>
                    <a:pt x="34" y="1"/>
                    <a:pt x="34" y="2"/>
                  </a:cubicBezTo>
                  <a:cubicBezTo>
                    <a:pt x="74" y="91"/>
                    <a:pt x="74" y="91"/>
                    <a:pt x="74" y="91"/>
                  </a:cubicBezTo>
                  <a:cubicBezTo>
                    <a:pt x="75" y="93"/>
                    <a:pt x="74" y="96"/>
                    <a:pt x="72"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3" name="Freeform 218">
              <a:extLst>
                <a:ext uri="{FF2B5EF4-FFF2-40B4-BE49-F238E27FC236}">
                  <a16:creationId xmlns:a16="http://schemas.microsoft.com/office/drawing/2014/main" xmlns="" id="{C781146F-B330-45D7-AA2A-ADF8A0B14C01}"/>
                </a:ext>
              </a:extLst>
            </p:cNvPr>
            <p:cNvSpPr>
              <a:spLocks/>
            </p:cNvSpPr>
            <p:nvPr/>
          </p:nvSpPr>
          <p:spPr bwMode="auto">
            <a:xfrm>
              <a:off x="5635917" y="3948047"/>
              <a:ext cx="171628" cy="124972"/>
            </a:xfrm>
            <a:custGeom>
              <a:avLst/>
              <a:gdLst>
                <a:gd name="T0" fmla="*/ 101 w 103"/>
                <a:gd name="T1" fmla="*/ 63 h 75"/>
                <a:gd name="T2" fmla="*/ 97 w 103"/>
                <a:gd name="T3" fmla="*/ 72 h 75"/>
                <a:gd name="T4" fmla="*/ 90 w 103"/>
                <a:gd name="T5" fmla="*/ 74 h 75"/>
                <a:gd name="T6" fmla="*/ 2 w 103"/>
                <a:gd name="T7" fmla="*/ 34 h 75"/>
                <a:gd name="T8" fmla="*/ 0 w 103"/>
                <a:gd name="T9" fmla="*/ 32 h 75"/>
                <a:gd name="T10" fmla="*/ 0 w 103"/>
                <a:gd name="T11" fmla="*/ 29 h 75"/>
                <a:gd name="T12" fmla="*/ 16 w 103"/>
                <a:gd name="T13" fmla="*/ 1 h 75"/>
                <a:gd name="T14" fmla="*/ 19 w 103"/>
                <a:gd name="T15" fmla="*/ 0 h 75"/>
                <a:gd name="T16" fmla="*/ 21 w 103"/>
                <a:gd name="T17" fmla="*/ 0 h 75"/>
                <a:gd name="T18" fmla="*/ 100 w 103"/>
                <a:gd name="T19" fmla="*/ 57 h 75"/>
                <a:gd name="T20" fmla="*/ 101 w 103"/>
                <a:gd name="T21"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75">
                  <a:moveTo>
                    <a:pt x="101" y="63"/>
                  </a:moveTo>
                  <a:cubicBezTo>
                    <a:pt x="97" y="72"/>
                    <a:pt x="97" y="72"/>
                    <a:pt x="97" y="72"/>
                  </a:cubicBezTo>
                  <a:cubicBezTo>
                    <a:pt x="95" y="74"/>
                    <a:pt x="93" y="75"/>
                    <a:pt x="90" y="74"/>
                  </a:cubicBezTo>
                  <a:cubicBezTo>
                    <a:pt x="2" y="34"/>
                    <a:pt x="2" y="34"/>
                    <a:pt x="2" y="34"/>
                  </a:cubicBezTo>
                  <a:cubicBezTo>
                    <a:pt x="1" y="33"/>
                    <a:pt x="0" y="33"/>
                    <a:pt x="0" y="32"/>
                  </a:cubicBezTo>
                  <a:cubicBezTo>
                    <a:pt x="0" y="31"/>
                    <a:pt x="0" y="30"/>
                    <a:pt x="0" y="29"/>
                  </a:cubicBezTo>
                  <a:cubicBezTo>
                    <a:pt x="16" y="1"/>
                    <a:pt x="16" y="1"/>
                    <a:pt x="16" y="1"/>
                  </a:cubicBezTo>
                  <a:cubicBezTo>
                    <a:pt x="17" y="1"/>
                    <a:pt x="18" y="0"/>
                    <a:pt x="19" y="0"/>
                  </a:cubicBezTo>
                  <a:cubicBezTo>
                    <a:pt x="19" y="0"/>
                    <a:pt x="20" y="0"/>
                    <a:pt x="21" y="0"/>
                  </a:cubicBezTo>
                  <a:cubicBezTo>
                    <a:pt x="100" y="57"/>
                    <a:pt x="100" y="57"/>
                    <a:pt x="100" y="57"/>
                  </a:cubicBezTo>
                  <a:cubicBezTo>
                    <a:pt x="102" y="59"/>
                    <a:pt x="103" y="61"/>
                    <a:pt x="10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4" name="Freeform 219">
              <a:extLst>
                <a:ext uri="{FF2B5EF4-FFF2-40B4-BE49-F238E27FC236}">
                  <a16:creationId xmlns:a16="http://schemas.microsoft.com/office/drawing/2014/main" xmlns="" id="{5A82327E-7B3E-45A9-AE29-963E6972E0D3}"/>
                </a:ext>
              </a:extLst>
            </p:cNvPr>
            <p:cNvSpPr>
              <a:spLocks/>
            </p:cNvSpPr>
            <p:nvPr/>
          </p:nvSpPr>
          <p:spPr bwMode="auto">
            <a:xfrm>
              <a:off x="5572598" y="4226317"/>
              <a:ext cx="174960" cy="64986"/>
            </a:xfrm>
            <a:custGeom>
              <a:avLst/>
              <a:gdLst>
                <a:gd name="T0" fmla="*/ 105 w 105"/>
                <a:gd name="T1" fmla="*/ 15 h 39"/>
                <a:gd name="T2" fmla="*/ 105 w 105"/>
                <a:gd name="T3" fmla="*/ 24 h 39"/>
                <a:gd name="T4" fmla="*/ 101 w 105"/>
                <a:gd name="T5" fmla="*/ 29 h 39"/>
                <a:gd name="T6" fmla="*/ 4 w 105"/>
                <a:gd name="T7" fmla="*/ 39 h 39"/>
                <a:gd name="T8" fmla="*/ 1 w 105"/>
                <a:gd name="T9" fmla="*/ 38 h 39"/>
                <a:gd name="T10" fmla="*/ 0 w 105"/>
                <a:gd name="T11" fmla="*/ 36 h 39"/>
                <a:gd name="T12" fmla="*/ 0 w 105"/>
                <a:gd name="T13" fmla="*/ 3 h 39"/>
                <a:gd name="T14" fmla="*/ 1 w 105"/>
                <a:gd name="T15" fmla="*/ 1 h 39"/>
                <a:gd name="T16" fmla="*/ 4 w 105"/>
                <a:gd name="T17" fmla="*/ 0 h 39"/>
                <a:gd name="T18" fmla="*/ 101 w 105"/>
                <a:gd name="T19" fmla="*/ 10 h 39"/>
                <a:gd name="T20" fmla="*/ 105 w 105"/>
                <a:gd name="T21"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39">
                  <a:moveTo>
                    <a:pt x="105" y="15"/>
                  </a:moveTo>
                  <a:cubicBezTo>
                    <a:pt x="105" y="24"/>
                    <a:pt x="105" y="24"/>
                    <a:pt x="105" y="24"/>
                  </a:cubicBezTo>
                  <a:cubicBezTo>
                    <a:pt x="105" y="27"/>
                    <a:pt x="103" y="29"/>
                    <a:pt x="101" y="29"/>
                  </a:cubicBezTo>
                  <a:cubicBezTo>
                    <a:pt x="4" y="39"/>
                    <a:pt x="4" y="39"/>
                    <a:pt x="4" y="39"/>
                  </a:cubicBezTo>
                  <a:cubicBezTo>
                    <a:pt x="3" y="39"/>
                    <a:pt x="2" y="39"/>
                    <a:pt x="1" y="38"/>
                  </a:cubicBezTo>
                  <a:cubicBezTo>
                    <a:pt x="1" y="38"/>
                    <a:pt x="0" y="37"/>
                    <a:pt x="0" y="36"/>
                  </a:cubicBezTo>
                  <a:cubicBezTo>
                    <a:pt x="0" y="3"/>
                    <a:pt x="0" y="3"/>
                    <a:pt x="0" y="3"/>
                  </a:cubicBezTo>
                  <a:cubicBezTo>
                    <a:pt x="0" y="2"/>
                    <a:pt x="1" y="2"/>
                    <a:pt x="1" y="1"/>
                  </a:cubicBezTo>
                  <a:cubicBezTo>
                    <a:pt x="2" y="0"/>
                    <a:pt x="3" y="0"/>
                    <a:pt x="4" y="0"/>
                  </a:cubicBezTo>
                  <a:cubicBezTo>
                    <a:pt x="101" y="10"/>
                    <a:pt x="101" y="10"/>
                    <a:pt x="101" y="10"/>
                  </a:cubicBezTo>
                  <a:cubicBezTo>
                    <a:pt x="103" y="10"/>
                    <a:pt x="105" y="12"/>
                    <a:pt x="10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5" name="Freeform 220">
              <a:extLst>
                <a:ext uri="{FF2B5EF4-FFF2-40B4-BE49-F238E27FC236}">
                  <a16:creationId xmlns:a16="http://schemas.microsoft.com/office/drawing/2014/main" xmlns="" id="{DDAC2AEA-A463-4FBC-8C04-5A89486D601B}"/>
                </a:ext>
              </a:extLst>
            </p:cNvPr>
            <p:cNvSpPr>
              <a:spLocks/>
            </p:cNvSpPr>
            <p:nvPr/>
          </p:nvSpPr>
          <p:spPr bwMode="auto">
            <a:xfrm>
              <a:off x="5635917" y="4444599"/>
              <a:ext cx="171628" cy="126638"/>
            </a:xfrm>
            <a:custGeom>
              <a:avLst/>
              <a:gdLst>
                <a:gd name="T0" fmla="*/ 97 w 103"/>
                <a:gd name="T1" fmla="*/ 3 h 76"/>
                <a:gd name="T2" fmla="*/ 101 w 103"/>
                <a:gd name="T3" fmla="*/ 12 h 76"/>
                <a:gd name="T4" fmla="*/ 100 w 103"/>
                <a:gd name="T5" fmla="*/ 18 h 76"/>
                <a:gd name="T6" fmla="*/ 21 w 103"/>
                <a:gd name="T7" fmla="*/ 75 h 76"/>
                <a:gd name="T8" fmla="*/ 19 w 103"/>
                <a:gd name="T9" fmla="*/ 75 h 76"/>
                <a:gd name="T10" fmla="*/ 16 w 103"/>
                <a:gd name="T11" fmla="*/ 74 h 76"/>
                <a:gd name="T12" fmla="*/ 0 w 103"/>
                <a:gd name="T13" fmla="*/ 46 h 76"/>
                <a:gd name="T14" fmla="*/ 0 w 103"/>
                <a:gd name="T15" fmla="*/ 43 h 76"/>
                <a:gd name="T16" fmla="*/ 2 w 103"/>
                <a:gd name="T17" fmla="*/ 41 h 76"/>
                <a:gd name="T18" fmla="*/ 90 w 103"/>
                <a:gd name="T19" fmla="*/ 1 h 76"/>
                <a:gd name="T20" fmla="*/ 97 w 103"/>
                <a:gd name="T21"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76">
                  <a:moveTo>
                    <a:pt x="97" y="3"/>
                  </a:moveTo>
                  <a:cubicBezTo>
                    <a:pt x="101" y="12"/>
                    <a:pt x="101" y="12"/>
                    <a:pt x="101" y="12"/>
                  </a:cubicBezTo>
                  <a:cubicBezTo>
                    <a:pt x="103" y="14"/>
                    <a:pt x="102" y="17"/>
                    <a:pt x="100" y="18"/>
                  </a:cubicBezTo>
                  <a:cubicBezTo>
                    <a:pt x="21" y="75"/>
                    <a:pt x="21" y="75"/>
                    <a:pt x="21" y="75"/>
                  </a:cubicBezTo>
                  <a:cubicBezTo>
                    <a:pt x="20" y="75"/>
                    <a:pt x="19" y="76"/>
                    <a:pt x="19" y="75"/>
                  </a:cubicBezTo>
                  <a:cubicBezTo>
                    <a:pt x="18" y="75"/>
                    <a:pt x="17" y="75"/>
                    <a:pt x="16" y="74"/>
                  </a:cubicBezTo>
                  <a:cubicBezTo>
                    <a:pt x="0" y="46"/>
                    <a:pt x="0" y="46"/>
                    <a:pt x="0" y="46"/>
                  </a:cubicBezTo>
                  <a:cubicBezTo>
                    <a:pt x="0" y="45"/>
                    <a:pt x="0" y="44"/>
                    <a:pt x="0" y="43"/>
                  </a:cubicBezTo>
                  <a:cubicBezTo>
                    <a:pt x="0" y="42"/>
                    <a:pt x="1" y="42"/>
                    <a:pt x="2" y="41"/>
                  </a:cubicBezTo>
                  <a:cubicBezTo>
                    <a:pt x="90" y="1"/>
                    <a:pt x="90" y="1"/>
                    <a:pt x="90" y="1"/>
                  </a:cubicBezTo>
                  <a:cubicBezTo>
                    <a:pt x="93" y="0"/>
                    <a:pt x="95" y="1"/>
                    <a:pt x="9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7" name="Freeform 221">
              <a:extLst>
                <a:ext uri="{FF2B5EF4-FFF2-40B4-BE49-F238E27FC236}">
                  <a16:creationId xmlns:a16="http://schemas.microsoft.com/office/drawing/2014/main" xmlns="" id="{AE138921-7457-4579-B1E9-D537C3074875}"/>
                </a:ext>
              </a:extLst>
            </p:cNvPr>
            <p:cNvSpPr>
              <a:spLocks/>
            </p:cNvSpPr>
            <p:nvPr/>
          </p:nvSpPr>
          <p:spPr bwMode="auto">
            <a:xfrm>
              <a:off x="6482389" y="4444599"/>
              <a:ext cx="171628" cy="126638"/>
            </a:xfrm>
            <a:custGeom>
              <a:avLst/>
              <a:gdLst>
                <a:gd name="T0" fmla="*/ 2 w 103"/>
                <a:gd name="T1" fmla="*/ 12 h 76"/>
                <a:gd name="T2" fmla="*/ 6 w 103"/>
                <a:gd name="T3" fmla="*/ 3 h 76"/>
                <a:gd name="T4" fmla="*/ 13 w 103"/>
                <a:gd name="T5" fmla="*/ 1 h 76"/>
                <a:gd name="T6" fmla="*/ 101 w 103"/>
                <a:gd name="T7" fmla="*/ 41 h 76"/>
                <a:gd name="T8" fmla="*/ 103 w 103"/>
                <a:gd name="T9" fmla="*/ 43 h 76"/>
                <a:gd name="T10" fmla="*/ 103 w 103"/>
                <a:gd name="T11" fmla="*/ 46 h 76"/>
                <a:gd name="T12" fmla="*/ 87 w 103"/>
                <a:gd name="T13" fmla="*/ 74 h 76"/>
                <a:gd name="T14" fmla="*/ 84 w 103"/>
                <a:gd name="T15" fmla="*/ 75 h 76"/>
                <a:gd name="T16" fmla="*/ 82 w 103"/>
                <a:gd name="T17" fmla="*/ 75 h 76"/>
                <a:gd name="T18" fmla="*/ 3 w 103"/>
                <a:gd name="T19" fmla="*/ 18 h 76"/>
                <a:gd name="T20" fmla="*/ 2 w 103"/>
                <a:gd name="T21"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76">
                  <a:moveTo>
                    <a:pt x="2" y="12"/>
                  </a:moveTo>
                  <a:cubicBezTo>
                    <a:pt x="6" y="3"/>
                    <a:pt x="6" y="3"/>
                    <a:pt x="6" y="3"/>
                  </a:cubicBezTo>
                  <a:cubicBezTo>
                    <a:pt x="8" y="1"/>
                    <a:pt x="10" y="0"/>
                    <a:pt x="13" y="1"/>
                  </a:cubicBezTo>
                  <a:cubicBezTo>
                    <a:pt x="101" y="41"/>
                    <a:pt x="101" y="41"/>
                    <a:pt x="101" y="41"/>
                  </a:cubicBezTo>
                  <a:cubicBezTo>
                    <a:pt x="102" y="42"/>
                    <a:pt x="103" y="42"/>
                    <a:pt x="103" y="43"/>
                  </a:cubicBezTo>
                  <a:cubicBezTo>
                    <a:pt x="103" y="44"/>
                    <a:pt x="103" y="45"/>
                    <a:pt x="103" y="46"/>
                  </a:cubicBezTo>
                  <a:cubicBezTo>
                    <a:pt x="87" y="74"/>
                    <a:pt x="87" y="74"/>
                    <a:pt x="87" y="74"/>
                  </a:cubicBezTo>
                  <a:cubicBezTo>
                    <a:pt x="86" y="75"/>
                    <a:pt x="85" y="75"/>
                    <a:pt x="84" y="75"/>
                  </a:cubicBezTo>
                  <a:cubicBezTo>
                    <a:pt x="84" y="76"/>
                    <a:pt x="83" y="75"/>
                    <a:pt x="82" y="75"/>
                  </a:cubicBezTo>
                  <a:cubicBezTo>
                    <a:pt x="3" y="18"/>
                    <a:pt x="3" y="18"/>
                    <a:pt x="3" y="18"/>
                  </a:cubicBezTo>
                  <a:cubicBezTo>
                    <a:pt x="1" y="17"/>
                    <a:pt x="0" y="14"/>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19" name="Freeform 222">
              <a:extLst>
                <a:ext uri="{FF2B5EF4-FFF2-40B4-BE49-F238E27FC236}">
                  <a16:creationId xmlns:a16="http://schemas.microsoft.com/office/drawing/2014/main" xmlns="" id="{4CC935FE-D721-4345-9A6E-C4DB4D500529}"/>
                </a:ext>
              </a:extLst>
            </p:cNvPr>
            <p:cNvSpPr>
              <a:spLocks/>
            </p:cNvSpPr>
            <p:nvPr/>
          </p:nvSpPr>
          <p:spPr bwMode="auto">
            <a:xfrm>
              <a:off x="6542375" y="4226317"/>
              <a:ext cx="174960" cy="64986"/>
            </a:xfrm>
            <a:custGeom>
              <a:avLst/>
              <a:gdLst>
                <a:gd name="T0" fmla="*/ 0 w 105"/>
                <a:gd name="T1" fmla="*/ 24 h 39"/>
                <a:gd name="T2" fmla="*/ 0 w 105"/>
                <a:gd name="T3" fmla="*/ 15 h 39"/>
                <a:gd name="T4" fmla="*/ 4 w 105"/>
                <a:gd name="T5" fmla="*/ 10 h 39"/>
                <a:gd name="T6" fmla="*/ 101 w 105"/>
                <a:gd name="T7" fmla="*/ 0 h 39"/>
                <a:gd name="T8" fmla="*/ 104 w 105"/>
                <a:gd name="T9" fmla="*/ 1 h 39"/>
                <a:gd name="T10" fmla="*/ 105 w 105"/>
                <a:gd name="T11" fmla="*/ 3 h 39"/>
                <a:gd name="T12" fmla="*/ 105 w 105"/>
                <a:gd name="T13" fmla="*/ 36 h 39"/>
                <a:gd name="T14" fmla="*/ 104 w 105"/>
                <a:gd name="T15" fmla="*/ 38 h 39"/>
                <a:gd name="T16" fmla="*/ 101 w 105"/>
                <a:gd name="T17" fmla="*/ 39 h 39"/>
                <a:gd name="T18" fmla="*/ 4 w 105"/>
                <a:gd name="T19" fmla="*/ 29 h 39"/>
                <a:gd name="T20" fmla="*/ 0 w 105"/>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39">
                  <a:moveTo>
                    <a:pt x="0" y="24"/>
                  </a:moveTo>
                  <a:cubicBezTo>
                    <a:pt x="0" y="15"/>
                    <a:pt x="0" y="15"/>
                    <a:pt x="0" y="15"/>
                  </a:cubicBezTo>
                  <a:cubicBezTo>
                    <a:pt x="0" y="12"/>
                    <a:pt x="2" y="10"/>
                    <a:pt x="4" y="10"/>
                  </a:cubicBezTo>
                  <a:cubicBezTo>
                    <a:pt x="101" y="0"/>
                    <a:pt x="101" y="0"/>
                    <a:pt x="101" y="0"/>
                  </a:cubicBezTo>
                  <a:cubicBezTo>
                    <a:pt x="102" y="0"/>
                    <a:pt x="103" y="0"/>
                    <a:pt x="104" y="1"/>
                  </a:cubicBezTo>
                  <a:cubicBezTo>
                    <a:pt x="104" y="2"/>
                    <a:pt x="105" y="2"/>
                    <a:pt x="105" y="3"/>
                  </a:cubicBezTo>
                  <a:cubicBezTo>
                    <a:pt x="105" y="36"/>
                    <a:pt x="105" y="36"/>
                    <a:pt x="105" y="36"/>
                  </a:cubicBezTo>
                  <a:cubicBezTo>
                    <a:pt x="105" y="37"/>
                    <a:pt x="104" y="38"/>
                    <a:pt x="104" y="38"/>
                  </a:cubicBezTo>
                  <a:cubicBezTo>
                    <a:pt x="103" y="39"/>
                    <a:pt x="102" y="39"/>
                    <a:pt x="101" y="39"/>
                  </a:cubicBezTo>
                  <a:cubicBezTo>
                    <a:pt x="4" y="29"/>
                    <a:pt x="4" y="29"/>
                    <a:pt x="4" y="29"/>
                  </a:cubicBezTo>
                  <a:cubicBezTo>
                    <a:pt x="2" y="29"/>
                    <a:pt x="0" y="27"/>
                    <a:pt x="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20" name="Freeform 223">
              <a:extLst>
                <a:ext uri="{FF2B5EF4-FFF2-40B4-BE49-F238E27FC236}">
                  <a16:creationId xmlns:a16="http://schemas.microsoft.com/office/drawing/2014/main" xmlns="" id="{1B983FC7-A0D6-43D0-A6B4-138EE940FB91}"/>
                </a:ext>
              </a:extLst>
            </p:cNvPr>
            <p:cNvSpPr>
              <a:spLocks/>
            </p:cNvSpPr>
            <p:nvPr/>
          </p:nvSpPr>
          <p:spPr bwMode="auto">
            <a:xfrm>
              <a:off x="6482389" y="3948047"/>
              <a:ext cx="171628" cy="124972"/>
            </a:xfrm>
            <a:custGeom>
              <a:avLst/>
              <a:gdLst>
                <a:gd name="T0" fmla="*/ 6 w 103"/>
                <a:gd name="T1" fmla="*/ 72 h 75"/>
                <a:gd name="T2" fmla="*/ 2 w 103"/>
                <a:gd name="T3" fmla="*/ 63 h 75"/>
                <a:gd name="T4" fmla="*/ 3 w 103"/>
                <a:gd name="T5" fmla="*/ 57 h 75"/>
                <a:gd name="T6" fmla="*/ 82 w 103"/>
                <a:gd name="T7" fmla="*/ 0 h 75"/>
                <a:gd name="T8" fmla="*/ 84 w 103"/>
                <a:gd name="T9" fmla="*/ 0 h 75"/>
                <a:gd name="T10" fmla="*/ 87 w 103"/>
                <a:gd name="T11" fmla="*/ 1 h 75"/>
                <a:gd name="T12" fmla="*/ 103 w 103"/>
                <a:gd name="T13" fmla="*/ 29 h 75"/>
                <a:gd name="T14" fmla="*/ 103 w 103"/>
                <a:gd name="T15" fmla="*/ 32 h 75"/>
                <a:gd name="T16" fmla="*/ 101 w 103"/>
                <a:gd name="T17" fmla="*/ 34 h 75"/>
                <a:gd name="T18" fmla="*/ 13 w 103"/>
                <a:gd name="T19" fmla="*/ 74 h 75"/>
                <a:gd name="T20" fmla="*/ 6 w 103"/>
                <a:gd name="T21"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75">
                  <a:moveTo>
                    <a:pt x="6" y="72"/>
                  </a:moveTo>
                  <a:cubicBezTo>
                    <a:pt x="2" y="63"/>
                    <a:pt x="2" y="63"/>
                    <a:pt x="2" y="63"/>
                  </a:cubicBezTo>
                  <a:cubicBezTo>
                    <a:pt x="0" y="61"/>
                    <a:pt x="1" y="59"/>
                    <a:pt x="3" y="57"/>
                  </a:cubicBezTo>
                  <a:cubicBezTo>
                    <a:pt x="82" y="0"/>
                    <a:pt x="82" y="0"/>
                    <a:pt x="82" y="0"/>
                  </a:cubicBezTo>
                  <a:cubicBezTo>
                    <a:pt x="83" y="0"/>
                    <a:pt x="84" y="0"/>
                    <a:pt x="84" y="0"/>
                  </a:cubicBezTo>
                  <a:cubicBezTo>
                    <a:pt x="85" y="0"/>
                    <a:pt x="86" y="1"/>
                    <a:pt x="87" y="1"/>
                  </a:cubicBezTo>
                  <a:cubicBezTo>
                    <a:pt x="103" y="29"/>
                    <a:pt x="103" y="29"/>
                    <a:pt x="103" y="29"/>
                  </a:cubicBezTo>
                  <a:cubicBezTo>
                    <a:pt x="103" y="30"/>
                    <a:pt x="103" y="31"/>
                    <a:pt x="103" y="32"/>
                  </a:cubicBezTo>
                  <a:cubicBezTo>
                    <a:pt x="103" y="33"/>
                    <a:pt x="102" y="33"/>
                    <a:pt x="101" y="34"/>
                  </a:cubicBezTo>
                  <a:cubicBezTo>
                    <a:pt x="13" y="74"/>
                    <a:pt x="13" y="74"/>
                    <a:pt x="13" y="74"/>
                  </a:cubicBezTo>
                  <a:cubicBezTo>
                    <a:pt x="10" y="75"/>
                    <a:pt x="8" y="74"/>
                    <a:pt x="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21" name="Freeform 224">
              <a:extLst>
                <a:ext uri="{FF2B5EF4-FFF2-40B4-BE49-F238E27FC236}">
                  <a16:creationId xmlns:a16="http://schemas.microsoft.com/office/drawing/2014/main" xmlns="" id="{00092692-B1EB-4193-BA67-08E76F19185F}"/>
                </a:ext>
              </a:extLst>
            </p:cNvPr>
            <p:cNvSpPr>
              <a:spLocks/>
            </p:cNvSpPr>
            <p:nvPr/>
          </p:nvSpPr>
          <p:spPr bwMode="auto">
            <a:xfrm>
              <a:off x="6332423" y="3749759"/>
              <a:ext cx="124972" cy="171628"/>
            </a:xfrm>
            <a:custGeom>
              <a:avLst/>
              <a:gdLst>
                <a:gd name="T0" fmla="*/ 11 w 75"/>
                <a:gd name="T1" fmla="*/ 102 h 103"/>
                <a:gd name="T2" fmla="*/ 3 w 75"/>
                <a:gd name="T3" fmla="*/ 97 h 103"/>
                <a:gd name="T4" fmla="*/ 1 w 75"/>
                <a:gd name="T5" fmla="*/ 91 h 103"/>
                <a:gd name="T6" fmla="*/ 41 w 75"/>
                <a:gd name="T7" fmla="*/ 2 h 103"/>
                <a:gd name="T8" fmla="*/ 43 w 75"/>
                <a:gd name="T9" fmla="*/ 1 h 103"/>
                <a:gd name="T10" fmla="*/ 45 w 75"/>
                <a:gd name="T11" fmla="*/ 1 h 103"/>
                <a:gd name="T12" fmla="*/ 73 w 75"/>
                <a:gd name="T13" fmla="*/ 17 h 103"/>
                <a:gd name="T14" fmla="*/ 75 w 75"/>
                <a:gd name="T15" fmla="*/ 19 h 103"/>
                <a:gd name="T16" fmla="*/ 74 w 75"/>
                <a:gd name="T17" fmla="*/ 22 h 103"/>
                <a:gd name="T18" fmla="*/ 17 w 75"/>
                <a:gd name="T19" fmla="*/ 101 h 103"/>
                <a:gd name="T20" fmla="*/ 11 w 75"/>
                <a:gd name="T21" fmla="*/ 10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03">
                  <a:moveTo>
                    <a:pt x="11" y="102"/>
                  </a:moveTo>
                  <a:cubicBezTo>
                    <a:pt x="3" y="97"/>
                    <a:pt x="3" y="97"/>
                    <a:pt x="3" y="97"/>
                  </a:cubicBezTo>
                  <a:cubicBezTo>
                    <a:pt x="1" y="96"/>
                    <a:pt x="0" y="93"/>
                    <a:pt x="1" y="91"/>
                  </a:cubicBezTo>
                  <a:cubicBezTo>
                    <a:pt x="41" y="2"/>
                    <a:pt x="41" y="2"/>
                    <a:pt x="41" y="2"/>
                  </a:cubicBezTo>
                  <a:cubicBezTo>
                    <a:pt x="41" y="1"/>
                    <a:pt x="42" y="1"/>
                    <a:pt x="43" y="1"/>
                  </a:cubicBezTo>
                  <a:cubicBezTo>
                    <a:pt x="44" y="0"/>
                    <a:pt x="44" y="0"/>
                    <a:pt x="45" y="1"/>
                  </a:cubicBezTo>
                  <a:cubicBezTo>
                    <a:pt x="73" y="17"/>
                    <a:pt x="73" y="17"/>
                    <a:pt x="73" y="17"/>
                  </a:cubicBezTo>
                  <a:cubicBezTo>
                    <a:pt x="74" y="17"/>
                    <a:pt x="75" y="18"/>
                    <a:pt x="75" y="19"/>
                  </a:cubicBezTo>
                  <a:cubicBezTo>
                    <a:pt x="75" y="20"/>
                    <a:pt x="75" y="21"/>
                    <a:pt x="74" y="22"/>
                  </a:cubicBezTo>
                  <a:cubicBezTo>
                    <a:pt x="17" y="101"/>
                    <a:pt x="17" y="101"/>
                    <a:pt x="17" y="101"/>
                  </a:cubicBezTo>
                  <a:cubicBezTo>
                    <a:pt x="16" y="103"/>
                    <a:pt x="13" y="103"/>
                    <a:pt x="1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grpSp>
      <p:sp>
        <p:nvSpPr>
          <p:cNvPr id="22" name="文本框 21">
            <a:extLst>
              <a:ext uri="{FF2B5EF4-FFF2-40B4-BE49-F238E27FC236}">
                <a16:creationId xmlns:a16="http://schemas.microsoft.com/office/drawing/2014/main" xmlns="" id="{A7027E0F-EC69-4061-87A0-6D492467FF9C}"/>
              </a:ext>
            </a:extLst>
          </p:cNvPr>
          <p:cNvSpPr txBox="1"/>
          <p:nvPr/>
        </p:nvSpPr>
        <p:spPr>
          <a:xfrm>
            <a:off x="1733320" y="2520042"/>
            <a:ext cx="6953480" cy="381258"/>
          </a:xfrm>
          <a:prstGeom prst="rect">
            <a:avLst/>
          </a:prstGeom>
          <a:noFill/>
        </p:spPr>
        <p:txBody>
          <a:bodyPr wrap="square" rtlCol="0">
            <a:spAutoFit/>
          </a:bodyPr>
          <a:lstStyle/>
          <a:p>
            <a:pPr>
              <a:lnSpc>
                <a:spcPct val="130000"/>
              </a:lnSpc>
            </a:pPr>
            <a:r>
              <a:rPr lang="zh-CN" altLang="en-US" sz="1600" dirty="0">
                <a:solidFill>
                  <a:schemeClr val="bg2">
                    <a:lumMod val="50000"/>
                  </a:schemeClr>
                </a:solidFill>
                <a:latin typeface="SimHei" charset="-122"/>
                <a:ea typeface="SimHei" charset="-122"/>
                <a:cs typeface="SimHei" charset="-122"/>
                <a:sym typeface="+mn-lt"/>
              </a:rPr>
              <a:t>点击此处更换文本点击此处更换文本点击此处更换文本点击此处更换文本</a:t>
            </a:r>
            <a:endParaRPr lang="en-US" altLang="zh-CN" sz="1600" dirty="0">
              <a:solidFill>
                <a:schemeClr val="bg2">
                  <a:lumMod val="50000"/>
                </a:schemeClr>
              </a:solidFill>
              <a:latin typeface="SimHei" charset="-122"/>
              <a:ea typeface="SimHei" charset="-122"/>
              <a:cs typeface="SimHei" charset="-122"/>
              <a:sym typeface="+mn-lt"/>
            </a:endParaRPr>
          </a:p>
        </p:txBody>
      </p:sp>
      <p:sp>
        <p:nvSpPr>
          <p:cNvPr id="23" name="文本框 22">
            <a:extLst>
              <a:ext uri="{FF2B5EF4-FFF2-40B4-BE49-F238E27FC236}">
                <a16:creationId xmlns:a16="http://schemas.microsoft.com/office/drawing/2014/main" xmlns="" id="{426EEC44-6A35-467E-8E68-5AEEE7F7CF94}"/>
              </a:ext>
            </a:extLst>
          </p:cNvPr>
          <p:cNvSpPr txBox="1"/>
          <p:nvPr/>
        </p:nvSpPr>
        <p:spPr>
          <a:xfrm>
            <a:off x="1733320" y="1979872"/>
            <a:ext cx="1330416" cy="416909"/>
          </a:xfrm>
          <a:prstGeom prst="rect">
            <a:avLst/>
          </a:prstGeom>
          <a:noFill/>
        </p:spPr>
        <p:txBody>
          <a:bodyPr wrap="square" rtlCol="0">
            <a:spAutoFit/>
          </a:bodyPr>
          <a:lstStyle/>
          <a:p>
            <a:pP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40" name="文本框 39">
            <a:extLst>
              <a:ext uri="{FF2B5EF4-FFF2-40B4-BE49-F238E27FC236}">
                <a16:creationId xmlns:a16="http://schemas.microsoft.com/office/drawing/2014/main" xmlns="" id="{06197C59-B83A-49EA-B5F7-0C48555F7F10}"/>
              </a:ext>
            </a:extLst>
          </p:cNvPr>
          <p:cNvSpPr txBox="1"/>
          <p:nvPr/>
        </p:nvSpPr>
        <p:spPr>
          <a:xfrm>
            <a:off x="1733320" y="3970729"/>
            <a:ext cx="1330416" cy="416909"/>
          </a:xfrm>
          <a:prstGeom prst="rect">
            <a:avLst/>
          </a:prstGeom>
          <a:noFill/>
        </p:spPr>
        <p:txBody>
          <a:bodyPr wrap="square" rtlCol="0">
            <a:spAutoFit/>
          </a:bodyPr>
          <a:lstStyle/>
          <a:p>
            <a:pPr>
              <a:lnSpc>
                <a:spcPct val="130000"/>
              </a:lnSpc>
            </a:pPr>
            <a:r>
              <a:rPr lang="zh-CN" altLang="en-US" dirty="0">
                <a:solidFill>
                  <a:schemeClr val="bg2">
                    <a:lumMod val="50000"/>
                  </a:schemeClr>
                </a:solidFill>
                <a:latin typeface="SimHei" charset="-122"/>
                <a:ea typeface="SimHei" charset="-122"/>
                <a:cs typeface="SimHei" charset="-122"/>
                <a:sym typeface="+mn-lt"/>
              </a:rPr>
              <a:t>标题预设</a:t>
            </a:r>
            <a:endParaRPr lang="en-US" altLang="zh-CN" dirty="0">
              <a:solidFill>
                <a:schemeClr val="bg2">
                  <a:lumMod val="50000"/>
                </a:schemeClr>
              </a:solidFill>
              <a:latin typeface="SimHei" charset="-122"/>
              <a:ea typeface="SimHei" charset="-122"/>
              <a:cs typeface="SimHei" charset="-122"/>
              <a:sym typeface="+mn-lt"/>
            </a:endParaRPr>
          </a:p>
        </p:txBody>
      </p:sp>
      <p:sp>
        <p:nvSpPr>
          <p:cNvPr id="41" name="Freeform 11">
            <a:extLst>
              <a:ext uri="{FF2B5EF4-FFF2-40B4-BE49-F238E27FC236}">
                <a16:creationId xmlns:a16="http://schemas.microsoft.com/office/drawing/2014/main" xmlns="" id="{A2F8C328-B484-4C19-9B8E-1C0B40ECFD5E}"/>
              </a:ext>
            </a:extLst>
          </p:cNvPr>
          <p:cNvSpPr>
            <a:spLocks noEditPoints="1"/>
          </p:cNvSpPr>
          <p:nvPr/>
        </p:nvSpPr>
        <p:spPr bwMode="auto">
          <a:xfrm>
            <a:off x="9513299" y="4387638"/>
            <a:ext cx="893763" cy="600075"/>
          </a:xfrm>
          <a:custGeom>
            <a:avLst/>
            <a:gdLst>
              <a:gd name="T0" fmla="*/ 252 w 600"/>
              <a:gd name="T1" fmla="*/ 356 h 402"/>
              <a:gd name="T2" fmla="*/ 209 w 600"/>
              <a:gd name="T3" fmla="*/ 359 h 402"/>
              <a:gd name="T4" fmla="*/ 209 w 600"/>
              <a:gd name="T5" fmla="*/ 209 h 402"/>
              <a:gd name="T6" fmla="*/ 266 w 600"/>
              <a:gd name="T7" fmla="*/ 121 h 402"/>
              <a:gd name="T8" fmla="*/ 354 w 600"/>
              <a:gd name="T9" fmla="*/ 139 h 402"/>
              <a:gd name="T10" fmla="*/ 187 w 600"/>
              <a:gd name="T11" fmla="*/ 98 h 402"/>
              <a:gd name="T12" fmla="*/ 233 w 600"/>
              <a:gd name="T13" fmla="*/ 58 h 402"/>
              <a:gd name="T14" fmla="*/ 146 w 600"/>
              <a:gd name="T15" fmla="*/ 44 h 402"/>
              <a:gd name="T16" fmla="*/ 332 w 600"/>
              <a:gd name="T17" fmla="*/ 98 h 402"/>
              <a:gd name="T18" fmla="*/ 108 w 600"/>
              <a:gd name="T19" fmla="*/ 121 h 402"/>
              <a:gd name="T20" fmla="*/ 187 w 600"/>
              <a:gd name="T21" fmla="*/ 121 h 402"/>
              <a:gd name="T22" fmla="*/ 297 w 600"/>
              <a:gd name="T23" fmla="*/ 167 h 402"/>
              <a:gd name="T24" fmla="*/ 268 w 600"/>
              <a:gd name="T25" fmla="*/ 238 h 402"/>
              <a:gd name="T26" fmla="*/ 263 w 600"/>
              <a:gd name="T27" fmla="*/ 285 h 402"/>
              <a:gd name="T28" fmla="*/ 352 w 600"/>
              <a:gd name="T29" fmla="*/ 263 h 402"/>
              <a:gd name="T30" fmla="*/ 305 w 600"/>
              <a:gd name="T31" fmla="*/ 213 h 402"/>
              <a:gd name="T32" fmla="*/ 415 w 600"/>
              <a:gd name="T33" fmla="*/ 210 h 402"/>
              <a:gd name="T34" fmla="*/ 443 w 600"/>
              <a:gd name="T35" fmla="*/ 197 h 402"/>
              <a:gd name="T36" fmla="*/ 456 w 600"/>
              <a:gd name="T37" fmla="*/ 210 h 402"/>
              <a:gd name="T38" fmla="*/ 484 w 600"/>
              <a:gd name="T39" fmla="*/ 197 h 402"/>
              <a:gd name="T40" fmla="*/ 107 w 600"/>
              <a:gd name="T41" fmla="*/ 276 h 402"/>
              <a:gd name="T42" fmla="*/ 187 w 600"/>
              <a:gd name="T43" fmla="*/ 276 h 402"/>
              <a:gd name="T44" fmla="*/ 374 w 600"/>
              <a:gd name="T45" fmla="*/ 236 h 402"/>
              <a:gd name="T46" fmla="*/ 402 w 600"/>
              <a:gd name="T47" fmla="*/ 222 h 402"/>
              <a:gd name="T48" fmla="*/ 415 w 600"/>
              <a:gd name="T49" fmla="*/ 236 h 402"/>
              <a:gd name="T50" fmla="*/ 443 w 600"/>
              <a:gd name="T51" fmla="*/ 222 h 402"/>
              <a:gd name="T52" fmla="*/ 456 w 600"/>
              <a:gd name="T53" fmla="*/ 236 h 402"/>
              <a:gd name="T54" fmla="*/ 484 w 600"/>
              <a:gd name="T55" fmla="*/ 222 h 402"/>
              <a:gd name="T56" fmla="*/ 302 w 600"/>
              <a:gd name="T57" fmla="*/ 237 h 402"/>
              <a:gd name="T58" fmla="*/ 302 w 600"/>
              <a:gd name="T59" fmla="*/ 263 h 402"/>
              <a:gd name="T60" fmla="*/ 374 w 600"/>
              <a:gd name="T61" fmla="*/ 250 h 402"/>
              <a:gd name="T62" fmla="*/ 406 w 600"/>
              <a:gd name="T63" fmla="*/ 250 h 402"/>
              <a:gd name="T64" fmla="*/ 415 w 600"/>
              <a:gd name="T65" fmla="*/ 250 h 402"/>
              <a:gd name="T66" fmla="*/ 447 w 600"/>
              <a:gd name="T67" fmla="*/ 250 h 402"/>
              <a:gd name="T68" fmla="*/ 456 w 600"/>
              <a:gd name="T69" fmla="*/ 250 h 402"/>
              <a:gd name="T70" fmla="*/ 488 w 600"/>
              <a:gd name="T71" fmla="*/ 250 h 402"/>
              <a:gd name="T72" fmla="*/ 497 w 600"/>
              <a:gd name="T73" fmla="*/ 250 h 402"/>
              <a:gd name="T74" fmla="*/ 529 w 600"/>
              <a:gd name="T75" fmla="*/ 250 h 402"/>
              <a:gd name="T76" fmla="*/ 374 w 600"/>
              <a:gd name="T77" fmla="*/ 276 h 402"/>
              <a:gd name="T78" fmla="*/ 406 w 600"/>
              <a:gd name="T79" fmla="*/ 276 h 402"/>
              <a:gd name="T80" fmla="*/ 415 w 600"/>
              <a:gd name="T81" fmla="*/ 276 h 402"/>
              <a:gd name="T82" fmla="*/ 447 w 600"/>
              <a:gd name="T83" fmla="*/ 276 h 402"/>
              <a:gd name="T84" fmla="*/ 456 w 600"/>
              <a:gd name="T85" fmla="*/ 276 h 402"/>
              <a:gd name="T86" fmla="*/ 488 w 600"/>
              <a:gd name="T87" fmla="*/ 276 h 402"/>
              <a:gd name="T88" fmla="*/ 497 w 600"/>
              <a:gd name="T89" fmla="*/ 276 h 402"/>
              <a:gd name="T90" fmla="*/ 529 w 600"/>
              <a:gd name="T91" fmla="*/ 276 h 402"/>
              <a:gd name="T92" fmla="*/ 546 w 600"/>
              <a:gd name="T93" fmla="*/ 283 h 402"/>
              <a:gd name="T94" fmla="*/ 296 w 600"/>
              <a:gd name="T95" fmla="*/ 360 h 402"/>
              <a:gd name="T96" fmla="*/ 487 w 600"/>
              <a:gd name="T97" fmla="*/ 359 h 402"/>
              <a:gd name="T98" fmla="*/ 595 w 600"/>
              <a:gd name="T99" fmla="*/ 286 h 402"/>
              <a:gd name="T100" fmla="*/ 114 w 600"/>
              <a:gd name="T101" fmla="*/ 299 h 402"/>
              <a:gd name="T102" fmla="*/ 187 w 600"/>
              <a:gd name="T103" fmla="*/ 299 h 402"/>
              <a:gd name="T104" fmla="*/ 272 w 600"/>
              <a:gd name="T105" fmla="*/ 400 h 402"/>
              <a:gd name="T106" fmla="*/ 427 w 600"/>
              <a:gd name="T107" fmla="*/ 35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402">
                <a:moveTo>
                  <a:pt x="198" y="0"/>
                </a:moveTo>
                <a:cubicBezTo>
                  <a:pt x="89" y="0"/>
                  <a:pt x="0" y="89"/>
                  <a:pt x="0" y="199"/>
                </a:cubicBezTo>
                <a:cubicBezTo>
                  <a:pt x="0" y="308"/>
                  <a:pt x="89" y="397"/>
                  <a:pt x="198" y="397"/>
                </a:cubicBezTo>
                <a:cubicBezTo>
                  <a:pt x="226" y="397"/>
                  <a:pt x="253" y="391"/>
                  <a:pt x="278" y="380"/>
                </a:cubicBezTo>
                <a:cubicBezTo>
                  <a:pt x="268" y="373"/>
                  <a:pt x="260" y="365"/>
                  <a:pt x="252" y="356"/>
                </a:cubicBezTo>
                <a:cubicBezTo>
                  <a:pt x="250" y="357"/>
                  <a:pt x="247" y="358"/>
                  <a:pt x="244" y="359"/>
                </a:cubicBezTo>
                <a:cubicBezTo>
                  <a:pt x="246" y="357"/>
                  <a:pt x="248" y="355"/>
                  <a:pt x="250" y="353"/>
                </a:cubicBezTo>
                <a:cubicBezTo>
                  <a:pt x="245" y="347"/>
                  <a:pt x="241" y="340"/>
                  <a:pt x="237" y="333"/>
                </a:cubicBezTo>
                <a:cubicBezTo>
                  <a:pt x="237" y="334"/>
                  <a:pt x="236" y="335"/>
                  <a:pt x="235" y="336"/>
                </a:cubicBezTo>
                <a:cubicBezTo>
                  <a:pt x="226" y="347"/>
                  <a:pt x="216" y="354"/>
                  <a:pt x="209" y="359"/>
                </a:cubicBezTo>
                <a:cubicBezTo>
                  <a:pt x="209" y="299"/>
                  <a:pt x="209" y="299"/>
                  <a:pt x="209" y="299"/>
                </a:cubicBezTo>
                <a:cubicBezTo>
                  <a:pt x="225" y="299"/>
                  <a:pt x="225" y="299"/>
                  <a:pt x="225" y="299"/>
                </a:cubicBezTo>
                <a:cubicBezTo>
                  <a:pt x="224" y="291"/>
                  <a:pt x="223" y="284"/>
                  <a:pt x="223" y="276"/>
                </a:cubicBezTo>
                <a:cubicBezTo>
                  <a:pt x="209" y="276"/>
                  <a:pt x="209" y="276"/>
                  <a:pt x="209" y="276"/>
                </a:cubicBezTo>
                <a:cubicBezTo>
                  <a:pt x="209" y="209"/>
                  <a:pt x="209" y="209"/>
                  <a:pt x="209" y="209"/>
                </a:cubicBezTo>
                <a:cubicBezTo>
                  <a:pt x="238" y="209"/>
                  <a:pt x="238" y="209"/>
                  <a:pt x="238" y="209"/>
                </a:cubicBezTo>
                <a:cubicBezTo>
                  <a:pt x="242" y="202"/>
                  <a:pt x="247" y="194"/>
                  <a:pt x="253" y="187"/>
                </a:cubicBezTo>
                <a:cubicBezTo>
                  <a:pt x="209" y="187"/>
                  <a:pt x="209" y="187"/>
                  <a:pt x="209" y="187"/>
                </a:cubicBezTo>
                <a:cubicBezTo>
                  <a:pt x="209" y="121"/>
                  <a:pt x="209" y="121"/>
                  <a:pt x="209" y="121"/>
                </a:cubicBezTo>
                <a:cubicBezTo>
                  <a:pt x="266" y="121"/>
                  <a:pt x="266" y="121"/>
                  <a:pt x="266" y="121"/>
                </a:cubicBezTo>
                <a:cubicBezTo>
                  <a:pt x="269" y="134"/>
                  <a:pt x="272" y="149"/>
                  <a:pt x="274" y="166"/>
                </a:cubicBezTo>
                <a:cubicBezTo>
                  <a:pt x="281" y="161"/>
                  <a:pt x="288" y="157"/>
                  <a:pt x="295" y="153"/>
                </a:cubicBezTo>
                <a:cubicBezTo>
                  <a:pt x="293" y="141"/>
                  <a:pt x="291" y="131"/>
                  <a:pt x="289" y="121"/>
                </a:cubicBezTo>
                <a:cubicBezTo>
                  <a:pt x="346" y="121"/>
                  <a:pt x="346" y="121"/>
                  <a:pt x="346" y="121"/>
                </a:cubicBezTo>
                <a:cubicBezTo>
                  <a:pt x="349" y="126"/>
                  <a:pt x="352" y="132"/>
                  <a:pt x="354" y="139"/>
                </a:cubicBezTo>
                <a:cubicBezTo>
                  <a:pt x="356" y="139"/>
                  <a:pt x="356" y="139"/>
                  <a:pt x="356" y="139"/>
                </a:cubicBezTo>
                <a:cubicBezTo>
                  <a:pt x="367" y="139"/>
                  <a:pt x="378" y="140"/>
                  <a:pt x="388" y="142"/>
                </a:cubicBezTo>
                <a:cubicBezTo>
                  <a:pt x="364" y="60"/>
                  <a:pt x="288" y="0"/>
                  <a:pt x="198" y="0"/>
                </a:cubicBezTo>
                <a:close/>
                <a:moveTo>
                  <a:pt x="187" y="38"/>
                </a:moveTo>
                <a:cubicBezTo>
                  <a:pt x="187" y="98"/>
                  <a:pt x="187" y="98"/>
                  <a:pt x="187" y="98"/>
                </a:cubicBezTo>
                <a:cubicBezTo>
                  <a:pt x="138" y="98"/>
                  <a:pt x="138" y="98"/>
                  <a:pt x="138" y="98"/>
                </a:cubicBezTo>
                <a:cubicBezTo>
                  <a:pt x="146" y="81"/>
                  <a:pt x="155" y="68"/>
                  <a:pt x="163" y="58"/>
                </a:cubicBezTo>
                <a:cubicBezTo>
                  <a:pt x="172" y="48"/>
                  <a:pt x="180" y="42"/>
                  <a:pt x="187" y="38"/>
                </a:cubicBezTo>
                <a:close/>
                <a:moveTo>
                  <a:pt x="209" y="38"/>
                </a:moveTo>
                <a:cubicBezTo>
                  <a:pt x="216" y="42"/>
                  <a:pt x="224" y="48"/>
                  <a:pt x="233" y="58"/>
                </a:cubicBezTo>
                <a:cubicBezTo>
                  <a:pt x="242" y="68"/>
                  <a:pt x="250" y="81"/>
                  <a:pt x="258" y="98"/>
                </a:cubicBezTo>
                <a:cubicBezTo>
                  <a:pt x="209" y="98"/>
                  <a:pt x="209" y="98"/>
                  <a:pt x="209" y="98"/>
                </a:cubicBezTo>
                <a:lnTo>
                  <a:pt x="209" y="38"/>
                </a:lnTo>
                <a:close/>
                <a:moveTo>
                  <a:pt x="151" y="38"/>
                </a:moveTo>
                <a:cubicBezTo>
                  <a:pt x="149" y="40"/>
                  <a:pt x="148" y="42"/>
                  <a:pt x="146" y="44"/>
                </a:cubicBezTo>
                <a:cubicBezTo>
                  <a:pt x="135" y="57"/>
                  <a:pt x="123" y="75"/>
                  <a:pt x="115" y="98"/>
                </a:cubicBezTo>
                <a:cubicBezTo>
                  <a:pt x="64" y="98"/>
                  <a:pt x="64" y="98"/>
                  <a:pt x="64" y="98"/>
                </a:cubicBezTo>
                <a:cubicBezTo>
                  <a:pt x="86" y="70"/>
                  <a:pt x="116" y="49"/>
                  <a:pt x="151" y="38"/>
                </a:cubicBezTo>
                <a:close/>
                <a:moveTo>
                  <a:pt x="245" y="38"/>
                </a:moveTo>
                <a:cubicBezTo>
                  <a:pt x="280" y="49"/>
                  <a:pt x="311" y="70"/>
                  <a:pt x="332" y="98"/>
                </a:cubicBezTo>
                <a:cubicBezTo>
                  <a:pt x="282" y="98"/>
                  <a:pt x="282" y="98"/>
                  <a:pt x="282" y="98"/>
                </a:cubicBezTo>
                <a:cubicBezTo>
                  <a:pt x="273" y="75"/>
                  <a:pt x="261" y="57"/>
                  <a:pt x="250" y="44"/>
                </a:cubicBezTo>
                <a:cubicBezTo>
                  <a:pt x="248" y="42"/>
                  <a:pt x="247" y="40"/>
                  <a:pt x="245" y="38"/>
                </a:cubicBezTo>
                <a:close/>
                <a:moveTo>
                  <a:pt x="50" y="121"/>
                </a:moveTo>
                <a:cubicBezTo>
                  <a:pt x="108" y="121"/>
                  <a:pt x="108" y="121"/>
                  <a:pt x="108" y="121"/>
                </a:cubicBezTo>
                <a:cubicBezTo>
                  <a:pt x="103" y="140"/>
                  <a:pt x="99" y="162"/>
                  <a:pt x="98" y="187"/>
                </a:cubicBezTo>
                <a:cubicBezTo>
                  <a:pt x="31" y="187"/>
                  <a:pt x="31" y="187"/>
                  <a:pt x="31" y="187"/>
                </a:cubicBezTo>
                <a:cubicBezTo>
                  <a:pt x="33" y="163"/>
                  <a:pt x="40" y="141"/>
                  <a:pt x="50" y="121"/>
                </a:cubicBezTo>
                <a:close/>
                <a:moveTo>
                  <a:pt x="131" y="121"/>
                </a:moveTo>
                <a:cubicBezTo>
                  <a:pt x="187" y="121"/>
                  <a:pt x="187" y="121"/>
                  <a:pt x="187" y="121"/>
                </a:cubicBezTo>
                <a:cubicBezTo>
                  <a:pt x="187" y="187"/>
                  <a:pt x="187" y="187"/>
                  <a:pt x="187" y="187"/>
                </a:cubicBezTo>
                <a:cubicBezTo>
                  <a:pt x="121" y="187"/>
                  <a:pt x="121" y="187"/>
                  <a:pt x="121" y="187"/>
                </a:cubicBezTo>
                <a:cubicBezTo>
                  <a:pt x="122" y="161"/>
                  <a:pt x="125" y="139"/>
                  <a:pt x="131" y="121"/>
                </a:cubicBezTo>
                <a:close/>
                <a:moveTo>
                  <a:pt x="301" y="162"/>
                </a:moveTo>
                <a:cubicBezTo>
                  <a:pt x="299" y="162"/>
                  <a:pt x="297" y="164"/>
                  <a:pt x="297" y="167"/>
                </a:cubicBezTo>
                <a:cubicBezTo>
                  <a:pt x="297" y="213"/>
                  <a:pt x="297" y="213"/>
                  <a:pt x="297" y="213"/>
                </a:cubicBezTo>
                <a:cubicBezTo>
                  <a:pt x="268" y="213"/>
                  <a:pt x="268" y="213"/>
                  <a:pt x="268" y="213"/>
                </a:cubicBezTo>
                <a:cubicBezTo>
                  <a:pt x="265" y="213"/>
                  <a:pt x="263" y="215"/>
                  <a:pt x="263" y="217"/>
                </a:cubicBezTo>
                <a:cubicBezTo>
                  <a:pt x="263" y="234"/>
                  <a:pt x="263" y="234"/>
                  <a:pt x="263" y="234"/>
                </a:cubicBezTo>
                <a:cubicBezTo>
                  <a:pt x="263" y="236"/>
                  <a:pt x="265" y="238"/>
                  <a:pt x="268" y="238"/>
                </a:cubicBezTo>
                <a:cubicBezTo>
                  <a:pt x="271" y="238"/>
                  <a:pt x="271" y="238"/>
                  <a:pt x="271" y="238"/>
                </a:cubicBezTo>
                <a:cubicBezTo>
                  <a:pt x="271" y="263"/>
                  <a:pt x="271" y="263"/>
                  <a:pt x="271" y="263"/>
                </a:cubicBezTo>
                <a:cubicBezTo>
                  <a:pt x="268" y="263"/>
                  <a:pt x="268" y="263"/>
                  <a:pt x="268" y="263"/>
                </a:cubicBezTo>
                <a:cubicBezTo>
                  <a:pt x="265" y="263"/>
                  <a:pt x="263" y="265"/>
                  <a:pt x="263" y="268"/>
                </a:cubicBezTo>
                <a:cubicBezTo>
                  <a:pt x="263" y="285"/>
                  <a:pt x="263" y="285"/>
                  <a:pt x="263" y="285"/>
                </a:cubicBezTo>
                <a:cubicBezTo>
                  <a:pt x="263" y="287"/>
                  <a:pt x="265" y="289"/>
                  <a:pt x="268" y="289"/>
                </a:cubicBezTo>
                <a:cubicBezTo>
                  <a:pt x="352" y="289"/>
                  <a:pt x="352" y="289"/>
                  <a:pt x="352" y="289"/>
                </a:cubicBezTo>
                <a:cubicBezTo>
                  <a:pt x="354" y="289"/>
                  <a:pt x="356" y="287"/>
                  <a:pt x="356" y="285"/>
                </a:cubicBezTo>
                <a:cubicBezTo>
                  <a:pt x="356" y="268"/>
                  <a:pt x="356" y="268"/>
                  <a:pt x="356" y="268"/>
                </a:cubicBezTo>
                <a:cubicBezTo>
                  <a:pt x="356" y="265"/>
                  <a:pt x="354" y="263"/>
                  <a:pt x="352" y="263"/>
                </a:cubicBezTo>
                <a:cubicBezTo>
                  <a:pt x="326" y="263"/>
                  <a:pt x="326" y="263"/>
                  <a:pt x="326" y="263"/>
                </a:cubicBezTo>
                <a:cubicBezTo>
                  <a:pt x="326" y="238"/>
                  <a:pt x="326" y="238"/>
                  <a:pt x="326" y="238"/>
                </a:cubicBezTo>
                <a:cubicBezTo>
                  <a:pt x="325" y="237"/>
                  <a:pt x="339" y="233"/>
                  <a:pt x="339" y="217"/>
                </a:cubicBezTo>
                <a:cubicBezTo>
                  <a:pt x="339" y="215"/>
                  <a:pt x="337" y="213"/>
                  <a:pt x="335" y="213"/>
                </a:cubicBezTo>
                <a:cubicBezTo>
                  <a:pt x="305" y="213"/>
                  <a:pt x="305" y="213"/>
                  <a:pt x="305" y="213"/>
                </a:cubicBezTo>
                <a:cubicBezTo>
                  <a:pt x="305" y="167"/>
                  <a:pt x="305" y="167"/>
                  <a:pt x="305" y="167"/>
                </a:cubicBezTo>
                <a:cubicBezTo>
                  <a:pt x="305" y="164"/>
                  <a:pt x="303" y="162"/>
                  <a:pt x="301" y="162"/>
                </a:cubicBezTo>
                <a:close/>
                <a:moveTo>
                  <a:pt x="418" y="197"/>
                </a:moveTo>
                <a:cubicBezTo>
                  <a:pt x="416" y="197"/>
                  <a:pt x="415" y="198"/>
                  <a:pt x="415" y="200"/>
                </a:cubicBezTo>
                <a:cubicBezTo>
                  <a:pt x="415" y="210"/>
                  <a:pt x="415" y="210"/>
                  <a:pt x="415" y="210"/>
                </a:cubicBezTo>
                <a:cubicBezTo>
                  <a:pt x="415" y="212"/>
                  <a:pt x="417" y="213"/>
                  <a:pt x="418" y="213"/>
                </a:cubicBezTo>
                <a:cubicBezTo>
                  <a:pt x="443" y="213"/>
                  <a:pt x="443" y="213"/>
                  <a:pt x="443" y="213"/>
                </a:cubicBezTo>
                <a:cubicBezTo>
                  <a:pt x="445" y="213"/>
                  <a:pt x="447" y="212"/>
                  <a:pt x="447" y="210"/>
                </a:cubicBezTo>
                <a:cubicBezTo>
                  <a:pt x="447" y="200"/>
                  <a:pt x="447" y="200"/>
                  <a:pt x="447" y="200"/>
                </a:cubicBezTo>
                <a:cubicBezTo>
                  <a:pt x="447" y="198"/>
                  <a:pt x="445" y="197"/>
                  <a:pt x="443" y="197"/>
                </a:cubicBezTo>
                <a:cubicBezTo>
                  <a:pt x="418" y="197"/>
                  <a:pt x="418" y="197"/>
                  <a:pt x="418" y="197"/>
                </a:cubicBezTo>
                <a:cubicBezTo>
                  <a:pt x="418" y="197"/>
                  <a:pt x="418" y="197"/>
                  <a:pt x="418" y="197"/>
                </a:cubicBezTo>
                <a:close/>
                <a:moveTo>
                  <a:pt x="459" y="197"/>
                </a:moveTo>
                <a:cubicBezTo>
                  <a:pt x="457" y="197"/>
                  <a:pt x="456" y="198"/>
                  <a:pt x="456" y="200"/>
                </a:cubicBezTo>
                <a:cubicBezTo>
                  <a:pt x="456" y="210"/>
                  <a:pt x="456" y="210"/>
                  <a:pt x="456" y="210"/>
                </a:cubicBezTo>
                <a:cubicBezTo>
                  <a:pt x="456" y="212"/>
                  <a:pt x="458" y="213"/>
                  <a:pt x="459" y="213"/>
                </a:cubicBezTo>
                <a:cubicBezTo>
                  <a:pt x="484" y="213"/>
                  <a:pt x="484" y="213"/>
                  <a:pt x="484" y="213"/>
                </a:cubicBezTo>
                <a:cubicBezTo>
                  <a:pt x="486" y="213"/>
                  <a:pt x="488" y="212"/>
                  <a:pt x="488" y="210"/>
                </a:cubicBezTo>
                <a:cubicBezTo>
                  <a:pt x="488" y="200"/>
                  <a:pt x="488" y="200"/>
                  <a:pt x="488" y="200"/>
                </a:cubicBezTo>
                <a:cubicBezTo>
                  <a:pt x="488" y="198"/>
                  <a:pt x="486" y="197"/>
                  <a:pt x="484" y="197"/>
                </a:cubicBezTo>
                <a:cubicBezTo>
                  <a:pt x="459" y="197"/>
                  <a:pt x="459" y="197"/>
                  <a:pt x="459" y="197"/>
                </a:cubicBezTo>
                <a:cubicBezTo>
                  <a:pt x="459" y="197"/>
                  <a:pt x="459" y="197"/>
                  <a:pt x="459" y="197"/>
                </a:cubicBezTo>
                <a:close/>
                <a:moveTo>
                  <a:pt x="31" y="209"/>
                </a:moveTo>
                <a:cubicBezTo>
                  <a:pt x="98" y="209"/>
                  <a:pt x="98" y="209"/>
                  <a:pt x="98" y="209"/>
                </a:cubicBezTo>
                <a:cubicBezTo>
                  <a:pt x="98" y="235"/>
                  <a:pt x="102" y="257"/>
                  <a:pt x="107" y="276"/>
                </a:cubicBezTo>
                <a:cubicBezTo>
                  <a:pt x="50" y="276"/>
                  <a:pt x="50" y="276"/>
                  <a:pt x="50" y="276"/>
                </a:cubicBezTo>
                <a:cubicBezTo>
                  <a:pt x="40" y="256"/>
                  <a:pt x="33" y="233"/>
                  <a:pt x="31" y="209"/>
                </a:cubicBezTo>
                <a:close/>
                <a:moveTo>
                  <a:pt x="120" y="209"/>
                </a:moveTo>
                <a:cubicBezTo>
                  <a:pt x="187" y="209"/>
                  <a:pt x="187" y="209"/>
                  <a:pt x="187" y="209"/>
                </a:cubicBezTo>
                <a:cubicBezTo>
                  <a:pt x="187" y="276"/>
                  <a:pt x="187" y="276"/>
                  <a:pt x="187" y="276"/>
                </a:cubicBezTo>
                <a:cubicBezTo>
                  <a:pt x="130" y="276"/>
                  <a:pt x="130" y="276"/>
                  <a:pt x="130" y="276"/>
                </a:cubicBezTo>
                <a:cubicBezTo>
                  <a:pt x="124" y="258"/>
                  <a:pt x="121" y="236"/>
                  <a:pt x="120" y="209"/>
                </a:cubicBezTo>
                <a:close/>
                <a:moveTo>
                  <a:pt x="377" y="222"/>
                </a:moveTo>
                <a:cubicBezTo>
                  <a:pt x="375" y="222"/>
                  <a:pt x="374" y="224"/>
                  <a:pt x="374" y="225"/>
                </a:cubicBezTo>
                <a:cubicBezTo>
                  <a:pt x="374" y="236"/>
                  <a:pt x="374" y="236"/>
                  <a:pt x="374" y="236"/>
                </a:cubicBezTo>
                <a:cubicBezTo>
                  <a:pt x="374" y="237"/>
                  <a:pt x="375" y="238"/>
                  <a:pt x="377" y="238"/>
                </a:cubicBezTo>
                <a:cubicBezTo>
                  <a:pt x="402" y="238"/>
                  <a:pt x="402" y="238"/>
                  <a:pt x="402" y="238"/>
                </a:cubicBezTo>
                <a:cubicBezTo>
                  <a:pt x="404" y="238"/>
                  <a:pt x="406" y="237"/>
                  <a:pt x="406" y="236"/>
                </a:cubicBezTo>
                <a:cubicBezTo>
                  <a:pt x="406" y="225"/>
                  <a:pt x="406" y="225"/>
                  <a:pt x="406" y="225"/>
                </a:cubicBezTo>
                <a:cubicBezTo>
                  <a:pt x="406" y="224"/>
                  <a:pt x="404" y="222"/>
                  <a:pt x="402" y="222"/>
                </a:cubicBezTo>
                <a:cubicBezTo>
                  <a:pt x="377" y="222"/>
                  <a:pt x="377" y="222"/>
                  <a:pt x="377" y="222"/>
                </a:cubicBezTo>
                <a:cubicBezTo>
                  <a:pt x="377" y="222"/>
                  <a:pt x="377" y="222"/>
                  <a:pt x="377" y="222"/>
                </a:cubicBezTo>
                <a:close/>
                <a:moveTo>
                  <a:pt x="418" y="222"/>
                </a:moveTo>
                <a:cubicBezTo>
                  <a:pt x="416" y="222"/>
                  <a:pt x="415" y="224"/>
                  <a:pt x="415" y="225"/>
                </a:cubicBezTo>
                <a:cubicBezTo>
                  <a:pt x="415" y="236"/>
                  <a:pt x="415" y="236"/>
                  <a:pt x="415" y="236"/>
                </a:cubicBezTo>
                <a:cubicBezTo>
                  <a:pt x="415" y="237"/>
                  <a:pt x="417" y="238"/>
                  <a:pt x="418" y="238"/>
                </a:cubicBezTo>
                <a:cubicBezTo>
                  <a:pt x="443" y="238"/>
                  <a:pt x="443" y="238"/>
                  <a:pt x="443" y="238"/>
                </a:cubicBezTo>
                <a:cubicBezTo>
                  <a:pt x="445" y="238"/>
                  <a:pt x="447" y="237"/>
                  <a:pt x="447" y="236"/>
                </a:cubicBezTo>
                <a:cubicBezTo>
                  <a:pt x="447" y="225"/>
                  <a:pt x="447" y="225"/>
                  <a:pt x="447" y="225"/>
                </a:cubicBezTo>
                <a:cubicBezTo>
                  <a:pt x="447" y="224"/>
                  <a:pt x="445" y="222"/>
                  <a:pt x="443" y="222"/>
                </a:cubicBezTo>
                <a:cubicBezTo>
                  <a:pt x="418" y="222"/>
                  <a:pt x="418" y="222"/>
                  <a:pt x="418" y="222"/>
                </a:cubicBezTo>
                <a:cubicBezTo>
                  <a:pt x="418" y="222"/>
                  <a:pt x="418" y="222"/>
                  <a:pt x="418" y="222"/>
                </a:cubicBezTo>
                <a:close/>
                <a:moveTo>
                  <a:pt x="459" y="222"/>
                </a:moveTo>
                <a:cubicBezTo>
                  <a:pt x="457" y="223"/>
                  <a:pt x="456" y="224"/>
                  <a:pt x="456" y="225"/>
                </a:cubicBezTo>
                <a:cubicBezTo>
                  <a:pt x="456" y="236"/>
                  <a:pt x="456" y="236"/>
                  <a:pt x="456" y="236"/>
                </a:cubicBezTo>
                <a:cubicBezTo>
                  <a:pt x="456" y="237"/>
                  <a:pt x="458" y="238"/>
                  <a:pt x="459" y="238"/>
                </a:cubicBezTo>
                <a:cubicBezTo>
                  <a:pt x="484" y="238"/>
                  <a:pt x="484" y="238"/>
                  <a:pt x="484" y="238"/>
                </a:cubicBezTo>
                <a:cubicBezTo>
                  <a:pt x="486" y="238"/>
                  <a:pt x="488" y="237"/>
                  <a:pt x="488" y="236"/>
                </a:cubicBezTo>
                <a:cubicBezTo>
                  <a:pt x="488" y="225"/>
                  <a:pt x="488" y="225"/>
                  <a:pt x="488" y="225"/>
                </a:cubicBezTo>
                <a:cubicBezTo>
                  <a:pt x="488" y="224"/>
                  <a:pt x="486" y="222"/>
                  <a:pt x="484" y="222"/>
                </a:cubicBezTo>
                <a:cubicBezTo>
                  <a:pt x="459" y="222"/>
                  <a:pt x="459" y="222"/>
                  <a:pt x="459" y="222"/>
                </a:cubicBezTo>
                <a:cubicBezTo>
                  <a:pt x="459" y="222"/>
                  <a:pt x="459" y="222"/>
                  <a:pt x="459" y="222"/>
                </a:cubicBezTo>
                <a:close/>
                <a:moveTo>
                  <a:pt x="302" y="237"/>
                </a:moveTo>
                <a:cubicBezTo>
                  <a:pt x="302" y="236"/>
                  <a:pt x="302" y="236"/>
                  <a:pt x="302" y="237"/>
                </a:cubicBezTo>
                <a:cubicBezTo>
                  <a:pt x="302" y="236"/>
                  <a:pt x="302" y="236"/>
                  <a:pt x="302" y="237"/>
                </a:cubicBezTo>
                <a:cubicBezTo>
                  <a:pt x="313" y="237"/>
                  <a:pt x="313" y="237"/>
                  <a:pt x="313" y="237"/>
                </a:cubicBezTo>
                <a:cubicBezTo>
                  <a:pt x="314" y="237"/>
                  <a:pt x="315" y="238"/>
                  <a:pt x="316" y="239"/>
                </a:cubicBezTo>
                <a:cubicBezTo>
                  <a:pt x="316" y="260"/>
                  <a:pt x="316" y="260"/>
                  <a:pt x="316" y="260"/>
                </a:cubicBezTo>
                <a:cubicBezTo>
                  <a:pt x="315" y="262"/>
                  <a:pt x="314" y="263"/>
                  <a:pt x="313" y="263"/>
                </a:cubicBezTo>
                <a:cubicBezTo>
                  <a:pt x="302" y="263"/>
                  <a:pt x="302" y="263"/>
                  <a:pt x="302" y="263"/>
                </a:cubicBezTo>
                <a:cubicBezTo>
                  <a:pt x="301" y="263"/>
                  <a:pt x="300" y="262"/>
                  <a:pt x="300" y="260"/>
                </a:cubicBezTo>
                <a:cubicBezTo>
                  <a:pt x="300" y="239"/>
                  <a:pt x="300" y="239"/>
                  <a:pt x="300" y="239"/>
                </a:cubicBezTo>
                <a:cubicBezTo>
                  <a:pt x="300" y="238"/>
                  <a:pt x="301" y="237"/>
                  <a:pt x="302" y="237"/>
                </a:cubicBezTo>
                <a:close/>
                <a:moveTo>
                  <a:pt x="376" y="248"/>
                </a:moveTo>
                <a:cubicBezTo>
                  <a:pt x="375" y="248"/>
                  <a:pt x="374" y="249"/>
                  <a:pt x="374" y="250"/>
                </a:cubicBezTo>
                <a:cubicBezTo>
                  <a:pt x="374" y="261"/>
                  <a:pt x="374" y="261"/>
                  <a:pt x="374" y="261"/>
                </a:cubicBezTo>
                <a:cubicBezTo>
                  <a:pt x="374" y="262"/>
                  <a:pt x="375" y="263"/>
                  <a:pt x="377" y="263"/>
                </a:cubicBezTo>
                <a:cubicBezTo>
                  <a:pt x="402" y="263"/>
                  <a:pt x="402" y="263"/>
                  <a:pt x="402" y="263"/>
                </a:cubicBezTo>
                <a:cubicBezTo>
                  <a:pt x="404" y="263"/>
                  <a:pt x="406" y="262"/>
                  <a:pt x="406" y="261"/>
                </a:cubicBezTo>
                <a:cubicBezTo>
                  <a:pt x="406" y="250"/>
                  <a:pt x="406" y="250"/>
                  <a:pt x="406" y="250"/>
                </a:cubicBezTo>
                <a:cubicBezTo>
                  <a:pt x="406" y="249"/>
                  <a:pt x="404" y="248"/>
                  <a:pt x="402" y="248"/>
                </a:cubicBezTo>
                <a:cubicBezTo>
                  <a:pt x="377" y="248"/>
                  <a:pt x="377" y="248"/>
                  <a:pt x="377" y="248"/>
                </a:cubicBezTo>
                <a:cubicBezTo>
                  <a:pt x="377" y="248"/>
                  <a:pt x="377" y="248"/>
                  <a:pt x="376" y="248"/>
                </a:cubicBezTo>
                <a:close/>
                <a:moveTo>
                  <a:pt x="418" y="248"/>
                </a:moveTo>
                <a:cubicBezTo>
                  <a:pt x="416" y="248"/>
                  <a:pt x="415" y="249"/>
                  <a:pt x="415" y="250"/>
                </a:cubicBezTo>
                <a:cubicBezTo>
                  <a:pt x="415" y="261"/>
                  <a:pt x="415" y="261"/>
                  <a:pt x="415" y="261"/>
                </a:cubicBezTo>
                <a:cubicBezTo>
                  <a:pt x="415" y="262"/>
                  <a:pt x="417" y="263"/>
                  <a:pt x="418" y="263"/>
                </a:cubicBezTo>
                <a:cubicBezTo>
                  <a:pt x="443" y="263"/>
                  <a:pt x="443" y="263"/>
                  <a:pt x="443" y="263"/>
                </a:cubicBezTo>
                <a:cubicBezTo>
                  <a:pt x="445" y="263"/>
                  <a:pt x="447" y="262"/>
                  <a:pt x="447" y="261"/>
                </a:cubicBezTo>
                <a:cubicBezTo>
                  <a:pt x="447" y="250"/>
                  <a:pt x="447" y="250"/>
                  <a:pt x="447" y="250"/>
                </a:cubicBezTo>
                <a:cubicBezTo>
                  <a:pt x="447" y="249"/>
                  <a:pt x="445" y="248"/>
                  <a:pt x="443" y="248"/>
                </a:cubicBezTo>
                <a:cubicBezTo>
                  <a:pt x="418" y="248"/>
                  <a:pt x="418" y="248"/>
                  <a:pt x="418" y="248"/>
                </a:cubicBezTo>
                <a:cubicBezTo>
                  <a:pt x="418" y="248"/>
                  <a:pt x="418" y="248"/>
                  <a:pt x="418" y="248"/>
                </a:cubicBezTo>
                <a:close/>
                <a:moveTo>
                  <a:pt x="459" y="248"/>
                </a:moveTo>
                <a:cubicBezTo>
                  <a:pt x="457" y="248"/>
                  <a:pt x="456" y="249"/>
                  <a:pt x="456" y="250"/>
                </a:cubicBezTo>
                <a:cubicBezTo>
                  <a:pt x="456" y="261"/>
                  <a:pt x="456" y="261"/>
                  <a:pt x="456" y="261"/>
                </a:cubicBezTo>
                <a:cubicBezTo>
                  <a:pt x="456" y="262"/>
                  <a:pt x="458" y="263"/>
                  <a:pt x="459" y="263"/>
                </a:cubicBezTo>
                <a:cubicBezTo>
                  <a:pt x="484" y="263"/>
                  <a:pt x="484" y="263"/>
                  <a:pt x="484" y="263"/>
                </a:cubicBezTo>
                <a:cubicBezTo>
                  <a:pt x="486" y="263"/>
                  <a:pt x="488" y="262"/>
                  <a:pt x="488" y="261"/>
                </a:cubicBezTo>
                <a:cubicBezTo>
                  <a:pt x="488" y="250"/>
                  <a:pt x="488" y="250"/>
                  <a:pt x="488" y="250"/>
                </a:cubicBezTo>
                <a:cubicBezTo>
                  <a:pt x="488" y="249"/>
                  <a:pt x="486" y="248"/>
                  <a:pt x="484" y="248"/>
                </a:cubicBezTo>
                <a:cubicBezTo>
                  <a:pt x="459" y="248"/>
                  <a:pt x="459" y="248"/>
                  <a:pt x="459" y="248"/>
                </a:cubicBezTo>
                <a:cubicBezTo>
                  <a:pt x="459" y="248"/>
                  <a:pt x="459" y="248"/>
                  <a:pt x="459" y="248"/>
                </a:cubicBezTo>
                <a:close/>
                <a:moveTo>
                  <a:pt x="500" y="248"/>
                </a:moveTo>
                <a:cubicBezTo>
                  <a:pt x="498" y="248"/>
                  <a:pt x="497" y="249"/>
                  <a:pt x="497" y="250"/>
                </a:cubicBezTo>
                <a:cubicBezTo>
                  <a:pt x="497" y="261"/>
                  <a:pt x="497" y="261"/>
                  <a:pt x="497" y="261"/>
                </a:cubicBezTo>
                <a:cubicBezTo>
                  <a:pt x="497" y="262"/>
                  <a:pt x="499" y="263"/>
                  <a:pt x="500" y="263"/>
                </a:cubicBezTo>
                <a:cubicBezTo>
                  <a:pt x="526" y="263"/>
                  <a:pt x="526" y="263"/>
                  <a:pt x="526" y="263"/>
                </a:cubicBezTo>
                <a:cubicBezTo>
                  <a:pt x="527" y="263"/>
                  <a:pt x="529" y="262"/>
                  <a:pt x="529" y="261"/>
                </a:cubicBezTo>
                <a:cubicBezTo>
                  <a:pt x="529" y="250"/>
                  <a:pt x="529" y="250"/>
                  <a:pt x="529" y="250"/>
                </a:cubicBezTo>
                <a:cubicBezTo>
                  <a:pt x="529" y="249"/>
                  <a:pt x="527" y="248"/>
                  <a:pt x="526" y="248"/>
                </a:cubicBezTo>
                <a:cubicBezTo>
                  <a:pt x="500" y="248"/>
                  <a:pt x="500" y="248"/>
                  <a:pt x="500" y="248"/>
                </a:cubicBezTo>
                <a:cubicBezTo>
                  <a:pt x="500" y="248"/>
                  <a:pt x="500" y="248"/>
                  <a:pt x="500" y="248"/>
                </a:cubicBezTo>
                <a:close/>
                <a:moveTo>
                  <a:pt x="377" y="273"/>
                </a:moveTo>
                <a:cubicBezTo>
                  <a:pt x="375" y="273"/>
                  <a:pt x="374" y="274"/>
                  <a:pt x="374" y="276"/>
                </a:cubicBezTo>
                <a:cubicBezTo>
                  <a:pt x="374" y="286"/>
                  <a:pt x="374" y="286"/>
                  <a:pt x="374" y="286"/>
                </a:cubicBezTo>
                <a:cubicBezTo>
                  <a:pt x="374" y="287"/>
                  <a:pt x="375" y="289"/>
                  <a:pt x="377" y="289"/>
                </a:cubicBezTo>
                <a:cubicBezTo>
                  <a:pt x="402" y="289"/>
                  <a:pt x="402" y="289"/>
                  <a:pt x="402" y="289"/>
                </a:cubicBezTo>
                <a:cubicBezTo>
                  <a:pt x="404" y="289"/>
                  <a:pt x="406" y="287"/>
                  <a:pt x="406" y="286"/>
                </a:cubicBezTo>
                <a:cubicBezTo>
                  <a:pt x="406" y="276"/>
                  <a:pt x="406" y="276"/>
                  <a:pt x="406" y="276"/>
                </a:cubicBezTo>
                <a:cubicBezTo>
                  <a:pt x="406" y="274"/>
                  <a:pt x="404" y="273"/>
                  <a:pt x="402" y="273"/>
                </a:cubicBezTo>
                <a:cubicBezTo>
                  <a:pt x="377" y="273"/>
                  <a:pt x="377" y="273"/>
                  <a:pt x="377" y="273"/>
                </a:cubicBezTo>
                <a:cubicBezTo>
                  <a:pt x="377" y="273"/>
                  <a:pt x="377" y="273"/>
                  <a:pt x="377" y="273"/>
                </a:cubicBezTo>
                <a:close/>
                <a:moveTo>
                  <a:pt x="418" y="273"/>
                </a:moveTo>
                <a:cubicBezTo>
                  <a:pt x="416" y="273"/>
                  <a:pt x="415" y="274"/>
                  <a:pt x="415" y="276"/>
                </a:cubicBezTo>
                <a:cubicBezTo>
                  <a:pt x="415" y="286"/>
                  <a:pt x="415" y="286"/>
                  <a:pt x="415" y="286"/>
                </a:cubicBezTo>
                <a:cubicBezTo>
                  <a:pt x="415" y="287"/>
                  <a:pt x="417" y="289"/>
                  <a:pt x="418" y="289"/>
                </a:cubicBezTo>
                <a:cubicBezTo>
                  <a:pt x="443" y="289"/>
                  <a:pt x="443" y="289"/>
                  <a:pt x="443" y="289"/>
                </a:cubicBezTo>
                <a:cubicBezTo>
                  <a:pt x="445" y="289"/>
                  <a:pt x="447" y="287"/>
                  <a:pt x="447" y="286"/>
                </a:cubicBezTo>
                <a:cubicBezTo>
                  <a:pt x="447" y="276"/>
                  <a:pt x="447" y="276"/>
                  <a:pt x="447" y="276"/>
                </a:cubicBezTo>
                <a:cubicBezTo>
                  <a:pt x="447" y="274"/>
                  <a:pt x="445" y="273"/>
                  <a:pt x="443" y="273"/>
                </a:cubicBezTo>
                <a:cubicBezTo>
                  <a:pt x="418" y="273"/>
                  <a:pt x="418" y="273"/>
                  <a:pt x="418" y="273"/>
                </a:cubicBezTo>
                <a:cubicBezTo>
                  <a:pt x="418" y="273"/>
                  <a:pt x="418" y="273"/>
                  <a:pt x="418" y="273"/>
                </a:cubicBezTo>
                <a:close/>
                <a:moveTo>
                  <a:pt x="459" y="273"/>
                </a:moveTo>
                <a:cubicBezTo>
                  <a:pt x="457" y="273"/>
                  <a:pt x="456" y="274"/>
                  <a:pt x="456" y="276"/>
                </a:cubicBezTo>
                <a:cubicBezTo>
                  <a:pt x="456" y="286"/>
                  <a:pt x="456" y="286"/>
                  <a:pt x="456" y="286"/>
                </a:cubicBezTo>
                <a:cubicBezTo>
                  <a:pt x="456" y="287"/>
                  <a:pt x="458" y="289"/>
                  <a:pt x="459" y="289"/>
                </a:cubicBezTo>
                <a:cubicBezTo>
                  <a:pt x="484" y="289"/>
                  <a:pt x="484" y="289"/>
                  <a:pt x="484" y="289"/>
                </a:cubicBezTo>
                <a:cubicBezTo>
                  <a:pt x="486" y="289"/>
                  <a:pt x="488" y="287"/>
                  <a:pt x="488" y="286"/>
                </a:cubicBezTo>
                <a:cubicBezTo>
                  <a:pt x="488" y="276"/>
                  <a:pt x="488" y="276"/>
                  <a:pt x="488" y="276"/>
                </a:cubicBezTo>
                <a:cubicBezTo>
                  <a:pt x="488" y="274"/>
                  <a:pt x="486" y="273"/>
                  <a:pt x="484" y="273"/>
                </a:cubicBezTo>
                <a:cubicBezTo>
                  <a:pt x="459" y="273"/>
                  <a:pt x="459" y="273"/>
                  <a:pt x="459" y="273"/>
                </a:cubicBezTo>
                <a:cubicBezTo>
                  <a:pt x="459" y="273"/>
                  <a:pt x="459" y="273"/>
                  <a:pt x="459" y="273"/>
                </a:cubicBezTo>
                <a:close/>
                <a:moveTo>
                  <a:pt x="500" y="273"/>
                </a:moveTo>
                <a:cubicBezTo>
                  <a:pt x="498" y="273"/>
                  <a:pt x="497" y="274"/>
                  <a:pt x="497" y="276"/>
                </a:cubicBezTo>
                <a:cubicBezTo>
                  <a:pt x="497" y="286"/>
                  <a:pt x="497" y="286"/>
                  <a:pt x="497" y="286"/>
                </a:cubicBezTo>
                <a:cubicBezTo>
                  <a:pt x="497" y="287"/>
                  <a:pt x="499" y="289"/>
                  <a:pt x="500" y="289"/>
                </a:cubicBezTo>
                <a:cubicBezTo>
                  <a:pt x="526" y="289"/>
                  <a:pt x="526" y="289"/>
                  <a:pt x="526" y="289"/>
                </a:cubicBezTo>
                <a:cubicBezTo>
                  <a:pt x="527" y="289"/>
                  <a:pt x="529" y="287"/>
                  <a:pt x="529" y="286"/>
                </a:cubicBezTo>
                <a:cubicBezTo>
                  <a:pt x="529" y="276"/>
                  <a:pt x="529" y="276"/>
                  <a:pt x="529" y="276"/>
                </a:cubicBezTo>
                <a:cubicBezTo>
                  <a:pt x="529" y="274"/>
                  <a:pt x="527" y="273"/>
                  <a:pt x="526" y="273"/>
                </a:cubicBezTo>
                <a:cubicBezTo>
                  <a:pt x="500" y="273"/>
                  <a:pt x="500" y="273"/>
                  <a:pt x="500" y="273"/>
                </a:cubicBezTo>
                <a:cubicBezTo>
                  <a:pt x="500" y="273"/>
                  <a:pt x="500" y="273"/>
                  <a:pt x="500" y="273"/>
                </a:cubicBezTo>
                <a:close/>
                <a:moveTo>
                  <a:pt x="554" y="275"/>
                </a:moveTo>
                <a:cubicBezTo>
                  <a:pt x="550" y="275"/>
                  <a:pt x="546" y="279"/>
                  <a:pt x="546" y="283"/>
                </a:cubicBezTo>
                <a:cubicBezTo>
                  <a:pt x="538" y="307"/>
                  <a:pt x="538" y="307"/>
                  <a:pt x="538" y="307"/>
                </a:cubicBezTo>
                <a:cubicBezTo>
                  <a:pt x="271" y="307"/>
                  <a:pt x="271" y="307"/>
                  <a:pt x="271" y="307"/>
                </a:cubicBezTo>
                <a:cubicBezTo>
                  <a:pt x="269" y="307"/>
                  <a:pt x="266" y="308"/>
                  <a:pt x="265" y="310"/>
                </a:cubicBezTo>
                <a:cubicBezTo>
                  <a:pt x="263" y="313"/>
                  <a:pt x="263" y="316"/>
                  <a:pt x="264" y="318"/>
                </a:cubicBezTo>
                <a:cubicBezTo>
                  <a:pt x="296" y="360"/>
                  <a:pt x="296" y="360"/>
                  <a:pt x="296" y="360"/>
                </a:cubicBezTo>
                <a:cubicBezTo>
                  <a:pt x="297" y="362"/>
                  <a:pt x="300" y="364"/>
                  <a:pt x="303" y="364"/>
                </a:cubicBezTo>
                <a:cubicBezTo>
                  <a:pt x="316" y="364"/>
                  <a:pt x="316" y="364"/>
                  <a:pt x="316" y="364"/>
                </a:cubicBezTo>
                <a:cubicBezTo>
                  <a:pt x="321" y="362"/>
                  <a:pt x="326" y="361"/>
                  <a:pt x="331" y="359"/>
                </a:cubicBezTo>
                <a:cubicBezTo>
                  <a:pt x="355" y="351"/>
                  <a:pt x="398" y="342"/>
                  <a:pt x="427" y="344"/>
                </a:cubicBezTo>
                <a:cubicBezTo>
                  <a:pt x="454" y="345"/>
                  <a:pt x="473" y="353"/>
                  <a:pt x="487" y="359"/>
                </a:cubicBezTo>
                <a:cubicBezTo>
                  <a:pt x="493" y="361"/>
                  <a:pt x="497" y="363"/>
                  <a:pt x="502" y="364"/>
                </a:cubicBezTo>
                <a:cubicBezTo>
                  <a:pt x="553" y="364"/>
                  <a:pt x="553" y="364"/>
                  <a:pt x="553" y="364"/>
                </a:cubicBezTo>
                <a:cubicBezTo>
                  <a:pt x="556" y="363"/>
                  <a:pt x="559" y="362"/>
                  <a:pt x="562" y="361"/>
                </a:cubicBezTo>
                <a:cubicBezTo>
                  <a:pt x="562" y="360"/>
                  <a:pt x="563" y="360"/>
                  <a:pt x="563" y="359"/>
                </a:cubicBezTo>
                <a:cubicBezTo>
                  <a:pt x="595" y="286"/>
                  <a:pt x="595" y="286"/>
                  <a:pt x="595" y="286"/>
                </a:cubicBezTo>
                <a:cubicBezTo>
                  <a:pt x="596" y="283"/>
                  <a:pt x="595" y="281"/>
                  <a:pt x="594" y="278"/>
                </a:cubicBezTo>
                <a:cubicBezTo>
                  <a:pt x="592" y="276"/>
                  <a:pt x="590" y="275"/>
                  <a:pt x="587" y="275"/>
                </a:cubicBezTo>
                <a:cubicBezTo>
                  <a:pt x="554" y="275"/>
                  <a:pt x="554" y="275"/>
                  <a:pt x="554" y="275"/>
                </a:cubicBezTo>
                <a:close/>
                <a:moveTo>
                  <a:pt x="64" y="299"/>
                </a:moveTo>
                <a:cubicBezTo>
                  <a:pt x="114" y="299"/>
                  <a:pt x="114" y="299"/>
                  <a:pt x="114" y="299"/>
                </a:cubicBezTo>
                <a:cubicBezTo>
                  <a:pt x="122" y="320"/>
                  <a:pt x="133" y="337"/>
                  <a:pt x="144" y="350"/>
                </a:cubicBezTo>
                <a:cubicBezTo>
                  <a:pt x="147" y="353"/>
                  <a:pt x="150" y="356"/>
                  <a:pt x="152" y="359"/>
                </a:cubicBezTo>
                <a:cubicBezTo>
                  <a:pt x="117" y="349"/>
                  <a:pt x="86" y="327"/>
                  <a:pt x="64" y="299"/>
                </a:cubicBezTo>
                <a:close/>
                <a:moveTo>
                  <a:pt x="138" y="299"/>
                </a:moveTo>
                <a:cubicBezTo>
                  <a:pt x="187" y="299"/>
                  <a:pt x="187" y="299"/>
                  <a:pt x="187" y="299"/>
                </a:cubicBezTo>
                <a:cubicBezTo>
                  <a:pt x="187" y="359"/>
                  <a:pt x="187" y="359"/>
                  <a:pt x="187" y="359"/>
                </a:cubicBezTo>
                <a:cubicBezTo>
                  <a:pt x="180" y="354"/>
                  <a:pt x="171" y="347"/>
                  <a:pt x="161" y="336"/>
                </a:cubicBezTo>
                <a:cubicBezTo>
                  <a:pt x="153" y="326"/>
                  <a:pt x="145" y="314"/>
                  <a:pt x="138" y="299"/>
                </a:cubicBezTo>
                <a:close/>
                <a:moveTo>
                  <a:pt x="416" y="354"/>
                </a:moveTo>
                <a:cubicBezTo>
                  <a:pt x="364" y="355"/>
                  <a:pt x="301" y="377"/>
                  <a:pt x="272" y="400"/>
                </a:cubicBezTo>
                <a:cubicBezTo>
                  <a:pt x="375" y="378"/>
                  <a:pt x="384" y="379"/>
                  <a:pt x="425" y="380"/>
                </a:cubicBezTo>
                <a:cubicBezTo>
                  <a:pt x="463" y="382"/>
                  <a:pt x="496" y="402"/>
                  <a:pt x="529" y="400"/>
                </a:cubicBezTo>
                <a:cubicBezTo>
                  <a:pt x="552" y="399"/>
                  <a:pt x="593" y="382"/>
                  <a:pt x="600" y="360"/>
                </a:cubicBezTo>
                <a:cubicBezTo>
                  <a:pt x="572" y="371"/>
                  <a:pt x="555" y="378"/>
                  <a:pt x="529" y="379"/>
                </a:cubicBezTo>
                <a:cubicBezTo>
                  <a:pt x="491" y="377"/>
                  <a:pt x="459" y="356"/>
                  <a:pt x="427" y="354"/>
                </a:cubicBezTo>
                <a:cubicBezTo>
                  <a:pt x="423" y="354"/>
                  <a:pt x="420" y="354"/>
                  <a:pt x="416" y="3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dirty="0">
              <a:latin typeface="SimHei" charset="-122"/>
              <a:ea typeface="SimHei" charset="-122"/>
              <a:cs typeface="SimHei" charset="-122"/>
            </a:endParaRPr>
          </a:p>
        </p:txBody>
      </p:sp>
      <p:sp>
        <p:nvSpPr>
          <p:cNvPr id="25" name="文本框 24">
            <a:extLst>
              <a:ext uri="{FF2B5EF4-FFF2-40B4-BE49-F238E27FC236}">
                <a16:creationId xmlns:a16="http://schemas.microsoft.com/office/drawing/2014/main" xmlns="" id="{ED4D9B7A-85F5-43CA-B517-C36E001DDCC7}"/>
              </a:ext>
            </a:extLst>
          </p:cNvPr>
          <p:cNvSpPr txBox="1"/>
          <p:nvPr/>
        </p:nvSpPr>
        <p:spPr>
          <a:xfrm>
            <a:off x="1885720" y="4706341"/>
            <a:ext cx="6953480" cy="381258"/>
          </a:xfrm>
          <a:prstGeom prst="rect">
            <a:avLst/>
          </a:prstGeom>
          <a:noFill/>
        </p:spPr>
        <p:txBody>
          <a:bodyPr wrap="square" rtlCol="0">
            <a:spAutoFit/>
          </a:bodyPr>
          <a:lstStyle/>
          <a:p>
            <a:pPr>
              <a:lnSpc>
                <a:spcPct val="130000"/>
              </a:lnSpc>
            </a:pPr>
            <a:r>
              <a:rPr lang="zh-CN" altLang="en-US" sz="1600" dirty="0">
                <a:solidFill>
                  <a:schemeClr val="bg2">
                    <a:lumMod val="50000"/>
                  </a:schemeClr>
                </a:solidFill>
                <a:latin typeface="SimHei" charset="-122"/>
                <a:ea typeface="SimHei" charset="-122"/>
                <a:cs typeface="SimHei" charset="-122"/>
                <a:sym typeface="+mn-lt"/>
              </a:rPr>
              <a:t>点击此处更换文本点击此处更换文本点击此处更换文本点击此处更换文本</a:t>
            </a:r>
            <a:endParaRPr lang="en-US" altLang="zh-CN" sz="1600" dirty="0">
              <a:solidFill>
                <a:schemeClr val="bg2">
                  <a:lumMod val="50000"/>
                </a:schemeClr>
              </a:solidFill>
              <a:latin typeface="SimHei" charset="-122"/>
              <a:ea typeface="SimHei" charset="-122"/>
              <a:cs typeface="SimHei" charset="-122"/>
              <a:sym typeface="+mn-lt"/>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020856261"/>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5" name="圆角矩形 2">
            <a:extLst>
              <a:ext uri="{FF2B5EF4-FFF2-40B4-BE49-F238E27FC236}">
                <a16:creationId xmlns:a16="http://schemas.microsoft.com/office/drawing/2014/main" xmlns="" id="{A181B583-4694-47AE-942F-3BFB17B7D13A}"/>
              </a:ext>
            </a:extLst>
          </p:cNvPr>
          <p:cNvSpPr>
            <a:spLocks/>
          </p:cNvSpPr>
          <p:nvPr/>
        </p:nvSpPr>
        <p:spPr>
          <a:xfrm>
            <a:off x="1356991" y="1925472"/>
            <a:ext cx="1800000" cy="2389775"/>
          </a:xfrm>
          <a:prstGeom prst="roundRect">
            <a:avLst>
              <a:gd name="adj" fmla="val 3872"/>
            </a:avLst>
          </a:prstGeom>
          <a:solidFill>
            <a:srgbClr val="0070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7" name="圆角矩形 7">
            <a:extLst>
              <a:ext uri="{FF2B5EF4-FFF2-40B4-BE49-F238E27FC236}">
                <a16:creationId xmlns:a16="http://schemas.microsoft.com/office/drawing/2014/main" xmlns="" id="{C3877EA3-F035-47AB-84EE-DB4FF17656B7}"/>
              </a:ext>
            </a:extLst>
          </p:cNvPr>
          <p:cNvSpPr>
            <a:spLocks/>
          </p:cNvSpPr>
          <p:nvPr/>
        </p:nvSpPr>
        <p:spPr>
          <a:xfrm>
            <a:off x="3915331" y="1925471"/>
            <a:ext cx="1800000" cy="2389775"/>
          </a:xfrm>
          <a:prstGeom prst="roundRect">
            <a:avLst>
              <a:gd name="adj" fmla="val 3872"/>
            </a:avLst>
          </a:prstGeom>
          <a:solidFill>
            <a:srgbClr val="4D8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8" name="圆角矩形 8">
            <a:extLst>
              <a:ext uri="{FF2B5EF4-FFF2-40B4-BE49-F238E27FC236}">
                <a16:creationId xmlns:a16="http://schemas.microsoft.com/office/drawing/2014/main" xmlns="" id="{930012B9-BEB5-4D36-AD00-D07EF3376591}"/>
              </a:ext>
            </a:extLst>
          </p:cNvPr>
          <p:cNvSpPr>
            <a:spLocks/>
          </p:cNvSpPr>
          <p:nvPr/>
        </p:nvSpPr>
        <p:spPr>
          <a:xfrm>
            <a:off x="6477079" y="1925470"/>
            <a:ext cx="1800000" cy="2389775"/>
          </a:xfrm>
          <a:prstGeom prst="roundRect">
            <a:avLst>
              <a:gd name="adj" fmla="val 3872"/>
            </a:avLst>
          </a:prstGeom>
          <a:solidFill>
            <a:srgbClr val="0070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9" name="圆角矩形 9">
            <a:extLst>
              <a:ext uri="{FF2B5EF4-FFF2-40B4-BE49-F238E27FC236}">
                <a16:creationId xmlns:a16="http://schemas.microsoft.com/office/drawing/2014/main" xmlns="" id="{515AC249-1E78-4B32-87A0-BE42F889BAD9}"/>
              </a:ext>
            </a:extLst>
          </p:cNvPr>
          <p:cNvSpPr>
            <a:spLocks/>
          </p:cNvSpPr>
          <p:nvPr/>
        </p:nvSpPr>
        <p:spPr>
          <a:xfrm>
            <a:off x="9035419" y="1925469"/>
            <a:ext cx="1800000" cy="2389775"/>
          </a:xfrm>
          <a:prstGeom prst="roundRect">
            <a:avLst>
              <a:gd name="adj" fmla="val 3872"/>
            </a:avLst>
          </a:prstGeom>
          <a:solidFill>
            <a:srgbClr val="0070C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pic>
        <p:nvPicPr>
          <p:cNvPr id="10" name="图片占位符 10">
            <a:extLst>
              <a:ext uri="{FF2B5EF4-FFF2-40B4-BE49-F238E27FC236}">
                <a16:creationId xmlns:a16="http://schemas.microsoft.com/office/drawing/2014/main" xmlns="" id="{B8AC3B99-A22D-4D5C-9287-44665B0A207D}"/>
              </a:ext>
            </a:extLst>
          </p:cNvPr>
          <p:cNvPicPr>
            <a:picLocks noChangeAspect="1"/>
          </p:cNvPicPr>
          <p:nvPr/>
        </p:nvPicPr>
        <p:blipFill>
          <a:blip r:embed="rId2" cstate="print">
            <a:extLst>
              <a:ext uri="{28A0092B-C50C-407E-A947-70E740481C1C}">
                <a14:useLocalDpi xmlns:a14="http://schemas.microsoft.com/office/drawing/2010/main" val="0"/>
              </a:ext>
            </a:extLst>
          </a:blip>
          <a:srcRect l="19517" r="19517"/>
          <a:stretch>
            <a:fillRect/>
          </a:stretch>
        </p:blipFill>
        <p:spPr>
          <a:xfrm>
            <a:off x="1435373" y="2001189"/>
            <a:ext cx="1644625" cy="1800000"/>
          </a:xfrm>
          <a:prstGeom prst="rect">
            <a:avLst/>
          </a:prstGeom>
        </p:spPr>
      </p:pic>
      <p:pic>
        <p:nvPicPr>
          <p:cNvPr id="11" name="图片占位符 11">
            <a:extLst>
              <a:ext uri="{FF2B5EF4-FFF2-40B4-BE49-F238E27FC236}">
                <a16:creationId xmlns:a16="http://schemas.microsoft.com/office/drawing/2014/main" xmlns="" id="{93916DD8-D4C2-4AAA-942B-ECFB50559714}"/>
              </a:ext>
            </a:extLst>
          </p:cNvPr>
          <p:cNvPicPr>
            <a:picLocks noChangeAspect="1"/>
          </p:cNvPicPr>
          <p:nvPr/>
        </p:nvPicPr>
        <p:blipFill>
          <a:blip r:embed="rId3" cstate="print">
            <a:extLst>
              <a:ext uri="{28A0092B-C50C-407E-A947-70E740481C1C}">
                <a14:useLocalDpi xmlns:a14="http://schemas.microsoft.com/office/drawing/2010/main" val="0"/>
              </a:ext>
            </a:extLst>
          </a:blip>
          <a:srcRect l="19517" r="19517"/>
          <a:stretch>
            <a:fillRect/>
          </a:stretch>
        </p:blipFill>
        <p:spPr>
          <a:xfrm>
            <a:off x="3993019" y="2001188"/>
            <a:ext cx="1644625" cy="1800000"/>
          </a:xfrm>
          <a:prstGeom prst="rect">
            <a:avLst/>
          </a:prstGeom>
        </p:spPr>
      </p:pic>
      <p:pic>
        <p:nvPicPr>
          <p:cNvPr id="12" name="图片占位符 12">
            <a:extLst>
              <a:ext uri="{FF2B5EF4-FFF2-40B4-BE49-F238E27FC236}">
                <a16:creationId xmlns:a16="http://schemas.microsoft.com/office/drawing/2014/main" xmlns="" id="{5828C252-8B93-4227-BE4A-38E35D9F6AC3}"/>
              </a:ext>
            </a:extLst>
          </p:cNvPr>
          <p:cNvPicPr>
            <a:picLocks noChangeAspect="1"/>
          </p:cNvPicPr>
          <p:nvPr/>
        </p:nvPicPr>
        <p:blipFill>
          <a:blip r:embed="rId4" cstate="print">
            <a:extLst>
              <a:ext uri="{28A0092B-C50C-407E-A947-70E740481C1C}">
                <a14:useLocalDpi xmlns:a14="http://schemas.microsoft.com/office/drawing/2010/main" val="0"/>
              </a:ext>
            </a:extLst>
          </a:blip>
          <a:srcRect l="19517" r="19517"/>
          <a:stretch>
            <a:fillRect/>
          </a:stretch>
        </p:blipFill>
        <p:spPr>
          <a:xfrm>
            <a:off x="6550665" y="2001188"/>
            <a:ext cx="1644625" cy="1800000"/>
          </a:xfrm>
          <a:prstGeom prst="rect">
            <a:avLst/>
          </a:prstGeom>
        </p:spPr>
      </p:pic>
      <p:pic>
        <p:nvPicPr>
          <p:cNvPr id="13" name="图片占位符 13">
            <a:extLst>
              <a:ext uri="{FF2B5EF4-FFF2-40B4-BE49-F238E27FC236}">
                <a16:creationId xmlns:a16="http://schemas.microsoft.com/office/drawing/2014/main" xmlns="" id="{AC2C1DF7-883F-4C70-985D-29F88CA683B8}"/>
              </a:ext>
            </a:extLst>
          </p:cNvPr>
          <p:cNvPicPr>
            <a:picLocks noChangeAspect="1"/>
          </p:cNvPicPr>
          <p:nvPr/>
        </p:nvPicPr>
        <p:blipFill>
          <a:blip r:embed="rId5" cstate="print">
            <a:extLst>
              <a:ext uri="{28A0092B-C50C-407E-A947-70E740481C1C}">
                <a14:useLocalDpi xmlns:a14="http://schemas.microsoft.com/office/drawing/2010/main" val="0"/>
              </a:ext>
            </a:extLst>
          </a:blip>
          <a:srcRect l="19538" r="19538"/>
          <a:stretch>
            <a:fillRect/>
          </a:stretch>
        </p:blipFill>
        <p:spPr>
          <a:xfrm>
            <a:off x="9108310" y="1998913"/>
            <a:ext cx="1644625" cy="1800000"/>
          </a:xfrm>
          <a:custGeom>
            <a:avLst/>
            <a:gdLst>
              <a:gd name="connsiteX0" fmla="*/ 64976 w 1644625"/>
              <a:gd name="connsiteY0" fmla="*/ 0 h 1800000"/>
              <a:gd name="connsiteX1" fmla="*/ 1527245 w 1644625"/>
              <a:gd name="connsiteY1" fmla="*/ 0 h 1800000"/>
              <a:gd name="connsiteX2" fmla="*/ 1544875 w 1644625"/>
              <a:gd name="connsiteY2" fmla="*/ 36599 h 1800000"/>
              <a:gd name="connsiteX3" fmla="*/ 1644625 w 1644625"/>
              <a:gd name="connsiteY3" fmla="*/ 530676 h 1800000"/>
              <a:gd name="connsiteX4" fmla="*/ 375300 w 1644625"/>
              <a:gd name="connsiteY4" fmla="*/ 1800000 h 1800000"/>
              <a:gd name="connsiteX5" fmla="*/ 119487 w 1644625"/>
              <a:gd name="connsiteY5" fmla="*/ 1774212 h 1800000"/>
              <a:gd name="connsiteX6" fmla="*/ 0 w 1644625"/>
              <a:gd name="connsiteY6" fmla="*/ 1743489 h 1800000"/>
              <a:gd name="connsiteX7" fmla="*/ 0 w 1644625"/>
              <a:gd name="connsiteY7" fmla="*/ 64976 h 1800000"/>
              <a:gd name="connsiteX8" fmla="*/ 64976 w 1644625"/>
              <a:gd name="connsiteY8"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4625" h="1800000">
                <a:moveTo>
                  <a:pt x="64976" y="0"/>
                </a:moveTo>
                <a:lnTo>
                  <a:pt x="1527245" y="0"/>
                </a:lnTo>
                <a:lnTo>
                  <a:pt x="1544875" y="36599"/>
                </a:lnTo>
                <a:cubicBezTo>
                  <a:pt x="1609107" y="188458"/>
                  <a:pt x="1644625" y="355419"/>
                  <a:pt x="1644625" y="530676"/>
                </a:cubicBezTo>
                <a:cubicBezTo>
                  <a:pt x="1644625" y="1231705"/>
                  <a:pt x="1076328" y="1800000"/>
                  <a:pt x="375300" y="1800000"/>
                </a:cubicBezTo>
                <a:cubicBezTo>
                  <a:pt x="287671" y="1800000"/>
                  <a:pt x="202116" y="1791121"/>
                  <a:pt x="119487" y="1774212"/>
                </a:cubicBezTo>
                <a:lnTo>
                  <a:pt x="0" y="1743489"/>
                </a:lnTo>
                <a:lnTo>
                  <a:pt x="0" y="64976"/>
                </a:lnTo>
                <a:cubicBezTo>
                  <a:pt x="0" y="29090"/>
                  <a:pt x="29090" y="0"/>
                  <a:pt x="64976" y="0"/>
                </a:cubicBezTo>
                <a:close/>
              </a:path>
            </a:pathLst>
          </a:custGeom>
        </p:spPr>
      </p:pic>
      <p:sp>
        <p:nvSpPr>
          <p:cNvPr id="14" name="文本框 13">
            <a:extLst>
              <a:ext uri="{FF2B5EF4-FFF2-40B4-BE49-F238E27FC236}">
                <a16:creationId xmlns:a16="http://schemas.microsoft.com/office/drawing/2014/main" xmlns="" id="{BD524C38-902D-46E2-A47B-1A22DBA60DED}"/>
              </a:ext>
            </a:extLst>
          </p:cNvPr>
          <p:cNvSpPr txBox="1"/>
          <p:nvPr/>
        </p:nvSpPr>
        <p:spPr>
          <a:xfrm>
            <a:off x="1479220" y="4678749"/>
            <a:ext cx="1555542" cy="1477328"/>
          </a:xfrm>
          <a:prstGeom prst="rect">
            <a:avLst/>
          </a:prstGeom>
          <a:noFill/>
        </p:spPr>
        <p:txBody>
          <a:bodyPr wrap="square" rtlCol="0">
            <a:spAutoFit/>
          </a:bodyPr>
          <a:lstStyle/>
          <a:p>
            <a:pPr>
              <a:lnSpc>
                <a:spcPct val="150000"/>
              </a:lnSpc>
            </a:pPr>
            <a:r>
              <a:rPr lang="zh-CN" altLang="en-US" sz="1200" dirty="0" smtClean="0">
                <a:latin typeface="SimHei" charset="-122"/>
                <a:ea typeface="SimHei" charset="-122"/>
                <a:cs typeface="SimHei" charset="-122"/>
              </a:rPr>
              <a:t>双击</a:t>
            </a:r>
            <a:r>
              <a:rPr lang="zh-CN" altLang="en-US" sz="1200" dirty="0">
                <a:latin typeface="SimHei" charset="-122"/>
                <a:ea typeface="SimHei" charset="-122"/>
                <a:cs typeface="SimHei" charset="-122"/>
              </a:rPr>
              <a:t>输入内容双击输入</a:t>
            </a:r>
            <a:r>
              <a:rPr lang="zh-CN" altLang="en-US" sz="1200" dirty="0" smtClean="0">
                <a:latin typeface="SimHei" charset="-122"/>
                <a:ea typeface="SimHei" charset="-122"/>
                <a:cs typeface="SimHei" charset="-122"/>
              </a:rPr>
              <a:t>内容双击</a:t>
            </a:r>
            <a:r>
              <a:rPr lang="zh-CN" altLang="en-US" sz="1200" dirty="0">
                <a:latin typeface="SimHei" charset="-122"/>
                <a:ea typeface="SimHei" charset="-122"/>
                <a:cs typeface="SimHei" charset="-122"/>
              </a:rPr>
              <a:t>输入</a:t>
            </a:r>
            <a:r>
              <a:rPr lang="zh-CN" altLang="en-US" sz="1200" dirty="0" smtClean="0">
                <a:latin typeface="SimHei" charset="-122"/>
                <a:ea typeface="SimHei" charset="-122"/>
                <a:cs typeface="SimHei" charset="-122"/>
              </a:rPr>
              <a:t>内容双击</a:t>
            </a:r>
            <a:r>
              <a:rPr lang="zh-CN" altLang="en-US" sz="1200" dirty="0">
                <a:latin typeface="SimHei" charset="-122"/>
                <a:ea typeface="SimHei" charset="-122"/>
                <a:cs typeface="SimHei" charset="-122"/>
              </a:rPr>
              <a:t>输入</a:t>
            </a:r>
            <a:r>
              <a:rPr lang="zh-CN" altLang="en-US" sz="1200" dirty="0" smtClean="0">
                <a:latin typeface="SimHei" charset="-122"/>
                <a:ea typeface="SimHei" charset="-122"/>
                <a:cs typeface="SimHei" charset="-122"/>
              </a:rPr>
              <a:t>内容双击</a:t>
            </a:r>
            <a:r>
              <a:rPr lang="zh-CN" altLang="en-US" sz="1200" dirty="0">
                <a:latin typeface="SimHei" charset="-122"/>
                <a:ea typeface="SimHei" charset="-122"/>
                <a:cs typeface="SimHei" charset="-122"/>
              </a:rPr>
              <a:t>输入内容</a:t>
            </a:r>
          </a:p>
          <a:p>
            <a:pPr>
              <a:lnSpc>
                <a:spcPct val="150000"/>
              </a:lnSpc>
            </a:pPr>
            <a:endParaRPr lang="zh-CN" altLang="en-US" sz="1200" dirty="0">
              <a:latin typeface="SimHei" charset="-122"/>
              <a:ea typeface="SimHei" charset="-122"/>
              <a:cs typeface="SimHei" charset="-122"/>
            </a:endParaRPr>
          </a:p>
        </p:txBody>
      </p:sp>
      <p:sp>
        <p:nvSpPr>
          <p:cNvPr id="15" name="文本框 14">
            <a:extLst>
              <a:ext uri="{FF2B5EF4-FFF2-40B4-BE49-F238E27FC236}">
                <a16:creationId xmlns:a16="http://schemas.microsoft.com/office/drawing/2014/main" xmlns="" id="{B20DDE2B-8496-49C4-9F1D-9A0274F587F7}"/>
              </a:ext>
            </a:extLst>
          </p:cNvPr>
          <p:cNvSpPr txBox="1"/>
          <p:nvPr/>
        </p:nvSpPr>
        <p:spPr>
          <a:xfrm>
            <a:off x="4037560" y="4678749"/>
            <a:ext cx="1555542" cy="1477328"/>
          </a:xfrm>
          <a:prstGeom prst="rect">
            <a:avLst/>
          </a:prstGeom>
          <a:noFill/>
        </p:spPr>
        <p:txBody>
          <a:bodyPr wrap="square" rtlCol="0">
            <a:spAutoFit/>
          </a:bodyPr>
          <a:lstStyle/>
          <a:p>
            <a:pPr>
              <a:lnSpc>
                <a:spcPct val="150000"/>
              </a:lnSpc>
            </a:pPr>
            <a:r>
              <a:rPr lang="zh-CN" altLang="en-US" sz="1200" dirty="0">
                <a:latin typeface="SimHei" charset="-122"/>
                <a:ea typeface="SimHei" charset="-122"/>
                <a:cs typeface="SimHei" charset="-122"/>
              </a:rPr>
              <a:t>双击输入内容双击输入内容双击输入内容双击输入内容双击输入内容</a:t>
            </a:r>
          </a:p>
          <a:p>
            <a:pPr>
              <a:lnSpc>
                <a:spcPct val="150000"/>
              </a:lnSpc>
            </a:pPr>
            <a:endParaRPr lang="zh-CN" altLang="en-US" sz="1200" dirty="0">
              <a:latin typeface="SimHei" charset="-122"/>
              <a:ea typeface="SimHei" charset="-122"/>
              <a:cs typeface="SimHei" charset="-122"/>
            </a:endParaRPr>
          </a:p>
        </p:txBody>
      </p:sp>
      <p:sp>
        <p:nvSpPr>
          <p:cNvPr id="17" name="文本框 16">
            <a:extLst>
              <a:ext uri="{FF2B5EF4-FFF2-40B4-BE49-F238E27FC236}">
                <a16:creationId xmlns:a16="http://schemas.microsoft.com/office/drawing/2014/main" xmlns="" id="{FFAA1C89-3185-4939-97F8-8139C002FCBB}"/>
              </a:ext>
            </a:extLst>
          </p:cNvPr>
          <p:cNvSpPr txBox="1"/>
          <p:nvPr/>
        </p:nvSpPr>
        <p:spPr>
          <a:xfrm>
            <a:off x="6595206" y="4678749"/>
            <a:ext cx="1555542" cy="1477328"/>
          </a:xfrm>
          <a:prstGeom prst="rect">
            <a:avLst/>
          </a:prstGeom>
          <a:noFill/>
        </p:spPr>
        <p:txBody>
          <a:bodyPr wrap="square" rtlCol="0">
            <a:spAutoFit/>
          </a:bodyPr>
          <a:lstStyle/>
          <a:p>
            <a:pPr>
              <a:lnSpc>
                <a:spcPct val="150000"/>
              </a:lnSpc>
            </a:pPr>
            <a:r>
              <a:rPr lang="zh-CN" altLang="en-US" sz="1200" dirty="0">
                <a:latin typeface="SimHei" charset="-122"/>
                <a:ea typeface="SimHei" charset="-122"/>
                <a:cs typeface="SimHei" charset="-122"/>
              </a:rPr>
              <a:t>双击输入内容双击输入内容双击输入内容双击输入内容双击输入内容</a:t>
            </a:r>
          </a:p>
          <a:p>
            <a:pPr>
              <a:lnSpc>
                <a:spcPct val="150000"/>
              </a:lnSpc>
            </a:pPr>
            <a:endParaRPr lang="zh-CN" altLang="en-US" sz="1200" dirty="0">
              <a:latin typeface="SimHei" charset="-122"/>
              <a:ea typeface="SimHei" charset="-122"/>
              <a:cs typeface="SimHei" charset="-122"/>
            </a:endParaRPr>
          </a:p>
        </p:txBody>
      </p:sp>
      <p:sp>
        <p:nvSpPr>
          <p:cNvPr id="19" name="文本框 18">
            <a:extLst>
              <a:ext uri="{FF2B5EF4-FFF2-40B4-BE49-F238E27FC236}">
                <a16:creationId xmlns:a16="http://schemas.microsoft.com/office/drawing/2014/main" xmlns="" id="{0502EEA9-67BF-42B2-B131-001B93722818}"/>
              </a:ext>
            </a:extLst>
          </p:cNvPr>
          <p:cNvSpPr txBox="1"/>
          <p:nvPr/>
        </p:nvSpPr>
        <p:spPr>
          <a:xfrm>
            <a:off x="9152851" y="4678749"/>
            <a:ext cx="1555542" cy="1477328"/>
          </a:xfrm>
          <a:prstGeom prst="rect">
            <a:avLst/>
          </a:prstGeom>
          <a:noFill/>
        </p:spPr>
        <p:txBody>
          <a:bodyPr wrap="square" rtlCol="0">
            <a:spAutoFit/>
          </a:bodyPr>
          <a:lstStyle/>
          <a:p>
            <a:pPr>
              <a:lnSpc>
                <a:spcPct val="150000"/>
              </a:lnSpc>
            </a:pPr>
            <a:r>
              <a:rPr lang="zh-CN" altLang="en-US" sz="1200" dirty="0">
                <a:latin typeface="SimHei" charset="-122"/>
                <a:ea typeface="SimHei" charset="-122"/>
                <a:cs typeface="SimHei" charset="-122"/>
              </a:rPr>
              <a:t>双击输入内容双击输入内容双击输入内容双击输入内容双击输入内容</a:t>
            </a:r>
          </a:p>
          <a:p>
            <a:pPr>
              <a:lnSpc>
                <a:spcPct val="150000"/>
              </a:lnSpc>
            </a:pPr>
            <a:endParaRPr lang="zh-CN" altLang="en-US" sz="1200" dirty="0">
              <a:latin typeface="SimHei" charset="-122"/>
              <a:ea typeface="SimHei" charset="-122"/>
              <a:cs typeface="SimHei" charset="-122"/>
            </a:endParaRPr>
          </a:p>
        </p:txBody>
      </p:sp>
      <p:sp>
        <p:nvSpPr>
          <p:cNvPr id="20" name="文本框 19">
            <a:extLst>
              <a:ext uri="{FF2B5EF4-FFF2-40B4-BE49-F238E27FC236}">
                <a16:creationId xmlns:a16="http://schemas.microsoft.com/office/drawing/2014/main" xmlns="" id="{86D39964-5B7E-4CA6-8990-75442090C18A}"/>
              </a:ext>
            </a:extLst>
          </p:cNvPr>
          <p:cNvSpPr txBox="1"/>
          <p:nvPr/>
        </p:nvSpPr>
        <p:spPr>
          <a:xfrm>
            <a:off x="2300772" y="3904329"/>
            <a:ext cx="789709" cy="307777"/>
          </a:xfrm>
          <a:prstGeom prst="rect">
            <a:avLst/>
          </a:prstGeom>
          <a:noFill/>
        </p:spPr>
        <p:txBody>
          <a:bodyPr wrap="square" rtlCol="0">
            <a:spAutoFit/>
          </a:bodyPr>
          <a:lstStyle/>
          <a:p>
            <a:pPr algn="ctr"/>
            <a:r>
              <a:rPr lang="zh-CN" altLang="en-US" sz="1400" dirty="0">
                <a:latin typeface="SimHei" charset="-122"/>
                <a:ea typeface="SimHei" charset="-122"/>
                <a:cs typeface="SimHei" charset="-122"/>
              </a:rPr>
              <a:t>主题词</a:t>
            </a:r>
          </a:p>
        </p:txBody>
      </p:sp>
      <p:sp>
        <p:nvSpPr>
          <p:cNvPr id="21" name="文本框 20">
            <a:extLst>
              <a:ext uri="{FF2B5EF4-FFF2-40B4-BE49-F238E27FC236}">
                <a16:creationId xmlns:a16="http://schemas.microsoft.com/office/drawing/2014/main" xmlns="" id="{520AFB97-C680-4EB4-874C-232A3AC8342C}"/>
              </a:ext>
            </a:extLst>
          </p:cNvPr>
          <p:cNvSpPr txBox="1"/>
          <p:nvPr/>
        </p:nvSpPr>
        <p:spPr>
          <a:xfrm>
            <a:off x="4870078" y="3904329"/>
            <a:ext cx="789709" cy="307777"/>
          </a:xfrm>
          <a:prstGeom prst="rect">
            <a:avLst/>
          </a:prstGeom>
          <a:noFill/>
        </p:spPr>
        <p:txBody>
          <a:bodyPr wrap="square" rtlCol="0">
            <a:spAutoFit/>
          </a:bodyPr>
          <a:lstStyle/>
          <a:p>
            <a:pPr algn="ctr"/>
            <a:r>
              <a:rPr lang="zh-CN" altLang="en-US" sz="1400" dirty="0">
                <a:latin typeface="SimHei" charset="-122"/>
                <a:ea typeface="SimHei" charset="-122"/>
                <a:cs typeface="SimHei" charset="-122"/>
              </a:rPr>
              <a:t>主题词</a:t>
            </a:r>
          </a:p>
        </p:txBody>
      </p:sp>
      <p:sp>
        <p:nvSpPr>
          <p:cNvPr id="22" name="文本框 21">
            <a:extLst>
              <a:ext uri="{FF2B5EF4-FFF2-40B4-BE49-F238E27FC236}">
                <a16:creationId xmlns:a16="http://schemas.microsoft.com/office/drawing/2014/main" xmlns="" id="{AD419E93-56FC-47B7-98A6-EC32AE5CB6AA}"/>
              </a:ext>
            </a:extLst>
          </p:cNvPr>
          <p:cNvSpPr txBox="1"/>
          <p:nvPr/>
        </p:nvSpPr>
        <p:spPr>
          <a:xfrm>
            <a:off x="7437255" y="3904329"/>
            <a:ext cx="789709" cy="307777"/>
          </a:xfrm>
          <a:prstGeom prst="rect">
            <a:avLst/>
          </a:prstGeom>
          <a:noFill/>
        </p:spPr>
        <p:txBody>
          <a:bodyPr wrap="square" rtlCol="0">
            <a:spAutoFit/>
          </a:bodyPr>
          <a:lstStyle/>
          <a:p>
            <a:pPr algn="ctr"/>
            <a:r>
              <a:rPr lang="zh-CN" altLang="en-US" sz="1400" dirty="0">
                <a:latin typeface="SimHei" charset="-122"/>
                <a:ea typeface="SimHei" charset="-122"/>
                <a:cs typeface="SimHei" charset="-122"/>
              </a:rPr>
              <a:t>主题词</a:t>
            </a:r>
          </a:p>
        </p:txBody>
      </p:sp>
      <p:sp>
        <p:nvSpPr>
          <p:cNvPr id="23" name="文本框 22">
            <a:extLst>
              <a:ext uri="{FF2B5EF4-FFF2-40B4-BE49-F238E27FC236}">
                <a16:creationId xmlns:a16="http://schemas.microsoft.com/office/drawing/2014/main" xmlns="" id="{232CC169-59EC-4EC7-918C-4A4FA24B194D}"/>
              </a:ext>
            </a:extLst>
          </p:cNvPr>
          <p:cNvSpPr txBox="1"/>
          <p:nvPr/>
        </p:nvSpPr>
        <p:spPr>
          <a:xfrm>
            <a:off x="10004432" y="3904329"/>
            <a:ext cx="789709" cy="307777"/>
          </a:xfrm>
          <a:prstGeom prst="rect">
            <a:avLst/>
          </a:prstGeom>
          <a:noFill/>
        </p:spPr>
        <p:txBody>
          <a:bodyPr wrap="square" rtlCol="0">
            <a:spAutoFit/>
          </a:bodyPr>
          <a:lstStyle/>
          <a:p>
            <a:pPr algn="ctr"/>
            <a:r>
              <a:rPr lang="zh-CN" altLang="en-US" sz="1400" dirty="0">
                <a:latin typeface="SimHei" charset="-122"/>
                <a:ea typeface="SimHei" charset="-122"/>
                <a:cs typeface="SimHei" charset="-122"/>
              </a:rPr>
              <a:t>主题词</a:t>
            </a:r>
          </a:p>
        </p:txBody>
      </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224276935"/>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xmlns="" id="{B2922194-F82A-47BD-BF5C-C36D713B2594}"/>
              </a:ext>
            </a:extLst>
          </p:cNvPr>
          <p:cNvSpPr txBox="1"/>
          <p:nvPr/>
        </p:nvSpPr>
        <p:spPr>
          <a:xfrm>
            <a:off x="6469450" y="3898894"/>
            <a:ext cx="1894688" cy="400110"/>
          </a:xfrm>
          <a:prstGeom prst="rect">
            <a:avLst/>
          </a:prstGeom>
          <a:noFill/>
        </p:spPr>
        <p:txBody>
          <a:bodyPr wrap="square" rtlCol="0">
            <a:spAutoFit/>
          </a:bodyPr>
          <a:lstStyle/>
          <a:p>
            <a:r>
              <a:rPr lang="zh-CN" altLang="en-US" sz="2000" dirty="0">
                <a:solidFill>
                  <a:schemeClr val="accent1"/>
                </a:solidFill>
                <a:latin typeface="SimHei" charset="-122"/>
                <a:ea typeface="SimHei" charset="-122"/>
                <a:cs typeface="SimHei" charset="-122"/>
                <a:sym typeface="+mn-lt"/>
              </a:rPr>
              <a:t>汇报人</a:t>
            </a:r>
            <a:r>
              <a:rPr lang="zh-CN" altLang="en-US" sz="2000" dirty="0" smtClean="0">
                <a:solidFill>
                  <a:schemeClr val="accent1"/>
                </a:solidFill>
                <a:latin typeface="SimHei" charset="-122"/>
                <a:ea typeface="SimHei" charset="-122"/>
                <a:cs typeface="SimHei" charset="-122"/>
                <a:sym typeface="+mn-lt"/>
              </a:rPr>
              <a:t>：</a:t>
            </a:r>
            <a:r>
              <a:rPr lang="en-US" altLang="zh-CN" sz="2000" dirty="0" smtClean="0">
                <a:solidFill>
                  <a:schemeClr val="accent1"/>
                </a:solidFill>
                <a:latin typeface="SimHei" charset="-122"/>
                <a:ea typeface="SimHei" charset="-122"/>
                <a:cs typeface="SimHei" charset="-122"/>
                <a:sym typeface="+mn-lt"/>
              </a:rPr>
              <a:t>XXX</a:t>
            </a:r>
            <a:endParaRPr lang="en-US" altLang="zh-CN" sz="2000" dirty="0">
              <a:solidFill>
                <a:schemeClr val="accent1"/>
              </a:solidFill>
              <a:latin typeface="SimHei" charset="-122"/>
              <a:ea typeface="SimHei" charset="-122"/>
              <a:cs typeface="SimHei" charset="-122"/>
              <a:sym typeface="+mn-lt"/>
            </a:endParaRPr>
          </a:p>
        </p:txBody>
      </p:sp>
      <p:sp>
        <p:nvSpPr>
          <p:cNvPr id="16" name="文本框 15">
            <a:extLst>
              <a:ext uri="{FF2B5EF4-FFF2-40B4-BE49-F238E27FC236}">
                <a16:creationId xmlns:a16="http://schemas.microsoft.com/office/drawing/2014/main" xmlns="" id="{7F0C1351-4FF1-4B62-B8D0-9EF1748375EB}"/>
              </a:ext>
            </a:extLst>
          </p:cNvPr>
          <p:cNvSpPr txBox="1"/>
          <p:nvPr/>
        </p:nvSpPr>
        <p:spPr>
          <a:xfrm>
            <a:off x="6192257" y="2728902"/>
            <a:ext cx="2171881" cy="1015663"/>
          </a:xfrm>
          <a:prstGeom prst="rect">
            <a:avLst/>
          </a:prstGeom>
          <a:noFill/>
        </p:spPr>
        <p:txBody>
          <a:bodyPr wrap="square" rtlCol="0">
            <a:spAutoFit/>
          </a:bodyPr>
          <a:lstStyle/>
          <a:p>
            <a:r>
              <a:rPr lang="zh-CN" altLang="en-US" sz="6000" dirty="0" smtClean="0">
                <a:solidFill>
                  <a:schemeClr val="tx1">
                    <a:lumMod val="75000"/>
                    <a:lumOff val="25000"/>
                  </a:schemeClr>
                </a:solidFill>
                <a:latin typeface="SimHei" charset="-122"/>
                <a:ea typeface="SimHei" charset="-122"/>
                <a:cs typeface="SimHei" charset="-122"/>
              </a:rPr>
              <a:t>谢谢！</a:t>
            </a:r>
            <a:endParaRPr lang="zh-CN" altLang="en-US" sz="6000" dirty="0">
              <a:solidFill>
                <a:schemeClr val="tx1">
                  <a:lumMod val="75000"/>
                  <a:lumOff val="25000"/>
                </a:schemeClr>
              </a:solidFill>
              <a:latin typeface="SimHei" charset="-122"/>
              <a:ea typeface="SimHei" charset="-122"/>
              <a:cs typeface="SimHei" charset="-122"/>
              <a:sym typeface="+mn-lt"/>
            </a:endParaRPr>
          </a:p>
        </p:txBody>
      </p:sp>
      <p:sp>
        <p:nvSpPr>
          <p:cNvPr id="11" name="KSO_Shape">
            <a:extLst>
              <a:ext uri="{FF2B5EF4-FFF2-40B4-BE49-F238E27FC236}">
                <a16:creationId xmlns:a16="http://schemas.microsoft.com/office/drawing/2014/main" xmlns="" id="{D7D1E6B9-E6EA-409F-A4B9-83603860BCC8}"/>
              </a:ext>
            </a:extLst>
          </p:cNvPr>
          <p:cNvSpPr>
            <a:spLocks/>
          </p:cNvSpPr>
          <p:nvPr/>
        </p:nvSpPr>
        <p:spPr bwMode="auto">
          <a:xfrm>
            <a:off x="487363" y="3236734"/>
            <a:ext cx="8419086" cy="3171189"/>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blipFill dpi="0" rotWithShape="1">
            <a:blip r:embed="rId2">
              <a:extLst>
                <a:ext uri="{28A0092B-C50C-407E-A947-70E740481C1C}">
                  <a14:useLocalDpi xmlns:a14="http://schemas.microsoft.com/office/drawing/2010/main" val="0"/>
                </a:ext>
              </a:extLst>
            </a:blip>
            <a:srcRect/>
            <a:stretch>
              <a:fillRect/>
            </a:stretch>
          </a:blipFill>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SimHei" charset="-122"/>
              <a:ea typeface="SimHei" charset="-122"/>
              <a:cs typeface="SimHei"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015" y="1682691"/>
            <a:ext cx="3508151" cy="900103"/>
          </a:xfrm>
          <a:prstGeom prst="rect">
            <a:avLst/>
          </a:prstGeom>
        </p:spPr>
      </p:pic>
    </p:spTree>
    <p:extLst>
      <p:ext uri="{BB962C8B-B14F-4D97-AF65-F5344CB8AC3E}">
        <p14:creationId xmlns:p14="http://schemas.microsoft.com/office/powerpoint/2010/main" val="184222785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5510992" y="2571777"/>
            <a:ext cx="3326854" cy="871392"/>
          </a:xfrm>
          <a:prstGeom prst="rect">
            <a:avLst/>
          </a:prstGeom>
          <a:noFill/>
        </p:spPr>
        <p:txBody>
          <a:bodyPr wrap="square" rtlCol="0">
            <a:spAutoFit/>
          </a:bodyPr>
          <a:lstStyle/>
          <a:p>
            <a:pPr>
              <a:lnSpc>
                <a:spcPct val="150000"/>
              </a:lnSpc>
            </a:pPr>
            <a:r>
              <a:rPr lang="zh-CN" altLang="en-US" sz="4000" b="1" dirty="0" smtClean="0">
                <a:solidFill>
                  <a:schemeClr val="accent1"/>
                </a:solidFill>
                <a:latin typeface="SimHei" charset="-122"/>
                <a:ea typeface="SimHei" charset="-122"/>
                <a:cs typeface="SimHei" charset="-122"/>
                <a:sym typeface="+mn-lt"/>
              </a:rPr>
              <a:t>一、</a:t>
            </a:r>
            <a:r>
              <a:rPr lang="zh-CN" altLang="en-US" sz="4000" b="1" dirty="0">
                <a:solidFill>
                  <a:schemeClr val="accent1"/>
                </a:solidFill>
                <a:latin typeface="SimHei" charset="-122"/>
                <a:ea typeface="SimHei" charset="-122"/>
                <a:cs typeface="SimHei" charset="-122"/>
                <a:sym typeface="+mn-lt"/>
              </a:rPr>
              <a:t>输入标题</a:t>
            </a:r>
            <a:endParaRPr lang="en-US" altLang="zh-CN" sz="4000" b="1" dirty="0">
              <a:solidFill>
                <a:schemeClr val="accent1"/>
              </a:solidFill>
              <a:latin typeface="SimHei" charset="-122"/>
              <a:ea typeface="SimHei" charset="-122"/>
              <a:cs typeface="SimHei" charset="-122"/>
              <a:sym typeface="+mn-lt"/>
            </a:endParaRPr>
          </a:p>
        </p:txBody>
      </p:sp>
      <p:sp>
        <p:nvSpPr>
          <p:cNvPr id="5" name="六边形 4">
            <a:extLst>
              <a:ext uri="{FF2B5EF4-FFF2-40B4-BE49-F238E27FC236}">
                <a16:creationId xmlns:a16="http://schemas.microsoft.com/office/drawing/2014/main" xmlns="" id="{41CFE4ED-E5A8-4D60-821D-23A7B643B4FD}"/>
              </a:ext>
            </a:extLst>
          </p:cNvPr>
          <p:cNvSpPr/>
          <p:nvPr/>
        </p:nvSpPr>
        <p:spPr>
          <a:xfrm rot="5400000">
            <a:off x="3224356" y="2307478"/>
            <a:ext cx="1882094" cy="1622495"/>
          </a:xfrm>
          <a:prstGeom prst="hexagon">
            <a:avLst/>
          </a:prstGeom>
          <a:noFill/>
          <a:ln w="1016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charset="-122"/>
              <a:ea typeface="SimHei" charset="-122"/>
              <a:cs typeface="SimHei" charset="-122"/>
            </a:endParaRPr>
          </a:p>
        </p:txBody>
      </p:sp>
      <p:sp>
        <p:nvSpPr>
          <p:cNvPr id="7" name="KSO_Shape">
            <a:extLst>
              <a:ext uri="{FF2B5EF4-FFF2-40B4-BE49-F238E27FC236}">
                <a16:creationId xmlns:a16="http://schemas.microsoft.com/office/drawing/2014/main" xmlns="" id="{0CA7BB80-DF62-4BE7-8B2A-C5211257BCF9}"/>
              </a:ext>
            </a:extLst>
          </p:cNvPr>
          <p:cNvSpPr>
            <a:spLocks noChangeArrowheads="1"/>
          </p:cNvSpPr>
          <p:nvPr/>
        </p:nvSpPr>
        <p:spPr bwMode="auto">
          <a:xfrm>
            <a:off x="3811894" y="2871137"/>
            <a:ext cx="727835" cy="606529"/>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SimHei" charset="-122"/>
              <a:ea typeface="SimHei" charset="-122"/>
              <a:cs typeface="SimHei"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454449080"/>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smtClean="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aphicFrame>
        <p:nvGraphicFramePr>
          <p:cNvPr id="4" name="图表 3">
            <a:extLst>
              <a:ext uri="{FF2B5EF4-FFF2-40B4-BE49-F238E27FC236}">
                <a16:creationId xmlns:a16="http://schemas.microsoft.com/office/drawing/2014/main" xmlns="" id="{55E5245B-4B73-4857-92E1-75050031BE66}"/>
              </a:ext>
            </a:extLst>
          </p:cNvPr>
          <p:cNvGraphicFramePr/>
          <p:nvPr>
            <p:extLst>
              <p:ext uri="{D42A27DB-BD31-4B8C-83A1-F6EECF244321}">
                <p14:modId xmlns:p14="http://schemas.microsoft.com/office/powerpoint/2010/main" val="1195389748"/>
              </p:ext>
            </p:extLst>
          </p:nvPr>
        </p:nvGraphicFramePr>
        <p:xfrm>
          <a:off x="7123112" y="1993495"/>
          <a:ext cx="5068888" cy="337925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5">
            <a:extLst>
              <a:ext uri="{FF2B5EF4-FFF2-40B4-BE49-F238E27FC236}">
                <a16:creationId xmlns:a16="http://schemas.microsoft.com/office/drawing/2014/main" xmlns="" id="{30A27FC8-7349-46D6-AD71-1B8C6F466884}"/>
              </a:ext>
            </a:extLst>
          </p:cNvPr>
          <p:cNvCxnSpPr/>
          <p:nvPr/>
        </p:nvCxnSpPr>
        <p:spPr>
          <a:xfrm>
            <a:off x="4166228" y="3164724"/>
            <a:ext cx="1068570"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xmlns="" id="{D56B4F8B-C338-477A-807E-FCF8603205B9}"/>
              </a:ext>
            </a:extLst>
          </p:cNvPr>
          <p:cNvCxnSpPr/>
          <p:nvPr/>
        </p:nvCxnSpPr>
        <p:spPr>
          <a:xfrm>
            <a:off x="6855638" y="3164724"/>
            <a:ext cx="1055874"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9" name="组合 8">
            <a:extLst>
              <a:ext uri="{FF2B5EF4-FFF2-40B4-BE49-F238E27FC236}">
                <a16:creationId xmlns:a16="http://schemas.microsoft.com/office/drawing/2014/main" xmlns="" id="{285A66CD-5273-4417-9D47-0D2D1EEF3584}"/>
              </a:ext>
            </a:extLst>
          </p:cNvPr>
          <p:cNvGrpSpPr/>
          <p:nvPr/>
        </p:nvGrpSpPr>
        <p:grpSpPr>
          <a:xfrm>
            <a:off x="1525485" y="2910761"/>
            <a:ext cx="1726639" cy="486767"/>
            <a:chOff x="1607608" y="3504711"/>
            <a:chExt cx="1821556" cy="513429"/>
          </a:xfrm>
        </p:grpSpPr>
        <p:cxnSp>
          <p:nvCxnSpPr>
            <p:cNvPr id="10" name="Straight Connector 25">
              <a:extLst>
                <a:ext uri="{FF2B5EF4-FFF2-40B4-BE49-F238E27FC236}">
                  <a16:creationId xmlns:a16="http://schemas.microsoft.com/office/drawing/2014/main" xmlns="" id="{94032B46-388E-42E8-B7F9-EB8990953F89}"/>
                </a:ext>
              </a:extLst>
            </p:cNvPr>
            <p:cNvCxnSpPr/>
            <p:nvPr/>
          </p:nvCxnSpPr>
          <p:spPr>
            <a:xfrm>
              <a:off x="1607608" y="3772586"/>
              <a:ext cx="1821556"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26">
              <a:extLst>
                <a:ext uri="{FF2B5EF4-FFF2-40B4-BE49-F238E27FC236}">
                  <a16:creationId xmlns:a16="http://schemas.microsoft.com/office/drawing/2014/main" xmlns="" id="{AC0A2D4F-6705-40E5-8460-81CB61BE0E9D}"/>
                </a:ext>
              </a:extLst>
            </p:cNvPr>
            <p:cNvCxnSpPr/>
            <p:nvPr/>
          </p:nvCxnSpPr>
          <p:spPr>
            <a:xfrm>
              <a:off x="1607608" y="3504711"/>
              <a:ext cx="0" cy="513429"/>
            </a:xfrm>
            <a:prstGeom prst="line">
              <a:avLst/>
            </a:prstGeom>
            <a:ln w="9525" cmpd="sng">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60DED964-DD1C-4432-8749-92B747AE4568}"/>
              </a:ext>
            </a:extLst>
          </p:cNvPr>
          <p:cNvGrpSpPr/>
          <p:nvPr/>
        </p:nvGrpSpPr>
        <p:grpSpPr>
          <a:xfrm>
            <a:off x="8851006" y="2910761"/>
            <a:ext cx="1726639" cy="486767"/>
            <a:chOff x="9335829" y="3504711"/>
            <a:chExt cx="1821556" cy="513429"/>
          </a:xfrm>
        </p:grpSpPr>
        <p:cxnSp>
          <p:nvCxnSpPr>
            <p:cNvPr id="13" name="Straight Connector 27">
              <a:extLst>
                <a:ext uri="{FF2B5EF4-FFF2-40B4-BE49-F238E27FC236}">
                  <a16:creationId xmlns:a16="http://schemas.microsoft.com/office/drawing/2014/main" xmlns="" id="{AC900BC7-B271-4FA8-9AC3-1771EB245F8B}"/>
                </a:ext>
              </a:extLst>
            </p:cNvPr>
            <p:cNvCxnSpPr/>
            <p:nvPr/>
          </p:nvCxnSpPr>
          <p:spPr>
            <a:xfrm>
              <a:off x="9335829" y="3772586"/>
              <a:ext cx="1821556"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28">
              <a:extLst>
                <a:ext uri="{FF2B5EF4-FFF2-40B4-BE49-F238E27FC236}">
                  <a16:creationId xmlns:a16="http://schemas.microsoft.com/office/drawing/2014/main" xmlns="" id="{FE42FDE7-08CB-4846-99FB-0089EB4CF384}"/>
                </a:ext>
              </a:extLst>
            </p:cNvPr>
            <p:cNvCxnSpPr/>
            <p:nvPr/>
          </p:nvCxnSpPr>
          <p:spPr>
            <a:xfrm>
              <a:off x="11143991" y="3504711"/>
              <a:ext cx="0" cy="513429"/>
            </a:xfrm>
            <a:prstGeom prst="line">
              <a:avLst/>
            </a:prstGeom>
            <a:ln w="9525" cmpd="sng">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2BA2AB84-BBC6-4FE0-ADED-FC10D48FCD2C}"/>
              </a:ext>
            </a:extLst>
          </p:cNvPr>
          <p:cNvGrpSpPr/>
          <p:nvPr/>
        </p:nvGrpSpPr>
        <p:grpSpPr>
          <a:xfrm>
            <a:off x="5234801" y="2203888"/>
            <a:ext cx="1620840" cy="1881463"/>
            <a:chOff x="5520831" y="2759122"/>
            <a:chExt cx="1709941" cy="1984515"/>
          </a:xfrm>
        </p:grpSpPr>
        <p:sp>
          <p:nvSpPr>
            <p:cNvPr id="17" name="Hexagon 4">
              <a:extLst>
                <a:ext uri="{FF2B5EF4-FFF2-40B4-BE49-F238E27FC236}">
                  <a16:creationId xmlns:a16="http://schemas.microsoft.com/office/drawing/2014/main" xmlns="" id="{916E6A4C-B5FB-481B-8B92-B43298E32E1D}"/>
                </a:ext>
              </a:extLst>
            </p:cNvPr>
            <p:cNvSpPr/>
            <p:nvPr/>
          </p:nvSpPr>
          <p:spPr>
            <a:xfrm rot="5400000">
              <a:off x="5383544" y="2896409"/>
              <a:ext cx="1984515" cy="1709941"/>
            </a:xfrm>
            <a:prstGeom prst="hexagon">
              <a:avLst/>
            </a:prstGeom>
            <a:solidFill>
              <a:schemeClr val="accent1"/>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00B0F0"/>
                </a:solidFill>
                <a:latin typeface="SimHei" charset="-122"/>
                <a:ea typeface="SimHei" charset="-122"/>
                <a:cs typeface="SimHei" charset="-122"/>
              </a:endParaRPr>
            </a:p>
          </p:txBody>
        </p:sp>
        <p:sp>
          <p:nvSpPr>
            <p:cNvPr id="19" name="Rectangle 35">
              <a:extLst>
                <a:ext uri="{FF2B5EF4-FFF2-40B4-BE49-F238E27FC236}">
                  <a16:creationId xmlns:a16="http://schemas.microsoft.com/office/drawing/2014/main" xmlns="" id="{8BE5A350-2B6D-447C-910C-E41000E97EA3}"/>
                </a:ext>
              </a:extLst>
            </p:cNvPr>
            <p:cNvSpPr>
              <a:spLocks noChangeArrowheads="1"/>
            </p:cNvSpPr>
            <p:nvPr/>
          </p:nvSpPr>
          <p:spPr bwMode="auto">
            <a:xfrm>
              <a:off x="5770848" y="3399555"/>
              <a:ext cx="1245624" cy="61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zh-CN" altLang="en-US" sz="1599" dirty="0">
                  <a:solidFill>
                    <a:schemeClr val="bg1"/>
                  </a:solidFill>
                  <a:latin typeface="SimHei" charset="-122"/>
                  <a:ea typeface="SimHei" charset="-122"/>
                  <a:cs typeface="SimHei" charset="-122"/>
                </a:rPr>
                <a:t>请替换文字内容</a:t>
              </a:r>
            </a:p>
          </p:txBody>
        </p:sp>
      </p:grpSp>
      <p:grpSp>
        <p:nvGrpSpPr>
          <p:cNvPr id="20" name="组合 3">
            <a:extLst>
              <a:ext uri="{FF2B5EF4-FFF2-40B4-BE49-F238E27FC236}">
                <a16:creationId xmlns:a16="http://schemas.microsoft.com/office/drawing/2014/main" xmlns="" id="{2D65BE23-36F7-4900-8AFC-0A2D2439B89E}"/>
              </a:ext>
            </a:extLst>
          </p:cNvPr>
          <p:cNvGrpSpPr/>
          <p:nvPr/>
        </p:nvGrpSpPr>
        <p:grpSpPr>
          <a:xfrm>
            <a:off x="1220785" y="1797544"/>
            <a:ext cx="670766" cy="717453"/>
            <a:chOff x="1286157" y="2330521"/>
            <a:chExt cx="707640" cy="756750"/>
          </a:xfrm>
        </p:grpSpPr>
        <p:sp>
          <p:nvSpPr>
            <p:cNvPr id="21" name="Hexagon 9">
              <a:extLst>
                <a:ext uri="{FF2B5EF4-FFF2-40B4-BE49-F238E27FC236}">
                  <a16:creationId xmlns:a16="http://schemas.microsoft.com/office/drawing/2014/main" xmlns="" id="{7BA0E557-F362-4E7B-AF0A-C5789BD87F96}"/>
                </a:ext>
              </a:extLst>
            </p:cNvPr>
            <p:cNvSpPr/>
            <p:nvPr/>
          </p:nvSpPr>
          <p:spPr>
            <a:xfrm rot="5400000">
              <a:off x="1261602" y="2355076"/>
              <a:ext cx="756750" cy="707640"/>
            </a:xfrm>
            <a:prstGeom prst="hexagon">
              <a:avLst/>
            </a:prstGeom>
            <a:solidFill>
              <a:schemeClr val="accent3"/>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262626"/>
                </a:solidFill>
                <a:latin typeface="SimHei" charset="-122"/>
                <a:ea typeface="SimHei" charset="-122"/>
                <a:cs typeface="SimHei" charset="-122"/>
              </a:endParaRPr>
            </a:p>
          </p:txBody>
        </p:sp>
        <p:pic>
          <p:nvPicPr>
            <p:cNvPr id="22" name="Picture 29" descr="heart.png">
              <a:extLst>
                <a:ext uri="{FF2B5EF4-FFF2-40B4-BE49-F238E27FC236}">
                  <a16:creationId xmlns:a16="http://schemas.microsoft.com/office/drawing/2014/main" xmlns="" id="{1D14C364-3A38-4DB0-824F-CC6F971BD9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6794" y="2493480"/>
              <a:ext cx="404045" cy="40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组合 10">
            <a:extLst>
              <a:ext uri="{FF2B5EF4-FFF2-40B4-BE49-F238E27FC236}">
                <a16:creationId xmlns:a16="http://schemas.microsoft.com/office/drawing/2014/main" xmlns="" id="{7162BBA4-AB7B-4175-8AF4-D8F50ED747C7}"/>
              </a:ext>
            </a:extLst>
          </p:cNvPr>
          <p:cNvGrpSpPr/>
          <p:nvPr/>
        </p:nvGrpSpPr>
        <p:grpSpPr>
          <a:xfrm>
            <a:off x="1220785" y="3626098"/>
            <a:ext cx="670766" cy="717453"/>
            <a:chOff x="1286157" y="4259228"/>
            <a:chExt cx="707640" cy="756750"/>
          </a:xfrm>
        </p:grpSpPr>
        <p:sp>
          <p:nvSpPr>
            <p:cNvPr id="24" name="Hexagon 31">
              <a:extLst>
                <a:ext uri="{FF2B5EF4-FFF2-40B4-BE49-F238E27FC236}">
                  <a16:creationId xmlns:a16="http://schemas.microsoft.com/office/drawing/2014/main" xmlns="" id="{857ABF70-4387-40E9-AC4D-3709830AC225}"/>
                </a:ext>
              </a:extLst>
            </p:cNvPr>
            <p:cNvSpPr/>
            <p:nvPr/>
          </p:nvSpPr>
          <p:spPr>
            <a:xfrm rot="5400000">
              <a:off x="1261602" y="4283783"/>
              <a:ext cx="756750" cy="707640"/>
            </a:xfrm>
            <a:prstGeom prst="hexagon">
              <a:avLst/>
            </a:prstGeom>
            <a:solidFill>
              <a:schemeClr val="accent4"/>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262626"/>
                </a:solidFill>
                <a:latin typeface="SimHei" charset="-122"/>
                <a:ea typeface="SimHei" charset="-122"/>
                <a:cs typeface="SimHei" charset="-122"/>
              </a:endParaRPr>
            </a:p>
          </p:txBody>
        </p:sp>
        <p:pic>
          <p:nvPicPr>
            <p:cNvPr id="25" name="Picture 30" descr="plane.png">
              <a:extLst>
                <a:ext uri="{FF2B5EF4-FFF2-40B4-BE49-F238E27FC236}">
                  <a16:creationId xmlns:a16="http://schemas.microsoft.com/office/drawing/2014/main" xmlns="" id="{79E0912E-124B-4957-8A70-97802EFED4A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3308" y="4433347"/>
              <a:ext cx="468783" cy="46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组合 13">
            <a:extLst>
              <a:ext uri="{FF2B5EF4-FFF2-40B4-BE49-F238E27FC236}">
                <a16:creationId xmlns:a16="http://schemas.microsoft.com/office/drawing/2014/main" xmlns="" id="{61506932-9157-440B-84DD-4B84568F36CE}"/>
              </a:ext>
            </a:extLst>
          </p:cNvPr>
          <p:cNvGrpSpPr/>
          <p:nvPr/>
        </p:nvGrpSpPr>
        <p:grpSpPr>
          <a:xfrm>
            <a:off x="3239428" y="2711821"/>
            <a:ext cx="939494" cy="1003165"/>
            <a:chOff x="3415770" y="3294875"/>
            <a:chExt cx="991141" cy="1058110"/>
          </a:xfrm>
        </p:grpSpPr>
        <p:sp>
          <p:nvSpPr>
            <p:cNvPr id="27" name="Hexagon 6">
              <a:extLst>
                <a:ext uri="{FF2B5EF4-FFF2-40B4-BE49-F238E27FC236}">
                  <a16:creationId xmlns:a16="http://schemas.microsoft.com/office/drawing/2014/main" xmlns="" id="{25D67B51-6E6F-477E-803B-92C888BD962D}"/>
                </a:ext>
              </a:extLst>
            </p:cNvPr>
            <p:cNvSpPr/>
            <p:nvPr/>
          </p:nvSpPr>
          <p:spPr>
            <a:xfrm rot="5400000">
              <a:off x="3382286" y="3328359"/>
              <a:ext cx="1058110" cy="991141"/>
            </a:xfrm>
            <a:prstGeom prst="hexagon">
              <a:avLst/>
            </a:prstGeom>
            <a:solidFill>
              <a:schemeClr val="accent2"/>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262626"/>
                </a:solidFill>
                <a:latin typeface="SimHei" charset="-122"/>
                <a:ea typeface="SimHei" charset="-122"/>
                <a:cs typeface="SimHei" charset="-122"/>
              </a:endParaRPr>
            </a:p>
          </p:txBody>
        </p:sp>
        <p:pic>
          <p:nvPicPr>
            <p:cNvPr id="28" name="Picture 32" descr="gift.png">
              <a:extLst>
                <a:ext uri="{FF2B5EF4-FFF2-40B4-BE49-F238E27FC236}">
                  <a16:creationId xmlns:a16="http://schemas.microsoft.com/office/drawing/2014/main" xmlns="" id="{64A45FCA-7D4A-4428-B050-F0758D92114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9093" y="3571680"/>
              <a:ext cx="504500" cy="50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a:extLst>
              <a:ext uri="{FF2B5EF4-FFF2-40B4-BE49-F238E27FC236}">
                <a16:creationId xmlns:a16="http://schemas.microsoft.com/office/drawing/2014/main" xmlns="" id="{6CF72A36-3621-417B-83B4-21340C3A87BD}"/>
              </a:ext>
            </a:extLst>
          </p:cNvPr>
          <p:cNvGrpSpPr/>
          <p:nvPr/>
        </p:nvGrpSpPr>
        <p:grpSpPr>
          <a:xfrm>
            <a:off x="7911510" y="2711821"/>
            <a:ext cx="939494" cy="1003165"/>
            <a:chOff x="8344687" y="3294875"/>
            <a:chExt cx="991141" cy="1058110"/>
          </a:xfrm>
        </p:grpSpPr>
        <p:sp>
          <p:nvSpPr>
            <p:cNvPr id="30" name="Hexagon 8">
              <a:extLst>
                <a:ext uri="{FF2B5EF4-FFF2-40B4-BE49-F238E27FC236}">
                  <a16:creationId xmlns:a16="http://schemas.microsoft.com/office/drawing/2014/main" xmlns="" id="{3725C2E5-2C51-430F-B210-1A540C9AA828}"/>
                </a:ext>
              </a:extLst>
            </p:cNvPr>
            <p:cNvSpPr/>
            <p:nvPr/>
          </p:nvSpPr>
          <p:spPr>
            <a:xfrm rot="5400000">
              <a:off x="8311203" y="3328359"/>
              <a:ext cx="1058110" cy="991141"/>
            </a:xfrm>
            <a:prstGeom prst="hexagon">
              <a:avLst/>
            </a:prstGeom>
            <a:solidFill>
              <a:schemeClr val="accent2"/>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262626"/>
                </a:solidFill>
                <a:latin typeface="SimHei" charset="-122"/>
                <a:ea typeface="SimHei" charset="-122"/>
                <a:cs typeface="SimHei" charset="-122"/>
              </a:endParaRPr>
            </a:p>
          </p:txBody>
        </p:sp>
        <p:pic>
          <p:nvPicPr>
            <p:cNvPr id="31" name="Picture 37" descr="settings.png">
              <a:extLst>
                <a:ext uri="{FF2B5EF4-FFF2-40B4-BE49-F238E27FC236}">
                  <a16:creationId xmlns:a16="http://schemas.microsoft.com/office/drawing/2014/main" xmlns="" id="{4F8DA28F-4578-4289-AD95-0A501C51B41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1222" y="3547125"/>
              <a:ext cx="558075" cy="5558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nvGrpSpPr>
          <p:cNvPr id="32" name="组合 31">
            <a:extLst>
              <a:ext uri="{FF2B5EF4-FFF2-40B4-BE49-F238E27FC236}">
                <a16:creationId xmlns:a16="http://schemas.microsoft.com/office/drawing/2014/main" xmlns="" id="{7946719D-CC1F-404D-8435-A78D84EF60BA}"/>
              </a:ext>
            </a:extLst>
          </p:cNvPr>
          <p:cNvGrpSpPr/>
          <p:nvPr/>
        </p:nvGrpSpPr>
        <p:grpSpPr>
          <a:xfrm>
            <a:off x="10260248" y="1797544"/>
            <a:ext cx="670766" cy="717453"/>
            <a:chOff x="10822540" y="2330521"/>
            <a:chExt cx="707640" cy="756750"/>
          </a:xfrm>
        </p:grpSpPr>
        <p:sp>
          <p:nvSpPr>
            <p:cNvPr id="33" name="Hexagon 11">
              <a:extLst>
                <a:ext uri="{FF2B5EF4-FFF2-40B4-BE49-F238E27FC236}">
                  <a16:creationId xmlns:a16="http://schemas.microsoft.com/office/drawing/2014/main" xmlns="" id="{C2CF8FD9-3DD1-4808-8720-C163F475BDB2}"/>
                </a:ext>
              </a:extLst>
            </p:cNvPr>
            <p:cNvSpPr/>
            <p:nvPr/>
          </p:nvSpPr>
          <p:spPr>
            <a:xfrm rot="5400000">
              <a:off x="10797985" y="2355076"/>
              <a:ext cx="756750" cy="707640"/>
            </a:xfrm>
            <a:prstGeom prst="hexagon">
              <a:avLst/>
            </a:prstGeom>
            <a:solidFill>
              <a:schemeClr val="accent3"/>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262626"/>
                </a:solidFill>
                <a:latin typeface="SimHei" charset="-122"/>
                <a:ea typeface="SimHei" charset="-122"/>
                <a:cs typeface="SimHei" charset="-122"/>
              </a:endParaRPr>
            </a:p>
          </p:txBody>
        </p:sp>
        <p:pic>
          <p:nvPicPr>
            <p:cNvPr id="34" name="Picture 38" descr="comments.png">
              <a:extLst>
                <a:ext uri="{FF2B5EF4-FFF2-40B4-BE49-F238E27FC236}">
                  <a16:creationId xmlns:a16="http://schemas.microsoft.com/office/drawing/2014/main" xmlns="" id="{06E5AA6A-77C4-4E6E-8B62-7D4287A2F3A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74336" y="2506874"/>
              <a:ext cx="404047" cy="40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组合 34">
            <a:extLst>
              <a:ext uri="{FF2B5EF4-FFF2-40B4-BE49-F238E27FC236}">
                <a16:creationId xmlns:a16="http://schemas.microsoft.com/office/drawing/2014/main" xmlns="" id="{010C53EC-665F-4684-877B-8032EC4285CF}"/>
              </a:ext>
            </a:extLst>
          </p:cNvPr>
          <p:cNvGrpSpPr/>
          <p:nvPr/>
        </p:nvGrpSpPr>
        <p:grpSpPr>
          <a:xfrm>
            <a:off x="10234856" y="3626098"/>
            <a:ext cx="670766" cy="717453"/>
            <a:chOff x="10795752" y="4259228"/>
            <a:chExt cx="707640" cy="756750"/>
          </a:xfrm>
        </p:grpSpPr>
        <p:sp>
          <p:nvSpPr>
            <p:cNvPr id="36" name="Hexagon 12">
              <a:extLst>
                <a:ext uri="{FF2B5EF4-FFF2-40B4-BE49-F238E27FC236}">
                  <a16:creationId xmlns:a16="http://schemas.microsoft.com/office/drawing/2014/main" xmlns="" id="{D41D2C6A-5B9D-498E-84DD-892A9F62B267}"/>
                </a:ext>
              </a:extLst>
            </p:cNvPr>
            <p:cNvSpPr/>
            <p:nvPr/>
          </p:nvSpPr>
          <p:spPr>
            <a:xfrm rot="5400000">
              <a:off x="10771197" y="4283783"/>
              <a:ext cx="756750" cy="707640"/>
            </a:xfrm>
            <a:prstGeom prst="hexagon">
              <a:avLst/>
            </a:prstGeom>
            <a:solidFill>
              <a:schemeClr val="accent4"/>
            </a:solidFill>
            <a:ln w="3810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sz="2398" dirty="0">
                <a:solidFill>
                  <a:srgbClr val="262626"/>
                </a:solidFill>
                <a:latin typeface="SimHei" charset="-122"/>
                <a:ea typeface="SimHei" charset="-122"/>
                <a:cs typeface="SimHei" charset="-122"/>
              </a:endParaRPr>
            </a:p>
          </p:txBody>
        </p:sp>
        <p:pic>
          <p:nvPicPr>
            <p:cNvPr id="37" name="Picture 39" descr="portfolio.png">
              <a:extLst>
                <a:ext uri="{FF2B5EF4-FFF2-40B4-BE49-F238E27FC236}">
                  <a16:creationId xmlns:a16="http://schemas.microsoft.com/office/drawing/2014/main" xmlns="" id="{CD1E7266-DFD5-4E54-A786-93D8EE37366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36388" y="4422186"/>
              <a:ext cx="428601"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TextBox 23">
            <a:extLst>
              <a:ext uri="{FF2B5EF4-FFF2-40B4-BE49-F238E27FC236}">
                <a16:creationId xmlns:a16="http://schemas.microsoft.com/office/drawing/2014/main" xmlns="" id="{A3B3C496-ABA8-41AF-989F-58D7446BAE2B}"/>
              </a:ext>
            </a:extLst>
          </p:cNvPr>
          <p:cNvSpPr txBox="1"/>
          <p:nvPr/>
        </p:nvSpPr>
        <p:spPr>
          <a:xfrm>
            <a:off x="1036049" y="4814787"/>
            <a:ext cx="2237308" cy="787197"/>
          </a:xfrm>
          <a:prstGeom prst="rect">
            <a:avLst/>
          </a:prstGeom>
          <a:noFill/>
        </p:spPr>
        <p:txBody>
          <a:bodyPr wrap="square" lIns="86671" tIns="43336" rIns="86671" bIns="43336" rtlCol="0">
            <a:spAutoFit/>
          </a:bodyPr>
          <a:lstStyle/>
          <a:p>
            <a:pPr>
              <a:lnSpc>
                <a:spcPct val="150000"/>
              </a:lnSpc>
            </a:pPr>
            <a:r>
              <a:rPr lang="zh-CN" altLang="en-US" sz="1066" dirty="0" smtClean="0">
                <a:solidFill>
                  <a:schemeClr val="bg1">
                    <a:lumMod val="50000"/>
                  </a:schemeClr>
                </a:solidFill>
                <a:latin typeface="SimHei" charset="-122"/>
                <a:ea typeface="SimHei" charset="-122"/>
                <a:cs typeface="SimHei" charset="-122"/>
                <a:sym typeface="+mn-lt"/>
              </a:rPr>
              <a:t>相关</a:t>
            </a:r>
            <a:r>
              <a:rPr lang="zh-CN" altLang="en-US" sz="1066" dirty="0">
                <a:solidFill>
                  <a:schemeClr val="bg1">
                    <a:lumMod val="50000"/>
                  </a:schemeClr>
                </a:solidFill>
                <a:latin typeface="SimHei" charset="-122"/>
                <a:ea typeface="SimHei" charset="-122"/>
                <a:cs typeface="SimHei" charset="-122"/>
                <a:sym typeface="+mn-lt"/>
              </a:rPr>
              <a:t>标题文字，点点击添加相关标题文字，点击添加相关标题文字，点击添加击添加相关标题文字，点</a:t>
            </a:r>
            <a:endParaRPr lang="en-GB" altLang="zh-CN" sz="1066" dirty="0">
              <a:solidFill>
                <a:schemeClr val="bg1">
                  <a:lumMod val="50000"/>
                </a:schemeClr>
              </a:solidFill>
              <a:latin typeface="SimHei" charset="-122"/>
              <a:ea typeface="SimHei" charset="-122"/>
              <a:cs typeface="SimHei" charset="-122"/>
              <a:sym typeface="+mn-lt"/>
            </a:endParaRPr>
          </a:p>
        </p:txBody>
      </p:sp>
      <p:sp>
        <p:nvSpPr>
          <p:cNvPr id="39" name="TextBox 24">
            <a:extLst>
              <a:ext uri="{FF2B5EF4-FFF2-40B4-BE49-F238E27FC236}">
                <a16:creationId xmlns:a16="http://schemas.microsoft.com/office/drawing/2014/main" xmlns="" id="{DF69DE0A-377F-4797-93D7-5BCD1B32035D}"/>
              </a:ext>
            </a:extLst>
          </p:cNvPr>
          <p:cNvSpPr txBox="1"/>
          <p:nvPr/>
        </p:nvSpPr>
        <p:spPr>
          <a:xfrm>
            <a:off x="1036048" y="4508376"/>
            <a:ext cx="1611325" cy="333611"/>
          </a:xfrm>
          <a:prstGeom prst="rect">
            <a:avLst/>
          </a:prstGeom>
          <a:noFill/>
        </p:spPr>
        <p:txBody>
          <a:bodyPr wrap="none" lIns="86671" tIns="43336" rIns="86671" bIns="43336" rtlCol="0">
            <a:spAutoFit/>
          </a:bodyPr>
          <a:lstStyle/>
          <a:p>
            <a:r>
              <a:rPr lang="zh-CN" altLang="en-US" sz="1599" dirty="0">
                <a:solidFill>
                  <a:schemeClr val="bg1">
                    <a:lumMod val="50000"/>
                  </a:schemeClr>
                </a:solidFill>
                <a:latin typeface="SimHei" charset="-122"/>
                <a:ea typeface="SimHei" charset="-122"/>
                <a:cs typeface="SimHei" charset="-122"/>
              </a:rPr>
              <a:t>请替换文字内容</a:t>
            </a:r>
          </a:p>
        </p:txBody>
      </p:sp>
      <p:sp>
        <p:nvSpPr>
          <p:cNvPr id="40" name="TextBox 23">
            <a:extLst>
              <a:ext uri="{FF2B5EF4-FFF2-40B4-BE49-F238E27FC236}">
                <a16:creationId xmlns:a16="http://schemas.microsoft.com/office/drawing/2014/main" xmlns="" id="{F7B34739-DEE2-4D3F-AB6A-ECD5331B41DE}"/>
              </a:ext>
            </a:extLst>
          </p:cNvPr>
          <p:cNvSpPr txBox="1"/>
          <p:nvPr/>
        </p:nvSpPr>
        <p:spPr>
          <a:xfrm>
            <a:off x="4940904" y="4814787"/>
            <a:ext cx="2237308" cy="787197"/>
          </a:xfrm>
          <a:prstGeom prst="rect">
            <a:avLst/>
          </a:prstGeom>
          <a:noFill/>
        </p:spPr>
        <p:txBody>
          <a:bodyPr wrap="square" lIns="86671" tIns="43336" rIns="86671" bIns="43336" rtlCol="0">
            <a:spAutoFit/>
          </a:bodyPr>
          <a:lstStyle/>
          <a:p>
            <a:pPr>
              <a:lnSpc>
                <a:spcPct val="150000"/>
              </a:lnSpc>
            </a:pPr>
            <a:r>
              <a:rPr lang="zh-CN" altLang="en-US" sz="1066" dirty="0">
                <a:solidFill>
                  <a:schemeClr val="bg1">
                    <a:lumMod val="50000"/>
                  </a:schemeClr>
                </a:solidFill>
                <a:latin typeface="SimHei" charset="-122"/>
                <a:ea typeface="SimHei" charset="-122"/>
                <a:cs typeface="SimHei" charset="-122"/>
                <a:sym typeface="+mn-lt"/>
              </a:rPr>
              <a:t>点击添加相关标题文字，点击添加相关标题文字，点击添加相关标题文字，点击添加相关标题文字，点</a:t>
            </a:r>
            <a:endParaRPr lang="en-GB" altLang="zh-CN" sz="1066" dirty="0">
              <a:solidFill>
                <a:schemeClr val="bg1">
                  <a:lumMod val="50000"/>
                </a:schemeClr>
              </a:solidFill>
              <a:latin typeface="SimHei" charset="-122"/>
              <a:ea typeface="SimHei" charset="-122"/>
              <a:cs typeface="SimHei" charset="-122"/>
              <a:sym typeface="+mn-lt"/>
            </a:endParaRPr>
          </a:p>
        </p:txBody>
      </p:sp>
      <p:sp>
        <p:nvSpPr>
          <p:cNvPr id="41" name="TextBox 24">
            <a:extLst>
              <a:ext uri="{FF2B5EF4-FFF2-40B4-BE49-F238E27FC236}">
                <a16:creationId xmlns:a16="http://schemas.microsoft.com/office/drawing/2014/main" xmlns="" id="{2F7CDF42-C7D6-4B07-ACB7-D10EA11A6360}"/>
              </a:ext>
            </a:extLst>
          </p:cNvPr>
          <p:cNvSpPr txBox="1"/>
          <p:nvPr/>
        </p:nvSpPr>
        <p:spPr>
          <a:xfrm>
            <a:off x="4940904" y="4508376"/>
            <a:ext cx="1611325" cy="333611"/>
          </a:xfrm>
          <a:prstGeom prst="rect">
            <a:avLst/>
          </a:prstGeom>
          <a:noFill/>
        </p:spPr>
        <p:txBody>
          <a:bodyPr wrap="none" lIns="86671" tIns="43336" rIns="86671" bIns="43336" rtlCol="0">
            <a:spAutoFit/>
          </a:bodyPr>
          <a:lstStyle/>
          <a:p>
            <a:r>
              <a:rPr lang="zh-CN" altLang="en-US" sz="1599" dirty="0">
                <a:solidFill>
                  <a:schemeClr val="bg1">
                    <a:lumMod val="50000"/>
                  </a:schemeClr>
                </a:solidFill>
                <a:latin typeface="SimHei" charset="-122"/>
                <a:ea typeface="SimHei" charset="-122"/>
                <a:cs typeface="SimHei" charset="-122"/>
              </a:rPr>
              <a:t>请替换文字内容</a:t>
            </a:r>
          </a:p>
        </p:txBody>
      </p:sp>
      <p:sp>
        <p:nvSpPr>
          <p:cNvPr id="42" name="TextBox 23">
            <a:extLst>
              <a:ext uri="{FF2B5EF4-FFF2-40B4-BE49-F238E27FC236}">
                <a16:creationId xmlns:a16="http://schemas.microsoft.com/office/drawing/2014/main" xmlns="" id="{80B7456A-5598-4F67-AD73-25D235E4B343}"/>
              </a:ext>
            </a:extLst>
          </p:cNvPr>
          <p:cNvSpPr txBox="1"/>
          <p:nvPr/>
        </p:nvSpPr>
        <p:spPr>
          <a:xfrm>
            <a:off x="8328353" y="4814788"/>
            <a:ext cx="2237308" cy="550594"/>
          </a:xfrm>
          <a:prstGeom prst="rect">
            <a:avLst/>
          </a:prstGeom>
          <a:noFill/>
        </p:spPr>
        <p:txBody>
          <a:bodyPr wrap="square" lIns="86671" tIns="43336" rIns="86671" bIns="43336" rtlCol="0">
            <a:spAutoFit/>
          </a:bodyPr>
          <a:lstStyle/>
          <a:p>
            <a:pPr>
              <a:lnSpc>
                <a:spcPct val="150000"/>
              </a:lnSpc>
            </a:pPr>
            <a:r>
              <a:rPr lang="zh-CN" altLang="en-US" sz="1066" dirty="0">
                <a:solidFill>
                  <a:schemeClr val="bg1">
                    <a:lumMod val="50000"/>
                  </a:schemeClr>
                </a:solidFill>
                <a:latin typeface="SimHei" charset="-122"/>
                <a:ea typeface="SimHei" charset="-122"/>
                <a:cs typeface="SimHei" charset="-122"/>
                <a:sym typeface="+mn-lt"/>
              </a:rPr>
              <a:t>点击添加相关标题文字，点击添加相关标题文字，点击添加相关标题</a:t>
            </a:r>
            <a:endParaRPr lang="en-GB" altLang="zh-CN" sz="1066" dirty="0">
              <a:solidFill>
                <a:schemeClr val="bg1">
                  <a:lumMod val="50000"/>
                </a:schemeClr>
              </a:solidFill>
              <a:latin typeface="SimHei" charset="-122"/>
              <a:ea typeface="SimHei" charset="-122"/>
              <a:cs typeface="SimHei" charset="-122"/>
              <a:sym typeface="+mn-lt"/>
            </a:endParaRPr>
          </a:p>
        </p:txBody>
      </p:sp>
      <p:sp>
        <p:nvSpPr>
          <p:cNvPr id="43" name="TextBox 24">
            <a:extLst>
              <a:ext uri="{FF2B5EF4-FFF2-40B4-BE49-F238E27FC236}">
                <a16:creationId xmlns:a16="http://schemas.microsoft.com/office/drawing/2014/main" xmlns="" id="{EC8E1353-2B63-45EB-AEED-761C2F9CDDFC}"/>
              </a:ext>
            </a:extLst>
          </p:cNvPr>
          <p:cNvSpPr txBox="1"/>
          <p:nvPr/>
        </p:nvSpPr>
        <p:spPr>
          <a:xfrm>
            <a:off x="8328353" y="4508376"/>
            <a:ext cx="1611325" cy="333611"/>
          </a:xfrm>
          <a:prstGeom prst="rect">
            <a:avLst/>
          </a:prstGeom>
          <a:noFill/>
        </p:spPr>
        <p:txBody>
          <a:bodyPr wrap="none" lIns="86671" tIns="43336" rIns="86671" bIns="43336" rtlCol="0">
            <a:spAutoFit/>
          </a:bodyPr>
          <a:lstStyle/>
          <a:p>
            <a:r>
              <a:rPr lang="zh-CN" altLang="en-US" sz="1599" dirty="0">
                <a:solidFill>
                  <a:schemeClr val="bg1">
                    <a:lumMod val="50000"/>
                  </a:schemeClr>
                </a:solidFill>
                <a:latin typeface="SimHei" charset="-122"/>
                <a:ea typeface="SimHei" charset="-122"/>
                <a:cs typeface="SimHei" charset="-122"/>
              </a:rPr>
              <a:t>请替换文字内容</a:t>
            </a:r>
          </a:p>
        </p:txBody>
      </p:sp>
      <p:pic>
        <p:nvPicPr>
          <p:cNvPr id="44" name="图片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661614919"/>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aphicFrame>
        <p:nvGraphicFramePr>
          <p:cNvPr id="4" name="图表 3">
            <a:extLst>
              <a:ext uri="{FF2B5EF4-FFF2-40B4-BE49-F238E27FC236}">
                <a16:creationId xmlns:a16="http://schemas.microsoft.com/office/drawing/2014/main" xmlns="" id="{55E5245B-4B73-4857-92E1-75050031BE66}"/>
              </a:ext>
            </a:extLst>
          </p:cNvPr>
          <p:cNvGraphicFramePr/>
          <p:nvPr>
            <p:extLst>
              <p:ext uri="{D42A27DB-BD31-4B8C-83A1-F6EECF244321}">
                <p14:modId xmlns:p14="http://schemas.microsoft.com/office/powerpoint/2010/main" val="1217668254"/>
              </p:ext>
            </p:extLst>
          </p:nvPr>
        </p:nvGraphicFramePr>
        <p:xfrm>
          <a:off x="7123112" y="1993495"/>
          <a:ext cx="5068888" cy="3379259"/>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8">
            <a:extLst>
              <a:ext uri="{FF2B5EF4-FFF2-40B4-BE49-F238E27FC236}">
                <a16:creationId xmlns:a16="http://schemas.microsoft.com/office/drawing/2014/main" xmlns="" id="{87F08220-F13F-4A4B-BDBA-792C1979F252}"/>
              </a:ext>
            </a:extLst>
          </p:cNvPr>
          <p:cNvSpPr txBox="1"/>
          <p:nvPr/>
        </p:nvSpPr>
        <p:spPr>
          <a:xfrm>
            <a:off x="7172015" y="1904603"/>
            <a:ext cx="2884900" cy="748977"/>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67" dirty="0">
                <a:solidFill>
                  <a:schemeClr val="bg1">
                    <a:lumMod val="65000"/>
                  </a:schemeClr>
                </a:solidFill>
                <a:latin typeface="SimHei" charset="-122"/>
                <a:ea typeface="SimHei" charset="-122"/>
                <a:cs typeface="SimHei" charset="-122"/>
              </a:rPr>
              <a:t>标题</a:t>
            </a:r>
            <a:endParaRPr lang="en-US" altLang="zh-CN" sz="1867"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p:txBody>
      </p:sp>
      <p:sp>
        <p:nvSpPr>
          <p:cNvPr id="8" name="文本框 8">
            <a:extLst>
              <a:ext uri="{FF2B5EF4-FFF2-40B4-BE49-F238E27FC236}">
                <a16:creationId xmlns:a16="http://schemas.microsoft.com/office/drawing/2014/main" xmlns="" id="{D331CC2A-84FE-4A8F-BA95-9892DBBEF13B}"/>
              </a:ext>
            </a:extLst>
          </p:cNvPr>
          <p:cNvSpPr txBox="1"/>
          <p:nvPr/>
        </p:nvSpPr>
        <p:spPr>
          <a:xfrm>
            <a:off x="7138151" y="2841580"/>
            <a:ext cx="2884900" cy="748977"/>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67" dirty="0">
                <a:solidFill>
                  <a:schemeClr val="bg1">
                    <a:lumMod val="65000"/>
                  </a:schemeClr>
                </a:solidFill>
                <a:latin typeface="SimHei" charset="-122"/>
                <a:ea typeface="SimHei" charset="-122"/>
                <a:cs typeface="SimHei" charset="-122"/>
              </a:rPr>
              <a:t>标题</a:t>
            </a:r>
            <a:endParaRPr lang="en-US" altLang="zh-CN" sz="1867"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a:t>
            </a:r>
            <a:endParaRPr lang="en-US" altLang="zh-CN" sz="1333" dirty="0">
              <a:solidFill>
                <a:schemeClr val="bg1">
                  <a:lumMod val="50000"/>
                </a:schemeClr>
              </a:solidFill>
              <a:latin typeface="SimHei" charset="-122"/>
              <a:ea typeface="SimHei" charset="-122"/>
              <a:cs typeface="SimHei" charset="-122"/>
            </a:endParaRPr>
          </a:p>
        </p:txBody>
      </p:sp>
      <p:sp>
        <p:nvSpPr>
          <p:cNvPr id="9" name="文本框 8">
            <a:extLst>
              <a:ext uri="{FF2B5EF4-FFF2-40B4-BE49-F238E27FC236}">
                <a16:creationId xmlns:a16="http://schemas.microsoft.com/office/drawing/2014/main" xmlns="" id="{3F736A9C-7FC8-44AF-AFB5-ACDC0D7E212E}"/>
              </a:ext>
            </a:extLst>
          </p:cNvPr>
          <p:cNvSpPr txBox="1"/>
          <p:nvPr/>
        </p:nvSpPr>
        <p:spPr>
          <a:xfrm>
            <a:off x="7217163" y="3722113"/>
            <a:ext cx="2884900" cy="748977"/>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67" dirty="0">
                <a:solidFill>
                  <a:schemeClr val="bg1">
                    <a:lumMod val="65000"/>
                  </a:schemeClr>
                </a:solidFill>
                <a:latin typeface="SimHei" charset="-122"/>
                <a:ea typeface="SimHei" charset="-122"/>
                <a:cs typeface="SimHei" charset="-122"/>
              </a:rPr>
              <a:t>标题</a:t>
            </a:r>
            <a:endParaRPr lang="en-US" altLang="zh-CN" sz="1867"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p:txBody>
      </p:sp>
      <p:sp>
        <p:nvSpPr>
          <p:cNvPr id="10" name="文本框 8">
            <a:extLst>
              <a:ext uri="{FF2B5EF4-FFF2-40B4-BE49-F238E27FC236}">
                <a16:creationId xmlns:a16="http://schemas.microsoft.com/office/drawing/2014/main" xmlns="" id="{920BFFB3-E031-44B0-A353-034EEDC3B705}"/>
              </a:ext>
            </a:extLst>
          </p:cNvPr>
          <p:cNvSpPr txBox="1"/>
          <p:nvPr/>
        </p:nvSpPr>
        <p:spPr>
          <a:xfrm>
            <a:off x="7194590" y="4715536"/>
            <a:ext cx="2884900" cy="748977"/>
          </a:xfrm>
          <a:prstGeom prst="rect">
            <a:avLst/>
          </a:prstGeom>
          <a:noFill/>
        </p:spPr>
        <p:txBody>
          <a:bodyPr wrap="square" lIns="91431" tIns="45715" rIns="91431" bIns="4571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867" dirty="0">
                <a:solidFill>
                  <a:schemeClr val="bg1">
                    <a:lumMod val="65000"/>
                  </a:schemeClr>
                </a:solidFill>
                <a:latin typeface="SimHei" charset="-122"/>
                <a:ea typeface="SimHei" charset="-122"/>
                <a:cs typeface="SimHei" charset="-122"/>
              </a:rPr>
              <a:t>标题</a:t>
            </a:r>
            <a:endParaRPr lang="en-US" altLang="zh-CN" sz="1867"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a:p>
            <a:r>
              <a:rPr lang="zh-CN" altLang="en-US" sz="1200" dirty="0">
                <a:solidFill>
                  <a:schemeClr val="bg1">
                    <a:lumMod val="65000"/>
                  </a:schemeClr>
                </a:solidFill>
                <a:latin typeface="SimHei" charset="-122"/>
                <a:ea typeface="SimHei" charset="-122"/>
                <a:cs typeface="SimHei" charset="-122"/>
              </a:rPr>
              <a:t>请在此粘贴或者输入你的文字内容</a:t>
            </a:r>
            <a:endParaRPr lang="en-US" altLang="zh-CN" sz="1200" dirty="0">
              <a:solidFill>
                <a:schemeClr val="bg1">
                  <a:lumMod val="65000"/>
                </a:schemeClr>
              </a:solidFill>
              <a:latin typeface="SimHei" charset="-122"/>
              <a:ea typeface="SimHei" charset="-122"/>
              <a:cs typeface="SimHei" charset="-122"/>
            </a:endParaRPr>
          </a:p>
        </p:txBody>
      </p:sp>
      <p:sp>
        <p:nvSpPr>
          <p:cNvPr id="11" name="Freeform 50">
            <a:extLst>
              <a:ext uri="{FF2B5EF4-FFF2-40B4-BE49-F238E27FC236}">
                <a16:creationId xmlns:a16="http://schemas.microsoft.com/office/drawing/2014/main" xmlns="" id="{C0F206A6-DA78-4B38-B13A-153B70F9F75E}"/>
              </a:ext>
            </a:extLst>
          </p:cNvPr>
          <p:cNvSpPr/>
          <p:nvPr/>
        </p:nvSpPr>
        <p:spPr bwMode="auto">
          <a:xfrm>
            <a:off x="1392112" y="2902261"/>
            <a:ext cx="2034040" cy="2389897"/>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31" tIns="45715" rIns="91431" bIns="45715" numCol="1" anchor="t" anchorCtr="0" compatLnSpc="1"/>
          <a:lstStyle/>
          <a:p>
            <a:pPr defTabSz="1219048">
              <a:defRPr/>
            </a:pPr>
            <a:endParaRPr lang="zh-CN" altLang="en-US" sz="1467" kern="0" dirty="0">
              <a:solidFill>
                <a:sysClr val="windowText" lastClr="000000"/>
              </a:solidFill>
              <a:latin typeface="SimHei" charset="-122"/>
              <a:ea typeface="SimHei" charset="-122"/>
              <a:cs typeface="SimHei" charset="-122"/>
            </a:endParaRPr>
          </a:p>
        </p:txBody>
      </p:sp>
      <p:sp>
        <p:nvSpPr>
          <p:cNvPr id="12" name="Freeform 50">
            <a:extLst>
              <a:ext uri="{FF2B5EF4-FFF2-40B4-BE49-F238E27FC236}">
                <a16:creationId xmlns:a16="http://schemas.microsoft.com/office/drawing/2014/main" xmlns="" id="{B08B39E8-4F58-4A73-9CE2-F5CDDC46779D}"/>
              </a:ext>
            </a:extLst>
          </p:cNvPr>
          <p:cNvSpPr/>
          <p:nvPr/>
        </p:nvSpPr>
        <p:spPr bwMode="auto">
          <a:xfrm>
            <a:off x="555377" y="4125575"/>
            <a:ext cx="922620" cy="1084035"/>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31" tIns="45715" rIns="91431" bIns="45715" numCol="1" anchor="t" anchorCtr="0" compatLnSpc="1"/>
          <a:lstStyle/>
          <a:p>
            <a:pPr defTabSz="1219048">
              <a:defRPr/>
            </a:pPr>
            <a:endParaRPr lang="zh-CN" altLang="en-US" sz="1467" kern="0" dirty="0">
              <a:solidFill>
                <a:sysClr val="windowText" lastClr="000000"/>
              </a:solidFill>
              <a:latin typeface="SimHei" charset="-122"/>
              <a:ea typeface="SimHei" charset="-122"/>
              <a:cs typeface="SimHei" charset="-122"/>
            </a:endParaRPr>
          </a:p>
        </p:txBody>
      </p:sp>
      <p:sp>
        <p:nvSpPr>
          <p:cNvPr id="13" name="Freeform 50">
            <a:extLst>
              <a:ext uri="{FF2B5EF4-FFF2-40B4-BE49-F238E27FC236}">
                <a16:creationId xmlns:a16="http://schemas.microsoft.com/office/drawing/2014/main" xmlns="" id="{04A2769E-FE0D-4768-A002-0CB3B0A0C1E2}"/>
              </a:ext>
            </a:extLst>
          </p:cNvPr>
          <p:cNvSpPr/>
          <p:nvPr/>
        </p:nvSpPr>
        <p:spPr bwMode="auto">
          <a:xfrm>
            <a:off x="3298206" y="4204599"/>
            <a:ext cx="922620" cy="1084035"/>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31" tIns="45715" rIns="91431" bIns="45715" numCol="1" anchor="t" anchorCtr="0" compatLnSpc="1"/>
          <a:lstStyle/>
          <a:p>
            <a:pPr defTabSz="1219048">
              <a:defRPr/>
            </a:pPr>
            <a:endParaRPr lang="zh-CN" altLang="en-US" sz="1467" kern="0" dirty="0">
              <a:solidFill>
                <a:sysClr val="windowText" lastClr="000000"/>
              </a:solidFill>
              <a:latin typeface="SimHei" charset="-122"/>
              <a:ea typeface="SimHei" charset="-122"/>
              <a:cs typeface="SimHei" charset="-122"/>
            </a:endParaRPr>
          </a:p>
        </p:txBody>
      </p:sp>
      <p:grpSp>
        <p:nvGrpSpPr>
          <p:cNvPr id="14" name="组合 49">
            <a:extLst>
              <a:ext uri="{FF2B5EF4-FFF2-40B4-BE49-F238E27FC236}">
                <a16:creationId xmlns:a16="http://schemas.microsoft.com/office/drawing/2014/main" xmlns="" id="{ADEEADD3-7F73-4435-919A-FD30F8F998BC}"/>
              </a:ext>
            </a:extLst>
          </p:cNvPr>
          <p:cNvGrpSpPr/>
          <p:nvPr/>
        </p:nvGrpSpPr>
        <p:grpSpPr>
          <a:xfrm>
            <a:off x="4231208" y="1983261"/>
            <a:ext cx="2372725" cy="800380"/>
            <a:chOff x="3173217" y="1487444"/>
            <a:chExt cx="1779784" cy="600285"/>
          </a:xfrm>
        </p:grpSpPr>
        <p:sp>
          <p:nvSpPr>
            <p:cNvPr id="15" name="Freeform 23">
              <a:extLst>
                <a:ext uri="{FF2B5EF4-FFF2-40B4-BE49-F238E27FC236}">
                  <a16:creationId xmlns:a16="http://schemas.microsoft.com/office/drawing/2014/main" xmlns="" id="{08499E5D-2014-40E5-967B-301A7CE2B3F8}"/>
                </a:ext>
              </a:extLst>
            </p:cNvPr>
            <p:cNvSpPr/>
            <p:nvPr/>
          </p:nvSpPr>
          <p:spPr bwMode="auto">
            <a:xfrm flipH="1">
              <a:off x="3173217" y="1754275"/>
              <a:ext cx="1528905" cy="212786"/>
            </a:xfrm>
            <a:custGeom>
              <a:avLst/>
              <a:gdLst>
                <a:gd name="T0" fmla="*/ 409 w 409"/>
                <a:gd name="T1" fmla="*/ 57 h 57"/>
                <a:gd name="T2" fmla="*/ 243 w 409"/>
                <a:gd name="T3" fmla="*/ 57 h 57"/>
                <a:gd name="T4" fmla="*/ 179 w 409"/>
                <a:gd name="T5" fmla="*/ 34 h 57"/>
                <a:gd name="T6" fmla="*/ 117 w 409"/>
                <a:gd name="T7" fmla="*/ 17 h 57"/>
                <a:gd name="T8" fmla="*/ 0 w 409"/>
                <a:gd name="T9" fmla="*/ 17 h 57"/>
                <a:gd name="T10" fmla="*/ 0 w 409"/>
                <a:gd name="T11" fmla="*/ 0 h 57"/>
                <a:gd name="T12" fmla="*/ 117 w 409"/>
                <a:gd name="T13" fmla="*/ 0 h 57"/>
                <a:gd name="T14" fmla="*/ 190 w 409"/>
                <a:gd name="T15" fmla="*/ 21 h 57"/>
                <a:gd name="T16" fmla="*/ 243 w 409"/>
                <a:gd name="T17" fmla="*/ 40 h 57"/>
                <a:gd name="T18" fmla="*/ 409 w 409"/>
                <a:gd name="T19" fmla="*/ 40 h 57"/>
                <a:gd name="T20" fmla="*/ 409 w 409"/>
                <a:gd name="T2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57">
                  <a:moveTo>
                    <a:pt x="409" y="57"/>
                  </a:moveTo>
                  <a:cubicBezTo>
                    <a:pt x="243" y="57"/>
                    <a:pt x="243" y="57"/>
                    <a:pt x="243" y="57"/>
                  </a:cubicBezTo>
                  <a:cubicBezTo>
                    <a:pt x="220" y="57"/>
                    <a:pt x="195" y="48"/>
                    <a:pt x="179" y="34"/>
                  </a:cubicBezTo>
                  <a:cubicBezTo>
                    <a:pt x="162" y="19"/>
                    <a:pt x="140" y="17"/>
                    <a:pt x="117" y="17"/>
                  </a:cubicBezTo>
                  <a:cubicBezTo>
                    <a:pt x="0" y="17"/>
                    <a:pt x="0" y="17"/>
                    <a:pt x="0" y="17"/>
                  </a:cubicBezTo>
                  <a:cubicBezTo>
                    <a:pt x="0" y="0"/>
                    <a:pt x="0" y="0"/>
                    <a:pt x="0" y="0"/>
                  </a:cubicBezTo>
                  <a:cubicBezTo>
                    <a:pt x="117" y="0"/>
                    <a:pt x="117" y="0"/>
                    <a:pt x="117" y="0"/>
                  </a:cubicBezTo>
                  <a:cubicBezTo>
                    <a:pt x="142" y="0"/>
                    <a:pt x="168" y="2"/>
                    <a:pt x="190" y="21"/>
                  </a:cubicBezTo>
                  <a:cubicBezTo>
                    <a:pt x="203" y="33"/>
                    <a:pt x="223" y="40"/>
                    <a:pt x="243" y="40"/>
                  </a:cubicBezTo>
                  <a:cubicBezTo>
                    <a:pt x="409" y="40"/>
                    <a:pt x="409" y="40"/>
                    <a:pt x="409" y="40"/>
                  </a:cubicBezTo>
                  <a:lnTo>
                    <a:pt x="409" y="5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grpSp>
          <p:nvGrpSpPr>
            <p:cNvPr id="17" name="组合 39">
              <a:extLst>
                <a:ext uri="{FF2B5EF4-FFF2-40B4-BE49-F238E27FC236}">
                  <a16:creationId xmlns:a16="http://schemas.microsoft.com/office/drawing/2014/main" xmlns="" id="{196874DF-6419-44A4-87EE-56D011DF134A}"/>
                </a:ext>
              </a:extLst>
            </p:cNvPr>
            <p:cNvGrpSpPr/>
            <p:nvPr/>
          </p:nvGrpSpPr>
          <p:grpSpPr>
            <a:xfrm>
              <a:off x="4353545" y="1487444"/>
              <a:ext cx="599456" cy="600285"/>
              <a:chOff x="3069803" y="657624"/>
              <a:chExt cx="1139586" cy="1141162"/>
            </a:xfrm>
          </p:grpSpPr>
          <p:sp>
            <p:nvSpPr>
              <p:cNvPr id="19" name="Freeform 29">
                <a:extLst>
                  <a:ext uri="{FF2B5EF4-FFF2-40B4-BE49-F238E27FC236}">
                    <a16:creationId xmlns:a16="http://schemas.microsoft.com/office/drawing/2014/main" xmlns="" id="{11D5B993-C61C-4270-8316-BCD5A7B950F1}"/>
                  </a:ext>
                </a:extLst>
              </p:cNvPr>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sp>
            <p:nvSpPr>
              <p:cNvPr id="20" name="Freeform 30">
                <a:extLst>
                  <a:ext uri="{FF2B5EF4-FFF2-40B4-BE49-F238E27FC236}">
                    <a16:creationId xmlns:a16="http://schemas.microsoft.com/office/drawing/2014/main" xmlns="" id="{2922712A-6EEA-4F29-87EA-2E9CFD81D5F4}"/>
                  </a:ext>
                </a:extLst>
              </p:cNvPr>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pPr algn="ctr"/>
                <a:r>
                  <a:rPr lang="en-US" altLang="zh-CN" sz="2399" dirty="0">
                    <a:solidFill>
                      <a:schemeClr val="bg1"/>
                    </a:solidFill>
                    <a:latin typeface="SimHei" charset="-122"/>
                    <a:ea typeface="SimHei" charset="-122"/>
                    <a:cs typeface="SimHei" charset="-122"/>
                  </a:rPr>
                  <a:t>A</a:t>
                </a:r>
                <a:endParaRPr lang="zh-CN" altLang="en-US" sz="2399" dirty="0">
                  <a:solidFill>
                    <a:schemeClr val="bg1"/>
                  </a:solidFill>
                  <a:latin typeface="SimHei" charset="-122"/>
                  <a:ea typeface="SimHei" charset="-122"/>
                  <a:cs typeface="SimHei" charset="-122"/>
                </a:endParaRPr>
              </a:p>
            </p:txBody>
          </p:sp>
        </p:grpSp>
      </p:grpSp>
      <p:grpSp>
        <p:nvGrpSpPr>
          <p:cNvPr id="21" name="组合 50">
            <a:extLst>
              <a:ext uri="{FF2B5EF4-FFF2-40B4-BE49-F238E27FC236}">
                <a16:creationId xmlns:a16="http://schemas.microsoft.com/office/drawing/2014/main" xmlns="" id="{9B93DD14-9F2A-4103-ACC5-63043DCF8014}"/>
              </a:ext>
            </a:extLst>
          </p:cNvPr>
          <p:cNvGrpSpPr/>
          <p:nvPr/>
        </p:nvGrpSpPr>
        <p:grpSpPr>
          <a:xfrm>
            <a:off x="4281640" y="2713115"/>
            <a:ext cx="2322293" cy="973924"/>
            <a:chOff x="3211046" y="2034837"/>
            <a:chExt cx="1741955" cy="730442"/>
          </a:xfrm>
        </p:grpSpPr>
        <p:sp>
          <p:nvSpPr>
            <p:cNvPr id="22" name="Freeform 17">
              <a:extLst>
                <a:ext uri="{FF2B5EF4-FFF2-40B4-BE49-F238E27FC236}">
                  <a16:creationId xmlns:a16="http://schemas.microsoft.com/office/drawing/2014/main" xmlns="" id="{098E3EDF-4C0C-4ACF-BCDA-436A57E10ED9}"/>
                </a:ext>
              </a:extLst>
            </p:cNvPr>
            <p:cNvSpPr/>
            <p:nvPr/>
          </p:nvSpPr>
          <p:spPr bwMode="auto">
            <a:xfrm flipH="1">
              <a:off x="3211046" y="2034837"/>
              <a:ext cx="1491076" cy="430300"/>
            </a:xfrm>
            <a:custGeom>
              <a:avLst/>
              <a:gdLst>
                <a:gd name="T0" fmla="*/ 106 w 399"/>
                <a:gd name="T1" fmla="*/ 115 h 115"/>
                <a:gd name="T2" fmla="*/ 103 w 399"/>
                <a:gd name="T3" fmla="*/ 115 h 115"/>
                <a:gd name="T4" fmla="*/ 0 w 399"/>
                <a:gd name="T5" fmla="*/ 115 h 115"/>
                <a:gd name="T6" fmla="*/ 0 w 399"/>
                <a:gd name="T7" fmla="*/ 98 h 115"/>
                <a:gd name="T8" fmla="*/ 104 w 399"/>
                <a:gd name="T9" fmla="*/ 98 h 115"/>
                <a:gd name="T10" fmla="*/ 160 w 399"/>
                <a:gd name="T11" fmla="*/ 55 h 115"/>
                <a:gd name="T12" fmla="*/ 232 w 399"/>
                <a:gd name="T13" fmla="*/ 2 h 115"/>
                <a:gd name="T14" fmla="*/ 399 w 399"/>
                <a:gd name="T15" fmla="*/ 2 h 115"/>
                <a:gd name="T16" fmla="*/ 399 w 399"/>
                <a:gd name="T17" fmla="*/ 19 h 115"/>
                <a:gd name="T18" fmla="*/ 232 w 399"/>
                <a:gd name="T19" fmla="*/ 19 h 115"/>
                <a:gd name="T20" fmla="*/ 176 w 399"/>
                <a:gd name="T21" fmla="*/ 62 h 115"/>
                <a:gd name="T22" fmla="*/ 106 w 399"/>
                <a:gd name="T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115">
                  <a:moveTo>
                    <a:pt x="106" y="115"/>
                  </a:moveTo>
                  <a:cubicBezTo>
                    <a:pt x="104" y="115"/>
                    <a:pt x="103" y="115"/>
                    <a:pt x="103" y="115"/>
                  </a:cubicBezTo>
                  <a:cubicBezTo>
                    <a:pt x="0" y="115"/>
                    <a:pt x="0" y="115"/>
                    <a:pt x="0" y="115"/>
                  </a:cubicBezTo>
                  <a:cubicBezTo>
                    <a:pt x="0" y="98"/>
                    <a:pt x="0" y="98"/>
                    <a:pt x="0" y="98"/>
                  </a:cubicBezTo>
                  <a:cubicBezTo>
                    <a:pt x="104" y="98"/>
                    <a:pt x="104" y="98"/>
                    <a:pt x="104" y="98"/>
                  </a:cubicBezTo>
                  <a:cubicBezTo>
                    <a:pt x="106" y="99"/>
                    <a:pt x="141" y="102"/>
                    <a:pt x="160" y="55"/>
                  </a:cubicBezTo>
                  <a:cubicBezTo>
                    <a:pt x="182" y="0"/>
                    <a:pt x="230" y="2"/>
                    <a:pt x="232" y="2"/>
                  </a:cubicBezTo>
                  <a:cubicBezTo>
                    <a:pt x="399" y="2"/>
                    <a:pt x="399" y="2"/>
                    <a:pt x="399" y="2"/>
                  </a:cubicBezTo>
                  <a:cubicBezTo>
                    <a:pt x="399" y="19"/>
                    <a:pt x="399" y="19"/>
                    <a:pt x="399" y="19"/>
                  </a:cubicBezTo>
                  <a:cubicBezTo>
                    <a:pt x="232" y="19"/>
                    <a:pt x="232" y="19"/>
                    <a:pt x="232" y="19"/>
                  </a:cubicBezTo>
                  <a:cubicBezTo>
                    <a:pt x="230" y="19"/>
                    <a:pt x="193" y="18"/>
                    <a:pt x="176" y="62"/>
                  </a:cubicBezTo>
                  <a:cubicBezTo>
                    <a:pt x="156" y="111"/>
                    <a:pt x="118" y="115"/>
                    <a:pt x="106" y="1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grpSp>
          <p:nvGrpSpPr>
            <p:cNvPr id="23" name="组合 40">
              <a:extLst>
                <a:ext uri="{FF2B5EF4-FFF2-40B4-BE49-F238E27FC236}">
                  <a16:creationId xmlns:a16="http://schemas.microsoft.com/office/drawing/2014/main" xmlns="" id="{2D37127A-296A-400A-AEA9-1E64E97B31E4}"/>
                </a:ext>
              </a:extLst>
            </p:cNvPr>
            <p:cNvGrpSpPr/>
            <p:nvPr/>
          </p:nvGrpSpPr>
          <p:grpSpPr>
            <a:xfrm>
              <a:off x="4353545" y="2164994"/>
              <a:ext cx="599456" cy="600285"/>
              <a:chOff x="3069803" y="657624"/>
              <a:chExt cx="1139586" cy="1141162"/>
            </a:xfrm>
          </p:grpSpPr>
          <p:sp>
            <p:nvSpPr>
              <p:cNvPr id="24" name="Freeform 29">
                <a:extLst>
                  <a:ext uri="{FF2B5EF4-FFF2-40B4-BE49-F238E27FC236}">
                    <a16:creationId xmlns:a16="http://schemas.microsoft.com/office/drawing/2014/main" xmlns="" id="{4C89AD5E-9033-4A3F-8399-AEAC2228302B}"/>
                  </a:ext>
                </a:extLst>
              </p:cNvPr>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sp>
            <p:nvSpPr>
              <p:cNvPr id="25" name="Freeform 30">
                <a:extLst>
                  <a:ext uri="{FF2B5EF4-FFF2-40B4-BE49-F238E27FC236}">
                    <a16:creationId xmlns:a16="http://schemas.microsoft.com/office/drawing/2014/main" xmlns="" id="{D583CADC-BFDA-4479-A1BB-4221107AC4C6}"/>
                  </a:ext>
                </a:extLst>
              </p:cNvPr>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pPr algn="ctr"/>
                <a:r>
                  <a:rPr lang="en-US" altLang="zh-CN" sz="2399" dirty="0">
                    <a:solidFill>
                      <a:schemeClr val="bg1"/>
                    </a:solidFill>
                    <a:latin typeface="SimHei" charset="-122"/>
                    <a:ea typeface="SimHei" charset="-122"/>
                    <a:cs typeface="SimHei" charset="-122"/>
                  </a:rPr>
                  <a:t>B</a:t>
                </a:r>
                <a:endParaRPr lang="zh-CN" altLang="en-US" sz="2399" dirty="0">
                  <a:solidFill>
                    <a:schemeClr val="bg1"/>
                  </a:solidFill>
                  <a:latin typeface="SimHei" charset="-122"/>
                  <a:ea typeface="SimHei" charset="-122"/>
                  <a:cs typeface="SimHei" charset="-122"/>
                </a:endParaRPr>
              </a:p>
            </p:txBody>
          </p:sp>
        </p:grpSp>
      </p:grpSp>
      <p:grpSp>
        <p:nvGrpSpPr>
          <p:cNvPr id="26" name="组合 51">
            <a:extLst>
              <a:ext uri="{FF2B5EF4-FFF2-40B4-BE49-F238E27FC236}">
                <a16:creationId xmlns:a16="http://schemas.microsoft.com/office/drawing/2014/main" xmlns="" id="{2F492E95-CDEF-46DF-80BD-D3D3B73E6AFA}"/>
              </a:ext>
            </a:extLst>
          </p:cNvPr>
          <p:cNvGrpSpPr/>
          <p:nvPr/>
        </p:nvGrpSpPr>
        <p:grpSpPr>
          <a:xfrm>
            <a:off x="4252221" y="2908566"/>
            <a:ext cx="2351712" cy="1636431"/>
            <a:chOff x="3188979" y="2181423"/>
            <a:chExt cx="1764022" cy="1227323"/>
          </a:xfrm>
        </p:grpSpPr>
        <p:sp>
          <p:nvSpPr>
            <p:cNvPr id="27" name="Freeform 11">
              <a:extLst>
                <a:ext uri="{FF2B5EF4-FFF2-40B4-BE49-F238E27FC236}">
                  <a16:creationId xmlns:a16="http://schemas.microsoft.com/office/drawing/2014/main" xmlns="" id="{CCA7FD40-D91D-4F64-81F9-B7D93F11F218}"/>
                </a:ext>
              </a:extLst>
            </p:cNvPr>
            <p:cNvSpPr/>
            <p:nvPr/>
          </p:nvSpPr>
          <p:spPr bwMode="auto">
            <a:xfrm flipH="1">
              <a:off x="3188979" y="2181423"/>
              <a:ext cx="1513143" cy="953596"/>
            </a:xfrm>
            <a:custGeom>
              <a:avLst/>
              <a:gdLst>
                <a:gd name="T0" fmla="*/ 100 w 405"/>
                <a:gd name="T1" fmla="*/ 255 h 255"/>
                <a:gd name="T2" fmla="*/ 94 w 405"/>
                <a:gd name="T3" fmla="*/ 255 h 255"/>
                <a:gd name="T4" fmla="*/ 0 w 405"/>
                <a:gd name="T5" fmla="*/ 255 h 255"/>
                <a:gd name="T6" fmla="*/ 0 w 405"/>
                <a:gd name="T7" fmla="*/ 238 h 255"/>
                <a:gd name="T8" fmla="*/ 94 w 405"/>
                <a:gd name="T9" fmla="*/ 238 h 255"/>
                <a:gd name="T10" fmla="*/ 137 w 405"/>
                <a:gd name="T11" fmla="*/ 230 h 255"/>
                <a:gd name="T12" fmla="*/ 170 w 405"/>
                <a:gd name="T13" fmla="*/ 164 h 255"/>
                <a:gd name="T14" fmla="*/ 183 w 405"/>
                <a:gd name="T15" fmla="*/ 98 h 255"/>
                <a:gd name="T16" fmla="*/ 195 w 405"/>
                <a:gd name="T17" fmla="*/ 48 h 255"/>
                <a:gd name="T18" fmla="*/ 228 w 405"/>
                <a:gd name="T19" fmla="*/ 9 h 255"/>
                <a:gd name="T20" fmla="*/ 277 w 405"/>
                <a:gd name="T21" fmla="*/ 0 h 255"/>
                <a:gd name="T22" fmla="*/ 405 w 405"/>
                <a:gd name="T23" fmla="*/ 0 h 255"/>
                <a:gd name="T24" fmla="*/ 405 w 405"/>
                <a:gd name="T25" fmla="*/ 17 h 255"/>
                <a:gd name="T26" fmla="*/ 277 w 405"/>
                <a:gd name="T27" fmla="*/ 17 h 255"/>
                <a:gd name="T28" fmla="*/ 237 w 405"/>
                <a:gd name="T29" fmla="*/ 24 h 255"/>
                <a:gd name="T30" fmla="*/ 211 w 405"/>
                <a:gd name="T31" fmla="*/ 54 h 255"/>
                <a:gd name="T32" fmla="*/ 199 w 405"/>
                <a:gd name="T33" fmla="*/ 101 h 255"/>
                <a:gd name="T34" fmla="*/ 186 w 405"/>
                <a:gd name="T35" fmla="*/ 167 h 255"/>
                <a:gd name="T36" fmla="*/ 148 w 405"/>
                <a:gd name="T37" fmla="*/ 243 h 255"/>
                <a:gd name="T38" fmla="*/ 100 w 405"/>
                <a:gd name="T3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5" h="255">
                  <a:moveTo>
                    <a:pt x="100" y="255"/>
                  </a:moveTo>
                  <a:cubicBezTo>
                    <a:pt x="98" y="255"/>
                    <a:pt x="96" y="255"/>
                    <a:pt x="94" y="255"/>
                  </a:cubicBezTo>
                  <a:cubicBezTo>
                    <a:pt x="0" y="255"/>
                    <a:pt x="0" y="255"/>
                    <a:pt x="0" y="255"/>
                  </a:cubicBezTo>
                  <a:cubicBezTo>
                    <a:pt x="0" y="238"/>
                    <a:pt x="0" y="238"/>
                    <a:pt x="0" y="238"/>
                  </a:cubicBezTo>
                  <a:cubicBezTo>
                    <a:pt x="94" y="238"/>
                    <a:pt x="94" y="238"/>
                    <a:pt x="94" y="238"/>
                  </a:cubicBezTo>
                  <a:cubicBezTo>
                    <a:pt x="109" y="238"/>
                    <a:pt x="126" y="238"/>
                    <a:pt x="137" y="230"/>
                  </a:cubicBezTo>
                  <a:cubicBezTo>
                    <a:pt x="157" y="215"/>
                    <a:pt x="163" y="189"/>
                    <a:pt x="170" y="164"/>
                  </a:cubicBezTo>
                  <a:cubicBezTo>
                    <a:pt x="175" y="141"/>
                    <a:pt x="179" y="119"/>
                    <a:pt x="183" y="98"/>
                  </a:cubicBezTo>
                  <a:cubicBezTo>
                    <a:pt x="186" y="81"/>
                    <a:pt x="189" y="64"/>
                    <a:pt x="195" y="48"/>
                  </a:cubicBezTo>
                  <a:cubicBezTo>
                    <a:pt x="201" y="32"/>
                    <a:pt x="213" y="18"/>
                    <a:pt x="228" y="9"/>
                  </a:cubicBezTo>
                  <a:cubicBezTo>
                    <a:pt x="245" y="0"/>
                    <a:pt x="260" y="0"/>
                    <a:pt x="277" y="0"/>
                  </a:cubicBezTo>
                  <a:cubicBezTo>
                    <a:pt x="405" y="0"/>
                    <a:pt x="405" y="0"/>
                    <a:pt x="405" y="0"/>
                  </a:cubicBezTo>
                  <a:cubicBezTo>
                    <a:pt x="405" y="17"/>
                    <a:pt x="405" y="17"/>
                    <a:pt x="405" y="17"/>
                  </a:cubicBezTo>
                  <a:cubicBezTo>
                    <a:pt x="277" y="17"/>
                    <a:pt x="277" y="17"/>
                    <a:pt x="277" y="17"/>
                  </a:cubicBezTo>
                  <a:cubicBezTo>
                    <a:pt x="262" y="17"/>
                    <a:pt x="249" y="17"/>
                    <a:pt x="237" y="24"/>
                  </a:cubicBezTo>
                  <a:cubicBezTo>
                    <a:pt x="225" y="31"/>
                    <a:pt x="215" y="42"/>
                    <a:pt x="211" y="54"/>
                  </a:cubicBezTo>
                  <a:cubicBezTo>
                    <a:pt x="205" y="69"/>
                    <a:pt x="202" y="84"/>
                    <a:pt x="199" y="101"/>
                  </a:cubicBezTo>
                  <a:cubicBezTo>
                    <a:pt x="196" y="122"/>
                    <a:pt x="192" y="145"/>
                    <a:pt x="186" y="167"/>
                  </a:cubicBezTo>
                  <a:cubicBezTo>
                    <a:pt x="179" y="195"/>
                    <a:pt x="172" y="225"/>
                    <a:pt x="148" y="243"/>
                  </a:cubicBezTo>
                  <a:cubicBezTo>
                    <a:pt x="134" y="254"/>
                    <a:pt x="116" y="255"/>
                    <a:pt x="100" y="25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grpSp>
          <p:nvGrpSpPr>
            <p:cNvPr id="28" name="组合 43">
              <a:extLst>
                <a:ext uri="{FF2B5EF4-FFF2-40B4-BE49-F238E27FC236}">
                  <a16:creationId xmlns:a16="http://schemas.microsoft.com/office/drawing/2014/main" xmlns="" id="{311FA883-C835-4256-BC52-DDC4669ED3E1}"/>
                </a:ext>
              </a:extLst>
            </p:cNvPr>
            <p:cNvGrpSpPr/>
            <p:nvPr/>
          </p:nvGrpSpPr>
          <p:grpSpPr>
            <a:xfrm>
              <a:off x="4353545" y="2808461"/>
              <a:ext cx="599456" cy="600285"/>
              <a:chOff x="3069803" y="657624"/>
              <a:chExt cx="1139586" cy="1141162"/>
            </a:xfrm>
          </p:grpSpPr>
          <p:sp>
            <p:nvSpPr>
              <p:cNvPr id="29" name="Freeform 29">
                <a:extLst>
                  <a:ext uri="{FF2B5EF4-FFF2-40B4-BE49-F238E27FC236}">
                    <a16:creationId xmlns:a16="http://schemas.microsoft.com/office/drawing/2014/main" xmlns="" id="{E07011BD-8845-4AFB-8B98-041D9CDA3FA8}"/>
                  </a:ext>
                </a:extLst>
              </p:cNvPr>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sp>
            <p:nvSpPr>
              <p:cNvPr id="30" name="Freeform 30">
                <a:extLst>
                  <a:ext uri="{FF2B5EF4-FFF2-40B4-BE49-F238E27FC236}">
                    <a16:creationId xmlns:a16="http://schemas.microsoft.com/office/drawing/2014/main" xmlns="" id="{8B5146AE-F51F-47A8-B0CB-08AFD339141E}"/>
                  </a:ext>
                </a:extLst>
              </p:cNvPr>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pPr algn="ctr"/>
                <a:r>
                  <a:rPr lang="en-US" altLang="zh-CN" sz="2399" dirty="0">
                    <a:solidFill>
                      <a:schemeClr val="bg1"/>
                    </a:solidFill>
                    <a:latin typeface="SimHei" charset="-122"/>
                    <a:ea typeface="SimHei" charset="-122"/>
                    <a:cs typeface="SimHei" charset="-122"/>
                  </a:rPr>
                  <a:t>C</a:t>
                </a:r>
                <a:endParaRPr lang="zh-CN" altLang="en-US" sz="2399" dirty="0">
                  <a:solidFill>
                    <a:schemeClr val="bg1"/>
                  </a:solidFill>
                  <a:latin typeface="SimHei" charset="-122"/>
                  <a:ea typeface="SimHei" charset="-122"/>
                  <a:cs typeface="SimHei" charset="-122"/>
                </a:endParaRPr>
              </a:p>
            </p:txBody>
          </p:sp>
        </p:grpSp>
      </p:grpSp>
      <p:grpSp>
        <p:nvGrpSpPr>
          <p:cNvPr id="31" name="组合 52">
            <a:extLst>
              <a:ext uri="{FF2B5EF4-FFF2-40B4-BE49-F238E27FC236}">
                <a16:creationId xmlns:a16="http://schemas.microsoft.com/office/drawing/2014/main" xmlns="" id="{54A93378-77D1-417E-9815-2EEAE31A76D0}"/>
              </a:ext>
            </a:extLst>
          </p:cNvPr>
          <p:cNvGrpSpPr/>
          <p:nvPr/>
        </p:nvGrpSpPr>
        <p:grpSpPr>
          <a:xfrm>
            <a:off x="4205993" y="3097709"/>
            <a:ext cx="2397940" cy="2316532"/>
            <a:chOff x="3154303" y="2323280"/>
            <a:chExt cx="1798698" cy="1737399"/>
          </a:xfrm>
        </p:grpSpPr>
        <p:sp>
          <p:nvSpPr>
            <p:cNvPr id="32" name="Freeform 5">
              <a:extLst>
                <a:ext uri="{FF2B5EF4-FFF2-40B4-BE49-F238E27FC236}">
                  <a16:creationId xmlns:a16="http://schemas.microsoft.com/office/drawing/2014/main" xmlns="" id="{A9B21B6E-100F-498F-8FB8-59DBB3CD9F5A}"/>
                </a:ext>
              </a:extLst>
            </p:cNvPr>
            <p:cNvSpPr/>
            <p:nvPr/>
          </p:nvSpPr>
          <p:spPr bwMode="auto">
            <a:xfrm flipH="1">
              <a:off x="3154303" y="2323280"/>
              <a:ext cx="1521024" cy="1481619"/>
            </a:xfrm>
            <a:custGeom>
              <a:avLst/>
              <a:gdLst>
                <a:gd name="T0" fmla="*/ 133 w 407"/>
                <a:gd name="T1" fmla="*/ 396 h 396"/>
                <a:gd name="T2" fmla="*/ 0 w 407"/>
                <a:gd name="T3" fmla="*/ 396 h 396"/>
                <a:gd name="T4" fmla="*/ 0 w 407"/>
                <a:gd name="T5" fmla="*/ 379 h 396"/>
                <a:gd name="T6" fmla="*/ 133 w 407"/>
                <a:gd name="T7" fmla="*/ 379 h 396"/>
                <a:gd name="T8" fmla="*/ 167 w 407"/>
                <a:gd name="T9" fmla="*/ 370 h 396"/>
                <a:gd name="T10" fmla="*/ 180 w 407"/>
                <a:gd name="T11" fmla="*/ 355 h 396"/>
                <a:gd name="T12" fmla="*/ 208 w 407"/>
                <a:gd name="T13" fmla="*/ 286 h 396"/>
                <a:gd name="T14" fmla="*/ 224 w 407"/>
                <a:gd name="T15" fmla="*/ 173 h 396"/>
                <a:gd name="T16" fmla="*/ 248 w 407"/>
                <a:gd name="T17" fmla="*/ 49 h 396"/>
                <a:gd name="T18" fmla="*/ 266 w 407"/>
                <a:gd name="T19" fmla="*/ 19 h 396"/>
                <a:gd name="T20" fmla="*/ 285 w 407"/>
                <a:gd name="T21" fmla="*/ 6 h 396"/>
                <a:gd name="T22" fmla="*/ 321 w 407"/>
                <a:gd name="T23" fmla="*/ 1 h 396"/>
                <a:gd name="T24" fmla="*/ 329 w 407"/>
                <a:gd name="T25" fmla="*/ 1 h 396"/>
                <a:gd name="T26" fmla="*/ 407 w 407"/>
                <a:gd name="T27" fmla="*/ 1 h 396"/>
                <a:gd name="T28" fmla="*/ 407 w 407"/>
                <a:gd name="T29" fmla="*/ 18 h 396"/>
                <a:gd name="T30" fmla="*/ 321 w 407"/>
                <a:gd name="T31" fmla="*/ 18 h 396"/>
                <a:gd name="T32" fmla="*/ 293 w 407"/>
                <a:gd name="T33" fmla="*/ 21 h 396"/>
                <a:gd name="T34" fmla="*/ 278 w 407"/>
                <a:gd name="T35" fmla="*/ 31 h 396"/>
                <a:gd name="T36" fmla="*/ 264 w 407"/>
                <a:gd name="T37" fmla="*/ 55 h 396"/>
                <a:gd name="T38" fmla="*/ 241 w 407"/>
                <a:gd name="T39" fmla="*/ 174 h 396"/>
                <a:gd name="T40" fmla="*/ 224 w 407"/>
                <a:gd name="T41" fmla="*/ 290 h 396"/>
                <a:gd name="T42" fmla="*/ 194 w 407"/>
                <a:gd name="T43" fmla="*/ 365 h 396"/>
                <a:gd name="T44" fmla="*/ 178 w 407"/>
                <a:gd name="T45" fmla="*/ 383 h 396"/>
                <a:gd name="T46" fmla="*/ 133 w 407"/>
                <a:gd name="T4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7" h="396">
                  <a:moveTo>
                    <a:pt x="133" y="396"/>
                  </a:moveTo>
                  <a:cubicBezTo>
                    <a:pt x="0" y="396"/>
                    <a:pt x="0" y="396"/>
                    <a:pt x="0" y="396"/>
                  </a:cubicBezTo>
                  <a:cubicBezTo>
                    <a:pt x="0" y="379"/>
                    <a:pt x="0" y="379"/>
                    <a:pt x="0" y="379"/>
                  </a:cubicBezTo>
                  <a:cubicBezTo>
                    <a:pt x="133" y="379"/>
                    <a:pt x="133" y="379"/>
                    <a:pt x="133" y="379"/>
                  </a:cubicBezTo>
                  <a:cubicBezTo>
                    <a:pt x="147" y="379"/>
                    <a:pt x="158" y="377"/>
                    <a:pt x="167" y="370"/>
                  </a:cubicBezTo>
                  <a:cubicBezTo>
                    <a:pt x="172" y="366"/>
                    <a:pt x="176" y="361"/>
                    <a:pt x="180" y="355"/>
                  </a:cubicBezTo>
                  <a:cubicBezTo>
                    <a:pt x="195" y="334"/>
                    <a:pt x="203" y="307"/>
                    <a:pt x="208" y="286"/>
                  </a:cubicBezTo>
                  <a:cubicBezTo>
                    <a:pt x="216" y="254"/>
                    <a:pt x="221" y="218"/>
                    <a:pt x="224" y="173"/>
                  </a:cubicBezTo>
                  <a:cubicBezTo>
                    <a:pt x="227" y="137"/>
                    <a:pt x="232" y="91"/>
                    <a:pt x="248" y="49"/>
                  </a:cubicBezTo>
                  <a:cubicBezTo>
                    <a:pt x="252" y="38"/>
                    <a:pt x="257" y="27"/>
                    <a:pt x="266" y="19"/>
                  </a:cubicBezTo>
                  <a:cubicBezTo>
                    <a:pt x="271" y="14"/>
                    <a:pt x="277" y="9"/>
                    <a:pt x="285" y="6"/>
                  </a:cubicBezTo>
                  <a:cubicBezTo>
                    <a:pt x="298" y="0"/>
                    <a:pt x="310" y="0"/>
                    <a:pt x="321" y="1"/>
                  </a:cubicBezTo>
                  <a:cubicBezTo>
                    <a:pt x="329" y="1"/>
                    <a:pt x="329" y="1"/>
                    <a:pt x="329" y="1"/>
                  </a:cubicBezTo>
                  <a:cubicBezTo>
                    <a:pt x="407" y="1"/>
                    <a:pt x="407" y="1"/>
                    <a:pt x="407" y="1"/>
                  </a:cubicBezTo>
                  <a:cubicBezTo>
                    <a:pt x="407" y="18"/>
                    <a:pt x="407" y="18"/>
                    <a:pt x="407" y="18"/>
                  </a:cubicBezTo>
                  <a:cubicBezTo>
                    <a:pt x="321" y="18"/>
                    <a:pt x="321" y="18"/>
                    <a:pt x="321" y="18"/>
                  </a:cubicBezTo>
                  <a:cubicBezTo>
                    <a:pt x="310" y="17"/>
                    <a:pt x="301" y="17"/>
                    <a:pt x="293" y="21"/>
                  </a:cubicBezTo>
                  <a:cubicBezTo>
                    <a:pt x="286" y="24"/>
                    <a:pt x="281" y="27"/>
                    <a:pt x="278" y="31"/>
                  </a:cubicBezTo>
                  <a:cubicBezTo>
                    <a:pt x="271" y="37"/>
                    <a:pt x="267" y="46"/>
                    <a:pt x="264" y="55"/>
                  </a:cubicBezTo>
                  <a:cubicBezTo>
                    <a:pt x="249" y="95"/>
                    <a:pt x="244" y="140"/>
                    <a:pt x="241" y="174"/>
                  </a:cubicBezTo>
                  <a:cubicBezTo>
                    <a:pt x="238" y="220"/>
                    <a:pt x="233" y="257"/>
                    <a:pt x="224" y="290"/>
                  </a:cubicBezTo>
                  <a:cubicBezTo>
                    <a:pt x="219" y="312"/>
                    <a:pt x="211" y="341"/>
                    <a:pt x="194" y="365"/>
                  </a:cubicBezTo>
                  <a:cubicBezTo>
                    <a:pt x="189" y="372"/>
                    <a:pt x="184" y="378"/>
                    <a:pt x="178" y="383"/>
                  </a:cubicBezTo>
                  <a:cubicBezTo>
                    <a:pt x="165" y="394"/>
                    <a:pt x="148" y="396"/>
                    <a:pt x="133" y="396"/>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grpSp>
          <p:nvGrpSpPr>
            <p:cNvPr id="33" name="组合 46">
              <a:extLst>
                <a:ext uri="{FF2B5EF4-FFF2-40B4-BE49-F238E27FC236}">
                  <a16:creationId xmlns:a16="http://schemas.microsoft.com/office/drawing/2014/main" xmlns="" id="{FDB3BFC9-7E22-4818-A804-7744F6DF50E4}"/>
                </a:ext>
              </a:extLst>
            </p:cNvPr>
            <p:cNvGrpSpPr/>
            <p:nvPr/>
          </p:nvGrpSpPr>
          <p:grpSpPr>
            <a:xfrm>
              <a:off x="4353545" y="3460394"/>
              <a:ext cx="599456" cy="600285"/>
              <a:chOff x="3069803" y="657624"/>
              <a:chExt cx="1139586" cy="1141162"/>
            </a:xfrm>
          </p:grpSpPr>
          <p:sp>
            <p:nvSpPr>
              <p:cNvPr id="34" name="Freeform 29">
                <a:extLst>
                  <a:ext uri="{FF2B5EF4-FFF2-40B4-BE49-F238E27FC236}">
                    <a16:creationId xmlns:a16="http://schemas.microsoft.com/office/drawing/2014/main" xmlns="" id="{7F348BA6-398D-4F60-89FD-44FA1A51B765}"/>
                  </a:ext>
                </a:extLst>
              </p:cNvPr>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sp>
            <p:nvSpPr>
              <p:cNvPr id="35" name="Freeform 30">
                <a:extLst>
                  <a:ext uri="{FF2B5EF4-FFF2-40B4-BE49-F238E27FC236}">
                    <a16:creationId xmlns:a16="http://schemas.microsoft.com/office/drawing/2014/main" xmlns="" id="{21BD046E-B8EB-4B5A-9C74-EB4E6ED0908A}"/>
                  </a:ext>
                </a:extLst>
              </p:cNvPr>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pPr algn="ctr"/>
                <a:r>
                  <a:rPr lang="en-US" altLang="zh-CN" sz="2399" dirty="0">
                    <a:solidFill>
                      <a:schemeClr val="bg1"/>
                    </a:solidFill>
                    <a:latin typeface="SimHei" charset="-122"/>
                    <a:ea typeface="SimHei" charset="-122"/>
                    <a:cs typeface="SimHei" charset="-122"/>
                  </a:rPr>
                  <a:t>D</a:t>
                </a:r>
                <a:endParaRPr lang="zh-CN" altLang="en-US" sz="2399" dirty="0">
                  <a:solidFill>
                    <a:schemeClr val="bg1"/>
                  </a:solidFill>
                  <a:latin typeface="SimHei" charset="-122"/>
                  <a:ea typeface="SimHei" charset="-122"/>
                  <a:cs typeface="SimHei" charset="-122"/>
                </a:endParaRPr>
              </a:p>
            </p:txBody>
          </p:sp>
        </p:grpSp>
      </p:grpSp>
      <p:grpSp>
        <p:nvGrpSpPr>
          <p:cNvPr id="36" name="组合 53">
            <a:extLst>
              <a:ext uri="{FF2B5EF4-FFF2-40B4-BE49-F238E27FC236}">
                <a16:creationId xmlns:a16="http://schemas.microsoft.com/office/drawing/2014/main" xmlns="" id="{E508D4C3-16E7-488C-A58C-A6A76A43E2A2}"/>
              </a:ext>
            </a:extLst>
          </p:cNvPr>
          <p:cNvGrpSpPr/>
          <p:nvPr/>
        </p:nvGrpSpPr>
        <p:grpSpPr>
          <a:xfrm>
            <a:off x="2896880" y="2084743"/>
            <a:ext cx="1519243" cy="1521549"/>
            <a:chOff x="2172336" y="1563557"/>
            <a:chExt cx="1139586" cy="1141162"/>
          </a:xfrm>
        </p:grpSpPr>
        <p:sp>
          <p:nvSpPr>
            <p:cNvPr id="37" name="Freeform 30">
              <a:extLst>
                <a:ext uri="{FF2B5EF4-FFF2-40B4-BE49-F238E27FC236}">
                  <a16:creationId xmlns:a16="http://schemas.microsoft.com/office/drawing/2014/main" xmlns="" id="{28C14C0E-EF14-4E69-81E5-D73832F0D309}"/>
                </a:ext>
              </a:extLst>
            </p:cNvPr>
            <p:cNvSpPr/>
            <p:nvPr/>
          </p:nvSpPr>
          <p:spPr bwMode="auto">
            <a:xfrm flipH="1">
              <a:off x="2363056" y="1751123"/>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sp>
          <p:nvSpPr>
            <p:cNvPr id="38" name="文本框 147">
              <a:extLst>
                <a:ext uri="{FF2B5EF4-FFF2-40B4-BE49-F238E27FC236}">
                  <a16:creationId xmlns:a16="http://schemas.microsoft.com/office/drawing/2014/main" xmlns="" id="{C8BBD755-2440-42AD-ADD1-EA83098A81FD}"/>
                </a:ext>
              </a:extLst>
            </p:cNvPr>
            <p:cNvSpPr txBox="1"/>
            <p:nvPr/>
          </p:nvSpPr>
          <p:spPr>
            <a:xfrm flipH="1">
              <a:off x="2451656" y="1951161"/>
              <a:ext cx="827551" cy="346153"/>
            </a:xfrm>
            <a:prstGeom prst="rect">
              <a:avLst/>
            </a:prstGeom>
            <a:noFill/>
          </p:spPr>
          <p:txBody>
            <a:bodyPr wrap="square" rtlCol="0">
              <a:spAutoFit/>
            </a:bodyPr>
            <a:lstStyle/>
            <a:p>
              <a:r>
                <a:rPr lang="zh-CN" altLang="en-US" sz="2399" dirty="0">
                  <a:solidFill>
                    <a:schemeClr val="bg1"/>
                  </a:solidFill>
                  <a:latin typeface="SimHei" charset="-122"/>
                  <a:ea typeface="SimHei" charset="-122"/>
                  <a:cs typeface="SimHei" charset="-122"/>
                </a:rPr>
                <a:t>标题</a:t>
              </a:r>
            </a:p>
          </p:txBody>
        </p:sp>
        <p:sp>
          <p:nvSpPr>
            <p:cNvPr id="39" name="Freeform 29">
              <a:extLst>
                <a:ext uri="{FF2B5EF4-FFF2-40B4-BE49-F238E27FC236}">
                  <a16:creationId xmlns:a16="http://schemas.microsoft.com/office/drawing/2014/main" xmlns="" id="{0700AE6F-EA8A-4BF7-B93F-1099E194E3DE}"/>
                </a:ext>
              </a:extLst>
            </p:cNvPr>
            <p:cNvSpPr>
              <a:spLocks noEditPoints="1"/>
            </p:cNvSpPr>
            <p:nvPr/>
          </p:nvSpPr>
          <p:spPr bwMode="auto">
            <a:xfrm flipH="1">
              <a:off x="2172336" y="1563557"/>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399" dirty="0">
                <a:latin typeface="SimHei" charset="-122"/>
                <a:ea typeface="SimHei" charset="-122"/>
                <a:cs typeface="SimHei" charset="-122"/>
              </a:endParaRPr>
            </a:p>
          </p:txBody>
        </p:sp>
      </p:grpSp>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3666984287"/>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a:t>
            </a:r>
            <a:r>
              <a:rPr lang="zh-CN" altLang="en-US" sz="2400" dirty="0" smtClean="0">
                <a:solidFill>
                  <a:schemeClr val="accent1"/>
                </a:solidFill>
                <a:latin typeface="SimHei" charset="-122"/>
                <a:ea typeface="SimHei" charset="-122"/>
                <a:cs typeface="SimHei" charset="-122"/>
                <a:sym typeface="+mn-lt"/>
              </a:rPr>
              <a:t>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aphicFrame>
        <p:nvGraphicFramePr>
          <p:cNvPr id="4" name="图表 3">
            <a:extLst>
              <a:ext uri="{FF2B5EF4-FFF2-40B4-BE49-F238E27FC236}">
                <a16:creationId xmlns:a16="http://schemas.microsoft.com/office/drawing/2014/main" xmlns="" id="{55E5245B-4B73-4857-92E1-75050031BE66}"/>
              </a:ext>
            </a:extLst>
          </p:cNvPr>
          <p:cNvGraphicFramePr/>
          <p:nvPr>
            <p:extLst>
              <p:ext uri="{D42A27DB-BD31-4B8C-83A1-F6EECF244321}">
                <p14:modId xmlns:p14="http://schemas.microsoft.com/office/powerpoint/2010/main" val="1356697848"/>
              </p:ext>
            </p:extLst>
          </p:nvPr>
        </p:nvGraphicFramePr>
        <p:xfrm>
          <a:off x="7123112" y="1993495"/>
          <a:ext cx="5068888" cy="3379259"/>
        </p:xfrm>
        <a:graphic>
          <a:graphicData uri="http://schemas.openxmlformats.org/drawingml/2006/chart">
            <c:chart xmlns:c="http://schemas.openxmlformats.org/drawingml/2006/chart" xmlns:r="http://schemas.openxmlformats.org/officeDocument/2006/relationships" r:id="rId2"/>
          </a:graphicData>
        </a:graphic>
      </p:graphicFrame>
      <p:sp>
        <p:nvSpPr>
          <p:cNvPr id="7" name="Freeform: Shape 8">
            <a:extLst>
              <a:ext uri="{FF2B5EF4-FFF2-40B4-BE49-F238E27FC236}">
                <a16:creationId xmlns:a16="http://schemas.microsoft.com/office/drawing/2014/main" xmlns="" id="{D4EF0F82-1DFE-491E-94CB-4CF4292C34B7}"/>
              </a:ext>
            </a:extLst>
          </p:cNvPr>
          <p:cNvSpPr>
            <a:spLocks/>
          </p:cNvSpPr>
          <p:nvPr/>
        </p:nvSpPr>
        <p:spPr bwMode="auto">
          <a:xfrm>
            <a:off x="3429001" y="1786467"/>
            <a:ext cx="2156884" cy="734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rmAutofit/>
          </a:bodyPr>
          <a:lstStyle/>
          <a:p>
            <a:pPr algn="r">
              <a:lnSpc>
                <a:spcPct val="120000"/>
              </a:lnSpc>
              <a:defRPr/>
            </a:pPr>
            <a:r>
              <a:rPr lang="zh-CN" altLang="en-US" sz="1067" dirty="0">
                <a:solidFill>
                  <a:schemeClr val="bg1">
                    <a:lumMod val="50000"/>
                  </a:schemeClr>
                </a:solidFill>
                <a:latin typeface="SimHei" charset="-122"/>
                <a:ea typeface="SimHei" charset="-122"/>
                <a:cs typeface="SimHei" charset="-122"/>
              </a:rPr>
              <a:t>此部分内容作为文字排版占位显示（建议使用主题字体）</a:t>
            </a:r>
          </a:p>
        </p:txBody>
      </p:sp>
      <p:grpSp>
        <p:nvGrpSpPr>
          <p:cNvPr id="8" name="组合 7">
            <a:extLst>
              <a:ext uri="{FF2B5EF4-FFF2-40B4-BE49-F238E27FC236}">
                <a16:creationId xmlns:a16="http://schemas.microsoft.com/office/drawing/2014/main" xmlns="" id="{3BF926C1-3257-416B-8CD6-219772577146}"/>
              </a:ext>
            </a:extLst>
          </p:cNvPr>
          <p:cNvGrpSpPr>
            <a:grpSpLocks/>
          </p:cNvGrpSpPr>
          <p:nvPr/>
        </p:nvGrpSpPr>
        <p:grpSpPr bwMode="auto">
          <a:xfrm>
            <a:off x="5803900" y="1631951"/>
            <a:ext cx="1424517" cy="1424516"/>
            <a:chOff x="4353170" y="1223943"/>
            <a:chExt cx="1068877" cy="1068876"/>
          </a:xfrm>
        </p:grpSpPr>
        <p:sp>
          <p:nvSpPr>
            <p:cNvPr id="9" name="Freeform: Shape 2">
              <a:extLst>
                <a:ext uri="{FF2B5EF4-FFF2-40B4-BE49-F238E27FC236}">
                  <a16:creationId xmlns:a16="http://schemas.microsoft.com/office/drawing/2014/main" xmlns="" id="{9F112540-200B-47FE-8133-E0F9C147B28A}"/>
                </a:ext>
              </a:extLst>
            </p:cNvPr>
            <p:cNvSpPr>
              <a:spLocks/>
            </p:cNvSpPr>
            <p:nvPr/>
          </p:nvSpPr>
          <p:spPr bwMode="auto">
            <a:xfrm>
              <a:off x="4353170" y="1223943"/>
              <a:ext cx="1068877" cy="10688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79"/>
                  </a:moveTo>
                  <a:cubicBezTo>
                    <a:pt x="21599" y="7622"/>
                    <a:pt x="21372" y="7076"/>
                    <a:pt x="20962" y="6638"/>
                  </a:cubicBezTo>
                  <a:cubicBezTo>
                    <a:pt x="20062" y="5676"/>
                    <a:pt x="18556" y="5625"/>
                    <a:pt x="17878" y="6638"/>
                  </a:cubicBezTo>
                  <a:cubicBezTo>
                    <a:pt x="17743" y="6841"/>
                    <a:pt x="17659" y="7083"/>
                    <a:pt x="17459" y="7224"/>
                  </a:cubicBezTo>
                  <a:cubicBezTo>
                    <a:pt x="17008" y="7543"/>
                    <a:pt x="16381" y="7235"/>
                    <a:pt x="16358" y="6683"/>
                  </a:cubicBezTo>
                  <a:lnTo>
                    <a:pt x="16358" y="0"/>
                  </a:lnTo>
                  <a:lnTo>
                    <a:pt x="9675" y="0"/>
                  </a:lnTo>
                  <a:cubicBezTo>
                    <a:pt x="9123" y="23"/>
                    <a:pt x="8814" y="649"/>
                    <a:pt x="9133" y="1100"/>
                  </a:cubicBezTo>
                  <a:cubicBezTo>
                    <a:pt x="9274" y="1300"/>
                    <a:pt x="9517" y="1384"/>
                    <a:pt x="9719" y="1519"/>
                  </a:cubicBezTo>
                  <a:cubicBezTo>
                    <a:pt x="10733" y="2197"/>
                    <a:pt x="10681" y="3704"/>
                    <a:pt x="9719" y="4604"/>
                  </a:cubicBezTo>
                  <a:cubicBezTo>
                    <a:pt x="9282" y="5013"/>
                    <a:pt x="8735" y="5241"/>
                    <a:pt x="8179" y="5241"/>
                  </a:cubicBezTo>
                  <a:cubicBezTo>
                    <a:pt x="7622" y="5241"/>
                    <a:pt x="7076" y="5013"/>
                    <a:pt x="6638" y="4604"/>
                  </a:cubicBezTo>
                  <a:cubicBezTo>
                    <a:pt x="5676" y="3704"/>
                    <a:pt x="5625" y="2198"/>
                    <a:pt x="6638" y="1519"/>
                  </a:cubicBezTo>
                  <a:cubicBezTo>
                    <a:pt x="6840" y="1384"/>
                    <a:pt x="7083" y="1300"/>
                    <a:pt x="7224" y="1100"/>
                  </a:cubicBezTo>
                  <a:cubicBezTo>
                    <a:pt x="7543" y="649"/>
                    <a:pt x="7235" y="23"/>
                    <a:pt x="6683" y="0"/>
                  </a:cubicBezTo>
                  <a:lnTo>
                    <a:pt x="0" y="0"/>
                  </a:lnTo>
                  <a:lnTo>
                    <a:pt x="0" y="6683"/>
                  </a:lnTo>
                  <a:cubicBezTo>
                    <a:pt x="23" y="7235"/>
                    <a:pt x="649" y="7543"/>
                    <a:pt x="1100" y="7224"/>
                  </a:cubicBezTo>
                  <a:cubicBezTo>
                    <a:pt x="1300" y="7083"/>
                    <a:pt x="1384" y="6841"/>
                    <a:pt x="1519" y="6638"/>
                  </a:cubicBezTo>
                  <a:cubicBezTo>
                    <a:pt x="2197" y="5625"/>
                    <a:pt x="3704" y="5676"/>
                    <a:pt x="4604" y="6638"/>
                  </a:cubicBezTo>
                  <a:cubicBezTo>
                    <a:pt x="5013" y="7076"/>
                    <a:pt x="5241" y="7622"/>
                    <a:pt x="5241" y="8179"/>
                  </a:cubicBezTo>
                  <a:cubicBezTo>
                    <a:pt x="5241" y="8735"/>
                    <a:pt x="5013" y="9282"/>
                    <a:pt x="4604" y="9719"/>
                  </a:cubicBezTo>
                  <a:cubicBezTo>
                    <a:pt x="3704" y="10681"/>
                    <a:pt x="2198" y="10732"/>
                    <a:pt x="1519" y="9719"/>
                  </a:cubicBezTo>
                  <a:cubicBezTo>
                    <a:pt x="1384" y="9517"/>
                    <a:pt x="1300" y="9274"/>
                    <a:pt x="1100" y="9133"/>
                  </a:cubicBezTo>
                  <a:cubicBezTo>
                    <a:pt x="649" y="8814"/>
                    <a:pt x="23" y="9123"/>
                    <a:pt x="0" y="9675"/>
                  </a:cubicBezTo>
                  <a:lnTo>
                    <a:pt x="0" y="16358"/>
                  </a:lnTo>
                  <a:lnTo>
                    <a:pt x="6683" y="16358"/>
                  </a:lnTo>
                  <a:cubicBezTo>
                    <a:pt x="7235" y="16381"/>
                    <a:pt x="7543" y="17008"/>
                    <a:pt x="7224" y="17459"/>
                  </a:cubicBezTo>
                  <a:cubicBezTo>
                    <a:pt x="7083" y="17659"/>
                    <a:pt x="6840" y="17743"/>
                    <a:pt x="6638" y="17878"/>
                  </a:cubicBezTo>
                  <a:cubicBezTo>
                    <a:pt x="5625" y="18556"/>
                    <a:pt x="5676" y="20062"/>
                    <a:pt x="6638" y="20962"/>
                  </a:cubicBezTo>
                  <a:cubicBezTo>
                    <a:pt x="7076" y="21372"/>
                    <a:pt x="7622" y="21600"/>
                    <a:pt x="8179" y="21599"/>
                  </a:cubicBezTo>
                  <a:cubicBezTo>
                    <a:pt x="8735" y="21599"/>
                    <a:pt x="9282" y="21372"/>
                    <a:pt x="9719" y="20962"/>
                  </a:cubicBezTo>
                  <a:cubicBezTo>
                    <a:pt x="10681" y="20062"/>
                    <a:pt x="10733" y="18556"/>
                    <a:pt x="9719" y="17878"/>
                  </a:cubicBezTo>
                  <a:cubicBezTo>
                    <a:pt x="9517" y="17743"/>
                    <a:pt x="9274" y="17659"/>
                    <a:pt x="9133" y="17459"/>
                  </a:cubicBezTo>
                  <a:cubicBezTo>
                    <a:pt x="8814" y="17008"/>
                    <a:pt x="9123" y="16381"/>
                    <a:pt x="9675" y="16358"/>
                  </a:cubicBezTo>
                  <a:lnTo>
                    <a:pt x="16358" y="16358"/>
                  </a:lnTo>
                  <a:lnTo>
                    <a:pt x="16358" y="9675"/>
                  </a:lnTo>
                  <a:cubicBezTo>
                    <a:pt x="16381" y="9123"/>
                    <a:pt x="17008" y="8814"/>
                    <a:pt x="17459" y="9133"/>
                  </a:cubicBezTo>
                  <a:cubicBezTo>
                    <a:pt x="17659" y="9274"/>
                    <a:pt x="17743" y="9517"/>
                    <a:pt x="17878" y="9719"/>
                  </a:cubicBezTo>
                  <a:cubicBezTo>
                    <a:pt x="18556" y="10732"/>
                    <a:pt x="20062" y="10681"/>
                    <a:pt x="20962" y="9719"/>
                  </a:cubicBezTo>
                  <a:cubicBezTo>
                    <a:pt x="21372" y="9282"/>
                    <a:pt x="21600" y="8735"/>
                    <a:pt x="21599" y="8179"/>
                  </a:cubicBezTo>
                  <a:close/>
                </a:path>
              </a:pathLst>
            </a:custGeom>
            <a:solidFill>
              <a:schemeClr val="accent1"/>
            </a:solidFill>
            <a:ln w="19050">
              <a:solidFill>
                <a:schemeClr val="bg1"/>
              </a:solidFill>
            </a:ln>
            <a:effectLst/>
            <a:extLst/>
          </p:spPr>
          <p:txBody>
            <a:bodyPr anchor="ctr"/>
            <a:lstStyle/>
            <a:p>
              <a:pPr algn="ctr">
                <a:defRPr/>
              </a:pPr>
              <a:endParaRPr sz="1867" dirty="0">
                <a:solidFill>
                  <a:schemeClr val="bg1">
                    <a:lumMod val="50000"/>
                  </a:schemeClr>
                </a:solidFill>
                <a:latin typeface="SimHei" charset="-122"/>
                <a:ea typeface="SimHei" charset="-122"/>
                <a:cs typeface="SimHei" charset="-122"/>
              </a:endParaRPr>
            </a:p>
          </p:txBody>
        </p:sp>
        <p:sp>
          <p:nvSpPr>
            <p:cNvPr id="10" name="Freeform: Shape 9">
              <a:extLst>
                <a:ext uri="{FF2B5EF4-FFF2-40B4-BE49-F238E27FC236}">
                  <a16:creationId xmlns:a16="http://schemas.microsoft.com/office/drawing/2014/main" xmlns="" id="{9006F4F1-94F6-4F38-902F-897D85FB890A}"/>
                </a:ext>
              </a:extLst>
            </p:cNvPr>
            <p:cNvSpPr>
              <a:spLocks/>
            </p:cNvSpPr>
            <p:nvPr/>
          </p:nvSpPr>
          <p:spPr bwMode="auto">
            <a:xfrm>
              <a:off x="4926520" y="1790939"/>
              <a:ext cx="187411" cy="200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pPr>
                <a:defRPr/>
              </a:pPr>
              <a:r>
                <a:rPr lang="id-ID" sz="1400" dirty="0">
                  <a:solidFill>
                    <a:schemeClr val="bg1">
                      <a:lumMod val="50000"/>
                    </a:schemeClr>
                  </a:solidFill>
                  <a:latin typeface="SimHei" charset="-122"/>
                  <a:ea typeface="SimHei" charset="-122"/>
                  <a:cs typeface="SimHei" charset="-122"/>
                </a:rPr>
                <a:t>01</a:t>
              </a:r>
            </a:p>
          </p:txBody>
        </p:sp>
      </p:grpSp>
      <p:sp>
        <p:nvSpPr>
          <p:cNvPr id="11" name="Freeform: Shape 10">
            <a:extLst>
              <a:ext uri="{FF2B5EF4-FFF2-40B4-BE49-F238E27FC236}">
                <a16:creationId xmlns:a16="http://schemas.microsoft.com/office/drawing/2014/main" xmlns="" id="{9CCBDD56-BD9E-47E0-85C4-4123BC7DC574}"/>
              </a:ext>
            </a:extLst>
          </p:cNvPr>
          <p:cNvSpPr>
            <a:spLocks/>
          </p:cNvSpPr>
          <p:nvPr/>
        </p:nvSpPr>
        <p:spPr bwMode="auto">
          <a:xfrm>
            <a:off x="2245784" y="2865967"/>
            <a:ext cx="2156883" cy="734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rmAutofit/>
          </a:bodyPr>
          <a:lstStyle/>
          <a:p>
            <a:pPr algn="r">
              <a:lnSpc>
                <a:spcPct val="120000"/>
              </a:lnSpc>
              <a:defRPr/>
            </a:pPr>
            <a:r>
              <a:rPr lang="zh-CN" altLang="en-US" sz="1067"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12" name="Freeform: Shape 11">
            <a:extLst>
              <a:ext uri="{FF2B5EF4-FFF2-40B4-BE49-F238E27FC236}">
                <a16:creationId xmlns:a16="http://schemas.microsoft.com/office/drawing/2014/main" xmlns="" id="{B717061D-8189-4BF4-AB5E-57CDBBD9B4C1}"/>
              </a:ext>
            </a:extLst>
          </p:cNvPr>
          <p:cNvSpPr>
            <a:spLocks/>
          </p:cNvSpPr>
          <p:nvPr/>
        </p:nvSpPr>
        <p:spPr bwMode="auto">
          <a:xfrm>
            <a:off x="1272117" y="3945467"/>
            <a:ext cx="2156883" cy="734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rmAutofit/>
          </a:bodyPr>
          <a:lstStyle/>
          <a:p>
            <a:pPr algn="r">
              <a:lnSpc>
                <a:spcPct val="120000"/>
              </a:lnSpc>
              <a:defRPr/>
            </a:pPr>
            <a:r>
              <a:rPr lang="zh-CN" altLang="en-US" sz="1067"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13" name="Freeform: Shape 12">
            <a:extLst>
              <a:ext uri="{FF2B5EF4-FFF2-40B4-BE49-F238E27FC236}">
                <a16:creationId xmlns:a16="http://schemas.microsoft.com/office/drawing/2014/main" xmlns="" id="{8DA802FD-B05E-4173-AD48-EE406308E544}"/>
              </a:ext>
            </a:extLst>
          </p:cNvPr>
          <p:cNvSpPr>
            <a:spLocks/>
          </p:cNvSpPr>
          <p:nvPr/>
        </p:nvSpPr>
        <p:spPr bwMode="auto">
          <a:xfrm>
            <a:off x="8629652" y="1894417"/>
            <a:ext cx="2290233" cy="7598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rmAutofit/>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14" name="Freeform: Shape 13">
            <a:extLst>
              <a:ext uri="{FF2B5EF4-FFF2-40B4-BE49-F238E27FC236}">
                <a16:creationId xmlns:a16="http://schemas.microsoft.com/office/drawing/2014/main" xmlns="" id="{0F43C79D-A870-4B75-932A-42670481FFC6}"/>
              </a:ext>
            </a:extLst>
          </p:cNvPr>
          <p:cNvSpPr>
            <a:spLocks/>
          </p:cNvSpPr>
          <p:nvPr/>
        </p:nvSpPr>
        <p:spPr bwMode="auto">
          <a:xfrm>
            <a:off x="7732185" y="3033184"/>
            <a:ext cx="2290233"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rmAutofit/>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sp>
        <p:nvSpPr>
          <p:cNvPr id="15" name="Freeform: Shape 14">
            <a:extLst>
              <a:ext uri="{FF2B5EF4-FFF2-40B4-BE49-F238E27FC236}">
                <a16:creationId xmlns:a16="http://schemas.microsoft.com/office/drawing/2014/main" xmlns="" id="{5EF15055-8DF1-4644-B25E-80EB57F7C473}"/>
              </a:ext>
            </a:extLst>
          </p:cNvPr>
          <p:cNvSpPr>
            <a:spLocks/>
          </p:cNvSpPr>
          <p:nvPr/>
        </p:nvSpPr>
        <p:spPr bwMode="auto">
          <a:xfrm>
            <a:off x="6692901" y="4129617"/>
            <a:ext cx="2290233" cy="762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rmAutofit/>
          </a:bodyPr>
          <a:lstStyle/>
          <a:p>
            <a:pPr>
              <a:lnSpc>
                <a:spcPct val="120000"/>
              </a:lnSpc>
              <a:defRPr/>
            </a:pPr>
            <a:r>
              <a:rPr lang="zh-CN" altLang="en-US" sz="1333" dirty="0">
                <a:solidFill>
                  <a:schemeClr val="bg1">
                    <a:lumMod val="50000"/>
                  </a:schemeClr>
                </a:solidFill>
                <a:latin typeface="SimHei" charset="-122"/>
                <a:ea typeface="SimHei" charset="-122"/>
                <a:cs typeface="SimHei" charset="-122"/>
              </a:rPr>
              <a:t>此部分内容作为文字排版占位显示（建议使用主题字体）</a:t>
            </a:r>
          </a:p>
        </p:txBody>
      </p:sp>
      <p:grpSp>
        <p:nvGrpSpPr>
          <p:cNvPr id="17" name="组合 16">
            <a:extLst>
              <a:ext uri="{FF2B5EF4-FFF2-40B4-BE49-F238E27FC236}">
                <a16:creationId xmlns:a16="http://schemas.microsoft.com/office/drawing/2014/main" xmlns="" id="{B5B6E053-1A0F-4F99-A7AF-23F3FCE2F362}"/>
              </a:ext>
            </a:extLst>
          </p:cNvPr>
          <p:cNvGrpSpPr>
            <a:grpSpLocks/>
          </p:cNvGrpSpPr>
          <p:nvPr/>
        </p:nvGrpSpPr>
        <p:grpSpPr bwMode="auto">
          <a:xfrm>
            <a:off x="5803900" y="2715685"/>
            <a:ext cx="1424517" cy="1426633"/>
            <a:chOff x="4353170" y="2037004"/>
            <a:chExt cx="1068877" cy="1069493"/>
          </a:xfrm>
        </p:grpSpPr>
        <p:sp>
          <p:nvSpPr>
            <p:cNvPr id="19" name="Freeform: Shape 4">
              <a:extLst>
                <a:ext uri="{FF2B5EF4-FFF2-40B4-BE49-F238E27FC236}">
                  <a16:creationId xmlns:a16="http://schemas.microsoft.com/office/drawing/2014/main" xmlns="" id="{A9614D5B-002F-47AE-BF93-52861F20595C}"/>
                </a:ext>
              </a:extLst>
            </p:cNvPr>
            <p:cNvSpPr>
              <a:spLocks/>
            </p:cNvSpPr>
            <p:nvPr/>
          </p:nvSpPr>
          <p:spPr bwMode="auto">
            <a:xfrm>
              <a:off x="4353170" y="2037004"/>
              <a:ext cx="1068877" cy="1069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79"/>
                  </a:moveTo>
                  <a:cubicBezTo>
                    <a:pt x="21599" y="7622"/>
                    <a:pt x="21372" y="7076"/>
                    <a:pt x="20962" y="6638"/>
                  </a:cubicBezTo>
                  <a:cubicBezTo>
                    <a:pt x="20062" y="5676"/>
                    <a:pt x="18556" y="5625"/>
                    <a:pt x="17878" y="6638"/>
                  </a:cubicBezTo>
                  <a:cubicBezTo>
                    <a:pt x="17743" y="6841"/>
                    <a:pt x="17659" y="7083"/>
                    <a:pt x="17459" y="7224"/>
                  </a:cubicBezTo>
                  <a:cubicBezTo>
                    <a:pt x="17008" y="7543"/>
                    <a:pt x="16381" y="7235"/>
                    <a:pt x="16358" y="6683"/>
                  </a:cubicBezTo>
                  <a:lnTo>
                    <a:pt x="16358" y="0"/>
                  </a:lnTo>
                  <a:lnTo>
                    <a:pt x="9675" y="0"/>
                  </a:lnTo>
                  <a:cubicBezTo>
                    <a:pt x="9123" y="23"/>
                    <a:pt x="8814" y="649"/>
                    <a:pt x="9133" y="1100"/>
                  </a:cubicBezTo>
                  <a:cubicBezTo>
                    <a:pt x="9274" y="1300"/>
                    <a:pt x="9517" y="1384"/>
                    <a:pt x="9719" y="1519"/>
                  </a:cubicBezTo>
                  <a:cubicBezTo>
                    <a:pt x="10733" y="2197"/>
                    <a:pt x="10681" y="3704"/>
                    <a:pt x="9719" y="4604"/>
                  </a:cubicBezTo>
                  <a:cubicBezTo>
                    <a:pt x="9282" y="5013"/>
                    <a:pt x="8735" y="5241"/>
                    <a:pt x="8179" y="5241"/>
                  </a:cubicBezTo>
                  <a:cubicBezTo>
                    <a:pt x="7622" y="5241"/>
                    <a:pt x="7076" y="5013"/>
                    <a:pt x="6638" y="4604"/>
                  </a:cubicBezTo>
                  <a:cubicBezTo>
                    <a:pt x="5676" y="3704"/>
                    <a:pt x="5625" y="2198"/>
                    <a:pt x="6638" y="1519"/>
                  </a:cubicBezTo>
                  <a:cubicBezTo>
                    <a:pt x="6840" y="1384"/>
                    <a:pt x="7083" y="1300"/>
                    <a:pt x="7224" y="1100"/>
                  </a:cubicBezTo>
                  <a:cubicBezTo>
                    <a:pt x="7543" y="649"/>
                    <a:pt x="7235" y="23"/>
                    <a:pt x="6683" y="0"/>
                  </a:cubicBezTo>
                  <a:lnTo>
                    <a:pt x="0" y="0"/>
                  </a:lnTo>
                  <a:lnTo>
                    <a:pt x="0" y="6683"/>
                  </a:lnTo>
                  <a:cubicBezTo>
                    <a:pt x="23" y="7235"/>
                    <a:pt x="649" y="7543"/>
                    <a:pt x="1100" y="7224"/>
                  </a:cubicBezTo>
                  <a:cubicBezTo>
                    <a:pt x="1300" y="7083"/>
                    <a:pt x="1384" y="6841"/>
                    <a:pt x="1519" y="6638"/>
                  </a:cubicBezTo>
                  <a:cubicBezTo>
                    <a:pt x="2197" y="5625"/>
                    <a:pt x="3704" y="5676"/>
                    <a:pt x="4604" y="6638"/>
                  </a:cubicBezTo>
                  <a:cubicBezTo>
                    <a:pt x="5013" y="7076"/>
                    <a:pt x="5241" y="7622"/>
                    <a:pt x="5241" y="8179"/>
                  </a:cubicBezTo>
                  <a:cubicBezTo>
                    <a:pt x="5241" y="8735"/>
                    <a:pt x="5013" y="9282"/>
                    <a:pt x="4604" y="9719"/>
                  </a:cubicBezTo>
                  <a:cubicBezTo>
                    <a:pt x="3704" y="10681"/>
                    <a:pt x="2198" y="10732"/>
                    <a:pt x="1519" y="9719"/>
                  </a:cubicBezTo>
                  <a:cubicBezTo>
                    <a:pt x="1384" y="9517"/>
                    <a:pt x="1300" y="9274"/>
                    <a:pt x="1100" y="9133"/>
                  </a:cubicBezTo>
                  <a:cubicBezTo>
                    <a:pt x="649" y="8814"/>
                    <a:pt x="23" y="9123"/>
                    <a:pt x="0" y="9675"/>
                  </a:cubicBezTo>
                  <a:lnTo>
                    <a:pt x="0" y="16358"/>
                  </a:lnTo>
                  <a:lnTo>
                    <a:pt x="6683" y="16358"/>
                  </a:lnTo>
                  <a:cubicBezTo>
                    <a:pt x="7235" y="16381"/>
                    <a:pt x="7543" y="17008"/>
                    <a:pt x="7224" y="17459"/>
                  </a:cubicBezTo>
                  <a:cubicBezTo>
                    <a:pt x="7083" y="17659"/>
                    <a:pt x="6840" y="17743"/>
                    <a:pt x="6638" y="17878"/>
                  </a:cubicBezTo>
                  <a:cubicBezTo>
                    <a:pt x="5625" y="18556"/>
                    <a:pt x="5676" y="20062"/>
                    <a:pt x="6638" y="20962"/>
                  </a:cubicBezTo>
                  <a:cubicBezTo>
                    <a:pt x="7076" y="21372"/>
                    <a:pt x="7622" y="21600"/>
                    <a:pt x="8179" y="21599"/>
                  </a:cubicBezTo>
                  <a:cubicBezTo>
                    <a:pt x="8735" y="21599"/>
                    <a:pt x="9282" y="21372"/>
                    <a:pt x="9719" y="20962"/>
                  </a:cubicBezTo>
                  <a:cubicBezTo>
                    <a:pt x="10681" y="20062"/>
                    <a:pt x="10733" y="18556"/>
                    <a:pt x="9719" y="17878"/>
                  </a:cubicBezTo>
                  <a:cubicBezTo>
                    <a:pt x="9517" y="17743"/>
                    <a:pt x="9274" y="17659"/>
                    <a:pt x="9133" y="17459"/>
                  </a:cubicBezTo>
                  <a:cubicBezTo>
                    <a:pt x="8814" y="17008"/>
                    <a:pt x="9123" y="16381"/>
                    <a:pt x="9675" y="16358"/>
                  </a:cubicBezTo>
                  <a:lnTo>
                    <a:pt x="16358" y="16358"/>
                  </a:lnTo>
                  <a:lnTo>
                    <a:pt x="16358" y="9675"/>
                  </a:lnTo>
                  <a:cubicBezTo>
                    <a:pt x="16381" y="9123"/>
                    <a:pt x="17008" y="8814"/>
                    <a:pt x="17459" y="9133"/>
                  </a:cubicBezTo>
                  <a:cubicBezTo>
                    <a:pt x="17659" y="9274"/>
                    <a:pt x="17743" y="9517"/>
                    <a:pt x="17878" y="9719"/>
                  </a:cubicBezTo>
                  <a:cubicBezTo>
                    <a:pt x="18556" y="10732"/>
                    <a:pt x="20062" y="10681"/>
                    <a:pt x="20962" y="9719"/>
                  </a:cubicBezTo>
                  <a:cubicBezTo>
                    <a:pt x="21372" y="9282"/>
                    <a:pt x="21600" y="8735"/>
                    <a:pt x="21599" y="8179"/>
                  </a:cubicBezTo>
                  <a:close/>
                </a:path>
              </a:pathLst>
            </a:custGeom>
            <a:solidFill>
              <a:schemeClr val="accent4"/>
            </a:solidFill>
            <a:ln w="19050">
              <a:solidFill>
                <a:schemeClr val="bg1"/>
              </a:solidFill>
            </a:ln>
            <a:effectLst/>
            <a:extLst/>
          </p:spPr>
          <p:txBody>
            <a:bodyPr anchor="ctr"/>
            <a:lstStyle/>
            <a:p>
              <a:pPr algn="ctr">
                <a:defRPr/>
              </a:pPr>
              <a:endParaRPr sz="1867" dirty="0">
                <a:solidFill>
                  <a:schemeClr val="bg1">
                    <a:lumMod val="50000"/>
                  </a:schemeClr>
                </a:solidFill>
                <a:latin typeface="SimHei" charset="-122"/>
                <a:ea typeface="SimHei" charset="-122"/>
                <a:cs typeface="SimHei" charset="-122"/>
              </a:endParaRPr>
            </a:p>
          </p:txBody>
        </p:sp>
        <p:sp>
          <p:nvSpPr>
            <p:cNvPr id="20" name="Freeform: Shape 15">
              <a:extLst>
                <a:ext uri="{FF2B5EF4-FFF2-40B4-BE49-F238E27FC236}">
                  <a16:creationId xmlns:a16="http://schemas.microsoft.com/office/drawing/2014/main" xmlns="" id="{BE8394A6-1E39-484C-AD2E-4F4FAAFBDD79}"/>
                </a:ext>
              </a:extLst>
            </p:cNvPr>
            <p:cNvSpPr>
              <a:spLocks/>
            </p:cNvSpPr>
            <p:nvPr/>
          </p:nvSpPr>
          <p:spPr bwMode="auto">
            <a:xfrm>
              <a:off x="4926520" y="2571750"/>
              <a:ext cx="187411" cy="199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pPr>
                <a:defRPr/>
              </a:pPr>
              <a:r>
                <a:rPr lang="id-ID" sz="1400" dirty="0">
                  <a:solidFill>
                    <a:schemeClr val="bg1">
                      <a:lumMod val="50000"/>
                    </a:schemeClr>
                  </a:solidFill>
                  <a:latin typeface="SimHei" charset="-122"/>
                  <a:ea typeface="SimHei" charset="-122"/>
                  <a:cs typeface="SimHei" charset="-122"/>
                </a:rPr>
                <a:t>04</a:t>
              </a:r>
            </a:p>
          </p:txBody>
        </p:sp>
      </p:grpSp>
      <p:grpSp>
        <p:nvGrpSpPr>
          <p:cNvPr id="21" name="组合 20">
            <a:extLst>
              <a:ext uri="{FF2B5EF4-FFF2-40B4-BE49-F238E27FC236}">
                <a16:creationId xmlns:a16="http://schemas.microsoft.com/office/drawing/2014/main" xmlns="" id="{E8650249-198A-4686-9B58-62DE6BE98B77}"/>
              </a:ext>
            </a:extLst>
          </p:cNvPr>
          <p:cNvGrpSpPr>
            <a:grpSpLocks/>
          </p:cNvGrpSpPr>
          <p:nvPr/>
        </p:nvGrpSpPr>
        <p:grpSpPr bwMode="auto">
          <a:xfrm>
            <a:off x="4724401" y="2715685"/>
            <a:ext cx="1426633" cy="1426633"/>
            <a:chOff x="3543190" y="2037004"/>
            <a:chExt cx="1069493" cy="1069493"/>
          </a:xfrm>
        </p:grpSpPr>
        <p:sp>
          <p:nvSpPr>
            <p:cNvPr id="22" name="Freeform: Shape 5">
              <a:extLst>
                <a:ext uri="{FF2B5EF4-FFF2-40B4-BE49-F238E27FC236}">
                  <a16:creationId xmlns:a16="http://schemas.microsoft.com/office/drawing/2014/main" xmlns="" id="{89CB6AF8-0B8D-44A5-A733-45066935D740}"/>
                </a:ext>
              </a:extLst>
            </p:cNvPr>
            <p:cNvSpPr>
              <a:spLocks/>
            </p:cNvSpPr>
            <p:nvPr/>
          </p:nvSpPr>
          <p:spPr bwMode="auto">
            <a:xfrm>
              <a:off x="3543190" y="2037004"/>
              <a:ext cx="1069493" cy="10694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79"/>
                  </a:moveTo>
                  <a:cubicBezTo>
                    <a:pt x="21599" y="7622"/>
                    <a:pt x="21372" y="7076"/>
                    <a:pt x="20962" y="6638"/>
                  </a:cubicBezTo>
                  <a:cubicBezTo>
                    <a:pt x="20062" y="5676"/>
                    <a:pt x="18556" y="5625"/>
                    <a:pt x="17878" y="6638"/>
                  </a:cubicBezTo>
                  <a:cubicBezTo>
                    <a:pt x="17743" y="6841"/>
                    <a:pt x="17659" y="7083"/>
                    <a:pt x="17459" y="7224"/>
                  </a:cubicBezTo>
                  <a:cubicBezTo>
                    <a:pt x="17008" y="7543"/>
                    <a:pt x="16381" y="7235"/>
                    <a:pt x="16358" y="6683"/>
                  </a:cubicBezTo>
                  <a:lnTo>
                    <a:pt x="16358" y="0"/>
                  </a:lnTo>
                  <a:lnTo>
                    <a:pt x="9675" y="0"/>
                  </a:lnTo>
                  <a:cubicBezTo>
                    <a:pt x="9123" y="23"/>
                    <a:pt x="8814" y="649"/>
                    <a:pt x="9133" y="1100"/>
                  </a:cubicBezTo>
                  <a:cubicBezTo>
                    <a:pt x="9274" y="1300"/>
                    <a:pt x="9517" y="1384"/>
                    <a:pt x="9719" y="1519"/>
                  </a:cubicBezTo>
                  <a:cubicBezTo>
                    <a:pt x="10733" y="2197"/>
                    <a:pt x="10681" y="3704"/>
                    <a:pt x="9719" y="4604"/>
                  </a:cubicBezTo>
                  <a:cubicBezTo>
                    <a:pt x="9282" y="5013"/>
                    <a:pt x="8735" y="5241"/>
                    <a:pt x="8179" y="5241"/>
                  </a:cubicBezTo>
                  <a:cubicBezTo>
                    <a:pt x="7622" y="5241"/>
                    <a:pt x="7076" y="5013"/>
                    <a:pt x="6638" y="4604"/>
                  </a:cubicBezTo>
                  <a:cubicBezTo>
                    <a:pt x="5676" y="3704"/>
                    <a:pt x="5625" y="2198"/>
                    <a:pt x="6638" y="1519"/>
                  </a:cubicBezTo>
                  <a:cubicBezTo>
                    <a:pt x="6840" y="1384"/>
                    <a:pt x="7083" y="1300"/>
                    <a:pt x="7224" y="1100"/>
                  </a:cubicBezTo>
                  <a:cubicBezTo>
                    <a:pt x="7543" y="649"/>
                    <a:pt x="7235" y="23"/>
                    <a:pt x="6683" y="0"/>
                  </a:cubicBezTo>
                  <a:lnTo>
                    <a:pt x="0" y="0"/>
                  </a:lnTo>
                  <a:lnTo>
                    <a:pt x="0" y="6683"/>
                  </a:lnTo>
                  <a:cubicBezTo>
                    <a:pt x="23" y="7235"/>
                    <a:pt x="649" y="7543"/>
                    <a:pt x="1100" y="7224"/>
                  </a:cubicBezTo>
                  <a:cubicBezTo>
                    <a:pt x="1300" y="7083"/>
                    <a:pt x="1384" y="6841"/>
                    <a:pt x="1519" y="6638"/>
                  </a:cubicBezTo>
                  <a:cubicBezTo>
                    <a:pt x="2197" y="5625"/>
                    <a:pt x="3704" y="5676"/>
                    <a:pt x="4604" y="6638"/>
                  </a:cubicBezTo>
                  <a:cubicBezTo>
                    <a:pt x="5013" y="7076"/>
                    <a:pt x="5241" y="7622"/>
                    <a:pt x="5241" y="8179"/>
                  </a:cubicBezTo>
                  <a:cubicBezTo>
                    <a:pt x="5241" y="8735"/>
                    <a:pt x="5013" y="9282"/>
                    <a:pt x="4604" y="9719"/>
                  </a:cubicBezTo>
                  <a:cubicBezTo>
                    <a:pt x="3704" y="10681"/>
                    <a:pt x="2198" y="10732"/>
                    <a:pt x="1519" y="9719"/>
                  </a:cubicBezTo>
                  <a:cubicBezTo>
                    <a:pt x="1384" y="9517"/>
                    <a:pt x="1300" y="9274"/>
                    <a:pt x="1100" y="9133"/>
                  </a:cubicBezTo>
                  <a:cubicBezTo>
                    <a:pt x="649" y="8814"/>
                    <a:pt x="23" y="9123"/>
                    <a:pt x="0" y="9675"/>
                  </a:cubicBezTo>
                  <a:lnTo>
                    <a:pt x="0" y="16358"/>
                  </a:lnTo>
                  <a:lnTo>
                    <a:pt x="6683" y="16358"/>
                  </a:lnTo>
                  <a:cubicBezTo>
                    <a:pt x="7235" y="16381"/>
                    <a:pt x="7543" y="17008"/>
                    <a:pt x="7224" y="17459"/>
                  </a:cubicBezTo>
                  <a:cubicBezTo>
                    <a:pt x="7083" y="17659"/>
                    <a:pt x="6840" y="17743"/>
                    <a:pt x="6638" y="17878"/>
                  </a:cubicBezTo>
                  <a:cubicBezTo>
                    <a:pt x="5625" y="18556"/>
                    <a:pt x="5676" y="20062"/>
                    <a:pt x="6638" y="20962"/>
                  </a:cubicBezTo>
                  <a:cubicBezTo>
                    <a:pt x="7076" y="21372"/>
                    <a:pt x="7622" y="21600"/>
                    <a:pt x="8179" y="21599"/>
                  </a:cubicBezTo>
                  <a:cubicBezTo>
                    <a:pt x="8735" y="21599"/>
                    <a:pt x="9282" y="21372"/>
                    <a:pt x="9719" y="20962"/>
                  </a:cubicBezTo>
                  <a:cubicBezTo>
                    <a:pt x="10681" y="20062"/>
                    <a:pt x="10733" y="18556"/>
                    <a:pt x="9719" y="17878"/>
                  </a:cubicBezTo>
                  <a:cubicBezTo>
                    <a:pt x="9517" y="17743"/>
                    <a:pt x="9274" y="17659"/>
                    <a:pt x="9133" y="17459"/>
                  </a:cubicBezTo>
                  <a:cubicBezTo>
                    <a:pt x="8814" y="17008"/>
                    <a:pt x="9123" y="16381"/>
                    <a:pt x="9675" y="16358"/>
                  </a:cubicBezTo>
                  <a:lnTo>
                    <a:pt x="16358" y="16358"/>
                  </a:lnTo>
                  <a:lnTo>
                    <a:pt x="16358" y="9675"/>
                  </a:lnTo>
                  <a:cubicBezTo>
                    <a:pt x="16381" y="9123"/>
                    <a:pt x="17008" y="8814"/>
                    <a:pt x="17459" y="9133"/>
                  </a:cubicBezTo>
                  <a:cubicBezTo>
                    <a:pt x="17659" y="9274"/>
                    <a:pt x="17743" y="9517"/>
                    <a:pt x="17878" y="9719"/>
                  </a:cubicBezTo>
                  <a:cubicBezTo>
                    <a:pt x="18556" y="10732"/>
                    <a:pt x="20062" y="10681"/>
                    <a:pt x="20962" y="9719"/>
                  </a:cubicBezTo>
                  <a:cubicBezTo>
                    <a:pt x="21372" y="9282"/>
                    <a:pt x="21600" y="8735"/>
                    <a:pt x="21599" y="8179"/>
                  </a:cubicBezTo>
                  <a:close/>
                </a:path>
              </a:pathLst>
            </a:custGeom>
            <a:solidFill>
              <a:schemeClr val="accent3"/>
            </a:solidFill>
            <a:ln w="19050">
              <a:solidFill>
                <a:schemeClr val="bg1"/>
              </a:solidFill>
            </a:ln>
            <a:effectLst/>
            <a:extLst/>
          </p:spPr>
          <p:txBody>
            <a:bodyPr anchor="ctr"/>
            <a:lstStyle/>
            <a:p>
              <a:pPr algn="ctr">
                <a:defRPr/>
              </a:pPr>
              <a:endParaRPr sz="1867" dirty="0">
                <a:solidFill>
                  <a:schemeClr val="bg1">
                    <a:lumMod val="50000"/>
                  </a:schemeClr>
                </a:solidFill>
                <a:latin typeface="SimHei" charset="-122"/>
                <a:ea typeface="SimHei" charset="-122"/>
                <a:cs typeface="SimHei" charset="-122"/>
              </a:endParaRPr>
            </a:p>
          </p:txBody>
        </p:sp>
        <p:sp>
          <p:nvSpPr>
            <p:cNvPr id="23" name="Freeform: Shape 16">
              <a:extLst>
                <a:ext uri="{FF2B5EF4-FFF2-40B4-BE49-F238E27FC236}">
                  <a16:creationId xmlns:a16="http://schemas.microsoft.com/office/drawing/2014/main" xmlns="" id="{90F9EF64-6BFC-4F10-81A2-F72577ED2C9E}"/>
                </a:ext>
              </a:extLst>
            </p:cNvPr>
            <p:cNvSpPr>
              <a:spLocks/>
            </p:cNvSpPr>
            <p:nvPr/>
          </p:nvSpPr>
          <p:spPr bwMode="auto">
            <a:xfrm>
              <a:off x="4128714" y="2571750"/>
              <a:ext cx="188827" cy="199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pPr>
                <a:defRPr/>
              </a:pPr>
              <a:r>
                <a:rPr lang="id-ID" sz="1400" dirty="0">
                  <a:solidFill>
                    <a:schemeClr val="bg1">
                      <a:lumMod val="50000"/>
                    </a:schemeClr>
                  </a:solidFill>
                  <a:latin typeface="SimHei" charset="-122"/>
                  <a:ea typeface="SimHei" charset="-122"/>
                  <a:cs typeface="SimHei" charset="-122"/>
                </a:rPr>
                <a:t>03</a:t>
              </a:r>
            </a:p>
          </p:txBody>
        </p:sp>
      </p:grpSp>
      <p:grpSp>
        <p:nvGrpSpPr>
          <p:cNvPr id="24" name="组合 23">
            <a:extLst>
              <a:ext uri="{FF2B5EF4-FFF2-40B4-BE49-F238E27FC236}">
                <a16:creationId xmlns:a16="http://schemas.microsoft.com/office/drawing/2014/main" xmlns="" id="{1B7BF8C5-0B25-4E65-BFB4-F3A93FEC531D}"/>
              </a:ext>
            </a:extLst>
          </p:cNvPr>
          <p:cNvGrpSpPr>
            <a:grpSpLocks/>
          </p:cNvGrpSpPr>
          <p:nvPr/>
        </p:nvGrpSpPr>
        <p:grpSpPr bwMode="auto">
          <a:xfrm>
            <a:off x="4724401" y="3801534"/>
            <a:ext cx="1426633" cy="1424517"/>
            <a:chOff x="3543190" y="2850681"/>
            <a:chExt cx="1069493" cy="1068877"/>
          </a:xfrm>
        </p:grpSpPr>
        <p:sp>
          <p:nvSpPr>
            <p:cNvPr id="25" name="Freeform: Shape 6">
              <a:extLst>
                <a:ext uri="{FF2B5EF4-FFF2-40B4-BE49-F238E27FC236}">
                  <a16:creationId xmlns:a16="http://schemas.microsoft.com/office/drawing/2014/main" xmlns="" id="{DB4BF2ED-BFD6-4BD1-9F98-6A8CDD0EEDDD}"/>
                </a:ext>
              </a:extLst>
            </p:cNvPr>
            <p:cNvSpPr>
              <a:spLocks/>
            </p:cNvSpPr>
            <p:nvPr/>
          </p:nvSpPr>
          <p:spPr bwMode="auto">
            <a:xfrm>
              <a:off x="3543190" y="2850681"/>
              <a:ext cx="1069493" cy="10688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79"/>
                  </a:moveTo>
                  <a:cubicBezTo>
                    <a:pt x="21599" y="7622"/>
                    <a:pt x="21372" y="7076"/>
                    <a:pt x="20962" y="6638"/>
                  </a:cubicBezTo>
                  <a:cubicBezTo>
                    <a:pt x="20062" y="5676"/>
                    <a:pt x="18556" y="5625"/>
                    <a:pt x="17878" y="6638"/>
                  </a:cubicBezTo>
                  <a:cubicBezTo>
                    <a:pt x="17743" y="6841"/>
                    <a:pt x="17659" y="7083"/>
                    <a:pt x="17459" y="7224"/>
                  </a:cubicBezTo>
                  <a:cubicBezTo>
                    <a:pt x="17008" y="7543"/>
                    <a:pt x="16381" y="7235"/>
                    <a:pt x="16358" y="6683"/>
                  </a:cubicBezTo>
                  <a:lnTo>
                    <a:pt x="16358" y="0"/>
                  </a:lnTo>
                  <a:lnTo>
                    <a:pt x="9675" y="0"/>
                  </a:lnTo>
                  <a:cubicBezTo>
                    <a:pt x="9123" y="23"/>
                    <a:pt x="8814" y="649"/>
                    <a:pt x="9133" y="1100"/>
                  </a:cubicBezTo>
                  <a:cubicBezTo>
                    <a:pt x="9274" y="1300"/>
                    <a:pt x="9517" y="1384"/>
                    <a:pt x="9719" y="1519"/>
                  </a:cubicBezTo>
                  <a:cubicBezTo>
                    <a:pt x="10733" y="2197"/>
                    <a:pt x="10681" y="3704"/>
                    <a:pt x="9719" y="4604"/>
                  </a:cubicBezTo>
                  <a:cubicBezTo>
                    <a:pt x="9282" y="5013"/>
                    <a:pt x="8735" y="5241"/>
                    <a:pt x="8179" y="5241"/>
                  </a:cubicBezTo>
                  <a:cubicBezTo>
                    <a:pt x="7622" y="5241"/>
                    <a:pt x="7076" y="5013"/>
                    <a:pt x="6638" y="4604"/>
                  </a:cubicBezTo>
                  <a:cubicBezTo>
                    <a:pt x="5676" y="3704"/>
                    <a:pt x="5625" y="2198"/>
                    <a:pt x="6638" y="1519"/>
                  </a:cubicBezTo>
                  <a:cubicBezTo>
                    <a:pt x="6840" y="1384"/>
                    <a:pt x="7083" y="1300"/>
                    <a:pt x="7224" y="1100"/>
                  </a:cubicBezTo>
                  <a:cubicBezTo>
                    <a:pt x="7543" y="649"/>
                    <a:pt x="7235" y="23"/>
                    <a:pt x="6683" y="0"/>
                  </a:cubicBezTo>
                  <a:lnTo>
                    <a:pt x="0" y="0"/>
                  </a:lnTo>
                  <a:lnTo>
                    <a:pt x="0" y="6683"/>
                  </a:lnTo>
                  <a:cubicBezTo>
                    <a:pt x="23" y="7235"/>
                    <a:pt x="649" y="7543"/>
                    <a:pt x="1100" y="7224"/>
                  </a:cubicBezTo>
                  <a:cubicBezTo>
                    <a:pt x="1300" y="7083"/>
                    <a:pt x="1384" y="6841"/>
                    <a:pt x="1519" y="6638"/>
                  </a:cubicBezTo>
                  <a:cubicBezTo>
                    <a:pt x="2197" y="5625"/>
                    <a:pt x="3704" y="5676"/>
                    <a:pt x="4604" y="6638"/>
                  </a:cubicBezTo>
                  <a:cubicBezTo>
                    <a:pt x="5013" y="7076"/>
                    <a:pt x="5241" y="7622"/>
                    <a:pt x="5241" y="8179"/>
                  </a:cubicBezTo>
                  <a:cubicBezTo>
                    <a:pt x="5241" y="8735"/>
                    <a:pt x="5013" y="9282"/>
                    <a:pt x="4604" y="9719"/>
                  </a:cubicBezTo>
                  <a:cubicBezTo>
                    <a:pt x="3704" y="10681"/>
                    <a:pt x="2198" y="10732"/>
                    <a:pt x="1519" y="9719"/>
                  </a:cubicBezTo>
                  <a:cubicBezTo>
                    <a:pt x="1384" y="9517"/>
                    <a:pt x="1300" y="9274"/>
                    <a:pt x="1100" y="9133"/>
                  </a:cubicBezTo>
                  <a:cubicBezTo>
                    <a:pt x="649" y="8814"/>
                    <a:pt x="23" y="9123"/>
                    <a:pt x="0" y="9675"/>
                  </a:cubicBezTo>
                  <a:lnTo>
                    <a:pt x="0" y="16358"/>
                  </a:lnTo>
                  <a:lnTo>
                    <a:pt x="6683" y="16358"/>
                  </a:lnTo>
                  <a:cubicBezTo>
                    <a:pt x="7235" y="16381"/>
                    <a:pt x="7543" y="17008"/>
                    <a:pt x="7224" y="17459"/>
                  </a:cubicBezTo>
                  <a:cubicBezTo>
                    <a:pt x="7083" y="17659"/>
                    <a:pt x="6840" y="17743"/>
                    <a:pt x="6638" y="17878"/>
                  </a:cubicBezTo>
                  <a:cubicBezTo>
                    <a:pt x="5625" y="18556"/>
                    <a:pt x="5676" y="20062"/>
                    <a:pt x="6638" y="20962"/>
                  </a:cubicBezTo>
                  <a:cubicBezTo>
                    <a:pt x="7076" y="21372"/>
                    <a:pt x="7622" y="21600"/>
                    <a:pt x="8179" y="21599"/>
                  </a:cubicBezTo>
                  <a:cubicBezTo>
                    <a:pt x="8735" y="21599"/>
                    <a:pt x="9282" y="21372"/>
                    <a:pt x="9719" y="20962"/>
                  </a:cubicBezTo>
                  <a:cubicBezTo>
                    <a:pt x="10681" y="20062"/>
                    <a:pt x="10733" y="18556"/>
                    <a:pt x="9719" y="17878"/>
                  </a:cubicBezTo>
                  <a:cubicBezTo>
                    <a:pt x="9517" y="17743"/>
                    <a:pt x="9274" y="17659"/>
                    <a:pt x="9133" y="17459"/>
                  </a:cubicBezTo>
                  <a:cubicBezTo>
                    <a:pt x="8814" y="17008"/>
                    <a:pt x="9123" y="16381"/>
                    <a:pt x="9675" y="16358"/>
                  </a:cubicBezTo>
                  <a:lnTo>
                    <a:pt x="16358" y="16358"/>
                  </a:lnTo>
                  <a:lnTo>
                    <a:pt x="16358" y="9675"/>
                  </a:lnTo>
                  <a:cubicBezTo>
                    <a:pt x="16381" y="9123"/>
                    <a:pt x="17008" y="8814"/>
                    <a:pt x="17459" y="9133"/>
                  </a:cubicBezTo>
                  <a:cubicBezTo>
                    <a:pt x="17659" y="9274"/>
                    <a:pt x="17743" y="9517"/>
                    <a:pt x="17878" y="9719"/>
                  </a:cubicBezTo>
                  <a:cubicBezTo>
                    <a:pt x="18556" y="10732"/>
                    <a:pt x="20062" y="10681"/>
                    <a:pt x="20962" y="9719"/>
                  </a:cubicBezTo>
                  <a:cubicBezTo>
                    <a:pt x="21372" y="9282"/>
                    <a:pt x="21600" y="8735"/>
                    <a:pt x="21599" y="8179"/>
                  </a:cubicBezTo>
                  <a:close/>
                </a:path>
              </a:pathLst>
            </a:custGeom>
            <a:solidFill>
              <a:schemeClr val="accent6"/>
            </a:solidFill>
            <a:ln w="19050">
              <a:solidFill>
                <a:schemeClr val="bg1"/>
              </a:solidFill>
            </a:ln>
            <a:effectLst/>
            <a:extLst/>
          </p:spPr>
          <p:txBody>
            <a:bodyPr anchor="ctr"/>
            <a:lstStyle/>
            <a:p>
              <a:pPr algn="ctr">
                <a:defRPr/>
              </a:pPr>
              <a:endParaRPr sz="1867" dirty="0">
                <a:solidFill>
                  <a:schemeClr val="bg1">
                    <a:lumMod val="50000"/>
                  </a:schemeClr>
                </a:solidFill>
                <a:latin typeface="SimHei" charset="-122"/>
                <a:ea typeface="SimHei" charset="-122"/>
                <a:cs typeface="SimHei" charset="-122"/>
              </a:endParaRPr>
            </a:p>
          </p:txBody>
        </p:sp>
        <p:sp>
          <p:nvSpPr>
            <p:cNvPr id="26" name="Freeform: Shape 17">
              <a:extLst>
                <a:ext uri="{FF2B5EF4-FFF2-40B4-BE49-F238E27FC236}">
                  <a16:creationId xmlns:a16="http://schemas.microsoft.com/office/drawing/2014/main" xmlns="" id="{9CD4BEF0-A4B8-4013-82A6-05AF98B7B9F5}"/>
                </a:ext>
              </a:extLst>
            </p:cNvPr>
            <p:cNvSpPr>
              <a:spLocks/>
            </p:cNvSpPr>
            <p:nvPr/>
          </p:nvSpPr>
          <p:spPr bwMode="auto">
            <a:xfrm>
              <a:off x="4128714" y="3382737"/>
              <a:ext cx="188827" cy="200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pPr>
                <a:defRPr/>
              </a:pPr>
              <a:r>
                <a:rPr lang="id-ID" sz="1400" dirty="0">
                  <a:solidFill>
                    <a:schemeClr val="bg1">
                      <a:lumMod val="50000"/>
                    </a:schemeClr>
                  </a:solidFill>
                  <a:latin typeface="SimHei" charset="-122"/>
                  <a:ea typeface="SimHei" charset="-122"/>
                  <a:cs typeface="SimHei" charset="-122"/>
                </a:rPr>
                <a:t>06</a:t>
              </a:r>
            </a:p>
          </p:txBody>
        </p:sp>
      </p:grpSp>
      <p:grpSp>
        <p:nvGrpSpPr>
          <p:cNvPr id="27" name="组合 26">
            <a:extLst>
              <a:ext uri="{FF2B5EF4-FFF2-40B4-BE49-F238E27FC236}">
                <a16:creationId xmlns:a16="http://schemas.microsoft.com/office/drawing/2014/main" xmlns="" id="{C2ECAEEA-B729-44D5-9E9E-78E773B96057}"/>
              </a:ext>
            </a:extLst>
          </p:cNvPr>
          <p:cNvGrpSpPr>
            <a:grpSpLocks/>
          </p:cNvGrpSpPr>
          <p:nvPr/>
        </p:nvGrpSpPr>
        <p:grpSpPr bwMode="auto">
          <a:xfrm>
            <a:off x="3644900" y="3801534"/>
            <a:ext cx="1424517" cy="1424517"/>
            <a:chOff x="2733827" y="2850681"/>
            <a:chExt cx="1068878" cy="1068877"/>
          </a:xfrm>
        </p:grpSpPr>
        <p:sp>
          <p:nvSpPr>
            <p:cNvPr id="28" name="Freeform: Shape 7">
              <a:extLst>
                <a:ext uri="{FF2B5EF4-FFF2-40B4-BE49-F238E27FC236}">
                  <a16:creationId xmlns:a16="http://schemas.microsoft.com/office/drawing/2014/main" xmlns="" id="{CBAC5952-F999-4DC5-85C0-322C71FAB3A6}"/>
                </a:ext>
              </a:extLst>
            </p:cNvPr>
            <p:cNvSpPr>
              <a:spLocks/>
            </p:cNvSpPr>
            <p:nvPr/>
          </p:nvSpPr>
          <p:spPr bwMode="auto">
            <a:xfrm>
              <a:off x="2733827" y="2850681"/>
              <a:ext cx="1068878" cy="10688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79"/>
                  </a:moveTo>
                  <a:cubicBezTo>
                    <a:pt x="21599" y="7622"/>
                    <a:pt x="21372" y="7076"/>
                    <a:pt x="20962" y="6638"/>
                  </a:cubicBezTo>
                  <a:cubicBezTo>
                    <a:pt x="20062" y="5676"/>
                    <a:pt x="18556" y="5625"/>
                    <a:pt x="17878" y="6638"/>
                  </a:cubicBezTo>
                  <a:cubicBezTo>
                    <a:pt x="17743" y="6841"/>
                    <a:pt x="17659" y="7083"/>
                    <a:pt x="17459" y="7224"/>
                  </a:cubicBezTo>
                  <a:cubicBezTo>
                    <a:pt x="17008" y="7543"/>
                    <a:pt x="16381" y="7235"/>
                    <a:pt x="16358" y="6683"/>
                  </a:cubicBezTo>
                  <a:lnTo>
                    <a:pt x="16358" y="0"/>
                  </a:lnTo>
                  <a:lnTo>
                    <a:pt x="9675" y="0"/>
                  </a:lnTo>
                  <a:cubicBezTo>
                    <a:pt x="9123" y="23"/>
                    <a:pt x="8814" y="649"/>
                    <a:pt x="9133" y="1100"/>
                  </a:cubicBezTo>
                  <a:cubicBezTo>
                    <a:pt x="9274" y="1300"/>
                    <a:pt x="9517" y="1384"/>
                    <a:pt x="9719" y="1519"/>
                  </a:cubicBezTo>
                  <a:cubicBezTo>
                    <a:pt x="10733" y="2197"/>
                    <a:pt x="10681" y="3704"/>
                    <a:pt x="9719" y="4604"/>
                  </a:cubicBezTo>
                  <a:cubicBezTo>
                    <a:pt x="9282" y="5013"/>
                    <a:pt x="8735" y="5241"/>
                    <a:pt x="8179" y="5241"/>
                  </a:cubicBezTo>
                  <a:cubicBezTo>
                    <a:pt x="7622" y="5241"/>
                    <a:pt x="7076" y="5013"/>
                    <a:pt x="6638" y="4604"/>
                  </a:cubicBezTo>
                  <a:cubicBezTo>
                    <a:pt x="5676" y="3704"/>
                    <a:pt x="5625" y="2198"/>
                    <a:pt x="6638" y="1519"/>
                  </a:cubicBezTo>
                  <a:cubicBezTo>
                    <a:pt x="6840" y="1384"/>
                    <a:pt x="7083" y="1300"/>
                    <a:pt x="7224" y="1100"/>
                  </a:cubicBezTo>
                  <a:cubicBezTo>
                    <a:pt x="7543" y="649"/>
                    <a:pt x="7235" y="23"/>
                    <a:pt x="6683" y="0"/>
                  </a:cubicBezTo>
                  <a:lnTo>
                    <a:pt x="0" y="0"/>
                  </a:lnTo>
                  <a:lnTo>
                    <a:pt x="0" y="6683"/>
                  </a:lnTo>
                  <a:cubicBezTo>
                    <a:pt x="23" y="7235"/>
                    <a:pt x="649" y="7543"/>
                    <a:pt x="1100" y="7224"/>
                  </a:cubicBezTo>
                  <a:cubicBezTo>
                    <a:pt x="1300" y="7083"/>
                    <a:pt x="1384" y="6841"/>
                    <a:pt x="1519" y="6638"/>
                  </a:cubicBezTo>
                  <a:cubicBezTo>
                    <a:pt x="2197" y="5625"/>
                    <a:pt x="3704" y="5676"/>
                    <a:pt x="4604" y="6638"/>
                  </a:cubicBezTo>
                  <a:cubicBezTo>
                    <a:pt x="5013" y="7076"/>
                    <a:pt x="5241" y="7622"/>
                    <a:pt x="5241" y="8179"/>
                  </a:cubicBezTo>
                  <a:cubicBezTo>
                    <a:pt x="5241" y="8735"/>
                    <a:pt x="5013" y="9282"/>
                    <a:pt x="4604" y="9719"/>
                  </a:cubicBezTo>
                  <a:cubicBezTo>
                    <a:pt x="3704" y="10681"/>
                    <a:pt x="2198" y="10732"/>
                    <a:pt x="1519" y="9719"/>
                  </a:cubicBezTo>
                  <a:cubicBezTo>
                    <a:pt x="1384" y="9517"/>
                    <a:pt x="1300" y="9274"/>
                    <a:pt x="1100" y="9133"/>
                  </a:cubicBezTo>
                  <a:cubicBezTo>
                    <a:pt x="649" y="8814"/>
                    <a:pt x="23" y="9123"/>
                    <a:pt x="0" y="9675"/>
                  </a:cubicBezTo>
                  <a:lnTo>
                    <a:pt x="0" y="16358"/>
                  </a:lnTo>
                  <a:lnTo>
                    <a:pt x="6683" y="16358"/>
                  </a:lnTo>
                  <a:cubicBezTo>
                    <a:pt x="7235" y="16381"/>
                    <a:pt x="7543" y="17008"/>
                    <a:pt x="7224" y="17459"/>
                  </a:cubicBezTo>
                  <a:cubicBezTo>
                    <a:pt x="7083" y="17659"/>
                    <a:pt x="6840" y="17743"/>
                    <a:pt x="6638" y="17878"/>
                  </a:cubicBezTo>
                  <a:cubicBezTo>
                    <a:pt x="5625" y="18556"/>
                    <a:pt x="5676" y="20062"/>
                    <a:pt x="6638" y="20962"/>
                  </a:cubicBezTo>
                  <a:cubicBezTo>
                    <a:pt x="7076" y="21372"/>
                    <a:pt x="7622" y="21600"/>
                    <a:pt x="8179" y="21599"/>
                  </a:cubicBezTo>
                  <a:cubicBezTo>
                    <a:pt x="8735" y="21599"/>
                    <a:pt x="9282" y="21372"/>
                    <a:pt x="9719" y="20962"/>
                  </a:cubicBezTo>
                  <a:cubicBezTo>
                    <a:pt x="10681" y="20062"/>
                    <a:pt x="10733" y="18556"/>
                    <a:pt x="9719" y="17878"/>
                  </a:cubicBezTo>
                  <a:cubicBezTo>
                    <a:pt x="9517" y="17743"/>
                    <a:pt x="9274" y="17659"/>
                    <a:pt x="9133" y="17459"/>
                  </a:cubicBezTo>
                  <a:cubicBezTo>
                    <a:pt x="8814" y="17008"/>
                    <a:pt x="9123" y="16381"/>
                    <a:pt x="9675" y="16358"/>
                  </a:cubicBezTo>
                  <a:lnTo>
                    <a:pt x="16358" y="16358"/>
                  </a:lnTo>
                  <a:lnTo>
                    <a:pt x="16358" y="9675"/>
                  </a:lnTo>
                  <a:cubicBezTo>
                    <a:pt x="16381" y="9123"/>
                    <a:pt x="17008" y="8814"/>
                    <a:pt x="17459" y="9133"/>
                  </a:cubicBezTo>
                  <a:cubicBezTo>
                    <a:pt x="17659" y="9274"/>
                    <a:pt x="17743" y="9517"/>
                    <a:pt x="17878" y="9719"/>
                  </a:cubicBezTo>
                  <a:cubicBezTo>
                    <a:pt x="18556" y="10732"/>
                    <a:pt x="20062" y="10681"/>
                    <a:pt x="20962" y="9719"/>
                  </a:cubicBezTo>
                  <a:cubicBezTo>
                    <a:pt x="21372" y="9282"/>
                    <a:pt x="21600" y="8735"/>
                    <a:pt x="21599" y="8179"/>
                  </a:cubicBezTo>
                  <a:close/>
                </a:path>
              </a:pathLst>
            </a:custGeom>
            <a:solidFill>
              <a:schemeClr val="accent5"/>
            </a:solidFill>
            <a:ln w="19050">
              <a:solidFill>
                <a:schemeClr val="bg1"/>
              </a:solidFill>
            </a:ln>
            <a:effectLst/>
            <a:extLst/>
          </p:spPr>
          <p:txBody>
            <a:bodyPr anchor="ctr"/>
            <a:lstStyle/>
            <a:p>
              <a:pPr algn="ctr">
                <a:defRPr/>
              </a:pPr>
              <a:endParaRPr sz="1867" dirty="0">
                <a:solidFill>
                  <a:schemeClr val="bg1">
                    <a:lumMod val="50000"/>
                  </a:schemeClr>
                </a:solidFill>
                <a:latin typeface="SimHei" charset="-122"/>
                <a:ea typeface="SimHei" charset="-122"/>
                <a:cs typeface="SimHei" charset="-122"/>
              </a:endParaRPr>
            </a:p>
          </p:txBody>
        </p:sp>
        <p:sp>
          <p:nvSpPr>
            <p:cNvPr id="29" name="Freeform: Shape 18">
              <a:extLst>
                <a:ext uri="{FF2B5EF4-FFF2-40B4-BE49-F238E27FC236}">
                  <a16:creationId xmlns:a16="http://schemas.microsoft.com/office/drawing/2014/main" xmlns="" id="{375216EE-CB1E-4CA0-B28C-171E6D437EB6}"/>
                </a:ext>
              </a:extLst>
            </p:cNvPr>
            <p:cNvSpPr>
              <a:spLocks/>
            </p:cNvSpPr>
            <p:nvPr/>
          </p:nvSpPr>
          <p:spPr bwMode="auto">
            <a:xfrm>
              <a:off x="3302413" y="3382737"/>
              <a:ext cx="187411" cy="200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pPr>
                <a:defRPr/>
              </a:pPr>
              <a:r>
                <a:rPr lang="id-ID" sz="1400" dirty="0">
                  <a:solidFill>
                    <a:schemeClr val="bg1">
                      <a:lumMod val="50000"/>
                    </a:schemeClr>
                  </a:solidFill>
                  <a:latin typeface="SimHei" charset="-122"/>
                  <a:ea typeface="SimHei" charset="-122"/>
                  <a:cs typeface="SimHei" charset="-122"/>
                </a:rPr>
                <a:t>05</a:t>
              </a:r>
            </a:p>
          </p:txBody>
        </p:sp>
      </p:grpSp>
      <p:grpSp>
        <p:nvGrpSpPr>
          <p:cNvPr id="30" name="组合 29">
            <a:extLst>
              <a:ext uri="{FF2B5EF4-FFF2-40B4-BE49-F238E27FC236}">
                <a16:creationId xmlns:a16="http://schemas.microsoft.com/office/drawing/2014/main" xmlns="" id="{D34627F6-2242-4A66-A866-EFDC83A0BEFB}"/>
              </a:ext>
            </a:extLst>
          </p:cNvPr>
          <p:cNvGrpSpPr>
            <a:grpSpLocks/>
          </p:cNvGrpSpPr>
          <p:nvPr/>
        </p:nvGrpSpPr>
        <p:grpSpPr bwMode="auto">
          <a:xfrm>
            <a:off x="6883401" y="1631951"/>
            <a:ext cx="1426633" cy="1424516"/>
            <a:chOff x="5162533" y="1223943"/>
            <a:chExt cx="1069494" cy="1068876"/>
          </a:xfrm>
        </p:grpSpPr>
        <p:sp>
          <p:nvSpPr>
            <p:cNvPr id="31" name="Freeform: Shape 3">
              <a:extLst>
                <a:ext uri="{FF2B5EF4-FFF2-40B4-BE49-F238E27FC236}">
                  <a16:creationId xmlns:a16="http://schemas.microsoft.com/office/drawing/2014/main" xmlns="" id="{AB9903F1-E3C0-49CA-8AC1-1AF5ACD2EAFB}"/>
                </a:ext>
              </a:extLst>
            </p:cNvPr>
            <p:cNvSpPr>
              <a:spLocks/>
            </p:cNvSpPr>
            <p:nvPr/>
          </p:nvSpPr>
          <p:spPr bwMode="auto">
            <a:xfrm>
              <a:off x="5162533" y="1223943"/>
              <a:ext cx="1069494" cy="10688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79"/>
                  </a:moveTo>
                  <a:cubicBezTo>
                    <a:pt x="21599" y="7622"/>
                    <a:pt x="21372" y="7076"/>
                    <a:pt x="20962" y="6638"/>
                  </a:cubicBezTo>
                  <a:cubicBezTo>
                    <a:pt x="20062" y="5676"/>
                    <a:pt x="18556" y="5625"/>
                    <a:pt x="17878" y="6638"/>
                  </a:cubicBezTo>
                  <a:cubicBezTo>
                    <a:pt x="17743" y="6841"/>
                    <a:pt x="17659" y="7083"/>
                    <a:pt x="17459" y="7224"/>
                  </a:cubicBezTo>
                  <a:cubicBezTo>
                    <a:pt x="17008" y="7543"/>
                    <a:pt x="16381" y="7235"/>
                    <a:pt x="16358" y="6683"/>
                  </a:cubicBezTo>
                  <a:lnTo>
                    <a:pt x="16358" y="0"/>
                  </a:lnTo>
                  <a:lnTo>
                    <a:pt x="9675" y="0"/>
                  </a:lnTo>
                  <a:cubicBezTo>
                    <a:pt x="9123" y="23"/>
                    <a:pt x="8814" y="649"/>
                    <a:pt x="9133" y="1100"/>
                  </a:cubicBezTo>
                  <a:cubicBezTo>
                    <a:pt x="9274" y="1300"/>
                    <a:pt x="9517" y="1384"/>
                    <a:pt x="9719" y="1519"/>
                  </a:cubicBezTo>
                  <a:cubicBezTo>
                    <a:pt x="10733" y="2197"/>
                    <a:pt x="10681" y="3704"/>
                    <a:pt x="9719" y="4604"/>
                  </a:cubicBezTo>
                  <a:cubicBezTo>
                    <a:pt x="9282" y="5013"/>
                    <a:pt x="8735" y="5241"/>
                    <a:pt x="8179" y="5241"/>
                  </a:cubicBezTo>
                  <a:cubicBezTo>
                    <a:pt x="7622" y="5241"/>
                    <a:pt x="7076" y="5013"/>
                    <a:pt x="6638" y="4604"/>
                  </a:cubicBezTo>
                  <a:cubicBezTo>
                    <a:pt x="5676" y="3704"/>
                    <a:pt x="5625" y="2198"/>
                    <a:pt x="6638" y="1519"/>
                  </a:cubicBezTo>
                  <a:cubicBezTo>
                    <a:pt x="6840" y="1384"/>
                    <a:pt x="7083" y="1300"/>
                    <a:pt x="7224" y="1100"/>
                  </a:cubicBezTo>
                  <a:cubicBezTo>
                    <a:pt x="7543" y="649"/>
                    <a:pt x="7235" y="23"/>
                    <a:pt x="6683" y="0"/>
                  </a:cubicBezTo>
                  <a:lnTo>
                    <a:pt x="0" y="0"/>
                  </a:lnTo>
                  <a:lnTo>
                    <a:pt x="0" y="6683"/>
                  </a:lnTo>
                  <a:cubicBezTo>
                    <a:pt x="23" y="7235"/>
                    <a:pt x="649" y="7543"/>
                    <a:pt x="1100" y="7224"/>
                  </a:cubicBezTo>
                  <a:cubicBezTo>
                    <a:pt x="1300" y="7083"/>
                    <a:pt x="1384" y="6841"/>
                    <a:pt x="1519" y="6638"/>
                  </a:cubicBezTo>
                  <a:cubicBezTo>
                    <a:pt x="2197" y="5625"/>
                    <a:pt x="3704" y="5676"/>
                    <a:pt x="4604" y="6638"/>
                  </a:cubicBezTo>
                  <a:cubicBezTo>
                    <a:pt x="5013" y="7076"/>
                    <a:pt x="5241" y="7622"/>
                    <a:pt x="5241" y="8179"/>
                  </a:cubicBezTo>
                  <a:cubicBezTo>
                    <a:pt x="5241" y="8735"/>
                    <a:pt x="5013" y="9282"/>
                    <a:pt x="4604" y="9719"/>
                  </a:cubicBezTo>
                  <a:cubicBezTo>
                    <a:pt x="3704" y="10681"/>
                    <a:pt x="2198" y="10732"/>
                    <a:pt x="1519" y="9719"/>
                  </a:cubicBezTo>
                  <a:cubicBezTo>
                    <a:pt x="1384" y="9517"/>
                    <a:pt x="1300" y="9274"/>
                    <a:pt x="1100" y="9133"/>
                  </a:cubicBezTo>
                  <a:cubicBezTo>
                    <a:pt x="649" y="8814"/>
                    <a:pt x="23" y="9123"/>
                    <a:pt x="0" y="9675"/>
                  </a:cubicBezTo>
                  <a:lnTo>
                    <a:pt x="0" y="16358"/>
                  </a:lnTo>
                  <a:lnTo>
                    <a:pt x="6683" y="16358"/>
                  </a:lnTo>
                  <a:cubicBezTo>
                    <a:pt x="7235" y="16381"/>
                    <a:pt x="7543" y="17008"/>
                    <a:pt x="7224" y="17459"/>
                  </a:cubicBezTo>
                  <a:cubicBezTo>
                    <a:pt x="7083" y="17659"/>
                    <a:pt x="6840" y="17743"/>
                    <a:pt x="6638" y="17878"/>
                  </a:cubicBezTo>
                  <a:cubicBezTo>
                    <a:pt x="5625" y="18556"/>
                    <a:pt x="5676" y="20062"/>
                    <a:pt x="6638" y="20962"/>
                  </a:cubicBezTo>
                  <a:cubicBezTo>
                    <a:pt x="7076" y="21372"/>
                    <a:pt x="7622" y="21600"/>
                    <a:pt x="8179" y="21599"/>
                  </a:cubicBezTo>
                  <a:cubicBezTo>
                    <a:pt x="8735" y="21599"/>
                    <a:pt x="9282" y="21372"/>
                    <a:pt x="9719" y="20962"/>
                  </a:cubicBezTo>
                  <a:cubicBezTo>
                    <a:pt x="10681" y="20062"/>
                    <a:pt x="10733" y="18556"/>
                    <a:pt x="9719" y="17878"/>
                  </a:cubicBezTo>
                  <a:cubicBezTo>
                    <a:pt x="9517" y="17743"/>
                    <a:pt x="9274" y="17659"/>
                    <a:pt x="9133" y="17459"/>
                  </a:cubicBezTo>
                  <a:cubicBezTo>
                    <a:pt x="8814" y="17008"/>
                    <a:pt x="9123" y="16381"/>
                    <a:pt x="9675" y="16358"/>
                  </a:cubicBezTo>
                  <a:lnTo>
                    <a:pt x="16358" y="16358"/>
                  </a:lnTo>
                  <a:lnTo>
                    <a:pt x="16358" y="9675"/>
                  </a:lnTo>
                  <a:cubicBezTo>
                    <a:pt x="16381" y="9123"/>
                    <a:pt x="17008" y="8814"/>
                    <a:pt x="17459" y="9133"/>
                  </a:cubicBezTo>
                  <a:cubicBezTo>
                    <a:pt x="17659" y="9274"/>
                    <a:pt x="17743" y="9517"/>
                    <a:pt x="17878" y="9719"/>
                  </a:cubicBezTo>
                  <a:cubicBezTo>
                    <a:pt x="18556" y="10732"/>
                    <a:pt x="20062" y="10681"/>
                    <a:pt x="20962" y="9719"/>
                  </a:cubicBezTo>
                  <a:cubicBezTo>
                    <a:pt x="21372" y="9282"/>
                    <a:pt x="21600" y="8735"/>
                    <a:pt x="21599" y="8179"/>
                  </a:cubicBezTo>
                  <a:close/>
                </a:path>
              </a:pathLst>
            </a:custGeom>
            <a:solidFill>
              <a:schemeClr val="accent2"/>
            </a:solidFill>
            <a:ln w="19050">
              <a:solidFill>
                <a:schemeClr val="bg1"/>
              </a:solidFill>
            </a:ln>
            <a:effectLst/>
            <a:extLst/>
          </p:spPr>
          <p:txBody>
            <a:bodyPr anchor="ctr"/>
            <a:lstStyle/>
            <a:p>
              <a:pPr algn="ctr">
                <a:defRPr/>
              </a:pPr>
              <a:endParaRPr sz="1867" dirty="0">
                <a:solidFill>
                  <a:schemeClr val="bg1">
                    <a:lumMod val="50000"/>
                  </a:schemeClr>
                </a:solidFill>
                <a:latin typeface="SimHei" charset="-122"/>
                <a:ea typeface="SimHei" charset="-122"/>
                <a:cs typeface="SimHei" charset="-122"/>
              </a:endParaRPr>
            </a:p>
          </p:txBody>
        </p:sp>
        <p:sp>
          <p:nvSpPr>
            <p:cNvPr id="32" name="Freeform: Shape 19">
              <a:extLst>
                <a:ext uri="{FF2B5EF4-FFF2-40B4-BE49-F238E27FC236}">
                  <a16:creationId xmlns:a16="http://schemas.microsoft.com/office/drawing/2014/main" xmlns="" id="{E05E2E34-3A56-4CFE-9527-F63668DA0822}"/>
                </a:ext>
              </a:extLst>
            </p:cNvPr>
            <p:cNvSpPr>
              <a:spLocks/>
            </p:cNvSpPr>
            <p:nvPr/>
          </p:nvSpPr>
          <p:spPr bwMode="auto">
            <a:xfrm>
              <a:off x="5738537" y="1790939"/>
              <a:ext cx="187241" cy="2001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pPr>
                <a:defRPr/>
              </a:pPr>
              <a:r>
                <a:rPr lang="id-ID" sz="1400" dirty="0">
                  <a:solidFill>
                    <a:schemeClr val="bg1">
                      <a:lumMod val="50000"/>
                    </a:schemeClr>
                  </a:solidFill>
                  <a:latin typeface="SimHei" charset="-122"/>
                  <a:ea typeface="SimHei" charset="-122"/>
                  <a:cs typeface="SimHei" charset="-122"/>
                </a:rPr>
                <a:t>02</a:t>
              </a:r>
            </a:p>
          </p:txBody>
        </p:sp>
      </p:gr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2955372054"/>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5510992" y="2571777"/>
            <a:ext cx="3326854" cy="896143"/>
          </a:xfrm>
          <a:prstGeom prst="rect">
            <a:avLst/>
          </a:prstGeom>
          <a:noFill/>
        </p:spPr>
        <p:txBody>
          <a:bodyPr wrap="square" rtlCol="0">
            <a:spAutoFit/>
          </a:bodyPr>
          <a:lstStyle/>
          <a:p>
            <a:pPr>
              <a:lnSpc>
                <a:spcPct val="150000"/>
              </a:lnSpc>
            </a:pPr>
            <a:r>
              <a:rPr lang="zh-CN" altLang="en-US" sz="4000" dirty="0" smtClean="0">
                <a:solidFill>
                  <a:schemeClr val="accent1"/>
                </a:solidFill>
                <a:latin typeface="SimHei" charset="-122"/>
                <a:ea typeface="SimHei" charset="-122"/>
                <a:cs typeface="SimHei" charset="-122"/>
                <a:sym typeface="+mn-lt"/>
              </a:rPr>
              <a:t>二、</a:t>
            </a:r>
            <a:r>
              <a:rPr lang="zh-CN" altLang="en-US" sz="4000" dirty="0">
                <a:solidFill>
                  <a:schemeClr val="accent1"/>
                </a:solidFill>
                <a:latin typeface="SimHei" charset="-122"/>
                <a:ea typeface="SimHei" charset="-122"/>
                <a:cs typeface="SimHei" charset="-122"/>
                <a:sym typeface="+mn-lt"/>
              </a:rPr>
              <a:t>输入标题</a:t>
            </a:r>
            <a:endParaRPr lang="en-US" altLang="zh-CN" sz="4000" dirty="0">
              <a:solidFill>
                <a:schemeClr val="accent1"/>
              </a:solidFill>
              <a:latin typeface="SimHei" charset="-122"/>
              <a:ea typeface="SimHei" charset="-122"/>
              <a:cs typeface="SimHei" charset="-122"/>
              <a:sym typeface="+mn-lt"/>
            </a:endParaRPr>
          </a:p>
        </p:txBody>
      </p:sp>
      <p:sp>
        <p:nvSpPr>
          <p:cNvPr id="5" name="六边形 4">
            <a:extLst>
              <a:ext uri="{FF2B5EF4-FFF2-40B4-BE49-F238E27FC236}">
                <a16:creationId xmlns:a16="http://schemas.microsoft.com/office/drawing/2014/main" xmlns="" id="{41CFE4ED-E5A8-4D60-821D-23A7B643B4FD}"/>
              </a:ext>
            </a:extLst>
          </p:cNvPr>
          <p:cNvSpPr/>
          <p:nvPr/>
        </p:nvSpPr>
        <p:spPr>
          <a:xfrm rot="5400000">
            <a:off x="3224356" y="2307478"/>
            <a:ext cx="1882094" cy="1622495"/>
          </a:xfrm>
          <a:prstGeom prst="hexagon">
            <a:avLst/>
          </a:prstGeom>
          <a:noFill/>
          <a:ln w="1016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7" name="KSO_Shape">
            <a:extLst>
              <a:ext uri="{FF2B5EF4-FFF2-40B4-BE49-F238E27FC236}">
                <a16:creationId xmlns:a16="http://schemas.microsoft.com/office/drawing/2014/main" xmlns="" id="{0CA7BB80-DF62-4BE7-8B2A-C5211257BCF9}"/>
              </a:ext>
            </a:extLst>
          </p:cNvPr>
          <p:cNvSpPr>
            <a:spLocks noChangeArrowheads="1"/>
          </p:cNvSpPr>
          <p:nvPr/>
        </p:nvSpPr>
        <p:spPr bwMode="auto">
          <a:xfrm>
            <a:off x="3811894" y="2871137"/>
            <a:ext cx="727835" cy="606529"/>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SimHei" charset="-122"/>
              <a:ea typeface="SimHei" charset="-122"/>
              <a:cs typeface="SimHei"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1331786125"/>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8" name="AutoShape 12">
            <a:extLst>
              <a:ext uri="{FF2B5EF4-FFF2-40B4-BE49-F238E27FC236}">
                <a16:creationId xmlns:a16="http://schemas.microsoft.com/office/drawing/2014/main" xmlns="" id="{5B4A5200-B3EB-457A-BF5D-A39299E97615}"/>
              </a:ext>
            </a:extLst>
          </p:cNvPr>
          <p:cNvSpPr>
            <a:spLocks/>
          </p:cNvSpPr>
          <p:nvPr/>
        </p:nvSpPr>
        <p:spPr bwMode="auto">
          <a:xfrm>
            <a:off x="4851400" y="2517294"/>
            <a:ext cx="1320800" cy="1325033"/>
          </a:xfrm>
          <a:custGeom>
            <a:avLst/>
            <a:gdLst>
              <a:gd name="T0" fmla="+- 0 10816 32"/>
              <a:gd name="T1" fmla="*/ T0 w 21568"/>
              <a:gd name="T2" fmla="*/ 10800 h 21600"/>
              <a:gd name="T3" fmla="+- 0 10816 32"/>
              <a:gd name="T4" fmla="*/ T3 w 21568"/>
              <a:gd name="T5" fmla="*/ 10800 h 21600"/>
              <a:gd name="T6" fmla="+- 0 10816 32"/>
              <a:gd name="T7" fmla="*/ T6 w 21568"/>
              <a:gd name="T8" fmla="*/ 10800 h 21600"/>
              <a:gd name="T9" fmla="+- 0 10816 32"/>
              <a:gd name="T10" fmla="*/ T9 w 21568"/>
              <a:gd name="T11" fmla="*/ 10800 h 21600"/>
            </a:gdLst>
            <a:ahLst/>
            <a:cxnLst>
              <a:cxn ang="0">
                <a:pos x="T1" y="T2"/>
              </a:cxn>
              <a:cxn ang="0">
                <a:pos x="T4" y="T5"/>
              </a:cxn>
              <a:cxn ang="0">
                <a:pos x="T7" y="T8"/>
              </a:cxn>
              <a:cxn ang="0">
                <a:pos x="T10" y="T11"/>
              </a:cxn>
            </a:cxnLst>
            <a:rect l="0" t="0" r="r" b="b"/>
            <a:pathLst>
              <a:path w="21568" h="21600">
                <a:moveTo>
                  <a:pt x="21409" y="0"/>
                </a:moveTo>
                <a:cubicBezTo>
                  <a:pt x="18161" y="0"/>
                  <a:pt x="14923" y="755"/>
                  <a:pt x="11945" y="2220"/>
                </a:cubicBezTo>
                <a:cubicBezTo>
                  <a:pt x="11786" y="2334"/>
                  <a:pt x="11610" y="2421"/>
                  <a:pt x="11419" y="2466"/>
                </a:cubicBezTo>
                <a:cubicBezTo>
                  <a:pt x="9667" y="3389"/>
                  <a:pt x="8018" y="4575"/>
                  <a:pt x="6525" y="6016"/>
                </a:cubicBezTo>
                <a:cubicBezTo>
                  <a:pt x="6393" y="6245"/>
                  <a:pt x="6208" y="6432"/>
                  <a:pt x="5979" y="6565"/>
                </a:cubicBezTo>
                <a:cubicBezTo>
                  <a:pt x="4514" y="8085"/>
                  <a:pt x="3317" y="9765"/>
                  <a:pt x="2390" y="11552"/>
                </a:cubicBezTo>
                <a:cubicBezTo>
                  <a:pt x="2351" y="11676"/>
                  <a:pt x="2294" y="11792"/>
                  <a:pt x="2225" y="11902"/>
                </a:cubicBezTo>
                <a:cubicBezTo>
                  <a:pt x="714" y="14948"/>
                  <a:pt x="-32" y="18275"/>
                  <a:pt x="0" y="21599"/>
                </a:cubicBezTo>
                <a:cubicBezTo>
                  <a:pt x="12266" y="21599"/>
                  <a:pt x="17378" y="21599"/>
                  <a:pt x="17378" y="21599"/>
                </a:cubicBezTo>
                <a:cubicBezTo>
                  <a:pt x="17378" y="19273"/>
                  <a:pt x="19240" y="17410"/>
                  <a:pt x="21568" y="17410"/>
                </a:cubicBezTo>
                <a:cubicBezTo>
                  <a:pt x="21568" y="5"/>
                  <a:pt x="21568" y="442"/>
                  <a:pt x="21568" y="6"/>
                </a:cubicBezTo>
                <a:cubicBezTo>
                  <a:pt x="21515" y="6"/>
                  <a:pt x="21462" y="0"/>
                  <a:pt x="21409" y="0"/>
                </a:cubicBezTo>
                <a:close/>
              </a:path>
            </a:pathLst>
          </a:custGeom>
          <a:solidFill>
            <a:schemeClr val="accent1">
              <a:lumMod val="75000"/>
            </a:schemeClr>
          </a:solidFill>
          <a:ln>
            <a:noFill/>
          </a:ln>
          <a:effectLst/>
          <a:extLst/>
        </p:spPr>
        <p:txBody>
          <a:bodyPr lIns="27161" tIns="27161" rIns="27161" bIns="27161"/>
          <a:lstStyle/>
          <a:p>
            <a:pPr defTabSz="543220">
              <a:defRPr/>
            </a:pPr>
            <a:endParaRPr lang="es-ES" sz="1067" dirty="0">
              <a:solidFill>
                <a:srgbClr val="000000"/>
              </a:solidFill>
              <a:latin typeface="SimHei" charset="-122"/>
              <a:ea typeface="SimHei" charset="-122"/>
              <a:cs typeface="SimHei" charset="-122"/>
              <a:sym typeface="Arial" panose="020B0604020202020204" pitchFamily="34" charset="0"/>
            </a:endParaRPr>
          </a:p>
        </p:txBody>
      </p:sp>
      <p:sp>
        <p:nvSpPr>
          <p:cNvPr id="69" name="AutoShape 13">
            <a:extLst>
              <a:ext uri="{FF2B5EF4-FFF2-40B4-BE49-F238E27FC236}">
                <a16:creationId xmlns:a16="http://schemas.microsoft.com/office/drawing/2014/main" xmlns="" id="{9A0967D6-4D7F-4BE9-AC07-E442B4D60FF1}"/>
              </a:ext>
            </a:extLst>
          </p:cNvPr>
          <p:cNvSpPr>
            <a:spLocks/>
          </p:cNvSpPr>
          <p:nvPr/>
        </p:nvSpPr>
        <p:spPr bwMode="auto">
          <a:xfrm>
            <a:off x="4849284" y="3842328"/>
            <a:ext cx="1320800" cy="1299633"/>
          </a:xfrm>
          <a:custGeom>
            <a:avLst/>
            <a:gdLst>
              <a:gd name="T0" fmla="*/ 10800 w 21600"/>
              <a:gd name="T1" fmla="*/ 10779 h 21559"/>
              <a:gd name="T2" fmla="*/ 10800 w 21600"/>
              <a:gd name="T3" fmla="*/ 10779 h 21559"/>
              <a:gd name="T4" fmla="*/ 10800 w 21600"/>
              <a:gd name="T5" fmla="*/ 10779 h 21559"/>
              <a:gd name="T6" fmla="*/ 10800 w 21600"/>
              <a:gd name="T7" fmla="*/ 10779 h 21559"/>
            </a:gdLst>
            <a:ahLst/>
            <a:cxnLst>
              <a:cxn ang="0">
                <a:pos x="T0" y="T1"/>
              </a:cxn>
              <a:cxn ang="0">
                <a:pos x="T2" y="T3"/>
              </a:cxn>
              <a:cxn ang="0">
                <a:pos x="T4" y="T5"/>
              </a:cxn>
              <a:cxn ang="0">
                <a:pos x="T6" y="T7"/>
              </a:cxn>
            </a:cxnLst>
            <a:rect l="0" t="0" r="r" b="b"/>
            <a:pathLst>
              <a:path w="21600" h="21559">
                <a:moveTo>
                  <a:pt x="0" y="0"/>
                </a:moveTo>
                <a:cubicBezTo>
                  <a:pt x="53" y="5502"/>
                  <a:pt x="2137" y="10988"/>
                  <a:pt x="6271" y="15186"/>
                </a:cubicBezTo>
                <a:cubicBezTo>
                  <a:pt x="10500" y="19481"/>
                  <a:pt x="16056" y="21599"/>
                  <a:pt x="21600" y="21558"/>
                </a:cubicBezTo>
                <a:cubicBezTo>
                  <a:pt x="21600" y="9859"/>
                  <a:pt x="21600" y="4260"/>
                  <a:pt x="21600" y="4260"/>
                </a:cubicBezTo>
                <a:cubicBezTo>
                  <a:pt x="19268" y="4260"/>
                  <a:pt x="17404" y="2333"/>
                  <a:pt x="17404" y="0"/>
                </a:cubicBezTo>
                <a:cubicBezTo>
                  <a:pt x="0" y="0"/>
                  <a:pt x="444" y="0"/>
                  <a:pt x="0" y="0"/>
                </a:cubicBezTo>
                <a:close/>
              </a:path>
            </a:pathLst>
          </a:custGeom>
          <a:solidFill>
            <a:schemeClr val="accent4">
              <a:lumMod val="75000"/>
            </a:schemeClr>
          </a:solidFill>
          <a:ln>
            <a:noFill/>
          </a:ln>
          <a:effectLst/>
          <a:extLst/>
        </p:spPr>
        <p:txBody>
          <a:bodyPr lIns="27161" tIns="27161" rIns="27161" bIns="27161"/>
          <a:lstStyle/>
          <a:p>
            <a:pPr defTabSz="543220">
              <a:defRPr/>
            </a:pPr>
            <a:endParaRPr lang="es-ES" sz="1067" dirty="0">
              <a:solidFill>
                <a:srgbClr val="000000"/>
              </a:solidFill>
              <a:latin typeface="SimHei" charset="-122"/>
              <a:ea typeface="SimHei" charset="-122"/>
              <a:cs typeface="SimHei" charset="-122"/>
              <a:sym typeface="Arial" panose="020B0604020202020204" pitchFamily="34" charset="0"/>
            </a:endParaRPr>
          </a:p>
        </p:txBody>
      </p:sp>
      <p:sp>
        <p:nvSpPr>
          <p:cNvPr id="70" name="AutoShape 14">
            <a:extLst>
              <a:ext uri="{FF2B5EF4-FFF2-40B4-BE49-F238E27FC236}">
                <a16:creationId xmlns:a16="http://schemas.microsoft.com/office/drawing/2014/main" xmlns="" id="{10CBDE7D-4654-418D-B27A-7208B5F25862}"/>
              </a:ext>
            </a:extLst>
          </p:cNvPr>
          <p:cNvSpPr>
            <a:spLocks/>
          </p:cNvSpPr>
          <p:nvPr/>
        </p:nvSpPr>
        <p:spPr bwMode="auto">
          <a:xfrm>
            <a:off x="6172201" y="2517294"/>
            <a:ext cx="1301751" cy="1325033"/>
          </a:xfrm>
          <a:custGeom>
            <a:avLst/>
            <a:gdLst>
              <a:gd name="T0" fmla="*/ 10773 w 21546"/>
              <a:gd name="T1" fmla="*/ 10800 h 21600"/>
              <a:gd name="T2" fmla="*/ 10773 w 21546"/>
              <a:gd name="T3" fmla="*/ 10800 h 21600"/>
              <a:gd name="T4" fmla="*/ 10773 w 21546"/>
              <a:gd name="T5" fmla="*/ 10800 h 21600"/>
              <a:gd name="T6" fmla="*/ 10773 w 21546"/>
              <a:gd name="T7" fmla="*/ 10800 h 21600"/>
            </a:gdLst>
            <a:ahLst/>
            <a:cxnLst>
              <a:cxn ang="0">
                <a:pos x="T0" y="T1"/>
              </a:cxn>
              <a:cxn ang="0">
                <a:pos x="T2" y="T3"/>
              </a:cxn>
              <a:cxn ang="0">
                <a:pos x="T4" y="T5"/>
              </a:cxn>
              <a:cxn ang="0">
                <a:pos x="T6" y="T7"/>
              </a:cxn>
            </a:cxnLst>
            <a:rect l="0" t="0" r="r" b="b"/>
            <a:pathLst>
              <a:path w="21546" h="21600">
                <a:moveTo>
                  <a:pt x="0" y="0"/>
                </a:moveTo>
                <a:cubicBezTo>
                  <a:pt x="0" y="12337"/>
                  <a:pt x="0" y="17409"/>
                  <a:pt x="0" y="17409"/>
                </a:cubicBezTo>
                <a:cubicBezTo>
                  <a:pt x="2328" y="17409"/>
                  <a:pt x="4253" y="19272"/>
                  <a:pt x="4253" y="21599"/>
                </a:cubicBezTo>
                <a:cubicBezTo>
                  <a:pt x="21545" y="21599"/>
                  <a:pt x="21007" y="21599"/>
                  <a:pt x="21544" y="21599"/>
                </a:cubicBezTo>
                <a:cubicBezTo>
                  <a:pt x="21600" y="16054"/>
                  <a:pt x="19487" y="10491"/>
                  <a:pt x="15193" y="6260"/>
                </a:cubicBezTo>
                <a:cubicBezTo>
                  <a:pt x="10994" y="2124"/>
                  <a:pt x="5503" y="39"/>
                  <a:pt x="0" y="0"/>
                </a:cubicBezTo>
                <a:close/>
              </a:path>
            </a:pathLst>
          </a:custGeom>
          <a:solidFill>
            <a:schemeClr val="accent2">
              <a:lumMod val="75000"/>
            </a:schemeClr>
          </a:solidFill>
          <a:ln>
            <a:noFill/>
          </a:ln>
          <a:effectLst/>
          <a:extLst/>
        </p:spPr>
        <p:txBody>
          <a:bodyPr lIns="27161" tIns="27161" rIns="27161" bIns="27161"/>
          <a:lstStyle/>
          <a:p>
            <a:pPr defTabSz="543220">
              <a:defRPr/>
            </a:pPr>
            <a:endParaRPr lang="es-ES" sz="1067" dirty="0">
              <a:solidFill>
                <a:srgbClr val="000000"/>
              </a:solidFill>
              <a:latin typeface="SimHei" charset="-122"/>
              <a:ea typeface="SimHei" charset="-122"/>
              <a:cs typeface="SimHei" charset="-122"/>
              <a:sym typeface="Arial" panose="020B0604020202020204" pitchFamily="34" charset="0"/>
            </a:endParaRPr>
          </a:p>
        </p:txBody>
      </p:sp>
      <p:sp>
        <p:nvSpPr>
          <p:cNvPr id="71" name="AutoShape 15">
            <a:extLst>
              <a:ext uri="{FF2B5EF4-FFF2-40B4-BE49-F238E27FC236}">
                <a16:creationId xmlns:a16="http://schemas.microsoft.com/office/drawing/2014/main" xmlns="" id="{BEAC0358-7F40-4FC2-B389-F555DF78F306}"/>
              </a:ext>
            </a:extLst>
          </p:cNvPr>
          <p:cNvSpPr>
            <a:spLocks/>
          </p:cNvSpPr>
          <p:nvPr/>
        </p:nvSpPr>
        <p:spPr bwMode="auto">
          <a:xfrm>
            <a:off x="6170084" y="3842328"/>
            <a:ext cx="1301749" cy="129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64" y="0"/>
                </a:moveTo>
                <a:cubicBezTo>
                  <a:pt x="4264" y="2337"/>
                  <a:pt x="2334" y="4268"/>
                  <a:pt x="0" y="4268"/>
                </a:cubicBezTo>
                <a:cubicBezTo>
                  <a:pt x="0" y="21599"/>
                  <a:pt x="0" y="21053"/>
                  <a:pt x="0" y="21600"/>
                </a:cubicBezTo>
                <a:cubicBezTo>
                  <a:pt x="5517" y="21559"/>
                  <a:pt x="11022" y="19436"/>
                  <a:pt x="15232" y="15216"/>
                </a:cubicBezTo>
                <a:cubicBezTo>
                  <a:pt x="19427" y="11009"/>
                  <a:pt x="21545" y="5512"/>
                  <a:pt x="21599" y="0"/>
                </a:cubicBezTo>
                <a:cubicBezTo>
                  <a:pt x="9836" y="0"/>
                  <a:pt x="4264" y="0"/>
                  <a:pt x="4264" y="0"/>
                </a:cubicBezTo>
                <a:close/>
              </a:path>
            </a:pathLst>
          </a:custGeom>
          <a:solidFill>
            <a:schemeClr val="accent3">
              <a:lumMod val="75000"/>
            </a:schemeClr>
          </a:solidFill>
          <a:ln>
            <a:noFill/>
          </a:ln>
          <a:effectLst/>
          <a:extLst/>
        </p:spPr>
        <p:txBody>
          <a:bodyPr lIns="27161" tIns="27161" rIns="27161" bIns="27161"/>
          <a:lstStyle/>
          <a:p>
            <a:pPr defTabSz="543220">
              <a:defRPr/>
            </a:pPr>
            <a:endParaRPr lang="es-ES" sz="1067" dirty="0">
              <a:solidFill>
                <a:srgbClr val="000000"/>
              </a:solidFill>
              <a:latin typeface="SimHei" charset="-122"/>
              <a:ea typeface="SimHei" charset="-122"/>
              <a:cs typeface="SimHei" charset="-122"/>
              <a:sym typeface="Arial" panose="020B0604020202020204" pitchFamily="34" charset="0"/>
            </a:endParaRPr>
          </a:p>
        </p:txBody>
      </p:sp>
      <p:sp>
        <p:nvSpPr>
          <p:cNvPr id="72" name="AutoShape 16">
            <a:extLst>
              <a:ext uri="{FF2B5EF4-FFF2-40B4-BE49-F238E27FC236}">
                <a16:creationId xmlns:a16="http://schemas.microsoft.com/office/drawing/2014/main" xmlns="" id="{E5765CDC-5CD4-49A8-96DE-80219D40F49C}"/>
              </a:ext>
            </a:extLst>
          </p:cNvPr>
          <p:cNvSpPr>
            <a:spLocks/>
          </p:cNvSpPr>
          <p:nvPr/>
        </p:nvSpPr>
        <p:spPr bwMode="auto">
          <a:xfrm>
            <a:off x="6172200" y="2132060"/>
            <a:ext cx="1913467" cy="195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900"/>
                </a:cubicBezTo>
                <a:cubicBezTo>
                  <a:pt x="21599" y="18900"/>
                  <a:pt x="21599" y="18900"/>
                  <a:pt x="21599" y="18900"/>
                </a:cubicBezTo>
                <a:cubicBezTo>
                  <a:pt x="16372" y="21599"/>
                  <a:pt x="16372" y="21599"/>
                  <a:pt x="16372" y="21599"/>
                </a:cubicBezTo>
                <a:cubicBezTo>
                  <a:pt x="11144" y="18900"/>
                  <a:pt x="11144" y="18900"/>
                  <a:pt x="11144" y="18900"/>
                </a:cubicBezTo>
                <a:cubicBezTo>
                  <a:pt x="13327" y="18900"/>
                  <a:pt x="13327" y="18900"/>
                  <a:pt x="13327" y="18900"/>
                </a:cubicBezTo>
                <a:cubicBezTo>
                  <a:pt x="13212" y="11812"/>
                  <a:pt x="7353" y="6131"/>
                  <a:pt x="114" y="6131"/>
                </a:cubicBezTo>
                <a:cubicBezTo>
                  <a:pt x="57" y="6131"/>
                  <a:pt x="57" y="6131"/>
                  <a:pt x="0" y="613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27161" tIns="27161" rIns="27161" bIns="27161"/>
          <a:lstStyle/>
          <a:p>
            <a:endParaRPr lang="zh-CN" altLang="en-US" sz="2400" dirty="0">
              <a:latin typeface="SimHei" charset="-122"/>
              <a:ea typeface="SimHei" charset="-122"/>
              <a:cs typeface="SimHei" charset="-122"/>
            </a:endParaRPr>
          </a:p>
        </p:txBody>
      </p:sp>
      <p:sp>
        <p:nvSpPr>
          <p:cNvPr id="73" name="AutoShape 17">
            <a:extLst>
              <a:ext uri="{FF2B5EF4-FFF2-40B4-BE49-F238E27FC236}">
                <a16:creationId xmlns:a16="http://schemas.microsoft.com/office/drawing/2014/main" xmlns="" id="{85F0B277-234D-4325-ADD3-D23206FBE02C}"/>
              </a:ext>
            </a:extLst>
          </p:cNvPr>
          <p:cNvSpPr>
            <a:spLocks/>
          </p:cNvSpPr>
          <p:nvPr/>
        </p:nvSpPr>
        <p:spPr bwMode="auto">
          <a:xfrm>
            <a:off x="4457701" y="1924627"/>
            <a:ext cx="1960033" cy="192405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600"/>
                </a:cubicBezTo>
                <a:cubicBezTo>
                  <a:pt x="5890" y="21600"/>
                  <a:pt x="5890" y="21600"/>
                  <a:pt x="5890" y="21600"/>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7161" tIns="27161" rIns="27161" bIns="27161"/>
          <a:lstStyle/>
          <a:p>
            <a:endParaRPr lang="zh-CN" altLang="en-US" sz="2400" dirty="0">
              <a:latin typeface="SimHei" charset="-122"/>
              <a:ea typeface="SimHei" charset="-122"/>
              <a:cs typeface="SimHei" charset="-122"/>
            </a:endParaRPr>
          </a:p>
        </p:txBody>
      </p:sp>
      <p:sp>
        <p:nvSpPr>
          <p:cNvPr id="74" name="AutoShape 18">
            <a:extLst>
              <a:ext uri="{FF2B5EF4-FFF2-40B4-BE49-F238E27FC236}">
                <a16:creationId xmlns:a16="http://schemas.microsoft.com/office/drawing/2014/main" xmlns="" id="{42651FA3-D082-49B5-9CAF-566B74688370}"/>
              </a:ext>
            </a:extLst>
          </p:cNvPr>
          <p:cNvSpPr>
            <a:spLocks/>
          </p:cNvSpPr>
          <p:nvPr/>
        </p:nvSpPr>
        <p:spPr bwMode="auto">
          <a:xfrm>
            <a:off x="4254501" y="3609493"/>
            <a:ext cx="1917700" cy="1949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600" y="21599"/>
                </a:cubicBezTo>
                <a:cubicBezTo>
                  <a:pt x="21600" y="15509"/>
                  <a:pt x="21600" y="15509"/>
                  <a:pt x="21600"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chemeClr val="accent4"/>
          </a:solidFill>
          <a:ln>
            <a:noFill/>
          </a:ln>
          <a:effectLst/>
          <a:extLst/>
        </p:spPr>
        <p:txBody>
          <a:bodyPr lIns="27161" tIns="27161" rIns="27161" bIns="27161"/>
          <a:lstStyle/>
          <a:p>
            <a:pPr defTabSz="543220">
              <a:defRPr/>
            </a:pPr>
            <a:endParaRPr lang="es-ES" sz="1067" dirty="0">
              <a:solidFill>
                <a:srgbClr val="000000"/>
              </a:solidFill>
              <a:latin typeface="SimHei" charset="-122"/>
              <a:ea typeface="SimHei" charset="-122"/>
              <a:cs typeface="SimHei" charset="-122"/>
              <a:sym typeface="Arial" panose="020B0604020202020204" pitchFamily="34" charset="0"/>
            </a:endParaRPr>
          </a:p>
        </p:txBody>
      </p:sp>
      <p:sp>
        <p:nvSpPr>
          <p:cNvPr id="75" name="AutoShape 19">
            <a:extLst>
              <a:ext uri="{FF2B5EF4-FFF2-40B4-BE49-F238E27FC236}">
                <a16:creationId xmlns:a16="http://schemas.microsoft.com/office/drawing/2014/main" xmlns="" id="{E3689287-508C-49A9-97B8-65AB9D1C09F9}"/>
              </a:ext>
            </a:extLst>
          </p:cNvPr>
          <p:cNvSpPr>
            <a:spLocks/>
          </p:cNvSpPr>
          <p:nvPr/>
        </p:nvSpPr>
        <p:spPr bwMode="auto">
          <a:xfrm>
            <a:off x="5928784" y="3939694"/>
            <a:ext cx="1953683" cy="18012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699" y="19403"/>
                </a:moveTo>
                <a:cubicBezTo>
                  <a:pt x="12768" y="19403"/>
                  <a:pt x="21037" y="10861"/>
                  <a:pt x="21600" y="122"/>
                </a:cubicBezTo>
                <a:cubicBezTo>
                  <a:pt x="18731" y="1769"/>
                  <a:pt x="18731" y="1769"/>
                  <a:pt x="18731" y="1769"/>
                </a:cubicBezTo>
                <a:cubicBezTo>
                  <a:pt x="15693" y="0"/>
                  <a:pt x="15693" y="0"/>
                  <a:pt x="15693" y="0"/>
                </a:cubicBezTo>
                <a:cubicBezTo>
                  <a:pt x="15075" y="7199"/>
                  <a:pt x="9562" y="12813"/>
                  <a:pt x="2812" y="12813"/>
                </a:cubicBezTo>
                <a:cubicBezTo>
                  <a:pt x="2756" y="12813"/>
                  <a:pt x="2756" y="12813"/>
                  <a:pt x="2699" y="12813"/>
                </a:cubicBezTo>
                <a:cubicBezTo>
                  <a:pt x="2699" y="10494"/>
                  <a:pt x="2699" y="10494"/>
                  <a:pt x="2699" y="10494"/>
                </a:cubicBezTo>
                <a:cubicBezTo>
                  <a:pt x="0" y="16047"/>
                  <a:pt x="0" y="16047"/>
                  <a:pt x="0" y="16047"/>
                </a:cubicBezTo>
                <a:cubicBezTo>
                  <a:pt x="2699" y="21600"/>
                  <a:pt x="2699" y="21600"/>
                  <a:pt x="2699" y="21600"/>
                </a:cubicBezTo>
                <a:lnTo>
                  <a:pt x="2699" y="19403"/>
                </a:lnTo>
                <a:close/>
              </a:path>
            </a:pathLst>
          </a:custGeom>
          <a:solidFill>
            <a:schemeClr val="accent3"/>
          </a:solidFill>
          <a:ln>
            <a:noFill/>
          </a:ln>
          <a:effectLst/>
          <a:extLst/>
        </p:spPr>
        <p:txBody>
          <a:bodyPr lIns="27161" tIns="27161" rIns="27161" bIns="27161"/>
          <a:lstStyle/>
          <a:p>
            <a:pPr defTabSz="543220">
              <a:defRPr/>
            </a:pPr>
            <a:endParaRPr lang="es-ES" sz="1067" dirty="0">
              <a:solidFill>
                <a:srgbClr val="000000"/>
              </a:solidFill>
              <a:latin typeface="SimHei" charset="-122"/>
              <a:ea typeface="SimHei" charset="-122"/>
              <a:cs typeface="SimHei" charset="-122"/>
              <a:sym typeface="Arial" panose="020B0604020202020204" pitchFamily="34" charset="0"/>
            </a:endParaRPr>
          </a:p>
        </p:txBody>
      </p:sp>
      <p:sp>
        <p:nvSpPr>
          <p:cNvPr id="76" name="AutoShape 24">
            <a:extLst>
              <a:ext uri="{FF2B5EF4-FFF2-40B4-BE49-F238E27FC236}">
                <a16:creationId xmlns:a16="http://schemas.microsoft.com/office/drawing/2014/main" xmlns="" id="{F5CA66FF-C292-4183-AFF7-72AEF9420FFF}"/>
              </a:ext>
            </a:extLst>
          </p:cNvPr>
          <p:cNvSpPr>
            <a:spLocks/>
          </p:cNvSpPr>
          <p:nvPr/>
        </p:nvSpPr>
        <p:spPr bwMode="auto">
          <a:xfrm>
            <a:off x="3371851" y="5209694"/>
            <a:ext cx="1316567" cy="1191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0695" y="8837"/>
                </a:lnTo>
                <a:cubicBezTo>
                  <a:pt x="9562" y="7803"/>
                  <a:pt x="8130" y="7157"/>
                  <a:pt x="6545" y="7157"/>
                </a:cubicBezTo>
                <a:cubicBezTo>
                  <a:pt x="2930" y="7157"/>
                  <a:pt x="0" y="10390"/>
                  <a:pt x="0" y="14378"/>
                </a:cubicBezTo>
                <a:cubicBezTo>
                  <a:pt x="0" y="18366"/>
                  <a:pt x="2930" y="21600"/>
                  <a:pt x="6545" y="21600"/>
                </a:cubicBezTo>
                <a:cubicBezTo>
                  <a:pt x="10159" y="21600"/>
                  <a:pt x="13090" y="18366"/>
                  <a:pt x="13090" y="14378"/>
                </a:cubicBezTo>
                <a:cubicBezTo>
                  <a:pt x="13090" y="13008"/>
                  <a:pt x="12726" y="11741"/>
                  <a:pt x="12125" y="10650"/>
                </a:cubicBezTo>
                <a:lnTo>
                  <a:pt x="21600" y="0"/>
                </a:lnTo>
                <a:close/>
              </a:path>
            </a:pathLst>
          </a:custGeom>
          <a:solidFill>
            <a:schemeClr val="accent4"/>
          </a:solidFill>
          <a:ln>
            <a:noFill/>
          </a:ln>
          <a:effectLst/>
          <a:extLst/>
        </p:spPr>
        <p:txBody>
          <a:bodyPr lIns="0" tIns="0" rIns="0" bIns="0" anchor="ctr"/>
          <a:lstStyle/>
          <a:p>
            <a:pPr>
              <a:defRPr/>
            </a:pPr>
            <a:endParaRPr lang="es-ES" sz="3555" dirty="0">
              <a:effectLst>
                <a:outerShdw blurRad="38100" dist="38100" dir="2700000" algn="tl">
                  <a:srgbClr val="000000"/>
                </a:outerShdw>
              </a:effectLst>
              <a:latin typeface="SimHei" charset="-122"/>
              <a:ea typeface="SimHei" charset="-122"/>
              <a:cs typeface="SimHei" charset="-122"/>
              <a:sym typeface="Arial" panose="020B0604020202020204" pitchFamily="34" charset="0"/>
            </a:endParaRPr>
          </a:p>
        </p:txBody>
      </p:sp>
      <p:sp>
        <p:nvSpPr>
          <p:cNvPr id="77" name="AutoShape 25">
            <a:extLst>
              <a:ext uri="{FF2B5EF4-FFF2-40B4-BE49-F238E27FC236}">
                <a16:creationId xmlns:a16="http://schemas.microsoft.com/office/drawing/2014/main" xmlns="" id="{173F1B24-B1B1-4FA4-81D7-9BB884DD2141}"/>
              </a:ext>
            </a:extLst>
          </p:cNvPr>
          <p:cNvSpPr>
            <a:spLocks/>
          </p:cNvSpPr>
          <p:nvPr/>
        </p:nvSpPr>
        <p:spPr bwMode="auto">
          <a:xfrm>
            <a:off x="3517900" y="5834105"/>
            <a:ext cx="527051" cy="35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ext uri="{91240B29-F687-4f45-9708-019B960494DF}"/>
            <a:ext uri="{AF507438-7753-43e0-B8FC-AC1667EBCBE1}"/>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defRPr/>
            </a:pPr>
            <a:r>
              <a:rPr lang="es-ES" altLang="zh-CN" sz="2311" b="0" dirty="0">
                <a:latin typeface="SimHei" charset="-122"/>
                <a:ea typeface="SimHei" charset="-122"/>
                <a:cs typeface="SimHei" charset="-122"/>
                <a:sym typeface="Arial" panose="020B0604020202020204" pitchFamily="34" charset="0"/>
              </a:rPr>
              <a:t>03</a:t>
            </a:r>
            <a:endParaRPr lang="es-ES" altLang="zh-CN" sz="1244" b="0" dirty="0">
              <a:latin typeface="SimHei" charset="-122"/>
              <a:ea typeface="SimHei" charset="-122"/>
              <a:cs typeface="SimHei" charset="-122"/>
              <a:sym typeface="Arial" panose="020B0604020202020204" pitchFamily="34" charset="0"/>
            </a:endParaRPr>
          </a:p>
        </p:txBody>
      </p:sp>
      <p:sp>
        <p:nvSpPr>
          <p:cNvPr id="78" name="AutoShape 26">
            <a:extLst>
              <a:ext uri="{FF2B5EF4-FFF2-40B4-BE49-F238E27FC236}">
                <a16:creationId xmlns:a16="http://schemas.microsoft.com/office/drawing/2014/main" xmlns="" id="{8E7DDBF5-F0DF-4550-9533-1DBF54C19188}"/>
              </a:ext>
            </a:extLst>
          </p:cNvPr>
          <p:cNvSpPr>
            <a:spLocks/>
          </p:cNvSpPr>
          <p:nvPr/>
        </p:nvSpPr>
        <p:spPr bwMode="auto">
          <a:xfrm>
            <a:off x="7598834" y="5230860"/>
            <a:ext cx="1352551" cy="11768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631" y="10871"/>
                </a:lnTo>
                <a:cubicBezTo>
                  <a:pt x="9161" y="11893"/>
                  <a:pt x="8870" y="13038"/>
                  <a:pt x="8870" y="14275"/>
                </a:cubicBezTo>
                <a:cubicBezTo>
                  <a:pt x="8870" y="18320"/>
                  <a:pt x="11720" y="21599"/>
                  <a:pt x="15235" y="21599"/>
                </a:cubicBezTo>
                <a:cubicBezTo>
                  <a:pt x="18750" y="21600"/>
                  <a:pt x="21599" y="18320"/>
                  <a:pt x="21599" y="14275"/>
                </a:cubicBezTo>
                <a:cubicBezTo>
                  <a:pt x="21600" y="10230"/>
                  <a:pt x="18750" y="6951"/>
                  <a:pt x="15235" y="6951"/>
                </a:cubicBezTo>
                <a:cubicBezTo>
                  <a:pt x="13686" y="6951"/>
                  <a:pt x="12287" y="7614"/>
                  <a:pt x="11184" y="8672"/>
                </a:cubicBezTo>
                <a:lnTo>
                  <a:pt x="0" y="0"/>
                </a:lnTo>
                <a:close/>
              </a:path>
            </a:pathLst>
          </a:custGeom>
          <a:solidFill>
            <a:schemeClr val="accent3"/>
          </a:solidFill>
          <a:ln>
            <a:noFill/>
          </a:ln>
          <a:effectLst/>
          <a:extLst/>
        </p:spPr>
        <p:txBody>
          <a:bodyPr lIns="0" tIns="0" rIns="0" bIns="0" anchor="ctr"/>
          <a:lstStyle/>
          <a:p>
            <a:pPr>
              <a:defRPr/>
            </a:pPr>
            <a:endParaRPr lang="es-ES" sz="3555" dirty="0">
              <a:effectLst>
                <a:outerShdw blurRad="38100" dist="38100" dir="2700000" algn="tl">
                  <a:srgbClr val="000000"/>
                </a:outerShdw>
              </a:effectLst>
              <a:latin typeface="SimHei" charset="-122"/>
              <a:ea typeface="SimHei" charset="-122"/>
              <a:cs typeface="SimHei" charset="-122"/>
              <a:sym typeface="Arial" panose="020B0604020202020204" pitchFamily="34" charset="0"/>
            </a:endParaRPr>
          </a:p>
        </p:txBody>
      </p:sp>
      <p:sp>
        <p:nvSpPr>
          <p:cNvPr id="79" name="AutoShape 27">
            <a:extLst>
              <a:ext uri="{FF2B5EF4-FFF2-40B4-BE49-F238E27FC236}">
                <a16:creationId xmlns:a16="http://schemas.microsoft.com/office/drawing/2014/main" xmlns="" id="{45FE48F8-B3E7-4D7C-8B86-43671E78562D}"/>
              </a:ext>
            </a:extLst>
          </p:cNvPr>
          <p:cNvSpPr>
            <a:spLocks/>
          </p:cNvSpPr>
          <p:nvPr/>
        </p:nvSpPr>
        <p:spPr bwMode="auto">
          <a:xfrm>
            <a:off x="8293101" y="5844688"/>
            <a:ext cx="529167" cy="35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ext uri="{91240B29-F687-4f45-9708-019B960494DF}"/>
            <a:ext uri="{AF507438-7753-43e0-B8FC-AC1667EBCBE1}"/>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defRPr/>
            </a:pPr>
            <a:r>
              <a:rPr lang="es-ES" altLang="zh-CN" sz="2311" b="0" dirty="0">
                <a:latin typeface="SimHei" charset="-122"/>
                <a:ea typeface="SimHei" charset="-122"/>
                <a:cs typeface="SimHei" charset="-122"/>
                <a:sym typeface="Arial" panose="020B0604020202020204" pitchFamily="34" charset="0"/>
              </a:rPr>
              <a:t>04</a:t>
            </a:r>
            <a:endParaRPr lang="es-ES" altLang="zh-CN" sz="1244" b="0" dirty="0">
              <a:latin typeface="SimHei" charset="-122"/>
              <a:ea typeface="SimHei" charset="-122"/>
              <a:cs typeface="SimHei" charset="-122"/>
              <a:sym typeface="Arial" panose="020B0604020202020204" pitchFamily="34" charset="0"/>
            </a:endParaRPr>
          </a:p>
        </p:txBody>
      </p:sp>
      <p:sp>
        <p:nvSpPr>
          <p:cNvPr id="80" name="AutoShape 28">
            <a:extLst>
              <a:ext uri="{FF2B5EF4-FFF2-40B4-BE49-F238E27FC236}">
                <a16:creationId xmlns:a16="http://schemas.microsoft.com/office/drawing/2014/main" xmlns="" id="{EC9DABA7-DDD0-406B-8E22-221AB318AA1A}"/>
              </a:ext>
            </a:extLst>
          </p:cNvPr>
          <p:cNvSpPr>
            <a:spLocks/>
          </p:cNvSpPr>
          <p:nvPr/>
        </p:nvSpPr>
        <p:spPr bwMode="auto">
          <a:xfrm>
            <a:off x="7668684" y="1403927"/>
            <a:ext cx="1394883" cy="1217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424" y="0"/>
                </a:moveTo>
                <a:cubicBezTo>
                  <a:pt x="12014" y="0"/>
                  <a:pt x="9249" y="3165"/>
                  <a:pt x="9249" y="7071"/>
                </a:cubicBezTo>
                <a:cubicBezTo>
                  <a:pt x="9249" y="8223"/>
                  <a:pt x="9514" y="9292"/>
                  <a:pt x="9940" y="10253"/>
                </a:cubicBezTo>
                <a:lnTo>
                  <a:pt x="0" y="21599"/>
                </a:lnTo>
                <a:lnTo>
                  <a:pt x="11622" y="12606"/>
                </a:lnTo>
                <a:cubicBezTo>
                  <a:pt x="12673" y="13555"/>
                  <a:pt x="13982" y="14143"/>
                  <a:pt x="15424" y="14143"/>
                </a:cubicBezTo>
                <a:cubicBezTo>
                  <a:pt x="18835" y="14143"/>
                  <a:pt x="21599" y="10977"/>
                  <a:pt x="21599" y="7071"/>
                </a:cubicBezTo>
                <a:cubicBezTo>
                  <a:pt x="21600" y="3165"/>
                  <a:pt x="18835" y="0"/>
                  <a:pt x="15424" y="0"/>
                </a:cubicBezTo>
                <a:close/>
              </a:path>
            </a:pathLst>
          </a:custGeom>
          <a:solidFill>
            <a:schemeClr val="accent2"/>
          </a:solidFill>
          <a:ln>
            <a:noFill/>
          </a:ln>
          <a:effectLst/>
          <a:extLst/>
        </p:spPr>
        <p:txBody>
          <a:bodyPr lIns="0" tIns="0" rIns="0" bIns="0" anchor="ctr"/>
          <a:lstStyle/>
          <a:p>
            <a:pPr>
              <a:defRPr/>
            </a:pPr>
            <a:endParaRPr lang="es-ES" sz="3555" dirty="0">
              <a:effectLst>
                <a:outerShdw blurRad="38100" dist="38100" dir="2700000" algn="tl">
                  <a:srgbClr val="000000"/>
                </a:outerShdw>
              </a:effectLst>
              <a:latin typeface="SimHei" charset="-122"/>
              <a:ea typeface="SimHei" charset="-122"/>
              <a:cs typeface="SimHei" charset="-122"/>
              <a:sym typeface="Arial" panose="020B0604020202020204" pitchFamily="34" charset="0"/>
            </a:endParaRPr>
          </a:p>
        </p:txBody>
      </p:sp>
      <p:sp>
        <p:nvSpPr>
          <p:cNvPr id="81" name="AutoShape 29">
            <a:extLst>
              <a:ext uri="{FF2B5EF4-FFF2-40B4-BE49-F238E27FC236}">
                <a16:creationId xmlns:a16="http://schemas.microsoft.com/office/drawing/2014/main" xmlns="" id="{F8E265CC-63D1-491E-90C9-51822E7DB1A0}"/>
              </a:ext>
            </a:extLst>
          </p:cNvPr>
          <p:cNvSpPr>
            <a:spLocks/>
          </p:cNvSpPr>
          <p:nvPr/>
        </p:nvSpPr>
        <p:spPr bwMode="auto">
          <a:xfrm>
            <a:off x="8403167" y="1596539"/>
            <a:ext cx="527051" cy="35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ext uri="{91240B29-F687-4f45-9708-019B960494DF}"/>
            <a:ext uri="{AF507438-7753-43e0-B8FC-AC1667EBCBE1}"/>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defRPr/>
            </a:pPr>
            <a:r>
              <a:rPr lang="es-ES" altLang="zh-CN" sz="2311" b="0" dirty="0">
                <a:latin typeface="SimHei" charset="-122"/>
                <a:ea typeface="SimHei" charset="-122"/>
                <a:cs typeface="SimHei" charset="-122"/>
                <a:sym typeface="Arial" panose="020B0604020202020204" pitchFamily="34" charset="0"/>
              </a:rPr>
              <a:t>02</a:t>
            </a:r>
            <a:endParaRPr lang="es-ES" altLang="zh-CN" sz="1244" b="0" dirty="0">
              <a:latin typeface="SimHei" charset="-122"/>
              <a:ea typeface="SimHei" charset="-122"/>
              <a:cs typeface="SimHei" charset="-122"/>
              <a:sym typeface="Arial" panose="020B0604020202020204" pitchFamily="34" charset="0"/>
            </a:endParaRPr>
          </a:p>
        </p:txBody>
      </p:sp>
      <p:sp>
        <p:nvSpPr>
          <p:cNvPr id="82" name="AutoShape 30">
            <a:extLst>
              <a:ext uri="{FF2B5EF4-FFF2-40B4-BE49-F238E27FC236}">
                <a16:creationId xmlns:a16="http://schemas.microsoft.com/office/drawing/2014/main" xmlns="" id="{08158844-4886-4716-B0BD-A5072F2429BE}"/>
              </a:ext>
            </a:extLst>
          </p:cNvPr>
          <p:cNvSpPr>
            <a:spLocks/>
          </p:cNvSpPr>
          <p:nvPr/>
        </p:nvSpPr>
        <p:spPr bwMode="auto">
          <a:xfrm>
            <a:off x="3242734" y="1403927"/>
            <a:ext cx="1413933" cy="1126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084" y="0"/>
                </a:moveTo>
                <a:cubicBezTo>
                  <a:pt x="2724" y="0"/>
                  <a:pt x="0" y="3419"/>
                  <a:pt x="0" y="7637"/>
                </a:cubicBezTo>
                <a:cubicBezTo>
                  <a:pt x="0" y="11855"/>
                  <a:pt x="2724" y="15274"/>
                  <a:pt x="6084" y="15274"/>
                </a:cubicBezTo>
                <a:cubicBezTo>
                  <a:pt x="7723" y="15274"/>
                  <a:pt x="9201" y="14448"/>
                  <a:pt x="10295" y="13126"/>
                </a:cubicBezTo>
                <a:lnTo>
                  <a:pt x="21599" y="21600"/>
                </a:lnTo>
                <a:lnTo>
                  <a:pt x="11592" y="10838"/>
                </a:lnTo>
                <a:cubicBezTo>
                  <a:pt x="11953" y="9861"/>
                  <a:pt x="12168" y="8784"/>
                  <a:pt x="12168" y="7637"/>
                </a:cubicBezTo>
                <a:cubicBezTo>
                  <a:pt x="12168" y="3419"/>
                  <a:pt x="9444" y="0"/>
                  <a:pt x="6084" y="0"/>
                </a:cubicBezTo>
                <a:close/>
              </a:path>
            </a:pathLst>
          </a:custGeom>
          <a:solidFill>
            <a:schemeClr val="accent1"/>
          </a:solidFill>
          <a:ln>
            <a:noFill/>
          </a:ln>
          <a:effectLst/>
          <a:extLst/>
        </p:spPr>
        <p:txBody>
          <a:bodyPr lIns="0" tIns="0" rIns="0" bIns="0" anchor="ctr"/>
          <a:lstStyle/>
          <a:p>
            <a:pPr>
              <a:defRPr/>
            </a:pPr>
            <a:endParaRPr lang="es-ES" sz="3555" dirty="0">
              <a:effectLst>
                <a:outerShdw blurRad="38100" dist="38100" dir="2700000" algn="tl">
                  <a:srgbClr val="000000"/>
                </a:outerShdw>
              </a:effectLst>
              <a:latin typeface="SimHei" charset="-122"/>
              <a:ea typeface="SimHei" charset="-122"/>
              <a:cs typeface="SimHei" charset="-122"/>
              <a:sym typeface="Arial" panose="020B0604020202020204" pitchFamily="34" charset="0"/>
            </a:endParaRPr>
          </a:p>
        </p:txBody>
      </p:sp>
      <p:sp>
        <p:nvSpPr>
          <p:cNvPr id="83" name="AutoShape 31">
            <a:extLst>
              <a:ext uri="{FF2B5EF4-FFF2-40B4-BE49-F238E27FC236}">
                <a16:creationId xmlns:a16="http://schemas.microsoft.com/office/drawing/2014/main" xmlns="" id="{5BA95E94-9CA4-4DAA-935B-E503CD2CFD65}"/>
              </a:ext>
            </a:extLst>
          </p:cNvPr>
          <p:cNvSpPr>
            <a:spLocks/>
          </p:cNvSpPr>
          <p:nvPr/>
        </p:nvSpPr>
        <p:spPr bwMode="auto">
          <a:xfrm>
            <a:off x="3371852" y="1611355"/>
            <a:ext cx="527049" cy="35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ext uri="{91240B29-F687-4f45-9708-019B960494DF}"/>
            <a:ext uri="{AF507438-7753-43e0-B8FC-AC1667EBCBE1}"/>
          </a:extLst>
        </p:spPr>
        <p:txBody>
          <a:bodyPr lIns="0" tIns="0" rIns="0" bIns="0" anchor="ctr" anchorCtr="1">
            <a:spAutoFit/>
          </a:bodyP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defRPr/>
            </a:pPr>
            <a:r>
              <a:rPr lang="es-ES" altLang="zh-CN" sz="2311" b="0" dirty="0">
                <a:latin typeface="SimHei" charset="-122"/>
                <a:ea typeface="SimHei" charset="-122"/>
                <a:cs typeface="SimHei" charset="-122"/>
                <a:sym typeface="Arial" panose="020B0604020202020204" pitchFamily="34" charset="0"/>
              </a:rPr>
              <a:t>01</a:t>
            </a:r>
            <a:endParaRPr lang="es-ES" altLang="zh-CN" sz="1244" b="0" dirty="0">
              <a:latin typeface="SimHei" charset="-122"/>
              <a:ea typeface="SimHei" charset="-122"/>
              <a:cs typeface="SimHei" charset="-122"/>
              <a:sym typeface="Arial" panose="020B0604020202020204" pitchFamily="34" charset="0"/>
            </a:endParaRPr>
          </a:p>
        </p:txBody>
      </p:sp>
      <p:sp>
        <p:nvSpPr>
          <p:cNvPr id="84" name="AutoShape 32">
            <a:extLst>
              <a:ext uri="{FF2B5EF4-FFF2-40B4-BE49-F238E27FC236}">
                <a16:creationId xmlns:a16="http://schemas.microsoft.com/office/drawing/2014/main" xmlns="" id="{20B36537-94CA-4ECF-A082-1956E6849A3E}"/>
              </a:ext>
            </a:extLst>
          </p:cNvPr>
          <p:cNvSpPr>
            <a:spLocks/>
          </p:cNvSpPr>
          <p:nvPr/>
        </p:nvSpPr>
        <p:spPr bwMode="auto">
          <a:xfrm>
            <a:off x="9122834" y="1710844"/>
            <a:ext cx="2364317" cy="170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1009"/>
              </a:spcBef>
              <a:defRPr/>
            </a:pPr>
            <a:r>
              <a:rPr lang="zh-CN" altLang="en-US" sz="1067" b="0" dirty="0">
                <a:solidFill>
                  <a:schemeClr val="bg1">
                    <a:lumMod val="65000"/>
                  </a:schemeClr>
                </a:solidFill>
                <a:latin typeface="SimHei" charset="-122"/>
                <a:ea typeface="SimHei" charset="-122"/>
                <a:cs typeface="SimHei" charset="-122"/>
                <a:sym typeface="Arial" panose="020B0604020202020204" pitchFamily="34" charset="0"/>
              </a:rPr>
              <a:t>单击输入文本</a:t>
            </a:r>
            <a:r>
              <a:rPr lang="en-US" altLang="zh-CN" sz="1067" b="0" dirty="0">
                <a:solidFill>
                  <a:schemeClr val="bg1">
                    <a:lumMod val="65000"/>
                  </a:schemeClr>
                </a:solidFill>
                <a:latin typeface="SimHei" charset="-122"/>
                <a:ea typeface="SimHei" charset="-122"/>
                <a:cs typeface="SimHei" charset="-122"/>
                <a:sym typeface="Arial" panose="020B0604020202020204" pitchFamily="34" charset="0"/>
              </a:rPr>
              <a:t>.</a:t>
            </a:r>
            <a:endParaRPr lang="es-ES" altLang="zh-CN" sz="106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85" name="AutoShape 33">
            <a:extLst>
              <a:ext uri="{FF2B5EF4-FFF2-40B4-BE49-F238E27FC236}">
                <a16:creationId xmlns:a16="http://schemas.microsoft.com/office/drawing/2014/main" xmlns="" id="{DDA6C50A-7750-42B1-80E7-61DF63ACCC57}"/>
              </a:ext>
            </a:extLst>
          </p:cNvPr>
          <p:cNvSpPr>
            <a:spLocks/>
          </p:cNvSpPr>
          <p:nvPr/>
        </p:nvSpPr>
        <p:spPr bwMode="auto">
          <a:xfrm>
            <a:off x="9122834" y="1403716"/>
            <a:ext cx="1629833" cy="2734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defRPr/>
            </a:pPr>
            <a:r>
              <a:rPr lang="zh-CN" altLang="en-US" sz="1777" b="0" dirty="0">
                <a:solidFill>
                  <a:schemeClr val="bg1">
                    <a:lumMod val="65000"/>
                  </a:schemeClr>
                </a:solidFill>
                <a:latin typeface="SimHei" charset="-122"/>
                <a:ea typeface="SimHei" charset="-122"/>
                <a:cs typeface="SimHei" charset="-122"/>
                <a:sym typeface="Arial" panose="020B0604020202020204" pitchFamily="34" charset="0"/>
              </a:rPr>
              <a:t>请替换文字内容</a:t>
            </a:r>
            <a:endParaRPr lang="es-ES" altLang="zh-CN" sz="177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86" name="AutoShape 34">
            <a:extLst>
              <a:ext uri="{FF2B5EF4-FFF2-40B4-BE49-F238E27FC236}">
                <a16:creationId xmlns:a16="http://schemas.microsoft.com/office/drawing/2014/main" xmlns="" id="{9D5EEC2A-768E-48F6-8110-EEA13850CCCE}"/>
              </a:ext>
            </a:extLst>
          </p:cNvPr>
          <p:cNvSpPr>
            <a:spLocks/>
          </p:cNvSpPr>
          <p:nvPr/>
        </p:nvSpPr>
        <p:spPr bwMode="auto">
          <a:xfrm>
            <a:off x="9122834" y="5967460"/>
            <a:ext cx="2364317" cy="170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1009"/>
              </a:spcBef>
              <a:defRPr/>
            </a:pPr>
            <a:r>
              <a:rPr lang="zh-CN" altLang="en-US" sz="1067" b="0" dirty="0">
                <a:solidFill>
                  <a:schemeClr val="bg1">
                    <a:lumMod val="65000"/>
                  </a:schemeClr>
                </a:solidFill>
                <a:latin typeface="SimHei" charset="-122"/>
                <a:ea typeface="SimHei" charset="-122"/>
                <a:cs typeface="SimHei" charset="-122"/>
                <a:sym typeface="Arial" panose="020B0604020202020204" pitchFamily="34" charset="0"/>
              </a:rPr>
              <a:t>单击输入文本</a:t>
            </a:r>
            <a:endParaRPr lang="es-ES" altLang="zh-CN" sz="106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87" name="AutoShape 35">
            <a:extLst>
              <a:ext uri="{FF2B5EF4-FFF2-40B4-BE49-F238E27FC236}">
                <a16:creationId xmlns:a16="http://schemas.microsoft.com/office/drawing/2014/main" xmlns="" id="{D19C80E8-6207-4577-83D2-B77DB163A545}"/>
              </a:ext>
            </a:extLst>
          </p:cNvPr>
          <p:cNvSpPr>
            <a:spLocks/>
          </p:cNvSpPr>
          <p:nvPr/>
        </p:nvSpPr>
        <p:spPr bwMode="auto">
          <a:xfrm>
            <a:off x="9122834" y="5658216"/>
            <a:ext cx="1629833" cy="2734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defRPr/>
            </a:pPr>
            <a:r>
              <a:rPr lang="zh-CN" altLang="en-US" sz="1777" b="0" dirty="0">
                <a:solidFill>
                  <a:schemeClr val="bg1">
                    <a:lumMod val="65000"/>
                  </a:schemeClr>
                </a:solidFill>
                <a:latin typeface="SimHei" charset="-122"/>
                <a:ea typeface="SimHei" charset="-122"/>
                <a:cs typeface="SimHei" charset="-122"/>
                <a:sym typeface="Arial" panose="020B0604020202020204" pitchFamily="34" charset="0"/>
              </a:rPr>
              <a:t>请替换文字内容</a:t>
            </a:r>
            <a:endParaRPr lang="es-ES" altLang="zh-CN" sz="177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88" name="AutoShape 36">
            <a:extLst>
              <a:ext uri="{FF2B5EF4-FFF2-40B4-BE49-F238E27FC236}">
                <a16:creationId xmlns:a16="http://schemas.microsoft.com/office/drawing/2014/main" xmlns="" id="{C8569A46-907F-402C-A8DB-50DBA00BE760}"/>
              </a:ext>
            </a:extLst>
          </p:cNvPr>
          <p:cNvSpPr>
            <a:spLocks/>
          </p:cNvSpPr>
          <p:nvPr/>
        </p:nvSpPr>
        <p:spPr bwMode="auto">
          <a:xfrm>
            <a:off x="929217" y="1710844"/>
            <a:ext cx="2243667" cy="170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1009"/>
              </a:spcBef>
              <a:defRPr/>
            </a:pPr>
            <a:r>
              <a:rPr lang="zh-CN" altLang="en-US" sz="1067" b="0" dirty="0">
                <a:solidFill>
                  <a:schemeClr val="bg1">
                    <a:lumMod val="65000"/>
                  </a:schemeClr>
                </a:solidFill>
                <a:latin typeface="SimHei" charset="-122"/>
                <a:ea typeface="SimHei" charset="-122"/>
                <a:cs typeface="SimHei" charset="-122"/>
                <a:sym typeface="Arial" panose="020B0604020202020204" pitchFamily="34" charset="0"/>
              </a:rPr>
              <a:t>单击输入文本</a:t>
            </a:r>
            <a:r>
              <a:rPr lang="en-US" altLang="zh-CN" sz="1067" b="0" dirty="0">
                <a:solidFill>
                  <a:schemeClr val="bg1">
                    <a:lumMod val="65000"/>
                  </a:schemeClr>
                </a:solidFill>
                <a:latin typeface="SimHei" charset="-122"/>
                <a:ea typeface="SimHei" charset="-122"/>
                <a:cs typeface="SimHei" charset="-122"/>
                <a:sym typeface="Arial" panose="020B0604020202020204" pitchFamily="34" charset="0"/>
              </a:rPr>
              <a:t>.</a:t>
            </a:r>
            <a:endParaRPr lang="es-ES" altLang="zh-CN" sz="106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89" name="AutoShape 37">
            <a:extLst>
              <a:ext uri="{FF2B5EF4-FFF2-40B4-BE49-F238E27FC236}">
                <a16:creationId xmlns:a16="http://schemas.microsoft.com/office/drawing/2014/main" xmlns="" id="{6D74758A-4EDD-4E9F-838D-C37970A91B68}"/>
              </a:ext>
            </a:extLst>
          </p:cNvPr>
          <p:cNvSpPr>
            <a:spLocks/>
          </p:cNvSpPr>
          <p:nvPr/>
        </p:nvSpPr>
        <p:spPr bwMode="auto">
          <a:xfrm>
            <a:off x="1475318" y="1429116"/>
            <a:ext cx="1697567" cy="2734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defRPr/>
            </a:pPr>
            <a:r>
              <a:rPr lang="zh-CN" altLang="en-US" sz="1777" b="0" dirty="0">
                <a:solidFill>
                  <a:schemeClr val="bg1">
                    <a:lumMod val="65000"/>
                  </a:schemeClr>
                </a:solidFill>
                <a:latin typeface="SimHei" charset="-122"/>
                <a:ea typeface="SimHei" charset="-122"/>
                <a:cs typeface="SimHei" charset="-122"/>
                <a:sym typeface="Arial" panose="020B0604020202020204" pitchFamily="34" charset="0"/>
              </a:rPr>
              <a:t>请替换文字内容</a:t>
            </a:r>
            <a:endParaRPr lang="es-ES" altLang="zh-CN" sz="177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90" name="AutoShape 38">
            <a:extLst>
              <a:ext uri="{FF2B5EF4-FFF2-40B4-BE49-F238E27FC236}">
                <a16:creationId xmlns:a16="http://schemas.microsoft.com/office/drawing/2014/main" xmlns="" id="{826A3171-F84A-4359-8C33-8BD11C61F421}"/>
              </a:ext>
            </a:extLst>
          </p:cNvPr>
          <p:cNvSpPr>
            <a:spLocks/>
          </p:cNvSpPr>
          <p:nvPr/>
        </p:nvSpPr>
        <p:spPr bwMode="auto">
          <a:xfrm>
            <a:off x="929217" y="5967460"/>
            <a:ext cx="2243667" cy="170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1009"/>
              </a:spcBef>
              <a:defRPr/>
            </a:pPr>
            <a:r>
              <a:rPr lang="zh-CN" altLang="en-US" sz="1067" b="0" dirty="0">
                <a:solidFill>
                  <a:schemeClr val="bg1">
                    <a:lumMod val="65000"/>
                  </a:schemeClr>
                </a:solidFill>
                <a:latin typeface="SimHei" charset="-122"/>
                <a:ea typeface="SimHei" charset="-122"/>
                <a:cs typeface="SimHei" charset="-122"/>
                <a:sym typeface="Arial" panose="020B0604020202020204" pitchFamily="34" charset="0"/>
              </a:rPr>
              <a:t>单击输入文本</a:t>
            </a:r>
            <a:r>
              <a:rPr lang="en-US" altLang="zh-CN" sz="1067" b="0" dirty="0">
                <a:solidFill>
                  <a:schemeClr val="bg1">
                    <a:lumMod val="65000"/>
                  </a:schemeClr>
                </a:solidFill>
                <a:latin typeface="SimHei" charset="-122"/>
                <a:ea typeface="SimHei" charset="-122"/>
                <a:cs typeface="SimHei" charset="-122"/>
                <a:sym typeface="Arial" panose="020B0604020202020204" pitchFamily="34" charset="0"/>
              </a:rPr>
              <a:t>.</a:t>
            </a:r>
            <a:endParaRPr lang="es-ES" altLang="zh-CN" sz="1067" b="0"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91" name="AutoShape 39">
            <a:extLst>
              <a:ext uri="{FF2B5EF4-FFF2-40B4-BE49-F238E27FC236}">
                <a16:creationId xmlns:a16="http://schemas.microsoft.com/office/drawing/2014/main" xmlns="" id="{070F73A6-913D-4809-BCBD-9EF302650F1C}"/>
              </a:ext>
            </a:extLst>
          </p:cNvPr>
          <p:cNvSpPr>
            <a:spLocks/>
          </p:cNvSpPr>
          <p:nvPr/>
        </p:nvSpPr>
        <p:spPr bwMode="auto">
          <a:xfrm>
            <a:off x="1475318" y="5683616"/>
            <a:ext cx="1697567" cy="2734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ext uri="{91240B29-F687-4f45-9708-019B960494DF}"/>
            <a:ext uri="{AF507438-7753-43e0-B8FC-AC1667EBCBE1}"/>
          </a:extLst>
        </p:spPr>
        <p:txBody>
          <a:bodyPr lIns="0" tIns="0" rIns="0" bIns="0"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defRPr/>
            </a:pPr>
            <a:r>
              <a:rPr lang="zh-CN" altLang="en-US" sz="1777" b="0" dirty="0">
                <a:solidFill>
                  <a:schemeClr val="bg1">
                    <a:lumMod val="65000"/>
                  </a:schemeClr>
                </a:solidFill>
                <a:latin typeface="SimHei" charset="-122"/>
                <a:ea typeface="SimHei" charset="-122"/>
                <a:cs typeface="SimHei" charset="-122"/>
                <a:sym typeface="Arial" panose="020B0604020202020204" pitchFamily="34" charset="0"/>
              </a:rPr>
              <a:t>请替换文字内容</a:t>
            </a:r>
            <a:endParaRPr lang="es-ES" altLang="zh-CN" sz="1777" b="0" dirty="0">
              <a:solidFill>
                <a:schemeClr val="bg1">
                  <a:lumMod val="65000"/>
                </a:schemeClr>
              </a:solidFill>
              <a:latin typeface="SimHei" charset="-122"/>
              <a:ea typeface="SimHei" charset="-122"/>
              <a:cs typeface="SimHei" charset="-122"/>
              <a:sym typeface="Arial" panose="020B0604020202020204" pitchFamily="34"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438444772"/>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xmlns=""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输入标题</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xmlns=""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xmlns=""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5" name="Group 24">
            <a:extLst>
              <a:ext uri="{FF2B5EF4-FFF2-40B4-BE49-F238E27FC236}">
                <a16:creationId xmlns:a16="http://schemas.microsoft.com/office/drawing/2014/main" xmlns="" id="{2E368957-86C3-4440-870A-788A16E874A0}"/>
              </a:ext>
            </a:extLst>
          </p:cNvPr>
          <p:cNvGrpSpPr/>
          <p:nvPr/>
        </p:nvGrpSpPr>
        <p:grpSpPr>
          <a:xfrm>
            <a:off x="1715136" y="2422236"/>
            <a:ext cx="3565897" cy="4063069"/>
            <a:chOff x="434975" y="1644651"/>
            <a:chExt cx="3044825" cy="3468688"/>
          </a:xfrm>
        </p:grpSpPr>
        <p:sp>
          <p:nvSpPr>
            <p:cNvPr id="7" name="Freeform 5">
              <a:extLst>
                <a:ext uri="{FF2B5EF4-FFF2-40B4-BE49-F238E27FC236}">
                  <a16:creationId xmlns:a16="http://schemas.microsoft.com/office/drawing/2014/main" xmlns="" id="{990A4203-769B-4324-9238-E3BCC622BE9E}"/>
                </a:ext>
              </a:extLst>
            </p:cNvPr>
            <p:cNvSpPr>
              <a:spLocks/>
            </p:cNvSpPr>
            <p:nvPr/>
          </p:nvSpPr>
          <p:spPr bwMode="auto">
            <a:xfrm>
              <a:off x="1276350" y="3192463"/>
              <a:ext cx="1144588" cy="431800"/>
            </a:xfrm>
            <a:custGeom>
              <a:avLst/>
              <a:gdLst/>
              <a:ahLst/>
              <a:cxnLst>
                <a:cxn ang="0">
                  <a:pos x="64" y="0"/>
                </a:cxn>
                <a:cxn ang="0">
                  <a:pos x="214" y="102"/>
                </a:cxn>
                <a:cxn ang="0">
                  <a:pos x="430" y="0"/>
                </a:cxn>
                <a:cxn ang="0">
                  <a:pos x="490" y="0"/>
                </a:cxn>
                <a:cxn ang="0">
                  <a:pos x="200" y="168"/>
                </a:cxn>
                <a:cxn ang="0">
                  <a:pos x="137" y="153"/>
                </a:cxn>
                <a:cxn ang="0">
                  <a:pos x="35" y="82"/>
                </a:cxn>
                <a:cxn ang="0">
                  <a:pos x="0" y="0"/>
                </a:cxn>
                <a:cxn ang="0">
                  <a:pos x="64" y="0"/>
                </a:cxn>
              </a:cxnLst>
              <a:rect l="0" t="0" r="r" b="b"/>
              <a:pathLst>
                <a:path w="490" h="185">
                  <a:moveTo>
                    <a:pt x="64" y="0"/>
                  </a:moveTo>
                  <a:cubicBezTo>
                    <a:pt x="84" y="51"/>
                    <a:pt x="134" y="85"/>
                    <a:pt x="214" y="102"/>
                  </a:cubicBezTo>
                  <a:cubicBezTo>
                    <a:pt x="335" y="115"/>
                    <a:pt x="407" y="81"/>
                    <a:pt x="430" y="0"/>
                  </a:cubicBezTo>
                  <a:cubicBezTo>
                    <a:pt x="490" y="0"/>
                    <a:pt x="490" y="0"/>
                    <a:pt x="490" y="0"/>
                  </a:cubicBezTo>
                  <a:cubicBezTo>
                    <a:pt x="470" y="129"/>
                    <a:pt x="373" y="185"/>
                    <a:pt x="200" y="168"/>
                  </a:cubicBezTo>
                  <a:cubicBezTo>
                    <a:pt x="177" y="164"/>
                    <a:pt x="156" y="159"/>
                    <a:pt x="137" y="153"/>
                  </a:cubicBezTo>
                  <a:cubicBezTo>
                    <a:pt x="93" y="137"/>
                    <a:pt x="59" y="114"/>
                    <a:pt x="35" y="82"/>
                  </a:cubicBezTo>
                  <a:cubicBezTo>
                    <a:pt x="18" y="59"/>
                    <a:pt x="6" y="32"/>
                    <a:pt x="0" y="0"/>
                  </a:cubicBezTo>
                  <a:lnTo>
                    <a:pt x="64" y="0"/>
                  </a:lnTo>
                  <a:close/>
                </a:path>
              </a:pathLst>
            </a:custGeom>
            <a:solidFill>
              <a:srgbClr val="0A080C"/>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 name="Freeform 6">
              <a:extLst>
                <a:ext uri="{FF2B5EF4-FFF2-40B4-BE49-F238E27FC236}">
                  <a16:creationId xmlns:a16="http://schemas.microsoft.com/office/drawing/2014/main" xmlns="" id="{98657D0C-9039-4602-B609-9F86023E75E7}"/>
                </a:ext>
              </a:extLst>
            </p:cNvPr>
            <p:cNvSpPr>
              <a:spLocks/>
            </p:cNvSpPr>
            <p:nvPr/>
          </p:nvSpPr>
          <p:spPr bwMode="auto">
            <a:xfrm>
              <a:off x="1114425" y="4117976"/>
              <a:ext cx="873125" cy="995363"/>
            </a:xfrm>
            <a:custGeom>
              <a:avLst/>
              <a:gdLst/>
              <a:ahLst/>
              <a:cxnLst>
                <a:cxn ang="0">
                  <a:pos x="159" y="4"/>
                </a:cxn>
                <a:cxn ang="0">
                  <a:pos x="535" y="78"/>
                </a:cxn>
                <a:cxn ang="0">
                  <a:pos x="550" y="79"/>
                </a:cxn>
                <a:cxn ang="0">
                  <a:pos x="436" y="627"/>
                </a:cxn>
                <a:cxn ang="0">
                  <a:pos x="0" y="627"/>
                </a:cxn>
                <a:cxn ang="0">
                  <a:pos x="133" y="0"/>
                </a:cxn>
                <a:cxn ang="0">
                  <a:pos x="159" y="4"/>
                </a:cxn>
              </a:cxnLst>
              <a:rect l="0" t="0" r="r" b="b"/>
              <a:pathLst>
                <a:path w="550" h="627">
                  <a:moveTo>
                    <a:pt x="159" y="4"/>
                  </a:moveTo>
                  <a:lnTo>
                    <a:pt x="535" y="78"/>
                  </a:lnTo>
                  <a:lnTo>
                    <a:pt x="550" y="79"/>
                  </a:lnTo>
                  <a:lnTo>
                    <a:pt x="436" y="627"/>
                  </a:lnTo>
                  <a:lnTo>
                    <a:pt x="0" y="627"/>
                  </a:lnTo>
                  <a:lnTo>
                    <a:pt x="133" y="0"/>
                  </a:lnTo>
                  <a:lnTo>
                    <a:pt x="159" y="4"/>
                  </a:lnTo>
                  <a:close/>
                </a:path>
              </a:pathLst>
            </a:custGeom>
            <a:solidFill>
              <a:schemeClr val="tx2">
                <a:lumMod val="90000"/>
                <a:lumOff val="10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9" name="Freeform 7">
              <a:extLst>
                <a:ext uri="{FF2B5EF4-FFF2-40B4-BE49-F238E27FC236}">
                  <a16:creationId xmlns:a16="http://schemas.microsoft.com/office/drawing/2014/main" xmlns="" id="{6835D4C5-D51B-4ED9-BDBA-D2AE66669AA8}"/>
                </a:ext>
              </a:extLst>
            </p:cNvPr>
            <p:cNvSpPr>
              <a:spLocks/>
            </p:cNvSpPr>
            <p:nvPr/>
          </p:nvSpPr>
          <p:spPr bwMode="auto">
            <a:xfrm>
              <a:off x="1366838" y="3981451"/>
              <a:ext cx="633413" cy="260350"/>
            </a:xfrm>
            <a:custGeom>
              <a:avLst/>
              <a:gdLst/>
              <a:ahLst/>
              <a:cxnLst>
                <a:cxn ang="0">
                  <a:pos x="50" y="5"/>
                </a:cxn>
                <a:cxn ang="0">
                  <a:pos x="355" y="49"/>
                </a:cxn>
                <a:cxn ang="0">
                  <a:pos x="360" y="49"/>
                </a:cxn>
                <a:cxn ang="0">
                  <a:pos x="399" y="56"/>
                </a:cxn>
                <a:cxn ang="0">
                  <a:pos x="376" y="164"/>
                </a:cxn>
                <a:cxn ang="0">
                  <a:pos x="0" y="90"/>
                </a:cxn>
                <a:cxn ang="0">
                  <a:pos x="17" y="0"/>
                </a:cxn>
                <a:cxn ang="0">
                  <a:pos x="50" y="5"/>
                </a:cxn>
              </a:cxnLst>
              <a:rect l="0" t="0" r="r" b="b"/>
              <a:pathLst>
                <a:path w="399" h="164">
                  <a:moveTo>
                    <a:pt x="50" y="5"/>
                  </a:moveTo>
                  <a:lnTo>
                    <a:pt x="355" y="49"/>
                  </a:lnTo>
                  <a:lnTo>
                    <a:pt x="360" y="49"/>
                  </a:lnTo>
                  <a:lnTo>
                    <a:pt x="399" y="56"/>
                  </a:lnTo>
                  <a:lnTo>
                    <a:pt x="376" y="164"/>
                  </a:lnTo>
                  <a:lnTo>
                    <a:pt x="0" y="90"/>
                  </a:lnTo>
                  <a:lnTo>
                    <a:pt x="17" y="0"/>
                  </a:lnTo>
                  <a:lnTo>
                    <a:pt x="50" y="5"/>
                  </a:lnTo>
                  <a:close/>
                </a:path>
              </a:pathLst>
            </a:custGeom>
            <a:solidFill>
              <a:schemeClr val="tx1">
                <a:lumMod val="50000"/>
                <a:lumOff val="50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0" name="Freeform 8">
              <a:extLst>
                <a:ext uri="{FF2B5EF4-FFF2-40B4-BE49-F238E27FC236}">
                  <a16:creationId xmlns:a16="http://schemas.microsoft.com/office/drawing/2014/main" xmlns="" id="{B8253682-46E7-4B10-8771-DE3F26394594}"/>
                </a:ext>
              </a:extLst>
            </p:cNvPr>
            <p:cNvSpPr>
              <a:spLocks/>
            </p:cNvSpPr>
            <p:nvPr/>
          </p:nvSpPr>
          <p:spPr bwMode="auto">
            <a:xfrm>
              <a:off x="1398588" y="3573463"/>
              <a:ext cx="752475" cy="485775"/>
            </a:xfrm>
            <a:custGeom>
              <a:avLst/>
              <a:gdLst/>
              <a:ahLst/>
              <a:cxnLst>
                <a:cxn ang="0">
                  <a:pos x="335" y="306"/>
                </a:cxn>
                <a:cxn ang="0">
                  <a:pos x="30" y="262"/>
                </a:cxn>
                <a:cxn ang="0">
                  <a:pos x="36" y="240"/>
                </a:cxn>
                <a:cxn ang="0">
                  <a:pos x="5" y="141"/>
                </a:cxn>
                <a:cxn ang="0">
                  <a:pos x="0" y="107"/>
                </a:cxn>
                <a:cxn ang="0">
                  <a:pos x="4" y="0"/>
                </a:cxn>
                <a:cxn ang="0">
                  <a:pos x="474" y="22"/>
                </a:cxn>
                <a:cxn ang="0">
                  <a:pos x="418" y="172"/>
                </a:cxn>
                <a:cxn ang="0">
                  <a:pos x="343" y="272"/>
                </a:cxn>
                <a:cxn ang="0">
                  <a:pos x="337" y="306"/>
                </a:cxn>
                <a:cxn ang="0">
                  <a:pos x="335" y="306"/>
                </a:cxn>
              </a:cxnLst>
              <a:rect l="0" t="0" r="r" b="b"/>
              <a:pathLst>
                <a:path w="474" h="306">
                  <a:moveTo>
                    <a:pt x="335" y="306"/>
                  </a:moveTo>
                  <a:lnTo>
                    <a:pt x="30" y="262"/>
                  </a:lnTo>
                  <a:lnTo>
                    <a:pt x="36" y="240"/>
                  </a:lnTo>
                  <a:lnTo>
                    <a:pt x="5" y="141"/>
                  </a:lnTo>
                  <a:lnTo>
                    <a:pt x="0" y="107"/>
                  </a:lnTo>
                  <a:lnTo>
                    <a:pt x="4" y="0"/>
                  </a:lnTo>
                  <a:lnTo>
                    <a:pt x="474" y="22"/>
                  </a:lnTo>
                  <a:lnTo>
                    <a:pt x="418" y="172"/>
                  </a:lnTo>
                  <a:lnTo>
                    <a:pt x="343" y="272"/>
                  </a:lnTo>
                  <a:lnTo>
                    <a:pt x="337" y="306"/>
                  </a:lnTo>
                  <a:lnTo>
                    <a:pt x="335" y="306"/>
                  </a:lnTo>
                  <a:close/>
                </a:path>
              </a:pathLst>
            </a:custGeom>
            <a:solidFill>
              <a:srgbClr val="78797D"/>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1" name="Freeform 9">
              <a:extLst>
                <a:ext uri="{FF2B5EF4-FFF2-40B4-BE49-F238E27FC236}">
                  <a16:creationId xmlns:a16="http://schemas.microsoft.com/office/drawing/2014/main" xmlns="" id="{46A024D7-60D2-47F5-A863-B6D53DC8563D}"/>
                </a:ext>
              </a:extLst>
            </p:cNvPr>
            <p:cNvSpPr>
              <a:spLocks/>
            </p:cNvSpPr>
            <p:nvPr/>
          </p:nvSpPr>
          <p:spPr bwMode="auto">
            <a:xfrm>
              <a:off x="1404938" y="3194051"/>
              <a:ext cx="746125" cy="414338"/>
            </a:xfrm>
            <a:custGeom>
              <a:avLst/>
              <a:gdLst/>
              <a:ahLst/>
              <a:cxnLst>
                <a:cxn ang="0">
                  <a:pos x="319" y="177"/>
                </a:cxn>
                <a:cxn ang="0">
                  <a:pos x="0" y="162"/>
                </a:cxn>
                <a:cxn ang="0">
                  <a:pos x="9" y="111"/>
                </a:cxn>
                <a:cxn ang="0">
                  <a:pos x="44" y="3"/>
                </a:cxn>
                <a:cxn ang="0">
                  <a:pos x="105" y="16"/>
                </a:cxn>
                <a:cxn ang="0">
                  <a:pos x="103" y="47"/>
                </a:cxn>
                <a:cxn ang="0">
                  <a:pos x="110" y="48"/>
                </a:cxn>
                <a:cxn ang="0">
                  <a:pos x="125" y="20"/>
                </a:cxn>
                <a:cxn ang="0">
                  <a:pos x="170" y="32"/>
                </a:cxn>
                <a:cxn ang="0">
                  <a:pos x="168" y="59"/>
                </a:cxn>
                <a:cxn ang="0">
                  <a:pos x="172" y="60"/>
                </a:cxn>
                <a:cxn ang="0">
                  <a:pos x="185" y="38"/>
                </a:cxn>
                <a:cxn ang="0">
                  <a:pos x="243" y="58"/>
                </a:cxn>
                <a:cxn ang="0">
                  <a:pos x="238" y="76"/>
                </a:cxn>
                <a:cxn ang="0">
                  <a:pos x="247" y="78"/>
                </a:cxn>
                <a:cxn ang="0">
                  <a:pos x="271" y="57"/>
                </a:cxn>
                <a:cxn ang="0">
                  <a:pos x="299" y="74"/>
                </a:cxn>
                <a:cxn ang="0">
                  <a:pos x="319" y="177"/>
                </a:cxn>
              </a:cxnLst>
              <a:rect l="0" t="0" r="r" b="b"/>
              <a:pathLst>
                <a:path w="319" h="177">
                  <a:moveTo>
                    <a:pt x="319" y="177"/>
                  </a:moveTo>
                  <a:cubicBezTo>
                    <a:pt x="0" y="162"/>
                    <a:pt x="0" y="162"/>
                    <a:pt x="0" y="162"/>
                  </a:cubicBezTo>
                  <a:cubicBezTo>
                    <a:pt x="9" y="111"/>
                    <a:pt x="9" y="111"/>
                    <a:pt x="9" y="111"/>
                  </a:cubicBezTo>
                  <a:cubicBezTo>
                    <a:pt x="44" y="3"/>
                    <a:pt x="44" y="3"/>
                    <a:pt x="44" y="3"/>
                  </a:cubicBezTo>
                  <a:cubicBezTo>
                    <a:pt x="62" y="0"/>
                    <a:pt x="82" y="5"/>
                    <a:pt x="105" y="16"/>
                  </a:cubicBezTo>
                  <a:cubicBezTo>
                    <a:pt x="103" y="47"/>
                    <a:pt x="103" y="47"/>
                    <a:pt x="103" y="47"/>
                  </a:cubicBezTo>
                  <a:cubicBezTo>
                    <a:pt x="105" y="48"/>
                    <a:pt x="108" y="49"/>
                    <a:pt x="110" y="48"/>
                  </a:cubicBezTo>
                  <a:cubicBezTo>
                    <a:pt x="125" y="20"/>
                    <a:pt x="125" y="20"/>
                    <a:pt x="125" y="20"/>
                  </a:cubicBezTo>
                  <a:cubicBezTo>
                    <a:pt x="140" y="20"/>
                    <a:pt x="155" y="24"/>
                    <a:pt x="170" y="32"/>
                  </a:cubicBezTo>
                  <a:cubicBezTo>
                    <a:pt x="168" y="59"/>
                    <a:pt x="168" y="59"/>
                    <a:pt x="168" y="59"/>
                  </a:cubicBezTo>
                  <a:cubicBezTo>
                    <a:pt x="168" y="60"/>
                    <a:pt x="170" y="61"/>
                    <a:pt x="172" y="60"/>
                  </a:cubicBezTo>
                  <a:cubicBezTo>
                    <a:pt x="185" y="38"/>
                    <a:pt x="185" y="38"/>
                    <a:pt x="185" y="38"/>
                  </a:cubicBezTo>
                  <a:cubicBezTo>
                    <a:pt x="206" y="39"/>
                    <a:pt x="226" y="46"/>
                    <a:pt x="243" y="58"/>
                  </a:cubicBezTo>
                  <a:cubicBezTo>
                    <a:pt x="238" y="76"/>
                    <a:pt x="238" y="76"/>
                    <a:pt x="238" y="76"/>
                  </a:cubicBezTo>
                  <a:cubicBezTo>
                    <a:pt x="241" y="80"/>
                    <a:pt x="244" y="80"/>
                    <a:pt x="247" y="78"/>
                  </a:cubicBezTo>
                  <a:cubicBezTo>
                    <a:pt x="252" y="66"/>
                    <a:pt x="260" y="60"/>
                    <a:pt x="271" y="57"/>
                  </a:cubicBezTo>
                  <a:cubicBezTo>
                    <a:pt x="281" y="55"/>
                    <a:pt x="290" y="60"/>
                    <a:pt x="299" y="74"/>
                  </a:cubicBezTo>
                  <a:lnTo>
                    <a:pt x="319" y="177"/>
                  </a:lnTo>
                  <a:close/>
                </a:path>
              </a:pathLst>
            </a:custGeom>
            <a:solidFill>
              <a:schemeClr val="tx2">
                <a:lumMod val="50000"/>
                <a:lumOff val="50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2" name="Freeform 10">
              <a:extLst>
                <a:ext uri="{FF2B5EF4-FFF2-40B4-BE49-F238E27FC236}">
                  <a16:creationId xmlns:a16="http://schemas.microsoft.com/office/drawing/2014/main" xmlns="" id="{8D1F2524-9380-4F0B-8DDA-B423236615E3}"/>
                </a:ext>
              </a:extLst>
            </p:cNvPr>
            <p:cNvSpPr>
              <a:spLocks/>
            </p:cNvSpPr>
            <p:nvPr/>
          </p:nvSpPr>
          <p:spPr bwMode="auto">
            <a:xfrm>
              <a:off x="1366838" y="3419476"/>
              <a:ext cx="58738" cy="323850"/>
            </a:xfrm>
            <a:custGeom>
              <a:avLst/>
              <a:gdLst/>
              <a:ahLst/>
              <a:cxnLst>
                <a:cxn ang="0">
                  <a:pos x="24" y="97"/>
                </a:cxn>
                <a:cxn ang="0">
                  <a:pos x="20" y="204"/>
                </a:cxn>
                <a:cxn ang="0">
                  <a:pos x="0" y="56"/>
                </a:cxn>
                <a:cxn ang="0">
                  <a:pos x="14" y="0"/>
                </a:cxn>
                <a:cxn ang="0">
                  <a:pos x="37" y="22"/>
                </a:cxn>
                <a:cxn ang="0">
                  <a:pos x="24" y="97"/>
                </a:cxn>
              </a:cxnLst>
              <a:rect l="0" t="0" r="r" b="b"/>
              <a:pathLst>
                <a:path w="37" h="204">
                  <a:moveTo>
                    <a:pt x="24" y="97"/>
                  </a:moveTo>
                  <a:lnTo>
                    <a:pt x="20" y="204"/>
                  </a:lnTo>
                  <a:lnTo>
                    <a:pt x="0" y="56"/>
                  </a:lnTo>
                  <a:lnTo>
                    <a:pt x="14" y="0"/>
                  </a:lnTo>
                  <a:lnTo>
                    <a:pt x="37" y="22"/>
                  </a:lnTo>
                  <a:lnTo>
                    <a:pt x="24" y="97"/>
                  </a:lnTo>
                  <a:close/>
                </a:path>
              </a:pathLst>
            </a:custGeom>
            <a:solidFill>
              <a:srgbClr val="36373A"/>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3" name="Freeform 11">
              <a:extLst>
                <a:ext uri="{FF2B5EF4-FFF2-40B4-BE49-F238E27FC236}">
                  <a16:creationId xmlns:a16="http://schemas.microsoft.com/office/drawing/2014/main" xmlns="" id="{8F5A1AFF-6913-40B0-BE70-AD42D5C02810}"/>
                </a:ext>
              </a:extLst>
            </p:cNvPr>
            <p:cNvSpPr>
              <a:spLocks/>
            </p:cNvSpPr>
            <p:nvPr/>
          </p:nvSpPr>
          <p:spPr bwMode="auto">
            <a:xfrm>
              <a:off x="434975" y="2797176"/>
              <a:ext cx="104775" cy="347663"/>
            </a:xfrm>
            <a:custGeom>
              <a:avLst/>
              <a:gdLst/>
              <a:ahLst/>
              <a:cxnLst>
                <a:cxn ang="0">
                  <a:pos x="0" y="25"/>
                </a:cxn>
                <a:cxn ang="0">
                  <a:pos x="7" y="1"/>
                </a:cxn>
                <a:cxn ang="0">
                  <a:pos x="22" y="20"/>
                </a:cxn>
                <a:cxn ang="0">
                  <a:pos x="38" y="71"/>
                </a:cxn>
                <a:cxn ang="0">
                  <a:pos x="44" y="124"/>
                </a:cxn>
                <a:cxn ang="0">
                  <a:pos x="38" y="148"/>
                </a:cxn>
                <a:cxn ang="0">
                  <a:pos x="22" y="129"/>
                </a:cxn>
                <a:cxn ang="0">
                  <a:pos x="7" y="78"/>
                </a:cxn>
                <a:cxn ang="0">
                  <a:pos x="0" y="25"/>
                </a:cxn>
              </a:cxnLst>
              <a:rect l="0" t="0" r="r" b="b"/>
              <a:pathLst>
                <a:path w="45" h="149">
                  <a:moveTo>
                    <a:pt x="0" y="25"/>
                  </a:moveTo>
                  <a:cubicBezTo>
                    <a:pt x="0" y="10"/>
                    <a:pt x="3" y="2"/>
                    <a:pt x="7" y="1"/>
                  </a:cubicBezTo>
                  <a:cubicBezTo>
                    <a:pt x="11" y="0"/>
                    <a:pt x="16" y="7"/>
                    <a:pt x="22" y="20"/>
                  </a:cubicBezTo>
                  <a:cubicBezTo>
                    <a:pt x="29" y="34"/>
                    <a:pt x="34" y="51"/>
                    <a:pt x="38" y="71"/>
                  </a:cubicBezTo>
                  <a:cubicBezTo>
                    <a:pt x="42" y="91"/>
                    <a:pt x="45" y="109"/>
                    <a:pt x="44" y="124"/>
                  </a:cubicBezTo>
                  <a:cubicBezTo>
                    <a:pt x="44" y="139"/>
                    <a:pt x="42" y="147"/>
                    <a:pt x="38" y="148"/>
                  </a:cubicBezTo>
                  <a:cubicBezTo>
                    <a:pt x="34" y="149"/>
                    <a:pt x="29" y="142"/>
                    <a:pt x="22" y="129"/>
                  </a:cubicBezTo>
                  <a:cubicBezTo>
                    <a:pt x="16" y="115"/>
                    <a:pt x="11" y="98"/>
                    <a:pt x="7" y="78"/>
                  </a:cubicBezTo>
                  <a:cubicBezTo>
                    <a:pt x="2" y="58"/>
                    <a:pt x="0" y="40"/>
                    <a:pt x="0" y="25"/>
                  </a:cubicBezTo>
                  <a:close/>
                </a:path>
              </a:pathLst>
            </a:custGeom>
            <a:solidFill>
              <a:schemeClr val="tx2">
                <a:lumMod val="75000"/>
                <a:lumOff val="25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 name="Freeform 12">
              <a:extLst>
                <a:ext uri="{FF2B5EF4-FFF2-40B4-BE49-F238E27FC236}">
                  <a16:creationId xmlns:a16="http://schemas.microsoft.com/office/drawing/2014/main" xmlns="" id="{63339CAC-3E6A-416A-8BEB-947E4B44B250}"/>
                </a:ext>
              </a:extLst>
            </p:cNvPr>
            <p:cNvSpPr>
              <a:spLocks noEditPoints="1"/>
            </p:cNvSpPr>
            <p:nvPr/>
          </p:nvSpPr>
          <p:spPr bwMode="auto">
            <a:xfrm>
              <a:off x="1238250" y="3159126"/>
              <a:ext cx="1235075" cy="33338"/>
            </a:xfrm>
            <a:custGeom>
              <a:avLst/>
              <a:gdLst/>
              <a:ahLst/>
              <a:cxnLst>
                <a:cxn ang="0">
                  <a:pos x="634" y="0"/>
                </a:cxn>
                <a:cxn ang="0">
                  <a:pos x="778" y="0"/>
                </a:cxn>
                <a:cxn ang="0">
                  <a:pos x="778" y="21"/>
                </a:cxn>
                <a:cxn ang="0">
                  <a:pos x="634" y="21"/>
                </a:cxn>
                <a:cxn ang="0">
                  <a:pos x="634" y="0"/>
                </a:cxn>
                <a:cxn ang="0">
                  <a:pos x="0" y="0"/>
                </a:cxn>
                <a:cxn ang="0">
                  <a:pos x="142" y="0"/>
                </a:cxn>
                <a:cxn ang="0">
                  <a:pos x="142" y="21"/>
                </a:cxn>
                <a:cxn ang="0">
                  <a:pos x="0" y="21"/>
                </a:cxn>
                <a:cxn ang="0">
                  <a:pos x="0" y="0"/>
                </a:cxn>
              </a:cxnLst>
              <a:rect l="0" t="0" r="r" b="b"/>
              <a:pathLst>
                <a:path w="778" h="21">
                  <a:moveTo>
                    <a:pt x="634" y="0"/>
                  </a:moveTo>
                  <a:lnTo>
                    <a:pt x="778" y="0"/>
                  </a:lnTo>
                  <a:lnTo>
                    <a:pt x="778" y="21"/>
                  </a:lnTo>
                  <a:lnTo>
                    <a:pt x="634" y="21"/>
                  </a:lnTo>
                  <a:lnTo>
                    <a:pt x="634" y="0"/>
                  </a:lnTo>
                  <a:close/>
                  <a:moveTo>
                    <a:pt x="0" y="0"/>
                  </a:moveTo>
                  <a:lnTo>
                    <a:pt x="142" y="0"/>
                  </a:lnTo>
                  <a:lnTo>
                    <a:pt x="142" y="21"/>
                  </a:lnTo>
                  <a:lnTo>
                    <a:pt x="0" y="21"/>
                  </a:lnTo>
                  <a:lnTo>
                    <a:pt x="0" y="0"/>
                  </a:lnTo>
                  <a:close/>
                </a:path>
              </a:pathLst>
            </a:custGeom>
            <a:solidFill>
              <a:srgbClr val="0A080C"/>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 name="Freeform 13">
              <a:extLst>
                <a:ext uri="{FF2B5EF4-FFF2-40B4-BE49-F238E27FC236}">
                  <a16:creationId xmlns:a16="http://schemas.microsoft.com/office/drawing/2014/main" xmlns="" id="{C57C9886-62D4-4B5E-A19F-81CD128D873E}"/>
                </a:ext>
              </a:extLst>
            </p:cNvPr>
            <p:cNvSpPr>
              <a:spLocks/>
            </p:cNvSpPr>
            <p:nvPr/>
          </p:nvSpPr>
          <p:spPr bwMode="auto">
            <a:xfrm>
              <a:off x="920750" y="2746376"/>
              <a:ext cx="681038" cy="412750"/>
            </a:xfrm>
            <a:custGeom>
              <a:avLst/>
              <a:gdLst/>
              <a:ahLst/>
              <a:cxnLst>
                <a:cxn ang="0">
                  <a:pos x="276" y="0"/>
                </a:cxn>
                <a:cxn ang="0">
                  <a:pos x="254" y="177"/>
                </a:cxn>
                <a:cxn ang="0">
                  <a:pos x="232" y="177"/>
                </a:cxn>
                <a:cxn ang="0">
                  <a:pos x="136" y="177"/>
                </a:cxn>
                <a:cxn ang="0">
                  <a:pos x="0" y="177"/>
                </a:cxn>
                <a:cxn ang="0">
                  <a:pos x="10" y="63"/>
                </a:cxn>
                <a:cxn ang="0">
                  <a:pos x="276" y="0"/>
                </a:cxn>
              </a:cxnLst>
              <a:rect l="0" t="0" r="r" b="b"/>
              <a:pathLst>
                <a:path w="291" h="177">
                  <a:moveTo>
                    <a:pt x="276" y="0"/>
                  </a:moveTo>
                  <a:cubicBezTo>
                    <a:pt x="291" y="88"/>
                    <a:pt x="284" y="147"/>
                    <a:pt x="254" y="177"/>
                  </a:cubicBezTo>
                  <a:cubicBezTo>
                    <a:pt x="232" y="177"/>
                    <a:pt x="232" y="177"/>
                    <a:pt x="232" y="177"/>
                  </a:cubicBezTo>
                  <a:cubicBezTo>
                    <a:pt x="136" y="177"/>
                    <a:pt x="136" y="177"/>
                    <a:pt x="136" y="177"/>
                  </a:cubicBezTo>
                  <a:cubicBezTo>
                    <a:pt x="0" y="177"/>
                    <a:pt x="0" y="177"/>
                    <a:pt x="0" y="177"/>
                  </a:cubicBezTo>
                  <a:cubicBezTo>
                    <a:pt x="15" y="152"/>
                    <a:pt x="18" y="114"/>
                    <a:pt x="10" y="63"/>
                  </a:cubicBezTo>
                  <a:lnTo>
                    <a:pt x="276" y="0"/>
                  </a:lnTo>
                  <a:close/>
                </a:path>
              </a:pathLst>
            </a:custGeom>
            <a:solidFill>
              <a:schemeClr val="accent2">
                <a:lumMod val="75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7" name="Freeform 14">
              <a:extLst>
                <a:ext uri="{FF2B5EF4-FFF2-40B4-BE49-F238E27FC236}">
                  <a16:creationId xmlns:a16="http://schemas.microsoft.com/office/drawing/2014/main" xmlns="" id="{88FB09A2-1A0F-42AE-B967-3A27935314BA}"/>
                </a:ext>
              </a:extLst>
            </p:cNvPr>
            <p:cNvSpPr>
              <a:spLocks/>
            </p:cNvSpPr>
            <p:nvPr/>
          </p:nvSpPr>
          <p:spPr bwMode="auto">
            <a:xfrm>
              <a:off x="1514475" y="2598738"/>
              <a:ext cx="717550" cy="560388"/>
            </a:xfrm>
            <a:custGeom>
              <a:avLst/>
              <a:gdLst/>
              <a:ahLst/>
              <a:cxnLst>
                <a:cxn ang="0">
                  <a:pos x="0" y="240"/>
                </a:cxn>
                <a:cxn ang="0">
                  <a:pos x="22" y="63"/>
                </a:cxn>
                <a:cxn ang="0">
                  <a:pos x="283" y="0"/>
                </a:cxn>
                <a:cxn ang="0">
                  <a:pos x="248" y="240"/>
                </a:cxn>
                <a:cxn ang="0">
                  <a:pos x="0" y="240"/>
                </a:cxn>
              </a:cxnLst>
              <a:rect l="0" t="0" r="r" b="b"/>
              <a:pathLst>
                <a:path w="307" h="240">
                  <a:moveTo>
                    <a:pt x="0" y="240"/>
                  </a:moveTo>
                  <a:cubicBezTo>
                    <a:pt x="30" y="210"/>
                    <a:pt x="37" y="151"/>
                    <a:pt x="22" y="63"/>
                  </a:cubicBezTo>
                  <a:cubicBezTo>
                    <a:pt x="283" y="0"/>
                    <a:pt x="283" y="0"/>
                    <a:pt x="283" y="0"/>
                  </a:cubicBezTo>
                  <a:cubicBezTo>
                    <a:pt x="307" y="132"/>
                    <a:pt x="295" y="212"/>
                    <a:pt x="248" y="240"/>
                  </a:cubicBezTo>
                  <a:lnTo>
                    <a:pt x="0" y="240"/>
                  </a:lnTo>
                  <a:close/>
                </a:path>
              </a:pathLst>
            </a:custGeom>
            <a:solidFill>
              <a:schemeClr val="accent3">
                <a:lumMod val="75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9" name="Freeform 15">
              <a:extLst>
                <a:ext uri="{FF2B5EF4-FFF2-40B4-BE49-F238E27FC236}">
                  <a16:creationId xmlns:a16="http://schemas.microsoft.com/office/drawing/2014/main" xmlns="" id="{E823C5D3-1B76-472A-8732-BB61806D5BE4}"/>
                </a:ext>
              </a:extLst>
            </p:cNvPr>
            <p:cNvSpPr>
              <a:spLocks/>
            </p:cNvSpPr>
            <p:nvPr/>
          </p:nvSpPr>
          <p:spPr bwMode="auto">
            <a:xfrm>
              <a:off x="2093913" y="2451101"/>
              <a:ext cx="769938" cy="708025"/>
            </a:xfrm>
            <a:custGeom>
              <a:avLst/>
              <a:gdLst/>
              <a:ahLst/>
              <a:cxnLst>
                <a:cxn ang="0">
                  <a:pos x="162" y="303"/>
                </a:cxn>
                <a:cxn ang="0">
                  <a:pos x="64" y="303"/>
                </a:cxn>
                <a:cxn ang="0">
                  <a:pos x="0" y="303"/>
                </a:cxn>
                <a:cxn ang="0">
                  <a:pos x="35" y="63"/>
                </a:cxn>
                <a:cxn ang="0">
                  <a:pos x="297" y="0"/>
                </a:cxn>
                <a:cxn ang="0">
                  <a:pos x="237" y="303"/>
                </a:cxn>
                <a:cxn ang="0">
                  <a:pos x="162" y="303"/>
                </a:cxn>
              </a:cxnLst>
              <a:rect l="0" t="0" r="r" b="b"/>
              <a:pathLst>
                <a:path w="329" h="303">
                  <a:moveTo>
                    <a:pt x="162" y="303"/>
                  </a:moveTo>
                  <a:cubicBezTo>
                    <a:pt x="64" y="303"/>
                    <a:pt x="64" y="303"/>
                    <a:pt x="64" y="303"/>
                  </a:cubicBezTo>
                  <a:cubicBezTo>
                    <a:pt x="0" y="303"/>
                    <a:pt x="0" y="303"/>
                    <a:pt x="0" y="303"/>
                  </a:cubicBezTo>
                  <a:cubicBezTo>
                    <a:pt x="47" y="275"/>
                    <a:pt x="59" y="195"/>
                    <a:pt x="35" y="63"/>
                  </a:cubicBezTo>
                  <a:cubicBezTo>
                    <a:pt x="297" y="0"/>
                    <a:pt x="297" y="0"/>
                    <a:pt x="297" y="0"/>
                  </a:cubicBezTo>
                  <a:cubicBezTo>
                    <a:pt x="329" y="176"/>
                    <a:pt x="308" y="277"/>
                    <a:pt x="237" y="303"/>
                  </a:cubicBezTo>
                  <a:lnTo>
                    <a:pt x="162" y="303"/>
                  </a:lnTo>
                  <a:close/>
                </a:path>
              </a:pathLst>
            </a:custGeom>
            <a:solidFill>
              <a:schemeClr val="accent4">
                <a:lumMod val="75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0" name="Freeform 16">
              <a:extLst>
                <a:ext uri="{FF2B5EF4-FFF2-40B4-BE49-F238E27FC236}">
                  <a16:creationId xmlns:a16="http://schemas.microsoft.com/office/drawing/2014/main" xmlns="" id="{D3E269D0-D890-4A14-AE4D-F7635BD0C8CF}"/>
                </a:ext>
              </a:extLst>
            </p:cNvPr>
            <p:cNvSpPr>
              <a:spLocks/>
            </p:cNvSpPr>
            <p:nvPr/>
          </p:nvSpPr>
          <p:spPr bwMode="auto">
            <a:xfrm>
              <a:off x="2647950" y="2311401"/>
              <a:ext cx="831850" cy="847725"/>
            </a:xfrm>
            <a:custGeom>
              <a:avLst/>
              <a:gdLst/>
              <a:ahLst/>
              <a:cxnLst>
                <a:cxn ang="0">
                  <a:pos x="0" y="363"/>
                </a:cxn>
                <a:cxn ang="0">
                  <a:pos x="60" y="60"/>
                </a:cxn>
                <a:cxn ang="0">
                  <a:pos x="309" y="0"/>
                </a:cxn>
                <a:cxn ang="0">
                  <a:pos x="310" y="3"/>
                </a:cxn>
                <a:cxn ang="0">
                  <a:pos x="261" y="363"/>
                </a:cxn>
                <a:cxn ang="0">
                  <a:pos x="0" y="363"/>
                </a:cxn>
              </a:cxnLst>
              <a:rect l="0" t="0" r="r" b="b"/>
              <a:pathLst>
                <a:path w="356" h="363">
                  <a:moveTo>
                    <a:pt x="0" y="363"/>
                  </a:moveTo>
                  <a:cubicBezTo>
                    <a:pt x="71" y="337"/>
                    <a:pt x="92" y="236"/>
                    <a:pt x="60" y="60"/>
                  </a:cubicBezTo>
                  <a:cubicBezTo>
                    <a:pt x="309" y="0"/>
                    <a:pt x="309" y="0"/>
                    <a:pt x="309" y="0"/>
                  </a:cubicBezTo>
                  <a:cubicBezTo>
                    <a:pt x="310" y="1"/>
                    <a:pt x="310" y="2"/>
                    <a:pt x="310" y="3"/>
                  </a:cubicBezTo>
                  <a:cubicBezTo>
                    <a:pt x="356" y="210"/>
                    <a:pt x="339" y="330"/>
                    <a:pt x="261" y="363"/>
                  </a:cubicBezTo>
                  <a:lnTo>
                    <a:pt x="0" y="363"/>
                  </a:lnTo>
                  <a:close/>
                </a:path>
              </a:pathLst>
            </a:custGeom>
            <a:solidFill>
              <a:schemeClr val="accent5">
                <a:lumMod val="75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1" name="Freeform 17">
              <a:extLst>
                <a:ext uri="{FF2B5EF4-FFF2-40B4-BE49-F238E27FC236}">
                  <a16:creationId xmlns:a16="http://schemas.microsoft.com/office/drawing/2014/main" xmlns="" id="{02BD2571-5057-4D39-B2BD-5DA46723ACFF}"/>
                </a:ext>
              </a:extLst>
            </p:cNvPr>
            <p:cNvSpPr>
              <a:spLocks/>
            </p:cNvSpPr>
            <p:nvPr/>
          </p:nvSpPr>
          <p:spPr bwMode="auto">
            <a:xfrm>
              <a:off x="1905000" y="1881188"/>
              <a:ext cx="884238" cy="717550"/>
            </a:xfrm>
            <a:custGeom>
              <a:avLst/>
              <a:gdLst/>
              <a:ahLst/>
              <a:cxnLst>
                <a:cxn ang="0">
                  <a:pos x="378" y="244"/>
                </a:cxn>
                <a:cxn ang="0">
                  <a:pos x="116" y="307"/>
                </a:cxn>
                <a:cxn ang="0">
                  <a:pos x="0" y="107"/>
                </a:cxn>
                <a:cxn ang="0">
                  <a:pos x="235" y="0"/>
                </a:cxn>
                <a:cxn ang="0">
                  <a:pos x="378" y="244"/>
                </a:cxn>
              </a:cxnLst>
              <a:rect l="0" t="0" r="r" b="b"/>
              <a:pathLst>
                <a:path w="378" h="307">
                  <a:moveTo>
                    <a:pt x="378" y="244"/>
                  </a:moveTo>
                  <a:cubicBezTo>
                    <a:pt x="116" y="307"/>
                    <a:pt x="116" y="307"/>
                    <a:pt x="116" y="307"/>
                  </a:cubicBezTo>
                  <a:cubicBezTo>
                    <a:pt x="85" y="185"/>
                    <a:pt x="46" y="118"/>
                    <a:pt x="0" y="107"/>
                  </a:cubicBezTo>
                  <a:cubicBezTo>
                    <a:pt x="235" y="0"/>
                    <a:pt x="235" y="0"/>
                    <a:pt x="235" y="0"/>
                  </a:cubicBezTo>
                  <a:cubicBezTo>
                    <a:pt x="298" y="5"/>
                    <a:pt x="346" y="87"/>
                    <a:pt x="378" y="244"/>
                  </a:cubicBezTo>
                  <a:close/>
                </a:path>
              </a:pathLst>
            </a:custGeom>
            <a:solidFill>
              <a:schemeClr val="accent4"/>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2" name="Freeform 18">
              <a:extLst>
                <a:ext uri="{FF2B5EF4-FFF2-40B4-BE49-F238E27FC236}">
                  <a16:creationId xmlns:a16="http://schemas.microsoft.com/office/drawing/2014/main" xmlns="" id="{A85E0DDC-89CC-4887-B708-E214A0A86975}"/>
                </a:ext>
              </a:extLst>
            </p:cNvPr>
            <p:cNvSpPr>
              <a:spLocks/>
            </p:cNvSpPr>
            <p:nvPr/>
          </p:nvSpPr>
          <p:spPr bwMode="auto">
            <a:xfrm>
              <a:off x="1366838" y="2132013"/>
              <a:ext cx="809625" cy="614363"/>
            </a:xfrm>
            <a:custGeom>
              <a:avLst/>
              <a:gdLst/>
              <a:ahLst/>
              <a:cxnLst>
                <a:cxn ang="0">
                  <a:pos x="230" y="0"/>
                </a:cxn>
                <a:cxn ang="0">
                  <a:pos x="346" y="200"/>
                </a:cxn>
                <a:cxn ang="0">
                  <a:pos x="85" y="263"/>
                </a:cxn>
                <a:cxn ang="0">
                  <a:pos x="0" y="105"/>
                </a:cxn>
                <a:cxn ang="0">
                  <a:pos x="230" y="0"/>
                </a:cxn>
              </a:cxnLst>
              <a:rect l="0" t="0" r="r" b="b"/>
              <a:pathLst>
                <a:path w="346" h="263">
                  <a:moveTo>
                    <a:pt x="230" y="0"/>
                  </a:moveTo>
                  <a:cubicBezTo>
                    <a:pt x="276" y="11"/>
                    <a:pt x="315" y="78"/>
                    <a:pt x="346" y="200"/>
                  </a:cubicBezTo>
                  <a:cubicBezTo>
                    <a:pt x="85" y="263"/>
                    <a:pt x="85" y="263"/>
                    <a:pt x="85" y="263"/>
                  </a:cubicBezTo>
                  <a:cubicBezTo>
                    <a:pt x="72" y="178"/>
                    <a:pt x="43" y="126"/>
                    <a:pt x="0" y="105"/>
                  </a:cubicBezTo>
                  <a:lnTo>
                    <a:pt x="230" y="0"/>
                  </a:lnTo>
                  <a:close/>
                </a:path>
              </a:pathLst>
            </a:custGeom>
            <a:solidFill>
              <a:schemeClr val="accent3"/>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3" name="Freeform 19">
              <a:extLst>
                <a:ext uri="{FF2B5EF4-FFF2-40B4-BE49-F238E27FC236}">
                  <a16:creationId xmlns:a16="http://schemas.microsoft.com/office/drawing/2014/main" xmlns="" id="{81693F8F-92B7-4BB8-8F3F-820A113383C9}"/>
                </a:ext>
              </a:extLst>
            </p:cNvPr>
            <p:cNvSpPr>
              <a:spLocks/>
            </p:cNvSpPr>
            <p:nvPr/>
          </p:nvSpPr>
          <p:spPr bwMode="auto">
            <a:xfrm>
              <a:off x="801688" y="2376488"/>
              <a:ext cx="765175" cy="515938"/>
            </a:xfrm>
            <a:custGeom>
              <a:avLst/>
              <a:gdLst/>
              <a:ahLst/>
              <a:cxnLst>
                <a:cxn ang="0">
                  <a:pos x="242" y="0"/>
                </a:cxn>
                <a:cxn ang="0">
                  <a:pos x="327" y="158"/>
                </a:cxn>
                <a:cxn ang="0">
                  <a:pos x="61" y="221"/>
                </a:cxn>
                <a:cxn ang="0">
                  <a:pos x="0" y="110"/>
                </a:cxn>
                <a:cxn ang="0">
                  <a:pos x="242" y="0"/>
                </a:cxn>
              </a:cxnLst>
              <a:rect l="0" t="0" r="r" b="b"/>
              <a:pathLst>
                <a:path w="327" h="221">
                  <a:moveTo>
                    <a:pt x="242" y="0"/>
                  </a:moveTo>
                  <a:cubicBezTo>
                    <a:pt x="285" y="21"/>
                    <a:pt x="314" y="73"/>
                    <a:pt x="327" y="158"/>
                  </a:cubicBezTo>
                  <a:cubicBezTo>
                    <a:pt x="61" y="221"/>
                    <a:pt x="61" y="221"/>
                    <a:pt x="61" y="221"/>
                  </a:cubicBezTo>
                  <a:cubicBezTo>
                    <a:pt x="49" y="156"/>
                    <a:pt x="29" y="118"/>
                    <a:pt x="0" y="110"/>
                  </a:cubicBezTo>
                  <a:lnTo>
                    <a:pt x="242" y="0"/>
                  </a:ln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4" name="Freeform 20">
              <a:extLst>
                <a:ext uri="{FF2B5EF4-FFF2-40B4-BE49-F238E27FC236}">
                  <a16:creationId xmlns:a16="http://schemas.microsoft.com/office/drawing/2014/main" xmlns="" id="{54167D29-81CE-44B5-986C-0C3544855BEB}"/>
                </a:ext>
              </a:extLst>
            </p:cNvPr>
            <p:cNvSpPr>
              <a:spLocks/>
            </p:cNvSpPr>
            <p:nvPr/>
          </p:nvSpPr>
          <p:spPr bwMode="auto">
            <a:xfrm>
              <a:off x="547688" y="2892426"/>
              <a:ext cx="415925" cy="301625"/>
            </a:xfrm>
            <a:custGeom>
              <a:avLst/>
              <a:gdLst/>
              <a:ahLst/>
              <a:cxnLst>
                <a:cxn ang="0">
                  <a:pos x="0" y="41"/>
                </a:cxn>
                <a:cxn ang="0">
                  <a:pos x="170" y="0"/>
                </a:cxn>
                <a:cxn ang="0">
                  <a:pos x="160" y="114"/>
                </a:cxn>
                <a:cxn ang="0">
                  <a:pos x="28" y="115"/>
                </a:cxn>
                <a:cxn ang="0">
                  <a:pos x="25" y="127"/>
                </a:cxn>
                <a:cxn ang="0">
                  <a:pos x="1" y="126"/>
                </a:cxn>
                <a:cxn ang="0">
                  <a:pos x="2" y="115"/>
                </a:cxn>
                <a:cxn ang="0">
                  <a:pos x="0" y="41"/>
                </a:cxn>
              </a:cxnLst>
              <a:rect l="0" t="0" r="r" b="b"/>
              <a:pathLst>
                <a:path w="178" h="129">
                  <a:moveTo>
                    <a:pt x="0" y="41"/>
                  </a:moveTo>
                  <a:cubicBezTo>
                    <a:pt x="170" y="0"/>
                    <a:pt x="170" y="0"/>
                    <a:pt x="170" y="0"/>
                  </a:cubicBezTo>
                  <a:cubicBezTo>
                    <a:pt x="178" y="51"/>
                    <a:pt x="175" y="89"/>
                    <a:pt x="160" y="114"/>
                  </a:cubicBezTo>
                  <a:cubicBezTo>
                    <a:pt x="28" y="115"/>
                    <a:pt x="28" y="115"/>
                    <a:pt x="28" y="115"/>
                  </a:cubicBezTo>
                  <a:cubicBezTo>
                    <a:pt x="27" y="119"/>
                    <a:pt x="26" y="123"/>
                    <a:pt x="25" y="127"/>
                  </a:cubicBezTo>
                  <a:cubicBezTo>
                    <a:pt x="16" y="129"/>
                    <a:pt x="8" y="128"/>
                    <a:pt x="1" y="126"/>
                  </a:cubicBezTo>
                  <a:cubicBezTo>
                    <a:pt x="2" y="122"/>
                    <a:pt x="2" y="118"/>
                    <a:pt x="2" y="115"/>
                  </a:cubicBezTo>
                  <a:cubicBezTo>
                    <a:pt x="5" y="90"/>
                    <a:pt x="4" y="65"/>
                    <a:pt x="0" y="41"/>
                  </a:cubicBezTo>
                  <a:close/>
                </a:path>
              </a:pathLst>
            </a:custGeom>
            <a:solidFill>
              <a:schemeClr val="accent1">
                <a:lumMod val="75000"/>
              </a:schemeClr>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5" name="Freeform 21">
              <a:extLst>
                <a:ext uri="{FF2B5EF4-FFF2-40B4-BE49-F238E27FC236}">
                  <a16:creationId xmlns:a16="http://schemas.microsoft.com/office/drawing/2014/main" xmlns="" id="{51C30A82-625D-46E4-9EA0-D2486F0F894D}"/>
                </a:ext>
              </a:extLst>
            </p:cNvPr>
            <p:cNvSpPr>
              <a:spLocks/>
            </p:cNvSpPr>
            <p:nvPr/>
          </p:nvSpPr>
          <p:spPr bwMode="auto">
            <a:xfrm>
              <a:off x="455613" y="2633663"/>
              <a:ext cx="488950" cy="355600"/>
            </a:xfrm>
            <a:custGeom>
              <a:avLst/>
              <a:gdLst/>
              <a:ahLst/>
              <a:cxnLst>
                <a:cxn ang="0">
                  <a:pos x="209" y="111"/>
                </a:cxn>
                <a:cxn ang="0">
                  <a:pos x="39" y="152"/>
                </a:cxn>
                <a:cxn ang="0">
                  <a:pos x="27" y="106"/>
                </a:cxn>
                <a:cxn ang="0">
                  <a:pos x="10" y="69"/>
                </a:cxn>
                <a:cxn ang="0">
                  <a:pos x="0" y="53"/>
                </a:cxn>
                <a:cxn ang="0">
                  <a:pos x="23" y="40"/>
                </a:cxn>
                <a:cxn ang="0">
                  <a:pos x="31" y="53"/>
                </a:cxn>
                <a:cxn ang="0">
                  <a:pos x="148" y="0"/>
                </a:cxn>
                <a:cxn ang="0">
                  <a:pos x="209" y="111"/>
                </a:cxn>
              </a:cxnLst>
              <a:rect l="0" t="0" r="r" b="b"/>
              <a:pathLst>
                <a:path w="209" h="152">
                  <a:moveTo>
                    <a:pt x="209" y="111"/>
                  </a:moveTo>
                  <a:cubicBezTo>
                    <a:pt x="39" y="152"/>
                    <a:pt x="39" y="152"/>
                    <a:pt x="39" y="152"/>
                  </a:cubicBezTo>
                  <a:cubicBezTo>
                    <a:pt x="37" y="136"/>
                    <a:pt x="33" y="121"/>
                    <a:pt x="27" y="106"/>
                  </a:cubicBezTo>
                  <a:cubicBezTo>
                    <a:pt x="23" y="93"/>
                    <a:pt x="17" y="81"/>
                    <a:pt x="10" y="69"/>
                  </a:cubicBezTo>
                  <a:cubicBezTo>
                    <a:pt x="7" y="63"/>
                    <a:pt x="4" y="58"/>
                    <a:pt x="0" y="53"/>
                  </a:cubicBezTo>
                  <a:cubicBezTo>
                    <a:pt x="23" y="40"/>
                    <a:pt x="23" y="40"/>
                    <a:pt x="23" y="40"/>
                  </a:cubicBezTo>
                  <a:cubicBezTo>
                    <a:pt x="28" y="43"/>
                    <a:pt x="31" y="48"/>
                    <a:pt x="31" y="53"/>
                  </a:cubicBezTo>
                  <a:cubicBezTo>
                    <a:pt x="148" y="0"/>
                    <a:pt x="148" y="0"/>
                    <a:pt x="148" y="0"/>
                  </a:cubicBezTo>
                  <a:cubicBezTo>
                    <a:pt x="177" y="8"/>
                    <a:pt x="197" y="46"/>
                    <a:pt x="209" y="111"/>
                  </a:cubicBez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6" name="Freeform 22">
              <a:extLst>
                <a:ext uri="{FF2B5EF4-FFF2-40B4-BE49-F238E27FC236}">
                  <a16:creationId xmlns:a16="http://schemas.microsoft.com/office/drawing/2014/main" xmlns="" id="{1BCB85C6-90D6-4464-904A-A35EE677EBAB}"/>
                </a:ext>
              </a:extLst>
            </p:cNvPr>
            <p:cNvSpPr>
              <a:spLocks/>
            </p:cNvSpPr>
            <p:nvPr/>
          </p:nvSpPr>
          <p:spPr bwMode="auto">
            <a:xfrm>
              <a:off x="2454275" y="1644651"/>
              <a:ext cx="915988" cy="806450"/>
            </a:xfrm>
            <a:custGeom>
              <a:avLst/>
              <a:gdLst/>
              <a:ahLst/>
              <a:cxnLst>
                <a:cxn ang="0">
                  <a:pos x="143" y="345"/>
                </a:cxn>
                <a:cxn ang="0">
                  <a:pos x="0" y="101"/>
                </a:cxn>
                <a:cxn ang="0">
                  <a:pos x="220" y="0"/>
                </a:cxn>
                <a:cxn ang="0">
                  <a:pos x="392" y="285"/>
                </a:cxn>
                <a:cxn ang="0">
                  <a:pos x="143" y="345"/>
                </a:cxn>
              </a:cxnLst>
              <a:rect l="0" t="0" r="r" b="b"/>
              <a:pathLst>
                <a:path w="392" h="345">
                  <a:moveTo>
                    <a:pt x="143" y="345"/>
                  </a:moveTo>
                  <a:cubicBezTo>
                    <a:pt x="111" y="188"/>
                    <a:pt x="63" y="106"/>
                    <a:pt x="0" y="101"/>
                  </a:cubicBezTo>
                  <a:cubicBezTo>
                    <a:pt x="220" y="0"/>
                    <a:pt x="220" y="0"/>
                    <a:pt x="220" y="0"/>
                  </a:cubicBezTo>
                  <a:cubicBezTo>
                    <a:pt x="291" y="1"/>
                    <a:pt x="349" y="96"/>
                    <a:pt x="392" y="285"/>
                  </a:cubicBezTo>
                  <a:lnTo>
                    <a:pt x="143" y="345"/>
                  </a:lnTo>
                  <a:close/>
                </a:path>
              </a:pathLst>
            </a:custGeom>
            <a:solidFill>
              <a:schemeClr val="accent5"/>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27" name="Group 215">
            <a:extLst>
              <a:ext uri="{FF2B5EF4-FFF2-40B4-BE49-F238E27FC236}">
                <a16:creationId xmlns:a16="http://schemas.microsoft.com/office/drawing/2014/main" xmlns="" id="{28D3E78C-F2F9-494D-939A-CEA85A822A53}"/>
              </a:ext>
            </a:extLst>
          </p:cNvPr>
          <p:cNvGrpSpPr/>
          <p:nvPr/>
        </p:nvGrpSpPr>
        <p:grpSpPr>
          <a:xfrm>
            <a:off x="5111850" y="1791220"/>
            <a:ext cx="4013865" cy="2178275"/>
            <a:chOff x="3215664" y="937268"/>
            <a:chExt cx="4135931" cy="2244082"/>
          </a:xfrm>
        </p:grpSpPr>
        <p:grpSp>
          <p:nvGrpSpPr>
            <p:cNvPr id="28" name="Group 159">
              <a:extLst>
                <a:ext uri="{FF2B5EF4-FFF2-40B4-BE49-F238E27FC236}">
                  <a16:creationId xmlns:a16="http://schemas.microsoft.com/office/drawing/2014/main" xmlns="" id="{5C58A2CE-806C-41B1-92B4-5BA9FFBB12EE}"/>
                </a:ext>
              </a:extLst>
            </p:cNvPr>
            <p:cNvGrpSpPr/>
            <p:nvPr/>
          </p:nvGrpSpPr>
          <p:grpSpPr>
            <a:xfrm rot="1059006">
              <a:off x="5811146" y="1881188"/>
              <a:ext cx="378793" cy="444432"/>
              <a:chOff x="5357106" y="1433050"/>
              <a:chExt cx="378793" cy="444432"/>
            </a:xfrm>
          </p:grpSpPr>
          <p:grpSp>
            <p:nvGrpSpPr>
              <p:cNvPr id="147" name="Group 149">
                <a:extLst>
                  <a:ext uri="{FF2B5EF4-FFF2-40B4-BE49-F238E27FC236}">
                    <a16:creationId xmlns:a16="http://schemas.microsoft.com/office/drawing/2014/main" xmlns="" id="{5928DE5E-1CA4-4DA3-A901-FF08FCAA4BD2}"/>
                  </a:ext>
                </a:extLst>
              </p:cNvPr>
              <p:cNvGrpSpPr/>
              <p:nvPr/>
            </p:nvGrpSpPr>
            <p:grpSpPr>
              <a:xfrm rot="2608998">
                <a:off x="5357106" y="1433050"/>
                <a:ext cx="378793" cy="444432"/>
                <a:chOff x="4951413" y="1201738"/>
                <a:chExt cx="439738" cy="515938"/>
              </a:xfrm>
              <a:solidFill>
                <a:schemeClr val="accent4"/>
              </a:solidFill>
            </p:grpSpPr>
            <p:sp>
              <p:nvSpPr>
                <p:cNvPr id="158" name="Oval 13">
                  <a:extLst>
                    <a:ext uri="{FF2B5EF4-FFF2-40B4-BE49-F238E27FC236}">
                      <a16:creationId xmlns:a16="http://schemas.microsoft.com/office/drawing/2014/main" xmlns="" id="{6C301DA1-04A8-4CE6-915A-B0463C34FE5C}"/>
                    </a:ext>
                  </a:extLst>
                </p:cNvPr>
                <p:cNvSpPr>
                  <a:spLocks noChangeArrowheads="1"/>
                </p:cNvSpPr>
                <p:nvPr/>
              </p:nvSpPr>
              <p:spPr bwMode="auto">
                <a:xfrm>
                  <a:off x="4951413" y="1201738"/>
                  <a:ext cx="439738" cy="44132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9" name="Freeform 14">
                  <a:extLst>
                    <a:ext uri="{FF2B5EF4-FFF2-40B4-BE49-F238E27FC236}">
                      <a16:creationId xmlns:a16="http://schemas.microsoft.com/office/drawing/2014/main" xmlns="" id="{70F7A56C-4EC2-426A-82B2-B88F7364C7B3}"/>
                    </a:ext>
                  </a:extLst>
                </p:cNvPr>
                <p:cNvSpPr>
                  <a:spLocks/>
                </p:cNvSpPr>
                <p:nvPr/>
              </p:nvSpPr>
              <p:spPr bwMode="auto">
                <a:xfrm>
                  <a:off x="5064125" y="1611313"/>
                  <a:ext cx="112713" cy="106363"/>
                </a:xfrm>
                <a:custGeom>
                  <a:avLst/>
                  <a:gdLst/>
                  <a:ahLst/>
                  <a:cxnLst>
                    <a:cxn ang="0">
                      <a:pos x="0" y="0"/>
                    </a:cxn>
                    <a:cxn ang="0">
                      <a:pos x="5" y="67"/>
                    </a:cxn>
                    <a:cxn ang="0">
                      <a:pos x="71" y="12"/>
                    </a:cxn>
                    <a:cxn ang="0">
                      <a:pos x="0" y="0"/>
                    </a:cxn>
                  </a:cxnLst>
                  <a:rect l="0" t="0" r="r" b="b"/>
                  <a:pathLst>
                    <a:path w="71" h="67">
                      <a:moveTo>
                        <a:pt x="0" y="0"/>
                      </a:moveTo>
                      <a:lnTo>
                        <a:pt x="5" y="67"/>
                      </a:lnTo>
                      <a:lnTo>
                        <a:pt x="71" y="12"/>
                      </a:lnTo>
                      <a:lnTo>
                        <a:pt x="0"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48" name="Group 148">
                <a:extLst>
                  <a:ext uri="{FF2B5EF4-FFF2-40B4-BE49-F238E27FC236}">
                    <a16:creationId xmlns:a16="http://schemas.microsoft.com/office/drawing/2014/main" xmlns="" id="{7E53F333-4456-4EA5-A5CD-C05A5D7CA229}"/>
                  </a:ext>
                </a:extLst>
              </p:cNvPr>
              <p:cNvGrpSpPr/>
              <p:nvPr/>
            </p:nvGrpSpPr>
            <p:grpSpPr>
              <a:xfrm>
                <a:off x="5509997" y="1505893"/>
                <a:ext cx="136748" cy="263924"/>
                <a:chOff x="5094288" y="1274763"/>
                <a:chExt cx="158750" cy="306387"/>
              </a:xfrm>
            </p:grpSpPr>
            <p:sp>
              <p:nvSpPr>
                <p:cNvPr id="149" name="Freeform 15">
                  <a:extLst>
                    <a:ext uri="{FF2B5EF4-FFF2-40B4-BE49-F238E27FC236}">
                      <a16:creationId xmlns:a16="http://schemas.microsoft.com/office/drawing/2014/main" xmlns="" id="{8A92F6EC-E0FF-4E9D-B9BF-3D992C6FDE89}"/>
                    </a:ext>
                  </a:extLst>
                </p:cNvPr>
                <p:cNvSpPr>
                  <a:spLocks/>
                </p:cNvSpPr>
                <p:nvPr/>
              </p:nvSpPr>
              <p:spPr bwMode="auto">
                <a:xfrm>
                  <a:off x="5097463" y="1317625"/>
                  <a:ext cx="55563" cy="236538"/>
                </a:xfrm>
                <a:custGeom>
                  <a:avLst/>
                  <a:gdLst/>
                  <a:ahLst/>
                  <a:cxnLst>
                    <a:cxn ang="0">
                      <a:pos x="35" y="119"/>
                    </a:cxn>
                    <a:cxn ang="0">
                      <a:pos x="24" y="149"/>
                    </a:cxn>
                    <a:cxn ang="0">
                      <a:pos x="11" y="149"/>
                    </a:cxn>
                    <a:cxn ang="0">
                      <a:pos x="0" y="119"/>
                    </a:cxn>
                    <a:cxn ang="0">
                      <a:pos x="0" y="0"/>
                    </a:cxn>
                    <a:cxn ang="0">
                      <a:pos x="35" y="0"/>
                    </a:cxn>
                    <a:cxn ang="0">
                      <a:pos x="35" y="119"/>
                    </a:cxn>
                  </a:cxnLst>
                  <a:rect l="0" t="0" r="r" b="b"/>
                  <a:pathLst>
                    <a:path w="35" h="149">
                      <a:moveTo>
                        <a:pt x="35" y="119"/>
                      </a:moveTo>
                      <a:lnTo>
                        <a:pt x="24" y="149"/>
                      </a:lnTo>
                      <a:lnTo>
                        <a:pt x="11" y="149"/>
                      </a:lnTo>
                      <a:lnTo>
                        <a:pt x="0" y="119"/>
                      </a:lnTo>
                      <a:lnTo>
                        <a:pt x="0" y="0"/>
                      </a:lnTo>
                      <a:lnTo>
                        <a:pt x="35" y="0"/>
                      </a:lnTo>
                      <a:lnTo>
                        <a:pt x="35" y="119"/>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0" name="Freeform 16">
                  <a:extLst>
                    <a:ext uri="{FF2B5EF4-FFF2-40B4-BE49-F238E27FC236}">
                      <a16:creationId xmlns:a16="http://schemas.microsoft.com/office/drawing/2014/main" xmlns="" id="{A483CD01-3E32-4A1C-A15D-08F5748107D6}"/>
                    </a:ext>
                  </a:extLst>
                </p:cNvPr>
                <p:cNvSpPr>
                  <a:spLocks/>
                </p:cNvSpPr>
                <p:nvPr/>
              </p:nvSpPr>
              <p:spPr bwMode="auto">
                <a:xfrm>
                  <a:off x="5097463" y="1274763"/>
                  <a:ext cx="55563" cy="68263"/>
                </a:xfrm>
                <a:custGeom>
                  <a:avLst/>
                  <a:gdLst/>
                  <a:ahLst/>
                  <a:cxnLst>
                    <a:cxn ang="0">
                      <a:pos x="44" y="32"/>
                    </a:cxn>
                    <a:cxn ang="0">
                      <a:pos x="22" y="54"/>
                    </a:cxn>
                    <a:cxn ang="0">
                      <a:pos x="22" y="54"/>
                    </a:cxn>
                    <a:cxn ang="0">
                      <a:pos x="0" y="32"/>
                    </a:cxn>
                    <a:cxn ang="0">
                      <a:pos x="0" y="12"/>
                    </a:cxn>
                    <a:cxn ang="0">
                      <a:pos x="22" y="2"/>
                    </a:cxn>
                    <a:cxn ang="0">
                      <a:pos x="22" y="2"/>
                    </a:cxn>
                    <a:cxn ang="0">
                      <a:pos x="44" y="12"/>
                    </a:cxn>
                    <a:cxn ang="0">
                      <a:pos x="44" y="32"/>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1" name="Rectangle 17">
                  <a:extLst>
                    <a:ext uri="{FF2B5EF4-FFF2-40B4-BE49-F238E27FC236}">
                      <a16:creationId xmlns:a16="http://schemas.microsoft.com/office/drawing/2014/main" xmlns="" id="{9B43A32F-6E00-42F7-A18C-4434F2E4E615}"/>
                    </a:ext>
                  </a:extLst>
                </p:cNvPr>
                <p:cNvSpPr>
                  <a:spLocks noChangeArrowheads="1"/>
                </p:cNvSpPr>
                <p:nvPr/>
              </p:nvSpPr>
              <p:spPr bwMode="auto">
                <a:xfrm>
                  <a:off x="5094288" y="1303338"/>
                  <a:ext cx="61913" cy="57150"/>
                </a:xfrm>
                <a:prstGeom prst="rect">
                  <a:avLst/>
                </a:prstGeom>
                <a:solidFill>
                  <a:srgbClr val="F2F2F2"/>
                </a:solidFill>
                <a:ln w="9525">
                  <a:noFill/>
                  <a:miter lim="800000"/>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2" name="Freeform 18">
                  <a:extLst>
                    <a:ext uri="{FF2B5EF4-FFF2-40B4-BE49-F238E27FC236}">
                      <a16:creationId xmlns:a16="http://schemas.microsoft.com/office/drawing/2014/main" xmlns="" id="{F402D303-2BF1-47E2-887E-C8A0FFCBBC44}"/>
                    </a:ext>
                  </a:extLst>
                </p:cNvPr>
                <p:cNvSpPr>
                  <a:spLocks/>
                </p:cNvSpPr>
                <p:nvPr/>
              </p:nvSpPr>
              <p:spPr bwMode="auto">
                <a:xfrm>
                  <a:off x="5114925" y="1546225"/>
                  <a:ext cx="20638" cy="34925"/>
                </a:xfrm>
                <a:custGeom>
                  <a:avLst/>
                  <a:gdLst/>
                  <a:ahLst/>
                  <a:cxnLst>
                    <a:cxn ang="0">
                      <a:pos x="0" y="5"/>
                    </a:cxn>
                    <a:cxn ang="0">
                      <a:pos x="6" y="21"/>
                    </a:cxn>
                    <a:cxn ang="0">
                      <a:pos x="17" y="6"/>
                    </a:cxn>
                    <a:cxn ang="0">
                      <a:pos x="0" y="5"/>
                    </a:cxn>
                  </a:cxnLst>
                  <a:rect l="0" t="0" r="r" b="b"/>
                  <a:pathLst>
                    <a:path w="17" h="27">
                      <a:moveTo>
                        <a:pt x="0" y="5"/>
                      </a:moveTo>
                      <a:cubicBezTo>
                        <a:pt x="0" y="5"/>
                        <a:pt x="4" y="18"/>
                        <a:pt x="6" y="21"/>
                      </a:cubicBezTo>
                      <a:cubicBezTo>
                        <a:pt x="8" y="25"/>
                        <a:pt x="11" y="27"/>
                        <a:pt x="17" y="6"/>
                      </a:cubicBezTo>
                      <a:cubicBezTo>
                        <a:pt x="17" y="6"/>
                        <a:pt x="10" y="0"/>
                        <a:pt x="0" y="5"/>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3" name="Freeform 19">
                  <a:extLst>
                    <a:ext uri="{FF2B5EF4-FFF2-40B4-BE49-F238E27FC236}">
                      <a16:creationId xmlns:a16="http://schemas.microsoft.com/office/drawing/2014/main" xmlns="" id="{26A34B69-92E0-446B-A596-397FE2C362C9}"/>
                    </a:ext>
                  </a:extLst>
                </p:cNvPr>
                <p:cNvSpPr>
                  <a:spLocks/>
                </p:cNvSpPr>
                <p:nvPr/>
              </p:nvSpPr>
              <p:spPr bwMode="auto">
                <a:xfrm>
                  <a:off x="5181600" y="1317625"/>
                  <a:ext cx="55563" cy="236538"/>
                </a:xfrm>
                <a:custGeom>
                  <a:avLst/>
                  <a:gdLst/>
                  <a:ahLst/>
                  <a:cxnLst>
                    <a:cxn ang="0">
                      <a:pos x="35" y="119"/>
                    </a:cxn>
                    <a:cxn ang="0">
                      <a:pos x="24" y="149"/>
                    </a:cxn>
                    <a:cxn ang="0">
                      <a:pos x="11" y="149"/>
                    </a:cxn>
                    <a:cxn ang="0">
                      <a:pos x="0" y="119"/>
                    </a:cxn>
                    <a:cxn ang="0">
                      <a:pos x="0" y="0"/>
                    </a:cxn>
                    <a:cxn ang="0">
                      <a:pos x="35" y="0"/>
                    </a:cxn>
                    <a:cxn ang="0">
                      <a:pos x="35" y="119"/>
                    </a:cxn>
                  </a:cxnLst>
                  <a:rect l="0" t="0" r="r" b="b"/>
                  <a:pathLst>
                    <a:path w="35" h="149">
                      <a:moveTo>
                        <a:pt x="35" y="119"/>
                      </a:moveTo>
                      <a:lnTo>
                        <a:pt x="24" y="149"/>
                      </a:lnTo>
                      <a:lnTo>
                        <a:pt x="11" y="149"/>
                      </a:lnTo>
                      <a:lnTo>
                        <a:pt x="0" y="119"/>
                      </a:lnTo>
                      <a:lnTo>
                        <a:pt x="0" y="0"/>
                      </a:lnTo>
                      <a:lnTo>
                        <a:pt x="35" y="0"/>
                      </a:lnTo>
                      <a:lnTo>
                        <a:pt x="35" y="119"/>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4" name="Freeform 20">
                  <a:extLst>
                    <a:ext uri="{FF2B5EF4-FFF2-40B4-BE49-F238E27FC236}">
                      <a16:creationId xmlns:a16="http://schemas.microsoft.com/office/drawing/2014/main" xmlns="" id="{F6080BE6-D1CE-406E-9ED0-F6F599C737A0}"/>
                    </a:ext>
                  </a:extLst>
                </p:cNvPr>
                <p:cNvSpPr>
                  <a:spLocks/>
                </p:cNvSpPr>
                <p:nvPr/>
              </p:nvSpPr>
              <p:spPr bwMode="auto">
                <a:xfrm>
                  <a:off x="5181600" y="1274763"/>
                  <a:ext cx="55563" cy="68263"/>
                </a:xfrm>
                <a:custGeom>
                  <a:avLst/>
                  <a:gdLst/>
                  <a:ahLst/>
                  <a:cxnLst>
                    <a:cxn ang="0">
                      <a:pos x="44" y="32"/>
                    </a:cxn>
                    <a:cxn ang="0">
                      <a:pos x="22" y="54"/>
                    </a:cxn>
                    <a:cxn ang="0">
                      <a:pos x="22" y="54"/>
                    </a:cxn>
                    <a:cxn ang="0">
                      <a:pos x="0" y="32"/>
                    </a:cxn>
                    <a:cxn ang="0">
                      <a:pos x="0" y="12"/>
                    </a:cxn>
                    <a:cxn ang="0">
                      <a:pos x="22" y="2"/>
                    </a:cxn>
                    <a:cxn ang="0">
                      <a:pos x="22" y="2"/>
                    </a:cxn>
                    <a:cxn ang="0">
                      <a:pos x="44" y="12"/>
                    </a:cxn>
                    <a:cxn ang="0">
                      <a:pos x="44" y="32"/>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5" name="Rectangle 21">
                  <a:extLst>
                    <a:ext uri="{FF2B5EF4-FFF2-40B4-BE49-F238E27FC236}">
                      <a16:creationId xmlns:a16="http://schemas.microsoft.com/office/drawing/2014/main" xmlns="" id="{829638D2-8572-4249-AC18-30245BE8B35A}"/>
                    </a:ext>
                  </a:extLst>
                </p:cNvPr>
                <p:cNvSpPr>
                  <a:spLocks noChangeArrowheads="1"/>
                </p:cNvSpPr>
                <p:nvPr/>
              </p:nvSpPr>
              <p:spPr bwMode="auto">
                <a:xfrm>
                  <a:off x="5178425" y="1303338"/>
                  <a:ext cx="61913" cy="57150"/>
                </a:xfrm>
                <a:prstGeom prst="rect">
                  <a:avLst/>
                </a:prstGeom>
                <a:solidFill>
                  <a:srgbClr val="F2F2F2"/>
                </a:solidFill>
                <a:ln w="9525">
                  <a:noFill/>
                  <a:miter lim="800000"/>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6" name="Freeform 22">
                  <a:extLst>
                    <a:ext uri="{FF2B5EF4-FFF2-40B4-BE49-F238E27FC236}">
                      <a16:creationId xmlns:a16="http://schemas.microsoft.com/office/drawing/2014/main" xmlns="" id="{57575543-6D7B-481E-B629-758D5EFF1265}"/>
                    </a:ext>
                  </a:extLst>
                </p:cNvPr>
                <p:cNvSpPr>
                  <a:spLocks/>
                </p:cNvSpPr>
                <p:nvPr/>
              </p:nvSpPr>
              <p:spPr bwMode="auto">
                <a:xfrm>
                  <a:off x="5197475" y="1546225"/>
                  <a:ext cx="22225" cy="34925"/>
                </a:xfrm>
                <a:custGeom>
                  <a:avLst/>
                  <a:gdLst/>
                  <a:ahLst/>
                  <a:cxnLst>
                    <a:cxn ang="0">
                      <a:pos x="0" y="5"/>
                    </a:cxn>
                    <a:cxn ang="0">
                      <a:pos x="6" y="21"/>
                    </a:cxn>
                    <a:cxn ang="0">
                      <a:pos x="17" y="6"/>
                    </a:cxn>
                    <a:cxn ang="0">
                      <a:pos x="0" y="5"/>
                    </a:cxn>
                  </a:cxnLst>
                  <a:rect l="0" t="0" r="r" b="b"/>
                  <a:pathLst>
                    <a:path w="17" h="27">
                      <a:moveTo>
                        <a:pt x="0" y="5"/>
                      </a:moveTo>
                      <a:cubicBezTo>
                        <a:pt x="0" y="5"/>
                        <a:pt x="5" y="18"/>
                        <a:pt x="6" y="21"/>
                      </a:cubicBezTo>
                      <a:cubicBezTo>
                        <a:pt x="8" y="25"/>
                        <a:pt x="11" y="27"/>
                        <a:pt x="17" y="6"/>
                      </a:cubicBezTo>
                      <a:cubicBezTo>
                        <a:pt x="17" y="6"/>
                        <a:pt x="10" y="0"/>
                        <a:pt x="0" y="5"/>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57" name="Freeform 23">
                  <a:extLst>
                    <a:ext uri="{FF2B5EF4-FFF2-40B4-BE49-F238E27FC236}">
                      <a16:creationId xmlns:a16="http://schemas.microsoft.com/office/drawing/2014/main" xmlns="" id="{618561FB-EB73-4EED-A24C-43A3871F4D72}"/>
                    </a:ext>
                  </a:extLst>
                </p:cNvPr>
                <p:cNvSpPr>
                  <a:spLocks/>
                </p:cNvSpPr>
                <p:nvPr/>
              </p:nvSpPr>
              <p:spPr bwMode="auto">
                <a:xfrm>
                  <a:off x="5233988" y="1312863"/>
                  <a:ext cx="19050" cy="120650"/>
                </a:xfrm>
                <a:custGeom>
                  <a:avLst/>
                  <a:gdLst/>
                  <a:ahLst/>
                  <a:cxnLst>
                    <a:cxn ang="0">
                      <a:pos x="1" y="1"/>
                    </a:cxn>
                    <a:cxn ang="0">
                      <a:pos x="14" y="11"/>
                    </a:cxn>
                    <a:cxn ang="0">
                      <a:pos x="14" y="89"/>
                    </a:cxn>
                    <a:cxn ang="0">
                      <a:pos x="10" y="95"/>
                    </a:cxn>
                    <a:cxn ang="0">
                      <a:pos x="10" y="33"/>
                    </a:cxn>
                    <a:cxn ang="0">
                      <a:pos x="5" y="26"/>
                    </a:cxn>
                    <a:cxn ang="0">
                      <a:pos x="0" y="0"/>
                    </a:cxn>
                  </a:cxnLst>
                  <a:rect l="0" t="0" r="r" b="b"/>
                  <a:pathLst>
                    <a:path w="16" h="95">
                      <a:moveTo>
                        <a:pt x="1" y="1"/>
                      </a:moveTo>
                      <a:cubicBezTo>
                        <a:pt x="1" y="1"/>
                        <a:pt x="13" y="7"/>
                        <a:pt x="14" y="11"/>
                      </a:cubicBezTo>
                      <a:cubicBezTo>
                        <a:pt x="14" y="15"/>
                        <a:pt x="14" y="89"/>
                        <a:pt x="14" y="89"/>
                      </a:cubicBezTo>
                      <a:cubicBezTo>
                        <a:pt x="14" y="89"/>
                        <a:pt x="16" y="95"/>
                        <a:pt x="10" y="95"/>
                      </a:cubicBezTo>
                      <a:cubicBezTo>
                        <a:pt x="10" y="33"/>
                        <a:pt x="10" y="33"/>
                        <a:pt x="10" y="33"/>
                      </a:cubicBezTo>
                      <a:cubicBezTo>
                        <a:pt x="5" y="26"/>
                        <a:pt x="5" y="26"/>
                        <a:pt x="5" y="26"/>
                      </a:cubicBezTo>
                      <a:cubicBezTo>
                        <a:pt x="0" y="0"/>
                        <a:pt x="0" y="0"/>
                        <a:pt x="0" y="0"/>
                      </a:cubicBezTo>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29" name="Group 183">
              <a:extLst>
                <a:ext uri="{FF2B5EF4-FFF2-40B4-BE49-F238E27FC236}">
                  <a16:creationId xmlns:a16="http://schemas.microsoft.com/office/drawing/2014/main" xmlns="" id="{D3BF1087-313D-4B36-9AD0-A3BB7BC684F6}"/>
                </a:ext>
              </a:extLst>
            </p:cNvPr>
            <p:cNvGrpSpPr/>
            <p:nvPr/>
          </p:nvGrpSpPr>
          <p:grpSpPr>
            <a:xfrm>
              <a:off x="3553278" y="2499662"/>
              <a:ext cx="752115" cy="641350"/>
              <a:chOff x="4708103" y="2905793"/>
              <a:chExt cx="752115" cy="641350"/>
            </a:xfrm>
          </p:grpSpPr>
          <p:grpSp>
            <p:nvGrpSpPr>
              <p:cNvPr id="137" name="Group 151">
                <a:extLst>
                  <a:ext uri="{FF2B5EF4-FFF2-40B4-BE49-F238E27FC236}">
                    <a16:creationId xmlns:a16="http://schemas.microsoft.com/office/drawing/2014/main" xmlns="" id="{E689B9F1-17A9-47AB-8482-956132B12083}"/>
                  </a:ext>
                </a:extLst>
              </p:cNvPr>
              <p:cNvGrpSpPr/>
              <p:nvPr/>
            </p:nvGrpSpPr>
            <p:grpSpPr>
              <a:xfrm rot="3113967">
                <a:off x="4763486" y="2850410"/>
                <a:ext cx="641350" cy="752115"/>
                <a:chOff x="4357688" y="3155950"/>
                <a:chExt cx="744538" cy="873125"/>
              </a:xfrm>
              <a:solidFill>
                <a:schemeClr val="accent1"/>
              </a:solidFill>
            </p:grpSpPr>
            <p:sp>
              <p:nvSpPr>
                <p:cNvPr id="145" name="Oval 24">
                  <a:extLst>
                    <a:ext uri="{FF2B5EF4-FFF2-40B4-BE49-F238E27FC236}">
                      <a16:creationId xmlns:a16="http://schemas.microsoft.com/office/drawing/2014/main" xmlns="" id="{A311CA2C-4FE0-4272-92CA-7B6508044A8A}"/>
                    </a:ext>
                  </a:extLst>
                </p:cNvPr>
                <p:cNvSpPr>
                  <a:spLocks noChangeArrowheads="1"/>
                </p:cNvSpPr>
                <p:nvPr/>
              </p:nvSpPr>
              <p:spPr bwMode="auto">
                <a:xfrm>
                  <a:off x="4357688" y="3155950"/>
                  <a:ext cx="744538" cy="74612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6" name="Freeform 25">
                  <a:extLst>
                    <a:ext uri="{FF2B5EF4-FFF2-40B4-BE49-F238E27FC236}">
                      <a16:creationId xmlns:a16="http://schemas.microsoft.com/office/drawing/2014/main" xmlns="" id="{97042615-BE46-4646-89AE-048D1E3EA48B}"/>
                    </a:ext>
                  </a:extLst>
                </p:cNvPr>
                <p:cNvSpPr>
                  <a:spLocks/>
                </p:cNvSpPr>
                <p:nvPr/>
              </p:nvSpPr>
              <p:spPr bwMode="auto">
                <a:xfrm>
                  <a:off x="4546600" y="3851275"/>
                  <a:ext cx="192088" cy="177800"/>
                </a:xfrm>
                <a:custGeom>
                  <a:avLst/>
                  <a:gdLst/>
                  <a:ahLst/>
                  <a:cxnLst>
                    <a:cxn ang="0">
                      <a:pos x="0" y="0"/>
                    </a:cxn>
                    <a:cxn ang="0">
                      <a:pos x="10" y="112"/>
                    </a:cxn>
                    <a:cxn ang="0">
                      <a:pos x="121" y="19"/>
                    </a:cxn>
                    <a:cxn ang="0">
                      <a:pos x="0" y="0"/>
                    </a:cxn>
                  </a:cxnLst>
                  <a:rect l="0" t="0" r="r" b="b"/>
                  <a:pathLst>
                    <a:path w="121" h="112">
                      <a:moveTo>
                        <a:pt x="0" y="0"/>
                      </a:moveTo>
                      <a:lnTo>
                        <a:pt x="10" y="112"/>
                      </a:lnTo>
                      <a:lnTo>
                        <a:pt x="121" y="19"/>
                      </a:lnTo>
                      <a:lnTo>
                        <a:pt x="0"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38" name="Group 152">
                <a:extLst>
                  <a:ext uri="{FF2B5EF4-FFF2-40B4-BE49-F238E27FC236}">
                    <a16:creationId xmlns:a16="http://schemas.microsoft.com/office/drawing/2014/main" xmlns="" id="{C93E0382-3234-4095-9B55-5D5FF6912239}"/>
                  </a:ext>
                </a:extLst>
              </p:cNvPr>
              <p:cNvGrpSpPr/>
              <p:nvPr/>
            </p:nvGrpSpPr>
            <p:grpSpPr>
              <a:xfrm>
                <a:off x="4905802" y="3014240"/>
                <a:ext cx="463578" cy="352811"/>
                <a:chOff x="4476750" y="3311525"/>
                <a:chExt cx="538163" cy="409576"/>
              </a:xfrm>
            </p:grpSpPr>
            <p:sp>
              <p:nvSpPr>
                <p:cNvPr id="139" name="Freeform 50">
                  <a:extLst>
                    <a:ext uri="{FF2B5EF4-FFF2-40B4-BE49-F238E27FC236}">
                      <a16:creationId xmlns:a16="http://schemas.microsoft.com/office/drawing/2014/main" xmlns="" id="{C4AED42C-C130-486B-AF3C-9BA09E86E96B}"/>
                    </a:ext>
                  </a:extLst>
                </p:cNvPr>
                <p:cNvSpPr>
                  <a:spLocks/>
                </p:cNvSpPr>
                <p:nvPr/>
              </p:nvSpPr>
              <p:spPr bwMode="auto">
                <a:xfrm>
                  <a:off x="4476750" y="3311525"/>
                  <a:ext cx="517525" cy="231775"/>
                </a:xfrm>
                <a:custGeom>
                  <a:avLst/>
                  <a:gdLst/>
                  <a:ahLst/>
                  <a:cxnLst>
                    <a:cxn ang="0">
                      <a:pos x="161" y="146"/>
                    </a:cxn>
                    <a:cxn ang="0">
                      <a:pos x="0" y="74"/>
                    </a:cxn>
                    <a:cxn ang="0">
                      <a:pos x="166" y="0"/>
                    </a:cxn>
                    <a:cxn ang="0">
                      <a:pos x="326" y="71"/>
                    </a:cxn>
                    <a:cxn ang="0">
                      <a:pos x="161" y="146"/>
                    </a:cxn>
                  </a:cxnLst>
                  <a:rect l="0" t="0" r="r" b="b"/>
                  <a:pathLst>
                    <a:path w="326" h="146">
                      <a:moveTo>
                        <a:pt x="161" y="146"/>
                      </a:moveTo>
                      <a:lnTo>
                        <a:pt x="0" y="74"/>
                      </a:lnTo>
                      <a:lnTo>
                        <a:pt x="166" y="0"/>
                      </a:lnTo>
                      <a:lnTo>
                        <a:pt x="326" y="71"/>
                      </a:lnTo>
                      <a:lnTo>
                        <a:pt x="161" y="146"/>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0" name="Rectangle 51">
                  <a:extLst>
                    <a:ext uri="{FF2B5EF4-FFF2-40B4-BE49-F238E27FC236}">
                      <a16:creationId xmlns:a16="http://schemas.microsoft.com/office/drawing/2014/main" xmlns="" id="{D7922D96-A72F-4F6B-A02E-48D0973BFCE2}"/>
                    </a:ext>
                  </a:extLst>
                </p:cNvPr>
                <p:cNvSpPr>
                  <a:spLocks noChangeArrowheads="1"/>
                </p:cNvSpPr>
                <p:nvPr/>
              </p:nvSpPr>
              <p:spPr bwMode="auto">
                <a:xfrm>
                  <a:off x="4972050" y="3421063"/>
                  <a:ext cx="17463" cy="171450"/>
                </a:xfrm>
                <a:prstGeom prst="rect">
                  <a:avLst/>
                </a:prstGeom>
                <a:solidFill>
                  <a:srgbClr val="F2F2F2"/>
                </a:solidFill>
                <a:ln w="9525">
                  <a:noFill/>
                  <a:miter lim="800000"/>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1" name="Oval 52">
                  <a:extLst>
                    <a:ext uri="{FF2B5EF4-FFF2-40B4-BE49-F238E27FC236}">
                      <a16:creationId xmlns:a16="http://schemas.microsoft.com/office/drawing/2014/main" xmlns="" id="{84120CC8-009E-4CDB-8178-A218F7C098FF}"/>
                    </a:ext>
                  </a:extLst>
                </p:cNvPr>
                <p:cNvSpPr>
                  <a:spLocks noChangeArrowheads="1"/>
                </p:cNvSpPr>
                <p:nvPr/>
              </p:nvSpPr>
              <p:spPr bwMode="auto">
                <a:xfrm>
                  <a:off x="4954588" y="3571875"/>
                  <a:ext cx="52388" cy="52388"/>
                </a:xfrm>
                <a:prstGeom prst="ellipse">
                  <a:avLst/>
                </a:pr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2" name="Freeform 53">
                  <a:extLst>
                    <a:ext uri="{FF2B5EF4-FFF2-40B4-BE49-F238E27FC236}">
                      <a16:creationId xmlns:a16="http://schemas.microsoft.com/office/drawing/2014/main" xmlns="" id="{2D1D5539-5A00-4386-8507-C8396C259043}"/>
                    </a:ext>
                  </a:extLst>
                </p:cNvPr>
                <p:cNvSpPr>
                  <a:spLocks/>
                </p:cNvSpPr>
                <p:nvPr/>
              </p:nvSpPr>
              <p:spPr bwMode="auto">
                <a:xfrm>
                  <a:off x="4948238" y="3600450"/>
                  <a:ext cx="38100" cy="112713"/>
                </a:xfrm>
                <a:custGeom>
                  <a:avLst/>
                  <a:gdLst/>
                  <a:ahLst/>
                  <a:cxnLst>
                    <a:cxn ang="0">
                      <a:pos x="16" y="5"/>
                    </a:cxn>
                    <a:cxn ang="0">
                      <a:pos x="7" y="90"/>
                    </a:cxn>
                    <a:cxn ang="0">
                      <a:pos x="30" y="90"/>
                    </a:cxn>
                    <a:cxn ang="0">
                      <a:pos x="30" y="0"/>
                    </a:cxn>
                    <a:cxn ang="0">
                      <a:pos x="16" y="5"/>
                    </a:cxn>
                  </a:cxnLst>
                  <a:rect l="0" t="0" r="r" b="b"/>
                  <a:pathLst>
                    <a:path w="30" h="90">
                      <a:moveTo>
                        <a:pt x="16" y="5"/>
                      </a:moveTo>
                      <a:cubicBezTo>
                        <a:pt x="16" y="5"/>
                        <a:pt x="0" y="38"/>
                        <a:pt x="7" y="90"/>
                      </a:cubicBezTo>
                      <a:cubicBezTo>
                        <a:pt x="30" y="90"/>
                        <a:pt x="30" y="90"/>
                        <a:pt x="30" y="90"/>
                      </a:cubicBezTo>
                      <a:cubicBezTo>
                        <a:pt x="30" y="0"/>
                        <a:pt x="30" y="0"/>
                        <a:pt x="30" y="0"/>
                      </a:cubicBezTo>
                      <a:cubicBezTo>
                        <a:pt x="30" y="0"/>
                        <a:pt x="16" y="7"/>
                        <a:pt x="16" y="5"/>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3" name="Freeform 54">
                  <a:extLst>
                    <a:ext uri="{FF2B5EF4-FFF2-40B4-BE49-F238E27FC236}">
                      <a16:creationId xmlns:a16="http://schemas.microsoft.com/office/drawing/2014/main" xmlns="" id="{DF7BCB0F-3BCA-4386-9680-D12F16268164}"/>
                    </a:ext>
                  </a:extLst>
                </p:cNvPr>
                <p:cNvSpPr>
                  <a:spLocks/>
                </p:cNvSpPr>
                <p:nvPr/>
              </p:nvSpPr>
              <p:spPr bwMode="auto">
                <a:xfrm>
                  <a:off x="4976813" y="3600450"/>
                  <a:ext cx="38100" cy="112713"/>
                </a:xfrm>
                <a:custGeom>
                  <a:avLst/>
                  <a:gdLst/>
                  <a:ahLst/>
                  <a:cxnLst>
                    <a:cxn ang="0">
                      <a:pos x="14" y="5"/>
                    </a:cxn>
                    <a:cxn ang="0">
                      <a:pos x="23" y="90"/>
                    </a:cxn>
                    <a:cxn ang="0">
                      <a:pos x="0" y="90"/>
                    </a:cxn>
                    <a:cxn ang="0">
                      <a:pos x="0" y="0"/>
                    </a:cxn>
                    <a:cxn ang="0">
                      <a:pos x="14" y="5"/>
                    </a:cxn>
                  </a:cxnLst>
                  <a:rect l="0" t="0" r="r" b="b"/>
                  <a:pathLst>
                    <a:path w="30" h="90">
                      <a:moveTo>
                        <a:pt x="14" y="5"/>
                      </a:moveTo>
                      <a:cubicBezTo>
                        <a:pt x="14" y="5"/>
                        <a:pt x="30" y="38"/>
                        <a:pt x="23" y="90"/>
                      </a:cubicBezTo>
                      <a:cubicBezTo>
                        <a:pt x="0" y="90"/>
                        <a:pt x="0" y="90"/>
                        <a:pt x="0" y="90"/>
                      </a:cubicBezTo>
                      <a:cubicBezTo>
                        <a:pt x="0" y="0"/>
                        <a:pt x="0" y="0"/>
                        <a:pt x="0" y="0"/>
                      </a:cubicBezTo>
                      <a:cubicBezTo>
                        <a:pt x="0" y="0"/>
                        <a:pt x="14" y="7"/>
                        <a:pt x="14" y="5"/>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44" name="Freeform 55">
                  <a:extLst>
                    <a:ext uri="{FF2B5EF4-FFF2-40B4-BE49-F238E27FC236}">
                      <a16:creationId xmlns:a16="http://schemas.microsoft.com/office/drawing/2014/main" xmlns="" id="{37E29736-0B8D-41DF-8937-76FA92D070E0}"/>
                    </a:ext>
                  </a:extLst>
                </p:cNvPr>
                <p:cNvSpPr>
                  <a:spLocks/>
                </p:cNvSpPr>
                <p:nvPr/>
              </p:nvSpPr>
              <p:spPr bwMode="auto">
                <a:xfrm>
                  <a:off x="4579938" y="3497263"/>
                  <a:ext cx="298450" cy="223838"/>
                </a:xfrm>
                <a:custGeom>
                  <a:avLst/>
                  <a:gdLst/>
                  <a:ahLst/>
                  <a:cxnLst>
                    <a:cxn ang="0">
                      <a:pos x="236" y="0"/>
                    </a:cxn>
                    <a:cxn ang="0">
                      <a:pos x="118" y="56"/>
                    </a:cxn>
                    <a:cxn ang="0">
                      <a:pos x="0" y="0"/>
                    </a:cxn>
                    <a:cxn ang="0">
                      <a:pos x="0" y="136"/>
                    </a:cxn>
                    <a:cxn ang="0">
                      <a:pos x="115" y="177"/>
                    </a:cxn>
                    <a:cxn ang="0">
                      <a:pos x="115" y="177"/>
                    </a:cxn>
                    <a:cxn ang="0">
                      <a:pos x="118" y="177"/>
                    </a:cxn>
                    <a:cxn ang="0">
                      <a:pos x="121" y="177"/>
                    </a:cxn>
                    <a:cxn ang="0">
                      <a:pos x="121" y="177"/>
                    </a:cxn>
                    <a:cxn ang="0">
                      <a:pos x="236" y="136"/>
                    </a:cxn>
                    <a:cxn ang="0">
                      <a:pos x="236" y="0"/>
                    </a:cxn>
                  </a:cxnLst>
                  <a:rect l="0" t="0" r="r" b="b"/>
                  <a:pathLst>
                    <a:path w="236" h="177">
                      <a:moveTo>
                        <a:pt x="236" y="0"/>
                      </a:moveTo>
                      <a:cubicBezTo>
                        <a:pt x="236" y="1"/>
                        <a:pt x="137" y="47"/>
                        <a:pt x="118" y="56"/>
                      </a:cubicBezTo>
                      <a:cubicBezTo>
                        <a:pt x="99" y="47"/>
                        <a:pt x="0" y="1"/>
                        <a:pt x="0" y="0"/>
                      </a:cubicBezTo>
                      <a:cubicBezTo>
                        <a:pt x="0" y="136"/>
                        <a:pt x="0" y="136"/>
                        <a:pt x="0" y="136"/>
                      </a:cubicBezTo>
                      <a:cubicBezTo>
                        <a:pt x="32" y="170"/>
                        <a:pt x="95" y="176"/>
                        <a:pt x="115" y="177"/>
                      </a:cubicBezTo>
                      <a:cubicBezTo>
                        <a:pt x="115" y="177"/>
                        <a:pt x="115" y="177"/>
                        <a:pt x="115" y="177"/>
                      </a:cubicBezTo>
                      <a:cubicBezTo>
                        <a:pt x="115" y="177"/>
                        <a:pt x="116" y="177"/>
                        <a:pt x="118" y="177"/>
                      </a:cubicBezTo>
                      <a:cubicBezTo>
                        <a:pt x="120" y="177"/>
                        <a:pt x="121" y="177"/>
                        <a:pt x="121" y="177"/>
                      </a:cubicBezTo>
                      <a:cubicBezTo>
                        <a:pt x="121" y="177"/>
                        <a:pt x="121" y="177"/>
                        <a:pt x="121" y="177"/>
                      </a:cubicBezTo>
                      <a:cubicBezTo>
                        <a:pt x="141" y="176"/>
                        <a:pt x="204" y="170"/>
                        <a:pt x="236" y="136"/>
                      </a:cubicBezTo>
                      <a:lnTo>
                        <a:pt x="236" y="0"/>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sp>
          <p:nvSpPr>
            <p:cNvPr id="30" name="Freeform 27">
              <a:extLst>
                <a:ext uri="{FF2B5EF4-FFF2-40B4-BE49-F238E27FC236}">
                  <a16:creationId xmlns:a16="http://schemas.microsoft.com/office/drawing/2014/main" xmlns="" id="{A17FA747-4518-493C-AA2F-7E8943AD051A}"/>
                </a:ext>
              </a:extLst>
            </p:cNvPr>
            <p:cNvSpPr>
              <a:spLocks/>
            </p:cNvSpPr>
            <p:nvPr/>
          </p:nvSpPr>
          <p:spPr bwMode="auto">
            <a:xfrm rot="1449532">
              <a:off x="5936523" y="1782604"/>
              <a:ext cx="108052" cy="99807"/>
            </a:xfrm>
            <a:custGeom>
              <a:avLst/>
              <a:gdLst/>
              <a:ahLst/>
              <a:cxnLst>
                <a:cxn ang="0">
                  <a:pos x="0" y="0"/>
                </a:cxn>
                <a:cxn ang="0">
                  <a:pos x="6" y="73"/>
                </a:cxn>
                <a:cxn ang="0">
                  <a:pos x="79" y="12"/>
                </a:cxn>
                <a:cxn ang="0">
                  <a:pos x="0" y="0"/>
                </a:cxn>
              </a:cxnLst>
              <a:rect l="0" t="0" r="r" b="b"/>
              <a:pathLst>
                <a:path w="79" h="73">
                  <a:moveTo>
                    <a:pt x="0" y="0"/>
                  </a:moveTo>
                  <a:lnTo>
                    <a:pt x="6" y="73"/>
                  </a:lnTo>
                  <a:lnTo>
                    <a:pt x="79" y="12"/>
                  </a:lnTo>
                  <a:lnTo>
                    <a:pt x="0" y="0"/>
                  </a:lnTo>
                  <a:close/>
                </a:path>
              </a:pathLst>
            </a:custGeom>
            <a:solidFill>
              <a:schemeClr val="accent3"/>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nvGrpSpPr>
            <p:cNvPr id="31" name="Group 181">
              <a:extLst>
                <a:ext uri="{FF2B5EF4-FFF2-40B4-BE49-F238E27FC236}">
                  <a16:creationId xmlns:a16="http://schemas.microsoft.com/office/drawing/2014/main" xmlns="" id="{3C17BD7D-BB81-49BF-81DD-29851B65C919}"/>
                </a:ext>
              </a:extLst>
            </p:cNvPr>
            <p:cNvGrpSpPr/>
            <p:nvPr/>
          </p:nvGrpSpPr>
          <p:grpSpPr>
            <a:xfrm>
              <a:off x="4637974" y="1927508"/>
              <a:ext cx="449145" cy="393699"/>
              <a:chOff x="5217763" y="2270966"/>
              <a:chExt cx="449145" cy="393699"/>
            </a:xfrm>
          </p:grpSpPr>
          <p:sp>
            <p:nvSpPr>
              <p:cNvPr id="135" name="Freeform 29">
                <a:extLst>
                  <a:ext uri="{FF2B5EF4-FFF2-40B4-BE49-F238E27FC236}">
                    <a16:creationId xmlns:a16="http://schemas.microsoft.com/office/drawing/2014/main" xmlns="" id="{6BEE31FB-5562-42D7-886F-D9ED89AF1442}"/>
                  </a:ext>
                </a:extLst>
              </p:cNvPr>
              <p:cNvSpPr>
                <a:spLocks/>
              </p:cNvSpPr>
              <p:nvPr/>
            </p:nvSpPr>
            <p:spPr bwMode="auto">
              <a:xfrm rot="2364507">
                <a:off x="5217763" y="2542959"/>
                <a:ext cx="131278" cy="121706"/>
              </a:xfrm>
              <a:custGeom>
                <a:avLst/>
                <a:gdLst/>
                <a:ahLst/>
                <a:cxnLst>
                  <a:cxn ang="0">
                    <a:pos x="0" y="0"/>
                  </a:cxn>
                  <a:cxn ang="0">
                    <a:pos x="8" y="89"/>
                  </a:cxn>
                  <a:cxn ang="0">
                    <a:pos x="96" y="15"/>
                  </a:cxn>
                  <a:cxn ang="0">
                    <a:pos x="0" y="0"/>
                  </a:cxn>
                </a:cxnLst>
                <a:rect l="0" t="0" r="r" b="b"/>
                <a:pathLst>
                  <a:path w="96" h="89">
                    <a:moveTo>
                      <a:pt x="0" y="0"/>
                    </a:moveTo>
                    <a:lnTo>
                      <a:pt x="8" y="89"/>
                    </a:lnTo>
                    <a:lnTo>
                      <a:pt x="96" y="15"/>
                    </a:lnTo>
                    <a:lnTo>
                      <a:pt x="0" y="0"/>
                    </a:lnTo>
                    <a:close/>
                  </a:path>
                </a:pathLst>
              </a:custGeom>
              <a:solidFill>
                <a:schemeClr val="accent4"/>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36" name="Freeform 57">
                <a:extLst>
                  <a:ext uri="{FF2B5EF4-FFF2-40B4-BE49-F238E27FC236}">
                    <a16:creationId xmlns:a16="http://schemas.microsoft.com/office/drawing/2014/main" xmlns="" id="{B7E6DE45-7D19-4E8C-BA3E-61037F2A4238}"/>
                  </a:ext>
                </a:extLst>
              </p:cNvPr>
              <p:cNvSpPr>
                <a:spLocks noEditPoints="1"/>
              </p:cNvSpPr>
              <p:nvPr/>
            </p:nvSpPr>
            <p:spPr bwMode="auto">
              <a:xfrm>
                <a:off x="5355121" y="2270966"/>
                <a:ext cx="311787" cy="311786"/>
              </a:xfrm>
              <a:custGeom>
                <a:avLst/>
                <a:gdLst/>
                <a:ahLst/>
                <a:cxnLst>
                  <a:cxn ang="0">
                    <a:pos x="143" y="0"/>
                  </a:cxn>
                  <a:cxn ang="0">
                    <a:pos x="0" y="143"/>
                  </a:cxn>
                  <a:cxn ang="0">
                    <a:pos x="143" y="286"/>
                  </a:cxn>
                  <a:cxn ang="0">
                    <a:pos x="286" y="143"/>
                  </a:cxn>
                  <a:cxn ang="0">
                    <a:pos x="143" y="0"/>
                  </a:cxn>
                  <a:cxn ang="0">
                    <a:pos x="143" y="279"/>
                  </a:cxn>
                  <a:cxn ang="0">
                    <a:pos x="7" y="143"/>
                  </a:cxn>
                  <a:cxn ang="0">
                    <a:pos x="143" y="6"/>
                  </a:cxn>
                  <a:cxn ang="0">
                    <a:pos x="280" y="143"/>
                  </a:cxn>
                  <a:cxn ang="0">
                    <a:pos x="143" y="27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32" name="Group 160">
              <a:extLst>
                <a:ext uri="{FF2B5EF4-FFF2-40B4-BE49-F238E27FC236}">
                  <a16:creationId xmlns:a16="http://schemas.microsoft.com/office/drawing/2014/main" xmlns="" id="{1DE46A47-9487-460D-8A5F-7CE80F9B4F3E}"/>
                </a:ext>
              </a:extLst>
            </p:cNvPr>
            <p:cNvGrpSpPr/>
            <p:nvPr/>
          </p:nvGrpSpPr>
          <p:grpSpPr>
            <a:xfrm>
              <a:off x="4060310" y="1952957"/>
              <a:ext cx="314196" cy="394754"/>
              <a:chOff x="5611022" y="1837097"/>
              <a:chExt cx="314196" cy="394754"/>
            </a:xfrm>
          </p:grpSpPr>
          <p:sp>
            <p:nvSpPr>
              <p:cNvPr id="129" name="Freeform 49">
                <a:extLst>
                  <a:ext uri="{FF2B5EF4-FFF2-40B4-BE49-F238E27FC236}">
                    <a16:creationId xmlns:a16="http://schemas.microsoft.com/office/drawing/2014/main" xmlns="" id="{784C6ABC-3C17-4139-85B4-AE043DEC2DCD}"/>
                  </a:ext>
                </a:extLst>
              </p:cNvPr>
              <p:cNvSpPr>
                <a:spLocks/>
              </p:cNvSpPr>
              <p:nvPr/>
            </p:nvSpPr>
            <p:spPr bwMode="auto">
              <a:xfrm rot="2284575">
                <a:off x="5611022" y="2116982"/>
                <a:ext cx="123073" cy="114869"/>
              </a:xfrm>
              <a:custGeom>
                <a:avLst/>
                <a:gdLst/>
                <a:ahLst/>
                <a:cxnLst>
                  <a:cxn ang="0">
                    <a:pos x="0" y="0"/>
                  </a:cxn>
                  <a:cxn ang="0">
                    <a:pos x="7" y="84"/>
                  </a:cxn>
                  <a:cxn ang="0">
                    <a:pos x="90" y="14"/>
                  </a:cxn>
                  <a:cxn ang="0">
                    <a:pos x="0" y="0"/>
                  </a:cxn>
                </a:cxnLst>
                <a:rect l="0" t="0" r="r" b="b"/>
                <a:pathLst>
                  <a:path w="90" h="84">
                    <a:moveTo>
                      <a:pt x="0" y="0"/>
                    </a:moveTo>
                    <a:lnTo>
                      <a:pt x="7" y="84"/>
                    </a:lnTo>
                    <a:lnTo>
                      <a:pt x="90" y="14"/>
                    </a:lnTo>
                    <a:lnTo>
                      <a:pt x="0" y="0"/>
                    </a:lnTo>
                    <a:close/>
                  </a:path>
                </a:pathLst>
              </a:custGeom>
              <a:solidFill>
                <a:schemeClr val="accent3"/>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nvGrpSpPr>
              <p:cNvPr id="130" name="Group 147">
                <a:extLst>
                  <a:ext uri="{FF2B5EF4-FFF2-40B4-BE49-F238E27FC236}">
                    <a16:creationId xmlns:a16="http://schemas.microsoft.com/office/drawing/2014/main" xmlns="" id="{20F3845A-0EB2-4647-9FD9-D127D8AD5EAB}"/>
                  </a:ext>
                </a:extLst>
              </p:cNvPr>
              <p:cNvGrpSpPr/>
              <p:nvPr/>
            </p:nvGrpSpPr>
            <p:grpSpPr>
              <a:xfrm>
                <a:off x="5770692" y="1837097"/>
                <a:ext cx="154526" cy="329562"/>
                <a:chOff x="5495925" y="1727200"/>
                <a:chExt cx="179388" cy="382588"/>
              </a:xfrm>
            </p:grpSpPr>
            <p:sp>
              <p:nvSpPr>
                <p:cNvPr id="131" name="Oval 60">
                  <a:extLst>
                    <a:ext uri="{FF2B5EF4-FFF2-40B4-BE49-F238E27FC236}">
                      <a16:creationId xmlns:a16="http://schemas.microsoft.com/office/drawing/2014/main" xmlns="" id="{DFF4F209-C0D4-41A7-99E9-C2512E06A045}"/>
                    </a:ext>
                  </a:extLst>
                </p:cNvPr>
                <p:cNvSpPr>
                  <a:spLocks noChangeArrowheads="1"/>
                </p:cNvSpPr>
                <p:nvPr/>
              </p:nvSpPr>
              <p:spPr bwMode="auto">
                <a:xfrm>
                  <a:off x="5586413" y="1757363"/>
                  <a:ext cx="88900" cy="88900"/>
                </a:xfrm>
                <a:prstGeom prst="ellipse">
                  <a:avLst/>
                </a:pr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32" name="Freeform 62">
                  <a:extLst>
                    <a:ext uri="{FF2B5EF4-FFF2-40B4-BE49-F238E27FC236}">
                      <a16:creationId xmlns:a16="http://schemas.microsoft.com/office/drawing/2014/main" xmlns="" id="{32B36547-9638-4C89-902B-5CF433B17864}"/>
                    </a:ext>
                  </a:extLst>
                </p:cNvPr>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 ang="0">
                      <a:pos x="93" y="8"/>
                    </a:cxn>
                  </a:cxnLst>
                  <a:rect l="0" t="0" r="r" b="b"/>
                  <a:pathLst>
                    <a:path w="94" h="180">
                      <a:moveTo>
                        <a:pt x="93" y="8"/>
                      </a:moveTo>
                      <a:lnTo>
                        <a:pt x="25" y="155"/>
                      </a:lnTo>
                      <a:lnTo>
                        <a:pt x="0" y="180"/>
                      </a:lnTo>
                      <a:lnTo>
                        <a:pt x="8" y="146"/>
                      </a:lnTo>
                      <a:lnTo>
                        <a:pt x="73" y="0"/>
                      </a:lnTo>
                      <a:lnTo>
                        <a:pt x="94" y="6"/>
                      </a:lnTo>
                      <a:lnTo>
                        <a:pt x="93" y="8"/>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33" name="Freeform 63">
                  <a:extLst>
                    <a:ext uri="{FF2B5EF4-FFF2-40B4-BE49-F238E27FC236}">
                      <a16:creationId xmlns:a16="http://schemas.microsoft.com/office/drawing/2014/main" xmlns="" id="{9E3453D0-C43D-4C1C-9EF5-84A662C5FBFF}"/>
                    </a:ext>
                  </a:extLst>
                </p:cNvPr>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Lst>
                  <a:rect l="0" t="0" r="r" b="b"/>
                  <a:pathLst>
                    <a:path w="94" h="180">
                      <a:moveTo>
                        <a:pt x="93" y="8"/>
                      </a:moveTo>
                      <a:lnTo>
                        <a:pt x="25" y="155"/>
                      </a:lnTo>
                      <a:lnTo>
                        <a:pt x="0" y="180"/>
                      </a:lnTo>
                      <a:lnTo>
                        <a:pt x="8" y="146"/>
                      </a:lnTo>
                      <a:lnTo>
                        <a:pt x="73" y="0"/>
                      </a:lnTo>
                      <a:lnTo>
                        <a:pt x="94" y="6"/>
                      </a:lnTo>
                    </a:path>
                  </a:pathLst>
                </a:custGeom>
                <a:no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34" name="Freeform 64">
                  <a:extLst>
                    <a:ext uri="{FF2B5EF4-FFF2-40B4-BE49-F238E27FC236}">
                      <a16:creationId xmlns:a16="http://schemas.microsoft.com/office/drawing/2014/main" xmlns="" id="{92301B5B-9763-4C42-B143-E0C84EC77E59}"/>
                    </a:ext>
                  </a:extLst>
                </p:cNvPr>
                <p:cNvSpPr>
                  <a:spLocks/>
                </p:cNvSpPr>
                <p:nvPr/>
              </p:nvSpPr>
              <p:spPr bwMode="auto">
                <a:xfrm>
                  <a:off x="5626100" y="1727200"/>
                  <a:ext cx="15875" cy="47625"/>
                </a:xfrm>
                <a:custGeom>
                  <a:avLst/>
                  <a:gdLst/>
                  <a:ahLst/>
                  <a:cxnLst>
                    <a:cxn ang="0">
                      <a:pos x="13" y="32"/>
                    </a:cxn>
                    <a:cxn ang="0">
                      <a:pos x="7" y="38"/>
                    </a:cxn>
                    <a:cxn ang="0">
                      <a:pos x="7" y="38"/>
                    </a:cxn>
                    <a:cxn ang="0">
                      <a:pos x="0" y="32"/>
                    </a:cxn>
                    <a:cxn ang="0">
                      <a:pos x="0" y="6"/>
                    </a:cxn>
                    <a:cxn ang="0">
                      <a:pos x="7" y="0"/>
                    </a:cxn>
                    <a:cxn ang="0">
                      <a:pos x="7" y="0"/>
                    </a:cxn>
                    <a:cxn ang="0">
                      <a:pos x="13" y="6"/>
                    </a:cxn>
                    <a:cxn ang="0">
                      <a:pos x="13" y="32"/>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33" name="Group 158">
              <a:extLst>
                <a:ext uri="{FF2B5EF4-FFF2-40B4-BE49-F238E27FC236}">
                  <a16:creationId xmlns:a16="http://schemas.microsoft.com/office/drawing/2014/main" xmlns="" id="{36C66FDD-063A-45AF-946F-683CE35A90C9}"/>
                </a:ext>
              </a:extLst>
            </p:cNvPr>
            <p:cNvGrpSpPr/>
            <p:nvPr/>
          </p:nvGrpSpPr>
          <p:grpSpPr>
            <a:xfrm>
              <a:off x="3466450" y="1978479"/>
              <a:ext cx="448213" cy="424955"/>
              <a:chOff x="4852800" y="1709298"/>
              <a:chExt cx="448213" cy="424955"/>
            </a:xfrm>
          </p:grpSpPr>
          <p:sp>
            <p:nvSpPr>
              <p:cNvPr id="124" name="Freeform 31">
                <a:extLst>
                  <a:ext uri="{FF2B5EF4-FFF2-40B4-BE49-F238E27FC236}">
                    <a16:creationId xmlns:a16="http://schemas.microsoft.com/office/drawing/2014/main" xmlns="" id="{0D737F64-37D6-48F9-8CED-30558320E3C8}"/>
                  </a:ext>
                </a:extLst>
              </p:cNvPr>
              <p:cNvSpPr>
                <a:spLocks/>
              </p:cNvSpPr>
              <p:nvPr/>
            </p:nvSpPr>
            <p:spPr bwMode="auto">
              <a:xfrm rot="2327168">
                <a:off x="4852800" y="2013915"/>
                <a:ext cx="129911" cy="120338"/>
              </a:xfrm>
              <a:custGeom>
                <a:avLst/>
                <a:gdLst/>
                <a:ahLst/>
                <a:cxnLst>
                  <a:cxn ang="0">
                    <a:pos x="0" y="0"/>
                  </a:cxn>
                  <a:cxn ang="0">
                    <a:pos x="8" y="88"/>
                  </a:cxn>
                  <a:cxn ang="0">
                    <a:pos x="95" y="15"/>
                  </a:cxn>
                  <a:cxn ang="0">
                    <a:pos x="0" y="0"/>
                  </a:cxn>
                </a:cxnLst>
                <a:rect l="0" t="0" r="r" b="b"/>
                <a:pathLst>
                  <a:path w="95" h="88">
                    <a:moveTo>
                      <a:pt x="0" y="0"/>
                    </a:moveTo>
                    <a:lnTo>
                      <a:pt x="8" y="88"/>
                    </a:lnTo>
                    <a:lnTo>
                      <a:pt x="95" y="15"/>
                    </a:lnTo>
                    <a:lnTo>
                      <a:pt x="0" y="0"/>
                    </a:ln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nvGrpSpPr>
              <p:cNvPr id="125" name="Group 139">
                <a:extLst>
                  <a:ext uri="{FF2B5EF4-FFF2-40B4-BE49-F238E27FC236}">
                    <a16:creationId xmlns:a16="http://schemas.microsoft.com/office/drawing/2014/main" xmlns="" id="{C7D9B96A-9647-49D7-867D-A3AAEC383EF9}"/>
                  </a:ext>
                </a:extLst>
              </p:cNvPr>
              <p:cNvGrpSpPr/>
              <p:nvPr/>
            </p:nvGrpSpPr>
            <p:grpSpPr>
              <a:xfrm>
                <a:off x="4979653" y="1709298"/>
                <a:ext cx="321360" cy="376058"/>
                <a:chOff x="4562475" y="1808163"/>
                <a:chExt cx="373063" cy="436563"/>
              </a:xfrm>
            </p:grpSpPr>
            <p:sp>
              <p:nvSpPr>
                <p:cNvPr id="126" name="Freeform 65">
                  <a:extLst>
                    <a:ext uri="{FF2B5EF4-FFF2-40B4-BE49-F238E27FC236}">
                      <a16:creationId xmlns:a16="http://schemas.microsoft.com/office/drawing/2014/main" xmlns="" id="{E0EB0F91-620B-415C-B560-A210A2E735B9}"/>
                    </a:ext>
                  </a:extLst>
                </p:cNvPr>
                <p:cNvSpPr>
                  <a:spLocks noEditPoints="1"/>
                </p:cNvSpPr>
                <p:nvPr/>
              </p:nvSpPr>
              <p:spPr bwMode="auto">
                <a:xfrm>
                  <a:off x="4668838" y="1808163"/>
                  <a:ext cx="160338" cy="436563"/>
                </a:xfrm>
                <a:custGeom>
                  <a:avLst/>
                  <a:gdLst/>
                  <a:ahLst/>
                  <a:cxnLst>
                    <a:cxn ang="0">
                      <a:pos x="64" y="0"/>
                    </a:cxn>
                    <a:cxn ang="0">
                      <a:pos x="0" y="172"/>
                    </a:cxn>
                    <a:cxn ang="0">
                      <a:pos x="64" y="345"/>
                    </a:cxn>
                    <a:cxn ang="0">
                      <a:pos x="127" y="172"/>
                    </a:cxn>
                    <a:cxn ang="0">
                      <a:pos x="64" y="0"/>
                    </a:cxn>
                    <a:cxn ang="0">
                      <a:pos x="64" y="317"/>
                    </a:cxn>
                    <a:cxn ang="0">
                      <a:pos x="10" y="172"/>
                    </a:cxn>
                    <a:cxn ang="0">
                      <a:pos x="64" y="28"/>
                    </a:cxn>
                    <a:cxn ang="0">
                      <a:pos x="117" y="172"/>
                    </a:cxn>
                    <a:cxn ang="0">
                      <a:pos x="64" y="317"/>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27" name="Freeform 67">
                  <a:extLst>
                    <a:ext uri="{FF2B5EF4-FFF2-40B4-BE49-F238E27FC236}">
                      <a16:creationId xmlns:a16="http://schemas.microsoft.com/office/drawing/2014/main" xmlns="" id="{969E9D4F-DE02-44A9-AC91-0C557DC27F8F}"/>
                    </a:ext>
                  </a:extLst>
                </p:cNvPr>
                <p:cNvSpPr>
                  <a:spLocks noEditPoints="1"/>
                </p:cNvSpPr>
                <p:nvPr/>
              </p:nvSpPr>
              <p:spPr bwMode="auto">
                <a:xfrm>
                  <a:off x="4562475" y="1839913"/>
                  <a:ext cx="373063" cy="373063"/>
                </a:xfrm>
                <a:custGeom>
                  <a:avLst/>
                  <a:gdLst/>
                  <a:ahLst/>
                  <a:cxnLst>
                    <a:cxn ang="0">
                      <a:pos x="269" y="25"/>
                    </a:cxn>
                    <a:cxn ang="0">
                      <a:pos x="102" y="102"/>
                    </a:cxn>
                    <a:cxn ang="0">
                      <a:pos x="25" y="270"/>
                    </a:cxn>
                    <a:cxn ang="0">
                      <a:pos x="192" y="192"/>
                    </a:cxn>
                    <a:cxn ang="0">
                      <a:pos x="269" y="25"/>
                    </a:cxn>
                    <a:cxn ang="0">
                      <a:pos x="44" y="250"/>
                    </a:cxn>
                    <a:cxn ang="0">
                      <a:pos x="109" y="110"/>
                    </a:cxn>
                    <a:cxn ang="0">
                      <a:pos x="249" y="45"/>
                    </a:cxn>
                    <a:cxn ang="0">
                      <a:pos x="184" y="185"/>
                    </a:cxn>
                    <a:cxn ang="0">
                      <a:pos x="44" y="250"/>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28" name="Freeform 68">
                  <a:extLst>
                    <a:ext uri="{FF2B5EF4-FFF2-40B4-BE49-F238E27FC236}">
                      <a16:creationId xmlns:a16="http://schemas.microsoft.com/office/drawing/2014/main" xmlns="" id="{55E40250-9A6C-4D65-94E2-46F9EA006993}"/>
                    </a:ext>
                  </a:extLst>
                </p:cNvPr>
                <p:cNvSpPr>
                  <a:spLocks noEditPoints="1"/>
                </p:cNvSpPr>
                <p:nvPr/>
              </p:nvSpPr>
              <p:spPr bwMode="auto">
                <a:xfrm>
                  <a:off x="4562475" y="1839913"/>
                  <a:ext cx="373063" cy="373063"/>
                </a:xfrm>
                <a:custGeom>
                  <a:avLst/>
                  <a:gdLst/>
                  <a:ahLst/>
                  <a:cxnLst>
                    <a:cxn ang="0">
                      <a:pos x="269" y="270"/>
                    </a:cxn>
                    <a:cxn ang="0">
                      <a:pos x="192" y="102"/>
                    </a:cxn>
                    <a:cxn ang="0">
                      <a:pos x="25" y="25"/>
                    </a:cxn>
                    <a:cxn ang="0">
                      <a:pos x="102" y="192"/>
                    </a:cxn>
                    <a:cxn ang="0">
                      <a:pos x="269" y="270"/>
                    </a:cxn>
                    <a:cxn ang="0">
                      <a:pos x="44" y="45"/>
                    </a:cxn>
                    <a:cxn ang="0">
                      <a:pos x="184" y="110"/>
                    </a:cxn>
                    <a:cxn ang="0">
                      <a:pos x="249" y="250"/>
                    </a:cxn>
                    <a:cxn ang="0">
                      <a:pos x="109" y="185"/>
                    </a:cxn>
                    <a:cxn ang="0">
                      <a:pos x="44" y="45"/>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34" name="Group 155">
              <a:extLst>
                <a:ext uri="{FF2B5EF4-FFF2-40B4-BE49-F238E27FC236}">
                  <a16:creationId xmlns:a16="http://schemas.microsoft.com/office/drawing/2014/main" xmlns="" id="{D56D6D33-3075-4ABB-B101-B41E6A4AFC7C}"/>
                </a:ext>
              </a:extLst>
            </p:cNvPr>
            <p:cNvGrpSpPr/>
            <p:nvPr/>
          </p:nvGrpSpPr>
          <p:grpSpPr>
            <a:xfrm rot="19909362">
              <a:off x="4386964" y="1433040"/>
              <a:ext cx="470413" cy="402040"/>
              <a:chOff x="4424663" y="1441256"/>
              <a:chExt cx="470413" cy="402040"/>
            </a:xfrm>
          </p:grpSpPr>
          <p:grpSp>
            <p:nvGrpSpPr>
              <p:cNvPr id="117" name="Group 153">
                <a:extLst>
                  <a:ext uri="{FF2B5EF4-FFF2-40B4-BE49-F238E27FC236}">
                    <a16:creationId xmlns:a16="http://schemas.microsoft.com/office/drawing/2014/main" xmlns="" id="{A41AB084-61CE-4E79-B2E4-A87902369732}"/>
                  </a:ext>
                </a:extLst>
              </p:cNvPr>
              <p:cNvGrpSpPr/>
              <p:nvPr/>
            </p:nvGrpSpPr>
            <p:grpSpPr>
              <a:xfrm rot="4911537">
                <a:off x="4458850" y="1407069"/>
                <a:ext cx="402040" cy="470413"/>
                <a:chOff x="3973513" y="1209674"/>
                <a:chExt cx="466725" cy="546101"/>
              </a:xfrm>
              <a:solidFill>
                <a:schemeClr val="accent6"/>
              </a:solidFill>
            </p:grpSpPr>
            <p:sp>
              <p:nvSpPr>
                <p:cNvPr id="122" name="Oval 34">
                  <a:extLst>
                    <a:ext uri="{FF2B5EF4-FFF2-40B4-BE49-F238E27FC236}">
                      <a16:creationId xmlns:a16="http://schemas.microsoft.com/office/drawing/2014/main" xmlns="" id="{F32BDFD9-614A-481F-ABA0-5DF7D760F037}"/>
                    </a:ext>
                  </a:extLst>
                </p:cNvPr>
                <p:cNvSpPr>
                  <a:spLocks noChangeArrowheads="1"/>
                </p:cNvSpPr>
                <p:nvPr/>
              </p:nvSpPr>
              <p:spPr bwMode="auto">
                <a:xfrm>
                  <a:off x="3973513" y="1209674"/>
                  <a:ext cx="466725" cy="466725"/>
                </a:xfrm>
                <a:prstGeom prst="ellipse">
                  <a:avLst/>
                </a:prstGeom>
                <a:solidFill>
                  <a:schemeClr val="accent5"/>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23" name="Freeform 35">
                  <a:extLst>
                    <a:ext uri="{FF2B5EF4-FFF2-40B4-BE49-F238E27FC236}">
                      <a16:creationId xmlns:a16="http://schemas.microsoft.com/office/drawing/2014/main" xmlns="" id="{1DFCEB0F-CC7C-4F99-A229-242827CC44A4}"/>
                    </a:ext>
                  </a:extLst>
                </p:cNvPr>
                <p:cNvSpPr>
                  <a:spLocks/>
                </p:cNvSpPr>
                <p:nvPr/>
              </p:nvSpPr>
              <p:spPr bwMode="auto">
                <a:xfrm>
                  <a:off x="4202113" y="1644650"/>
                  <a:ext cx="119063" cy="111125"/>
                </a:xfrm>
                <a:custGeom>
                  <a:avLst/>
                  <a:gdLst/>
                  <a:ahLst/>
                  <a:cxnLst>
                    <a:cxn ang="0">
                      <a:pos x="75" y="0"/>
                    </a:cxn>
                    <a:cxn ang="0">
                      <a:pos x="69" y="70"/>
                    </a:cxn>
                    <a:cxn ang="0">
                      <a:pos x="0" y="12"/>
                    </a:cxn>
                    <a:cxn ang="0">
                      <a:pos x="75" y="0"/>
                    </a:cxn>
                  </a:cxnLst>
                  <a:rect l="0" t="0" r="r" b="b"/>
                  <a:pathLst>
                    <a:path w="75" h="70">
                      <a:moveTo>
                        <a:pt x="75" y="0"/>
                      </a:moveTo>
                      <a:lnTo>
                        <a:pt x="69" y="70"/>
                      </a:lnTo>
                      <a:lnTo>
                        <a:pt x="0" y="12"/>
                      </a:lnTo>
                      <a:lnTo>
                        <a:pt x="75" y="0"/>
                      </a:lnTo>
                      <a:close/>
                    </a:path>
                  </a:pathLst>
                </a:custGeom>
                <a:solidFill>
                  <a:schemeClr val="accent5"/>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18" name="Group 154">
                <a:extLst>
                  <a:ext uri="{FF2B5EF4-FFF2-40B4-BE49-F238E27FC236}">
                    <a16:creationId xmlns:a16="http://schemas.microsoft.com/office/drawing/2014/main" xmlns="" id="{486DA785-6D20-497F-86D9-0621DA6E1C40}"/>
                  </a:ext>
                </a:extLst>
              </p:cNvPr>
              <p:cNvGrpSpPr/>
              <p:nvPr/>
            </p:nvGrpSpPr>
            <p:grpSpPr>
              <a:xfrm>
                <a:off x="4632620" y="1523671"/>
                <a:ext cx="136748" cy="244780"/>
                <a:chOff x="4129088" y="1333500"/>
                <a:chExt cx="158750" cy="284163"/>
              </a:xfrm>
            </p:grpSpPr>
            <p:sp>
              <p:nvSpPr>
                <p:cNvPr id="119" name="Freeform 70">
                  <a:extLst>
                    <a:ext uri="{FF2B5EF4-FFF2-40B4-BE49-F238E27FC236}">
                      <a16:creationId xmlns:a16="http://schemas.microsoft.com/office/drawing/2014/main" xmlns="" id="{23BF247C-C520-47D9-8876-177CF0A2336A}"/>
                    </a:ext>
                  </a:extLst>
                </p:cNvPr>
                <p:cNvSpPr>
                  <a:spLocks noEditPoints="1"/>
                </p:cNvSpPr>
                <p:nvPr/>
              </p:nvSpPr>
              <p:spPr bwMode="auto">
                <a:xfrm>
                  <a:off x="4129088" y="1333500"/>
                  <a:ext cx="158750" cy="158750"/>
                </a:xfrm>
                <a:custGeom>
                  <a:avLst/>
                  <a:gdLst/>
                  <a:ahLst/>
                  <a:cxnLst>
                    <a:cxn ang="0">
                      <a:pos x="63" y="0"/>
                    </a:cxn>
                    <a:cxn ang="0">
                      <a:pos x="0" y="63"/>
                    </a:cxn>
                    <a:cxn ang="0">
                      <a:pos x="63" y="126"/>
                    </a:cxn>
                    <a:cxn ang="0">
                      <a:pos x="126" y="63"/>
                    </a:cxn>
                    <a:cxn ang="0">
                      <a:pos x="63" y="0"/>
                    </a:cxn>
                    <a:cxn ang="0">
                      <a:pos x="63" y="114"/>
                    </a:cxn>
                    <a:cxn ang="0">
                      <a:pos x="12" y="63"/>
                    </a:cxn>
                    <a:cxn ang="0">
                      <a:pos x="63" y="12"/>
                    </a:cxn>
                    <a:cxn ang="0">
                      <a:pos x="115" y="63"/>
                    </a:cxn>
                    <a:cxn ang="0">
                      <a:pos x="63" y="114"/>
                    </a:cxn>
                  </a:cxnLst>
                  <a:rect l="0" t="0" r="r" b="b"/>
                  <a:pathLst>
                    <a:path w="126" h="126">
                      <a:moveTo>
                        <a:pt x="63" y="0"/>
                      </a:moveTo>
                      <a:cubicBezTo>
                        <a:pt x="29" y="0"/>
                        <a:pt x="0" y="28"/>
                        <a:pt x="0" y="63"/>
                      </a:cubicBezTo>
                      <a:cubicBezTo>
                        <a:pt x="0" y="98"/>
                        <a:pt x="29" y="126"/>
                        <a:pt x="63" y="126"/>
                      </a:cubicBezTo>
                      <a:cubicBezTo>
                        <a:pt x="98" y="126"/>
                        <a:pt x="126" y="98"/>
                        <a:pt x="126" y="63"/>
                      </a:cubicBezTo>
                      <a:cubicBezTo>
                        <a:pt x="126" y="28"/>
                        <a:pt x="98" y="0"/>
                        <a:pt x="63" y="0"/>
                      </a:cubicBezTo>
                      <a:close/>
                      <a:moveTo>
                        <a:pt x="63" y="114"/>
                      </a:moveTo>
                      <a:cubicBezTo>
                        <a:pt x="35" y="114"/>
                        <a:pt x="12" y="91"/>
                        <a:pt x="12" y="63"/>
                      </a:cubicBezTo>
                      <a:cubicBezTo>
                        <a:pt x="12" y="35"/>
                        <a:pt x="35" y="12"/>
                        <a:pt x="63" y="12"/>
                      </a:cubicBezTo>
                      <a:cubicBezTo>
                        <a:pt x="92" y="12"/>
                        <a:pt x="115" y="35"/>
                        <a:pt x="115" y="63"/>
                      </a:cubicBezTo>
                      <a:cubicBezTo>
                        <a:pt x="115" y="91"/>
                        <a:pt x="92" y="114"/>
                        <a:pt x="63" y="114"/>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20" name="Rectangle 71">
                  <a:extLst>
                    <a:ext uri="{FF2B5EF4-FFF2-40B4-BE49-F238E27FC236}">
                      <a16:creationId xmlns:a16="http://schemas.microsoft.com/office/drawing/2014/main" xmlns="" id="{410F2450-73AC-4049-BB38-9F8415E6A15A}"/>
                    </a:ext>
                  </a:extLst>
                </p:cNvPr>
                <p:cNvSpPr>
                  <a:spLocks noChangeArrowheads="1"/>
                </p:cNvSpPr>
                <p:nvPr/>
              </p:nvSpPr>
              <p:spPr bwMode="auto">
                <a:xfrm>
                  <a:off x="4198938" y="1484313"/>
                  <a:ext cx="20638" cy="77788"/>
                </a:xfrm>
                <a:prstGeom prst="rect">
                  <a:avLst/>
                </a:prstGeom>
                <a:solidFill>
                  <a:srgbClr val="F2F2F2"/>
                </a:solidFill>
                <a:ln w="9525">
                  <a:noFill/>
                  <a:miter lim="800000"/>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21" name="Freeform 72">
                  <a:extLst>
                    <a:ext uri="{FF2B5EF4-FFF2-40B4-BE49-F238E27FC236}">
                      <a16:creationId xmlns:a16="http://schemas.microsoft.com/office/drawing/2014/main" xmlns="" id="{6C421E6D-0194-4AF7-A857-6FF1E19483E2}"/>
                    </a:ext>
                  </a:extLst>
                </p:cNvPr>
                <p:cNvSpPr>
                  <a:spLocks/>
                </p:cNvSpPr>
                <p:nvPr/>
              </p:nvSpPr>
              <p:spPr bwMode="auto">
                <a:xfrm>
                  <a:off x="4192588" y="1509713"/>
                  <a:ext cx="33338" cy="107950"/>
                </a:xfrm>
                <a:custGeom>
                  <a:avLst/>
                  <a:gdLst/>
                  <a:ahLst/>
                  <a:cxnLst>
                    <a:cxn ang="0">
                      <a:pos x="27" y="71"/>
                    </a:cxn>
                    <a:cxn ang="0">
                      <a:pos x="13" y="85"/>
                    </a:cxn>
                    <a:cxn ang="0">
                      <a:pos x="13" y="85"/>
                    </a:cxn>
                    <a:cxn ang="0">
                      <a:pos x="0" y="71"/>
                    </a:cxn>
                    <a:cxn ang="0">
                      <a:pos x="0" y="13"/>
                    </a:cxn>
                    <a:cxn ang="0">
                      <a:pos x="13" y="0"/>
                    </a:cxn>
                    <a:cxn ang="0">
                      <a:pos x="13" y="0"/>
                    </a:cxn>
                    <a:cxn ang="0">
                      <a:pos x="27" y="13"/>
                    </a:cxn>
                    <a:cxn ang="0">
                      <a:pos x="27" y="71"/>
                    </a:cxn>
                  </a:cxnLst>
                  <a:rect l="0" t="0" r="r" b="b"/>
                  <a:pathLst>
                    <a:path w="27" h="85">
                      <a:moveTo>
                        <a:pt x="27" y="71"/>
                      </a:moveTo>
                      <a:cubicBezTo>
                        <a:pt x="27" y="79"/>
                        <a:pt x="21" y="85"/>
                        <a:pt x="13" y="85"/>
                      </a:cubicBezTo>
                      <a:cubicBezTo>
                        <a:pt x="13" y="85"/>
                        <a:pt x="13" y="85"/>
                        <a:pt x="13" y="85"/>
                      </a:cubicBezTo>
                      <a:cubicBezTo>
                        <a:pt x="6" y="85"/>
                        <a:pt x="0" y="79"/>
                        <a:pt x="0" y="71"/>
                      </a:cubicBezTo>
                      <a:cubicBezTo>
                        <a:pt x="0" y="13"/>
                        <a:pt x="0" y="13"/>
                        <a:pt x="0" y="13"/>
                      </a:cubicBezTo>
                      <a:cubicBezTo>
                        <a:pt x="0" y="6"/>
                        <a:pt x="6" y="0"/>
                        <a:pt x="13" y="0"/>
                      </a:cubicBezTo>
                      <a:cubicBezTo>
                        <a:pt x="13" y="0"/>
                        <a:pt x="13" y="0"/>
                        <a:pt x="13" y="0"/>
                      </a:cubicBezTo>
                      <a:cubicBezTo>
                        <a:pt x="21" y="0"/>
                        <a:pt x="27" y="6"/>
                        <a:pt x="27" y="13"/>
                      </a:cubicBezTo>
                      <a:lnTo>
                        <a:pt x="27" y="71"/>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35" name="Group 157">
              <a:extLst>
                <a:ext uri="{FF2B5EF4-FFF2-40B4-BE49-F238E27FC236}">
                  <a16:creationId xmlns:a16="http://schemas.microsoft.com/office/drawing/2014/main" xmlns="" id="{2D362B7A-40A3-4282-9663-199FC3547193}"/>
                </a:ext>
              </a:extLst>
            </p:cNvPr>
            <p:cNvGrpSpPr/>
            <p:nvPr/>
          </p:nvGrpSpPr>
          <p:grpSpPr>
            <a:xfrm>
              <a:off x="3800720" y="1437894"/>
              <a:ext cx="544259" cy="463577"/>
              <a:chOff x="4214441" y="1844910"/>
              <a:chExt cx="544259" cy="463577"/>
            </a:xfrm>
          </p:grpSpPr>
          <p:grpSp>
            <p:nvGrpSpPr>
              <p:cNvPr id="111" name="Group 138">
                <a:extLst>
                  <a:ext uri="{FF2B5EF4-FFF2-40B4-BE49-F238E27FC236}">
                    <a16:creationId xmlns:a16="http://schemas.microsoft.com/office/drawing/2014/main" xmlns="" id="{6EE7ED92-DD28-40C7-B168-7BA440D157AF}"/>
                  </a:ext>
                </a:extLst>
              </p:cNvPr>
              <p:cNvGrpSpPr/>
              <p:nvPr/>
            </p:nvGrpSpPr>
            <p:grpSpPr>
              <a:xfrm rot="4962133">
                <a:off x="4254782" y="1804569"/>
                <a:ext cx="463577" cy="544259"/>
                <a:chOff x="3767138" y="1962150"/>
                <a:chExt cx="538163" cy="631826"/>
              </a:xfrm>
              <a:solidFill>
                <a:schemeClr val="accent1"/>
              </a:solidFill>
            </p:grpSpPr>
            <p:sp>
              <p:nvSpPr>
                <p:cNvPr id="115" name="Oval 46">
                  <a:extLst>
                    <a:ext uri="{FF2B5EF4-FFF2-40B4-BE49-F238E27FC236}">
                      <a16:creationId xmlns:a16="http://schemas.microsoft.com/office/drawing/2014/main" xmlns="" id="{FF0EA034-CC8C-46E9-A87E-268B53358C09}"/>
                    </a:ext>
                  </a:extLst>
                </p:cNvPr>
                <p:cNvSpPr>
                  <a:spLocks noChangeArrowheads="1"/>
                </p:cNvSpPr>
                <p:nvPr/>
              </p:nvSpPr>
              <p:spPr bwMode="auto">
                <a:xfrm>
                  <a:off x="3767138" y="1962150"/>
                  <a:ext cx="538163" cy="539750"/>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16" name="Freeform 47">
                  <a:extLst>
                    <a:ext uri="{FF2B5EF4-FFF2-40B4-BE49-F238E27FC236}">
                      <a16:creationId xmlns:a16="http://schemas.microsoft.com/office/drawing/2014/main" xmlns="" id="{7ADF605A-3DA4-4AC1-8BD2-F0EEF4475BB2}"/>
                    </a:ext>
                  </a:extLst>
                </p:cNvPr>
                <p:cNvSpPr>
                  <a:spLocks/>
                </p:cNvSpPr>
                <p:nvPr/>
              </p:nvSpPr>
              <p:spPr bwMode="auto">
                <a:xfrm>
                  <a:off x="4030663" y="2465388"/>
                  <a:ext cx="138113" cy="128588"/>
                </a:xfrm>
                <a:custGeom>
                  <a:avLst/>
                  <a:gdLst/>
                  <a:ahLst/>
                  <a:cxnLst>
                    <a:cxn ang="0">
                      <a:pos x="87" y="0"/>
                    </a:cxn>
                    <a:cxn ang="0">
                      <a:pos x="80" y="81"/>
                    </a:cxn>
                    <a:cxn ang="0">
                      <a:pos x="0" y="13"/>
                    </a:cxn>
                    <a:cxn ang="0">
                      <a:pos x="87" y="0"/>
                    </a:cxn>
                  </a:cxnLst>
                  <a:rect l="0" t="0" r="r" b="b"/>
                  <a:pathLst>
                    <a:path w="87" h="81">
                      <a:moveTo>
                        <a:pt x="87" y="0"/>
                      </a:moveTo>
                      <a:lnTo>
                        <a:pt x="80" y="81"/>
                      </a:lnTo>
                      <a:lnTo>
                        <a:pt x="0" y="13"/>
                      </a:lnTo>
                      <a:lnTo>
                        <a:pt x="87"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12" name="Group 137">
                <a:extLst>
                  <a:ext uri="{FF2B5EF4-FFF2-40B4-BE49-F238E27FC236}">
                    <a16:creationId xmlns:a16="http://schemas.microsoft.com/office/drawing/2014/main" xmlns="" id="{B188E45B-AEE6-4486-A2B0-68330F4536E5}"/>
                  </a:ext>
                </a:extLst>
              </p:cNvPr>
              <p:cNvGrpSpPr/>
              <p:nvPr/>
            </p:nvGrpSpPr>
            <p:grpSpPr>
              <a:xfrm>
                <a:off x="4463456" y="1922906"/>
                <a:ext cx="209224" cy="263924"/>
                <a:chOff x="3940175" y="2076450"/>
                <a:chExt cx="242888" cy="306388"/>
              </a:xfrm>
            </p:grpSpPr>
            <p:sp>
              <p:nvSpPr>
                <p:cNvPr id="113" name="Freeform 73">
                  <a:extLst>
                    <a:ext uri="{FF2B5EF4-FFF2-40B4-BE49-F238E27FC236}">
                      <a16:creationId xmlns:a16="http://schemas.microsoft.com/office/drawing/2014/main" xmlns="" id="{1C019211-ABB3-4058-AF14-D7C5FA5D9601}"/>
                    </a:ext>
                  </a:extLst>
                </p:cNvPr>
                <p:cNvSpPr>
                  <a:spLocks noEditPoints="1"/>
                </p:cNvSpPr>
                <p:nvPr/>
              </p:nvSpPr>
              <p:spPr bwMode="auto">
                <a:xfrm>
                  <a:off x="4021138" y="2078038"/>
                  <a:ext cx="161925" cy="304800"/>
                </a:xfrm>
                <a:custGeom>
                  <a:avLst/>
                  <a:gdLst/>
                  <a:ahLst/>
                  <a:cxnLst>
                    <a:cxn ang="0">
                      <a:pos x="0" y="0"/>
                    </a:cxn>
                    <a:cxn ang="0">
                      <a:pos x="0" y="192"/>
                    </a:cxn>
                    <a:cxn ang="0">
                      <a:pos x="102" y="192"/>
                    </a:cxn>
                    <a:cxn ang="0">
                      <a:pos x="0" y="0"/>
                    </a:cxn>
                    <a:cxn ang="0">
                      <a:pos x="15" y="74"/>
                    </a:cxn>
                    <a:cxn ang="0">
                      <a:pos x="69" y="167"/>
                    </a:cxn>
                    <a:cxn ang="0">
                      <a:pos x="15" y="167"/>
                    </a:cxn>
                    <a:cxn ang="0">
                      <a:pos x="15" y="74"/>
                    </a:cxn>
                  </a:cxnLst>
                  <a:rect l="0" t="0" r="r" b="b"/>
                  <a:pathLst>
                    <a:path w="102" h="192">
                      <a:moveTo>
                        <a:pt x="0" y="0"/>
                      </a:moveTo>
                      <a:lnTo>
                        <a:pt x="0" y="192"/>
                      </a:lnTo>
                      <a:lnTo>
                        <a:pt x="102" y="192"/>
                      </a:lnTo>
                      <a:lnTo>
                        <a:pt x="0" y="0"/>
                      </a:lnTo>
                      <a:close/>
                      <a:moveTo>
                        <a:pt x="15" y="74"/>
                      </a:moveTo>
                      <a:lnTo>
                        <a:pt x="69" y="167"/>
                      </a:lnTo>
                      <a:lnTo>
                        <a:pt x="15" y="167"/>
                      </a:lnTo>
                      <a:lnTo>
                        <a:pt x="15" y="74"/>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14" name="Rectangle 74">
                  <a:extLst>
                    <a:ext uri="{FF2B5EF4-FFF2-40B4-BE49-F238E27FC236}">
                      <a16:creationId xmlns:a16="http://schemas.microsoft.com/office/drawing/2014/main" xmlns="" id="{449A7902-C07E-4163-B43F-A299FE212A10}"/>
                    </a:ext>
                  </a:extLst>
                </p:cNvPr>
                <p:cNvSpPr>
                  <a:spLocks noChangeArrowheads="1"/>
                </p:cNvSpPr>
                <p:nvPr/>
              </p:nvSpPr>
              <p:spPr bwMode="auto">
                <a:xfrm>
                  <a:off x="3940175" y="2076450"/>
                  <a:ext cx="39688" cy="300038"/>
                </a:xfrm>
                <a:prstGeom prst="rect">
                  <a:avLst/>
                </a:prstGeom>
                <a:solidFill>
                  <a:srgbClr val="F2F2F2"/>
                </a:solidFill>
                <a:ln w="9525">
                  <a:noFill/>
                  <a:miter lim="800000"/>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36" name="Group 154">
              <a:extLst>
                <a:ext uri="{FF2B5EF4-FFF2-40B4-BE49-F238E27FC236}">
                  <a16:creationId xmlns:a16="http://schemas.microsoft.com/office/drawing/2014/main" xmlns="" id="{468607AA-C696-49D7-91A9-95925B34F0A7}"/>
                </a:ext>
              </a:extLst>
            </p:cNvPr>
            <p:cNvGrpSpPr/>
            <p:nvPr/>
          </p:nvGrpSpPr>
          <p:grpSpPr>
            <a:xfrm>
              <a:off x="4919124" y="1396921"/>
              <a:ext cx="470413" cy="402040"/>
              <a:chOff x="3895582" y="1483551"/>
              <a:chExt cx="470413" cy="402040"/>
            </a:xfrm>
          </p:grpSpPr>
          <p:grpSp>
            <p:nvGrpSpPr>
              <p:cNvPr id="107" name="Group 132">
                <a:extLst>
                  <a:ext uri="{FF2B5EF4-FFF2-40B4-BE49-F238E27FC236}">
                    <a16:creationId xmlns:a16="http://schemas.microsoft.com/office/drawing/2014/main" xmlns="" id="{29A76EC5-DFA6-4DC7-A4E3-42E46C45A34C}"/>
                  </a:ext>
                </a:extLst>
              </p:cNvPr>
              <p:cNvGrpSpPr/>
              <p:nvPr/>
            </p:nvGrpSpPr>
            <p:grpSpPr>
              <a:xfrm rot="4753204">
                <a:off x="3929769" y="1449364"/>
                <a:ext cx="402040" cy="470413"/>
                <a:chOff x="3308352" y="1454150"/>
                <a:chExt cx="466725" cy="546101"/>
              </a:xfrm>
              <a:solidFill>
                <a:schemeClr val="accent2"/>
              </a:solidFill>
            </p:grpSpPr>
            <p:sp>
              <p:nvSpPr>
                <p:cNvPr id="109" name="Oval 36">
                  <a:extLst>
                    <a:ext uri="{FF2B5EF4-FFF2-40B4-BE49-F238E27FC236}">
                      <a16:creationId xmlns:a16="http://schemas.microsoft.com/office/drawing/2014/main" xmlns="" id="{A5DB6CC2-584D-48F4-A709-2B485A84E937}"/>
                    </a:ext>
                  </a:extLst>
                </p:cNvPr>
                <p:cNvSpPr>
                  <a:spLocks noChangeArrowheads="1"/>
                </p:cNvSpPr>
                <p:nvPr/>
              </p:nvSpPr>
              <p:spPr bwMode="auto">
                <a:xfrm>
                  <a:off x="3308352" y="1454150"/>
                  <a:ext cx="466725" cy="465138"/>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10" name="Freeform 37">
                  <a:extLst>
                    <a:ext uri="{FF2B5EF4-FFF2-40B4-BE49-F238E27FC236}">
                      <a16:creationId xmlns:a16="http://schemas.microsoft.com/office/drawing/2014/main" xmlns="" id="{81522D0E-F270-4189-AB50-1618555AA8BF}"/>
                    </a:ext>
                  </a:extLst>
                </p:cNvPr>
                <p:cNvSpPr>
                  <a:spLocks/>
                </p:cNvSpPr>
                <p:nvPr/>
              </p:nvSpPr>
              <p:spPr bwMode="auto">
                <a:xfrm>
                  <a:off x="3536950" y="1887538"/>
                  <a:ext cx="120650" cy="112713"/>
                </a:xfrm>
                <a:custGeom>
                  <a:avLst/>
                  <a:gdLst/>
                  <a:ahLst/>
                  <a:cxnLst>
                    <a:cxn ang="0">
                      <a:pos x="76" y="0"/>
                    </a:cxn>
                    <a:cxn ang="0">
                      <a:pos x="70" y="71"/>
                    </a:cxn>
                    <a:cxn ang="0">
                      <a:pos x="0" y="12"/>
                    </a:cxn>
                    <a:cxn ang="0">
                      <a:pos x="76" y="0"/>
                    </a:cxn>
                  </a:cxnLst>
                  <a:rect l="0" t="0" r="r" b="b"/>
                  <a:pathLst>
                    <a:path w="76" h="71">
                      <a:moveTo>
                        <a:pt x="76" y="0"/>
                      </a:moveTo>
                      <a:lnTo>
                        <a:pt x="70" y="71"/>
                      </a:lnTo>
                      <a:lnTo>
                        <a:pt x="0" y="12"/>
                      </a:lnTo>
                      <a:lnTo>
                        <a:pt x="7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sp>
            <p:nvSpPr>
              <p:cNvPr id="108" name="Freeform 75">
                <a:extLst>
                  <a:ext uri="{FF2B5EF4-FFF2-40B4-BE49-F238E27FC236}">
                    <a16:creationId xmlns:a16="http://schemas.microsoft.com/office/drawing/2014/main" xmlns="" id="{21684343-DCB4-4862-BCD2-4AB0EAA86955}"/>
                  </a:ext>
                </a:extLst>
              </p:cNvPr>
              <p:cNvSpPr>
                <a:spLocks noEditPoints="1"/>
              </p:cNvSpPr>
              <p:nvPr/>
            </p:nvSpPr>
            <p:spPr bwMode="auto">
              <a:xfrm>
                <a:off x="4051208" y="1548557"/>
                <a:ext cx="236575" cy="239310"/>
              </a:xfrm>
              <a:custGeom>
                <a:avLst/>
                <a:gdLst/>
                <a:ahLst/>
                <a:cxnLst>
                  <a:cxn ang="0">
                    <a:pos x="139" y="105"/>
                  </a:cxn>
                  <a:cxn ang="0">
                    <a:pos x="134" y="93"/>
                  </a:cxn>
                  <a:cxn ang="0">
                    <a:pos x="134" y="42"/>
                  </a:cxn>
                  <a:cxn ang="0">
                    <a:pos x="139" y="35"/>
                  </a:cxn>
                  <a:cxn ang="0">
                    <a:pos x="140" y="35"/>
                  </a:cxn>
                  <a:cxn ang="0">
                    <a:pos x="140" y="12"/>
                  </a:cxn>
                  <a:cxn ang="0">
                    <a:pos x="139" y="12"/>
                  </a:cxn>
                  <a:cxn ang="0">
                    <a:pos x="139" y="12"/>
                  </a:cxn>
                  <a:cxn ang="0">
                    <a:pos x="108" y="0"/>
                  </a:cxn>
                  <a:cxn ang="0">
                    <a:pos x="77" y="12"/>
                  </a:cxn>
                  <a:cxn ang="0">
                    <a:pos x="77" y="12"/>
                  </a:cxn>
                  <a:cxn ang="0">
                    <a:pos x="76" y="12"/>
                  </a:cxn>
                  <a:cxn ang="0">
                    <a:pos x="76" y="35"/>
                  </a:cxn>
                  <a:cxn ang="0">
                    <a:pos x="77" y="35"/>
                  </a:cxn>
                  <a:cxn ang="0">
                    <a:pos x="86" y="42"/>
                  </a:cxn>
                  <a:cxn ang="0">
                    <a:pos x="86" y="93"/>
                  </a:cxn>
                  <a:cxn ang="0">
                    <a:pos x="79" y="105"/>
                  </a:cxn>
                  <a:cxn ang="0">
                    <a:pos x="29" y="200"/>
                  </a:cxn>
                  <a:cxn ang="0">
                    <a:pos x="108" y="218"/>
                  </a:cxn>
                  <a:cxn ang="0">
                    <a:pos x="187" y="200"/>
                  </a:cxn>
                  <a:cxn ang="0">
                    <a:pos x="139" y="105"/>
                  </a:cxn>
                  <a:cxn ang="0">
                    <a:pos x="137" y="201"/>
                  </a:cxn>
                  <a:cxn ang="0">
                    <a:pos x="172" y="177"/>
                  </a:cxn>
                  <a:cxn ang="0">
                    <a:pos x="142" y="126"/>
                  </a:cxn>
                  <a:cxn ang="0">
                    <a:pos x="183" y="179"/>
                  </a:cxn>
                  <a:cxn ang="0">
                    <a:pos x="137" y="20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37" name="Group 156">
              <a:extLst>
                <a:ext uri="{FF2B5EF4-FFF2-40B4-BE49-F238E27FC236}">
                  <a16:creationId xmlns:a16="http://schemas.microsoft.com/office/drawing/2014/main" xmlns="" id="{6DA7FDA3-7066-4A64-80E9-4131CFD9B6B3}"/>
                </a:ext>
              </a:extLst>
            </p:cNvPr>
            <p:cNvGrpSpPr/>
            <p:nvPr/>
          </p:nvGrpSpPr>
          <p:grpSpPr>
            <a:xfrm rot="1860349">
              <a:off x="4374504" y="2341555"/>
              <a:ext cx="470413" cy="402039"/>
              <a:chOff x="3692842" y="2183081"/>
              <a:chExt cx="470413" cy="402039"/>
            </a:xfrm>
          </p:grpSpPr>
          <p:grpSp>
            <p:nvGrpSpPr>
              <p:cNvPr id="103" name="Group 133">
                <a:extLst>
                  <a:ext uri="{FF2B5EF4-FFF2-40B4-BE49-F238E27FC236}">
                    <a16:creationId xmlns:a16="http://schemas.microsoft.com/office/drawing/2014/main" xmlns="" id="{A9A9A5A1-4EA7-4445-8654-E087FA30F6B1}"/>
                  </a:ext>
                </a:extLst>
              </p:cNvPr>
              <p:cNvGrpSpPr/>
              <p:nvPr/>
            </p:nvGrpSpPr>
            <p:grpSpPr>
              <a:xfrm rot="4811506">
                <a:off x="3727029" y="2148894"/>
                <a:ext cx="402039" cy="470413"/>
                <a:chOff x="3008313" y="2062163"/>
                <a:chExt cx="466725" cy="546100"/>
              </a:xfrm>
              <a:solidFill>
                <a:schemeClr val="accent6"/>
              </a:solidFill>
            </p:grpSpPr>
            <p:sp>
              <p:nvSpPr>
                <p:cNvPr id="105" name="Oval 38">
                  <a:extLst>
                    <a:ext uri="{FF2B5EF4-FFF2-40B4-BE49-F238E27FC236}">
                      <a16:creationId xmlns:a16="http://schemas.microsoft.com/office/drawing/2014/main" xmlns="" id="{5FE29544-9DD2-4F5F-AD32-E39054FA072F}"/>
                    </a:ext>
                  </a:extLst>
                </p:cNvPr>
                <p:cNvSpPr>
                  <a:spLocks noChangeArrowheads="1"/>
                </p:cNvSpPr>
                <p:nvPr/>
              </p:nvSpPr>
              <p:spPr bwMode="auto">
                <a:xfrm>
                  <a:off x="3008313" y="2062163"/>
                  <a:ext cx="466725" cy="465138"/>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06" name="Freeform 39">
                  <a:extLst>
                    <a:ext uri="{FF2B5EF4-FFF2-40B4-BE49-F238E27FC236}">
                      <a16:creationId xmlns:a16="http://schemas.microsoft.com/office/drawing/2014/main" xmlns="" id="{FE020834-454A-49FD-A219-EC17D621EC7E}"/>
                    </a:ext>
                  </a:extLst>
                </p:cNvPr>
                <p:cNvSpPr>
                  <a:spLocks/>
                </p:cNvSpPr>
                <p:nvPr/>
              </p:nvSpPr>
              <p:spPr bwMode="auto">
                <a:xfrm>
                  <a:off x="3236913" y="2495550"/>
                  <a:ext cx="120650" cy="112713"/>
                </a:xfrm>
                <a:custGeom>
                  <a:avLst/>
                  <a:gdLst/>
                  <a:ahLst/>
                  <a:cxnLst>
                    <a:cxn ang="0">
                      <a:pos x="76" y="0"/>
                    </a:cxn>
                    <a:cxn ang="0">
                      <a:pos x="69" y="71"/>
                    </a:cxn>
                    <a:cxn ang="0">
                      <a:pos x="0" y="12"/>
                    </a:cxn>
                    <a:cxn ang="0">
                      <a:pos x="76" y="0"/>
                    </a:cxn>
                  </a:cxnLst>
                  <a:rect l="0" t="0" r="r" b="b"/>
                  <a:pathLst>
                    <a:path w="76" h="71">
                      <a:moveTo>
                        <a:pt x="76" y="0"/>
                      </a:moveTo>
                      <a:lnTo>
                        <a:pt x="69" y="71"/>
                      </a:lnTo>
                      <a:lnTo>
                        <a:pt x="0" y="12"/>
                      </a:lnTo>
                      <a:lnTo>
                        <a:pt x="7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sp>
            <p:nvSpPr>
              <p:cNvPr id="104" name="Freeform 76">
                <a:extLst>
                  <a:ext uri="{FF2B5EF4-FFF2-40B4-BE49-F238E27FC236}">
                    <a16:creationId xmlns:a16="http://schemas.microsoft.com/office/drawing/2014/main" xmlns="" id="{D2A41D5F-2304-4EB4-B2F1-C06D005B3019}"/>
                  </a:ext>
                </a:extLst>
              </p:cNvPr>
              <p:cNvSpPr>
                <a:spLocks noEditPoints="1"/>
              </p:cNvSpPr>
              <p:nvPr/>
            </p:nvSpPr>
            <p:spPr bwMode="auto">
              <a:xfrm>
                <a:off x="3733965" y="2271700"/>
                <a:ext cx="381528" cy="250249"/>
              </a:xfrm>
              <a:custGeom>
                <a:avLst/>
                <a:gdLst/>
                <a:ahLst/>
                <a:cxnLst>
                  <a:cxn ang="0">
                    <a:pos x="333" y="51"/>
                  </a:cxn>
                  <a:cxn ang="0">
                    <a:pos x="259" y="0"/>
                  </a:cxn>
                  <a:cxn ang="0">
                    <a:pos x="170" y="224"/>
                  </a:cxn>
                  <a:cxn ang="0">
                    <a:pos x="269" y="132"/>
                  </a:cxn>
                  <a:cxn ang="0">
                    <a:pos x="333" y="51"/>
                  </a:cxn>
                  <a:cxn ang="0">
                    <a:pos x="140" y="41"/>
                  </a:cxn>
                  <a:cxn ang="0">
                    <a:pos x="155" y="56"/>
                  </a:cxn>
                  <a:cxn ang="0">
                    <a:pos x="140" y="71"/>
                  </a:cxn>
                  <a:cxn ang="0">
                    <a:pos x="125" y="56"/>
                  </a:cxn>
                  <a:cxn ang="0">
                    <a:pos x="140" y="41"/>
                  </a:cxn>
                  <a:cxn ang="0">
                    <a:pos x="105" y="101"/>
                  </a:cxn>
                  <a:cxn ang="0">
                    <a:pos x="125" y="81"/>
                  </a:cxn>
                  <a:cxn ang="0">
                    <a:pos x="145" y="101"/>
                  </a:cxn>
                  <a:cxn ang="0">
                    <a:pos x="125" y="121"/>
                  </a:cxn>
                  <a:cxn ang="0">
                    <a:pos x="105" y="101"/>
                  </a:cxn>
                  <a:cxn ang="0">
                    <a:pos x="139" y="174"/>
                  </a:cxn>
                  <a:cxn ang="0">
                    <a:pos x="116" y="151"/>
                  </a:cxn>
                  <a:cxn ang="0">
                    <a:pos x="139" y="127"/>
                  </a:cxn>
                  <a:cxn ang="0">
                    <a:pos x="161" y="151"/>
                  </a:cxn>
                  <a:cxn ang="0">
                    <a:pos x="139" y="174"/>
                  </a:cxn>
                  <a:cxn ang="0">
                    <a:pos x="180" y="213"/>
                  </a:cxn>
                  <a:cxn ang="0">
                    <a:pos x="155" y="188"/>
                  </a:cxn>
                  <a:cxn ang="0">
                    <a:pos x="180" y="163"/>
                  </a:cxn>
                  <a:cxn ang="0">
                    <a:pos x="205" y="188"/>
                  </a:cxn>
                  <a:cxn ang="0">
                    <a:pos x="180" y="213"/>
                  </a:cxn>
                  <a:cxn ang="0">
                    <a:pos x="281" y="97"/>
                  </a:cxn>
                  <a:cxn ang="0">
                    <a:pos x="251" y="67"/>
                  </a:cxn>
                  <a:cxn ang="0">
                    <a:pos x="281" y="37"/>
                  </a:cxn>
                  <a:cxn ang="0">
                    <a:pos x="311" y="67"/>
                  </a:cxn>
                  <a:cxn ang="0">
                    <a:pos x="281" y="97"/>
                  </a:cxn>
                </a:cxnLst>
                <a:rect l="0" t="0" r="r" b="b"/>
                <a:pathLst>
                  <a:path w="349" h="229">
                    <a:moveTo>
                      <a:pt x="333" y="51"/>
                    </a:moveTo>
                    <a:cubicBezTo>
                      <a:pt x="316" y="6"/>
                      <a:pt x="259" y="0"/>
                      <a:pt x="259" y="0"/>
                    </a:cubicBezTo>
                    <a:cubicBezTo>
                      <a:pt x="0" y="4"/>
                      <a:pt x="103" y="219"/>
                      <a:pt x="170" y="224"/>
                    </a:cubicBezTo>
                    <a:cubicBezTo>
                      <a:pt x="236" y="229"/>
                      <a:pt x="226" y="149"/>
                      <a:pt x="269" y="132"/>
                    </a:cubicBezTo>
                    <a:cubicBezTo>
                      <a:pt x="311" y="116"/>
                      <a:pt x="349" y="96"/>
                      <a:pt x="333" y="51"/>
                    </a:cubicBezTo>
                    <a:close/>
                    <a:moveTo>
                      <a:pt x="140" y="41"/>
                    </a:moveTo>
                    <a:cubicBezTo>
                      <a:pt x="148" y="41"/>
                      <a:pt x="155" y="47"/>
                      <a:pt x="155" y="56"/>
                    </a:cubicBezTo>
                    <a:cubicBezTo>
                      <a:pt x="155" y="64"/>
                      <a:pt x="148" y="71"/>
                      <a:pt x="140" y="71"/>
                    </a:cubicBezTo>
                    <a:cubicBezTo>
                      <a:pt x="131" y="71"/>
                      <a:pt x="125" y="64"/>
                      <a:pt x="125" y="56"/>
                    </a:cubicBezTo>
                    <a:cubicBezTo>
                      <a:pt x="125" y="47"/>
                      <a:pt x="131" y="41"/>
                      <a:pt x="140" y="41"/>
                    </a:cubicBezTo>
                    <a:close/>
                    <a:moveTo>
                      <a:pt x="105" y="101"/>
                    </a:moveTo>
                    <a:cubicBezTo>
                      <a:pt x="105" y="90"/>
                      <a:pt x="114" y="81"/>
                      <a:pt x="125" y="81"/>
                    </a:cubicBezTo>
                    <a:cubicBezTo>
                      <a:pt x="136" y="81"/>
                      <a:pt x="145" y="90"/>
                      <a:pt x="145" y="101"/>
                    </a:cubicBezTo>
                    <a:cubicBezTo>
                      <a:pt x="145" y="112"/>
                      <a:pt x="136" y="121"/>
                      <a:pt x="125" y="121"/>
                    </a:cubicBezTo>
                    <a:cubicBezTo>
                      <a:pt x="114" y="121"/>
                      <a:pt x="105" y="112"/>
                      <a:pt x="105" y="101"/>
                    </a:cubicBezTo>
                    <a:close/>
                    <a:moveTo>
                      <a:pt x="139" y="174"/>
                    </a:moveTo>
                    <a:cubicBezTo>
                      <a:pt x="126" y="174"/>
                      <a:pt x="116" y="163"/>
                      <a:pt x="116" y="151"/>
                    </a:cubicBezTo>
                    <a:cubicBezTo>
                      <a:pt x="116" y="138"/>
                      <a:pt x="126" y="127"/>
                      <a:pt x="139" y="127"/>
                    </a:cubicBezTo>
                    <a:cubicBezTo>
                      <a:pt x="151" y="127"/>
                      <a:pt x="161" y="138"/>
                      <a:pt x="161" y="151"/>
                    </a:cubicBezTo>
                    <a:cubicBezTo>
                      <a:pt x="161" y="163"/>
                      <a:pt x="151" y="174"/>
                      <a:pt x="139" y="174"/>
                    </a:cubicBezTo>
                    <a:close/>
                    <a:moveTo>
                      <a:pt x="180" y="213"/>
                    </a:moveTo>
                    <a:cubicBezTo>
                      <a:pt x="166" y="213"/>
                      <a:pt x="155" y="202"/>
                      <a:pt x="155" y="188"/>
                    </a:cubicBezTo>
                    <a:cubicBezTo>
                      <a:pt x="155" y="174"/>
                      <a:pt x="166" y="163"/>
                      <a:pt x="180" y="163"/>
                    </a:cubicBezTo>
                    <a:cubicBezTo>
                      <a:pt x="193" y="163"/>
                      <a:pt x="205" y="174"/>
                      <a:pt x="205" y="188"/>
                    </a:cubicBezTo>
                    <a:cubicBezTo>
                      <a:pt x="205" y="202"/>
                      <a:pt x="193" y="213"/>
                      <a:pt x="180" y="213"/>
                    </a:cubicBezTo>
                    <a:close/>
                    <a:moveTo>
                      <a:pt x="281" y="97"/>
                    </a:moveTo>
                    <a:cubicBezTo>
                      <a:pt x="265" y="97"/>
                      <a:pt x="251" y="84"/>
                      <a:pt x="251" y="67"/>
                    </a:cubicBezTo>
                    <a:cubicBezTo>
                      <a:pt x="251" y="51"/>
                      <a:pt x="265" y="37"/>
                      <a:pt x="281" y="37"/>
                    </a:cubicBezTo>
                    <a:cubicBezTo>
                      <a:pt x="298" y="37"/>
                      <a:pt x="311" y="51"/>
                      <a:pt x="311" y="67"/>
                    </a:cubicBezTo>
                    <a:cubicBezTo>
                      <a:pt x="311" y="84"/>
                      <a:pt x="298" y="97"/>
                      <a:pt x="281" y="97"/>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gn="r" rtl="1">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38" name="Group 179">
              <a:extLst>
                <a:ext uri="{FF2B5EF4-FFF2-40B4-BE49-F238E27FC236}">
                  <a16:creationId xmlns:a16="http://schemas.microsoft.com/office/drawing/2014/main" xmlns="" id="{2B7ADC59-3643-4761-8844-4B0FCA41483C}"/>
                </a:ext>
              </a:extLst>
            </p:cNvPr>
            <p:cNvGrpSpPr/>
            <p:nvPr/>
          </p:nvGrpSpPr>
          <p:grpSpPr>
            <a:xfrm>
              <a:off x="4237019" y="2779310"/>
              <a:ext cx="470413" cy="402040"/>
              <a:chOff x="4265593" y="3118357"/>
              <a:chExt cx="470413" cy="402040"/>
            </a:xfrm>
          </p:grpSpPr>
          <p:grpSp>
            <p:nvGrpSpPr>
              <p:cNvPr id="99" name="Group 134">
                <a:extLst>
                  <a:ext uri="{FF2B5EF4-FFF2-40B4-BE49-F238E27FC236}">
                    <a16:creationId xmlns:a16="http://schemas.microsoft.com/office/drawing/2014/main" xmlns="" id="{9620DCC3-FD8C-4FA5-92AA-2598890B43EE}"/>
                  </a:ext>
                </a:extLst>
              </p:cNvPr>
              <p:cNvGrpSpPr/>
              <p:nvPr/>
            </p:nvGrpSpPr>
            <p:grpSpPr>
              <a:xfrm rot="5400000">
                <a:off x="4299780" y="3084170"/>
                <a:ext cx="402040" cy="470413"/>
                <a:chOff x="3008313" y="2686050"/>
                <a:chExt cx="466725" cy="546100"/>
              </a:xfrm>
              <a:solidFill>
                <a:schemeClr val="accent3"/>
              </a:solidFill>
            </p:grpSpPr>
            <p:sp>
              <p:nvSpPr>
                <p:cNvPr id="101" name="Oval 42">
                  <a:extLst>
                    <a:ext uri="{FF2B5EF4-FFF2-40B4-BE49-F238E27FC236}">
                      <a16:creationId xmlns:a16="http://schemas.microsoft.com/office/drawing/2014/main" xmlns="" id="{CA2CB05F-8190-44F6-8D6A-14A17BB6FF0B}"/>
                    </a:ext>
                  </a:extLst>
                </p:cNvPr>
                <p:cNvSpPr>
                  <a:spLocks noChangeArrowheads="1"/>
                </p:cNvSpPr>
                <p:nvPr/>
              </p:nvSpPr>
              <p:spPr bwMode="auto">
                <a:xfrm>
                  <a:off x="3008313" y="2686050"/>
                  <a:ext cx="466725" cy="46672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02" name="Freeform 43">
                  <a:extLst>
                    <a:ext uri="{FF2B5EF4-FFF2-40B4-BE49-F238E27FC236}">
                      <a16:creationId xmlns:a16="http://schemas.microsoft.com/office/drawing/2014/main" xmlns="" id="{427CFA9C-ECA0-40B1-8D63-8F4761E3376C}"/>
                    </a:ext>
                  </a:extLst>
                </p:cNvPr>
                <p:cNvSpPr>
                  <a:spLocks/>
                </p:cNvSpPr>
                <p:nvPr/>
              </p:nvSpPr>
              <p:spPr bwMode="auto">
                <a:xfrm>
                  <a:off x="3236913" y="3121025"/>
                  <a:ext cx="120650" cy="111125"/>
                </a:xfrm>
                <a:custGeom>
                  <a:avLst/>
                  <a:gdLst/>
                  <a:ahLst/>
                  <a:cxnLst>
                    <a:cxn ang="0">
                      <a:pos x="76" y="0"/>
                    </a:cxn>
                    <a:cxn ang="0">
                      <a:pos x="69" y="70"/>
                    </a:cxn>
                    <a:cxn ang="0">
                      <a:pos x="0" y="11"/>
                    </a:cxn>
                    <a:cxn ang="0">
                      <a:pos x="76" y="0"/>
                    </a:cxn>
                  </a:cxnLst>
                  <a:rect l="0" t="0" r="r" b="b"/>
                  <a:pathLst>
                    <a:path w="76" h="70">
                      <a:moveTo>
                        <a:pt x="76" y="0"/>
                      </a:moveTo>
                      <a:lnTo>
                        <a:pt x="69" y="70"/>
                      </a:lnTo>
                      <a:lnTo>
                        <a:pt x="0" y="11"/>
                      </a:lnTo>
                      <a:lnTo>
                        <a:pt x="7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sp>
            <p:nvSpPr>
              <p:cNvPr id="100" name="Freeform 77">
                <a:extLst>
                  <a:ext uri="{FF2B5EF4-FFF2-40B4-BE49-F238E27FC236}">
                    <a16:creationId xmlns:a16="http://schemas.microsoft.com/office/drawing/2014/main" xmlns="" id="{2DEE2D45-F7ED-4806-9A73-87E277680758}"/>
                  </a:ext>
                </a:extLst>
              </p:cNvPr>
              <p:cNvSpPr>
                <a:spLocks/>
              </p:cNvSpPr>
              <p:nvPr/>
            </p:nvSpPr>
            <p:spPr bwMode="auto">
              <a:xfrm>
                <a:off x="4440730" y="3219650"/>
                <a:ext cx="213328" cy="196917"/>
              </a:xfrm>
              <a:custGeom>
                <a:avLst/>
                <a:gdLst/>
                <a:ahLst/>
                <a:cxnLst>
                  <a:cxn ang="0">
                    <a:pos x="96" y="181"/>
                  </a:cxn>
                  <a:cxn ang="0">
                    <a:pos x="0" y="180"/>
                  </a:cxn>
                  <a:cxn ang="0">
                    <a:pos x="0" y="36"/>
                  </a:cxn>
                  <a:cxn ang="0">
                    <a:pos x="98" y="36"/>
                  </a:cxn>
                  <a:cxn ang="0">
                    <a:pos x="196" y="36"/>
                  </a:cxn>
                  <a:cxn ang="0">
                    <a:pos x="196" y="180"/>
                  </a:cxn>
                  <a:cxn ang="0">
                    <a:pos x="96" y="181"/>
                  </a:cxn>
                </a:cxnLst>
                <a:rect l="0" t="0" r="r" b="b"/>
                <a:pathLst>
                  <a:path w="196" h="181">
                    <a:moveTo>
                      <a:pt x="96" y="181"/>
                    </a:moveTo>
                    <a:cubicBezTo>
                      <a:pt x="96" y="181"/>
                      <a:pt x="62" y="147"/>
                      <a:pt x="0" y="180"/>
                    </a:cubicBezTo>
                    <a:cubicBezTo>
                      <a:pt x="0" y="36"/>
                      <a:pt x="0" y="36"/>
                      <a:pt x="0" y="36"/>
                    </a:cubicBezTo>
                    <a:cubicBezTo>
                      <a:pt x="0" y="36"/>
                      <a:pt x="63" y="0"/>
                      <a:pt x="98" y="36"/>
                    </a:cubicBezTo>
                    <a:cubicBezTo>
                      <a:pt x="196" y="36"/>
                      <a:pt x="196" y="36"/>
                      <a:pt x="196" y="36"/>
                    </a:cubicBezTo>
                    <a:cubicBezTo>
                      <a:pt x="196" y="180"/>
                      <a:pt x="196" y="180"/>
                      <a:pt x="196" y="180"/>
                    </a:cubicBezTo>
                    <a:lnTo>
                      <a:pt x="96" y="181"/>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39" name="Group 178">
              <a:extLst>
                <a:ext uri="{FF2B5EF4-FFF2-40B4-BE49-F238E27FC236}">
                  <a16:creationId xmlns:a16="http://schemas.microsoft.com/office/drawing/2014/main" xmlns="" id="{1F11970C-A055-4D33-9944-A23088082A5F}"/>
                </a:ext>
              </a:extLst>
            </p:cNvPr>
            <p:cNvGrpSpPr/>
            <p:nvPr/>
          </p:nvGrpSpPr>
          <p:grpSpPr>
            <a:xfrm rot="19773652">
              <a:off x="6853641" y="1132006"/>
              <a:ext cx="433311" cy="370120"/>
              <a:chOff x="4083852" y="2435631"/>
              <a:chExt cx="656392" cy="560668"/>
            </a:xfrm>
          </p:grpSpPr>
          <p:grpSp>
            <p:nvGrpSpPr>
              <p:cNvPr id="91" name="Group 136">
                <a:extLst>
                  <a:ext uri="{FF2B5EF4-FFF2-40B4-BE49-F238E27FC236}">
                    <a16:creationId xmlns:a16="http://schemas.microsoft.com/office/drawing/2014/main" xmlns="" id="{135C9AB9-DB7E-4244-BEFE-353C38F2B64F}"/>
                  </a:ext>
                </a:extLst>
              </p:cNvPr>
              <p:cNvGrpSpPr/>
              <p:nvPr/>
            </p:nvGrpSpPr>
            <p:grpSpPr>
              <a:xfrm rot="5554138">
                <a:off x="4131714" y="2387769"/>
                <a:ext cx="560668" cy="656392"/>
                <a:chOff x="3581400" y="2638425"/>
                <a:chExt cx="650875" cy="762001"/>
              </a:xfrm>
              <a:solidFill>
                <a:schemeClr val="accent2"/>
              </a:solidFill>
            </p:grpSpPr>
            <p:sp>
              <p:nvSpPr>
                <p:cNvPr id="97" name="Oval 44">
                  <a:extLst>
                    <a:ext uri="{FF2B5EF4-FFF2-40B4-BE49-F238E27FC236}">
                      <a16:creationId xmlns:a16="http://schemas.microsoft.com/office/drawing/2014/main" xmlns="" id="{AC1F0031-E5DE-4447-8FC0-278FEB6C9848}"/>
                    </a:ext>
                  </a:extLst>
                </p:cNvPr>
                <p:cNvSpPr>
                  <a:spLocks noChangeArrowheads="1"/>
                </p:cNvSpPr>
                <p:nvPr/>
              </p:nvSpPr>
              <p:spPr bwMode="auto">
                <a:xfrm>
                  <a:off x="3581400" y="2638425"/>
                  <a:ext cx="650875" cy="65087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98" name="Freeform 45">
                  <a:extLst>
                    <a:ext uri="{FF2B5EF4-FFF2-40B4-BE49-F238E27FC236}">
                      <a16:creationId xmlns:a16="http://schemas.microsoft.com/office/drawing/2014/main" xmlns="" id="{3B6DEBF1-B197-4E4F-BFC0-EEDC61AB9701}"/>
                    </a:ext>
                  </a:extLst>
                </p:cNvPr>
                <p:cNvSpPr>
                  <a:spLocks/>
                </p:cNvSpPr>
                <p:nvPr/>
              </p:nvSpPr>
              <p:spPr bwMode="auto">
                <a:xfrm>
                  <a:off x="3898900" y="3243263"/>
                  <a:ext cx="168275" cy="157163"/>
                </a:xfrm>
                <a:custGeom>
                  <a:avLst/>
                  <a:gdLst/>
                  <a:ahLst/>
                  <a:cxnLst>
                    <a:cxn ang="0">
                      <a:pos x="106" y="0"/>
                    </a:cxn>
                    <a:cxn ang="0">
                      <a:pos x="97" y="99"/>
                    </a:cxn>
                    <a:cxn ang="0">
                      <a:pos x="0" y="17"/>
                    </a:cxn>
                    <a:cxn ang="0">
                      <a:pos x="106" y="0"/>
                    </a:cxn>
                  </a:cxnLst>
                  <a:rect l="0" t="0" r="r" b="b"/>
                  <a:pathLst>
                    <a:path w="106" h="99">
                      <a:moveTo>
                        <a:pt x="106" y="0"/>
                      </a:moveTo>
                      <a:lnTo>
                        <a:pt x="97" y="99"/>
                      </a:lnTo>
                      <a:lnTo>
                        <a:pt x="0" y="17"/>
                      </a:lnTo>
                      <a:lnTo>
                        <a:pt x="10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92" name="Group 135">
                <a:extLst>
                  <a:ext uri="{FF2B5EF4-FFF2-40B4-BE49-F238E27FC236}">
                    <a16:creationId xmlns:a16="http://schemas.microsoft.com/office/drawing/2014/main" xmlns="" id="{774A3414-59FD-449A-A273-8FA0CBE7CB15}"/>
                  </a:ext>
                </a:extLst>
              </p:cNvPr>
              <p:cNvGrpSpPr/>
              <p:nvPr/>
            </p:nvGrpSpPr>
            <p:grpSpPr>
              <a:xfrm>
                <a:off x="4318524" y="2563559"/>
                <a:ext cx="306316" cy="329557"/>
                <a:chOff x="3729038" y="2790825"/>
                <a:chExt cx="355600" cy="382588"/>
              </a:xfrm>
            </p:grpSpPr>
            <p:sp>
              <p:nvSpPr>
                <p:cNvPr id="93" name="Freeform 78">
                  <a:extLst>
                    <a:ext uri="{FF2B5EF4-FFF2-40B4-BE49-F238E27FC236}">
                      <a16:creationId xmlns:a16="http://schemas.microsoft.com/office/drawing/2014/main" xmlns="" id="{53FA729C-AD2C-42BC-8BC9-A9192395F22E}"/>
                    </a:ext>
                  </a:extLst>
                </p:cNvPr>
                <p:cNvSpPr>
                  <a:spLocks/>
                </p:cNvSpPr>
                <p:nvPr/>
              </p:nvSpPr>
              <p:spPr bwMode="auto">
                <a:xfrm>
                  <a:off x="3867150" y="3111500"/>
                  <a:ext cx="82550" cy="19050"/>
                </a:xfrm>
                <a:custGeom>
                  <a:avLst/>
                  <a:gdLst/>
                  <a:ahLst/>
                  <a:cxnLst>
                    <a:cxn ang="0">
                      <a:pos x="66" y="7"/>
                    </a:cxn>
                    <a:cxn ang="0">
                      <a:pos x="55" y="15"/>
                    </a:cxn>
                    <a:cxn ang="0">
                      <a:pos x="11" y="15"/>
                    </a:cxn>
                    <a:cxn ang="0">
                      <a:pos x="0" y="7"/>
                    </a:cxn>
                    <a:cxn ang="0">
                      <a:pos x="0" y="7"/>
                    </a:cxn>
                    <a:cxn ang="0">
                      <a:pos x="11" y="0"/>
                    </a:cxn>
                    <a:cxn ang="0">
                      <a:pos x="55" y="0"/>
                    </a:cxn>
                    <a:cxn ang="0">
                      <a:pos x="66" y="7"/>
                    </a:cxn>
                  </a:cxnLst>
                  <a:rect l="0" t="0" r="r" b="b"/>
                  <a:pathLst>
                    <a:path w="66" h="15">
                      <a:moveTo>
                        <a:pt x="66" y="7"/>
                      </a:moveTo>
                      <a:cubicBezTo>
                        <a:pt x="66" y="12"/>
                        <a:pt x="61" y="15"/>
                        <a:pt x="55" y="15"/>
                      </a:cubicBezTo>
                      <a:cubicBezTo>
                        <a:pt x="11" y="15"/>
                        <a:pt x="11" y="15"/>
                        <a:pt x="11" y="15"/>
                      </a:cubicBezTo>
                      <a:cubicBezTo>
                        <a:pt x="5" y="15"/>
                        <a:pt x="0" y="12"/>
                        <a:pt x="0" y="7"/>
                      </a:cubicBezTo>
                      <a:cubicBezTo>
                        <a:pt x="0" y="7"/>
                        <a:pt x="0" y="7"/>
                        <a:pt x="0" y="7"/>
                      </a:cubicBezTo>
                      <a:cubicBezTo>
                        <a:pt x="0" y="3"/>
                        <a:pt x="5" y="0"/>
                        <a:pt x="11" y="0"/>
                      </a:cubicBezTo>
                      <a:cubicBezTo>
                        <a:pt x="55" y="0"/>
                        <a:pt x="55" y="0"/>
                        <a:pt x="55" y="0"/>
                      </a:cubicBezTo>
                      <a:cubicBezTo>
                        <a:pt x="61" y="0"/>
                        <a:pt x="66" y="3"/>
                        <a:pt x="66" y="7"/>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94" name="Freeform 79">
                  <a:extLst>
                    <a:ext uri="{FF2B5EF4-FFF2-40B4-BE49-F238E27FC236}">
                      <a16:creationId xmlns:a16="http://schemas.microsoft.com/office/drawing/2014/main" xmlns="" id="{1C89DB1F-E112-40AD-97C1-D213A77D0624}"/>
                    </a:ext>
                  </a:extLst>
                </p:cNvPr>
                <p:cNvSpPr>
                  <a:spLocks/>
                </p:cNvSpPr>
                <p:nvPr/>
              </p:nvSpPr>
              <p:spPr bwMode="auto">
                <a:xfrm>
                  <a:off x="3867150" y="3132138"/>
                  <a:ext cx="82550" cy="20638"/>
                </a:xfrm>
                <a:custGeom>
                  <a:avLst/>
                  <a:gdLst/>
                  <a:ahLst/>
                  <a:cxnLst>
                    <a:cxn ang="0">
                      <a:pos x="66" y="8"/>
                    </a:cxn>
                    <a:cxn ang="0">
                      <a:pos x="55" y="16"/>
                    </a:cxn>
                    <a:cxn ang="0">
                      <a:pos x="11" y="16"/>
                    </a:cxn>
                    <a:cxn ang="0">
                      <a:pos x="0" y="8"/>
                    </a:cxn>
                    <a:cxn ang="0">
                      <a:pos x="0" y="8"/>
                    </a:cxn>
                    <a:cxn ang="0">
                      <a:pos x="11" y="0"/>
                    </a:cxn>
                    <a:cxn ang="0">
                      <a:pos x="55" y="0"/>
                    </a:cxn>
                    <a:cxn ang="0">
                      <a:pos x="66" y="8"/>
                    </a:cxn>
                  </a:cxnLst>
                  <a:rect l="0" t="0" r="r" b="b"/>
                  <a:pathLst>
                    <a:path w="66" h="16">
                      <a:moveTo>
                        <a:pt x="66" y="8"/>
                      </a:moveTo>
                      <a:cubicBezTo>
                        <a:pt x="66" y="13"/>
                        <a:pt x="61" y="16"/>
                        <a:pt x="55" y="16"/>
                      </a:cubicBezTo>
                      <a:cubicBezTo>
                        <a:pt x="11" y="16"/>
                        <a:pt x="11" y="16"/>
                        <a:pt x="11" y="16"/>
                      </a:cubicBezTo>
                      <a:cubicBezTo>
                        <a:pt x="5" y="16"/>
                        <a:pt x="0" y="13"/>
                        <a:pt x="0" y="8"/>
                      </a:cubicBezTo>
                      <a:cubicBezTo>
                        <a:pt x="0" y="8"/>
                        <a:pt x="0" y="8"/>
                        <a:pt x="0" y="8"/>
                      </a:cubicBezTo>
                      <a:cubicBezTo>
                        <a:pt x="0" y="4"/>
                        <a:pt x="5" y="0"/>
                        <a:pt x="11" y="0"/>
                      </a:cubicBezTo>
                      <a:cubicBezTo>
                        <a:pt x="55" y="0"/>
                        <a:pt x="55" y="0"/>
                        <a:pt x="55" y="0"/>
                      </a:cubicBezTo>
                      <a:cubicBezTo>
                        <a:pt x="61" y="0"/>
                        <a:pt x="66" y="4"/>
                        <a:pt x="66" y="8"/>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95" name="Freeform 80">
                  <a:extLst>
                    <a:ext uri="{FF2B5EF4-FFF2-40B4-BE49-F238E27FC236}">
                      <a16:creationId xmlns:a16="http://schemas.microsoft.com/office/drawing/2014/main" xmlns="" id="{D53BF069-8240-4437-927B-D2B018ADCB52}"/>
                    </a:ext>
                  </a:extLst>
                </p:cNvPr>
                <p:cNvSpPr>
                  <a:spLocks/>
                </p:cNvSpPr>
                <p:nvPr/>
              </p:nvSpPr>
              <p:spPr bwMode="auto">
                <a:xfrm>
                  <a:off x="3883025" y="3154363"/>
                  <a:ext cx="50800" cy="19050"/>
                </a:xfrm>
                <a:custGeom>
                  <a:avLst/>
                  <a:gdLst/>
                  <a:ahLst/>
                  <a:cxnLst>
                    <a:cxn ang="0">
                      <a:pos x="40" y="8"/>
                    </a:cxn>
                    <a:cxn ang="0">
                      <a:pos x="33" y="16"/>
                    </a:cxn>
                    <a:cxn ang="0">
                      <a:pos x="7" y="16"/>
                    </a:cxn>
                    <a:cxn ang="0">
                      <a:pos x="0" y="8"/>
                    </a:cxn>
                    <a:cxn ang="0">
                      <a:pos x="0" y="8"/>
                    </a:cxn>
                    <a:cxn ang="0">
                      <a:pos x="7" y="0"/>
                    </a:cxn>
                    <a:cxn ang="0">
                      <a:pos x="33" y="0"/>
                    </a:cxn>
                    <a:cxn ang="0">
                      <a:pos x="40" y="8"/>
                    </a:cxn>
                  </a:cxnLst>
                  <a:rect l="0" t="0" r="r" b="b"/>
                  <a:pathLst>
                    <a:path w="40" h="16">
                      <a:moveTo>
                        <a:pt x="40" y="8"/>
                      </a:moveTo>
                      <a:cubicBezTo>
                        <a:pt x="40" y="13"/>
                        <a:pt x="37" y="16"/>
                        <a:pt x="33" y="16"/>
                      </a:cubicBezTo>
                      <a:cubicBezTo>
                        <a:pt x="7" y="16"/>
                        <a:pt x="7" y="16"/>
                        <a:pt x="7" y="16"/>
                      </a:cubicBezTo>
                      <a:cubicBezTo>
                        <a:pt x="3" y="16"/>
                        <a:pt x="0" y="13"/>
                        <a:pt x="0" y="8"/>
                      </a:cubicBezTo>
                      <a:cubicBezTo>
                        <a:pt x="0" y="8"/>
                        <a:pt x="0" y="8"/>
                        <a:pt x="0" y="8"/>
                      </a:cubicBezTo>
                      <a:cubicBezTo>
                        <a:pt x="0" y="4"/>
                        <a:pt x="3" y="0"/>
                        <a:pt x="7" y="0"/>
                      </a:cubicBezTo>
                      <a:cubicBezTo>
                        <a:pt x="33" y="0"/>
                        <a:pt x="33" y="0"/>
                        <a:pt x="33" y="0"/>
                      </a:cubicBezTo>
                      <a:cubicBezTo>
                        <a:pt x="37" y="0"/>
                        <a:pt x="40" y="4"/>
                        <a:pt x="40" y="8"/>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96" name="Freeform 81">
                  <a:extLst>
                    <a:ext uri="{FF2B5EF4-FFF2-40B4-BE49-F238E27FC236}">
                      <a16:creationId xmlns:a16="http://schemas.microsoft.com/office/drawing/2014/main" xmlns="" id="{2B722B7E-2F6D-40A8-A2F6-8C88A8F953AC}"/>
                    </a:ext>
                  </a:extLst>
                </p:cNvPr>
                <p:cNvSpPr>
                  <a:spLocks noEditPoints="1"/>
                </p:cNvSpPr>
                <p:nvPr/>
              </p:nvSpPr>
              <p:spPr bwMode="auto">
                <a:xfrm>
                  <a:off x="3729038" y="2790825"/>
                  <a:ext cx="355600" cy="317500"/>
                </a:xfrm>
                <a:custGeom>
                  <a:avLst/>
                  <a:gdLst/>
                  <a:ahLst/>
                  <a:cxnLst>
                    <a:cxn ang="0">
                      <a:pos x="143" y="0"/>
                    </a:cxn>
                    <a:cxn ang="0">
                      <a:pos x="143" y="0"/>
                    </a:cxn>
                    <a:cxn ang="0">
                      <a:pos x="140" y="0"/>
                    </a:cxn>
                    <a:cxn ang="0">
                      <a:pos x="138" y="0"/>
                    </a:cxn>
                    <a:cxn ang="0">
                      <a:pos x="138" y="0"/>
                    </a:cxn>
                    <a:cxn ang="0">
                      <a:pos x="71" y="174"/>
                    </a:cxn>
                    <a:cxn ang="0">
                      <a:pos x="107" y="251"/>
                    </a:cxn>
                    <a:cxn ang="0">
                      <a:pos x="140" y="251"/>
                    </a:cxn>
                    <a:cxn ang="0">
                      <a:pos x="146" y="251"/>
                    </a:cxn>
                    <a:cxn ang="0">
                      <a:pos x="176" y="251"/>
                    </a:cxn>
                    <a:cxn ang="0">
                      <a:pos x="211" y="174"/>
                    </a:cxn>
                    <a:cxn ang="0">
                      <a:pos x="143" y="0"/>
                    </a:cxn>
                    <a:cxn ang="0">
                      <a:pos x="210" y="127"/>
                    </a:cxn>
                    <a:cxn ang="0">
                      <a:pos x="170" y="28"/>
                    </a:cxn>
                    <a:cxn ang="0">
                      <a:pos x="210" y="127"/>
                    </a:cxn>
                  </a:cxnLst>
                  <a:rect l="0" t="0" r="r" b="b"/>
                  <a:pathLst>
                    <a:path w="281" h="251">
                      <a:moveTo>
                        <a:pt x="143" y="0"/>
                      </a:moveTo>
                      <a:cubicBezTo>
                        <a:pt x="143" y="0"/>
                        <a:pt x="143" y="0"/>
                        <a:pt x="143" y="0"/>
                      </a:cubicBezTo>
                      <a:cubicBezTo>
                        <a:pt x="143" y="0"/>
                        <a:pt x="141" y="0"/>
                        <a:pt x="140" y="0"/>
                      </a:cubicBezTo>
                      <a:cubicBezTo>
                        <a:pt x="140" y="0"/>
                        <a:pt x="143" y="0"/>
                        <a:pt x="138" y="0"/>
                      </a:cubicBezTo>
                      <a:cubicBezTo>
                        <a:pt x="138" y="0"/>
                        <a:pt x="138" y="0"/>
                        <a:pt x="138" y="0"/>
                      </a:cubicBezTo>
                      <a:cubicBezTo>
                        <a:pt x="0" y="4"/>
                        <a:pt x="34" y="140"/>
                        <a:pt x="71" y="174"/>
                      </a:cubicBezTo>
                      <a:cubicBezTo>
                        <a:pt x="109" y="208"/>
                        <a:pt x="107" y="251"/>
                        <a:pt x="107" y="251"/>
                      </a:cubicBezTo>
                      <a:cubicBezTo>
                        <a:pt x="140" y="251"/>
                        <a:pt x="140" y="251"/>
                        <a:pt x="140" y="251"/>
                      </a:cubicBezTo>
                      <a:cubicBezTo>
                        <a:pt x="146" y="251"/>
                        <a:pt x="146" y="251"/>
                        <a:pt x="146" y="251"/>
                      </a:cubicBezTo>
                      <a:cubicBezTo>
                        <a:pt x="176" y="251"/>
                        <a:pt x="176" y="251"/>
                        <a:pt x="176" y="251"/>
                      </a:cubicBezTo>
                      <a:cubicBezTo>
                        <a:pt x="176" y="251"/>
                        <a:pt x="174" y="208"/>
                        <a:pt x="211" y="174"/>
                      </a:cubicBezTo>
                      <a:cubicBezTo>
                        <a:pt x="249" y="140"/>
                        <a:pt x="281" y="4"/>
                        <a:pt x="143" y="0"/>
                      </a:cubicBezTo>
                      <a:close/>
                      <a:moveTo>
                        <a:pt x="210" y="127"/>
                      </a:moveTo>
                      <a:cubicBezTo>
                        <a:pt x="233" y="63"/>
                        <a:pt x="170" y="28"/>
                        <a:pt x="170" y="28"/>
                      </a:cubicBezTo>
                      <a:cubicBezTo>
                        <a:pt x="264" y="43"/>
                        <a:pt x="210" y="127"/>
                        <a:pt x="210" y="127"/>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40" name="Group 182">
              <a:extLst>
                <a:ext uri="{FF2B5EF4-FFF2-40B4-BE49-F238E27FC236}">
                  <a16:creationId xmlns:a16="http://schemas.microsoft.com/office/drawing/2014/main" xmlns="" id="{297FD669-9ECC-4AF9-9048-319B67A601F5}"/>
                </a:ext>
              </a:extLst>
            </p:cNvPr>
            <p:cNvGrpSpPr/>
            <p:nvPr/>
          </p:nvGrpSpPr>
          <p:grpSpPr>
            <a:xfrm rot="20136824">
              <a:off x="3215664" y="1274271"/>
              <a:ext cx="609415" cy="519068"/>
              <a:chOff x="4754597" y="2354698"/>
              <a:chExt cx="470413" cy="400673"/>
            </a:xfrm>
          </p:grpSpPr>
          <p:grpSp>
            <p:nvGrpSpPr>
              <p:cNvPr id="79" name="Group 142">
                <a:extLst>
                  <a:ext uri="{FF2B5EF4-FFF2-40B4-BE49-F238E27FC236}">
                    <a16:creationId xmlns:a16="http://schemas.microsoft.com/office/drawing/2014/main" xmlns="" id="{AC06FEE2-DBD9-441C-8B33-22E76458D1AA}"/>
                  </a:ext>
                </a:extLst>
              </p:cNvPr>
              <p:cNvGrpSpPr/>
              <p:nvPr/>
            </p:nvGrpSpPr>
            <p:grpSpPr>
              <a:xfrm rot="4652138">
                <a:off x="4789467" y="2319828"/>
                <a:ext cx="400673" cy="470413"/>
                <a:chOff x="4387850" y="2540000"/>
                <a:chExt cx="465138" cy="546100"/>
              </a:xfrm>
              <a:solidFill>
                <a:schemeClr val="accent5"/>
              </a:solidFill>
            </p:grpSpPr>
            <p:sp>
              <p:nvSpPr>
                <p:cNvPr id="89" name="Oval 40">
                  <a:extLst>
                    <a:ext uri="{FF2B5EF4-FFF2-40B4-BE49-F238E27FC236}">
                      <a16:creationId xmlns:a16="http://schemas.microsoft.com/office/drawing/2014/main" xmlns="" id="{7CB12BA6-61A8-4116-9E44-A869806760DA}"/>
                    </a:ext>
                  </a:extLst>
                </p:cNvPr>
                <p:cNvSpPr>
                  <a:spLocks noChangeArrowheads="1"/>
                </p:cNvSpPr>
                <p:nvPr/>
              </p:nvSpPr>
              <p:spPr bwMode="auto">
                <a:xfrm>
                  <a:off x="4387850" y="2540000"/>
                  <a:ext cx="465138" cy="46672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90" name="Freeform 41">
                  <a:extLst>
                    <a:ext uri="{FF2B5EF4-FFF2-40B4-BE49-F238E27FC236}">
                      <a16:creationId xmlns:a16="http://schemas.microsoft.com/office/drawing/2014/main" xmlns="" id="{DD4F45A8-0CE0-45D3-B43B-C9A279AF71FE}"/>
                    </a:ext>
                  </a:extLst>
                </p:cNvPr>
                <p:cNvSpPr>
                  <a:spLocks/>
                </p:cNvSpPr>
                <p:nvPr/>
              </p:nvSpPr>
              <p:spPr bwMode="auto">
                <a:xfrm>
                  <a:off x="4614863" y="2974975"/>
                  <a:ext cx="120650" cy="111125"/>
                </a:xfrm>
                <a:custGeom>
                  <a:avLst/>
                  <a:gdLst/>
                  <a:ahLst/>
                  <a:cxnLst>
                    <a:cxn ang="0">
                      <a:pos x="76" y="0"/>
                    </a:cxn>
                    <a:cxn ang="0">
                      <a:pos x="70" y="70"/>
                    </a:cxn>
                    <a:cxn ang="0">
                      <a:pos x="0" y="11"/>
                    </a:cxn>
                    <a:cxn ang="0">
                      <a:pos x="76" y="0"/>
                    </a:cxn>
                  </a:cxnLst>
                  <a:rect l="0" t="0" r="r" b="b"/>
                  <a:pathLst>
                    <a:path w="76" h="70">
                      <a:moveTo>
                        <a:pt x="76" y="0"/>
                      </a:moveTo>
                      <a:lnTo>
                        <a:pt x="70" y="70"/>
                      </a:lnTo>
                      <a:lnTo>
                        <a:pt x="0" y="11"/>
                      </a:lnTo>
                      <a:lnTo>
                        <a:pt x="7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80" name="Group 141">
                <a:extLst>
                  <a:ext uri="{FF2B5EF4-FFF2-40B4-BE49-F238E27FC236}">
                    <a16:creationId xmlns:a16="http://schemas.microsoft.com/office/drawing/2014/main" xmlns="" id="{4D88DAF5-86A4-45B1-B1BF-338E687D19D0}"/>
                  </a:ext>
                </a:extLst>
              </p:cNvPr>
              <p:cNvGrpSpPr/>
              <p:nvPr/>
            </p:nvGrpSpPr>
            <p:grpSpPr>
              <a:xfrm>
                <a:off x="4917743" y="2407079"/>
                <a:ext cx="240677" cy="310419"/>
                <a:chOff x="4502150" y="2606675"/>
                <a:chExt cx="279401" cy="360363"/>
              </a:xfrm>
            </p:grpSpPr>
            <p:sp>
              <p:nvSpPr>
                <p:cNvPr id="81" name="Freeform 82">
                  <a:extLst>
                    <a:ext uri="{FF2B5EF4-FFF2-40B4-BE49-F238E27FC236}">
                      <a16:creationId xmlns:a16="http://schemas.microsoft.com/office/drawing/2014/main" xmlns="" id="{006B1CD4-D2E6-489F-976E-D748A4D370ED}"/>
                    </a:ext>
                  </a:extLst>
                </p:cNvPr>
                <p:cNvSpPr>
                  <a:spLocks/>
                </p:cNvSpPr>
                <p:nvPr/>
              </p:nvSpPr>
              <p:spPr bwMode="auto">
                <a:xfrm>
                  <a:off x="4506913" y="2606675"/>
                  <a:ext cx="274638" cy="277813"/>
                </a:xfrm>
                <a:custGeom>
                  <a:avLst/>
                  <a:gdLst/>
                  <a:ahLst/>
                  <a:cxnLst>
                    <a:cxn ang="0">
                      <a:pos x="160" y="11"/>
                    </a:cxn>
                    <a:cxn ang="0">
                      <a:pos x="204" y="97"/>
                    </a:cxn>
                    <a:cxn ang="0">
                      <a:pos x="97" y="205"/>
                    </a:cxn>
                    <a:cxn ang="0">
                      <a:pos x="11" y="162"/>
                    </a:cxn>
                    <a:cxn ang="0">
                      <a:pos x="0" y="171"/>
                    </a:cxn>
                    <a:cxn ang="0">
                      <a:pos x="97" y="219"/>
                    </a:cxn>
                    <a:cxn ang="0">
                      <a:pos x="218" y="97"/>
                    </a:cxn>
                    <a:cxn ang="0">
                      <a:pos x="169" y="0"/>
                    </a:cxn>
                    <a:cxn ang="0">
                      <a:pos x="160" y="11"/>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2" name="Freeform 83">
                  <a:extLst>
                    <a:ext uri="{FF2B5EF4-FFF2-40B4-BE49-F238E27FC236}">
                      <a16:creationId xmlns:a16="http://schemas.microsoft.com/office/drawing/2014/main" xmlns="" id="{66AE121B-B87C-4B94-A10F-3AFDC2E00627}"/>
                    </a:ext>
                  </a:extLst>
                </p:cNvPr>
                <p:cNvSpPr>
                  <a:spLocks noEditPoints="1"/>
                </p:cNvSpPr>
                <p:nvPr/>
              </p:nvSpPr>
              <p:spPr bwMode="auto">
                <a:xfrm>
                  <a:off x="4508500" y="2609850"/>
                  <a:ext cx="244475" cy="244475"/>
                </a:xfrm>
                <a:custGeom>
                  <a:avLst/>
                  <a:gdLst/>
                  <a:ahLst/>
                  <a:cxnLst>
                    <a:cxn ang="0">
                      <a:pos x="96" y="0"/>
                    </a:cxn>
                    <a:cxn ang="0">
                      <a:pos x="0" y="97"/>
                    </a:cxn>
                    <a:cxn ang="0">
                      <a:pos x="96" y="193"/>
                    </a:cxn>
                    <a:cxn ang="0">
                      <a:pos x="193" y="97"/>
                    </a:cxn>
                    <a:cxn ang="0">
                      <a:pos x="96" y="0"/>
                    </a:cxn>
                    <a:cxn ang="0">
                      <a:pos x="96" y="189"/>
                    </a:cxn>
                    <a:cxn ang="0">
                      <a:pos x="4" y="97"/>
                    </a:cxn>
                    <a:cxn ang="0">
                      <a:pos x="96" y="5"/>
                    </a:cxn>
                    <a:cxn ang="0">
                      <a:pos x="188" y="97"/>
                    </a:cxn>
                    <a:cxn ang="0">
                      <a:pos x="96" y="18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3" name="Freeform 84">
                  <a:extLst>
                    <a:ext uri="{FF2B5EF4-FFF2-40B4-BE49-F238E27FC236}">
                      <a16:creationId xmlns:a16="http://schemas.microsoft.com/office/drawing/2014/main" xmlns="" id="{76FD426D-41C6-43E5-9362-0BBE6DF5F657}"/>
                    </a:ext>
                  </a:extLst>
                </p:cNvPr>
                <p:cNvSpPr>
                  <a:spLocks/>
                </p:cNvSpPr>
                <p:nvPr/>
              </p:nvSpPr>
              <p:spPr bwMode="auto">
                <a:xfrm>
                  <a:off x="4502150" y="2614613"/>
                  <a:ext cx="273050" cy="239713"/>
                </a:xfrm>
                <a:custGeom>
                  <a:avLst/>
                  <a:gdLst/>
                  <a:ahLst/>
                  <a:cxnLst>
                    <a:cxn ang="0">
                      <a:pos x="62" y="15"/>
                    </a:cxn>
                    <a:cxn ang="0">
                      <a:pos x="58" y="22"/>
                    </a:cxn>
                    <a:cxn ang="0">
                      <a:pos x="54" y="28"/>
                    </a:cxn>
                    <a:cxn ang="0">
                      <a:pos x="51" y="25"/>
                    </a:cxn>
                    <a:cxn ang="0">
                      <a:pos x="50" y="31"/>
                    </a:cxn>
                    <a:cxn ang="0">
                      <a:pos x="40" y="33"/>
                    </a:cxn>
                    <a:cxn ang="0">
                      <a:pos x="34" y="39"/>
                    </a:cxn>
                    <a:cxn ang="0">
                      <a:pos x="26" y="51"/>
                    </a:cxn>
                    <a:cxn ang="0">
                      <a:pos x="20" y="58"/>
                    </a:cxn>
                    <a:cxn ang="0">
                      <a:pos x="25" y="64"/>
                    </a:cxn>
                    <a:cxn ang="0">
                      <a:pos x="26" y="67"/>
                    </a:cxn>
                    <a:cxn ang="0">
                      <a:pos x="21" y="62"/>
                    </a:cxn>
                    <a:cxn ang="0">
                      <a:pos x="17" y="57"/>
                    </a:cxn>
                    <a:cxn ang="0">
                      <a:pos x="16" y="65"/>
                    </a:cxn>
                    <a:cxn ang="0">
                      <a:pos x="16" y="79"/>
                    </a:cxn>
                    <a:cxn ang="0">
                      <a:pos x="23" y="76"/>
                    </a:cxn>
                    <a:cxn ang="0">
                      <a:pos x="30" y="84"/>
                    </a:cxn>
                    <a:cxn ang="0">
                      <a:pos x="39" y="93"/>
                    </a:cxn>
                    <a:cxn ang="0">
                      <a:pos x="47" y="100"/>
                    </a:cxn>
                    <a:cxn ang="0">
                      <a:pos x="58" y="111"/>
                    </a:cxn>
                    <a:cxn ang="0">
                      <a:pos x="55" y="128"/>
                    </a:cxn>
                    <a:cxn ang="0">
                      <a:pos x="46" y="147"/>
                    </a:cxn>
                    <a:cxn ang="0">
                      <a:pos x="49" y="161"/>
                    </a:cxn>
                    <a:cxn ang="0">
                      <a:pos x="44" y="162"/>
                    </a:cxn>
                    <a:cxn ang="0">
                      <a:pos x="30" y="141"/>
                    </a:cxn>
                    <a:cxn ang="0">
                      <a:pos x="15" y="107"/>
                    </a:cxn>
                    <a:cxn ang="0">
                      <a:pos x="11" y="83"/>
                    </a:cxn>
                    <a:cxn ang="0">
                      <a:pos x="70" y="174"/>
                    </a:cxn>
                    <a:cxn ang="0">
                      <a:pos x="85" y="172"/>
                    </a:cxn>
                    <a:cxn ang="0">
                      <a:pos x="105" y="169"/>
                    </a:cxn>
                    <a:cxn ang="0">
                      <a:pos x="103" y="178"/>
                    </a:cxn>
                    <a:cxn ang="0">
                      <a:pos x="114" y="177"/>
                    </a:cxn>
                    <a:cxn ang="0">
                      <a:pos x="131" y="175"/>
                    </a:cxn>
                    <a:cxn ang="0">
                      <a:pos x="130" y="3"/>
                    </a:cxn>
                    <a:cxn ang="0">
                      <a:pos x="187" y="61"/>
                    </a:cxn>
                    <a:cxn ang="0">
                      <a:pos x="179" y="55"/>
                    </a:cxn>
                    <a:cxn ang="0">
                      <a:pos x="172" y="71"/>
                    </a:cxn>
                    <a:cxn ang="0">
                      <a:pos x="161" y="57"/>
                    </a:cxn>
                    <a:cxn ang="0">
                      <a:pos x="165" y="71"/>
                    </a:cxn>
                    <a:cxn ang="0">
                      <a:pos x="176" y="75"/>
                    </a:cxn>
                    <a:cxn ang="0">
                      <a:pos x="172" y="95"/>
                    </a:cxn>
                    <a:cxn ang="0">
                      <a:pos x="166" y="117"/>
                    </a:cxn>
                    <a:cxn ang="0">
                      <a:pos x="159" y="130"/>
                    </a:cxn>
                    <a:cxn ang="0">
                      <a:pos x="139" y="147"/>
                    </a:cxn>
                    <a:cxn ang="0">
                      <a:pos x="134" y="132"/>
                    </a:cxn>
                    <a:cxn ang="0">
                      <a:pos x="135" y="115"/>
                    </a:cxn>
                    <a:cxn ang="0">
                      <a:pos x="128" y="96"/>
                    </a:cxn>
                    <a:cxn ang="0">
                      <a:pos x="119" y="85"/>
                    </a:cxn>
                    <a:cxn ang="0">
                      <a:pos x="94" y="86"/>
                    </a:cxn>
                    <a:cxn ang="0">
                      <a:pos x="85" y="73"/>
                    </a:cxn>
                    <a:cxn ang="0">
                      <a:pos x="95" y="47"/>
                    </a:cxn>
                    <a:cxn ang="0">
                      <a:pos x="113" y="39"/>
                    </a:cxn>
                    <a:cxn ang="0">
                      <a:pos x="124" y="44"/>
                    </a:cxn>
                    <a:cxn ang="0">
                      <a:pos x="139" y="44"/>
                    </a:cxn>
                    <a:cxn ang="0">
                      <a:pos x="154" y="42"/>
                    </a:cxn>
                    <a:cxn ang="0">
                      <a:pos x="140" y="36"/>
                    </a:cxn>
                    <a:cxn ang="0">
                      <a:pos x="139" y="31"/>
                    </a:cxn>
                    <a:cxn ang="0">
                      <a:pos x="120" y="31"/>
                    </a:cxn>
                    <a:cxn ang="0">
                      <a:pos x="105" y="36"/>
                    </a:cxn>
                    <a:cxn ang="0">
                      <a:pos x="102" y="20"/>
                    </a:cxn>
                    <a:cxn ang="0">
                      <a:pos x="91" y="10"/>
                    </a:cxn>
                    <a:cxn ang="0">
                      <a:pos x="103" y="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4" name="Freeform 85">
                  <a:extLst>
                    <a:ext uri="{FF2B5EF4-FFF2-40B4-BE49-F238E27FC236}">
                      <a16:creationId xmlns:a16="http://schemas.microsoft.com/office/drawing/2014/main" xmlns="" id="{880F26EE-605F-4ED6-B4B4-DD27D040D4F4}"/>
                    </a:ext>
                  </a:extLst>
                </p:cNvPr>
                <p:cNvSpPr>
                  <a:spLocks/>
                </p:cNvSpPr>
                <p:nvPr/>
              </p:nvSpPr>
              <p:spPr bwMode="auto">
                <a:xfrm>
                  <a:off x="4567238" y="2873375"/>
                  <a:ext cx="77788" cy="93663"/>
                </a:xfrm>
                <a:custGeom>
                  <a:avLst/>
                  <a:gdLst/>
                  <a:ahLst/>
                  <a:cxnLst>
                    <a:cxn ang="0">
                      <a:pos x="43" y="5"/>
                    </a:cxn>
                    <a:cxn ang="0">
                      <a:pos x="43" y="27"/>
                    </a:cxn>
                    <a:cxn ang="0">
                      <a:pos x="24" y="43"/>
                    </a:cxn>
                    <a:cxn ang="0">
                      <a:pos x="1" y="61"/>
                    </a:cxn>
                    <a:cxn ang="0">
                      <a:pos x="62" y="73"/>
                    </a:cxn>
                    <a:cxn ang="0">
                      <a:pos x="62" y="0"/>
                    </a:cxn>
                    <a:cxn ang="0">
                      <a:pos x="43" y="5"/>
                    </a:cxn>
                  </a:cxnLst>
                  <a:rect l="0" t="0" r="r" b="b"/>
                  <a:pathLst>
                    <a:path w="62" h="73">
                      <a:moveTo>
                        <a:pt x="43" y="5"/>
                      </a:moveTo>
                      <a:cubicBezTo>
                        <a:pt x="43" y="27"/>
                        <a:pt x="43" y="27"/>
                        <a:pt x="43" y="27"/>
                      </a:cubicBezTo>
                      <a:cubicBezTo>
                        <a:pt x="43" y="27"/>
                        <a:pt x="37" y="38"/>
                        <a:pt x="24" y="43"/>
                      </a:cubicBezTo>
                      <a:cubicBezTo>
                        <a:pt x="12" y="47"/>
                        <a:pt x="0" y="54"/>
                        <a:pt x="1" y="61"/>
                      </a:cubicBezTo>
                      <a:cubicBezTo>
                        <a:pt x="2" y="67"/>
                        <a:pt x="17" y="73"/>
                        <a:pt x="62" y="73"/>
                      </a:cubicBezTo>
                      <a:cubicBezTo>
                        <a:pt x="62" y="0"/>
                        <a:pt x="62" y="0"/>
                        <a:pt x="62" y="0"/>
                      </a:cubicBezTo>
                      <a:lnTo>
                        <a:pt x="43" y="5"/>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5" name="Freeform 86">
                  <a:extLst>
                    <a:ext uri="{FF2B5EF4-FFF2-40B4-BE49-F238E27FC236}">
                      <a16:creationId xmlns:a16="http://schemas.microsoft.com/office/drawing/2014/main" xmlns="" id="{BD60D3A6-8D85-41DE-B85D-A8EE9918E000}"/>
                    </a:ext>
                  </a:extLst>
                </p:cNvPr>
                <p:cNvSpPr>
                  <a:spLocks/>
                </p:cNvSpPr>
                <p:nvPr/>
              </p:nvSpPr>
              <p:spPr bwMode="auto">
                <a:xfrm>
                  <a:off x="4637088" y="2873375"/>
                  <a:ext cx="74613" cy="93663"/>
                </a:xfrm>
                <a:custGeom>
                  <a:avLst/>
                  <a:gdLst/>
                  <a:ahLst/>
                  <a:cxnLst>
                    <a:cxn ang="0">
                      <a:pos x="12" y="5"/>
                    </a:cxn>
                    <a:cxn ang="0">
                      <a:pos x="12" y="27"/>
                    </a:cxn>
                    <a:cxn ang="0">
                      <a:pos x="30" y="43"/>
                    </a:cxn>
                    <a:cxn ang="0">
                      <a:pos x="57" y="61"/>
                    </a:cxn>
                    <a:cxn ang="0">
                      <a:pos x="0" y="73"/>
                    </a:cxn>
                    <a:cxn ang="0">
                      <a:pos x="0" y="0"/>
                    </a:cxn>
                    <a:cxn ang="0">
                      <a:pos x="12" y="5"/>
                    </a:cxn>
                  </a:cxnLst>
                  <a:rect l="0" t="0" r="r" b="b"/>
                  <a:pathLst>
                    <a:path w="58" h="73">
                      <a:moveTo>
                        <a:pt x="12" y="5"/>
                      </a:moveTo>
                      <a:cubicBezTo>
                        <a:pt x="12" y="27"/>
                        <a:pt x="12" y="27"/>
                        <a:pt x="12" y="27"/>
                      </a:cubicBezTo>
                      <a:cubicBezTo>
                        <a:pt x="12" y="27"/>
                        <a:pt x="17" y="38"/>
                        <a:pt x="30" y="43"/>
                      </a:cubicBezTo>
                      <a:cubicBezTo>
                        <a:pt x="43" y="47"/>
                        <a:pt x="58" y="54"/>
                        <a:pt x="57" y="61"/>
                      </a:cubicBezTo>
                      <a:cubicBezTo>
                        <a:pt x="56" y="67"/>
                        <a:pt x="32" y="73"/>
                        <a:pt x="0" y="73"/>
                      </a:cubicBezTo>
                      <a:cubicBezTo>
                        <a:pt x="0" y="0"/>
                        <a:pt x="0" y="0"/>
                        <a:pt x="0" y="0"/>
                      </a:cubicBezTo>
                      <a:lnTo>
                        <a:pt x="12" y="5"/>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6" name="Freeform 87">
                  <a:extLst>
                    <a:ext uri="{FF2B5EF4-FFF2-40B4-BE49-F238E27FC236}">
                      <a16:creationId xmlns:a16="http://schemas.microsoft.com/office/drawing/2014/main" xmlns="" id="{8AD6A246-0702-4E96-956E-5E326F273790}"/>
                    </a:ext>
                  </a:extLst>
                </p:cNvPr>
                <p:cNvSpPr>
                  <a:spLocks/>
                </p:cNvSpPr>
                <p:nvPr/>
              </p:nvSpPr>
              <p:spPr bwMode="auto">
                <a:xfrm>
                  <a:off x="4506913" y="2606675"/>
                  <a:ext cx="274638" cy="277813"/>
                </a:xfrm>
                <a:custGeom>
                  <a:avLst/>
                  <a:gdLst/>
                  <a:ahLst/>
                  <a:cxnLst>
                    <a:cxn ang="0">
                      <a:pos x="160" y="11"/>
                    </a:cxn>
                    <a:cxn ang="0">
                      <a:pos x="204" y="97"/>
                    </a:cxn>
                    <a:cxn ang="0">
                      <a:pos x="97" y="205"/>
                    </a:cxn>
                    <a:cxn ang="0">
                      <a:pos x="11" y="162"/>
                    </a:cxn>
                    <a:cxn ang="0">
                      <a:pos x="0" y="171"/>
                    </a:cxn>
                    <a:cxn ang="0">
                      <a:pos x="97" y="219"/>
                    </a:cxn>
                    <a:cxn ang="0">
                      <a:pos x="218" y="97"/>
                    </a:cxn>
                    <a:cxn ang="0">
                      <a:pos x="169" y="0"/>
                    </a:cxn>
                    <a:cxn ang="0">
                      <a:pos x="160" y="11"/>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7" name="Freeform 88">
                  <a:extLst>
                    <a:ext uri="{FF2B5EF4-FFF2-40B4-BE49-F238E27FC236}">
                      <a16:creationId xmlns:a16="http://schemas.microsoft.com/office/drawing/2014/main" xmlns="" id="{4F35209D-6192-49D9-A381-E633668B7BB0}"/>
                    </a:ext>
                  </a:extLst>
                </p:cNvPr>
                <p:cNvSpPr>
                  <a:spLocks noEditPoints="1"/>
                </p:cNvSpPr>
                <p:nvPr/>
              </p:nvSpPr>
              <p:spPr bwMode="auto">
                <a:xfrm>
                  <a:off x="4508500" y="2609850"/>
                  <a:ext cx="244475" cy="244475"/>
                </a:xfrm>
                <a:custGeom>
                  <a:avLst/>
                  <a:gdLst/>
                  <a:ahLst/>
                  <a:cxnLst>
                    <a:cxn ang="0">
                      <a:pos x="96" y="0"/>
                    </a:cxn>
                    <a:cxn ang="0">
                      <a:pos x="0" y="97"/>
                    </a:cxn>
                    <a:cxn ang="0">
                      <a:pos x="96" y="193"/>
                    </a:cxn>
                    <a:cxn ang="0">
                      <a:pos x="193" y="97"/>
                    </a:cxn>
                    <a:cxn ang="0">
                      <a:pos x="96" y="0"/>
                    </a:cxn>
                    <a:cxn ang="0">
                      <a:pos x="96" y="189"/>
                    </a:cxn>
                    <a:cxn ang="0">
                      <a:pos x="4" y="97"/>
                    </a:cxn>
                    <a:cxn ang="0">
                      <a:pos x="96" y="5"/>
                    </a:cxn>
                    <a:cxn ang="0">
                      <a:pos x="188" y="97"/>
                    </a:cxn>
                    <a:cxn ang="0">
                      <a:pos x="96" y="18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88" name="Freeform 89">
                  <a:extLst>
                    <a:ext uri="{FF2B5EF4-FFF2-40B4-BE49-F238E27FC236}">
                      <a16:creationId xmlns:a16="http://schemas.microsoft.com/office/drawing/2014/main" xmlns="" id="{54CA15BD-296E-45CC-A1DC-4E052BFDAA43}"/>
                    </a:ext>
                  </a:extLst>
                </p:cNvPr>
                <p:cNvSpPr>
                  <a:spLocks/>
                </p:cNvSpPr>
                <p:nvPr/>
              </p:nvSpPr>
              <p:spPr bwMode="auto">
                <a:xfrm>
                  <a:off x="4502150" y="2614613"/>
                  <a:ext cx="273050" cy="239713"/>
                </a:xfrm>
                <a:custGeom>
                  <a:avLst/>
                  <a:gdLst/>
                  <a:ahLst/>
                  <a:cxnLst>
                    <a:cxn ang="0">
                      <a:pos x="62" y="15"/>
                    </a:cxn>
                    <a:cxn ang="0">
                      <a:pos x="58" y="22"/>
                    </a:cxn>
                    <a:cxn ang="0">
                      <a:pos x="54" y="28"/>
                    </a:cxn>
                    <a:cxn ang="0">
                      <a:pos x="51" y="25"/>
                    </a:cxn>
                    <a:cxn ang="0">
                      <a:pos x="50" y="31"/>
                    </a:cxn>
                    <a:cxn ang="0">
                      <a:pos x="40" y="33"/>
                    </a:cxn>
                    <a:cxn ang="0">
                      <a:pos x="34" y="39"/>
                    </a:cxn>
                    <a:cxn ang="0">
                      <a:pos x="26" y="51"/>
                    </a:cxn>
                    <a:cxn ang="0">
                      <a:pos x="20" y="58"/>
                    </a:cxn>
                    <a:cxn ang="0">
                      <a:pos x="25" y="64"/>
                    </a:cxn>
                    <a:cxn ang="0">
                      <a:pos x="26" y="67"/>
                    </a:cxn>
                    <a:cxn ang="0">
                      <a:pos x="21" y="62"/>
                    </a:cxn>
                    <a:cxn ang="0">
                      <a:pos x="17" y="57"/>
                    </a:cxn>
                    <a:cxn ang="0">
                      <a:pos x="16" y="65"/>
                    </a:cxn>
                    <a:cxn ang="0">
                      <a:pos x="16" y="79"/>
                    </a:cxn>
                    <a:cxn ang="0">
                      <a:pos x="23" y="76"/>
                    </a:cxn>
                    <a:cxn ang="0">
                      <a:pos x="30" y="84"/>
                    </a:cxn>
                    <a:cxn ang="0">
                      <a:pos x="39" y="93"/>
                    </a:cxn>
                    <a:cxn ang="0">
                      <a:pos x="47" y="100"/>
                    </a:cxn>
                    <a:cxn ang="0">
                      <a:pos x="58" y="111"/>
                    </a:cxn>
                    <a:cxn ang="0">
                      <a:pos x="55" y="128"/>
                    </a:cxn>
                    <a:cxn ang="0">
                      <a:pos x="46" y="147"/>
                    </a:cxn>
                    <a:cxn ang="0">
                      <a:pos x="49" y="161"/>
                    </a:cxn>
                    <a:cxn ang="0">
                      <a:pos x="44" y="162"/>
                    </a:cxn>
                    <a:cxn ang="0">
                      <a:pos x="30" y="141"/>
                    </a:cxn>
                    <a:cxn ang="0">
                      <a:pos x="15" y="107"/>
                    </a:cxn>
                    <a:cxn ang="0">
                      <a:pos x="11" y="83"/>
                    </a:cxn>
                    <a:cxn ang="0">
                      <a:pos x="70" y="174"/>
                    </a:cxn>
                    <a:cxn ang="0">
                      <a:pos x="85" y="172"/>
                    </a:cxn>
                    <a:cxn ang="0">
                      <a:pos x="105" y="169"/>
                    </a:cxn>
                    <a:cxn ang="0">
                      <a:pos x="103" y="178"/>
                    </a:cxn>
                    <a:cxn ang="0">
                      <a:pos x="114" y="177"/>
                    </a:cxn>
                    <a:cxn ang="0">
                      <a:pos x="131" y="175"/>
                    </a:cxn>
                    <a:cxn ang="0">
                      <a:pos x="130" y="3"/>
                    </a:cxn>
                    <a:cxn ang="0">
                      <a:pos x="187" y="61"/>
                    </a:cxn>
                    <a:cxn ang="0">
                      <a:pos x="179" y="55"/>
                    </a:cxn>
                    <a:cxn ang="0">
                      <a:pos x="172" y="71"/>
                    </a:cxn>
                    <a:cxn ang="0">
                      <a:pos x="161" y="57"/>
                    </a:cxn>
                    <a:cxn ang="0">
                      <a:pos x="165" y="71"/>
                    </a:cxn>
                    <a:cxn ang="0">
                      <a:pos x="176" y="75"/>
                    </a:cxn>
                    <a:cxn ang="0">
                      <a:pos x="172" y="95"/>
                    </a:cxn>
                    <a:cxn ang="0">
                      <a:pos x="166" y="117"/>
                    </a:cxn>
                    <a:cxn ang="0">
                      <a:pos x="159" y="130"/>
                    </a:cxn>
                    <a:cxn ang="0">
                      <a:pos x="139" y="147"/>
                    </a:cxn>
                    <a:cxn ang="0">
                      <a:pos x="134" y="132"/>
                    </a:cxn>
                    <a:cxn ang="0">
                      <a:pos x="135" y="115"/>
                    </a:cxn>
                    <a:cxn ang="0">
                      <a:pos x="128" y="96"/>
                    </a:cxn>
                    <a:cxn ang="0">
                      <a:pos x="119" y="85"/>
                    </a:cxn>
                    <a:cxn ang="0">
                      <a:pos x="94" y="86"/>
                    </a:cxn>
                    <a:cxn ang="0">
                      <a:pos x="85" y="73"/>
                    </a:cxn>
                    <a:cxn ang="0">
                      <a:pos x="95" y="47"/>
                    </a:cxn>
                    <a:cxn ang="0">
                      <a:pos x="113" y="39"/>
                    </a:cxn>
                    <a:cxn ang="0">
                      <a:pos x="124" y="44"/>
                    </a:cxn>
                    <a:cxn ang="0">
                      <a:pos x="139" y="44"/>
                    </a:cxn>
                    <a:cxn ang="0">
                      <a:pos x="154" y="42"/>
                    </a:cxn>
                    <a:cxn ang="0">
                      <a:pos x="140" y="36"/>
                    </a:cxn>
                    <a:cxn ang="0">
                      <a:pos x="139" y="31"/>
                    </a:cxn>
                    <a:cxn ang="0">
                      <a:pos x="120" y="31"/>
                    </a:cxn>
                    <a:cxn ang="0">
                      <a:pos x="105" y="36"/>
                    </a:cxn>
                    <a:cxn ang="0">
                      <a:pos x="102" y="20"/>
                    </a:cxn>
                    <a:cxn ang="0">
                      <a:pos x="91" y="10"/>
                    </a:cxn>
                    <a:cxn ang="0">
                      <a:pos x="103" y="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41" name="Group 161">
              <a:extLst>
                <a:ext uri="{FF2B5EF4-FFF2-40B4-BE49-F238E27FC236}">
                  <a16:creationId xmlns:a16="http://schemas.microsoft.com/office/drawing/2014/main" xmlns="" id="{891BADB0-3791-4584-958C-9A154A2BB22C}"/>
                </a:ext>
              </a:extLst>
            </p:cNvPr>
            <p:cNvGrpSpPr/>
            <p:nvPr/>
          </p:nvGrpSpPr>
          <p:grpSpPr>
            <a:xfrm>
              <a:off x="6290093" y="1605941"/>
              <a:ext cx="470413" cy="402040"/>
              <a:chOff x="3895582" y="1483551"/>
              <a:chExt cx="470413" cy="402040"/>
            </a:xfrm>
          </p:grpSpPr>
          <p:grpSp>
            <p:nvGrpSpPr>
              <p:cNvPr id="75" name="Group 132">
                <a:extLst>
                  <a:ext uri="{FF2B5EF4-FFF2-40B4-BE49-F238E27FC236}">
                    <a16:creationId xmlns:a16="http://schemas.microsoft.com/office/drawing/2014/main" xmlns="" id="{5B9513A2-F423-4D2F-B3A9-3D4F5074EDB4}"/>
                  </a:ext>
                </a:extLst>
              </p:cNvPr>
              <p:cNvGrpSpPr/>
              <p:nvPr/>
            </p:nvGrpSpPr>
            <p:grpSpPr>
              <a:xfrm rot="4753204">
                <a:off x="3929769" y="1449364"/>
                <a:ext cx="402040" cy="470413"/>
                <a:chOff x="3308352" y="1454150"/>
                <a:chExt cx="466725" cy="546101"/>
              </a:xfrm>
              <a:solidFill>
                <a:schemeClr val="accent2"/>
              </a:solidFill>
            </p:grpSpPr>
            <p:sp>
              <p:nvSpPr>
                <p:cNvPr id="77" name="Oval 36">
                  <a:extLst>
                    <a:ext uri="{FF2B5EF4-FFF2-40B4-BE49-F238E27FC236}">
                      <a16:creationId xmlns:a16="http://schemas.microsoft.com/office/drawing/2014/main" xmlns="" id="{FAAE32EB-F0A2-4DA2-A774-F6FB516D04B7}"/>
                    </a:ext>
                  </a:extLst>
                </p:cNvPr>
                <p:cNvSpPr>
                  <a:spLocks noChangeArrowheads="1"/>
                </p:cNvSpPr>
                <p:nvPr/>
              </p:nvSpPr>
              <p:spPr bwMode="auto">
                <a:xfrm>
                  <a:off x="3308352" y="1454150"/>
                  <a:ext cx="466725" cy="465138"/>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78" name="Freeform 37">
                  <a:extLst>
                    <a:ext uri="{FF2B5EF4-FFF2-40B4-BE49-F238E27FC236}">
                      <a16:creationId xmlns:a16="http://schemas.microsoft.com/office/drawing/2014/main" xmlns="" id="{A316F287-B554-4684-9D65-2236C89A88C4}"/>
                    </a:ext>
                  </a:extLst>
                </p:cNvPr>
                <p:cNvSpPr>
                  <a:spLocks/>
                </p:cNvSpPr>
                <p:nvPr/>
              </p:nvSpPr>
              <p:spPr bwMode="auto">
                <a:xfrm>
                  <a:off x="3536950" y="1887538"/>
                  <a:ext cx="120650" cy="112713"/>
                </a:xfrm>
                <a:custGeom>
                  <a:avLst/>
                  <a:gdLst/>
                  <a:ahLst/>
                  <a:cxnLst>
                    <a:cxn ang="0">
                      <a:pos x="76" y="0"/>
                    </a:cxn>
                    <a:cxn ang="0">
                      <a:pos x="70" y="71"/>
                    </a:cxn>
                    <a:cxn ang="0">
                      <a:pos x="0" y="12"/>
                    </a:cxn>
                    <a:cxn ang="0">
                      <a:pos x="76" y="0"/>
                    </a:cxn>
                  </a:cxnLst>
                  <a:rect l="0" t="0" r="r" b="b"/>
                  <a:pathLst>
                    <a:path w="76" h="71">
                      <a:moveTo>
                        <a:pt x="76" y="0"/>
                      </a:moveTo>
                      <a:lnTo>
                        <a:pt x="70" y="71"/>
                      </a:lnTo>
                      <a:lnTo>
                        <a:pt x="0" y="12"/>
                      </a:lnTo>
                      <a:lnTo>
                        <a:pt x="7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sp>
            <p:nvSpPr>
              <p:cNvPr id="76" name="Freeform 75">
                <a:extLst>
                  <a:ext uri="{FF2B5EF4-FFF2-40B4-BE49-F238E27FC236}">
                    <a16:creationId xmlns:a16="http://schemas.microsoft.com/office/drawing/2014/main" xmlns="" id="{D086C411-BEE0-4B9C-B9C1-79968204E9BB}"/>
                  </a:ext>
                </a:extLst>
              </p:cNvPr>
              <p:cNvSpPr>
                <a:spLocks noEditPoints="1"/>
              </p:cNvSpPr>
              <p:nvPr/>
            </p:nvSpPr>
            <p:spPr bwMode="auto">
              <a:xfrm>
                <a:off x="4051208" y="1548557"/>
                <a:ext cx="236575" cy="239310"/>
              </a:xfrm>
              <a:custGeom>
                <a:avLst/>
                <a:gdLst/>
                <a:ahLst/>
                <a:cxnLst>
                  <a:cxn ang="0">
                    <a:pos x="139" y="105"/>
                  </a:cxn>
                  <a:cxn ang="0">
                    <a:pos x="134" y="93"/>
                  </a:cxn>
                  <a:cxn ang="0">
                    <a:pos x="134" y="42"/>
                  </a:cxn>
                  <a:cxn ang="0">
                    <a:pos x="139" y="35"/>
                  </a:cxn>
                  <a:cxn ang="0">
                    <a:pos x="140" y="35"/>
                  </a:cxn>
                  <a:cxn ang="0">
                    <a:pos x="140" y="12"/>
                  </a:cxn>
                  <a:cxn ang="0">
                    <a:pos x="139" y="12"/>
                  </a:cxn>
                  <a:cxn ang="0">
                    <a:pos x="139" y="12"/>
                  </a:cxn>
                  <a:cxn ang="0">
                    <a:pos x="108" y="0"/>
                  </a:cxn>
                  <a:cxn ang="0">
                    <a:pos x="77" y="12"/>
                  </a:cxn>
                  <a:cxn ang="0">
                    <a:pos x="77" y="12"/>
                  </a:cxn>
                  <a:cxn ang="0">
                    <a:pos x="76" y="12"/>
                  </a:cxn>
                  <a:cxn ang="0">
                    <a:pos x="76" y="35"/>
                  </a:cxn>
                  <a:cxn ang="0">
                    <a:pos x="77" y="35"/>
                  </a:cxn>
                  <a:cxn ang="0">
                    <a:pos x="86" y="42"/>
                  </a:cxn>
                  <a:cxn ang="0">
                    <a:pos x="86" y="93"/>
                  </a:cxn>
                  <a:cxn ang="0">
                    <a:pos x="79" y="105"/>
                  </a:cxn>
                  <a:cxn ang="0">
                    <a:pos x="29" y="200"/>
                  </a:cxn>
                  <a:cxn ang="0">
                    <a:pos x="108" y="218"/>
                  </a:cxn>
                  <a:cxn ang="0">
                    <a:pos x="187" y="200"/>
                  </a:cxn>
                  <a:cxn ang="0">
                    <a:pos x="139" y="105"/>
                  </a:cxn>
                  <a:cxn ang="0">
                    <a:pos x="137" y="201"/>
                  </a:cxn>
                  <a:cxn ang="0">
                    <a:pos x="172" y="177"/>
                  </a:cxn>
                  <a:cxn ang="0">
                    <a:pos x="142" y="126"/>
                  </a:cxn>
                  <a:cxn ang="0">
                    <a:pos x="183" y="179"/>
                  </a:cxn>
                  <a:cxn ang="0">
                    <a:pos x="137" y="20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42" name="Group 184">
              <a:extLst>
                <a:ext uri="{FF2B5EF4-FFF2-40B4-BE49-F238E27FC236}">
                  <a16:creationId xmlns:a16="http://schemas.microsoft.com/office/drawing/2014/main" xmlns="" id="{62547CC0-3A62-4686-8FA6-91680FF860C4}"/>
                </a:ext>
              </a:extLst>
            </p:cNvPr>
            <p:cNvGrpSpPr/>
            <p:nvPr/>
          </p:nvGrpSpPr>
          <p:grpSpPr>
            <a:xfrm>
              <a:off x="6417037" y="1162090"/>
              <a:ext cx="376918" cy="440922"/>
              <a:chOff x="5225477" y="2162568"/>
              <a:chExt cx="507337" cy="593487"/>
            </a:xfrm>
          </p:grpSpPr>
          <p:grpSp>
            <p:nvGrpSpPr>
              <p:cNvPr id="69" name="Group 144">
                <a:extLst>
                  <a:ext uri="{FF2B5EF4-FFF2-40B4-BE49-F238E27FC236}">
                    <a16:creationId xmlns:a16="http://schemas.microsoft.com/office/drawing/2014/main" xmlns="" id="{CAA4FAF4-C02B-441B-BE98-355074E18FFE}"/>
                  </a:ext>
                </a:extLst>
              </p:cNvPr>
              <p:cNvGrpSpPr/>
              <p:nvPr/>
            </p:nvGrpSpPr>
            <p:grpSpPr>
              <a:xfrm rot="2364507">
                <a:off x="5225477" y="2162568"/>
                <a:ext cx="507337" cy="593487"/>
                <a:chOff x="5019675" y="2357438"/>
                <a:chExt cx="588963" cy="688975"/>
              </a:xfrm>
              <a:solidFill>
                <a:schemeClr val="accent4"/>
              </a:solidFill>
            </p:grpSpPr>
            <p:sp>
              <p:nvSpPr>
                <p:cNvPr id="73" name="Oval 28">
                  <a:extLst>
                    <a:ext uri="{FF2B5EF4-FFF2-40B4-BE49-F238E27FC236}">
                      <a16:creationId xmlns:a16="http://schemas.microsoft.com/office/drawing/2014/main" xmlns="" id="{6DEB1B0F-DBEB-4B72-B7D9-BE6F7026D1F5}"/>
                    </a:ext>
                  </a:extLst>
                </p:cNvPr>
                <p:cNvSpPr>
                  <a:spLocks noChangeArrowheads="1"/>
                </p:cNvSpPr>
                <p:nvPr/>
              </p:nvSpPr>
              <p:spPr bwMode="auto">
                <a:xfrm>
                  <a:off x="5019675" y="2357438"/>
                  <a:ext cx="588963" cy="588963"/>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74" name="Freeform 29">
                  <a:extLst>
                    <a:ext uri="{FF2B5EF4-FFF2-40B4-BE49-F238E27FC236}">
                      <a16:creationId xmlns:a16="http://schemas.microsoft.com/office/drawing/2014/main" xmlns="" id="{342F0799-BE72-4551-B448-9E0AA7F885F5}"/>
                    </a:ext>
                  </a:extLst>
                </p:cNvPr>
                <p:cNvSpPr>
                  <a:spLocks/>
                </p:cNvSpPr>
                <p:nvPr/>
              </p:nvSpPr>
              <p:spPr bwMode="auto">
                <a:xfrm>
                  <a:off x="5168900" y="2905125"/>
                  <a:ext cx="152400" cy="141288"/>
                </a:xfrm>
                <a:custGeom>
                  <a:avLst/>
                  <a:gdLst/>
                  <a:ahLst/>
                  <a:cxnLst>
                    <a:cxn ang="0">
                      <a:pos x="0" y="0"/>
                    </a:cxn>
                    <a:cxn ang="0">
                      <a:pos x="8" y="89"/>
                    </a:cxn>
                    <a:cxn ang="0">
                      <a:pos x="96" y="15"/>
                    </a:cxn>
                    <a:cxn ang="0">
                      <a:pos x="0" y="0"/>
                    </a:cxn>
                  </a:cxnLst>
                  <a:rect l="0" t="0" r="r" b="b"/>
                  <a:pathLst>
                    <a:path w="96" h="89">
                      <a:moveTo>
                        <a:pt x="0" y="0"/>
                      </a:moveTo>
                      <a:lnTo>
                        <a:pt x="8" y="89"/>
                      </a:lnTo>
                      <a:lnTo>
                        <a:pt x="96" y="15"/>
                      </a:lnTo>
                      <a:lnTo>
                        <a:pt x="0"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70" name="Group 143">
                <a:extLst>
                  <a:ext uri="{FF2B5EF4-FFF2-40B4-BE49-F238E27FC236}">
                    <a16:creationId xmlns:a16="http://schemas.microsoft.com/office/drawing/2014/main" xmlns="" id="{68199DA5-74F4-4898-AC39-630A9BB239F0}"/>
                  </a:ext>
                </a:extLst>
              </p:cNvPr>
              <p:cNvGrpSpPr/>
              <p:nvPr/>
            </p:nvGrpSpPr>
            <p:grpSpPr>
              <a:xfrm>
                <a:off x="5346929" y="2270966"/>
                <a:ext cx="351445" cy="313153"/>
                <a:chOff x="5126038" y="2471738"/>
                <a:chExt cx="407988" cy="363537"/>
              </a:xfrm>
            </p:grpSpPr>
            <p:sp>
              <p:nvSpPr>
                <p:cNvPr id="71" name="Freeform 57">
                  <a:extLst>
                    <a:ext uri="{FF2B5EF4-FFF2-40B4-BE49-F238E27FC236}">
                      <a16:creationId xmlns:a16="http://schemas.microsoft.com/office/drawing/2014/main" xmlns="" id="{ED0B5B2A-8A67-4566-8C69-A04680CC46CC}"/>
                    </a:ext>
                  </a:extLst>
                </p:cNvPr>
                <p:cNvSpPr>
                  <a:spLocks noEditPoints="1"/>
                </p:cNvSpPr>
                <p:nvPr/>
              </p:nvSpPr>
              <p:spPr bwMode="auto">
                <a:xfrm>
                  <a:off x="5135563" y="2471738"/>
                  <a:ext cx="361950" cy="361950"/>
                </a:xfrm>
                <a:custGeom>
                  <a:avLst/>
                  <a:gdLst/>
                  <a:ahLst/>
                  <a:cxnLst>
                    <a:cxn ang="0">
                      <a:pos x="143" y="0"/>
                    </a:cxn>
                    <a:cxn ang="0">
                      <a:pos x="0" y="143"/>
                    </a:cxn>
                    <a:cxn ang="0">
                      <a:pos x="143" y="286"/>
                    </a:cxn>
                    <a:cxn ang="0">
                      <a:pos x="286" y="143"/>
                    </a:cxn>
                    <a:cxn ang="0">
                      <a:pos x="143" y="0"/>
                    </a:cxn>
                    <a:cxn ang="0">
                      <a:pos x="143" y="279"/>
                    </a:cxn>
                    <a:cxn ang="0">
                      <a:pos x="7" y="143"/>
                    </a:cxn>
                    <a:cxn ang="0">
                      <a:pos x="143" y="6"/>
                    </a:cxn>
                    <a:cxn ang="0">
                      <a:pos x="280" y="143"/>
                    </a:cxn>
                    <a:cxn ang="0">
                      <a:pos x="143" y="27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72" name="Freeform 58">
                  <a:extLst>
                    <a:ext uri="{FF2B5EF4-FFF2-40B4-BE49-F238E27FC236}">
                      <a16:creationId xmlns:a16="http://schemas.microsoft.com/office/drawing/2014/main" xmlns="" id="{61F28E4E-3244-473E-86E1-FC032636F23A}"/>
                    </a:ext>
                  </a:extLst>
                </p:cNvPr>
                <p:cNvSpPr>
                  <a:spLocks/>
                </p:cNvSpPr>
                <p:nvPr/>
              </p:nvSpPr>
              <p:spPr bwMode="auto">
                <a:xfrm>
                  <a:off x="5126038" y="2476500"/>
                  <a:ext cx="407988" cy="358775"/>
                </a:xfrm>
                <a:custGeom>
                  <a:avLst/>
                  <a:gdLst/>
                  <a:ahLst/>
                  <a:cxnLst>
                    <a:cxn ang="0">
                      <a:pos x="93" y="22"/>
                    </a:cxn>
                    <a:cxn ang="0">
                      <a:pos x="87" y="33"/>
                    </a:cxn>
                    <a:cxn ang="0">
                      <a:pos x="81" y="41"/>
                    </a:cxn>
                    <a:cxn ang="0">
                      <a:pos x="76" y="37"/>
                    </a:cxn>
                    <a:cxn ang="0">
                      <a:pos x="75" y="46"/>
                    </a:cxn>
                    <a:cxn ang="0">
                      <a:pos x="60" y="49"/>
                    </a:cxn>
                    <a:cxn ang="0">
                      <a:pos x="51" y="58"/>
                    </a:cxn>
                    <a:cxn ang="0">
                      <a:pos x="39" y="76"/>
                    </a:cxn>
                    <a:cxn ang="0">
                      <a:pos x="31" y="87"/>
                    </a:cxn>
                    <a:cxn ang="0">
                      <a:pos x="38" y="95"/>
                    </a:cxn>
                    <a:cxn ang="0">
                      <a:pos x="39" y="99"/>
                    </a:cxn>
                    <a:cxn ang="0">
                      <a:pos x="32" y="93"/>
                    </a:cxn>
                    <a:cxn ang="0">
                      <a:pos x="27" y="85"/>
                    </a:cxn>
                    <a:cxn ang="0">
                      <a:pos x="24" y="97"/>
                    </a:cxn>
                    <a:cxn ang="0">
                      <a:pos x="25" y="118"/>
                    </a:cxn>
                    <a:cxn ang="0">
                      <a:pos x="35" y="113"/>
                    </a:cxn>
                    <a:cxn ang="0">
                      <a:pos x="46" y="125"/>
                    </a:cxn>
                    <a:cxn ang="0">
                      <a:pos x="59" y="138"/>
                    </a:cxn>
                    <a:cxn ang="0">
                      <a:pos x="71" y="149"/>
                    </a:cxn>
                    <a:cxn ang="0">
                      <a:pos x="87" y="166"/>
                    </a:cxn>
                    <a:cxn ang="0">
                      <a:pos x="82" y="190"/>
                    </a:cxn>
                    <a:cxn ang="0">
                      <a:pos x="69" y="219"/>
                    </a:cxn>
                    <a:cxn ang="0">
                      <a:pos x="74" y="240"/>
                    </a:cxn>
                    <a:cxn ang="0">
                      <a:pos x="66" y="241"/>
                    </a:cxn>
                    <a:cxn ang="0">
                      <a:pos x="46" y="209"/>
                    </a:cxn>
                    <a:cxn ang="0">
                      <a:pos x="24" y="159"/>
                    </a:cxn>
                    <a:cxn ang="0">
                      <a:pos x="17" y="123"/>
                    </a:cxn>
                    <a:cxn ang="0">
                      <a:pos x="104" y="259"/>
                    </a:cxn>
                    <a:cxn ang="0">
                      <a:pos x="127" y="255"/>
                    </a:cxn>
                    <a:cxn ang="0">
                      <a:pos x="156" y="252"/>
                    </a:cxn>
                    <a:cxn ang="0">
                      <a:pos x="154" y="264"/>
                    </a:cxn>
                    <a:cxn ang="0">
                      <a:pos x="171" y="263"/>
                    </a:cxn>
                    <a:cxn ang="0">
                      <a:pos x="196" y="260"/>
                    </a:cxn>
                    <a:cxn ang="0">
                      <a:pos x="194" y="4"/>
                    </a:cxn>
                    <a:cxn ang="0">
                      <a:pos x="278" y="91"/>
                    </a:cxn>
                    <a:cxn ang="0">
                      <a:pos x="267" y="82"/>
                    </a:cxn>
                    <a:cxn ang="0">
                      <a:pos x="256" y="105"/>
                    </a:cxn>
                    <a:cxn ang="0">
                      <a:pos x="240" y="84"/>
                    </a:cxn>
                    <a:cxn ang="0">
                      <a:pos x="247" y="106"/>
                    </a:cxn>
                    <a:cxn ang="0">
                      <a:pos x="263" y="112"/>
                    </a:cxn>
                    <a:cxn ang="0">
                      <a:pos x="256" y="142"/>
                    </a:cxn>
                    <a:cxn ang="0">
                      <a:pos x="248" y="173"/>
                    </a:cxn>
                    <a:cxn ang="0">
                      <a:pos x="238" y="194"/>
                    </a:cxn>
                    <a:cxn ang="0">
                      <a:pos x="208" y="218"/>
                    </a:cxn>
                    <a:cxn ang="0">
                      <a:pos x="200" y="197"/>
                    </a:cxn>
                    <a:cxn ang="0">
                      <a:pos x="201" y="171"/>
                    </a:cxn>
                    <a:cxn ang="0">
                      <a:pos x="191" y="143"/>
                    </a:cxn>
                    <a:cxn ang="0">
                      <a:pos x="177" y="127"/>
                    </a:cxn>
                    <a:cxn ang="0">
                      <a:pos x="140" y="128"/>
                    </a:cxn>
                    <a:cxn ang="0">
                      <a:pos x="127" y="108"/>
                    </a:cxn>
                    <a:cxn ang="0">
                      <a:pos x="142" y="70"/>
                    </a:cxn>
                    <a:cxn ang="0">
                      <a:pos x="168" y="59"/>
                    </a:cxn>
                    <a:cxn ang="0">
                      <a:pos x="185" y="66"/>
                    </a:cxn>
                    <a:cxn ang="0">
                      <a:pos x="207" y="66"/>
                    </a:cxn>
                    <a:cxn ang="0">
                      <a:pos x="229" y="62"/>
                    </a:cxn>
                    <a:cxn ang="0">
                      <a:pos x="208" y="53"/>
                    </a:cxn>
                    <a:cxn ang="0">
                      <a:pos x="207" y="46"/>
                    </a:cxn>
                    <a:cxn ang="0">
                      <a:pos x="180" y="46"/>
                    </a:cxn>
                    <a:cxn ang="0">
                      <a:pos x="157" y="53"/>
                    </a:cxn>
                    <a:cxn ang="0">
                      <a:pos x="152" y="30"/>
                    </a:cxn>
                    <a:cxn ang="0">
                      <a:pos x="136" y="16"/>
                    </a:cxn>
                    <a:cxn ang="0">
                      <a:pos x="154" y="5"/>
                    </a:cxn>
                  </a:cxnLst>
                  <a:rect l="0" t="0" r="r" b="b"/>
                  <a:pathLst>
                    <a:path w="322" h="282">
                      <a:moveTo>
                        <a:pt x="131" y="1"/>
                      </a:moveTo>
                      <a:cubicBezTo>
                        <a:pt x="131" y="1"/>
                        <a:pt x="83" y="7"/>
                        <a:pt x="50" y="45"/>
                      </a:cubicBezTo>
                      <a:cubicBezTo>
                        <a:pt x="50" y="45"/>
                        <a:pt x="75" y="19"/>
                        <a:pt x="91" y="19"/>
                      </a:cubicBezTo>
                      <a:cubicBezTo>
                        <a:pt x="94" y="20"/>
                        <a:pt x="94" y="20"/>
                        <a:pt x="94" y="20"/>
                      </a:cubicBezTo>
                      <a:cubicBezTo>
                        <a:pt x="94" y="20"/>
                        <a:pt x="94" y="22"/>
                        <a:pt x="93" y="22"/>
                      </a:cubicBezTo>
                      <a:cubicBezTo>
                        <a:pt x="93" y="23"/>
                        <a:pt x="91" y="25"/>
                        <a:pt x="91" y="26"/>
                      </a:cubicBezTo>
                      <a:cubicBezTo>
                        <a:pt x="91" y="27"/>
                        <a:pt x="91" y="29"/>
                        <a:pt x="91" y="29"/>
                      </a:cubicBezTo>
                      <a:cubicBezTo>
                        <a:pt x="90" y="30"/>
                        <a:pt x="90" y="30"/>
                        <a:pt x="90" y="30"/>
                      </a:cubicBezTo>
                      <a:cubicBezTo>
                        <a:pt x="90" y="30"/>
                        <a:pt x="88" y="31"/>
                        <a:pt x="88" y="31"/>
                      </a:cubicBezTo>
                      <a:cubicBezTo>
                        <a:pt x="88" y="32"/>
                        <a:pt x="87" y="32"/>
                        <a:pt x="87" y="33"/>
                      </a:cubicBezTo>
                      <a:cubicBezTo>
                        <a:pt x="87" y="34"/>
                        <a:pt x="87" y="36"/>
                        <a:pt x="87" y="36"/>
                      </a:cubicBezTo>
                      <a:cubicBezTo>
                        <a:pt x="88" y="39"/>
                        <a:pt x="88" y="39"/>
                        <a:pt x="88" y="39"/>
                      </a:cubicBezTo>
                      <a:cubicBezTo>
                        <a:pt x="87" y="40"/>
                        <a:pt x="87" y="40"/>
                        <a:pt x="87" y="40"/>
                      </a:cubicBezTo>
                      <a:cubicBezTo>
                        <a:pt x="85" y="41"/>
                        <a:pt x="85" y="41"/>
                        <a:pt x="85" y="41"/>
                      </a:cubicBezTo>
                      <a:cubicBezTo>
                        <a:pt x="85" y="41"/>
                        <a:pt x="82" y="42"/>
                        <a:pt x="81" y="41"/>
                      </a:cubicBezTo>
                      <a:cubicBezTo>
                        <a:pt x="80" y="41"/>
                        <a:pt x="80" y="39"/>
                        <a:pt x="80" y="39"/>
                      </a:cubicBezTo>
                      <a:cubicBezTo>
                        <a:pt x="83" y="37"/>
                        <a:pt x="83" y="37"/>
                        <a:pt x="83" y="37"/>
                      </a:cubicBezTo>
                      <a:cubicBezTo>
                        <a:pt x="83" y="37"/>
                        <a:pt x="83" y="37"/>
                        <a:pt x="82" y="36"/>
                      </a:cubicBezTo>
                      <a:cubicBezTo>
                        <a:pt x="81" y="36"/>
                        <a:pt x="82" y="34"/>
                        <a:pt x="80" y="34"/>
                      </a:cubicBezTo>
                      <a:cubicBezTo>
                        <a:pt x="79" y="35"/>
                        <a:pt x="76" y="37"/>
                        <a:pt x="76" y="37"/>
                      </a:cubicBezTo>
                      <a:cubicBezTo>
                        <a:pt x="74" y="38"/>
                        <a:pt x="74" y="38"/>
                        <a:pt x="74" y="38"/>
                      </a:cubicBezTo>
                      <a:cubicBezTo>
                        <a:pt x="74" y="38"/>
                        <a:pt x="73" y="41"/>
                        <a:pt x="73" y="41"/>
                      </a:cubicBezTo>
                      <a:cubicBezTo>
                        <a:pt x="74" y="41"/>
                        <a:pt x="75" y="42"/>
                        <a:pt x="75" y="42"/>
                      </a:cubicBezTo>
                      <a:cubicBezTo>
                        <a:pt x="75" y="42"/>
                        <a:pt x="75" y="43"/>
                        <a:pt x="75" y="44"/>
                      </a:cubicBezTo>
                      <a:cubicBezTo>
                        <a:pt x="75" y="45"/>
                        <a:pt x="75" y="46"/>
                        <a:pt x="75" y="46"/>
                      </a:cubicBezTo>
                      <a:cubicBezTo>
                        <a:pt x="75" y="46"/>
                        <a:pt x="74" y="47"/>
                        <a:pt x="72" y="47"/>
                      </a:cubicBezTo>
                      <a:cubicBezTo>
                        <a:pt x="71" y="46"/>
                        <a:pt x="69" y="46"/>
                        <a:pt x="68" y="46"/>
                      </a:cubicBezTo>
                      <a:cubicBezTo>
                        <a:pt x="67" y="45"/>
                        <a:pt x="66" y="45"/>
                        <a:pt x="65" y="45"/>
                      </a:cubicBezTo>
                      <a:cubicBezTo>
                        <a:pt x="64" y="46"/>
                        <a:pt x="64" y="46"/>
                        <a:pt x="64" y="46"/>
                      </a:cubicBezTo>
                      <a:cubicBezTo>
                        <a:pt x="64" y="47"/>
                        <a:pt x="60" y="49"/>
                        <a:pt x="60" y="49"/>
                      </a:cubicBezTo>
                      <a:cubicBezTo>
                        <a:pt x="60" y="49"/>
                        <a:pt x="59" y="49"/>
                        <a:pt x="59" y="50"/>
                      </a:cubicBezTo>
                      <a:cubicBezTo>
                        <a:pt x="59" y="51"/>
                        <a:pt x="58" y="53"/>
                        <a:pt x="58" y="53"/>
                      </a:cubicBezTo>
                      <a:cubicBezTo>
                        <a:pt x="58" y="53"/>
                        <a:pt x="57" y="54"/>
                        <a:pt x="55" y="55"/>
                      </a:cubicBezTo>
                      <a:cubicBezTo>
                        <a:pt x="53" y="55"/>
                        <a:pt x="52" y="56"/>
                        <a:pt x="52" y="56"/>
                      </a:cubicBezTo>
                      <a:cubicBezTo>
                        <a:pt x="51" y="58"/>
                        <a:pt x="51" y="58"/>
                        <a:pt x="51" y="58"/>
                      </a:cubicBezTo>
                      <a:cubicBezTo>
                        <a:pt x="51" y="58"/>
                        <a:pt x="49" y="60"/>
                        <a:pt x="48" y="61"/>
                      </a:cubicBezTo>
                      <a:cubicBezTo>
                        <a:pt x="47" y="62"/>
                        <a:pt x="44" y="65"/>
                        <a:pt x="43" y="65"/>
                      </a:cubicBezTo>
                      <a:cubicBezTo>
                        <a:pt x="43" y="65"/>
                        <a:pt x="41" y="67"/>
                        <a:pt x="41" y="68"/>
                      </a:cubicBezTo>
                      <a:cubicBezTo>
                        <a:pt x="40" y="69"/>
                        <a:pt x="41" y="71"/>
                        <a:pt x="40" y="72"/>
                      </a:cubicBezTo>
                      <a:cubicBezTo>
                        <a:pt x="40" y="73"/>
                        <a:pt x="39" y="74"/>
                        <a:pt x="39" y="76"/>
                      </a:cubicBezTo>
                      <a:cubicBezTo>
                        <a:pt x="39" y="77"/>
                        <a:pt x="38" y="79"/>
                        <a:pt x="37" y="79"/>
                      </a:cubicBezTo>
                      <a:cubicBezTo>
                        <a:pt x="36" y="80"/>
                        <a:pt x="35" y="81"/>
                        <a:pt x="35" y="81"/>
                      </a:cubicBezTo>
                      <a:cubicBezTo>
                        <a:pt x="34" y="81"/>
                        <a:pt x="32" y="82"/>
                        <a:pt x="31" y="83"/>
                      </a:cubicBezTo>
                      <a:cubicBezTo>
                        <a:pt x="30" y="83"/>
                        <a:pt x="29" y="85"/>
                        <a:pt x="29" y="85"/>
                      </a:cubicBezTo>
                      <a:cubicBezTo>
                        <a:pt x="29" y="86"/>
                        <a:pt x="31" y="87"/>
                        <a:pt x="31" y="87"/>
                      </a:cubicBezTo>
                      <a:cubicBezTo>
                        <a:pt x="32" y="87"/>
                        <a:pt x="33" y="88"/>
                        <a:pt x="33" y="88"/>
                      </a:cubicBezTo>
                      <a:cubicBezTo>
                        <a:pt x="33" y="88"/>
                        <a:pt x="33" y="90"/>
                        <a:pt x="33" y="91"/>
                      </a:cubicBezTo>
                      <a:cubicBezTo>
                        <a:pt x="33" y="91"/>
                        <a:pt x="32" y="94"/>
                        <a:pt x="33" y="94"/>
                      </a:cubicBezTo>
                      <a:cubicBezTo>
                        <a:pt x="34" y="94"/>
                        <a:pt x="36" y="94"/>
                        <a:pt x="36" y="94"/>
                      </a:cubicBezTo>
                      <a:cubicBezTo>
                        <a:pt x="38" y="95"/>
                        <a:pt x="38" y="95"/>
                        <a:pt x="38" y="95"/>
                      </a:cubicBezTo>
                      <a:cubicBezTo>
                        <a:pt x="41" y="96"/>
                        <a:pt x="41" y="96"/>
                        <a:pt x="41" y="96"/>
                      </a:cubicBezTo>
                      <a:cubicBezTo>
                        <a:pt x="42" y="97"/>
                        <a:pt x="42" y="97"/>
                        <a:pt x="42" y="97"/>
                      </a:cubicBezTo>
                      <a:cubicBezTo>
                        <a:pt x="42" y="97"/>
                        <a:pt x="42" y="99"/>
                        <a:pt x="41" y="99"/>
                      </a:cubicBezTo>
                      <a:cubicBezTo>
                        <a:pt x="41" y="100"/>
                        <a:pt x="40" y="101"/>
                        <a:pt x="40" y="101"/>
                      </a:cubicBezTo>
                      <a:cubicBezTo>
                        <a:pt x="39" y="100"/>
                        <a:pt x="39" y="100"/>
                        <a:pt x="39" y="99"/>
                      </a:cubicBezTo>
                      <a:cubicBezTo>
                        <a:pt x="38" y="98"/>
                        <a:pt x="39" y="98"/>
                        <a:pt x="37" y="97"/>
                      </a:cubicBezTo>
                      <a:cubicBezTo>
                        <a:pt x="36" y="97"/>
                        <a:pt x="35" y="98"/>
                        <a:pt x="35" y="98"/>
                      </a:cubicBezTo>
                      <a:cubicBezTo>
                        <a:pt x="34" y="97"/>
                        <a:pt x="33" y="97"/>
                        <a:pt x="33" y="97"/>
                      </a:cubicBezTo>
                      <a:cubicBezTo>
                        <a:pt x="32" y="96"/>
                        <a:pt x="32" y="97"/>
                        <a:pt x="32" y="96"/>
                      </a:cubicBezTo>
                      <a:cubicBezTo>
                        <a:pt x="32" y="94"/>
                        <a:pt x="33" y="94"/>
                        <a:pt x="32" y="93"/>
                      </a:cubicBezTo>
                      <a:cubicBezTo>
                        <a:pt x="32" y="92"/>
                        <a:pt x="31" y="91"/>
                        <a:pt x="30" y="91"/>
                      </a:cubicBezTo>
                      <a:cubicBezTo>
                        <a:pt x="30" y="91"/>
                        <a:pt x="31" y="92"/>
                        <a:pt x="30" y="91"/>
                      </a:cubicBezTo>
                      <a:cubicBezTo>
                        <a:pt x="29" y="90"/>
                        <a:pt x="28" y="89"/>
                        <a:pt x="27" y="89"/>
                      </a:cubicBezTo>
                      <a:cubicBezTo>
                        <a:pt x="27" y="89"/>
                        <a:pt x="26" y="90"/>
                        <a:pt x="26" y="89"/>
                      </a:cubicBezTo>
                      <a:cubicBezTo>
                        <a:pt x="26" y="88"/>
                        <a:pt x="27" y="86"/>
                        <a:pt x="27" y="85"/>
                      </a:cubicBezTo>
                      <a:cubicBezTo>
                        <a:pt x="27" y="85"/>
                        <a:pt x="27" y="83"/>
                        <a:pt x="27" y="83"/>
                      </a:cubicBezTo>
                      <a:cubicBezTo>
                        <a:pt x="27" y="82"/>
                        <a:pt x="28" y="78"/>
                        <a:pt x="28" y="78"/>
                      </a:cubicBezTo>
                      <a:cubicBezTo>
                        <a:pt x="28" y="78"/>
                        <a:pt x="24" y="87"/>
                        <a:pt x="22" y="93"/>
                      </a:cubicBezTo>
                      <a:cubicBezTo>
                        <a:pt x="22" y="93"/>
                        <a:pt x="24" y="93"/>
                        <a:pt x="24" y="94"/>
                      </a:cubicBezTo>
                      <a:cubicBezTo>
                        <a:pt x="24" y="95"/>
                        <a:pt x="24" y="96"/>
                        <a:pt x="24" y="97"/>
                      </a:cubicBezTo>
                      <a:cubicBezTo>
                        <a:pt x="24" y="98"/>
                        <a:pt x="24" y="98"/>
                        <a:pt x="24" y="102"/>
                      </a:cubicBezTo>
                      <a:cubicBezTo>
                        <a:pt x="24" y="105"/>
                        <a:pt x="25" y="106"/>
                        <a:pt x="24" y="107"/>
                      </a:cubicBezTo>
                      <a:cubicBezTo>
                        <a:pt x="24" y="108"/>
                        <a:pt x="23" y="110"/>
                        <a:pt x="23" y="111"/>
                      </a:cubicBezTo>
                      <a:cubicBezTo>
                        <a:pt x="23" y="112"/>
                        <a:pt x="24" y="116"/>
                        <a:pt x="24" y="116"/>
                      </a:cubicBezTo>
                      <a:cubicBezTo>
                        <a:pt x="25" y="117"/>
                        <a:pt x="25" y="117"/>
                        <a:pt x="25" y="118"/>
                      </a:cubicBezTo>
                      <a:cubicBezTo>
                        <a:pt x="26" y="119"/>
                        <a:pt x="24" y="121"/>
                        <a:pt x="26" y="119"/>
                      </a:cubicBezTo>
                      <a:cubicBezTo>
                        <a:pt x="28" y="116"/>
                        <a:pt x="28" y="115"/>
                        <a:pt x="28" y="115"/>
                      </a:cubicBezTo>
                      <a:cubicBezTo>
                        <a:pt x="29" y="114"/>
                        <a:pt x="29" y="114"/>
                        <a:pt x="29" y="114"/>
                      </a:cubicBezTo>
                      <a:cubicBezTo>
                        <a:pt x="29" y="114"/>
                        <a:pt x="29" y="112"/>
                        <a:pt x="32" y="112"/>
                      </a:cubicBezTo>
                      <a:cubicBezTo>
                        <a:pt x="34" y="113"/>
                        <a:pt x="34" y="112"/>
                        <a:pt x="35" y="113"/>
                      </a:cubicBezTo>
                      <a:cubicBezTo>
                        <a:pt x="35" y="114"/>
                        <a:pt x="34" y="116"/>
                        <a:pt x="35" y="116"/>
                      </a:cubicBezTo>
                      <a:cubicBezTo>
                        <a:pt x="36" y="117"/>
                        <a:pt x="39" y="115"/>
                        <a:pt x="40" y="115"/>
                      </a:cubicBezTo>
                      <a:cubicBezTo>
                        <a:pt x="41" y="116"/>
                        <a:pt x="42" y="116"/>
                        <a:pt x="43" y="117"/>
                      </a:cubicBezTo>
                      <a:cubicBezTo>
                        <a:pt x="43" y="119"/>
                        <a:pt x="44" y="121"/>
                        <a:pt x="45" y="121"/>
                      </a:cubicBezTo>
                      <a:cubicBezTo>
                        <a:pt x="45" y="122"/>
                        <a:pt x="45" y="124"/>
                        <a:pt x="46" y="125"/>
                      </a:cubicBezTo>
                      <a:cubicBezTo>
                        <a:pt x="46" y="126"/>
                        <a:pt x="49" y="127"/>
                        <a:pt x="50" y="127"/>
                      </a:cubicBezTo>
                      <a:cubicBezTo>
                        <a:pt x="50" y="127"/>
                        <a:pt x="54" y="128"/>
                        <a:pt x="54" y="128"/>
                      </a:cubicBezTo>
                      <a:cubicBezTo>
                        <a:pt x="55" y="129"/>
                        <a:pt x="54" y="130"/>
                        <a:pt x="56" y="131"/>
                      </a:cubicBezTo>
                      <a:cubicBezTo>
                        <a:pt x="58" y="131"/>
                        <a:pt x="58" y="135"/>
                        <a:pt x="58" y="135"/>
                      </a:cubicBezTo>
                      <a:cubicBezTo>
                        <a:pt x="58" y="135"/>
                        <a:pt x="59" y="138"/>
                        <a:pt x="59" y="138"/>
                      </a:cubicBezTo>
                      <a:cubicBezTo>
                        <a:pt x="58" y="139"/>
                        <a:pt x="58" y="141"/>
                        <a:pt x="59" y="141"/>
                      </a:cubicBezTo>
                      <a:cubicBezTo>
                        <a:pt x="61" y="141"/>
                        <a:pt x="63" y="142"/>
                        <a:pt x="63" y="142"/>
                      </a:cubicBezTo>
                      <a:cubicBezTo>
                        <a:pt x="63" y="142"/>
                        <a:pt x="62" y="144"/>
                        <a:pt x="64" y="145"/>
                      </a:cubicBezTo>
                      <a:cubicBezTo>
                        <a:pt x="67" y="146"/>
                        <a:pt x="69" y="147"/>
                        <a:pt x="70" y="147"/>
                      </a:cubicBezTo>
                      <a:cubicBezTo>
                        <a:pt x="70" y="147"/>
                        <a:pt x="68" y="149"/>
                        <a:pt x="71" y="149"/>
                      </a:cubicBezTo>
                      <a:cubicBezTo>
                        <a:pt x="74" y="149"/>
                        <a:pt x="76" y="149"/>
                        <a:pt x="78" y="150"/>
                      </a:cubicBezTo>
                      <a:cubicBezTo>
                        <a:pt x="79" y="151"/>
                        <a:pt x="78" y="152"/>
                        <a:pt x="82" y="154"/>
                      </a:cubicBezTo>
                      <a:cubicBezTo>
                        <a:pt x="85" y="156"/>
                        <a:pt x="86" y="157"/>
                        <a:pt x="87" y="157"/>
                      </a:cubicBezTo>
                      <a:cubicBezTo>
                        <a:pt x="88" y="158"/>
                        <a:pt x="90" y="157"/>
                        <a:pt x="89" y="160"/>
                      </a:cubicBezTo>
                      <a:cubicBezTo>
                        <a:pt x="89" y="163"/>
                        <a:pt x="88" y="165"/>
                        <a:pt x="87" y="166"/>
                      </a:cubicBezTo>
                      <a:cubicBezTo>
                        <a:pt x="86" y="167"/>
                        <a:pt x="84" y="170"/>
                        <a:pt x="83" y="171"/>
                      </a:cubicBezTo>
                      <a:cubicBezTo>
                        <a:pt x="82" y="172"/>
                        <a:pt x="81" y="174"/>
                        <a:pt x="82" y="176"/>
                      </a:cubicBezTo>
                      <a:cubicBezTo>
                        <a:pt x="83" y="178"/>
                        <a:pt x="84" y="180"/>
                        <a:pt x="84" y="181"/>
                      </a:cubicBezTo>
                      <a:cubicBezTo>
                        <a:pt x="84" y="182"/>
                        <a:pt x="85" y="185"/>
                        <a:pt x="84" y="187"/>
                      </a:cubicBezTo>
                      <a:cubicBezTo>
                        <a:pt x="83" y="188"/>
                        <a:pt x="82" y="190"/>
                        <a:pt x="82" y="190"/>
                      </a:cubicBezTo>
                      <a:cubicBezTo>
                        <a:pt x="82" y="190"/>
                        <a:pt x="84" y="192"/>
                        <a:pt x="83" y="194"/>
                      </a:cubicBezTo>
                      <a:cubicBezTo>
                        <a:pt x="81" y="196"/>
                        <a:pt x="78" y="198"/>
                        <a:pt x="77" y="198"/>
                      </a:cubicBezTo>
                      <a:cubicBezTo>
                        <a:pt x="76" y="199"/>
                        <a:pt x="73" y="201"/>
                        <a:pt x="73" y="201"/>
                      </a:cubicBezTo>
                      <a:cubicBezTo>
                        <a:pt x="73" y="201"/>
                        <a:pt x="73" y="207"/>
                        <a:pt x="73" y="208"/>
                      </a:cubicBezTo>
                      <a:cubicBezTo>
                        <a:pt x="73" y="209"/>
                        <a:pt x="68" y="217"/>
                        <a:pt x="69" y="219"/>
                      </a:cubicBezTo>
                      <a:cubicBezTo>
                        <a:pt x="71" y="221"/>
                        <a:pt x="71" y="224"/>
                        <a:pt x="71" y="225"/>
                      </a:cubicBezTo>
                      <a:cubicBezTo>
                        <a:pt x="71" y="226"/>
                        <a:pt x="70" y="226"/>
                        <a:pt x="69" y="227"/>
                      </a:cubicBezTo>
                      <a:cubicBezTo>
                        <a:pt x="69" y="228"/>
                        <a:pt x="66" y="227"/>
                        <a:pt x="68" y="230"/>
                      </a:cubicBezTo>
                      <a:cubicBezTo>
                        <a:pt x="70" y="233"/>
                        <a:pt x="71" y="234"/>
                        <a:pt x="72" y="236"/>
                      </a:cubicBezTo>
                      <a:cubicBezTo>
                        <a:pt x="73" y="238"/>
                        <a:pt x="72" y="238"/>
                        <a:pt x="74" y="240"/>
                      </a:cubicBezTo>
                      <a:cubicBezTo>
                        <a:pt x="75" y="242"/>
                        <a:pt x="76" y="243"/>
                        <a:pt x="77" y="245"/>
                      </a:cubicBezTo>
                      <a:cubicBezTo>
                        <a:pt x="79" y="246"/>
                        <a:pt x="80" y="247"/>
                        <a:pt x="80" y="248"/>
                      </a:cubicBezTo>
                      <a:cubicBezTo>
                        <a:pt x="80" y="250"/>
                        <a:pt x="84" y="254"/>
                        <a:pt x="80" y="251"/>
                      </a:cubicBezTo>
                      <a:cubicBezTo>
                        <a:pt x="76" y="248"/>
                        <a:pt x="79" y="251"/>
                        <a:pt x="74" y="247"/>
                      </a:cubicBezTo>
                      <a:cubicBezTo>
                        <a:pt x="69" y="242"/>
                        <a:pt x="68" y="244"/>
                        <a:pt x="66" y="241"/>
                      </a:cubicBezTo>
                      <a:cubicBezTo>
                        <a:pt x="64" y="239"/>
                        <a:pt x="67" y="248"/>
                        <a:pt x="63" y="237"/>
                      </a:cubicBezTo>
                      <a:cubicBezTo>
                        <a:pt x="59" y="226"/>
                        <a:pt x="57" y="227"/>
                        <a:pt x="56" y="225"/>
                      </a:cubicBezTo>
                      <a:cubicBezTo>
                        <a:pt x="55" y="223"/>
                        <a:pt x="56" y="225"/>
                        <a:pt x="53" y="220"/>
                      </a:cubicBezTo>
                      <a:cubicBezTo>
                        <a:pt x="50" y="214"/>
                        <a:pt x="53" y="218"/>
                        <a:pt x="50" y="214"/>
                      </a:cubicBezTo>
                      <a:cubicBezTo>
                        <a:pt x="47" y="211"/>
                        <a:pt x="47" y="216"/>
                        <a:pt x="46" y="209"/>
                      </a:cubicBezTo>
                      <a:cubicBezTo>
                        <a:pt x="45" y="203"/>
                        <a:pt x="44" y="207"/>
                        <a:pt x="43" y="200"/>
                      </a:cubicBezTo>
                      <a:cubicBezTo>
                        <a:pt x="41" y="193"/>
                        <a:pt x="44" y="192"/>
                        <a:pt x="40" y="189"/>
                      </a:cubicBezTo>
                      <a:cubicBezTo>
                        <a:pt x="36" y="186"/>
                        <a:pt x="36" y="187"/>
                        <a:pt x="35" y="185"/>
                      </a:cubicBezTo>
                      <a:cubicBezTo>
                        <a:pt x="34" y="182"/>
                        <a:pt x="35" y="185"/>
                        <a:pt x="32" y="179"/>
                      </a:cubicBezTo>
                      <a:cubicBezTo>
                        <a:pt x="28" y="172"/>
                        <a:pt x="24" y="170"/>
                        <a:pt x="24" y="159"/>
                      </a:cubicBezTo>
                      <a:cubicBezTo>
                        <a:pt x="24" y="149"/>
                        <a:pt x="24" y="147"/>
                        <a:pt x="24" y="147"/>
                      </a:cubicBezTo>
                      <a:cubicBezTo>
                        <a:pt x="24" y="147"/>
                        <a:pt x="19" y="143"/>
                        <a:pt x="20" y="137"/>
                      </a:cubicBezTo>
                      <a:cubicBezTo>
                        <a:pt x="22" y="131"/>
                        <a:pt x="23" y="133"/>
                        <a:pt x="22" y="131"/>
                      </a:cubicBezTo>
                      <a:cubicBezTo>
                        <a:pt x="22" y="129"/>
                        <a:pt x="21" y="129"/>
                        <a:pt x="19" y="127"/>
                      </a:cubicBezTo>
                      <a:cubicBezTo>
                        <a:pt x="17" y="124"/>
                        <a:pt x="17" y="125"/>
                        <a:pt x="17" y="123"/>
                      </a:cubicBezTo>
                      <a:cubicBezTo>
                        <a:pt x="16" y="122"/>
                        <a:pt x="16" y="118"/>
                        <a:pt x="16" y="118"/>
                      </a:cubicBezTo>
                      <a:cubicBezTo>
                        <a:pt x="14" y="119"/>
                        <a:pt x="14" y="119"/>
                        <a:pt x="14" y="119"/>
                      </a:cubicBezTo>
                      <a:cubicBezTo>
                        <a:pt x="14" y="119"/>
                        <a:pt x="0" y="258"/>
                        <a:pt x="138" y="278"/>
                      </a:cubicBezTo>
                      <a:cubicBezTo>
                        <a:pt x="138" y="278"/>
                        <a:pt x="106" y="271"/>
                        <a:pt x="104" y="265"/>
                      </a:cubicBezTo>
                      <a:cubicBezTo>
                        <a:pt x="104" y="265"/>
                        <a:pt x="103" y="259"/>
                        <a:pt x="104" y="259"/>
                      </a:cubicBezTo>
                      <a:cubicBezTo>
                        <a:pt x="106" y="259"/>
                        <a:pt x="108" y="260"/>
                        <a:pt x="110" y="258"/>
                      </a:cubicBezTo>
                      <a:cubicBezTo>
                        <a:pt x="112" y="257"/>
                        <a:pt x="114" y="255"/>
                        <a:pt x="114" y="255"/>
                      </a:cubicBezTo>
                      <a:cubicBezTo>
                        <a:pt x="114" y="257"/>
                        <a:pt x="114" y="257"/>
                        <a:pt x="114" y="257"/>
                      </a:cubicBezTo>
                      <a:cubicBezTo>
                        <a:pt x="114" y="257"/>
                        <a:pt x="112" y="258"/>
                        <a:pt x="118" y="257"/>
                      </a:cubicBezTo>
                      <a:cubicBezTo>
                        <a:pt x="125" y="256"/>
                        <a:pt x="125" y="256"/>
                        <a:pt x="127" y="255"/>
                      </a:cubicBezTo>
                      <a:cubicBezTo>
                        <a:pt x="129" y="254"/>
                        <a:pt x="132" y="249"/>
                        <a:pt x="133" y="252"/>
                      </a:cubicBezTo>
                      <a:cubicBezTo>
                        <a:pt x="135" y="255"/>
                        <a:pt x="132" y="254"/>
                        <a:pt x="135" y="255"/>
                      </a:cubicBezTo>
                      <a:cubicBezTo>
                        <a:pt x="137" y="257"/>
                        <a:pt x="143" y="255"/>
                        <a:pt x="143" y="255"/>
                      </a:cubicBezTo>
                      <a:cubicBezTo>
                        <a:pt x="143" y="255"/>
                        <a:pt x="153" y="255"/>
                        <a:pt x="154" y="254"/>
                      </a:cubicBezTo>
                      <a:cubicBezTo>
                        <a:pt x="155" y="253"/>
                        <a:pt x="155" y="252"/>
                        <a:pt x="156" y="252"/>
                      </a:cubicBezTo>
                      <a:cubicBezTo>
                        <a:pt x="158" y="252"/>
                        <a:pt x="159" y="255"/>
                        <a:pt x="159" y="255"/>
                      </a:cubicBezTo>
                      <a:cubicBezTo>
                        <a:pt x="154" y="258"/>
                        <a:pt x="154" y="258"/>
                        <a:pt x="154" y="258"/>
                      </a:cubicBezTo>
                      <a:cubicBezTo>
                        <a:pt x="149" y="262"/>
                        <a:pt x="149" y="262"/>
                        <a:pt x="149" y="262"/>
                      </a:cubicBezTo>
                      <a:cubicBezTo>
                        <a:pt x="149" y="262"/>
                        <a:pt x="146" y="262"/>
                        <a:pt x="148" y="263"/>
                      </a:cubicBezTo>
                      <a:cubicBezTo>
                        <a:pt x="150" y="264"/>
                        <a:pt x="151" y="264"/>
                        <a:pt x="154" y="264"/>
                      </a:cubicBezTo>
                      <a:cubicBezTo>
                        <a:pt x="156" y="265"/>
                        <a:pt x="161" y="269"/>
                        <a:pt x="163" y="266"/>
                      </a:cubicBezTo>
                      <a:cubicBezTo>
                        <a:pt x="164" y="264"/>
                        <a:pt x="164" y="263"/>
                        <a:pt x="165" y="262"/>
                      </a:cubicBezTo>
                      <a:cubicBezTo>
                        <a:pt x="166" y="260"/>
                        <a:pt x="166" y="258"/>
                        <a:pt x="168" y="258"/>
                      </a:cubicBezTo>
                      <a:cubicBezTo>
                        <a:pt x="171" y="258"/>
                        <a:pt x="173" y="259"/>
                        <a:pt x="173" y="259"/>
                      </a:cubicBezTo>
                      <a:cubicBezTo>
                        <a:pt x="171" y="263"/>
                        <a:pt x="171" y="263"/>
                        <a:pt x="171" y="263"/>
                      </a:cubicBezTo>
                      <a:cubicBezTo>
                        <a:pt x="171" y="263"/>
                        <a:pt x="175" y="263"/>
                        <a:pt x="177" y="263"/>
                      </a:cubicBezTo>
                      <a:cubicBezTo>
                        <a:pt x="178" y="263"/>
                        <a:pt x="179" y="265"/>
                        <a:pt x="181" y="263"/>
                      </a:cubicBezTo>
                      <a:cubicBezTo>
                        <a:pt x="183" y="261"/>
                        <a:pt x="183" y="261"/>
                        <a:pt x="186" y="260"/>
                      </a:cubicBezTo>
                      <a:cubicBezTo>
                        <a:pt x="188" y="260"/>
                        <a:pt x="191" y="259"/>
                        <a:pt x="192" y="259"/>
                      </a:cubicBezTo>
                      <a:cubicBezTo>
                        <a:pt x="193" y="260"/>
                        <a:pt x="195" y="260"/>
                        <a:pt x="196" y="260"/>
                      </a:cubicBezTo>
                      <a:cubicBezTo>
                        <a:pt x="197" y="260"/>
                        <a:pt x="202" y="264"/>
                        <a:pt x="203" y="263"/>
                      </a:cubicBezTo>
                      <a:cubicBezTo>
                        <a:pt x="204" y="262"/>
                        <a:pt x="210" y="263"/>
                        <a:pt x="210" y="263"/>
                      </a:cubicBezTo>
                      <a:cubicBezTo>
                        <a:pt x="210" y="263"/>
                        <a:pt x="194" y="277"/>
                        <a:pt x="160" y="278"/>
                      </a:cubicBezTo>
                      <a:cubicBezTo>
                        <a:pt x="160" y="278"/>
                        <a:pt x="236" y="282"/>
                        <a:pt x="279" y="207"/>
                      </a:cubicBezTo>
                      <a:cubicBezTo>
                        <a:pt x="322" y="133"/>
                        <a:pt x="292" y="37"/>
                        <a:pt x="194" y="4"/>
                      </a:cubicBezTo>
                      <a:cubicBezTo>
                        <a:pt x="194" y="4"/>
                        <a:pt x="267" y="31"/>
                        <a:pt x="287" y="102"/>
                      </a:cubicBezTo>
                      <a:cubicBezTo>
                        <a:pt x="286" y="103"/>
                        <a:pt x="286" y="103"/>
                        <a:pt x="286" y="103"/>
                      </a:cubicBezTo>
                      <a:cubicBezTo>
                        <a:pt x="284" y="101"/>
                        <a:pt x="284" y="102"/>
                        <a:pt x="283" y="99"/>
                      </a:cubicBezTo>
                      <a:cubicBezTo>
                        <a:pt x="281" y="95"/>
                        <a:pt x="282" y="96"/>
                        <a:pt x="281" y="94"/>
                      </a:cubicBezTo>
                      <a:cubicBezTo>
                        <a:pt x="280" y="91"/>
                        <a:pt x="280" y="93"/>
                        <a:pt x="278" y="91"/>
                      </a:cubicBezTo>
                      <a:cubicBezTo>
                        <a:pt x="277" y="88"/>
                        <a:pt x="276" y="89"/>
                        <a:pt x="275" y="87"/>
                      </a:cubicBezTo>
                      <a:cubicBezTo>
                        <a:pt x="274" y="86"/>
                        <a:pt x="272" y="82"/>
                        <a:pt x="271" y="81"/>
                      </a:cubicBezTo>
                      <a:cubicBezTo>
                        <a:pt x="270" y="79"/>
                        <a:pt x="267" y="79"/>
                        <a:pt x="266" y="79"/>
                      </a:cubicBezTo>
                      <a:cubicBezTo>
                        <a:pt x="265" y="78"/>
                        <a:pt x="265" y="77"/>
                        <a:pt x="265" y="78"/>
                      </a:cubicBezTo>
                      <a:cubicBezTo>
                        <a:pt x="264" y="80"/>
                        <a:pt x="267" y="82"/>
                        <a:pt x="267" y="82"/>
                      </a:cubicBezTo>
                      <a:cubicBezTo>
                        <a:pt x="267" y="88"/>
                        <a:pt x="267" y="88"/>
                        <a:pt x="267" y="88"/>
                      </a:cubicBezTo>
                      <a:cubicBezTo>
                        <a:pt x="267" y="88"/>
                        <a:pt x="269" y="93"/>
                        <a:pt x="269" y="94"/>
                      </a:cubicBezTo>
                      <a:cubicBezTo>
                        <a:pt x="269" y="95"/>
                        <a:pt x="267" y="99"/>
                        <a:pt x="267" y="99"/>
                      </a:cubicBezTo>
                      <a:cubicBezTo>
                        <a:pt x="267" y="99"/>
                        <a:pt x="266" y="103"/>
                        <a:pt x="265" y="103"/>
                      </a:cubicBezTo>
                      <a:cubicBezTo>
                        <a:pt x="264" y="104"/>
                        <a:pt x="256" y="105"/>
                        <a:pt x="256" y="105"/>
                      </a:cubicBezTo>
                      <a:cubicBezTo>
                        <a:pt x="256" y="105"/>
                        <a:pt x="254" y="103"/>
                        <a:pt x="253" y="101"/>
                      </a:cubicBezTo>
                      <a:cubicBezTo>
                        <a:pt x="251" y="98"/>
                        <a:pt x="247" y="98"/>
                        <a:pt x="246" y="97"/>
                      </a:cubicBezTo>
                      <a:cubicBezTo>
                        <a:pt x="246" y="96"/>
                        <a:pt x="247" y="94"/>
                        <a:pt x="245" y="91"/>
                      </a:cubicBezTo>
                      <a:cubicBezTo>
                        <a:pt x="243" y="88"/>
                        <a:pt x="245" y="89"/>
                        <a:pt x="243" y="87"/>
                      </a:cubicBezTo>
                      <a:cubicBezTo>
                        <a:pt x="240" y="84"/>
                        <a:pt x="240" y="84"/>
                        <a:pt x="240" y="84"/>
                      </a:cubicBezTo>
                      <a:cubicBezTo>
                        <a:pt x="240" y="84"/>
                        <a:pt x="234" y="82"/>
                        <a:pt x="236" y="86"/>
                      </a:cubicBezTo>
                      <a:cubicBezTo>
                        <a:pt x="238" y="89"/>
                        <a:pt x="236" y="93"/>
                        <a:pt x="238" y="93"/>
                      </a:cubicBezTo>
                      <a:cubicBezTo>
                        <a:pt x="239" y="93"/>
                        <a:pt x="240" y="92"/>
                        <a:pt x="242" y="95"/>
                      </a:cubicBezTo>
                      <a:cubicBezTo>
                        <a:pt x="243" y="98"/>
                        <a:pt x="243" y="99"/>
                        <a:pt x="244" y="100"/>
                      </a:cubicBezTo>
                      <a:cubicBezTo>
                        <a:pt x="245" y="101"/>
                        <a:pt x="245" y="105"/>
                        <a:pt x="247" y="106"/>
                      </a:cubicBezTo>
                      <a:cubicBezTo>
                        <a:pt x="248" y="106"/>
                        <a:pt x="252" y="106"/>
                        <a:pt x="251" y="107"/>
                      </a:cubicBezTo>
                      <a:cubicBezTo>
                        <a:pt x="251" y="109"/>
                        <a:pt x="249" y="111"/>
                        <a:pt x="251" y="112"/>
                      </a:cubicBezTo>
                      <a:cubicBezTo>
                        <a:pt x="254" y="113"/>
                        <a:pt x="254" y="114"/>
                        <a:pt x="255" y="113"/>
                      </a:cubicBezTo>
                      <a:cubicBezTo>
                        <a:pt x="257" y="113"/>
                        <a:pt x="256" y="114"/>
                        <a:pt x="258" y="113"/>
                      </a:cubicBezTo>
                      <a:cubicBezTo>
                        <a:pt x="261" y="112"/>
                        <a:pt x="263" y="112"/>
                        <a:pt x="263" y="112"/>
                      </a:cubicBezTo>
                      <a:cubicBezTo>
                        <a:pt x="263" y="112"/>
                        <a:pt x="266" y="114"/>
                        <a:pt x="266" y="115"/>
                      </a:cubicBezTo>
                      <a:cubicBezTo>
                        <a:pt x="266" y="116"/>
                        <a:pt x="265" y="122"/>
                        <a:pt x="265" y="122"/>
                      </a:cubicBezTo>
                      <a:cubicBezTo>
                        <a:pt x="262" y="127"/>
                        <a:pt x="262" y="127"/>
                        <a:pt x="262" y="127"/>
                      </a:cubicBezTo>
                      <a:cubicBezTo>
                        <a:pt x="262" y="127"/>
                        <a:pt x="262" y="137"/>
                        <a:pt x="261" y="137"/>
                      </a:cubicBezTo>
                      <a:cubicBezTo>
                        <a:pt x="259" y="137"/>
                        <a:pt x="257" y="141"/>
                        <a:pt x="256" y="142"/>
                      </a:cubicBezTo>
                      <a:cubicBezTo>
                        <a:pt x="255" y="143"/>
                        <a:pt x="255" y="149"/>
                        <a:pt x="255" y="149"/>
                      </a:cubicBezTo>
                      <a:cubicBezTo>
                        <a:pt x="252" y="153"/>
                        <a:pt x="252" y="153"/>
                        <a:pt x="252" y="153"/>
                      </a:cubicBezTo>
                      <a:cubicBezTo>
                        <a:pt x="252" y="153"/>
                        <a:pt x="252" y="158"/>
                        <a:pt x="252" y="159"/>
                      </a:cubicBezTo>
                      <a:cubicBezTo>
                        <a:pt x="252" y="160"/>
                        <a:pt x="253" y="165"/>
                        <a:pt x="252" y="168"/>
                      </a:cubicBezTo>
                      <a:cubicBezTo>
                        <a:pt x="252" y="171"/>
                        <a:pt x="248" y="173"/>
                        <a:pt x="248" y="173"/>
                      </a:cubicBezTo>
                      <a:cubicBezTo>
                        <a:pt x="248" y="173"/>
                        <a:pt x="253" y="178"/>
                        <a:pt x="250" y="179"/>
                      </a:cubicBezTo>
                      <a:cubicBezTo>
                        <a:pt x="248" y="179"/>
                        <a:pt x="245" y="183"/>
                        <a:pt x="244" y="184"/>
                      </a:cubicBezTo>
                      <a:cubicBezTo>
                        <a:pt x="244" y="185"/>
                        <a:pt x="244" y="187"/>
                        <a:pt x="242" y="187"/>
                      </a:cubicBezTo>
                      <a:cubicBezTo>
                        <a:pt x="241" y="188"/>
                        <a:pt x="238" y="188"/>
                        <a:pt x="238" y="189"/>
                      </a:cubicBezTo>
                      <a:cubicBezTo>
                        <a:pt x="238" y="190"/>
                        <a:pt x="238" y="194"/>
                        <a:pt x="238" y="194"/>
                      </a:cubicBezTo>
                      <a:cubicBezTo>
                        <a:pt x="233" y="202"/>
                        <a:pt x="233" y="202"/>
                        <a:pt x="233" y="202"/>
                      </a:cubicBezTo>
                      <a:cubicBezTo>
                        <a:pt x="226" y="207"/>
                        <a:pt x="226" y="207"/>
                        <a:pt x="226" y="207"/>
                      </a:cubicBezTo>
                      <a:cubicBezTo>
                        <a:pt x="226" y="207"/>
                        <a:pt x="227" y="210"/>
                        <a:pt x="225" y="211"/>
                      </a:cubicBezTo>
                      <a:cubicBezTo>
                        <a:pt x="223" y="211"/>
                        <a:pt x="217" y="214"/>
                        <a:pt x="216" y="215"/>
                      </a:cubicBezTo>
                      <a:cubicBezTo>
                        <a:pt x="215" y="216"/>
                        <a:pt x="210" y="218"/>
                        <a:pt x="208" y="218"/>
                      </a:cubicBezTo>
                      <a:cubicBezTo>
                        <a:pt x="206" y="218"/>
                        <a:pt x="209" y="223"/>
                        <a:pt x="206" y="218"/>
                      </a:cubicBezTo>
                      <a:cubicBezTo>
                        <a:pt x="204" y="213"/>
                        <a:pt x="206" y="216"/>
                        <a:pt x="203" y="211"/>
                      </a:cubicBezTo>
                      <a:cubicBezTo>
                        <a:pt x="201" y="206"/>
                        <a:pt x="201" y="210"/>
                        <a:pt x="201" y="206"/>
                      </a:cubicBezTo>
                      <a:cubicBezTo>
                        <a:pt x="201" y="202"/>
                        <a:pt x="201" y="206"/>
                        <a:pt x="201" y="202"/>
                      </a:cubicBezTo>
                      <a:cubicBezTo>
                        <a:pt x="201" y="198"/>
                        <a:pt x="202" y="201"/>
                        <a:pt x="200" y="197"/>
                      </a:cubicBezTo>
                      <a:cubicBezTo>
                        <a:pt x="198" y="192"/>
                        <a:pt x="199" y="194"/>
                        <a:pt x="196" y="191"/>
                      </a:cubicBezTo>
                      <a:cubicBezTo>
                        <a:pt x="193" y="188"/>
                        <a:pt x="191" y="191"/>
                        <a:pt x="193" y="187"/>
                      </a:cubicBezTo>
                      <a:cubicBezTo>
                        <a:pt x="195" y="183"/>
                        <a:pt x="194" y="187"/>
                        <a:pt x="195" y="183"/>
                      </a:cubicBezTo>
                      <a:cubicBezTo>
                        <a:pt x="196" y="178"/>
                        <a:pt x="194" y="178"/>
                        <a:pt x="197" y="176"/>
                      </a:cubicBezTo>
                      <a:cubicBezTo>
                        <a:pt x="200" y="174"/>
                        <a:pt x="202" y="173"/>
                        <a:pt x="201" y="171"/>
                      </a:cubicBezTo>
                      <a:cubicBezTo>
                        <a:pt x="201" y="168"/>
                        <a:pt x="201" y="167"/>
                        <a:pt x="201" y="165"/>
                      </a:cubicBezTo>
                      <a:cubicBezTo>
                        <a:pt x="200" y="164"/>
                        <a:pt x="197" y="161"/>
                        <a:pt x="197" y="160"/>
                      </a:cubicBezTo>
                      <a:cubicBezTo>
                        <a:pt x="197" y="159"/>
                        <a:pt x="197" y="160"/>
                        <a:pt x="195" y="157"/>
                      </a:cubicBezTo>
                      <a:cubicBezTo>
                        <a:pt x="193" y="154"/>
                        <a:pt x="191" y="152"/>
                        <a:pt x="191" y="152"/>
                      </a:cubicBezTo>
                      <a:cubicBezTo>
                        <a:pt x="191" y="152"/>
                        <a:pt x="191" y="145"/>
                        <a:pt x="191" y="143"/>
                      </a:cubicBezTo>
                      <a:cubicBezTo>
                        <a:pt x="191" y="140"/>
                        <a:pt x="190" y="144"/>
                        <a:pt x="191" y="140"/>
                      </a:cubicBezTo>
                      <a:cubicBezTo>
                        <a:pt x="192" y="136"/>
                        <a:pt x="192" y="133"/>
                        <a:pt x="192" y="133"/>
                      </a:cubicBezTo>
                      <a:cubicBezTo>
                        <a:pt x="192" y="133"/>
                        <a:pt x="187" y="130"/>
                        <a:pt x="185" y="130"/>
                      </a:cubicBezTo>
                      <a:cubicBezTo>
                        <a:pt x="183" y="131"/>
                        <a:pt x="183" y="134"/>
                        <a:pt x="180" y="131"/>
                      </a:cubicBezTo>
                      <a:cubicBezTo>
                        <a:pt x="178" y="129"/>
                        <a:pt x="178" y="127"/>
                        <a:pt x="177" y="127"/>
                      </a:cubicBezTo>
                      <a:cubicBezTo>
                        <a:pt x="176" y="126"/>
                        <a:pt x="174" y="126"/>
                        <a:pt x="173" y="127"/>
                      </a:cubicBezTo>
                      <a:cubicBezTo>
                        <a:pt x="171" y="128"/>
                        <a:pt x="167" y="128"/>
                        <a:pt x="164" y="130"/>
                      </a:cubicBezTo>
                      <a:cubicBezTo>
                        <a:pt x="161" y="131"/>
                        <a:pt x="160" y="131"/>
                        <a:pt x="157" y="131"/>
                      </a:cubicBezTo>
                      <a:cubicBezTo>
                        <a:pt x="153" y="131"/>
                        <a:pt x="148" y="132"/>
                        <a:pt x="145" y="130"/>
                      </a:cubicBezTo>
                      <a:cubicBezTo>
                        <a:pt x="142" y="129"/>
                        <a:pt x="142" y="131"/>
                        <a:pt x="140" y="128"/>
                      </a:cubicBezTo>
                      <a:cubicBezTo>
                        <a:pt x="139" y="124"/>
                        <a:pt x="140" y="125"/>
                        <a:pt x="137" y="123"/>
                      </a:cubicBezTo>
                      <a:cubicBezTo>
                        <a:pt x="135" y="122"/>
                        <a:pt x="134" y="123"/>
                        <a:pt x="134" y="120"/>
                      </a:cubicBezTo>
                      <a:cubicBezTo>
                        <a:pt x="133" y="117"/>
                        <a:pt x="135" y="118"/>
                        <a:pt x="133" y="115"/>
                      </a:cubicBezTo>
                      <a:cubicBezTo>
                        <a:pt x="130" y="112"/>
                        <a:pt x="134" y="116"/>
                        <a:pt x="130" y="112"/>
                      </a:cubicBezTo>
                      <a:cubicBezTo>
                        <a:pt x="127" y="108"/>
                        <a:pt x="125" y="112"/>
                        <a:pt x="127" y="108"/>
                      </a:cubicBezTo>
                      <a:cubicBezTo>
                        <a:pt x="128" y="105"/>
                        <a:pt x="129" y="107"/>
                        <a:pt x="129" y="103"/>
                      </a:cubicBezTo>
                      <a:cubicBezTo>
                        <a:pt x="129" y="99"/>
                        <a:pt x="135" y="105"/>
                        <a:pt x="131" y="97"/>
                      </a:cubicBezTo>
                      <a:cubicBezTo>
                        <a:pt x="128" y="89"/>
                        <a:pt x="127" y="91"/>
                        <a:pt x="130" y="85"/>
                      </a:cubicBezTo>
                      <a:cubicBezTo>
                        <a:pt x="134" y="79"/>
                        <a:pt x="138" y="77"/>
                        <a:pt x="138" y="76"/>
                      </a:cubicBezTo>
                      <a:cubicBezTo>
                        <a:pt x="139" y="74"/>
                        <a:pt x="140" y="71"/>
                        <a:pt x="142" y="70"/>
                      </a:cubicBezTo>
                      <a:cubicBezTo>
                        <a:pt x="143" y="69"/>
                        <a:pt x="142" y="68"/>
                        <a:pt x="145" y="68"/>
                      </a:cubicBezTo>
                      <a:cubicBezTo>
                        <a:pt x="148" y="69"/>
                        <a:pt x="151" y="67"/>
                        <a:pt x="153" y="65"/>
                      </a:cubicBezTo>
                      <a:cubicBezTo>
                        <a:pt x="155" y="63"/>
                        <a:pt x="158" y="61"/>
                        <a:pt x="159" y="60"/>
                      </a:cubicBezTo>
                      <a:cubicBezTo>
                        <a:pt x="160" y="60"/>
                        <a:pt x="160" y="61"/>
                        <a:pt x="163" y="60"/>
                      </a:cubicBezTo>
                      <a:cubicBezTo>
                        <a:pt x="166" y="59"/>
                        <a:pt x="166" y="59"/>
                        <a:pt x="168" y="59"/>
                      </a:cubicBezTo>
                      <a:cubicBezTo>
                        <a:pt x="170" y="59"/>
                        <a:pt x="166" y="60"/>
                        <a:pt x="172" y="59"/>
                      </a:cubicBezTo>
                      <a:cubicBezTo>
                        <a:pt x="178" y="58"/>
                        <a:pt x="176" y="58"/>
                        <a:pt x="178" y="58"/>
                      </a:cubicBezTo>
                      <a:cubicBezTo>
                        <a:pt x="179" y="58"/>
                        <a:pt x="178" y="58"/>
                        <a:pt x="180" y="58"/>
                      </a:cubicBezTo>
                      <a:cubicBezTo>
                        <a:pt x="183" y="59"/>
                        <a:pt x="182" y="54"/>
                        <a:pt x="183" y="59"/>
                      </a:cubicBezTo>
                      <a:cubicBezTo>
                        <a:pt x="183" y="63"/>
                        <a:pt x="181" y="66"/>
                        <a:pt x="185" y="66"/>
                      </a:cubicBezTo>
                      <a:cubicBezTo>
                        <a:pt x="189" y="66"/>
                        <a:pt x="185" y="66"/>
                        <a:pt x="189" y="66"/>
                      </a:cubicBezTo>
                      <a:cubicBezTo>
                        <a:pt x="193" y="66"/>
                        <a:pt x="192" y="67"/>
                        <a:pt x="194" y="68"/>
                      </a:cubicBezTo>
                      <a:cubicBezTo>
                        <a:pt x="196" y="69"/>
                        <a:pt x="197" y="70"/>
                        <a:pt x="200" y="70"/>
                      </a:cubicBezTo>
                      <a:cubicBezTo>
                        <a:pt x="202" y="70"/>
                        <a:pt x="198" y="75"/>
                        <a:pt x="202" y="70"/>
                      </a:cubicBezTo>
                      <a:cubicBezTo>
                        <a:pt x="207" y="66"/>
                        <a:pt x="199" y="65"/>
                        <a:pt x="207" y="66"/>
                      </a:cubicBezTo>
                      <a:cubicBezTo>
                        <a:pt x="214" y="67"/>
                        <a:pt x="215" y="68"/>
                        <a:pt x="217" y="68"/>
                      </a:cubicBezTo>
                      <a:cubicBezTo>
                        <a:pt x="218" y="67"/>
                        <a:pt x="218" y="68"/>
                        <a:pt x="221" y="67"/>
                      </a:cubicBezTo>
                      <a:cubicBezTo>
                        <a:pt x="225" y="65"/>
                        <a:pt x="225" y="65"/>
                        <a:pt x="226" y="66"/>
                      </a:cubicBezTo>
                      <a:cubicBezTo>
                        <a:pt x="228" y="66"/>
                        <a:pt x="228" y="69"/>
                        <a:pt x="229" y="66"/>
                      </a:cubicBezTo>
                      <a:cubicBezTo>
                        <a:pt x="230" y="63"/>
                        <a:pt x="233" y="64"/>
                        <a:pt x="229" y="62"/>
                      </a:cubicBezTo>
                      <a:cubicBezTo>
                        <a:pt x="225" y="61"/>
                        <a:pt x="224" y="63"/>
                        <a:pt x="223" y="60"/>
                      </a:cubicBezTo>
                      <a:cubicBezTo>
                        <a:pt x="222" y="58"/>
                        <a:pt x="226" y="58"/>
                        <a:pt x="222" y="58"/>
                      </a:cubicBezTo>
                      <a:cubicBezTo>
                        <a:pt x="219" y="57"/>
                        <a:pt x="219" y="57"/>
                        <a:pt x="216" y="56"/>
                      </a:cubicBezTo>
                      <a:cubicBezTo>
                        <a:pt x="213" y="55"/>
                        <a:pt x="210" y="59"/>
                        <a:pt x="209" y="56"/>
                      </a:cubicBezTo>
                      <a:cubicBezTo>
                        <a:pt x="208" y="53"/>
                        <a:pt x="203" y="58"/>
                        <a:pt x="208" y="53"/>
                      </a:cubicBezTo>
                      <a:cubicBezTo>
                        <a:pt x="214" y="48"/>
                        <a:pt x="212" y="46"/>
                        <a:pt x="215" y="47"/>
                      </a:cubicBezTo>
                      <a:cubicBezTo>
                        <a:pt x="219" y="48"/>
                        <a:pt x="218" y="51"/>
                        <a:pt x="220" y="49"/>
                      </a:cubicBezTo>
                      <a:cubicBezTo>
                        <a:pt x="222" y="47"/>
                        <a:pt x="227" y="46"/>
                        <a:pt x="222" y="43"/>
                      </a:cubicBezTo>
                      <a:cubicBezTo>
                        <a:pt x="218" y="40"/>
                        <a:pt x="221" y="41"/>
                        <a:pt x="217" y="40"/>
                      </a:cubicBezTo>
                      <a:cubicBezTo>
                        <a:pt x="213" y="38"/>
                        <a:pt x="209" y="47"/>
                        <a:pt x="207" y="46"/>
                      </a:cubicBezTo>
                      <a:cubicBezTo>
                        <a:pt x="205" y="44"/>
                        <a:pt x="204" y="43"/>
                        <a:pt x="202" y="44"/>
                      </a:cubicBezTo>
                      <a:cubicBezTo>
                        <a:pt x="201" y="45"/>
                        <a:pt x="201" y="48"/>
                        <a:pt x="201" y="51"/>
                      </a:cubicBezTo>
                      <a:cubicBezTo>
                        <a:pt x="201" y="54"/>
                        <a:pt x="203" y="54"/>
                        <a:pt x="199" y="52"/>
                      </a:cubicBezTo>
                      <a:cubicBezTo>
                        <a:pt x="195" y="50"/>
                        <a:pt x="203" y="51"/>
                        <a:pt x="194" y="48"/>
                      </a:cubicBezTo>
                      <a:cubicBezTo>
                        <a:pt x="184" y="44"/>
                        <a:pt x="181" y="45"/>
                        <a:pt x="180" y="46"/>
                      </a:cubicBezTo>
                      <a:cubicBezTo>
                        <a:pt x="179" y="48"/>
                        <a:pt x="177" y="47"/>
                        <a:pt x="176" y="48"/>
                      </a:cubicBezTo>
                      <a:cubicBezTo>
                        <a:pt x="175" y="49"/>
                        <a:pt x="179" y="52"/>
                        <a:pt x="175" y="49"/>
                      </a:cubicBezTo>
                      <a:cubicBezTo>
                        <a:pt x="171" y="47"/>
                        <a:pt x="167" y="51"/>
                        <a:pt x="167" y="51"/>
                      </a:cubicBezTo>
                      <a:cubicBezTo>
                        <a:pt x="167" y="51"/>
                        <a:pt x="165" y="50"/>
                        <a:pt x="164" y="51"/>
                      </a:cubicBezTo>
                      <a:cubicBezTo>
                        <a:pt x="162" y="53"/>
                        <a:pt x="159" y="54"/>
                        <a:pt x="157" y="53"/>
                      </a:cubicBezTo>
                      <a:cubicBezTo>
                        <a:pt x="155" y="52"/>
                        <a:pt x="151" y="54"/>
                        <a:pt x="154" y="49"/>
                      </a:cubicBezTo>
                      <a:cubicBezTo>
                        <a:pt x="158" y="44"/>
                        <a:pt x="155" y="47"/>
                        <a:pt x="161" y="45"/>
                      </a:cubicBezTo>
                      <a:cubicBezTo>
                        <a:pt x="166" y="42"/>
                        <a:pt x="175" y="42"/>
                        <a:pt x="167" y="40"/>
                      </a:cubicBezTo>
                      <a:cubicBezTo>
                        <a:pt x="160" y="39"/>
                        <a:pt x="171" y="39"/>
                        <a:pt x="162" y="34"/>
                      </a:cubicBezTo>
                      <a:cubicBezTo>
                        <a:pt x="152" y="30"/>
                        <a:pt x="152" y="36"/>
                        <a:pt x="152" y="30"/>
                      </a:cubicBezTo>
                      <a:cubicBezTo>
                        <a:pt x="153" y="23"/>
                        <a:pt x="152" y="23"/>
                        <a:pt x="150" y="23"/>
                      </a:cubicBezTo>
                      <a:cubicBezTo>
                        <a:pt x="148" y="24"/>
                        <a:pt x="142" y="25"/>
                        <a:pt x="139" y="25"/>
                      </a:cubicBezTo>
                      <a:cubicBezTo>
                        <a:pt x="137" y="26"/>
                        <a:pt x="140" y="28"/>
                        <a:pt x="136" y="25"/>
                      </a:cubicBezTo>
                      <a:cubicBezTo>
                        <a:pt x="131" y="22"/>
                        <a:pt x="130" y="26"/>
                        <a:pt x="131" y="22"/>
                      </a:cubicBezTo>
                      <a:cubicBezTo>
                        <a:pt x="133" y="19"/>
                        <a:pt x="133" y="18"/>
                        <a:pt x="136" y="16"/>
                      </a:cubicBezTo>
                      <a:cubicBezTo>
                        <a:pt x="138" y="13"/>
                        <a:pt x="138" y="5"/>
                        <a:pt x="144" y="8"/>
                      </a:cubicBezTo>
                      <a:cubicBezTo>
                        <a:pt x="151" y="11"/>
                        <a:pt x="148" y="10"/>
                        <a:pt x="154" y="11"/>
                      </a:cubicBezTo>
                      <a:cubicBezTo>
                        <a:pt x="159" y="11"/>
                        <a:pt x="161" y="10"/>
                        <a:pt x="161" y="9"/>
                      </a:cubicBezTo>
                      <a:cubicBezTo>
                        <a:pt x="161" y="8"/>
                        <a:pt x="155" y="5"/>
                        <a:pt x="155" y="5"/>
                      </a:cubicBezTo>
                      <a:cubicBezTo>
                        <a:pt x="155" y="5"/>
                        <a:pt x="153" y="6"/>
                        <a:pt x="154" y="5"/>
                      </a:cubicBezTo>
                      <a:cubicBezTo>
                        <a:pt x="155" y="4"/>
                        <a:pt x="156" y="2"/>
                        <a:pt x="156" y="2"/>
                      </a:cubicBezTo>
                      <a:cubicBezTo>
                        <a:pt x="154" y="0"/>
                        <a:pt x="154" y="0"/>
                        <a:pt x="154" y="0"/>
                      </a:cubicBezTo>
                      <a:cubicBezTo>
                        <a:pt x="154" y="0"/>
                        <a:pt x="136" y="0"/>
                        <a:pt x="131" y="1"/>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43" name="Group 191">
              <a:extLst>
                <a:ext uri="{FF2B5EF4-FFF2-40B4-BE49-F238E27FC236}">
                  <a16:creationId xmlns:a16="http://schemas.microsoft.com/office/drawing/2014/main" xmlns="" id="{ED266A2C-4B8D-4DF3-91E1-13236B577833}"/>
                </a:ext>
              </a:extLst>
            </p:cNvPr>
            <p:cNvGrpSpPr/>
            <p:nvPr/>
          </p:nvGrpSpPr>
          <p:grpSpPr>
            <a:xfrm rot="2599983">
              <a:off x="4920582" y="2435710"/>
              <a:ext cx="447261" cy="523210"/>
              <a:chOff x="4859210" y="1630618"/>
              <a:chExt cx="507337" cy="593487"/>
            </a:xfrm>
          </p:grpSpPr>
          <p:grpSp>
            <p:nvGrpSpPr>
              <p:cNvPr id="60" name="Group 140">
                <a:extLst>
                  <a:ext uri="{FF2B5EF4-FFF2-40B4-BE49-F238E27FC236}">
                    <a16:creationId xmlns:a16="http://schemas.microsoft.com/office/drawing/2014/main" xmlns="" id="{117E35D2-8EF0-4527-AE2F-C10B60FA6DBF}"/>
                  </a:ext>
                </a:extLst>
              </p:cNvPr>
              <p:cNvGrpSpPr/>
              <p:nvPr/>
            </p:nvGrpSpPr>
            <p:grpSpPr>
              <a:xfrm rot="2327168">
                <a:off x="4859210" y="1630618"/>
                <a:ext cx="507337" cy="593487"/>
                <a:chOff x="4468813" y="1739900"/>
                <a:chExt cx="588963" cy="688975"/>
              </a:xfrm>
              <a:solidFill>
                <a:schemeClr val="accent2"/>
              </a:solidFill>
            </p:grpSpPr>
            <p:sp>
              <p:nvSpPr>
                <p:cNvPr id="67" name="Oval 30">
                  <a:extLst>
                    <a:ext uri="{FF2B5EF4-FFF2-40B4-BE49-F238E27FC236}">
                      <a16:creationId xmlns:a16="http://schemas.microsoft.com/office/drawing/2014/main" xmlns="" id="{61776887-F301-4531-A596-D0E74092A507}"/>
                    </a:ext>
                  </a:extLst>
                </p:cNvPr>
                <p:cNvSpPr>
                  <a:spLocks noChangeArrowheads="1"/>
                </p:cNvSpPr>
                <p:nvPr/>
              </p:nvSpPr>
              <p:spPr bwMode="auto">
                <a:xfrm>
                  <a:off x="4468813" y="1739900"/>
                  <a:ext cx="588963" cy="588963"/>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68" name="Freeform 31">
                  <a:extLst>
                    <a:ext uri="{FF2B5EF4-FFF2-40B4-BE49-F238E27FC236}">
                      <a16:creationId xmlns:a16="http://schemas.microsoft.com/office/drawing/2014/main" xmlns="" id="{B8A9FF55-694A-4D55-9349-5304176087FB}"/>
                    </a:ext>
                  </a:extLst>
                </p:cNvPr>
                <p:cNvSpPr>
                  <a:spLocks/>
                </p:cNvSpPr>
                <p:nvPr/>
              </p:nvSpPr>
              <p:spPr bwMode="auto">
                <a:xfrm>
                  <a:off x="4618038" y="2289175"/>
                  <a:ext cx="150813" cy="139700"/>
                </a:xfrm>
                <a:custGeom>
                  <a:avLst/>
                  <a:gdLst/>
                  <a:ahLst/>
                  <a:cxnLst>
                    <a:cxn ang="0">
                      <a:pos x="0" y="0"/>
                    </a:cxn>
                    <a:cxn ang="0">
                      <a:pos x="8" y="88"/>
                    </a:cxn>
                    <a:cxn ang="0">
                      <a:pos x="95" y="15"/>
                    </a:cxn>
                    <a:cxn ang="0">
                      <a:pos x="0" y="0"/>
                    </a:cxn>
                  </a:cxnLst>
                  <a:rect l="0" t="0" r="r" b="b"/>
                  <a:pathLst>
                    <a:path w="95" h="88">
                      <a:moveTo>
                        <a:pt x="0" y="0"/>
                      </a:moveTo>
                      <a:lnTo>
                        <a:pt x="8" y="88"/>
                      </a:lnTo>
                      <a:lnTo>
                        <a:pt x="95" y="15"/>
                      </a:lnTo>
                      <a:lnTo>
                        <a:pt x="0"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61" name="Group 139">
                <a:extLst>
                  <a:ext uri="{FF2B5EF4-FFF2-40B4-BE49-F238E27FC236}">
                    <a16:creationId xmlns:a16="http://schemas.microsoft.com/office/drawing/2014/main" xmlns="" id="{F2E4881D-6B0F-4189-9548-8364D8F5A7F5}"/>
                  </a:ext>
                </a:extLst>
              </p:cNvPr>
              <p:cNvGrpSpPr/>
              <p:nvPr/>
            </p:nvGrpSpPr>
            <p:grpSpPr>
              <a:xfrm>
                <a:off x="4952287" y="1709298"/>
                <a:ext cx="377425" cy="376058"/>
                <a:chOff x="4530725" y="1808163"/>
                <a:chExt cx="438150" cy="436563"/>
              </a:xfrm>
            </p:grpSpPr>
            <p:sp>
              <p:nvSpPr>
                <p:cNvPr id="62" name="Freeform 65">
                  <a:extLst>
                    <a:ext uri="{FF2B5EF4-FFF2-40B4-BE49-F238E27FC236}">
                      <a16:creationId xmlns:a16="http://schemas.microsoft.com/office/drawing/2014/main" xmlns="" id="{1F282247-12AD-4D81-8231-D2D900BEDBA8}"/>
                    </a:ext>
                  </a:extLst>
                </p:cNvPr>
                <p:cNvSpPr>
                  <a:spLocks noEditPoints="1"/>
                </p:cNvSpPr>
                <p:nvPr/>
              </p:nvSpPr>
              <p:spPr bwMode="auto">
                <a:xfrm>
                  <a:off x="4668838" y="1808163"/>
                  <a:ext cx="160338" cy="436563"/>
                </a:xfrm>
                <a:custGeom>
                  <a:avLst/>
                  <a:gdLst/>
                  <a:ahLst/>
                  <a:cxnLst>
                    <a:cxn ang="0">
                      <a:pos x="64" y="0"/>
                    </a:cxn>
                    <a:cxn ang="0">
                      <a:pos x="0" y="172"/>
                    </a:cxn>
                    <a:cxn ang="0">
                      <a:pos x="64" y="345"/>
                    </a:cxn>
                    <a:cxn ang="0">
                      <a:pos x="127" y="172"/>
                    </a:cxn>
                    <a:cxn ang="0">
                      <a:pos x="64" y="0"/>
                    </a:cxn>
                    <a:cxn ang="0">
                      <a:pos x="64" y="317"/>
                    </a:cxn>
                    <a:cxn ang="0">
                      <a:pos x="10" y="172"/>
                    </a:cxn>
                    <a:cxn ang="0">
                      <a:pos x="64" y="28"/>
                    </a:cxn>
                    <a:cxn ang="0">
                      <a:pos x="117" y="172"/>
                    </a:cxn>
                    <a:cxn ang="0">
                      <a:pos x="64" y="317"/>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63" name="Freeform 66">
                  <a:extLst>
                    <a:ext uri="{FF2B5EF4-FFF2-40B4-BE49-F238E27FC236}">
                      <a16:creationId xmlns:a16="http://schemas.microsoft.com/office/drawing/2014/main" xmlns="" id="{CA01F80B-6F8A-4567-8953-F1FFC98AD3FD}"/>
                    </a:ext>
                  </a:extLst>
                </p:cNvPr>
                <p:cNvSpPr>
                  <a:spLocks noEditPoints="1"/>
                </p:cNvSpPr>
                <p:nvPr/>
              </p:nvSpPr>
              <p:spPr bwMode="auto">
                <a:xfrm>
                  <a:off x="4530725" y="1946275"/>
                  <a:ext cx="438150" cy="160338"/>
                </a:xfrm>
                <a:custGeom>
                  <a:avLst/>
                  <a:gdLst/>
                  <a:ahLst/>
                  <a:cxnLst>
                    <a:cxn ang="0">
                      <a:pos x="346" y="63"/>
                    </a:cxn>
                    <a:cxn ang="0">
                      <a:pos x="173" y="0"/>
                    </a:cxn>
                    <a:cxn ang="0">
                      <a:pos x="0" y="63"/>
                    </a:cxn>
                    <a:cxn ang="0">
                      <a:pos x="173" y="127"/>
                    </a:cxn>
                    <a:cxn ang="0">
                      <a:pos x="346" y="63"/>
                    </a:cxn>
                    <a:cxn ang="0">
                      <a:pos x="28" y="63"/>
                    </a:cxn>
                    <a:cxn ang="0">
                      <a:pos x="173" y="10"/>
                    </a:cxn>
                    <a:cxn ang="0">
                      <a:pos x="317" y="63"/>
                    </a:cxn>
                    <a:cxn ang="0">
                      <a:pos x="173" y="117"/>
                    </a:cxn>
                    <a:cxn ang="0">
                      <a:pos x="28" y="63"/>
                    </a:cxn>
                  </a:cxnLst>
                  <a:rect l="0" t="0" r="r" b="b"/>
                  <a:pathLst>
                    <a:path w="346" h="127">
                      <a:moveTo>
                        <a:pt x="346" y="63"/>
                      </a:moveTo>
                      <a:cubicBezTo>
                        <a:pt x="346" y="28"/>
                        <a:pt x="268" y="0"/>
                        <a:pt x="173" y="0"/>
                      </a:cubicBezTo>
                      <a:cubicBezTo>
                        <a:pt x="77" y="0"/>
                        <a:pt x="0" y="28"/>
                        <a:pt x="0" y="63"/>
                      </a:cubicBezTo>
                      <a:cubicBezTo>
                        <a:pt x="0" y="99"/>
                        <a:pt x="77" y="127"/>
                        <a:pt x="173" y="127"/>
                      </a:cubicBezTo>
                      <a:cubicBezTo>
                        <a:pt x="268" y="127"/>
                        <a:pt x="346" y="99"/>
                        <a:pt x="346" y="63"/>
                      </a:cubicBezTo>
                      <a:close/>
                      <a:moveTo>
                        <a:pt x="28" y="63"/>
                      </a:moveTo>
                      <a:cubicBezTo>
                        <a:pt x="28" y="34"/>
                        <a:pt x="93" y="10"/>
                        <a:pt x="173" y="10"/>
                      </a:cubicBezTo>
                      <a:cubicBezTo>
                        <a:pt x="253" y="10"/>
                        <a:pt x="317" y="34"/>
                        <a:pt x="317" y="63"/>
                      </a:cubicBezTo>
                      <a:cubicBezTo>
                        <a:pt x="317" y="93"/>
                        <a:pt x="253" y="117"/>
                        <a:pt x="173" y="117"/>
                      </a:cubicBezTo>
                      <a:cubicBezTo>
                        <a:pt x="93" y="117"/>
                        <a:pt x="28" y="93"/>
                        <a:pt x="28" y="63"/>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64" name="Freeform 67">
                  <a:extLst>
                    <a:ext uri="{FF2B5EF4-FFF2-40B4-BE49-F238E27FC236}">
                      <a16:creationId xmlns:a16="http://schemas.microsoft.com/office/drawing/2014/main" xmlns="" id="{DF2D99DE-81D9-4A77-84FA-9B5CB22DA9B7}"/>
                    </a:ext>
                  </a:extLst>
                </p:cNvPr>
                <p:cNvSpPr>
                  <a:spLocks noEditPoints="1"/>
                </p:cNvSpPr>
                <p:nvPr/>
              </p:nvSpPr>
              <p:spPr bwMode="auto">
                <a:xfrm>
                  <a:off x="4562475" y="1839913"/>
                  <a:ext cx="373063" cy="373063"/>
                </a:xfrm>
                <a:custGeom>
                  <a:avLst/>
                  <a:gdLst/>
                  <a:ahLst/>
                  <a:cxnLst>
                    <a:cxn ang="0">
                      <a:pos x="269" y="25"/>
                    </a:cxn>
                    <a:cxn ang="0">
                      <a:pos x="102" y="102"/>
                    </a:cxn>
                    <a:cxn ang="0">
                      <a:pos x="25" y="270"/>
                    </a:cxn>
                    <a:cxn ang="0">
                      <a:pos x="192" y="192"/>
                    </a:cxn>
                    <a:cxn ang="0">
                      <a:pos x="269" y="25"/>
                    </a:cxn>
                    <a:cxn ang="0">
                      <a:pos x="44" y="250"/>
                    </a:cxn>
                    <a:cxn ang="0">
                      <a:pos x="109" y="110"/>
                    </a:cxn>
                    <a:cxn ang="0">
                      <a:pos x="249" y="45"/>
                    </a:cxn>
                    <a:cxn ang="0">
                      <a:pos x="184" y="185"/>
                    </a:cxn>
                    <a:cxn ang="0">
                      <a:pos x="44" y="250"/>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65" name="Freeform 68">
                  <a:extLst>
                    <a:ext uri="{FF2B5EF4-FFF2-40B4-BE49-F238E27FC236}">
                      <a16:creationId xmlns:a16="http://schemas.microsoft.com/office/drawing/2014/main" xmlns="" id="{487C2547-C31A-4741-BD7C-0D4E82C552C8}"/>
                    </a:ext>
                  </a:extLst>
                </p:cNvPr>
                <p:cNvSpPr>
                  <a:spLocks noEditPoints="1"/>
                </p:cNvSpPr>
                <p:nvPr/>
              </p:nvSpPr>
              <p:spPr bwMode="auto">
                <a:xfrm>
                  <a:off x="4562475" y="1839913"/>
                  <a:ext cx="373063" cy="373063"/>
                </a:xfrm>
                <a:custGeom>
                  <a:avLst/>
                  <a:gdLst/>
                  <a:ahLst/>
                  <a:cxnLst>
                    <a:cxn ang="0">
                      <a:pos x="269" y="270"/>
                    </a:cxn>
                    <a:cxn ang="0">
                      <a:pos x="192" y="102"/>
                    </a:cxn>
                    <a:cxn ang="0">
                      <a:pos x="25" y="25"/>
                    </a:cxn>
                    <a:cxn ang="0">
                      <a:pos x="102" y="192"/>
                    </a:cxn>
                    <a:cxn ang="0">
                      <a:pos x="269" y="270"/>
                    </a:cxn>
                    <a:cxn ang="0">
                      <a:pos x="44" y="45"/>
                    </a:cxn>
                    <a:cxn ang="0">
                      <a:pos x="184" y="110"/>
                    </a:cxn>
                    <a:cxn ang="0">
                      <a:pos x="249" y="250"/>
                    </a:cxn>
                    <a:cxn ang="0">
                      <a:pos x="109" y="185"/>
                    </a:cxn>
                    <a:cxn ang="0">
                      <a:pos x="44" y="45"/>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66" name="Oval 69">
                  <a:extLst>
                    <a:ext uri="{FF2B5EF4-FFF2-40B4-BE49-F238E27FC236}">
                      <a16:creationId xmlns:a16="http://schemas.microsoft.com/office/drawing/2014/main" xmlns="" id="{7E83B17C-3421-4C90-ACA2-D2A9FAA6FE4B}"/>
                    </a:ext>
                  </a:extLst>
                </p:cNvPr>
                <p:cNvSpPr>
                  <a:spLocks noChangeArrowheads="1"/>
                </p:cNvSpPr>
                <p:nvPr/>
              </p:nvSpPr>
              <p:spPr bwMode="auto">
                <a:xfrm>
                  <a:off x="4714875" y="1993900"/>
                  <a:ext cx="68263" cy="66675"/>
                </a:xfrm>
                <a:prstGeom prst="ellipse">
                  <a:avLst/>
                </a:pr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44" name="Group 202">
              <a:extLst>
                <a:ext uri="{FF2B5EF4-FFF2-40B4-BE49-F238E27FC236}">
                  <a16:creationId xmlns:a16="http://schemas.microsoft.com/office/drawing/2014/main" xmlns="" id="{4F719002-9D6F-4910-99AA-ECF9145D3E3D}"/>
                </a:ext>
              </a:extLst>
            </p:cNvPr>
            <p:cNvGrpSpPr/>
            <p:nvPr/>
          </p:nvGrpSpPr>
          <p:grpSpPr>
            <a:xfrm>
              <a:off x="5217171" y="2036373"/>
              <a:ext cx="470413" cy="402039"/>
              <a:chOff x="5217171" y="2036373"/>
              <a:chExt cx="470413" cy="402039"/>
            </a:xfrm>
          </p:grpSpPr>
          <p:grpSp>
            <p:nvGrpSpPr>
              <p:cNvPr id="56" name="Group 133">
                <a:extLst>
                  <a:ext uri="{FF2B5EF4-FFF2-40B4-BE49-F238E27FC236}">
                    <a16:creationId xmlns:a16="http://schemas.microsoft.com/office/drawing/2014/main" xmlns="" id="{89A85CFE-73D2-455A-B714-A934F06BBA23}"/>
                  </a:ext>
                </a:extLst>
              </p:cNvPr>
              <p:cNvGrpSpPr/>
              <p:nvPr/>
            </p:nvGrpSpPr>
            <p:grpSpPr>
              <a:xfrm rot="4811506">
                <a:off x="5251358" y="2002186"/>
                <a:ext cx="402039" cy="470413"/>
                <a:chOff x="3008313" y="2062163"/>
                <a:chExt cx="466725" cy="546100"/>
              </a:xfrm>
              <a:solidFill>
                <a:schemeClr val="accent6"/>
              </a:solidFill>
            </p:grpSpPr>
            <p:sp>
              <p:nvSpPr>
                <p:cNvPr id="58" name="Oval 38">
                  <a:extLst>
                    <a:ext uri="{FF2B5EF4-FFF2-40B4-BE49-F238E27FC236}">
                      <a16:creationId xmlns:a16="http://schemas.microsoft.com/office/drawing/2014/main" xmlns="" id="{85A1F0EE-870B-48AA-BB24-2D1092A8668D}"/>
                    </a:ext>
                  </a:extLst>
                </p:cNvPr>
                <p:cNvSpPr>
                  <a:spLocks noChangeArrowheads="1"/>
                </p:cNvSpPr>
                <p:nvPr/>
              </p:nvSpPr>
              <p:spPr bwMode="auto">
                <a:xfrm>
                  <a:off x="3008313" y="2062163"/>
                  <a:ext cx="466725" cy="465138"/>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59" name="Freeform 39">
                  <a:extLst>
                    <a:ext uri="{FF2B5EF4-FFF2-40B4-BE49-F238E27FC236}">
                      <a16:creationId xmlns:a16="http://schemas.microsoft.com/office/drawing/2014/main" xmlns="" id="{E9D23C83-27A1-4623-A7D3-17E62A692D32}"/>
                    </a:ext>
                  </a:extLst>
                </p:cNvPr>
                <p:cNvSpPr>
                  <a:spLocks/>
                </p:cNvSpPr>
                <p:nvPr/>
              </p:nvSpPr>
              <p:spPr bwMode="auto">
                <a:xfrm>
                  <a:off x="3236913" y="2495550"/>
                  <a:ext cx="120650" cy="112713"/>
                </a:xfrm>
                <a:custGeom>
                  <a:avLst/>
                  <a:gdLst/>
                  <a:ahLst/>
                  <a:cxnLst>
                    <a:cxn ang="0">
                      <a:pos x="76" y="0"/>
                    </a:cxn>
                    <a:cxn ang="0">
                      <a:pos x="69" y="71"/>
                    </a:cxn>
                    <a:cxn ang="0">
                      <a:pos x="0" y="12"/>
                    </a:cxn>
                    <a:cxn ang="0">
                      <a:pos x="76" y="0"/>
                    </a:cxn>
                  </a:cxnLst>
                  <a:rect l="0" t="0" r="r" b="b"/>
                  <a:pathLst>
                    <a:path w="76" h="71">
                      <a:moveTo>
                        <a:pt x="76" y="0"/>
                      </a:moveTo>
                      <a:lnTo>
                        <a:pt x="69" y="71"/>
                      </a:lnTo>
                      <a:lnTo>
                        <a:pt x="0" y="12"/>
                      </a:lnTo>
                      <a:lnTo>
                        <a:pt x="76"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sp>
            <p:nvSpPr>
              <p:cNvPr id="57" name="Freeform 122">
                <a:extLst>
                  <a:ext uri="{FF2B5EF4-FFF2-40B4-BE49-F238E27FC236}">
                    <a16:creationId xmlns:a16="http://schemas.microsoft.com/office/drawing/2014/main" xmlns="" id="{081FC4DD-9D02-45D8-A8AB-54D599030ABF}"/>
                  </a:ext>
                </a:extLst>
              </p:cNvPr>
              <p:cNvSpPr>
                <a:spLocks noEditPoints="1"/>
              </p:cNvSpPr>
              <p:nvPr/>
            </p:nvSpPr>
            <p:spPr bwMode="auto">
              <a:xfrm>
                <a:off x="5410723" y="2121768"/>
                <a:ext cx="147308" cy="21185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sp>
          <p:nvSpPr>
            <p:cNvPr id="45" name="Freeform 47">
              <a:extLst>
                <a:ext uri="{FF2B5EF4-FFF2-40B4-BE49-F238E27FC236}">
                  <a16:creationId xmlns:a16="http://schemas.microsoft.com/office/drawing/2014/main" xmlns="" id="{72BAC5D3-E314-4D81-9CB0-688CBF8A6274}"/>
                </a:ext>
              </a:extLst>
            </p:cNvPr>
            <p:cNvSpPr>
              <a:spLocks/>
            </p:cNvSpPr>
            <p:nvPr/>
          </p:nvSpPr>
          <p:spPr bwMode="auto">
            <a:xfrm rot="4962133">
              <a:off x="5337891" y="1800441"/>
              <a:ext cx="118971" cy="110766"/>
            </a:xfrm>
            <a:custGeom>
              <a:avLst/>
              <a:gdLst/>
              <a:ahLst/>
              <a:cxnLst>
                <a:cxn ang="0">
                  <a:pos x="87" y="0"/>
                </a:cxn>
                <a:cxn ang="0">
                  <a:pos x="80" y="81"/>
                </a:cxn>
                <a:cxn ang="0">
                  <a:pos x="0" y="13"/>
                </a:cxn>
                <a:cxn ang="0">
                  <a:pos x="87" y="0"/>
                </a:cxn>
              </a:cxnLst>
              <a:rect l="0" t="0" r="r" b="b"/>
              <a:pathLst>
                <a:path w="87" h="81">
                  <a:moveTo>
                    <a:pt x="87" y="0"/>
                  </a:moveTo>
                  <a:lnTo>
                    <a:pt x="80" y="81"/>
                  </a:lnTo>
                  <a:lnTo>
                    <a:pt x="0" y="13"/>
                  </a:lnTo>
                  <a:lnTo>
                    <a:pt x="87" y="0"/>
                  </a:ln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nvGrpSpPr>
            <p:cNvPr id="46" name="Group 205">
              <a:extLst>
                <a:ext uri="{FF2B5EF4-FFF2-40B4-BE49-F238E27FC236}">
                  <a16:creationId xmlns:a16="http://schemas.microsoft.com/office/drawing/2014/main" xmlns="" id="{1BC01A1C-8BFD-4031-AAEC-344A181AABFE}"/>
                </a:ext>
              </a:extLst>
            </p:cNvPr>
            <p:cNvGrpSpPr/>
            <p:nvPr/>
          </p:nvGrpSpPr>
          <p:grpSpPr>
            <a:xfrm rot="19118639">
              <a:off x="5626392" y="937268"/>
              <a:ext cx="1725203" cy="782537"/>
              <a:chOff x="3306849" y="1321871"/>
              <a:chExt cx="2689459" cy="1219906"/>
            </a:xfrm>
          </p:grpSpPr>
          <p:grpSp>
            <p:nvGrpSpPr>
              <p:cNvPr id="47" name="Group 146">
                <a:extLst>
                  <a:ext uri="{FF2B5EF4-FFF2-40B4-BE49-F238E27FC236}">
                    <a16:creationId xmlns:a16="http://schemas.microsoft.com/office/drawing/2014/main" xmlns="" id="{075311B3-7E9F-47CC-A4B7-C75598E854C5}"/>
                  </a:ext>
                </a:extLst>
              </p:cNvPr>
              <p:cNvGrpSpPr/>
              <p:nvPr/>
            </p:nvGrpSpPr>
            <p:grpSpPr>
              <a:xfrm rot="2284575">
                <a:off x="3306849" y="1321871"/>
                <a:ext cx="2320328" cy="1219906"/>
                <a:chOff x="2929279" y="2171700"/>
                <a:chExt cx="2693646" cy="1416168"/>
              </a:xfrm>
              <a:solidFill>
                <a:schemeClr val="accent3"/>
              </a:solidFill>
            </p:grpSpPr>
            <p:sp>
              <p:nvSpPr>
                <p:cNvPr id="54" name="Oval 48">
                  <a:extLst>
                    <a:ext uri="{FF2B5EF4-FFF2-40B4-BE49-F238E27FC236}">
                      <a16:creationId xmlns:a16="http://schemas.microsoft.com/office/drawing/2014/main" xmlns="" id="{8AC5064A-EC77-4812-AFBE-874D2213897C}"/>
                    </a:ext>
                  </a:extLst>
                </p:cNvPr>
                <p:cNvSpPr>
                  <a:spLocks noChangeArrowheads="1"/>
                </p:cNvSpPr>
                <p:nvPr/>
              </p:nvSpPr>
              <p:spPr bwMode="auto">
                <a:xfrm>
                  <a:off x="2929279" y="3029051"/>
                  <a:ext cx="558802" cy="558817"/>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55" name="Freeform 49">
                  <a:extLst>
                    <a:ext uri="{FF2B5EF4-FFF2-40B4-BE49-F238E27FC236}">
                      <a16:creationId xmlns:a16="http://schemas.microsoft.com/office/drawing/2014/main" xmlns="" id="{42968308-8B86-4F3F-A43C-0A65A277C624}"/>
                    </a:ext>
                  </a:extLst>
                </p:cNvPr>
                <p:cNvSpPr>
                  <a:spLocks/>
                </p:cNvSpPr>
                <p:nvPr/>
              </p:nvSpPr>
              <p:spPr bwMode="auto">
                <a:xfrm>
                  <a:off x="5480050" y="2171700"/>
                  <a:ext cx="142875" cy="133350"/>
                </a:xfrm>
                <a:custGeom>
                  <a:avLst/>
                  <a:gdLst/>
                  <a:ahLst/>
                  <a:cxnLst>
                    <a:cxn ang="0">
                      <a:pos x="0" y="0"/>
                    </a:cxn>
                    <a:cxn ang="0">
                      <a:pos x="7" y="84"/>
                    </a:cxn>
                    <a:cxn ang="0">
                      <a:pos x="90" y="14"/>
                    </a:cxn>
                    <a:cxn ang="0">
                      <a:pos x="0" y="0"/>
                    </a:cxn>
                  </a:cxnLst>
                  <a:rect l="0" t="0" r="r" b="b"/>
                  <a:pathLst>
                    <a:path w="90" h="84">
                      <a:moveTo>
                        <a:pt x="0" y="0"/>
                      </a:moveTo>
                      <a:lnTo>
                        <a:pt x="7" y="84"/>
                      </a:lnTo>
                      <a:lnTo>
                        <a:pt x="90" y="14"/>
                      </a:lnTo>
                      <a:lnTo>
                        <a:pt x="0" y="0"/>
                      </a:ln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48" name="Group 147">
                <a:extLst>
                  <a:ext uri="{FF2B5EF4-FFF2-40B4-BE49-F238E27FC236}">
                    <a16:creationId xmlns:a16="http://schemas.microsoft.com/office/drawing/2014/main" xmlns="" id="{9383E690-1F9C-4821-919F-14A3FB9962DD}"/>
                  </a:ext>
                </a:extLst>
              </p:cNvPr>
              <p:cNvGrpSpPr/>
              <p:nvPr/>
            </p:nvGrpSpPr>
            <p:grpSpPr>
              <a:xfrm>
                <a:off x="3404621" y="1575131"/>
                <a:ext cx="2591687" cy="594280"/>
                <a:chOff x="2749178" y="1423069"/>
                <a:chExt cx="3008685" cy="689894"/>
              </a:xfrm>
            </p:grpSpPr>
            <p:sp>
              <p:nvSpPr>
                <p:cNvPr id="49" name="Oval 60">
                  <a:extLst>
                    <a:ext uri="{FF2B5EF4-FFF2-40B4-BE49-F238E27FC236}">
                      <a16:creationId xmlns:a16="http://schemas.microsoft.com/office/drawing/2014/main" xmlns="" id="{E6508006-56E0-47C3-A2EA-4A5E8953D8DD}"/>
                    </a:ext>
                  </a:extLst>
                </p:cNvPr>
                <p:cNvSpPr>
                  <a:spLocks noChangeArrowheads="1"/>
                </p:cNvSpPr>
                <p:nvPr/>
              </p:nvSpPr>
              <p:spPr bwMode="auto">
                <a:xfrm>
                  <a:off x="5586413" y="1757363"/>
                  <a:ext cx="88900" cy="88900"/>
                </a:xfrm>
                <a:prstGeom prst="ellipse">
                  <a:avLst/>
                </a:pr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50" name="Freeform 61">
                  <a:extLst>
                    <a:ext uri="{FF2B5EF4-FFF2-40B4-BE49-F238E27FC236}">
                      <a16:creationId xmlns:a16="http://schemas.microsoft.com/office/drawing/2014/main" xmlns="" id="{EC656BEE-837A-4DC5-BF57-6B8809FBB8DE}"/>
                    </a:ext>
                  </a:extLst>
                </p:cNvPr>
                <p:cNvSpPr>
                  <a:spLocks/>
                </p:cNvSpPr>
                <p:nvPr/>
              </p:nvSpPr>
              <p:spPr bwMode="auto">
                <a:xfrm>
                  <a:off x="5618163" y="1824038"/>
                  <a:ext cx="139700" cy="288925"/>
                </a:xfrm>
                <a:custGeom>
                  <a:avLst/>
                  <a:gdLst/>
                  <a:ahLst/>
                  <a:cxnLst>
                    <a:cxn ang="0">
                      <a:pos x="0" y="6"/>
                    </a:cxn>
                    <a:cxn ang="0">
                      <a:pos x="73" y="198"/>
                    </a:cxn>
                    <a:cxn ang="0">
                      <a:pos x="107" y="229"/>
                    </a:cxn>
                    <a:cxn ang="0">
                      <a:pos x="24" y="0"/>
                    </a:cxn>
                    <a:cxn ang="0">
                      <a:pos x="0" y="6"/>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51" name="Freeform 62">
                  <a:extLst>
                    <a:ext uri="{FF2B5EF4-FFF2-40B4-BE49-F238E27FC236}">
                      <a16:creationId xmlns:a16="http://schemas.microsoft.com/office/drawing/2014/main" xmlns="" id="{F6808C16-1EE4-43DB-8EC3-8DAD56718EF1}"/>
                    </a:ext>
                  </a:extLst>
                </p:cNvPr>
                <p:cNvSpPr>
                  <a:spLocks/>
                </p:cNvSpPr>
                <p:nvPr/>
              </p:nvSpPr>
              <p:spPr bwMode="auto">
                <a:xfrm>
                  <a:off x="2749178" y="1423069"/>
                  <a:ext cx="149224" cy="285747"/>
                </a:xfrm>
                <a:custGeom>
                  <a:avLst/>
                  <a:gdLst/>
                  <a:ahLst/>
                  <a:cxnLst>
                    <a:cxn ang="0">
                      <a:pos x="93" y="8"/>
                    </a:cxn>
                    <a:cxn ang="0">
                      <a:pos x="25" y="155"/>
                    </a:cxn>
                    <a:cxn ang="0">
                      <a:pos x="0" y="180"/>
                    </a:cxn>
                    <a:cxn ang="0">
                      <a:pos x="8" y="146"/>
                    </a:cxn>
                    <a:cxn ang="0">
                      <a:pos x="73" y="0"/>
                    </a:cxn>
                    <a:cxn ang="0">
                      <a:pos x="94" y="6"/>
                    </a:cxn>
                    <a:cxn ang="0">
                      <a:pos x="93" y="8"/>
                    </a:cxn>
                  </a:cxnLst>
                  <a:rect l="0" t="0" r="r" b="b"/>
                  <a:pathLst>
                    <a:path w="94" h="180">
                      <a:moveTo>
                        <a:pt x="93" y="8"/>
                      </a:moveTo>
                      <a:lnTo>
                        <a:pt x="25" y="155"/>
                      </a:lnTo>
                      <a:lnTo>
                        <a:pt x="0" y="180"/>
                      </a:lnTo>
                      <a:lnTo>
                        <a:pt x="8" y="146"/>
                      </a:lnTo>
                      <a:lnTo>
                        <a:pt x="73" y="0"/>
                      </a:lnTo>
                      <a:lnTo>
                        <a:pt x="94" y="6"/>
                      </a:lnTo>
                      <a:lnTo>
                        <a:pt x="93" y="8"/>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52" name="Freeform 63">
                  <a:extLst>
                    <a:ext uri="{FF2B5EF4-FFF2-40B4-BE49-F238E27FC236}">
                      <a16:creationId xmlns:a16="http://schemas.microsoft.com/office/drawing/2014/main" xmlns="" id="{AA4D3307-9B19-4754-8877-46107604EA23}"/>
                    </a:ext>
                  </a:extLst>
                </p:cNvPr>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Lst>
                  <a:rect l="0" t="0" r="r" b="b"/>
                  <a:pathLst>
                    <a:path w="94" h="180">
                      <a:moveTo>
                        <a:pt x="93" y="8"/>
                      </a:moveTo>
                      <a:lnTo>
                        <a:pt x="25" y="155"/>
                      </a:lnTo>
                      <a:lnTo>
                        <a:pt x="0" y="180"/>
                      </a:lnTo>
                      <a:lnTo>
                        <a:pt x="8" y="146"/>
                      </a:lnTo>
                      <a:lnTo>
                        <a:pt x="73" y="0"/>
                      </a:lnTo>
                      <a:lnTo>
                        <a:pt x="94" y="6"/>
                      </a:lnTo>
                    </a:path>
                  </a:pathLst>
                </a:custGeom>
                <a:no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53" name="Freeform 64">
                  <a:extLst>
                    <a:ext uri="{FF2B5EF4-FFF2-40B4-BE49-F238E27FC236}">
                      <a16:creationId xmlns:a16="http://schemas.microsoft.com/office/drawing/2014/main" xmlns="" id="{944F92DF-AA50-4B49-B34E-A2A8297B8CEF}"/>
                    </a:ext>
                  </a:extLst>
                </p:cNvPr>
                <p:cNvSpPr>
                  <a:spLocks/>
                </p:cNvSpPr>
                <p:nvPr/>
              </p:nvSpPr>
              <p:spPr bwMode="auto">
                <a:xfrm>
                  <a:off x="5626100" y="1727200"/>
                  <a:ext cx="15875" cy="47625"/>
                </a:xfrm>
                <a:custGeom>
                  <a:avLst/>
                  <a:gdLst/>
                  <a:ahLst/>
                  <a:cxnLst>
                    <a:cxn ang="0">
                      <a:pos x="13" y="32"/>
                    </a:cxn>
                    <a:cxn ang="0">
                      <a:pos x="7" y="38"/>
                    </a:cxn>
                    <a:cxn ang="0">
                      <a:pos x="7" y="38"/>
                    </a:cxn>
                    <a:cxn ang="0">
                      <a:pos x="0" y="32"/>
                    </a:cxn>
                    <a:cxn ang="0">
                      <a:pos x="0" y="6"/>
                    </a:cxn>
                    <a:cxn ang="0">
                      <a:pos x="7" y="0"/>
                    </a:cxn>
                    <a:cxn ang="0">
                      <a:pos x="7" y="0"/>
                    </a:cxn>
                    <a:cxn ang="0">
                      <a:pos x="13" y="6"/>
                    </a:cxn>
                    <a:cxn ang="0">
                      <a:pos x="13" y="32"/>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sp>
        <p:nvSpPr>
          <p:cNvPr id="160" name="Rectangle 216">
            <a:extLst>
              <a:ext uri="{FF2B5EF4-FFF2-40B4-BE49-F238E27FC236}">
                <a16:creationId xmlns:a16="http://schemas.microsoft.com/office/drawing/2014/main" xmlns="" id="{C83B13D3-6937-46E2-B84E-E7FB93E5B4BD}"/>
              </a:ext>
            </a:extLst>
          </p:cNvPr>
          <p:cNvSpPr/>
          <p:nvPr/>
        </p:nvSpPr>
        <p:spPr>
          <a:xfrm>
            <a:off x="3905651" y="5266219"/>
            <a:ext cx="461665" cy="384272"/>
          </a:xfrm>
          <a:prstGeom prst="rect">
            <a:avLst/>
          </a:prstGeom>
        </p:spPr>
        <p:txBody>
          <a:bodyPr wrap="none" lIns="0" tIns="0" rIns="0" bIns="0">
            <a:spAutoFit/>
          </a:bodyPr>
          <a:lstStyle/>
          <a:p>
            <a:pPr>
              <a:lnSpc>
                <a:spcPct val="120000"/>
              </a:lnSpc>
            </a:pPr>
            <a:r>
              <a:rPr lang="en-US" sz="2399" dirty="0">
                <a:solidFill>
                  <a:schemeClr val="accent2"/>
                </a:solidFill>
                <a:latin typeface="SimHei" charset="-122"/>
                <a:ea typeface="SimHei" charset="-122"/>
                <a:cs typeface="SimHei" charset="-122"/>
                <a:sym typeface="Arial" panose="020B0604020202020204" pitchFamily="34" charset="0"/>
              </a:rPr>
              <a:t>80%</a:t>
            </a:r>
            <a:endParaRPr lang="en-US" sz="1467" dirty="0">
              <a:solidFill>
                <a:schemeClr val="accent2"/>
              </a:solidFill>
              <a:latin typeface="SimHei" charset="-122"/>
              <a:ea typeface="SimHei" charset="-122"/>
              <a:cs typeface="SimHei" charset="-122"/>
              <a:sym typeface="Arial" panose="020B0604020202020204" pitchFamily="34" charset="0"/>
            </a:endParaRPr>
          </a:p>
        </p:txBody>
      </p:sp>
      <p:sp>
        <p:nvSpPr>
          <p:cNvPr id="161" name="Rectangle 217">
            <a:extLst>
              <a:ext uri="{FF2B5EF4-FFF2-40B4-BE49-F238E27FC236}">
                <a16:creationId xmlns:a16="http://schemas.microsoft.com/office/drawing/2014/main" xmlns="" id="{F374B85A-2B37-47E3-AC48-BC588C1E4B6B}"/>
              </a:ext>
            </a:extLst>
          </p:cNvPr>
          <p:cNvSpPr/>
          <p:nvPr/>
        </p:nvSpPr>
        <p:spPr>
          <a:xfrm>
            <a:off x="9821725" y="5266219"/>
            <a:ext cx="461665" cy="384272"/>
          </a:xfrm>
          <a:prstGeom prst="rect">
            <a:avLst/>
          </a:prstGeom>
        </p:spPr>
        <p:txBody>
          <a:bodyPr wrap="none" lIns="0" tIns="0" rIns="0" bIns="0">
            <a:spAutoFit/>
          </a:bodyPr>
          <a:lstStyle/>
          <a:p>
            <a:pPr>
              <a:lnSpc>
                <a:spcPct val="120000"/>
              </a:lnSpc>
            </a:pPr>
            <a:r>
              <a:rPr lang="en-US" sz="2399" dirty="0">
                <a:solidFill>
                  <a:schemeClr val="accent1"/>
                </a:solidFill>
                <a:latin typeface="SimHei" charset="-122"/>
                <a:ea typeface="SimHei" charset="-122"/>
                <a:cs typeface="SimHei" charset="-122"/>
                <a:sym typeface="Arial" panose="020B0604020202020204" pitchFamily="34" charset="0"/>
              </a:rPr>
              <a:t>50%</a:t>
            </a:r>
            <a:endParaRPr lang="en-US" sz="1467" dirty="0">
              <a:solidFill>
                <a:schemeClr val="accent1"/>
              </a:solidFill>
              <a:latin typeface="SimHei" charset="-122"/>
              <a:ea typeface="SimHei" charset="-122"/>
              <a:cs typeface="SimHei" charset="-122"/>
              <a:sym typeface="Arial" panose="020B0604020202020204" pitchFamily="34" charset="0"/>
            </a:endParaRPr>
          </a:p>
        </p:txBody>
      </p:sp>
      <p:grpSp>
        <p:nvGrpSpPr>
          <p:cNvPr id="162" name="Group 218">
            <a:extLst>
              <a:ext uri="{FF2B5EF4-FFF2-40B4-BE49-F238E27FC236}">
                <a16:creationId xmlns:a16="http://schemas.microsoft.com/office/drawing/2014/main" xmlns="" id="{96A1B3AA-8E71-416C-8CAA-98FB2DEAFC6D}"/>
              </a:ext>
            </a:extLst>
          </p:cNvPr>
          <p:cNvGrpSpPr/>
          <p:nvPr/>
        </p:nvGrpSpPr>
        <p:grpSpPr>
          <a:xfrm>
            <a:off x="4599888" y="5204149"/>
            <a:ext cx="2475952" cy="520977"/>
            <a:chOff x="609600" y="2841943"/>
            <a:chExt cx="2660838" cy="559774"/>
          </a:xfrm>
        </p:grpSpPr>
        <p:grpSp>
          <p:nvGrpSpPr>
            <p:cNvPr id="163" name="Group 184">
              <a:extLst>
                <a:ext uri="{FF2B5EF4-FFF2-40B4-BE49-F238E27FC236}">
                  <a16:creationId xmlns:a16="http://schemas.microsoft.com/office/drawing/2014/main" xmlns="" id="{7F43ED9C-95FA-4DCA-AED1-786AA72EBEA6}"/>
                </a:ext>
              </a:extLst>
            </p:cNvPr>
            <p:cNvGrpSpPr/>
            <p:nvPr/>
          </p:nvGrpSpPr>
          <p:grpSpPr>
            <a:xfrm>
              <a:off x="609600" y="2841943"/>
              <a:ext cx="260742" cy="559774"/>
              <a:chOff x="6213475" y="1668463"/>
              <a:chExt cx="227013" cy="487362"/>
            </a:xfrm>
            <a:solidFill>
              <a:schemeClr val="accent1"/>
            </a:solidFill>
          </p:grpSpPr>
          <p:sp>
            <p:nvSpPr>
              <p:cNvPr id="191" name="Oval 98">
                <a:extLst>
                  <a:ext uri="{FF2B5EF4-FFF2-40B4-BE49-F238E27FC236}">
                    <a16:creationId xmlns:a16="http://schemas.microsoft.com/office/drawing/2014/main" xmlns="" id="{AC8620B8-EE28-4B36-91D3-CB97F981DCF1}"/>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92" name="Freeform 99">
                <a:extLst>
                  <a:ext uri="{FF2B5EF4-FFF2-40B4-BE49-F238E27FC236}">
                    <a16:creationId xmlns:a16="http://schemas.microsoft.com/office/drawing/2014/main" xmlns="" id="{B1907696-84BF-4325-B311-522F14C0F6D9}"/>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64" name="Group 184">
              <a:extLst>
                <a:ext uri="{FF2B5EF4-FFF2-40B4-BE49-F238E27FC236}">
                  <a16:creationId xmlns:a16="http://schemas.microsoft.com/office/drawing/2014/main" xmlns="" id="{9DB0E5FC-EFBA-4A87-B436-DEB58506FAB6}"/>
                </a:ext>
              </a:extLst>
            </p:cNvPr>
            <p:cNvGrpSpPr/>
            <p:nvPr/>
          </p:nvGrpSpPr>
          <p:grpSpPr>
            <a:xfrm>
              <a:off x="876277" y="2841943"/>
              <a:ext cx="260742" cy="559774"/>
              <a:chOff x="6213475" y="1668463"/>
              <a:chExt cx="227013" cy="487362"/>
            </a:xfrm>
            <a:solidFill>
              <a:schemeClr val="accent1"/>
            </a:solidFill>
          </p:grpSpPr>
          <p:sp>
            <p:nvSpPr>
              <p:cNvPr id="189" name="Oval 98">
                <a:extLst>
                  <a:ext uri="{FF2B5EF4-FFF2-40B4-BE49-F238E27FC236}">
                    <a16:creationId xmlns:a16="http://schemas.microsoft.com/office/drawing/2014/main" xmlns="" id="{3075D327-B088-4F31-B70E-90DD7A7958A3}"/>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90" name="Freeform 99">
                <a:extLst>
                  <a:ext uri="{FF2B5EF4-FFF2-40B4-BE49-F238E27FC236}">
                    <a16:creationId xmlns:a16="http://schemas.microsoft.com/office/drawing/2014/main" xmlns="" id="{723B2BD3-11FD-420E-BDE6-8768F1B2B338}"/>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65" name="Group 184">
              <a:extLst>
                <a:ext uri="{FF2B5EF4-FFF2-40B4-BE49-F238E27FC236}">
                  <a16:creationId xmlns:a16="http://schemas.microsoft.com/office/drawing/2014/main" xmlns="" id="{DBB08512-D189-457E-B4BB-AAE84353A630}"/>
                </a:ext>
              </a:extLst>
            </p:cNvPr>
            <p:cNvGrpSpPr/>
            <p:nvPr/>
          </p:nvGrpSpPr>
          <p:grpSpPr>
            <a:xfrm>
              <a:off x="1142954" y="2841943"/>
              <a:ext cx="260742" cy="559774"/>
              <a:chOff x="6213475" y="1668463"/>
              <a:chExt cx="227013" cy="487362"/>
            </a:xfrm>
            <a:solidFill>
              <a:schemeClr val="accent1"/>
            </a:solidFill>
          </p:grpSpPr>
          <p:sp>
            <p:nvSpPr>
              <p:cNvPr id="187" name="Oval 98">
                <a:extLst>
                  <a:ext uri="{FF2B5EF4-FFF2-40B4-BE49-F238E27FC236}">
                    <a16:creationId xmlns:a16="http://schemas.microsoft.com/office/drawing/2014/main" xmlns="" id="{33EA289A-E63C-4AA6-A1B4-783B4A88A2CE}"/>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88" name="Freeform 99">
                <a:extLst>
                  <a:ext uri="{FF2B5EF4-FFF2-40B4-BE49-F238E27FC236}">
                    <a16:creationId xmlns:a16="http://schemas.microsoft.com/office/drawing/2014/main" xmlns="" id="{21F97989-B410-42D3-83B3-840FED0A3315}"/>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66" name="Group 184">
              <a:extLst>
                <a:ext uri="{FF2B5EF4-FFF2-40B4-BE49-F238E27FC236}">
                  <a16:creationId xmlns:a16="http://schemas.microsoft.com/office/drawing/2014/main" xmlns="" id="{06948A56-1063-4557-BFDF-87168D376119}"/>
                </a:ext>
              </a:extLst>
            </p:cNvPr>
            <p:cNvGrpSpPr/>
            <p:nvPr/>
          </p:nvGrpSpPr>
          <p:grpSpPr>
            <a:xfrm>
              <a:off x="1409631" y="2841943"/>
              <a:ext cx="260742" cy="559774"/>
              <a:chOff x="6213475" y="1668463"/>
              <a:chExt cx="227013" cy="487362"/>
            </a:xfrm>
            <a:solidFill>
              <a:schemeClr val="accent1"/>
            </a:solidFill>
          </p:grpSpPr>
          <p:sp>
            <p:nvSpPr>
              <p:cNvPr id="185" name="Oval 98">
                <a:extLst>
                  <a:ext uri="{FF2B5EF4-FFF2-40B4-BE49-F238E27FC236}">
                    <a16:creationId xmlns:a16="http://schemas.microsoft.com/office/drawing/2014/main" xmlns="" id="{C10D67A0-D44E-47BC-A6E9-4A1F3252D534}"/>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86" name="Freeform 99">
                <a:extLst>
                  <a:ext uri="{FF2B5EF4-FFF2-40B4-BE49-F238E27FC236}">
                    <a16:creationId xmlns:a16="http://schemas.microsoft.com/office/drawing/2014/main" xmlns="" id="{4E226AF1-6230-4E36-A3E9-16605EF81C33}"/>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67" name="Group 184">
              <a:extLst>
                <a:ext uri="{FF2B5EF4-FFF2-40B4-BE49-F238E27FC236}">
                  <a16:creationId xmlns:a16="http://schemas.microsoft.com/office/drawing/2014/main" xmlns="" id="{1B2F4CE0-FA9A-463D-B4A3-2467420F11B5}"/>
                </a:ext>
              </a:extLst>
            </p:cNvPr>
            <p:cNvGrpSpPr/>
            <p:nvPr/>
          </p:nvGrpSpPr>
          <p:grpSpPr>
            <a:xfrm>
              <a:off x="1676308" y="2841943"/>
              <a:ext cx="260742" cy="559774"/>
              <a:chOff x="6213475" y="1668463"/>
              <a:chExt cx="227013" cy="487362"/>
            </a:xfrm>
            <a:solidFill>
              <a:schemeClr val="accent1"/>
            </a:solidFill>
          </p:grpSpPr>
          <p:sp>
            <p:nvSpPr>
              <p:cNvPr id="183" name="Oval 98">
                <a:extLst>
                  <a:ext uri="{FF2B5EF4-FFF2-40B4-BE49-F238E27FC236}">
                    <a16:creationId xmlns:a16="http://schemas.microsoft.com/office/drawing/2014/main" xmlns="" id="{726CCA07-2B6C-4395-88EB-069ED89D0070}"/>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84" name="Freeform 99">
                <a:extLst>
                  <a:ext uri="{FF2B5EF4-FFF2-40B4-BE49-F238E27FC236}">
                    <a16:creationId xmlns:a16="http://schemas.microsoft.com/office/drawing/2014/main" xmlns="" id="{2B6FFD9D-85BF-4751-9C47-73AECFF51491}"/>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68" name="Group 184">
              <a:extLst>
                <a:ext uri="{FF2B5EF4-FFF2-40B4-BE49-F238E27FC236}">
                  <a16:creationId xmlns:a16="http://schemas.microsoft.com/office/drawing/2014/main" xmlns="" id="{C4B2A19A-8B18-4ED1-A3C1-74A1D573CB5A}"/>
                </a:ext>
              </a:extLst>
            </p:cNvPr>
            <p:cNvGrpSpPr/>
            <p:nvPr/>
          </p:nvGrpSpPr>
          <p:grpSpPr>
            <a:xfrm>
              <a:off x="1942985" y="2841943"/>
              <a:ext cx="260742" cy="559774"/>
              <a:chOff x="6213475" y="1668463"/>
              <a:chExt cx="227013" cy="487362"/>
            </a:xfrm>
            <a:solidFill>
              <a:schemeClr val="accent1"/>
            </a:solidFill>
          </p:grpSpPr>
          <p:sp>
            <p:nvSpPr>
              <p:cNvPr id="181" name="Oval 98">
                <a:extLst>
                  <a:ext uri="{FF2B5EF4-FFF2-40B4-BE49-F238E27FC236}">
                    <a16:creationId xmlns:a16="http://schemas.microsoft.com/office/drawing/2014/main" xmlns="" id="{28709C47-552E-498C-B4B2-EA0F4501719B}"/>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82" name="Freeform 99">
                <a:extLst>
                  <a:ext uri="{FF2B5EF4-FFF2-40B4-BE49-F238E27FC236}">
                    <a16:creationId xmlns:a16="http://schemas.microsoft.com/office/drawing/2014/main" xmlns="" id="{5622A743-3D92-409B-A1D8-754D09E335F4}"/>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69" name="Group 184">
              <a:extLst>
                <a:ext uri="{FF2B5EF4-FFF2-40B4-BE49-F238E27FC236}">
                  <a16:creationId xmlns:a16="http://schemas.microsoft.com/office/drawing/2014/main" xmlns="" id="{5FED008E-FB62-4CE7-B8F2-1321A1696A9F}"/>
                </a:ext>
              </a:extLst>
            </p:cNvPr>
            <p:cNvGrpSpPr/>
            <p:nvPr/>
          </p:nvGrpSpPr>
          <p:grpSpPr>
            <a:xfrm>
              <a:off x="2209662" y="2841943"/>
              <a:ext cx="260742" cy="559774"/>
              <a:chOff x="6213475" y="1668463"/>
              <a:chExt cx="227013" cy="487362"/>
            </a:xfrm>
            <a:solidFill>
              <a:schemeClr val="accent1"/>
            </a:solidFill>
          </p:grpSpPr>
          <p:sp>
            <p:nvSpPr>
              <p:cNvPr id="179" name="Oval 98">
                <a:extLst>
                  <a:ext uri="{FF2B5EF4-FFF2-40B4-BE49-F238E27FC236}">
                    <a16:creationId xmlns:a16="http://schemas.microsoft.com/office/drawing/2014/main" xmlns="" id="{C335EF39-FB23-4778-82DA-7171A87D49DF}"/>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80" name="Freeform 99">
                <a:extLst>
                  <a:ext uri="{FF2B5EF4-FFF2-40B4-BE49-F238E27FC236}">
                    <a16:creationId xmlns:a16="http://schemas.microsoft.com/office/drawing/2014/main" xmlns="" id="{009FAC58-CA91-47C4-8C25-B92C100E97CD}"/>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70" name="Group 184">
              <a:extLst>
                <a:ext uri="{FF2B5EF4-FFF2-40B4-BE49-F238E27FC236}">
                  <a16:creationId xmlns:a16="http://schemas.microsoft.com/office/drawing/2014/main" xmlns="" id="{7899A81C-42D8-4D11-AB95-587702F2092B}"/>
                </a:ext>
              </a:extLst>
            </p:cNvPr>
            <p:cNvGrpSpPr/>
            <p:nvPr/>
          </p:nvGrpSpPr>
          <p:grpSpPr>
            <a:xfrm>
              <a:off x="2476339" y="2841943"/>
              <a:ext cx="260742" cy="559774"/>
              <a:chOff x="6213475" y="1668463"/>
              <a:chExt cx="227013" cy="487362"/>
            </a:xfrm>
            <a:solidFill>
              <a:schemeClr val="accent1"/>
            </a:solidFill>
          </p:grpSpPr>
          <p:sp>
            <p:nvSpPr>
              <p:cNvPr id="177" name="Oval 98">
                <a:extLst>
                  <a:ext uri="{FF2B5EF4-FFF2-40B4-BE49-F238E27FC236}">
                    <a16:creationId xmlns:a16="http://schemas.microsoft.com/office/drawing/2014/main" xmlns="" id="{E6EB56D7-5C08-438D-8C1F-D71497183DCC}"/>
                  </a:ext>
                </a:extLst>
              </p:cNvPr>
              <p:cNvSpPr>
                <a:spLocks noChangeArrowheads="1"/>
              </p:cNvSpPr>
              <p:nvPr/>
            </p:nvSpPr>
            <p:spPr bwMode="auto">
              <a:xfrm>
                <a:off x="6291263" y="1668463"/>
                <a:ext cx="73025" cy="73025"/>
              </a:xfrm>
              <a:prstGeom prst="ellipse">
                <a:avLst/>
              </a:pr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78" name="Freeform 99">
                <a:extLst>
                  <a:ext uri="{FF2B5EF4-FFF2-40B4-BE49-F238E27FC236}">
                    <a16:creationId xmlns:a16="http://schemas.microsoft.com/office/drawing/2014/main" xmlns="" id="{AD0F28BC-0749-4ADB-BE90-C20AD6C055BD}"/>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solidFill>
                <a:schemeClr val="accent2"/>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71" name="Group 184">
              <a:extLst>
                <a:ext uri="{FF2B5EF4-FFF2-40B4-BE49-F238E27FC236}">
                  <a16:creationId xmlns:a16="http://schemas.microsoft.com/office/drawing/2014/main" xmlns="" id="{89394745-D99B-4EC7-BF3E-FF96FF964F5C}"/>
                </a:ext>
              </a:extLst>
            </p:cNvPr>
            <p:cNvGrpSpPr/>
            <p:nvPr/>
          </p:nvGrpSpPr>
          <p:grpSpPr>
            <a:xfrm>
              <a:off x="2743016" y="2841943"/>
              <a:ext cx="260742" cy="559774"/>
              <a:chOff x="6213475" y="1668463"/>
              <a:chExt cx="227013" cy="487362"/>
            </a:xfrm>
            <a:solidFill>
              <a:schemeClr val="bg1">
                <a:lumMod val="75000"/>
              </a:schemeClr>
            </a:solidFill>
          </p:grpSpPr>
          <p:sp>
            <p:nvSpPr>
              <p:cNvPr id="175" name="Oval 98">
                <a:extLst>
                  <a:ext uri="{FF2B5EF4-FFF2-40B4-BE49-F238E27FC236}">
                    <a16:creationId xmlns:a16="http://schemas.microsoft.com/office/drawing/2014/main" xmlns="" id="{30AD6A2B-6C90-4BFD-B5B1-28BF03879A84}"/>
                  </a:ext>
                </a:extLst>
              </p:cNvPr>
              <p:cNvSpPr>
                <a:spLocks noChangeArrowheads="1"/>
              </p:cNvSpPr>
              <p:nvPr/>
            </p:nvSpPr>
            <p:spPr bwMode="auto">
              <a:xfrm>
                <a:off x="6291263" y="1668463"/>
                <a:ext cx="73025" cy="7302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76" name="Freeform 99">
                <a:extLst>
                  <a:ext uri="{FF2B5EF4-FFF2-40B4-BE49-F238E27FC236}">
                    <a16:creationId xmlns:a16="http://schemas.microsoft.com/office/drawing/2014/main" xmlns="" id="{54D58D15-DA9E-403B-BAD0-B6854A3EB2F1}"/>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72" name="Group 184">
              <a:extLst>
                <a:ext uri="{FF2B5EF4-FFF2-40B4-BE49-F238E27FC236}">
                  <a16:creationId xmlns:a16="http://schemas.microsoft.com/office/drawing/2014/main" xmlns="" id="{1EFC47C2-0C09-4D44-9CD6-046F45C242BA}"/>
                </a:ext>
              </a:extLst>
            </p:cNvPr>
            <p:cNvGrpSpPr/>
            <p:nvPr/>
          </p:nvGrpSpPr>
          <p:grpSpPr>
            <a:xfrm>
              <a:off x="3009696" y="2841943"/>
              <a:ext cx="260742" cy="559774"/>
              <a:chOff x="6213475" y="1668463"/>
              <a:chExt cx="227013" cy="487362"/>
            </a:xfrm>
            <a:solidFill>
              <a:schemeClr val="bg1">
                <a:lumMod val="75000"/>
              </a:schemeClr>
            </a:solidFill>
          </p:grpSpPr>
          <p:sp>
            <p:nvSpPr>
              <p:cNvPr id="173" name="Oval 229">
                <a:extLst>
                  <a:ext uri="{FF2B5EF4-FFF2-40B4-BE49-F238E27FC236}">
                    <a16:creationId xmlns:a16="http://schemas.microsoft.com/office/drawing/2014/main" xmlns="" id="{33C3A3D6-D61A-426C-8CFE-E3E320C93A87}"/>
                  </a:ext>
                </a:extLst>
              </p:cNvPr>
              <p:cNvSpPr>
                <a:spLocks noChangeArrowheads="1"/>
              </p:cNvSpPr>
              <p:nvPr/>
            </p:nvSpPr>
            <p:spPr bwMode="auto">
              <a:xfrm>
                <a:off x="6291263" y="1668463"/>
                <a:ext cx="73025" cy="73025"/>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174" name="Freeform 230">
                <a:extLst>
                  <a:ext uri="{FF2B5EF4-FFF2-40B4-BE49-F238E27FC236}">
                    <a16:creationId xmlns:a16="http://schemas.microsoft.com/office/drawing/2014/main" xmlns="" id="{18F308D6-702D-4671-AB5C-8452BD646B63}"/>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grpSp>
        <p:nvGrpSpPr>
          <p:cNvPr id="193" name="Group 154">
            <a:extLst>
              <a:ext uri="{FF2B5EF4-FFF2-40B4-BE49-F238E27FC236}">
                <a16:creationId xmlns:a16="http://schemas.microsoft.com/office/drawing/2014/main" xmlns="" id="{417FBF0E-28C4-4E7D-B526-E4FC2C23E40F}"/>
              </a:ext>
            </a:extLst>
          </p:cNvPr>
          <p:cNvGrpSpPr/>
          <p:nvPr/>
        </p:nvGrpSpPr>
        <p:grpSpPr>
          <a:xfrm>
            <a:off x="7262888" y="5188958"/>
            <a:ext cx="2394513" cy="551359"/>
            <a:chOff x="5932686" y="2855964"/>
            <a:chExt cx="2449314" cy="563870"/>
          </a:xfrm>
        </p:grpSpPr>
        <p:grpSp>
          <p:nvGrpSpPr>
            <p:cNvPr id="194" name="Group 179">
              <a:extLst>
                <a:ext uri="{FF2B5EF4-FFF2-40B4-BE49-F238E27FC236}">
                  <a16:creationId xmlns:a16="http://schemas.microsoft.com/office/drawing/2014/main" xmlns="" id="{3D1B7AB8-9DE6-48A6-A492-52F529E32570}"/>
                </a:ext>
              </a:extLst>
            </p:cNvPr>
            <p:cNvGrpSpPr/>
            <p:nvPr/>
          </p:nvGrpSpPr>
          <p:grpSpPr>
            <a:xfrm>
              <a:off x="5932686" y="2855964"/>
              <a:ext cx="220321" cy="563870"/>
              <a:chOff x="5054600" y="1652588"/>
              <a:chExt cx="187325" cy="479424"/>
            </a:xfrm>
            <a:solidFill>
              <a:schemeClr val="accent4"/>
            </a:solidFill>
          </p:grpSpPr>
          <p:sp>
            <p:nvSpPr>
              <p:cNvPr id="222" name="Freeform 96">
                <a:extLst>
                  <a:ext uri="{FF2B5EF4-FFF2-40B4-BE49-F238E27FC236}">
                    <a16:creationId xmlns:a16="http://schemas.microsoft.com/office/drawing/2014/main" xmlns="" id="{E6F238F9-C1D3-4E29-BD97-36C21A6D7100}"/>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23" name="Oval 97">
                <a:extLst>
                  <a:ext uri="{FF2B5EF4-FFF2-40B4-BE49-F238E27FC236}">
                    <a16:creationId xmlns:a16="http://schemas.microsoft.com/office/drawing/2014/main" xmlns="" id="{F2E1F523-0A9F-4967-B8EF-1B1A194CC461}"/>
                  </a:ext>
                </a:extLst>
              </p:cNvPr>
              <p:cNvSpPr>
                <a:spLocks noChangeArrowheads="1"/>
              </p:cNvSpPr>
              <p:nvPr/>
            </p:nvSpPr>
            <p:spPr bwMode="auto">
              <a:xfrm>
                <a:off x="5110163" y="1652588"/>
                <a:ext cx="74613" cy="76200"/>
              </a:xfrm>
              <a:prstGeom prst="ellipse">
                <a:avLst/>
              </a:pr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95" name="Group 179">
              <a:extLst>
                <a:ext uri="{FF2B5EF4-FFF2-40B4-BE49-F238E27FC236}">
                  <a16:creationId xmlns:a16="http://schemas.microsoft.com/office/drawing/2014/main" xmlns="" id="{7E9B9346-C050-4DC3-BC63-E3AE86924D4F}"/>
                </a:ext>
              </a:extLst>
            </p:cNvPr>
            <p:cNvGrpSpPr/>
            <p:nvPr/>
          </p:nvGrpSpPr>
          <p:grpSpPr>
            <a:xfrm>
              <a:off x="6180352" y="2855964"/>
              <a:ext cx="220321" cy="563870"/>
              <a:chOff x="5054600" y="1652588"/>
              <a:chExt cx="187325" cy="479424"/>
            </a:xfrm>
            <a:solidFill>
              <a:schemeClr val="accent4"/>
            </a:solidFill>
          </p:grpSpPr>
          <p:sp>
            <p:nvSpPr>
              <p:cNvPr id="220" name="Freeform 96">
                <a:extLst>
                  <a:ext uri="{FF2B5EF4-FFF2-40B4-BE49-F238E27FC236}">
                    <a16:creationId xmlns:a16="http://schemas.microsoft.com/office/drawing/2014/main" xmlns="" id="{EBB6E077-4D8F-4C84-B9BE-0D019C34557F}"/>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21" name="Oval 97">
                <a:extLst>
                  <a:ext uri="{FF2B5EF4-FFF2-40B4-BE49-F238E27FC236}">
                    <a16:creationId xmlns:a16="http://schemas.microsoft.com/office/drawing/2014/main" xmlns="" id="{08895958-105F-4F81-9791-BCB452C87C4C}"/>
                  </a:ext>
                </a:extLst>
              </p:cNvPr>
              <p:cNvSpPr>
                <a:spLocks noChangeArrowheads="1"/>
              </p:cNvSpPr>
              <p:nvPr/>
            </p:nvSpPr>
            <p:spPr bwMode="auto">
              <a:xfrm>
                <a:off x="5110163" y="1652588"/>
                <a:ext cx="74613" cy="76200"/>
              </a:xfrm>
              <a:prstGeom prst="ellipse">
                <a:avLst/>
              </a:pr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96" name="Group 179">
              <a:extLst>
                <a:ext uri="{FF2B5EF4-FFF2-40B4-BE49-F238E27FC236}">
                  <a16:creationId xmlns:a16="http://schemas.microsoft.com/office/drawing/2014/main" xmlns="" id="{2669FCA5-6380-45EF-BCC4-61A44C48CF28}"/>
                </a:ext>
              </a:extLst>
            </p:cNvPr>
            <p:cNvGrpSpPr/>
            <p:nvPr/>
          </p:nvGrpSpPr>
          <p:grpSpPr>
            <a:xfrm>
              <a:off x="6428018" y="2855964"/>
              <a:ext cx="220321" cy="563870"/>
              <a:chOff x="5054600" y="1652588"/>
              <a:chExt cx="187325" cy="479424"/>
            </a:xfrm>
            <a:solidFill>
              <a:schemeClr val="accent4"/>
            </a:solidFill>
          </p:grpSpPr>
          <p:sp>
            <p:nvSpPr>
              <p:cNvPr id="218" name="Freeform 96">
                <a:extLst>
                  <a:ext uri="{FF2B5EF4-FFF2-40B4-BE49-F238E27FC236}">
                    <a16:creationId xmlns:a16="http://schemas.microsoft.com/office/drawing/2014/main" xmlns="" id="{81EB6968-BC01-4571-9A55-A4FD57CE549D}"/>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19" name="Oval 97">
                <a:extLst>
                  <a:ext uri="{FF2B5EF4-FFF2-40B4-BE49-F238E27FC236}">
                    <a16:creationId xmlns:a16="http://schemas.microsoft.com/office/drawing/2014/main" xmlns="" id="{75A85F67-58A2-4164-8D59-A2557662772F}"/>
                  </a:ext>
                </a:extLst>
              </p:cNvPr>
              <p:cNvSpPr>
                <a:spLocks noChangeArrowheads="1"/>
              </p:cNvSpPr>
              <p:nvPr/>
            </p:nvSpPr>
            <p:spPr bwMode="auto">
              <a:xfrm>
                <a:off x="5110163" y="1652588"/>
                <a:ext cx="74613" cy="76200"/>
              </a:xfrm>
              <a:prstGeom prst="ellipse">
                <a:avLst/>
              </a:pr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97" name="Group 179">
              <a:extLst>
                <a:ext uri="{FF2B5EF4-FFF2-40B4-BE49-F238E27FC236}">
                  <a16:creationId xmlns:a16="http://schemas.microsoft.com/office/drawing/2014/main" xmlns="" id="{C53B1CEE-231D-4CA6-9A7A-878A9F8E0D76}"/>
                </a:ext>
              </a:extLst>
            </p:cNvPr>
            <p:cNvGrpSpPr/>
            <p:nvPr/>
          </p:nvGrpSpPr>
          <p:grpSpPr>
            <a:xfrm>
              <a:off x="6675684" y="2855964"/>
              <a:ext cx="220321" cy="563870"/>
              <a:chOff x="5054600" y="1652588"/>
              <a:chExt cx="187325" cy="479424"/>
            </a:xfrm>
            <a:solidFill>
              <a:schemeClr val="accent4"/>
            </a:solidFill>
          </p:grpSpPr>
          <p:sp>
            <p:nvSpPr>
              <p:cNvPr id="216" name="Freeform 96">
                <a:extLst>
                  <a:ext uri="{FF2B5EF4-FFF2-40B4-BE49-F238E27FC236}">
                    <a16:creationId xmlns:a16="http://schemas.microsoft.com/office/drawing/2014/main" xmlns="" id="{9E8F22D6-46B4-48EE-8465-13411D07949C}"/>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17" name="Oval 97">
                <a:extLst>
                  <a:ext uri="{FF2B5EF4-FFF2-40B4-BE49-F238E27FC236}">
                    <a16:creationId xmlns:a16="http://schemas.microsoft.com/office/drawing/2014/main" xmlns="" id="{4DEF17B8-267F-4E2F-BBAD-E0310DE9F7DD}"/>
                  </a:ext>
                </a:extLst>
              </p:cNvPr>
              <p:cNvSpPr>
                <a:spLocks noChangeArrowheads="1"/>
              </p:cNvSpPr>
              <p:nvPr/>
            </p:nvSpPr>
            <p:spPr bwMode="auto">
              <a:xfrm>
                <a:off x="5110163" y="1652588"/>
                <a:ext cx="74613" cy="76200"/>
              </a:xfrm>
              <a:prstGeom prst="ellipse">
                <a:avLst/>
              </a:pr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98" name="Group 179">
              <a:extLst>
                <a:ext uri="{FF2B5EF4-FFF2-40B4-BE49-F238E27FC236}">
                  <a16:creationId xmlns:a16="http://schemas.microsoft.com/office/drawing/2014/main" xmlns="" id="{36ECC901-A423-408F-BEE4-9DCE297BF638}"/>
                </a:ext>
              </a:extLst>
            </p:cNvPr>
            <p:cNvGrpSpPr/>
            <p:nvPr/>
          </p:nvGrpSpPr>
          <p:grpSpPr>
            <a:xfrm>
              <a:off x="6923350" y="2855964"/>
              <a:ext cx="220321" cy="563870"/>
              <a:chOff x="5054600" y="1652588"/>
              <a:chExt cx="187325" cy="479424"/>
            </a:xfrm>
            <a:solidFill>
              <a:schemeClr val="accent4"/>
            </a:solidFill>
          </p:grpSpPr>
          <p:sp>
            <p:nvSpPr>
              <p:cNvPr id="214" name="Freeform 96">
                <a:extLst>
                  <a:ext uri="{FF2B5EF4-FFF2-40B4-BE49-F238E27FC236}">
                    <a16:creationId xmlns:a16="http://schemas.microsoft.com/office/drawing/2014/main" xmlns="" id="{8A32EE0A-28AC-4AD2-828D-791C409067E0}"/>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15" name="Oval 97">
                <a:extLst>
                  <a:ext uri="{FF2B5EF4-FFF2-40B4-BE49-F238E27FC236}">
                    <a16:creationId xmlns:a16="http://schemas.microsoft.com/office/drawing/2014/main" xmlns="" id="{5C50E462-FE67-4276-AE13-B091EB109C7D}"/>
                  </a:ext>
                </a:extLst>
              </p:cNvPr>
              <p:cNvSpPr>
                <a:spLocks noChangeArrowheads="1"/>
              </p:cNvSpPr>
              <p:nvPr/>
            </p:nvSpPr>
            <p:spPr bwMode="auto">
              <a:xfrm>
                <a:off x="5110163" y="1652588"/>
                <a:ext cx="74613" cy="76200"/>
              </a:xfrm>
              <a:prstGeom prst="ellipse">
                <a:avLst/>
              </a:prstGeom>
              <a:solidFill>
                <a:schemeClr val="accent1"/>
              </a:solid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199" name="Group 179">
              <a:extLst>
                <a:ext uri="{FF2B5EF4-FFF2-40B4-BE49-F238E27FC236}">
                  <a16:creationId xmlns:a16="http://schemas.microsoft.com/office/drawing/2014/main" xmlns="" id="{AAB72616-3A55-4A19-8DD5-098C87373074}"/>
                </a:ext>
              </a:extLst>
            </p:cNvPr>
            <p:cNvGrpSpPr/>
            <p:nvPr/>
          </p:nvGrpSpPr>
          <p:grpSpPr>
            <a:xfrm>
              <a:off x="7171017" y="2855964"/>
              <a:ext cx="220321" cy="563870"/>
              <a:chOff x="5054600" y="1652588"/>
              <a:chExt cx="187325" cy="479424"/>
            </a:xfrm>
            <a:solidFill>
              <a:schemeClr val="bg1">
                <a:lumMod val="75000"/>
              </a:schemeClr>
            </a:solidFill>
          </p:grpSpPr>
          <p:sp>
            <p:nvSpPr>
              <p:cNvPr id="212" name="Freeform 96">
                <a:extLst>
                  <a:ext uri="{FF2B5EF4-FFF2-40B4-BE49-F238E27FC236}">
                    <a16:creationId xmlns:a16="http://schemas.microsoft.com/office/drawing/2014/main" xmlns="" id="{0E5F2386-13F6-4A41-8796-30858FDF39A2}"/>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13" name="Oval 97">
                <a:extLst>
                  <a:ext uri="{FF2B5EF4-FFF2-40B4-BE49-F238E27FC236}">
                    <a16:creationId xmlns:a16="http://schemas.microsoft.com/office/drawing/2014/main" xmlns="" id="{609BC3D1-33D6-4FE0-9456-64CECC6B43B3}"/>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200" name="Group 179">
              <a:extLst>
                <a:ext uri="{FF2B5EF4-FFF2-40B4-BE49-F238E27FC236}">
                  <a16:creationId xmlns:a16="http://schemas.microsoft.com/office/drawing/2014/main" xmlns="" id="{9B439F19-32C3-407A-BAF5-76F22B037169}"/>
                </a:ext>
              </a:extLst>
            </p:cNvPr>
            <p:cNvGrpSpPr/>
            <p:nvPr/>
          </p:nvGrpSpPr>
          <p:grpSpPr>
            <a:xfrm>
              <a:off x="7418683" y="2855964"/>
              <a:ext cx="220321" cy="563870"/>
              <a:chOff x="5054600" y="1652588"/>
              <a:chExt cx="187325" cy="479424"/>
            </a:xfrm>
            <a:solidFill>
              <a:schemeClr val="bg1">
                <a:lumMod val="75000"/>
              </a:schemeClr>
            </a:solidFill>
          </p:grpSpPr>
          <p:sp>
            <p:nvSpPr>
              <p:cNvPr id="210" name="Freeform 96">
                <a:extLst>
                  <a:ext uri="{FF2B5EF4-FFF2-40B4-BE49-F238E27FC236}">
                    <a16:creationId xmlns:a16="http://schemas.microsoft.com/office/drawing/2014/main" xmlns="" id="{C090E7B8-EA1B-4874-9E2E-1888DF195E04}"/>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11" name="Oval 97">
                <a:extLst>
                  <a:ext uri="{FF2B5EF4-FFF2-40B4-BE49-F238E27FC236}">
                    <a16:creationId xmlns:a16="http://schemas.microsoft.com/office/drawing/2014/main" xmlns="" id="{3E98C7F5-154C-4C28-BCCC-6CBE77C27F73}"/>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201" name="Group 179">
              <a:extLst>
                <a:ext uri="{FF2B5EF4-FFF2-40B4-BE49-F238E27FC236}">
                  <a16:creationId xmlns:a16="http://schemas.microsoft.com/office/drawing/2014/main" xmlns="" id="{F6B84FE8-A7EA-4CB6-B5EE-EDBB9E734C1B}"/>
                </a:ext>
              </a:extLst>
            </p:cNvPr>
            <p:cNvGrpSpPr/>
            <p:nvPr/>
          </p:nvGrpSpPr>
          <p:grpSpPr>
            <a:xfrm>
              <a:off x="7666349" y="2855964"/>
              <a:ext cx="220321" cy="563870"/>
              <a:chOff x="5054600" y="1652588"/>
              <a:chExt cx="187325" cy="479424"/>
            </a:xfrm>
            <a:solidFill>
              <a:schemeClr val="bg1">
                <a:lumMod val="75000"/>
              </a:schemeClr>
            </a:solidFill>
          </p:grpSpPr>
          <p:sp>
            <p:nvSpPr>
              <p:cNvPr id="208" name="Freeform 96">
                <a:extLst>
                  <a:ext uri="{FF2B5EF4-FFF2-40B4-BE49-F238E27FC236}">
                    <a16:creationId xmlns:a16="http://schemas.microsoft.com/office/drawing/2014/main" xmlns="" id="{0AF28BEA-2E5D-43B9-9761-02908AA8DF5A}"/>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09" name="Oval 97">
                <a:extLst>
                  <a:ext uri="{FF2B5EF4-FFF2-40B4-BE49-F238E27FC236}">
                    <a16:creationId xmlns:a16="http://schemas.microsoft.com/office/drawing/2014/main" xmlns="" id="{DC65EE95-CCA6-445B-B8C3-1603C538FBBC}"/>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202" name="Group 179">
              <a:extLst>
                <a:ext uri="{FF2B5EF4-FFF2-40B4-BE49-F238E27FC236}">
                  <a16:creationId xmlns:a16="http://schemas.microsoft.com/office/drawing/2014/main" xmlns="" id="{F84E68B4-BC55-473C-A1A2-297361E798C5}"/>
                </a:ext>
              </a:extLst>
            </p:cNvPr>
            <p:cNvGrpSpPr/>
            <p:nvPr/>
          </p:nvGrpSpPr>
          <p:grpSpPr>
            <a:xfrm>
              <a:off x="7914015" y="2855964"/>
              <a:ext cx="220321" cy="563870"/>
              <a:chOff x="5054600" y="1652588"/>
              <a:chExt cx="187325" cy="479424"/>
            </a:xfrm>
            <a:solidFill>
              <a:schemeClr val="bg1">
                <a:lumMod val="75000"/>
              </a:schemeClr>
            </a:solidFill>
          </p:grpSpPr>
          <p:sp>
            <p:nvSpPr>
              <p:cNvPr id="206" name="Freeform 96">
                <a:extLst>
                  <a:ext uri="{FF2B5EF4-FFF2-40B4-BE49-F238E27FC236}">
                    <a16:creationId xmlns:a16="http://schemas.microsoft.com/office/drawing/2014/main" xmlns="" id="{B16DE3D8-17BB-4D47-8013-0883B4D97C77}"/>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07" name="Oval 97">
                <a:extLst>
                  <a:ext uri="{FF2B5EF4-FFF2-40B4-BE49-F238E27FC236}">
                    <a16:creationId xmlns:a16="http://schemas.microsoft.com/office/drawing/2014/main" xmlns="" id="{FC4B3E68-B3B0-4F0A-A209-017E4D81501A}"/>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nvGrpSpPr>
            <p:cNvPr id="203" name="Group 179">
              <a:extLst>
                <a:ext uri="{FF2B5EF4-FFF2-40B4-BE49-F238E27FC236}">
                  <a16:creationId xmlns:a16="http://schemas.microsoft.com/office/drawing/2014/main" xmlns="" id="{CA2D02D9-546D-4D52-9DCE-0BAA9D458F50}"/>
                </a:ext>
              </a:extLst>
            </p:cNvPr>
            <p:cNvGrpSpPr/>
            <p:nvPr/>
          </p:nvGrpSpPr>
          <p:grpSpPr>
            <a:xfrm>
              <a:off x="8161679" y="2855964"/>
              <a:ext cx="220321" cy="563870"/>
              <a:chOff x="5054600" y="1652588"/>
              <a:chExt cx="187325" cy="479424"/>
            </a:xfrm>
            <a:solidFill>
              <a:schemeClr val="bg1">
                <a:lumMod val="75000"/>
              </a:schemeClr>
            </a:solidFill>
          </p:grpSpPr>
          <p:sp>
            <p:nvSpPr>
              <p:cNvPr id="204" name="Freeform 96">
                <a:extLst>
                  <a:ext uri="{FF2B5EF4-FFF2-40B4-BE49-F238E27FC236}">
                    <a16:creationId xmlns:a16="http://schemas.microsoft.com/office/drawing/2014/main" xmlns="" id="{4FB6AF7E-6674-4850-A3AF-22BA10C0A2A3}"/>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sp>
            <p:nvSpPr>
              <p:cNvPr id="205" name="Oval 97">
                <a:extLst>
                  <a:ext uri="{FF2B5EF4-FFF2-40B4-BE49-F238E27FC236}">
                    <a16:creationId xmlns:a16="http://schemas.microsoft.com/office/drawing/2014/main" xmlns="" id="{030706E7-E46B-4498-953D-A9D957B5A737}"/>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152760" tIns="76380" rIns="152760" bIns="76380" numCol="1" anchor="t" anchorCtr="0" compatLnSpc="1">
                <a:prstTxWarp prst="textNoShape">
                  <a:avLst/>
                </a:prstTxWarp>
              </a:bodyPr>
              <a:lstStyle/>
              <a:p>
                <a:pPr>
                  <a:lnSpc>
                    <a:spcPct val="120000"/>
                  </a:lnSpc>
                </a:pPr>
                <a:endParaRPr lang="en-US" sz="1467" dirty="0">
                  <a:latin typeface="SimHei" charset="-122"/>
                  <a:ea typeface="SimHei" charset="-122"/>
                  <a:cs typeface="SimHei" charset="-122"/>
                  <a:sym typeface="Arial" panose="020B0604020202020204" pitchFamily="34" charset="0"/>
                </a:endParaRPr>
              </a:p>
            </p:txBody>
          </p:sp>
        </p:grpSp>
      </p:grpSp>
      <p:sp>
        <p:nvSpPr>
          <p:cNvPr id="224" name="TextBox 284">
            <a:extLst>
              <a:ext uri="{FF2B5EF4-FFF2-40B4-BE49-F238E27FC236}">
                <a16:creationId xmlns:a16="http://schemas.microsoft.com/office/drawing/2014/main" xmlns="" id="{8B655DFC-7EBA-4CA4-BDCE-3111F7CD6827}"/>
              </a:ext>
            </a:extLst>
          </p:cNvPr>
          <p:cNvSpPr txBox="1"/>
          <p:nvPr/>
        </p:nvSpPr>
        <p:spPr>
          <a:xfrm>
            <a:off x="7649757" y="3396363"/>
            <a:ext cx="2899951" cy="471539"/>
          </a:xfrm>
          <a:prstGeom prst="rect">
            <a:avLst/>
          </a:prstGeom>
          <a:noFill/>
        </p:spPr>
        <p:txBody>
          <a:bodyPr wrap="square" lIns="0" tIns="0" rIns="0" bIns="0" rtlCol="0">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SimHei" charset="-122"/>
                <a:ea typeface="SimHei" charset="-122"/>
                <a:cs typeface="SimHei" charset="-122"/>
                <a:sym typeface="Arial" panose="020B0604020202020204" pitchFamily="34" charset="0"/>
              </a:rPr>
              <a:t>请替换文字内容，点击添加相关标题文字，修改文字内容</a:t>
            </a:r>
            <a:endParaRPr lang="zh-CN" altLang="en-US" sz="1067"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225" name="TextBox 284">
            <a:extLst>
              <a:ext uri="{FF2B5EF4-FFF2-40B4-BE49-F238E27FC236}">
                <a16:creationId xmlns:a16="http://schemas.microsoft.com/office/drawing/2014/main" xmlns="" id="{7FA5C7B8-2DCF-489D-831D-49675AAB7387}"/>
              </a:ext>
            </a:extLst>
          </p:cNvPr>
          <p:cNvSpPr txBox="1"/>
          <p:nvPr/>
        </p:nvSpPr>
        <p:spPr>
          <a:xfrm>
            <a:off x="7649757" y="4009694"/>
            <a:ext cx="2899951" cy="471539"/>
          </a:xfrm>
          <a:prstGeom prst="rect">
            <a:avLst/>
          </a:prstGeom>
          <a:noFill/>
        </p:spPr>
        <p:txBody>
          <a:bodyPr wrap="square" lIns="0" tIns="0" rIns="0" bIns="0" rtlCol="0">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SimHei" charset="-122"/>
                <a:ea typeface="SimHei" charset="-122"/>
                <a:cs typeface="SimHei" charset="-122"/>
                <a:sym typeface="Arial" panose="020B0604020202020204" pitchFamily="34" charset="0"/>
              </a:rPr>
              <a:t>请替换文字内容，点击添加相关标题文字，修改文字内容</a:t>
            </a:r>
            <a:endParaRPr lang="zh-CN" altLang="en-US" sz="1067" dirty="0">
              <a:solidFill>
                <a:schemeClr val="bg1">
                  <a:lumMod val="65000"/>
                </a:schemeClr>
              </a:solidFill>
              <a:latin typeface="SimHei" charset="-122"/>
              <a:ea typeface="SimHei" charset="-122"/>
              <a:cs typeface="SimHei" charset="-122"/>
              <a:sym typeface="Arial" panose="020B0604020202020204" pitchFamily="34" charset="0"/>
            </a:endParaRPr>
          </a:p>
        </p:txBody>
      </p:sp>
      <p:sp>
        <p:nvSpPr>
          <p:cNvPr id="226" name="TextBox 284">
            <a:extLst>
              <a:ext uri="{FF2B5EF4-FFF2-40B4-BE49-F238E27FC236}">
                <a16:creationId xmlns:a16="http://schemas.microsoft.com/office/drawing/2014/main" xmlns="" id="{01C9075F-A81D-463A-92BE-C8E957ED0D38}"/>
              </a:ext>
            </a:extLst>
          </p:cNvPr>
          <p:cNvSpPr txBox="1"/>
          <p:nvPr/>
        </p:nvSpPr>
        <p:spPr>
          <a:xfrm>
            <a:off x="7649757" y="4623024"/>
            <a:ext cx="2899951" cy="471539"/>
          </a:xfrm>
          <a:prstGeom prst="rect">
            <a:avLst/>
          </a:prstGeom>
          <a:noFill/>
        </p:spPr>
        <p:txBody>
          <a:bodyPr wrap="square" lIns="0" tIns="0" rIns="0" bIns="0" rtlCol="0">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SimHei" charset="-122"/>
                <a:ea typeface="SimHei" charset="-122"/>
                <a:cs typeface="SimHei" charset="-122"/>
                <a:sym typeface="Arial" panose="020B0604020202020204" pitchFamily="34" charset="0"/>
              </a:rPr>
              <a:t>请替换文字内容，点击添加相关标题文字，修改文字内容</a:t>
            </a:r>
            <a:endParaRPr lang="zh-CN" altLang="en-US" sz="1067" dirty="0">
              <a:solidFill>
                <a:schemeClr val="bg1">
                  <a:lumMod val="65000"/>
                </a:schemeClr>
              </a:solidFill>
              <a:latin typeface="SimHei" charset="-122"/>
              <a:ea typeface="SimHei" charset="-122"/>
              <a:cs typeface="SimHei" charset="-122"/>
              <a:sym typeface="Arial" panose="020B0604020202020204" pitchFamily="34" charset="0"/>
            </a:endParaRPr>
          </a:p>
        </p:txBody>
      </p:sp>
      <p:pic>
        <p:nvPicPr>
          <p:cNvPr id="227" name="图片 2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3208009877"/>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ne&quot;,&quot;Name&quot;:&quot;无&quot;,&quot;HeaderHeight&quot;:6.0,&quot;FooterHeight&quot;:6.0,&quot;SideMargin&quot;:4.0,&quot;TopMargin&quot;:0.0,&quot;BottomMargin&quot;:0.0,&quot;IntervalMargin&quot;:0.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416</TotalTime>
  <Words>1306</Words>
  <Application>Microsoft Macintosh PowerPoint</Application>
  <PresentationFormat>宽屏</PresentationFormat>
  <Paragraphs>184</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SimHei</vt:lpstr>
      <vt:lpstr>等线</vt:lpstr>
      <vt:lpstr>宋体</vt:lpstr>
      <vt:lpstr>中文 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80</cp:revision>
  <dcterms:created xsi:type="dcterms:W3CDTF">2017-07-01T02:17:24Z</dcterms:created>
  <dcterms:modified xsi:type="dcterms:W3CDTF">2019-03-05T10:09:49Z</dcterms:modified>
</cp:coreProperties>
</file>