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9" r:id="rId2"/>
    <p:sldId id="291" r:id="rId3"/>
    <p:sldId id="3518" r:id="rId4"/>
    <p:sldId id="3517" r:id="rId5"/>
    <p:sldId id="287" r:id="rId6"/>
    <p:sldId id="292" r:id="rId7"/>
    <p:sldId id="3519" r:id="rId8"/>
    <p:sldId id="3520" r:id="rId9"/>
    <p:sldId id="3522" r:id="rId10"/>
    <p:sldId id="3523" r:id="rId11"/>
    <p:sldId id="3524" r:id="rId12"/>
    <p:sldId id="3525" r:id="rId13"/>
    <p:sldId id="3526" r:id="rId14"/>
    <p:sldId id="3527" r:id="rId15"/>
    <p:sldId id="290" r:id="rId16"/>
    <p:sldId id="352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9595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5" autoAdjust="0"/>
    <p:restoredTop sz="94002" autoAdjust="0"/>
  </p:normalViewPr>
  <p:slideViewPr>
    <p:cSldViewPr snapToGrid="0">
      <p:cViewPr varScale="1">
        <p:scale>
          <a:sx n="67" d="100"/>
          <a:sy n="67"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BBC57-8114-484D-8C30-7022C840622A}"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AAD5-3D05-4774-9341-BA5650BE50AD}" type="slidenum">
              <a:rPr lang="zh-CN" altLang="en-US" smtClean="0"/>
              <a:t>‹#›</a:t>
            </a:fld>
            <a:endParaRPr lang="zh-CN" altLang="en-US"/>
          </a:p>
        </p:txBody>
      </p:sp>
    </p:spTree>
    <p:extLst>
      <p:ext uri="{BB962C8B-B14F-4D97-AF65-F5344CB8AC3E}">
        <p14:creationId xmlns:p14="http://schemas.microsoft.com/office/powerpoint/2010/main" val="316273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752" name="Shape 7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1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462CC1-22F9-4756-B471-B853D8571C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EDB0099-10E8-43A7-9176-CEE1F1D19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4641758-7021-4CBE-B937-F609306DDAB2}"/>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799301DE-F9EE-4A2D-BDD4-BB62D5369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7DD4128-5B29-49B5-9278-2AEF6ACFD29E}"/>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278525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5F53D-D785-409A-9902-7D86D49702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AA03086-1265-4A2C-926C-8AC5B2518FA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8489A01-D56B-471D-BE8F-855FA3E1F2A3}"/>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C2C50606-A33C-4A9F-9355-E103F6440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A0D0F75-E8CC-4033-AA7E-112E77C614EA}"/>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95052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1B2BDDF6-44F7-4B9B-83F8-2643FAF471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1173F42-39A9-46D1-8BE0-6B9D07F1634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945C684-BC94-424E-95B9-6B3781EA0DEF}"/>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8B7D36BE-BC41-460F-BF9B-38083769E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AA2764-B461-42C2-BED5-9A7206531038}"/>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4931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Picture Placeholder 4"/>
          <p:cNvSpPr>
            <a:spLocks noGrp="1"/>
          </p:cNvSpPr>
          <p:nvPr>
            <p:ph type="pic" sz="quarter" idx="14"/>
          </p:nvPr>
        </p:nvSpPr>
        <p:spPr>
          <a:xfrm>
            <a:off x="5334001" y="2150591"/>
            <a:ext cx="6138718" cy="1909400"/>
          </a:xfrm>
        </p:spPr>
        <p:txBody>
          <a:bodyPr>
            <a:normAutofit/>
          </a:bodyPr>
          <a:lstStyle>
            <a:lvl1pPr marL="0" indent="0">
              <a:buNone/>
              <a:defRPr sz="16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89498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31"/>
        <p:cNvGrpSpPr/>
        <p:nvPr/>
      </p:nvGrpSpPr>
      <p:grpSpPr>
        <a:xfrm>
          <a:off x="0" y="0"/>
          <a:ext cx="0" cy="0"/>
          <a:chOff x="0" y="0"/>
          <a:chExt cx="0" cy="0"/>
        </a:xfrm>
      </p:grpSpPr>
      <p:sp>
        <p:nvSpPr>
          <p:cNvPr id="32" name="Shape 32"/>
          <p:cNvSpPr>
            <a:spLocks noGrp="1"/>
          </p:cNvSpPr>
          <p:nvPr>
            <p:ph type="pic" idx="2"/>
          </p:nvPr>
        </p:nvSpPr>
        <p:spPr>
          <a:xfrm>
            <a:off x="-1" y="-1"/>
            <a:ext cx="2381089" cy="2381089"/>
          </a:xfrm>
          <a:prstGeom prst="rect">
            <a:avLst/>
          </a:prstGeom>
          <a:noFill/>
          <a:ln>
            <a:noFill/>
          </a:ln>
        </p:spPr>
        <p:txBody>
          <a:bodyPr wrap="square" lIns="91425" tIns="91425" rIns="91425" bIns="91425" anchor="t" anchorCtr="0"/>
          <a:lstStyle>
            <a:lvl1pPr marL="457200" marR="0" lvl="0" indent="-186055" algn="l" rtl="0">
              <a:spcBef>
                <a:spcPts val="855"/>
              </a:spcBef>
              <a:buClr>
                <a:schemeClr val="dk1"/>
              </a:buClr>
              <a:buSzPct val="100000"/>
              <a:buFont typeface="Arial" panose="020B0604020202020204"/>
              <a:buChar char="•"/>
              <a:defRPr sz="4265" b="0" i="0" u="none" strike="noStrike" cap="none">
                <a:solidFill>
                  <a:schemeClr val="dk1"/>
                </a:solidFill>
                <a:latin typeface="Open Sans"/>
                <a:ea typeface="Open Sans"/>
                <a:cs typeface="Open Sans"/>
                <a:sym typeface="Open Sans"/>
              </a:defRPr>
            </a:lvl1pPr>
            <a:lvl2pPr marL="990600" marR="0" lvl="1" indent="-144145" algn="l" rtl="0">
              <a:spcBef>
                <a:spcPts val="745"/>
              </a:spcBef>
              <a:buClr>
                <a:schemeClr val="dk1"/>
              </a:buClr>
              <a:buSzPct val="100000"/>
              <a:buFont typeface="Arial" panose="020B0604020202020204"/>
              <a:buChar char="–"/>
              <a:defRPr sz="3735" b="0" i="0" u="none" strike="noStrike" cap="none">
                <a:solidFill>
                  <a:schemeClr val="dk1"/>
                </a:solidFill>
                <a:latin typeface="Open Sans"/>
                <a:ea typeface="Open Sans"/>
                <a:cs typeface="Open Sans"/>
                <a:sym typeface="Open Sans"/>
              </a:defRPr>
            </a:lvl2pPr>
            <a:lvl3pPr marL="1524000" marR="0" lvl="2" indent="-101600" algn="l" rtl="0">
              <a:spcBef>
                <a:spcPts val="640"/>
              </a:spcBef>
              <a:buClr>
                <a:schemeClr val="dk1"/>
              </a:buClr>
              <a:buSzPct val="100000"/>
              <a:buFont typeface="Arial" panose="020B0604020202020204"/>
              <a:buChar char="•"/>
              <a:defRPr sz="3200" b="0" i="0" u="none" strike="noStrike" cap="none">
                <a:solidFill>
                  <a:schemeClr val="dk1"/>
                </a:solidFill>
                <a:latin typeface="Open Sans"/>
                <a:ea typeface="Open Sans"/>
                <a:cs typeface="Open Sans"/>
                <a:sym typeface="Open Sans"/>
              </a:defRPr>
            </a:lvl3pPr>
            <a:lvl4pPr marL="2133600" marR="0" lvl="3"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4pPr>
            <a:lvl5pPr marL="2743200" marR="0" lvl="4"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5pPr>
            <a:lvl6pPr marL="3352800" marR="0" lvl="5"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6pPr>
            <a:lvl7pPr marL="3962400" marR="0" lvl="6"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7pPr>
            <a:lvl8pPr marL="4572000" marR="0" lvl="7"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8pPr>
            <a:lvl9pPr marL="5181600" marR="0" lvl="8"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9pPr>
          </a:lstStyle>
          <a:p>
            <a:endParaRPr/>
          </a:p>
        </p:txBody>
      </p:sp>
      <p:sp>
        <p:nvSpPr>
          <p:cNvPr id="33" name="Shape 33"/>
          <p:cNvSpPr>
            <a:spLocks noGrp="1"/>
          </p:cNvSpPr>
          <p:nvPr>
            <p:ph type="pic" idx="3"/>
          </p:nvPr>
        </p:nvSpPr>
        <p:spPr>
          <a:xfrm>
            <a:off x="2485962" y="-1"/>
            <a:ext cx="2381089" cy="2381089"/>
          </a:xfrm>
          <a:prstGeom prst="rect">
            <a:avLst/>
          </a:prstGeom>
          <a:noFill/>
          <a:ln>
            <a:noFill/>
          </a:ln>
        </p:spPr>
        <p:txBody>
          <a:bodyPr wrap="square" lIns="91425" tIns="91425" rIns="91425" bIns="91425" anchor="t" anchorCtr="0"/>
          <a:lstStyle>
            <a:lvl1pPr marL="457200" marR="0" lvl="0" indent="-186055" algn="l" rtl="0">
              <a:spcBef>
                <a:spcPts val="855"/>
              </a:spcBef>
              <a:buClr>
                <a:schemeClr val="dk1"/>
              </a:buClr>
              <a:buSzPct val="100000"/>
              <a:buFont typeface="Arial" panose="020B0604020202020204"/>
              <a:buChar char="•"/>
              <a:defRPr sz="4265" b="0" i="0" u="none" strike="noStrike" cap="none">
                <a:solidFill>
                  <a:schemeClr val="dk1"/>
                </a:solidFill>
                <a:latin typeface="Open Sans"/>
                <a:ea typeface="Open Sans"/>
                <a:cs typeface="Open Sans"/>
                <a:sym typeface="Open Sans"/>
              </a:defRPr>
            </a:lvl1pPr>
            <a:lvl2pPr marL="990600" marR="0" lvl="1" indent="-144145" algn="l" rtl="0">
              <a:spcBef>
                <a:spcPts val="745"/>
              </a:spcBef>
              <a:buClr>
                <a:schemeClr val="dk1"/>
              </a:buClr>
              <a:buSzPct val="100000"/>
              <a:buFont typeface="Arial" panose="020B0604020202020204"/>
              <a:buChar char="–"/>
              <a:defRPr sz="3735" b="0" i="0" u="none" strike="noStrike" cap="none">
                <a:solidFill>
                  <a:schemeClr val="dk1"/>
                </a:solidFill>
                <a:latin typeface="Open Sans"/>
                <a:ea typeface="Open Sans"/>
                <a:cs typeface="Open Sans"/>
                <a:sym typeface="Open Sans"/>
              </a:defRPr>
            </a:lvl2pPr>
            <a:lvl3pPr marL="1524000" marR="0" lvl="2" indent="-101600" algn="l" rtl="0">
              <a:spcBef>
                <a:spcPts val="640"/>
              </a:spcBef>
              <a:buClr>
                <a:schemeClr val="dk1"/>
              </a:buClr>
              <a:buSzPct val="100000"/>
              <a:buFont typeface="Arial" panose="020B0604020202020204"/>
              <a:buChar char="•"/>
              <a:defRPr sz="3200" b="0" i="0" u="none" strike="noStrike" cap="none">
                <a:solidFill>
                  <a:schemeClr val="dk1"/>
                </a:solidFill>
                <a:latin typeface="Open Sans"/>
                <a:ea typeface="Open Sans"/>
                <a:cs typeface="Open Sans"/>
                <a:sym typeface="Open Sans"/>
              </a:defRPr>
            </a:lvl3pPr>
            <a:lvl4pPr marL="2133600" marR="0" lvl="3"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4pPr>
            <a:lvl5pPr marL="2743200" marR="0" lvl="4"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5pPr>
            <a:lvl6pPr marL="3352800" marR="0" lvl="5"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6pPr>
            <a:lvl7pPr marL="3962400" marR="0" lvl="6"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7pPr>
            <a:lvl8pPr marL="4572000" marR="0" lvl="7"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8pPr>
            <a:lvl9pPr marL="5181600" marR="0" lvl="8"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9pPr>
          </a:lstStyle>
          <a:p>
            <a:endParaRPr/>
          </a:p>
        </p:txBody>
      </p:sp>
      <p:sp>
        <p:nvSpPr>
          <p:cNvPr id="34" name="Shape 34"/>
          <p:cNvSpPr>
            <a:spLocks noGrp="1"/>
          </p:cNvSpPr>
          <p:nvPr>
            <p:ph type="pic" idx="4"/>
          </p:nvPr>
        </p:nvSpPr>
        <p:spPr>
          <a:xfrm>
            <a:off x="4943861" y="-1"/>
            <a:ext cx="2381089" cy="2381089"/>
          </a:xfrm>
          <a:prstGeom prst="rect">
            <a:avLst/>
          </a:prstGeom>
          <a:noFill/>
          <a:ln>
            <a:noFill/>
          </a:ln>
        </p:spPr>
        <p:txBody>
          <a:bodyPr wrap="square" lIns="91425" tIns="91425" rIns="91425" bIns="91425" anchor="t" anchorCtr="0"/>
          <a:lstStyle>
            <a:lvl1pPr marL="457200" marR="0" lvl="0" indent="-186055" algn="l" rtl="0">
              <a:spcBef>
                <a:spcPts val="855"/>
              </a:spcBef>
              <a:buClr>
                <a:schemeClr val="dk1"/>
              </a:buClr>
              <a:buSzPct val="100000"/>
              <a:buFont typeface="Arial" panose="020B0604020202020204"/>
              <a:buChar char="•"/>
              <a:defRPr sz="4265" b="0" i="0" u="none" strike="noStrike" cap="none">
                <a:solidFill>
                  <a:schemeClr val="dk1"/>
                </a:solidFill>
                <a:latin typeface="Open Sans"/>
                <a:ea typeface="Open Sans"/>
                <a:cs typeface="Open Sans"/>
                <a:sym typeface="Open Sans"/>
              </a:defRPr>
            </a:lvl1pPr>
            <a:lvl2pPr marL="990600" marR="0" lvl="1" indent="-144145" algn="l" rtl="0">
              <a:spcBef>
                <a:spcPts val="745"/>
              </a:spcBef>
              <a:buClr>
                <a:schemeClr val="dk1"/>
              </a:buClr>
              <a:buSzPct val="100000"/>
              <a:buFont typeface="Arial" panose="020B0604020202020204"/>
              <a:buChar char="–"/>
              <a:defRPr sz="3735" b="0" i="0" u="none" strike="noStrike" cap="none">
                <a:solidFill>
                  <a:schemeClr val="dk1"/>
                </a:solidFill>
                <a:latin typeface="Open Sans"/>
                <a:ea typeface="Open Sans"/>
                <a:cs typeface="Open Sans"/>
                <a:sym typeface="Open Sans"/>
              </a:defRPr>
            </a:lvl2pPr>
            <a:lvl3pPr marL="1524000" marR="0" lvl="2" indent="-101600" algn="l" rtl="0">
              <a:spcBef>
                <a:spcPts val="640"/>
              </a:spcBef>
              <a:buClr>
                <a:schemeClr val="dk1"/>
              </a:buClr>
              <a:buSzPct val="100000"/>
              <a:buFont typeface="Arial" panose="020B0604020202020204"/>
              <a:buChar char="•"/>
              <a:defRPr sz="3200" b="0" i="0" u="none" strike="noStrike" cap="none">
                <a:solidFill>
                  <a:schemeClr val="dk1"/>
                </a:solidFill>
                <a:latin typeface="Open Sans"/>
                <a:ea typeface="Open Sans"/>
                <a:cs typeface="Open Sans"/>
                <a:sym typeface="Open Sans"/>
              </a:defRPr>
            </a:lvl3pPr>
            <a:lvl4pPr marL="2133600" marR="0" lvl="3"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4pPr>
            <a:lvl5pPr marL="2743200" marR="0" lvl="4"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5pPr>
            <a:lvl6pPr marL="3352800" marR="0" lvl="5"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6pPr>
            <a:lvl7pPr marL="3962400" marR="0" lvl="6"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7pPr>
            <a:lvl8pPr marL="4572000" marR="0" lvl="7"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8pPr>
            <a:lvl9pPr marL="5181600" marR="0" lvl="8"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9pPr>
          </a:lstStyle>
          <a:p>
            <a:endParaRPr/>
          </a:p>
        </p:txBody>
      </p:sp>
      <p:sp>
        <p:nvSpPr>
          <p:cNvPr id="35" name="Shape 35"/>
          <p:cNvSpPr>
            <a:spLocks noGrp="1"/>
          </p:cNvSpPr>
          <p:nvPr>
            <p:ph type="pic" idx="5"/>
          </p:nvPr>
        </p:nvSpPr>
        <p:spPr>
          <a:xfrm>
            <a:off x="7401760" y="-1"/>
            <a:ext cx="2381089" cy="2381089"/>
          </a:xfrm>
          <a:prstGeom prst="rect">
            <a:avLst/>
          </a:prstGeom>
          <a:noFill/>
          <a:ln>
            <a:noFill/>
          </a:ln>
        </p:spPr>
        <p:txBody>
          <a:bodyPr wrap="square" lIns="91425" tIns="91425" rIns="91425" bIns="91425" anchor="t" anchorCtr="0"/>
          <a:lstStyle>
            <a:lvl1pPr marL="457200" marR="0" lvl="0" indent="-186055" algn="l" rtl="0">
              <a:spcBef>
                <a:spcPts val="855"/>
              </a:spcBef>
              <a:buClr>
                <a:schemeClr val="dk1"/>
              </a:buClr>
              <a:buSzPct val="100000"/>
              <a:buFont typeface="Arial" panose="020B0604020202020204"/>
              <a:buChar char="•"/>
              <a:defRPr sz="4265" b="0" i="0" u="none" strike="noStrike" cap="none">
                <a:solidFill>
                  <a:schemeClr val="dk1"/>
                </a:solidFill>
                <a:latin typeface="Open Sans"/>
                <a:ea typeface="Open Sans"/>
                <a:cs typeface="Open Sans"/>
                <a:sym typeface="Open Sans"/>
              </a:defRPr>
            </a:lvl1pPr>
            <a:lvl2pPr marL="990600" marR="0" lvl="1" indent="-144145" algn="l" rtl="0">
              <a:spcBef>
                <a:spcPts val="745"/>
              </a:spcBef>
              <a:buClr>
                <a:schemeClr val="dk1"/>
              </a:buClr>
              <a:buSzPct val="100000"/>
              <a:buFont typeface="Arial" panose="020B0604020202020204"/>
              <a:buChar char="–"/>
              <a:defRPr sz="3735" b="0" i="0" u="none" strike="noStrike" cap="none">
                <a:solidFill>
                  <a:schemeClr val="dk1"/>
                </a:solidFill>
                <a:latin typeface="Open Sans"/>
                <a:ea typeface="Open Sans"/>
                <a:cs typeface="Open Sans"/>
                <a:sym typeface="Open Sans"/>
              </a:defRPr>
            </a:lvl2pPr>
            <a:lvl3pPr marL="1524000" marR="0" lvl="2" indent="-101600" algn="l" rtl="0">
              <a:spcBef>
                <a:spcPts val="640"/>
              </a:spcBef>
              <a:buClr>
                <a:schemeClr val="dk1"/>
              </a:buClr>
              <a:buSzPct val="100000"/>
              <a:buFont typeface="Arial" panose="020B0604020202020204"/>
              <a:buChar char="•"/>
              <a:defRPr sz="3200" b="0" i="0" u="none" strike="noStrike" cap="none">
                <a:solidFill>
                  <a:schemeClr val="dk1"/>
                </a:solidFill>
                <a:latin typeface="Open Sans"/>
                <a:ea typeface="Open Sans"/>
                <a:cs typeface="Open Sans"/>
                <a:sym typeface="Open Sans"/>
              </a:defRPr>
            </a:lvl3pPr>
            <a:lvl4pPr marL="2133600" marR="0" lvl="3"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4pPr>
            <a:lvl5pPr marL="2743200" marR="0" lvl="4"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5pPr>
            <a:lvl6pPr marL="3352800" marR="0" lvl="5"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6pPr>
            <a:lvl7pPr marL="3962400" marR="0" lvl="6"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7pPr>
            <a:lvl8pPr marL="4572000" marR="0" lvl="7"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8pPr>
            <a:lvl9pPr marL="5181600" marR="0" lvl="8"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9pPr>
          </a:lstStyle>
          <a:p>
            <a:endParaRPr/>
          </a:p>
        </p:txBody>
      </p:sp>
      <p:sp>
        <p:nvSpPr>
          <p:cNvPr id="36" name="Shape 36"/>
          <p:cNvSpPr>
            <a:spLocks noGrp="1"/>
          </p:cNvSpPr>
          <p:nvPr>
            <p:ph type="pic" idx="6"/>
          </p:nvPr>
        </p:nvSpPr>
        <p:spPr>
          <a:xfrm>
            <a:off x="9810912" y="-1"/>
            <a:ext cx="2381089" cy="2381089"/>
          </a:xfrm>
          <a:prstGeom prst="rect">
            <a:avLst/>
          </a:prstGeom>
          <a:noFill/>
          <a:ln>
            <a:noFill/>
          </a:ln>
        </p:spPr>
        <p:txBody>
          <a:bodyPr wrap="square" lIns="91425" tIns="91425" rIns="91425" bIns="91425" anchor="t" anchorCtr="0"/>
          <a:lstStyle>
            <a:lvl1pPr marL="457200" marR="0" lvl="0" indent="-186055" algn="l" rtl="0">
              <a:spcBef>
                <a:spcPts val="855"/>
              </a:spcBef>
              <a:buClr>
                <a:schemeClr val="dk1"/>
              </a:buClr>
              <a:buSzPct val="100000"/>
              <a:buFont typeface="Arial" panose="020B0604020202020204"/>
              <a:buChar char="•"/>
              <a:defRPr sz="4265" b="0" i="0" u="none" strike="noStrike" cap="none">
                <a:solidFill>
                  <a:schemeClr val="dk1"/>
                </a:solidFill>
                <a:latin typeface="Open Sans"/>
                <a:ea typeface="Open Sans"/>
                <a:cs typeface="Open Sans"/>
                <a:sym typeface="Open Sans"/>
              </a:defRPr>
            </a:lvl1pPr>
            <a:lvl2pPr marL="990600" marR="0" lvl="1" indent="-144145" algn="l" rtl="0">
              <a:spcBef>
                <a:spcPts val="745"/>
              </a:spcBef>
              <a:buClr>
                <a:schemeClr val="dk1"/>
              </a:buClr>
              <a:buSzPct val="100000"/>
              <a:buFont typeface="Arial" panose="020B0604020202020204"/>
              <a:buChar char="–"/>
              <a:defRPr sz="3735" b="0" i="0" u="none" strike="noStrike" cap="none">
                <a:solidFill>
                  <a:schemeClr val="dk1"/>
                </a:solidFill>
                <a:latin typeface="Open Sans"/>
                <a:ea typeface="Open Sans"/>
                <a:cs typeface="Open Sans"/>
                <a:sym typeface="Open Sans"/>
              </a:defRPr>
            </a:lvl2pPr>
            <a:lvl3pPr marL="1524000" marR="0" lvl="2" indent="-101600" algn="l" rtl="0">
              <a:spcBef>
                <a:spcPts val="640"/>
              </a:spcBef>
              <a:buClr>
                <a:schemeClr val="dk1"/>
              </a:buClr>
              <a:buSzPct val="100000"/>
              <a:buFont typeface="Arial" panose="020B0604020202020204"/>
              <a:buChar char="•"/>
              <a:defRPr sz="3200" b="0" i="0" u="none" strike="noStrike" cap="none">
                <a:solidFill>
                  <a:schemeClr val="dk1"/>
                </a:solidFill>
                <a:latin typeface="Open Sans"/>
                <a:ea typeface="Open Sans"/>
                <a:cs typeface="Open Sans"/>
                <a:sym typeface="Open Sans"/>
              </a:defRPr>
            </a:lvl3pPr>
            <a:lvl4pPr marL="2133600" marR="0" lvl="3"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4pPr>
            <a:lvl5pPr marL="2743200" marR="0" lvl="4"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5pPr>
            <a:lvl6pPr marL="3352800" marR="0" lvl="5"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6pPr>
            <a:lvl7pPr marL="3962400" marR="0" lvl="6"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7pPr>
            <a:lvl8pPr marL="4572000" marR="0" lvl="7"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8pPr>
            <a:lvl9pPr marL="5181600" marR="0" lvl="8" indent="-135255" algn="l" rtl="0">
              <a:spcBef>
                <a:spcPts val="535"/>
              </a:spcBef>
              <a:buClr>
                <a:schemeClr val="dk1"/>
              </a:buClr>
              <a:buSzPct val="100000"/>
              <a:buFont typeface="Arial" panose="020B0604020202020204"/>
              <a:buChar char="•"/>
              <a:defRPr sz="2665" b="0" i="0" u="none" strike="noStrike" cap="none">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187851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159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70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C78232-6129-4BF3-B556-D734EF708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98A2943-3921-45C4-B45F-3D6B3ADA0D5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39028CB-4610-49BF-B5EB-5C50F06DE527}"/>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FB9D1531-569A-4E5D-A5E8-2EE8E8ADC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261C5B2-4D4E-4BF6-BB6D-74AF175E31C3}"/>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71588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664BF2-338F-450F-A8D4-BBB558A5B4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76FA090-5DC3-496C-982D-796D9E79B6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B859F31B-76B6-47C6-A69E-1AA086DD81E9}"/>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45E04314-FF52-43DC-BA67-477E9B64E5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52D5ACE-09E0-4E40-8FE3-2F3AAEC4EE71}"/>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78950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D88E62-4216-4A66-9004-63B30FBBA0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6D6F2C1-C754-49D7-A529-A87DED3EEFB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F5553814-3157-4DD9-BEF6-0B1EBE8D0C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C7CCA0A-F039-47BB-B6F7-3526366F3ABD}"/>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9D68A963-A79A-486E-B502-D96C0DA444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5889849-AA8A-4328-B29B-2E295E476D73}"/>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157303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9D4EE1-F619-487A-8946-C5C63A459E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28C9581-D83C-4CA3-AB90-B0E65D159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A6723867-9BF0-4A57-BA31-E44C05D3348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A67339F-D253-422B-8B95-D67D24E04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153D1366-7B0D-4389-8354-161CD40AFE3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9E3957C-9B70-4787-BFD0-6659918F22F3}"/>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8" name="页脚占位符 7">
            <a:extLst>
              <a:ext uri="{FF2B5EF4-FFF2-40B4-BE49-F238E27FC236}">
                <a16:creationId xmlns:a16="http://schemas.microsoft.com/office/drawing/2014/main" xmlns="" id="{FBC26663-D945-4004-BFB9-BBB3C2DF56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81178C2-324D-498B-8ED8-58296143C0CE}"/>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92335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6B47C-D527-4CAE-93D6-A53A0708A5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432F654-D234-47C3-818E-E3EDBE378BE1}"/>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4" name="页脚占位符 3">
            <a:extLst>
              <a:ext uri="{FF2B5EF4-FFF2-40B4-BE49-F238E27FC236}">
                <a16:creationId xmlns:a16="http://schemas.microsoft.com/office/drawing/2014/main" xmlns="" id="{E2743D27-640D-4141-8E4D-1F5A3CFF7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DB22F7F8-8432-435D-A29A-4F4453F2B429}"/>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105029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49C458B4-B617-4792-A794-42A1D8A9E2A5}"/>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3" name="页脚占位符 2">
            <a:extLst>
              <a:ext uri="{FF2B5EF4-FFF2-40B4-BE49-F238E27FC236}">
                <a16:creationId xmlns:a16="http://schemas.microsoft.com/office/drawing/2014/main" xmlns="" id="{FF23641D-9E4C-4B5E-9E28-1B76EEC80A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A172BEA7-6AA3-4FCC-95FC-DB9A17616189}"/>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48908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A0BC21-BFD2-4C60-9779-2728A1A742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F7C60270-6B61-4043-B4AA-576E6DB74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405E1A5-4B6E-4BFD-B30B-172C88086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722C7FF-BE7F-4234-9C44-B16CECA4E213}"/>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9D7FF6A5-A64A-4552-B2F1-9DF908E79E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C8ED063-282F-45CC-B7C7-5D840224DF82}"/>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76048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AA8547-F6C3-4970-963C-7B54DC08A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2BC549E-A027-422D-A02E-BF7F2720C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42A0B70-BFAF-4DE9-AB37-DB0F3811E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41885BD-19B0-4F0D-8325-EE280AF1FB8C}"/>
              </a:ext>
            </a:extLst>
          </p:cNvPr>
          <p:cNvSpPr>
            <a:spLocks noGrp="1"/>
          </p:cNvSpPr>
          <p:nvPr>
            <p:ph type="dt" sz="half" idx="10"/>
          </p:nvPr>
        </p:nvSpPr>
        <p:spPr/>
        <p:txBody>
          <a:bodyPr/>
          <a:lstStyle/>
          <a:p>
            <a:fld id="{E9B7371D-71E1-4FAC-917E-3775AB458930}"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84690A25-23E4-4FC2-A2C3-DEF849E5D6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8407C8B-93C7-4595-AE4C-9F1759D09C98}"/>
              </a:ext>
            </a:extLst>
          </p:cNvPr>
          <p:cNvSpPr>
            <a:spLocks noGrp="1"/>
          </p:cNvSpPr>
          <p:nvPr>
            <p:ph type="sldNum" sz="quarter" idx="12"/>
          </p:nvPr>
        </p:nvSpPr>
        <p:spPr/>
        <p:txBody>
          <a:body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368819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231AFDC-CC21-490F-A12A-416393876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6B6C425-0C65-48D1-A47D-C43328287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97A8DC2-F7A6-4A1F-98E4-0B26BE9BF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7371D-71E1-4FAC-917E-3775AB458930}"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4F3FA5FC-7B86-48E3-93E3-6C59D4198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FE9BF19-D7E6-4450-9E6D-9E515CA35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AF08F-7D06-4241-B66C-FBF6618FED04}" type="slidenum">
              <a:rPr lang="zh-CN" altLang="en-US" smtClean="0"/>
              <a:t>‹#›</a:t>
            </a:fld>
            <a:endParaRPr lang="zh-CN" altLang="en-US"/>
          </a:p>
        </p:txBody>
      </p:sp>
    </p:spTree>
    <p:extLst>
      <p:ext uri="{BB962C8B-B14F-4D97-AF65-F5344CB8AC3E}">
        <p14:creationId xmlns:p14="http://schemas.microsoft.com/office/powerpoint/2010/main" val="410373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4.wdp"/><Relationship Id="rId10" Type="http://schemas.openxmlformats.org/officeDocument/2006/relationships/image" Target="../media/image6.png"/><Relationship Id="rId4" Type="http://schemas.openxmlformats.org/officeDocument/2006/relationships/image" Target="../media/image9.png"/><Relationship Id="rId9"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_刀客儿出品_1"/>
          <p:cNvSpPr txBox="1"/>
          <p:nvPr/>
        </p:nvSpPr>
        <p:spPr>
          <a:xfrm>
            <a:off x="1" y="1158240"/>
            <a:ext cx="12192000" cy="923330"/>
          </a:xfrm>
          <a:prstGeom prst="rect">
            <a:avLst/>
          </a:prstGeom>
          <a:noFill/>
        </p:spPr>
        <p:txBody>
          <a:bodyPr wrap="square" rtlCol="0">
            <a:spAutoFit/>
          </a:bodyPr>
          <a:lstStyle/>
          <a:p>
            <a:pPr algn="ctr"/>
            <a:r>
              <a:rPr lang="zh-CN" altLang="en-US" sz="5400" dirty="0" smtClean="0">
                <a:solidFill>
                  <a:schemeClr val="tx1">
                    <a:lumMod val="75000"/>
                    <a:lumOff val="25000"/>
                  </a:schemeClr>
                </a:solidFill>
                <a:latin typeface="汉仪晓波折纸体简" panose="00020600040101010101" pitchFamily="18" charset="-122"/>
                <a:ea typeface="汉仪晓波折纸体简" panose="00020600040101010101" pitchFamily="18" charset="-122"/>
              </a:rPr>
              <a:t>黑白</a:t>
            </a:r>
            <a:r>
              <a:rPr lang="zh-CN" altLang="en-US" sz="5400" dirty="0">
                <a:solidFill>
                  <a:schemeClr val="tx1">
                    <a:lumMod val="75000"/>
                    <a:lumOff val="25000"/>
                  </a:schemeClr>
                </a:solidFill>
                <a:latin typeface="汉仪晓波折纸体简" panose="00020600040101010101" pitchFamily="18" charset="-122"/>
                <a:ea typeface="汉仪晓波折纸体简" panose="00020600040101010101" pitchFamily="18" charset="-122"/>
              </a:rPr>
              <a:t>线条</a:t>
            </a:r>
            <a:r>
              <a:rPr lang="zh-CN" altLang="en-US" sz="5400" dirty="0" smtClean="0">
                <a:solidFill>
                  <a:schemeClr val="tx1">
                    <a:lumMod val="75000"/>
                    <a:lumOff val="25000"/>
                  </a:schemeClr>
                </a:solidFill>
                <a:latin typeface="汉仪晓波折纸体简" panose="00020600040101010101" pitchFamily="18" charset="-122"/>
                <a:ea typeface="汉仪晓波折纸体简" panose="00020600040101010101" pitchFamily="18" charset="-122"/>
              </a:rPr>
              <a:t>风</a:t>
            </a:r>
            <a:r>
              <a:rPr lang="en-US" altLang="zh-CN" sz="5400" dirty="0">
                <a:solidFill>
                  <a:schemeClr val="tx1">
                    <a:lumMod val="75000"/>
                    <a:lumOff val="25000"/>
                  </a:schemeClr>
                </a:solidFill>
                <a:latin typeface="汉仪晓波折纸体简" panose="00020600040101010101" pitchFamily="18" charset="-122"/>
                <a:ea typeface="汉仪晓波折纸体简" panose="00020600040101010101" pitchFamily="18" charset="-122"/>
              </a:rPr>
              <a:t>PPT</a:t>
            </a:r>
            <a:r>
              <a:rPr lang="zh-CN" altLang="en-US" sz="5400" dirty="0">
                <a:solidFill>
                  <a:schemeClr val="tx1">
                    <a:lumMod val="75000"/>
                    <a:lumOff val="25000"/>
                  </a:schemeClr>
                </a:solidFill>
                <a:latin typeface="汉仪晓波折纸体简" panose="00020600040101010101" pitchFamily="18" charset="-122"/>
                <a:ea typeface="汉仪晓波折纸体简" panose="00020600040101010101" pitchFamily="18" charset="-122"/>
              </a:rPr>
              <a:t>模板</a:t>
            </a:r>
            <a:endParaRPr lang="en-US" sz="5400" dirty="0">
              <a:solidFill>
                <a:schemeClr val="tx1">
                  <a:lumMod val="75000"/>
                  <a:lumOff val="25000"/>
                </a:schemeClr>
              </a:solidFill>
              <a:latin typeface="汉仪晓波折纸体简" panose="00020600040101010101" pitchFamily="18" charset="-122"/>
              <a:ea typeface="汉仪晓波折纸体简" panose="00020600040101010101" pitchFamily="18" charset="-122"/>
            </a:endParaRPr>
          </a:p>
        </p:txBody>
      </p:sp>
      <p:pic>
        <p:nvPicPr>
          <p:cNvPr id="3" name="图片 2">
            <a:extLst>
              <a:ext uri="{FF2B5EF4-FFF2-40B4-BE49-F238E27FC236}">
                <a16:creationId xmlns:a16="http://schemas.microsoft.com/office/drawing/2014/main" xmlns="" id="{3BEDE221-4F39-48A3-B224-B47E2C4D8E39}"/>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colorTemperature colorTemp="8537"/>
                    </a14:imgEffect>
                    <a14:imgEffect>
                      <a14:saturation sat="0"/>
                    </a14:imgEffect>
                  </a14:imgLayer>
                </a14:imgProps>
              </a:ext>
              <a:ext uri="{28A0092B-C50C-407E-A947-70E740481C1C}">
                <a14:useLocalDpi xmlns:a14="http://schemas.microsoft.com/office/drawing/2010/main" val="0"/>
              </a:ext>
            </a:extLst>
          </a:blip>
          <a:stretch>
            <a:fillRect/>
          </a:stretch>
        </p:blipFill>
        <p:spPr>
          <a:xfrm>
            <a:off x="-61192" y="3439608"/>
            <a:ext cx="12314383" cy="3418392"/>
          </a:xfrm>
          <a:prstGeom prst="rect">
            <a:avLst/>
          </a:prstGeom>
        </p:spPr>
      </p:pic>
      <p:sp>
        <p:nvSpPr>
          <p:cNvPr id="9" name="文本框 8">
            <a:extLst>
              <a:ext uri="{FF2B5EF4-FFF2-40B4-BE49-F238E27FC236}">
                <a16:creationId xmlns:a16="http://schemas.microsoft.com/office/drawing/2014/main" xmlns="" id="{0A45EED2-2DAB-47D1-ACDE-EC2AC714E7A7}"/>
              </a:ext>
            </a:extLst>
          </p:cNvPr>
          <p:cNvSpPr txBox="1"/>
          <p:nvPr/>
        </p:nvSpPr>
        <p:spPr>
          <a:xfrm>
            <a:off x="7607430" y="3148305"/>
            <a:ext cx="6381946" cy="461665"/>
          </a:xfrm>
          <a:prstGeom prst="rect">
            <a:avLst/>
          </a:prstGeom>
          <a:noFill/>
        </p:spPr>
        <p:txBody>
          <a:bodyPr wrap="square" rtlCol="0">
            <a:spAutoFit/>
          </a:bodyPr>
          <a:lstStyle/>
          <a:p>
            <a:r>
              <a:rPr lang="zh-CN" altLang="en-US" sz="2400" b="1" dirty="0">
                <a:solidFill>
                  <a:srgbClr val="595959"/>
                </a:solidFill>
                <a:latin typeface="汉仪晓波折纸体简" panose="00020600040101010101" pitchFamily="18" charset="-122"/>
                <a:ea typeface="汉仪晓波折纸体简" panose="00020600040101010101" pitchFamily="18" charset="-122"/>
              </a:rPr>
              <a:t>汇报人</a:t>
            </a:r>
            <a:r>
              <a:rPr lang="zh-CN" altLang="en-US" sz="2400" b="1" dirty="0" smtClean="0">
                <a:solidFill>
                  <a:srgbClr val="595959"/>
                </a:solidFill>
                <a:latin typeface="汉仪晓波折纸体简" panose="00020600040101010101" pitchFamily="18" charset="-122"/>
                <a:ea typeface="汉仪晓波折纸体简" panose="00020600040101010101" pitchFamily="18" charset="-122"/>
              </a:rPr>
              <a:t>：</a:t>
            </a:r>
            <a:r>
              <a:rPr lang="zh-CN" altLang="en-US" sz="2400" b="1" dirty="0">
                <a:solidFill>
                  <a:srgbClr val="595959"/>
                </a:solidFill>
                <a:latin typeface="汉仪晓波折纸体简" panose="00020600040101010101" pitchFamily="18" charset="-122"/>
                <a:ea typeface="汉仪晓波折纸体简" panose="00020600040101010101" pitchFamily="18" charset="-122"/>
              </a:rPr>
              <a:t>小薇</a:t>
            </a:r>
            <a:endParaRPr lang="zh-CN" altLang="en-US" sz="2400" b="1" dirty="0">
              <a:solidFill>
                <a:srgbClr val="595959"/>
              </a:solidFill>
              <a:latin typeface="汉仪晓波折纸体简" panose="00020600040101010101" pitchFamily="18" charset="-122"/>
              <a:ea typeface="汉仪晓波折纸体简" panose="00020600040101010101" pitchFamily="18"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14"/>
          <p:cNvSpPr txBox="1"/>
          <p:nvPr/>
        </p:nvSpPr>
        <p:spPr>
          <a:xfrm>
            <a:off x="2139096" y="3629815"/>
            <a:ext cx="1433161" cy="400110"/>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b="1" dirty="0">
                <a:solidFill>
                  <a:schemeClr val="tx1"/>
                </a:solidFill>
                <a:latin typeface="汉仪晓波折纸体简" panose="00020600040101010101" pitchFamily="18" charset="-122"/>
                <a:ea typeface="汉仪晓波折纸体简" panose="00020600040101010101" pitchFamily="18" charset="-122"/>
                <a:cs typeface="+mn-ea"/>
                <a:sym typeface="+mn-lt"/>
              </a:rPr>
              <a:t>标题</a:t>
            </a:r>
            <a:endParaRPr lang="en-US" altLang="zh-CN" sz="2000" b="1" dirty="0">
              <a:solidFill>
                <a:schemeClr val="tx1"/>
              </a:solidFill>
              <a:latin typeface="汉仪晓波折纸体简" panose="00020600040101010101" pitchFamily="18" charset="-122"/>
              <a:ea typeface="汉仪晓波折纸体简" panose="00020600040101010101" pitchFamily="18" charset="-122"/>
              <a:cs typeface="+mn-ea"/>
              <a:sym typeface="+mn-lt"/>
            </a:endParaRPr>
          </a:p>
        </p:txBody>
      </p:sp>
      <p:pic>
        <p:nvPicPr>
          <p:cNvPr id="90" name="Рисунок 6"/>
          <p:cNvPicPr>
            <a:picLocks noChangeAspect="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rot="2700000">
            <a:off x="3582638" y="1918250"/>
            <a:ext cx="1009253" cy="1059889"/>
          </a:xfrm>
          <a:prstGeom prst="rect">
            <a:avLst/>
          </a:prstGeom>
        </p:spPr>
      </p:pic>
      <p:pic>
        <p:nvPicPr>
          <p:cNvPr id="91" name="Рисунок 7"/>
          <p:cNvPicPr>
            <a:picLocks noChangeAspect="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tretch>
            <a:fillRect/>
          </a:stretch>
        </p:blipFill>
        <p:spPr>
          <a:xfrm rot="18900000" flipH="1">
            <a:off x="7795400" y="1978836"/>
            <a:ext cx="961593" cy="1009837"/>
          </a:xfrm>
          <a:prstGeom prst="rect">
            <a:avLst/>
          </a:prstGeom>
        </p:spPr>
      </p:pic>
      <p:pic>
        <p:nvPicPr>
          <p:cNvPr id="93" name="Рисунок 5"/>
          <p:cNvPicPr>
            <a:picLocks noChangeAspect="1"/>
          </p:cNvPicPr>
          <p:nvPr/>
        </p:nvPicPr>
        <p:blipFill>
          <a:blip r:embed="rId6" cstate="print">
            <a:extLst>
              <a:ext uri="{BEBA8EAE-BF5A-486C-A8C5-ECC9F3942E4B}">
                <a14:imgProps xmlns:a14="http://schemas.microsoft.com/office/drawing/2010/main">
                  <a14:imgLayer r:embed="rId7">
                    <a14:imgEffect>
                      <a14:artisticPencilSketch/>
                    </a14:imgEffect>
                  </a14:imgLayer>
                </a14:imgProps>
              </a:ext>
              <a:ext uri="{28A0092B-C50C-407E-A947-70E740481C1C}">
                <a14:useLocalDpi xmlns:a14="http://schemas.microsoft.com/office/drawing/2010/main" val="0"/>
              </a:ext>
            </a:extLst>
          </a:blip>
          <a:stretch>
            <a:fillRect/>
          </a:stretch>
        </p:blipFill>
        <p:spPr>
          <a:xfrm>
            <a:off x="2582902" y="2758359"/>
            <a:ext cx="604733" cy="604733"/>
          </a:xfrm>
          <a:prstGeom prst="rect">
            <a:avLst/>
          </a:prstGeom>
        </p:spPr>
      </p:pic>
      <p:pic>
        <p:nvPicPr>
          <p:cNvPr id="94" name="Рисунок 17"/>
          <p:cNvPicPr>
            <a:picLocks noChangeAspect="1"/>
          </p:cNvPicPr>
          <p:nvPr/>
        </p:nvPicPr>
        <p:blipFill>
          <a:blip r:embed="rId8" cstate="print">
            <a:extLst>
              <a:ext uri="{BEBA8EAE-BF5A-486C-A8C5-ECC9F3942E4B}">
                <a14:imgProps xmlns:a14="http://schemas.microsoft.com/office/drawing/2010/main">
                  <a14:imgLayer r:embed="rId9">
                    <a14:imgEffect>
                      <a14:artisticPencilSketch/>
                    </a14:imgEffect>
                  </a14:imgLayer>
                </a14:imgProps>
              </a:ext>
              <a:ext uri="{28A0092B-C50C-407E-A947-70E740481C1C}">
                <a14:useLocalDpi xmlns:a14="http://schemas.microsoft.com/office/drawing/2010/main" val="0"/>
              </a:ext>
            </a:extLst>
          </a:blip>
          <a:stretch>
            <a:fillRect/>
          </a:stretch>
        </p:blipFill>
        <p:spPr>
          <a:xfrm>
            <a:off x="9041912" y="2731661"/>
            <a:ext cx="479333" cy="686293"/>
          </a:xfrm>
          <a:prstGeom prst="rect">
            <a:avLst/>
          </a:prstGeom>
        </p:spPr>
      </p:pic>
      <p:sp>
        <p:nvSpPr>
          <p:cNvPr id="95" name="Freeform 33"/>
          <p:cNvSpPr/>
          <p:nvPr/>
        </p:nvSpPr>
        <p:spPr bwMode="auto">
          <a:xfrm rot="1426901">
            <a:off x="5265139" y="2099006"/>
            <a:ext cx="2015182" cy="2161483"/>
          </a:xfrm>
          <a:custGeom>
            <a:avLst/>
            <a:gdLst>
              <a:gd name="T0" fmla="*/ 54 w 57"/>
              <a:gd name="T1" fmla="*/ 17 h 61"/>
              <a:gd name="T2" fmla="*/ 40 w 57"/>
              <a:gd name="T3" fmla="*/ 4 h 61"/>
              <a:gd name="T4" fmla="*/ 36 w 57"/>
              <a:gd name="T5" fmla="*/ 2 h 61"/>
              <a:gd name="T6" fmla="*/ 32 w 57"/>
              <a:gd name="T7" fmla="*/ 2 h 61"/>
              <a:gd name="T8" fmla="*/ 33 w 57"/>
              <a:gd name="T9" fmla="*/ 2 h 61"/>
              <a:gd name="T10" fmla="*/ 38 w 57"/>
              <a:gd name="T11" fmla="*/ 3 h 61"/>
              <a:gd name="T12" fmla="*/ 39 w 57"/>
              <a:gd name="T13" fmla="*/ 5 h 61"/>
              <a:gd name="T14" fmla="*/ 52 w 57"/>
              <a:gd name="T15" fmla="*/ 15 h 61"/>
              <a:gd name="T16" fmla="*/ 54 w 57"/>
              <a:gd name="T17" fmla="*/ 18 h 61"/>
              <a:gd name="T18" fmla="*/ 52 w 57"/>
              <a:gd name="T19" fmla="*/ 44 h 61"/>
              <a:gd name="T20" fmla="*/ 49 w 57"/>
              <a:gd name="T21" fmla="*/ 48 h 61"/>
              <a:gd name="T22" fmla="*/ 34 w 57"/>
              <a:gd name="T23" fmla="*/ 58 h 61"/>
              <a:gd name="T24" fmla="*/ 24 w 57"/>
              <a:gd name="T25" fmla="*/ 57 h 61"/>
              <a:gd name="T26" fmla="*/ 14 w 57"/>
              <a:gd name="T27" fmla="*/ 51 h 61"/>
              <a:gd name="T28" fmla="*/ 11 w 57"/>
              <a:gd name="T29" fmla="*/ 49 h 61"/>
              <a:gd name="T30" fmla="*/ 7 w 57"/>
              <a:gd name="T31" fmla="*/ 46 h 61"/>
              <a:gd name="T32" fmla="*/ 5 w 57"/>
              <a:gd name="T33" fmla="*/ 42 h 61"/>
              <a:gd name="T34" fmla="*/ 3 w 57"/>
              <a:gd name="T35" fmla="*/ 37 h 61"/>
              <a:gd name="T36" fmla="*/ 1 w 57"/>
              <a:gd name="T37" fmla="*/ 23 h 61"/>
              <a:gd name="T38" fmla="*/ 8 w 57"/>
              <a:gd name="T39" fmla="*/ 10 h 61"/>
              <a:gd name="T40" fmla="*/ 9 w 57"/>
              <a:gd name="T41" fmla="*/ 9 h 61"/>
              <a:gd name="T42" fmla="*/ 18 w 57"/>
              <a:gd name="T43" fmla="*/ 3 h 61"/>
              <a:gd name="T44" fmla="*/ 27 w 57"/>
              <a:gd name="T45" fmla="*/ 1 h 61"/>
              <a:gd name="T46" fmla="*/ 28 w 57"/>
              <a:gd name="T47" fmla="*/ 1 h 61"/>
              <a:gd name="T48" fmla="*/ 30 w 57"/>
              <a:gd name="T49" fmla="*/ 1 h 61"/>
              <a:gd name="T50" fmla="*/ 22 w 57"/>
              <a:gd name="T51" fmla="*/ 1 h 61"/>
              <a:gd name="T52" fmla="*/ 16 w 57"/>
              <a:gd name="T53" fmla="*/ 3 h 61"/>
              <a:gd name="T54" fmla="*/ 2 w 57"/>
              <a:gd name="T55" fmla="*/ 19 h 61"/>
              <a:gd name="T56" fmla="*/ 1 w 57"/>
              <a:gd name="T57" fmla="*/ 33 h 61"/>
              <a:gd name="T58" fmla="*/ 5 w 57"/>
              <a:gd name="T59" fmla="*/ 45 h 61"/>
              <a:gd name="T60" fmla="*/ 12 w 57"/>
              <a:gd name="T61" fmla="*/ 51 h 61"/>
              <a:gd name="T62" fmla="*/ 16 w 57"/>
              <a:gd name="T63" fmla="*/ 54 h 61"/>
              <a:gd name="T64" fmla="*/ 42 w 57"/>
              <a:gd name="T65" fmla="*/ 56 h 61"/>
              <a:gd name="T66" fmla="*/ 50 w 57"/>
              <a:gd name="T67" fmla="*/ 49 h 61"/>
              <a:gd name="T68" fmla="*/ 56 w 57"/>
              <a:gd name="T69"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61">
                <a:moveTo>
                  <a:pt x="55" y="18"/>
                </a:moveTo>
                <a:cubicBezTo>
                  <a:pt x="54" y="18"/>
                  <a:pt x="54" y="17"/>
                  <a:pt x="54" y="17"/>
                </a:cubicBezTo>
                <a:cubicBezTo>
                  <a:pt x="52" y="14"/>
                  <a:pt x="50" y="11"/>
                  <a:pt x="47" y="9"/>
                </a:cubicBezTo>
                <a:cubicBezTo>
                  <a:pt x="45" y="7"/>
                  <a:pt x="43" y="5"/>
                  <a:pt x="40" y="4"/>
                </a:cubicBezTo>
                <a:cubicBezTo>
                  <a:pt x="39" y="4"/>
                  <a:pt x="38" y="3"/>
                  <a:pt x="37" y="2"/>
                </a:cubicBezTo>
                <a:cubicBezTo>
                  <a:pt x="37" y="2"/>
                  <a:pt x="36" y="2"/>
                  <a:pt x="36" y="2"/>
                </a:cubicBezTo>
                <a:cubicBezTo>
                  <a:pt x="35" y="2"/>
                  <a:pt x="35" y="2"/>
                  <a:pt x="34" y="1"/>
                </a:cubicBezTo>
                <a:cubicBezTo>
                  <a:pt x="33" y="1"/>
                  <a:pt x="32" y="1"/>
                  <a:pt x="32" y="2"/>
                </a:cubicBezTo>
                <a:cubicBezTo>
                  <a:pt x="32" y="2"/>
                  <a:pt x="33" y="2"/>
                  <a:pt x="32" y="2"/>
                </a:cubicBezTo>
                <a:cubicBezTo>
                  <a:pt x="33" y="2"/>
                  <a:pt x="32" y="2"/>
                  <a:pt x="33" y="2"/>
                </a:cubicBezTo>
                <a:cubicBezTo>
                  <a:pt x="32" y="2"/>
                  <a:pt x="35" y="3"/>
                  <a:pt x="34" y="2"/>
                </a:cubicBezTo>
                <a:cubicBezTo>
                  <a:pt x="35" y="3"/>
                  <a:pt x="36" y="4"/>
                  <a:pt x="38" y="3"/>
                </a:cubicBezTo>
                <a:cubicBezTo>
                  <a:pt x="38" y="4"/>
                  <a:pt x="38" y="4"/>
                  <a:pt x="38" y="4"/>
                </a:cubicBezTo>
                <a:cubicBezTo>
                  <a:pt x="39" y="4"/>
                  <a:pt x="39" y="4"/>
                  <a:pt x="39" y="5"/>
                </a:cubicBezTo>
                <a:cubicBezTo>
                  <a:pt x="44" y="7"/>
                  <a:pt x="48" y="9"/>
                  <a:pt x="50" y="13"/>
                </a:cubicBezTo>
                <a:cubicBezTo>
                  <a:pt x="51" y="14"/>
                  <a:pt x="51" y="14"/>
                  <a:pt x="52" y="15"/>
                </a:cubicBezTo>
                <a:cubicBezTo>
                  <a:pt x="52" y="16"/>
                  <a:pt x="53" y="17"/>
                  <a:pt x="53" y="18"/>
                </a:cubicBezTo>
                <a:cubicBezTo>
                  <a:pt x="53" y="18"/>
                  <a:pt x="54" y="18"/>
                  <a:pt x="54" y="18"/>
                </a:cubicBezTo>
                <a:cubicBezTo>
                  <a:pt x="55" y="22"/>
                  <a:pt x="56" y="26"/>
                  <a:pt x="56" y="30"/>
                </a:cubicBezTo>
                <a:cubicBezTo>
                  <a:pt x="55" y="35"/>
                  <a:pt x="54" y="40"/>
                  <a:pt x="52" y="44"/>
                </a:cubicBezTo>
                <a:cubicBezTo>
                  <a:pt x="52" y="44"/>
                  <a:pt x="52" y="44"/>
                  <a:pt x="52" y="45"/>
                </a:cubicBezTo>
                <a:cubicBezTo>
                  <a:pt x="51" y="46"/>
                  <a:pt x="50" y="47"/>
                  <a:pt x="49" y="48"/>
                </a:cubicBezTo>
                <a:cubicBezTo>
                  <a:pt x="47" y="51"/>
                  <a:pt x="45" y="53"/>
                  <a:pt x="42" y="55"/>
                </a:cubicBezTo>
                <a:cubicBezTo>
                  <a:pt x="39" y="55"/>
                  <a:pt x="37" y="57"/>
                  <a:pt x="34" y="58"/>
                </a:cubicBezTo>
                <a:cubicBezTo>
                  <a:pt x="32" y="58"/>
                  <a:pt x="30" y="57"/>
                  <a:pt x="28" y="57"/>
                </a:cubicBezTo>
                <a:cubicBezTo>
                  <a:pt x="27" y="57"/>
                  <a:pt x="25" y="57"/>
                  <a:pt x="24" y="57"/>
                </a:cubicBezTo>
                <a:cubicBezTo>
                  <a:pt x="22" y="56"/>
                  <a:pt x="20" y="55"/>
                  <a:pt x="18" y="54"/>
                </a:cubicBezTo>
                <a:cubicBezTo>
                  <a:pt x="17" y="53"/>
                  <a:pt x="15" y="53"/>
                  <a:pt x="14" y="51"/>
                </a:cubicBezTo>
                <a:cubicBezTo>
                  <a:pt x="13" y="51"/>
                  <a:pt x="13" y="51"/>
                  <a:pt x="13" y="51"/>
                </a:cubicBezTo>
                <a:cubicBezTo>
                  <a:pt x="13" y="50"/>
                  <a:pt x="12" y="49"/>
                  <a:pt x="11" y="49"/>
                </a:cubicBezTo>
                <a:cubicBezTo>
                  <a:pt x="10" y="48"/>
                  <a:pt x="9" y="48"/>
                  <a:pt x="8" y="46"/>
                </a:cubicBezTo>
                <a:cubicBezTo>
                  <a:pt x="8" y="46"/>
                  <a:pt x="8" y="46"/>
                  <a:pt x="7" y="46"/>
                </a:cubicBezTo>
                <a:cubicBezTo>
                  <a:pt x="7" y="45"/>
                  <a:pt x="6" y="45"/>
                  <a:pt x="6" y="45"/>
                </a:cubicBezTo>
                <a:cubicBezTo>
                  <a:pt x="5" y="44"/>
                  <a:pt x="5" y="43"/>
                  <a:pt x="5" y="42"/>
                </a:cubicBezTo>
                <a:cubicBezTo>
                  <a:pt x="4" y="41"/>
                  <a:pt x="4" y="40"/>
                  <a:pt x="3" y="39"/>
                </a:cubicBezTo>
                <a:cubicBezTo>
                  <a:pt x="3" y="39"/>
                  <a:pt x="3" y="38"/>
                  <a:pt x="3" y="37"/>
                </a:cubicBezTo>
                <a:cubicBezTo>
                  <a:pt x="1" y="34"/>
                  <a:pt x="1" y="30"/>
                  <a:pt x="1" y="27"/>
                </a:cubicBezTo>
                <a:cubicBezTo>
                  <a:pt x="1" y="26"/>
                  <a:pt x="1" y="24"/>
                  <a:pt x="1" y="23"/>
                </a:cubicBezTo>
                <a:cubicBezTo>
                  <a:pt x="1" y="22"/>
                  <a:pt x="2" y="21"/>
                  <a:pt x="2" y="20"/>
                </a:cubicBezTo>
                <a:cubicBezTo>
                  <a:pt x="3" y="16"/>
                  <a:pt x="5" y="13"/>
                  <a:pt x="8" y="10"/>
                </a:cubicBezTo>
                <a:cubicBezTo>
                  <a:pt x="8" y="10"/>
                  <a:pt x="9" y="9"/>
                  <a:pt x="9" y="9"/>
                </a:cubicBezTo>
                <a:cubicBezTo>
                  <a:pt x="9" y="9"/>
                  <a:pt x="9" y="9"/>
                  <a:pt x="9" y="9"/>
                </a:cubicBezTo>
                <a:cubicBezTo>
                  <a:pt x="11" y="6"/>
                  <a:pt x="15" y="4"/>
                  <a:pt x="18" y="3"/>
                </a:cubicBezTo>
                <a:cubicBezTo>
                  <a:pt x="18" y="3"/>
                  <a:pt x="18" y="3"/>
                  <a:pt x="18" y="3"/>
                </a:cubicBezTo>
                <a:cubicBezTo>
                  <a:pt x="20" y="3"/>
                  <a:pt x="21" y="2"/>
                  <a:pt x="22" y="2"/>
                </a:cubicBezTo>
                <a:cubicBezTo>
                  <a:pt x="24" y="1"/>
                  <a:pt x="26" y="1"/>
                  <a:pt x="27" y="1"/>
                </a:cubicBezTo>
                <a:cubicBezTo>
                  <a:pt x="27" y="1"/>
                  <a:pt x="27" y="1"/>
                  <a:pt x="28" y="1"/>
                </a:cubicBezTo>
                <a:cubicBezTo>
                  <a:pt x="28" y="1"/>
                  <a:pt x="29" y="1"/>
                  <a:pt x="28" y="1"/>
                </a:cubicBezTo>
                <a:cubicBezTo>
                  <a:pt x="28" y="1"/>
                  <a:pt x="28" y="1"/>
                  <a:pt x="28" y="1"/>
                </a:cubicBezTo>
                <a:cubicBezTo>
                  <a:pt x="29" y="1"/>
                  <a:pt x="30" y="2"/>
                  <a:pt x="30" y="1"/>
                </a:cubicBezTo>
                <a:cubicBezTo>
                  <a:pt x="30" y="1"/>
                  <a:pt x="30" y="1"/>
                  <a:pt x="30" y="0"/>
                </a:cubicBezTo>
                <a:cubicBezTo>
                  <a:pt x="27" y="0"/>
                  <a:pt x="24" y="0"/>
                  <a:pt x="22" y="1"/>
                </a:cubicBezTo>
                <a:cubicBezTo>
                  <a:pt x="21" y="1"/>
                  <a:pt x="20" y="2"/>
                  <a:pt x="20" y="2"/>
                </a:cubicBezTo>
                <a:cubicBezTo>
                  <a:pt x="18" y="2"/>
                  <a:pt x="17" y="2"/>
                  <a:pt x="16" y="3"/>
                </a:cubicBezTo>
                <a:cubicBezTo>
                  <a:pt x="11" y="5"/>
                  <a:pt x="7" y="10"/>
                  <a:pt x="4" y="14"/>
                </a:cubicBezTo>
                <a:cubicBezTo>
                  <a:pt x="3" y="16"/>
                  <a:pt x="2" y="17"/>
                  <a:pt x="2" y="19"/>
                </a:cubicBezTo>
                <a:cubicBezTo>
                  <a:pt x="1" y="22"/>
                  <a:pt x="0" y="24"/>
                  <a:pt x="0" y="27"/>
                </a:cubicBezTo>
                <a:cubicBezTo>
                  <a:pt x="0" y="29"/>
                  <a:pt x="1" y="31"/>
                  <a:pt x="1" y="33"/>
                </a:cubicBezTo>
                <a:cubicBezTo>
                  <a:pt x="1" y="36"/>
                  <a:pt x="1" y="37"/>
                  <a:pt x="2" y="39"/>
                </a:cubicBezTo>
                <a:cubicBezTo>
                  <a:pt x="3" y="41"/>
                  <a:pt x="4" y="43"/>
                  <a:pt x="5" y="45"/>
                </a:cubicBezTo>
                <a:cubicBezTo>
                  <a:pt x="5" y="45"/>
                  <a:pt x="6" y="47"/>
                  <a:pt x="7" y="47"/>
                </a:cubicBezTo>
                <a:cubicBezTo>
                  <a:pt x="8" y="49"/>
                  <a:pt x="10" y="50"/>
                  <a:pt x="12" y="51"/>
                </a:cubicBezTo>
                <a:cubicBezTo>
                  <a:pt x="13" y="52"/>
                  <a:pt x="13" y="52"/>
                  <a:pt x="14" y="53"/>
                </a:cubicBezTo>
                <a:cubicBezTo>
                  <a:pt x="14" y="53"/>
                  <a:pt x="15" y="54"/>
                  <a:pt x="16" y="54"/>
                </a:cubicBezTo>
                <a:cubicBezTo>
                  <a:pt x="22" y="59"/>
                  <a:pt x="34" y="61"/>
                  <a:pt x="41" y="56"/>
                </a:cubicBezTo>
                <a:cubicBezTo>
                  <a:pt x="41" y="56"/>
                  <a:pt x="42" y="56"/>
                  <a:pt x="42" y="56"/>
                </a:cubicBezTo>
                <a:cubicBezTo>
                  <a:pt x="44" y="55"/>
                  <a:pt x="45" y="54"/>
                  <a:pt x="47" y="53"/>
                </a:cubicBezTo>
                <a:cubicBezTo>
                  <a:pt x="48" y="52"/>
                  <a:pt x="49" y="50"/>
                  <a:pt x="50" y="49"/>
                </a:cubicBezTo>
                <a:cubicBezTo>
                  <a:pt x="50" y="47"/>
                  <a:pt x="52" y="46"/>
                  <a:pt x="53" y="44"/>
                </a:cubicBezTo>
                <a:cubicBezTo>
                  <a:pt x="55" y="40"/>
                  <a:pt x="57" y="33"/>
                  <a:pt x="56" y="27"/>
                </a:cubicBezTo>
                <a:cubicBezTo>
                  <a:pt x="56" y="23"/>
                  <a:pt x="55" y="20"/>
                  <a:pt x="55" y="18"/>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汉仪晓波折纸体简" panose="00020600040101010101" pitchFamily="18" charset="-122"/>
              <a:ea typeface="汉仪晓波折纸体简" panose="00020600040101010101" pitchFamily="18" charset="-122"/>
              <a:cs typeface="+mn-ea"/>
              <a:sym typeface="+mn-lt"/>
            </a:endParaRPr>
          </a:p>
        </p:txBody>
      </p:sp>
      <p:grpSp>
        <p:nvGrpSpPr>
          <p:cNvPr id="111" name="组合 110"/>
          <p:cNvGrpSpPr/>
          <p:nvPr/>
        </p:nvGrpSpPr>
        <p:grpSpPr>
          <a:xfrm>
            <a:off x="5643458" y="2633567"/>
            <a:ext cx="1306807" cy="1043233"/>
            <a:chOff x="5643458" y="2633567"/>
            <a:chExt cx="1306807" cy="1043233"/>
          </a:xfrm>
        </p:grpSpPr>
        <p:sp>
          <p:nvSpPr>
            <p:cNvPr id="97" name="Freeform 5"/>
            <p:cNvSpPr/>
            <p:nvPr/>
          </p:nvSpPr>
          <p:spPr bwMode="auto">
            <a:xfrm>
              <a:off x="6012173" y="3458597"/>
              <a:ext cx="15927" cy="171218"/>
            </a:xfrm>
            <a:custGeom>
              <a:avLst/>
              <a:gdLst>
                <a:gd name="T0" fmla="*/ 1 w 1"/>
                <a:gd name="T1" fmla="*/ 1 h 11"/>
                <a:gd name="T2" fmla="*/ 0 w 1"/>
                <a:gd name="T3" fmla="*/ 1 h 11"/>
                <a:gd name="T4" fmla="*/ 0 w 1"/>
                <a:gd name="T5" fmla="*/ 10 h 11"/>
                <a:gd name="T6" fmla="*/ 1 w 1"/>
                <a:gd name="T7" fmla="*/ 10 h 11"/>
                <a:gd name="T8" fmla="*/ 1 w 1"/>
                <a:gd name="T9" fmla="*/ 1 h 11"/>
              </a:gdLst>
              <a:ahLst/>
              <a:cxnLst>
                <a:cxn ang="0">
                  <a:pos x="T0" y="T1"/>
                </a:cxn>
                <a:cxn ang="0">
                  <a:pos x="T2" y="T3"/>
                </a:cxn>
                <a:cxn ang="0">
                  <a:pos x="T4" y="T5"/>
                </a:cxn>
                <a:cxn ang="0">
                  <a:pos x="T6" y="T7"/>
                </a:cxn>
                <a:cxn ang="0">
                  <a:pos x="T8" y="T9"/>
                </a:cxn>
              </a:cxnLst>
              <a:rect l="0" t="0" r="r" b="b"/>
              <a:pathLst>
                <a:path w="1" h="11">
                  <a:moveTo>
                    <a:pt x="1" y="1"/>
                  </a:moveTo>
                  <a:cubicBezTo>
                    <a:pt x="1" y="0"/>
                    <a:pt x="0" y="0"/>
                    <a:pt x="0" y="1"/>
                  </a:cubicBezTo>
                  <a:cubicBezTo>
                    <a:pt x="0" y="4"/>
                    <a:pt x="0" y="7"/>
                    <a:pt x="0" y="10"/>
                  </a:cubicBezTo>
                  <a:cubicBezTo>
                    <a:pt x="0" y="11"/>
                    <a:pt x="1" y="11"/>
                    <a:pt x="1" y="10"/>
                  </a:cubicBezTo>
                  <a:cubicBezTo>
                    <a:pt x="1" y="7"/>
                    <a:pt x="1" y="4"/>
                    <a:pt x="1"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98" name="Freeform 6"/>
            <p:cNvSpPr/>
            <p:nvPr/>
          </p:nvSpPr>
          <p:spPr bwMode="auto">
            <a:xfrm>
              <a:off x="6104551" y="3474524"/>
              <a:ext cx="0" cy="155291"/>
            </a:xfrm>
            <a:custGeom>
              <a:avLst/>
              <a:gdLst>
                <a:gd name="T0" fmla="*/ 1 h 10"/>
                <a:gd name="T1" fmla="*/ 1 h 10"/>
                <a:gd name="T2" fmla="*/ 9 h 10"/>
                <a:gd name="T3" fmla="*/ 9 h 10"/>
                <a:gd name="T4" fmla="*/ 1 h 10"/>
              </a:gdLst>
              <a:ahLst/>
              <a:cxnLst>
                <a:cxn ang="0">
                  <a:pos x="0" y="T0"/>
                </a:cxn>
                <a:cxn ang="0">
                  <a:pos x="0" y="T1"/>
                </a:cxn>
                <a:cxn ang="0">
                  <a:pos x="0" y="T2"/>
                </a:cxn>
                <a:cxn ang="0">
                  <a:pos x="0" y="T3"/>
                </a:cxn>
                <a:cxn ang="0">
                  <a:pos x="0" y="T4"/>
                </a:cxn>
              </a:cxnLst>
              <a:rect l="0" t="0" r="r" b="b"/>
              <a:pathLst>
                <a:path h="10">
                  <a:moveTo>
                    <a:pt x="0" y="1"/>
                  </a:moveTo>
                  <a:cubicBezTo>
                    <a:pt x="0" y="0"/>
                    <a:pt x="0" y="0"/>
                    <a:pt x="0" y="1"/>
                  </a:cubicBezTo>
                  <a:cubicBezTo>
                    <a:pt x="0" y="3"/>
                    <a:pt x="0" y="6"/>
                    <a:pt x="0" y="9"/>
                  </a:cubicBezTo>
                  <a:cubicBezTo>
                    <a:pt x="0" y="10"/>
                    <a:pt x="0" y="10"/>
                    <a:pt x="0" y="9"/>
                  </a:cubicBezTo>
                  <a:cubicBezTo>
                    <a:pt x="0" y="6"/>
                    <a:pt x="0" y="3"/>
                    <a:pt x="0"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99" name="Freeform 7"/>
            <p:cNvSpPr/>
            <p:nvPr/>
          </p:nvSpPr>
          <p:spPr bwMode="auto">
            <a:xfrm>
              <a:off x="6196929" y="3520713"/>
              <a:ext cx="15131" cy="46986"/>
            </a:xfrm>
            <a:custGeom>
              <a:avLst/>
              <a:gdLst>
                <a:gd name="T0" fmla="*/ 1 w 1"/>
                <a:gd name="T1" fmla="*/ 3 h 3"/>
                <a:gd name="T2" fmla="*/ 0 w 1"/>
                <a:gd name="T3" fmla="*/ 0 h 3"/>
                <a:gd name="T4" fmla="*/ 0 w 1"/>
                <a:gd name="T5" fmla="*/ 0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2"/>
                    <a:pt x="0" y="1"/>
                    <a:pt x="0" y="0"/>
                  </a:cubicBezTo>
                  <a:cubicBezTo>
                    <a:pt x="0" y="0"/>
                    <a:pt x="0" y="0"/>
                    <a:pt x="0" y="0"/>
                  </a:cubicBezTo>
                  <a:cubicBezTo>
                    <a:pt x="0" y="1"/>
                    <a:pt x="0" y="2"/>
                    <a:pt x="0" y="3"/>
                  </a:cubicBezTo>
                  <a:cubicBezTo>
                    <a:pt x="0" y="3"/>
                    <a:pt x="1" y="3"/>
                    <a:pt x="1" y="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grpSp>
          <p:nvGrpSpPr>
            <p:cNvPr id="110" name="组合 109"/>
            <p:cNvGrpSpPr/>
            <p:nvPr/>
          </p:nvGrpSpPr>
          <p:grpSpPr>
            <a:xfrm>
              <a:off x="6427852" y="2773727"/>
              <a:ext cx="522413" cy="653813"/>
              <a:chOff x="6550513" y="2773727"/>
              <a:chExt cx="522413" cy="653813"/>
            </a:xfrm>
          </p:grpSpPr>
          <p:sp>
            <p:nvSpPr>
              <p:cNvPr id="100" name="Freeform 8"/>
              <p:cNvSpPr>
                <a:spLocks noEditPoints="1"/>
              </p:cNvSpPr>
              <p:nvPr/>
            </p:nvSpPr>
            <p:spPr bwMode="auto">
              <a:xfrm>
                <a:off x="6550513" y="2773727"/>
                <a:ext cx="522413" cy="653813"/>
              </a:xfrm>
              <a:custGeom>
                <a:avLst/>
                <a:gdLst>
                  <a:gd name="T0" fmla="*/ 33 w 34"/>
                  <a:gd name="T1" fmla="*/ 14 h 42"/>
                  <a:gd name="T2" fmla="*/ 30 w 34"/>
                  <a:gd name="T3" fmla="*/ 3 h 42"/>
                  <a:gd name="T4" fmla="*/ 26 w 34"/>
                  <a:gd name="T5" fmla="*/ 0 h 42"/>
                  <a:gd name="T6" fmla="*/ 6 w 34"/>
                  <a:gd name="T7" fmla="*/ 11 h 42"/>
                  <a:gd name="T8" fmla="*/ 0 w 34"/>
                  <a:gd name="T9" fmla="*/ 15 h 42"/>
                  <a:gd name="T10" fmla="*/ 16 w 34"/>
                  <a:gd name="T11" fmla="*/ 23 h 42"/>
                  <a:gd name="T12" fmla="*/ 22 w 34"/>
                  <a:gd name="T13" fmla="*/ 25 h 42"/>
                  <a:gd name="T14" fmla="*/ 25 w 34"/>
                  <a:gd name="T15" fmla="*/ 26 h 42"/>
                  <a:gd name="T16" fmla="*/ 25 w 34"/>
                  <a:gd name="T17" fmla="*/ 36 h 42"/>
                  <a:gd name="T18" fmla="*/ 24 w 34"/>
                  <a:gd name="T19" fmla="*/ 41 h 42"/>
                  <a:gd name="T20" fmla="*/ 13 w 34"/>
                  <a:gd name="T21" fmla="*/ 36 h 42"/>
                  <a:gd name="T22" fmla="*/ 3 w 34"/>
                  <a:gd name="T23" fmla="*/ 31 h 42"/>
                  <a:gd name="T24" fmla="*/ 3 w 34"/>
                  <a:gd name="T25" fmla="*/ 18 h 42"/>
                  <a:gd name="T26" fmla="*/ 2 w 34"/>
                  <a:gd name="T27" fmla="*/ 30 h 42"/>
                  <a:gd name="T28" fmla="*/ 2 w 34"/>
                  <a:gd name="T29" fmla="*/ 25 h 42"/>
                  <a:gd name="T30" fmla="*/ 1 w 34"/>
                  <a:gd name="T31" fmla="*/ 16 h 42"/>
                  <a:gd name="T32" fmla="*/ 3 w 34"/>
                  <a:gd name="T33" fmla="*/ 32 h 42"/>
                  <a:gd name="T34" fmla="*/ 13 w 34"/>
                  <a:gd name="T35" fmla="*/ 37 h 42"/>
                  <a:gd name="T36" fmla="*/ 20 w 34"/>
                  <a:gd name="T37" fmla="*/ 40 h 42"/>
                  <a:gd name="T38" fmla="*/ 26 w 34"/>
                  <a:gd name="T39" fmla="*/ 42 h 42"/>
                  <a:gd name="T40" fmla="*/ 29 w 34"/>
                  <a:gd name="T41" fmla="*/ 39 h 42"/>
                  <a:gd name="T42" fmla="*/ 33 w 34"/>
                  <a:gd name="T43" fmla="*/ 32 h 42"/>
                  <a:gd name="T44" fmla="*/ 32 w 34"/>
                  <a:gd name="T45" fmla="*/ 16 h 42"/>
                  <a:gd name="T46" fmla="*/ 31 w 34"/>
                  <a:gd name="T47" fmla="*/ 20 h 42"/>
                  <a:gd name="T48" fmla="*/ 30 w 34"/>
                  <a:gd name="T49" fmla="*/ 4 h 42"/>
                  <a:gd name="T50" fmla="*/ 27 w 34"/>
                  <a:gd name="T51" fmla="*/ 0 h 42"/>
                  <a:gd name="T52" fmla="*/ 23 w 34"/>
                  <a:gd name="T53" fmla="*/ 2 h 42"/>
                  <a:gd name="T54" fmla="*/ 17 w 34"/>
                  <a:gd name="T55" fmla="*/ 6 h 42"/>
                  <a:gd name="T56" fmla="*/ 20 w 34"/>
                  <a:gd name="T57" fmla="*/ 24 h 42"/>
                  <a:gd name="T58" fmla="*/ 11 w 34"/>
                  <a:gd name="T59" fmla="*/ 20 h 42"/>
                  <a:gd name="T60" fmla="*/ 1 w 34"/>
                  <a:gd name="T61" fmla="*/ 14 h 42"/>
                  <a:gd name="T62" fmla="*/ 11 w 34"/>
                  <a:gd name="T63" fmla="*/ 9 h 42"/>
                  <a:gd name="T64" fmla="*/ 27 w 34"/>
                  <a:gd name="T65" fmla="*/ 2 h 42"/>
                  <a:gd name="T66" fmla="*/ 32 w 34"/>
                  <a:gd name="T67" fmla="*/ 7 h 42"/>
                  <a:gd name="T68" fmla="*/ 32 w 34"/>
                  <a:gd name="T69" fmla="*/ 13 h 42"/>
                  <a:gd name="T70" fmla="*/ 29 w 34"/>
                  <a:gd name="T71" fmla="*/ 22 h 42"/>
                  <a:gd name="T72" fmla="*/ 29 w 34"/>
                  <a:gd name="T73" fmla="*/ 23 h 42"/>
                  <a:gd name="T74" fmla="*/ 25 w 34"/>
                  <a:gd name="T75" fmla="*/ 26 h 42"/>
                  <a:gd name="T76" fmla="*/ 25 w 34"/>
                  <a:gd name="T77" fmla="*/ 41 h 42"/>
                  <a:gd name="T78" fmla="*/ 26 w 34"/>
                  <a:gd name="T79" fmla="*/ 39 h 42"/>
                  <a:gd name="T80" fmla="*/ 33 w 34"/>
                  <a:gd name="T81" fmla="*/ 32 h 42"/>
                  <a:gd name="T82" fmla="*/ 26 w 34"/>
                  <a:gd name="T83" fmla="*/ 39 h 42"/>
                  <a:gd name="T84" fmla="*/ 32 w 34"/>
                  <a:gd name="T85" fmla="*/ 34 h 42"/>
                  <a:gd name="T86" fmla="*/ 27 w 34"/>
                  <a:gd name="T87" fmla="*/ 40 h 42"/>
                  <a:gd name="T88" fmla="*/ 26 w 34"/>
                  <a:gd name="T89" fmla="*/ 35 h 42"/>
                  <a:gd name="T90" fmla="*/ 26 w 34"/>
                  <a:gd name="T91" fmla="*/ 32 h 42"/>
                  <a:gd name="T92" fmla="*/ 26 w 34"/>
                  <a:gd name="T93" fmla="*/ 26 h 42"/>
                  <a:gd name="T94" fmla="*/ 33 w 34"/>
                  <a:gd name="T95" fmla="*/ 17 h 42"/>
                  <a:gd name="T96" fmla="*/ 33 w 34"/>
                  <a:gd name="T97" fmla="*/ 28 h 42"/>
                  <a:gd name="T98" fmla="*/ 33 w 34"/>
                  <a:gd name="T99" fmla="*/ 22 h 42"/>
                  <a:gd name="T100" fmla="*/ 33 w 34"/>
                  <a:gd name="T101" fmla="*/ 30 h 42"/>
                  <a:gd name="T102" fmla="*/ 34 w 34"/>
                  <a:gd name="T103"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 h="42">
                    <a:moveTo>
                      <a:pt x="34" y="26"/>
                    </a:moveTo>
                    <a:cubicBezTo>
                      <a:pt x="34" y="24"/>
                      <a:pt x="34" y="22"/>
                      <a:pt x="34" y="20"/>
                    </a:cubicBezTo>
                    <a:cubicBezTo>
                      <a:pt x="34" y="18"/>
                      <a:pt x="34" y="16"/>
                      <a:pt x="33" y="14"/>
                    </a:cubicBezTo>
                    <a:cubicBezTo>
                      <a:pt x="33" y="13"/>
                      <a:pt x="33" y="11"/>
                      <a:pt x="33" y="10"/>
                    </a:cubicBezTo>
                    <a:cubicBezTo>
                      <a:pt x="33" y="9"/>
                      <a:pt x="32" y="8"/>
                      <a:pt x="32" y="7"/>
                    </a:cubicBezTo>
                    <a:cubicBezTo>
                      <a:pt x="32" y="6"/>
                      <a:pt x="31" y="4"/>
                      <a:pt x="30" y="3"/>
                    </a:cubicBezTo>
                    <a:cubicBezTo>
                      <a:pt x="29" y="2"/>
                      <a:pt x="28" y="0"/>
                      <a:pt x="26" y="0"/>
                    </a:cubicBezTo>
                    <a:cubicBezTo>
                      <a:pt x="26" y="0"/>
                      <a:pt x="26" y="0"/>
                      <a:pt x="26" y="0"/>
                    </a:cubicBezTo>
                    <a:cubicBezTo>
                      <a:pt x="26" y="0"/>
                      <a:pt x="26" y="0"/>
                      <a:pt x="26" y="0"/>
                    </a:cubicBezTo>
                    <a:cubicBezTo>
                      <a:pt x="23" y="2"/>
                      <a:pt x="20" y="3"/>
                      <a:pt x="17" y="5"/>
                    </a:cubicBezTo>
                    <a:cubicBezTo>
                      <a:pt x="14" y="6"/>
                      <a:pt x="11" y="8"/>
                      <a:pt x="8" y="9"/>
                    </a:cubicBezTo>
                    <a:cubicBezTo>
                      <a:pt x="8" y="10"/>
                      <a:pt x="7" y="10"/>
                      <a:pt x="6" y="11"/>
                    </a:cubicBezTo>
                    <a:cubicBezTo>
                      <a:pt x="5" y="11"/>
                      <a:pt x="4" y="12"/>
                      <a:pt x="4" y="12"/>
                    </a:cubicBezTo>
                    <a:cubicBezTo>
                      <a:pt x="3" y="13"/>
                      <a:pt x="1" y="13"/>
                      <a:pt x="0" y="14"/>
                    </a:cubicBezTo>
                    <a:cubicBezTo>
                      <a:pt x="0" y="14"/>
                      <a:pt x="0" y="15"/>
                      <a:pt x="0" y="15"/>
                    </a:cubicBezTo>
                    <a:cubicBezTo>
                      <a:pt x="1" y="16"/>
                      <a:pt x="2" y="16"/>
                      <a:pt x="3" y="17"/>
                    </a:cubicBezTo>
                    <a:cubicBezTo>
                      <a:pt x="4" y="17"/>
                      <a:pt x="5" y="18"/>
                      <a:pt x="7" y="18"/>
                    </a:cubicBezTo>
                    <a:cubicBezTo>
                      <a:pt x="10" y="20"/>
                      <a:pt x="13" y="21"/>
                      <a:pt x="16" y="23"/>
                    </a:cubicBezTo>
                    <a:cubicBezTo>
                      <a:pt x="16" y="23"/>
                      <a:pt x="17" y="23"/>
                      <a:pt x="18" y="24"/>
                    </a:cubicBezTo>
                    <a:cubicBezTo>
                      <a:pt x="19" y="24"/>
                      <a:pt x="19" y="24"/>
                      <a:pt x="20" y="24"/>
                    </a:cubicBezTo>
                    <a:cubicBezTo>
                      <a:pt x="21" y="25"/>
                      <a:pt x="22" y="25"/>
                      <a:pt x="22" y="25"/>
                    </a:cubicBezTo>
                    <a:cubicBezTo>
                      <a:pt x="23" y="25"/>
                      <a:pt x="24" y="26"/>
                      <a:pt x="24" y="26"/>
                    </a:cubicBezTo>
                    <a:cubicBezTo>
                      <a:pt x="24" y="26"/>
                      <a:pt x="25" y="26"/>
                      <a:pt x="25" y="26"/>
                    </a:cubicBezTo>
                    <a:cubicBezTo>
                      <a:pt x="25" y="26"/>
                      <a:pt x="25" y="26"/>
                      <a:pt x="25" y="26"/>
                    </a:cubicBezTo>
                    <a:cubicBezTo>
                      <a:pt x="24" y="28"/>
                      <a:pt x="25" y="30"/>
                      <a:pt x="25" y="32"/>
                    </a:cubicBezTo>
                    <a:cubicBezTo>
                      <a:pt x="25" y="32"/>
                      <a:pt x="24" y="32"/>
                      <a:pt x="24" y="32"/>
                    </a:cubicBezTo>
                    <a:cubicBezTo>
                      <a:pt x="25" y="33"/>
                      <a:pt x="25" y="35"/>
                      <a:pt x="25" y="36"/>
                    </a:cubicBezTo>
                    <a:cubicBezTo>
                      <a:pt x="25" y="36"/>
                      <a:pt x="25" y="36"/>
                      <a:pt x="25" y="36"/>
                    </a:cubicBezTo>
                    <a:cubicBezTo>
                      <a:pt x="25" y="38"/>
                      <a:pt x="25" y="40"/>
                      <a:pt x="25" y="41"/>
                    </a:cubicBezTo>
                    <a:cubicBezTo>
                      <a:pt x="24" y="41"/>
                      <a:pt x="24" y="41"/>
                      <a:pt x="24" y="41"/>
                    </a:cubicBezTo>
                    <a:cubicBezTo>
                      <a:pt x="23" y="41"/>
                      <a:pt x="22" y="40"/>
                      <a:pt x="21" y="40"/>
                    </a:cubicBezTo>
                    <a:cubicBezTo>
                      <a:pt x="20" y="39"/>
                      <a:pt x="19" y="38"/>
                      <a:pt x="17" y="38"/>
                    </a:cubicBezTo>
                    <a:cubicBezTo>
                      <a:pt x="16" y="37"/>
                      <a:pt x="14" y="37"/>
                      <a:pt x="13" y="36"/>
                    </a:cubicBezTo>
                    <a:cubicBezTo>
                      <a:pt x="11" y="35"/>
                      <a:pt x="9" y="34"/>
                      <a:pt x="8" y="34"/>
                    </a:cubicBezTo>
                    <a:cubicBezTo>
                      <a:pt x="7" y="33"/>
                      <a:pt x="6" y="32"/>
                      <a:pt x="5" y="32"/>
                    </a:cubicBezTo>
                    <a:cubicBezTo>
                      <a:pt x="4" y="32"/>
                      <a:pt x="4" y="31"/>
                      <a:pt x="3" y="31"/>
                    </a:cubicBezTo>
                    <a:cubicBezTo>
                      <a:pt x="3" y="31"/>
                      <a:pt x="3" y="31"/>
                      <a:pt x="3" y="31"/>
                    </a:cubicBezTo>
                    <a:cubicBezTo>
                      <a:pt x="3" y="31"/>
                      <a:pt x="3" y="31"/>
                      <a:pt x="3" y="30"/>
                    </a:cubicBezTo>
                    <a:cubicBezTo>
                      <a:pt x="3" y="26"/>
                      <a:pt x="3" y="22"/>
                      <a:pt x="3" y="18"/>
                    </a:cubicBezTo>
                    <a:cubicBezTo>
                      <a:pt x="3" y="18"/>
                      <a:pt x="2" y="18"/>
                      <a:pt x="2" y="18"/>
                    </a:cubicBezTo>
                    <a:cubicBezTo>
                      <a:pt x="2" y="22"/>
                      <a:pt x="2" y="26"/>
                      <a:pt x="2" y="30"/>
                    </a:cubicBezTo>
                    <a:cubicBezTo>
                      <a:pt x="2" y="30"/>
                      <a:pt x="2" y="30"/>
                      <a:pt x="2" y="30"/>
                    </a:cubicBezTo>
                    <a:cubicBezTo>
                      <a:pt x="2" y="30"/>
                      <a:pt x="2" y="29"/>
                      <a:pt x="2" y="29"/>
                    </a:cubicBezTo>
                    <a:cubicBezTo>
                      <a:pt x="2" y="28"/>
                      <a:pt x="2" y="28"/>
                      <a:pt x="2" y="27"/>
                    </a:cubicBezTo>
                    <a:cubicBezTo>
                      <a:pt x="2" y="26"/>
                      <a:pt x="2" y="25"/>
                      <a:pt x="2" y="25"/>
                    </a:cubicBezTo>
                    <a:cubicBezTo>
                      <a:pt x="2" y="24"/>
                      <a:pt x="2" y="23"/>
                      <a:pt x="2" y="22"/>
                    </a:cubicBezTo>
                    <a:cubicBezTo>
                      <a:pt x="2" y="20"/>
                      <a:pt x="2" y="18"/>
                      <a:pt x="1" y="16"/>
                    </a:cubicBezTo>
                    <a:cubicBezTo>
                      <a:pt x="1" y="16"/>
                      <a:pt x="1" y="16"/>
                      <a:pt x="1" y="16"/>
                    </a:cubicBezTo>
                    <a:cubicBezTo>
                      <a:pt x="1" y="20"/>
                      <a:pt x="2" y="23"/>
                      <a:pt x="2" y="27"/>
                    </a:cubicBezTo>
                    <a:cubicBezTo>
                      <a:pt x="2" y="28"/>
                      <a:pt x="1" y="29"/>
                      <a:pt x="2" y="30"/>
                    </a:cubicBezTo>
                    <a:cubicBezTo>
                      <a:pt x="2" y="31"/>
                      <a:pt x="3" y="31"/>
                      <a:pt x="3" y="32"/>
                    </a:cubicBezTo>
                    <a:cubicBezTo>
                      <a:pt x="4" y="32"/>
                      <a:pt x="5" y="33"/>
                      <a:pt x="6" y="33"/>
                    </a:cubicBezTo>
                    <a:cubicBezTo>
                      <a:pt x="8" y="34"/>
                      <a:pt x="10" y="35"/>
                      <a:pt x="11" y="36"/>
                    </a:cubicBezTo>
                    <a:cubicBezTo>
                      <a:pt x="12" y="36"/>
                      <a:pt x="13" y="37"/>
                      <a:pt x="13" y="37"/>
                    </a:cubicBezTo>
                    <a:cubicBezTo>
                      <a:pt x="14" y="37"/>
                      <a:pt x="15" y="38"/>
                      <a:pt x="16" y="38"/>
                    </a:cubicBezTo>
                    <a:cubicBezTo>
                      <a:pt x="16" y="38"/>
                      <a:pt x="17" y="38"/>
                      <a:pt x="18" y="39"/>
                    </a:cubicBezTo>
                    <a:cubicBezTo>
                      <a:pt x="19" y="39"/>
                      <a:pt x="19" y="39"/>
                      <a:pt x="20" y="40"/>
                    </a:cubicBezTo>
                    <a:cubicBezTo>
                      <a:pt x="21" y="40"/>
                      <a:pt x="22" y="41"/>
                      <a:pt x="23" y="41"/>
                    </a:cubicBezTo>
                    <a:cubicBezTo>
                      <a:pt x="24" y="41"/>
                      <a:pt x="24" y="42"/>
                      <a:pt x="25" y="42"/>
                    </a:cubicBezTo>
                    <a:cubicBezTo>
                      <a:pt x="25" y="42"/>
                      <a:pt x="26" y="42"/>
                      <a:pt x="26" y="42"/>
                    </a:cubicBezTo>
                    <a:cubicBezTo>
                      <a:pt x="26" y="42"/>
                      <a:pt x="26" y="42"/>
                      <a:pt x="26" y="42"/>
                    </a:cubicBezTo>
                    <a:cubicBezTo>
                      <a:pt x="26" y="42"/>
                      <a:pt x="27" y="41"/>
                      <a:pt x="27" y="41"/>
                    </a:cubicBezTo>
                    <a:cubicBezTo>
                      <a:pt x="28" y="40"/>
                      <a:pt x="28" y="40"/>
                      <a:pt x="29" y="39"/>
                    </a:cubicBezTo>
                    <a:cubicBezTo>
                      <a:pt x="30" y="38"/>
                      <a:pt x="30" y="37"/>
                      <a:pt x="31" y="37"/>
                    </a:cubicBezTo>
                    <a:cubicBezTo>
                      <a:pt x="32" y="36"/>
                      <a:pt x="32" y="35"/>
                      <a:pt x="33" y="34"/>
                    </a:cubicBezTo>
                    <a:cubicBezTo>
                      <a:pt x="33" y="34"/>
                      <a:pt x="33" y="33"/>
                      <a:pt x="33" y="32"/>
                    </a:cubicBezTo>
                    <a:cubicBezTo>
                      <a:pt x="34" y="32"/>
                      <a:pt x="34" y="31"/>
                      <a:pt x="34" y="30"/>
                    </a:cubicBezTo>
                    <a:cubicBezTo>
                      <a:pt x="34" y="29"/>
                      <a:pt x="34" y="28"/>
                      <a:pt x="34" y="26"/>
                    </a:cubicBezTo>
                    <a:close/>
                    <a:moveTo>
                      <a:pt x="32" y="16"/>
                    </a:moveTo>
                    <a:cubicBezTo>
                      <a:pt x="32" y="16"/>
                      <a:pt x="32" y="17"/>
                      <a:pt x="32" y="18"/>
                    </a:cubicBezTo>
                    <a:cubicBezTo>
                      <a:pt x="31" y="19"/>
                      <a:pt x="31" y="20"/>
                      <a:pt x="31" y="21"/>
                    </a:cubicBezTo>
                    <a:cubicBezTo>
                      <a:pt x="31" y="20"/>
                      <a:pt x="31" y="20"/>
                      <a:pt x="31" y="20"/>
                    </a:cubicBezTo>
                    <a:cubicBezTo>
                      <a:pt x="32" y="18"/>
                      <a:pt x="32" y="17"/>
                      <a:pt x="32" y="16"/>
                    </a:cubicBezTo>
                    <a:cubicBezTo>
                      <a:pt x="32" y="16"/>
                      <a:pt x="32" y="16"/>
                      <a:pt x="32" y="16"/>
                    </a:cubicBezTo>
                    <a:close/>
                    <a:moveTo>
                      <a:pt x="30" y="4"/>
                    </a:moveTo>
                    <a:cubicBezTo>
                      <a:pt x="30" y="3"/>
                      <a:pt x="29" y="3"/>
                      <a:pt x="29" y="2"/>
                    </a:cubicBezTo>
                    <a:cubicBezTo>
                      <a:pt x="28" y="2"/>
                      <a:pt x="28" y="1"/>
                      <a:pt x="28" y="1"/>
                    </a:cubicBezTo>
                    <a:cubicBezTo>
                      <a:pt x="27" y="1"/>
                      <a:pt x="27" y="1"/>
                      <a:pt x="27" y="0"/>
                    </a:cubicBezTo>
                    <a:cubicBezTo>
                      <a:pt x="28" y="1"/>
                      <a:pt x="29" y="2"/>
                      <a:pt x="30" y="4"/>
                    </a:cubicBezTo>
                    <a:close/>
                    <a:moveTo>
                      <a:pt x="17" y="6"/>
                    </a:moveTo>
                    <a:cubicBezTo>
                      <a:pt x="19" y="5"/>
                      <a:pt x="21" y="3"/>
                      <a:pt x="23" y="2"/>
                    </a:cubicBezTo>
                    <a:cubicBezTo>
                      <a:pt x="21" y="3"/>
                      <a:pt x="19" y="4"/>
                      <a:pt x="18" y="5"/>
                    </a:cubicBezTo>
                    <a:cubicBezTo>
                      <a:pt x="17" y="6"/>
                      <a:pt x="16" y="6"/>
                      <a:pt x="16" y="6"/>
                    </a:cubicBezTo>
                    <a:cubicBezTo>
                      <a:pt x="16" y="6"/>
                      <a:pt x="16" y="6"/>
                      <a:pt x="17" y="6"/>
                    </a:cubicBezTo>
                    <a:close/>
                    <a:moveTo>
                      <a:pt x="24" y="25"/>
                    </a:moveTo>
                    <a:cubicBezTo>
                      <a:pt x="23" y="25"/>
                      <a:pt x="23" y="25"/>
                      <a:pt x="22" y="24"/>
                    </a:cubicBezTo>
                    <a:cubicBezTo>
                      <a:pt x="21" y="24"/>
                      <a:pt x="21" y="24"/>
                      <a:pt x="20" y="24"/>
                    </a:cubicBezTo>
                    <a:cubicBezTo>
                      <a:pt x="19" y="24"/>
                      <a:pt x="18" y="23"/>
                      <a:pt x="18" y="23"/>
                    </a:cubicBezTo>
                    <a:cubicBezTo>
                      <a:pt x="17" y="23"/>
                      <a:pt x="16" y="22"/>
                      <a:pt x="15" y="22"/>
                    </a:cubicBezTo>
                    <a:cubicBezTo>
                      <a:pt x="14" y="21"/>
                      <a:pt x="12" y="20"/>
                      <a:pt x="11" y="20"/>
                    </a:cubicBezTo>
                    <a:cubicBezTo>
                      <a:pt x="9" y="19"/>
                      <a:pt x="7" y="18"/>
                      <a:pt x="5" y="17"/>
                    </a:cubicBezTo>
                    <a:cubicBezTo>
                      <a:pt x="4" y="17"/>
                      <a:pt x="3" y="16"/>
                      <a:pt x="3" y="16"/>
                    </a:cubicBezTo>
                    <a:cubicBezTo>
                      <a:pt x="2" y="15"/>
                      <a:pt x="1" y="15"/>
                      <a:pt x="1" y="14"/>
                    </a:cubicBezTo>
                    <a:cubicBezTo>
                      <a:pt x="1" y="14"/>
                      <a:pt x="1" y="14"/>
                      <a:pt x="1" y="14"/>
                    </a:cubicBezTo>
                    <a:cubicBezTo>
                      <a:pt x="1" y="14"/>
                      <a:pt x="2" y="14"/>
                      <a:pt x="2" y="14"/>
                    </a:cubicBezTo>
                    <a:cubicBezTo>
                      <a:pt x="5" y="12"/>
                      <a:pt x="8" y="11"/>
                      <a:pt x="11" y="9"/>
                    </a:cubicBezTo>
                    <a:cubicBezTo>
                      <a:pt x="14" y="8"/>
                      <a:pt x="17" y="6"/>
                      <a:pt x="20" y="5"/>
                    </a:cubicBezTo>
                    <a:cubicBezTo>
                      <a:pt x="22" y="3"/>
                      <a:pt x="24" y="2"/>
                      <a:pt x="27" y="1"/>
                    </a:cubicBezTo>
                    <a:cubicBezTo>
                      <a:pt x="27" y="1"/>
                      <a:pt x="27" y="1"/>
                      <a:pt x="27" y="2"/>
                    </a:cubicBezTo>
                    <a:cubicBezTo>
                      <a:pt x="28" y="2"/>
                      <a:pt x="28" y="3"/>
                      <a:pt x="29" y="3"/>
                    </a:cubicBezTo>
                    <a:cubicBezTo>
                      <a:pt x="30" y="4"/>
                      <a:pt x="31" y="6"/>
                      <a:pt x="31" y="7"/>
                    </a:cubicBezTo>
                    <a:cubicBezTo>
                      <a:pt x="31" y="7"/>
                      <a:pt x="31" y="7"/>
                      <a:pt x="32" y="7"/>
                    </a:cubicBezTo>
                    <a:cubicBezTo>
                      <a:pt x="32" y="8"/>
                      <a:pt x="32" y="9"/>
                      <a:pt x="32" y="10"/>
                    </a:cubicBezTo>
                    <a:cubicBezTo>
                      <a:pt x="32" y="11"/>
                      <a:pt x="32" y="12"/>
                      <a:pt x="32" y="13"/>
                    </a:cubicBezTo>
                    <a:cubicBezTo>
                      <a:pt x="32" y="13"/>
                      <a:pt x="32" y="13"/>
                      <a:pt x="32" y="13"/>
                    </a:cubicBezTo>
                    <a:cubicBezTo>
                      <a:pt x="32" y="13"/>
                      <a:pt x="32" y="13"/>
                      <a:pt x="32" y="13"/>
                    </a:cubicBezTo>
                    <a:cubicBezTo>
                      <a:pt x="32" y="14"/>
                      <a:pt x="32" y="15"/>
                      <a:pt x="32" y="16"/>
                    </a:cubicBezTo>
                    <a:cubicBezTo>
                      <a:pt x="31" y="18"/>
                      <a:pt x="31" y="20"/>
                      <a:pt x="29" y="22"/>
                    </a:cubicBezTo>
                    <a:cubicBezTo>
                      <a:pt x="28" y="23"/>
                      <a:pt x="26" y="24"/>
                      <a:pt x="25" y="26"/>
                    </a:cubicBezTo>
                    <a:cubicBezTo>
                      <a:pt x="25" y="26"/>
                      <a:pt x="24" y="25"/>
                      <a:pt x="24" y="25"/>
                    </a:cubicBezTo>
                    <a:close/>
                    <a:moveTo>
                      <a:pt x="29" y="23"/>
                    </a:moveTo>
                    <a:cubicBezTo>
                      <a:pt x="28" y="24"/>
                      <a:pt x="28" y="24"/>
                      <a:pt x="27" y="25"/>
                    </a:cubicBezTo>
                    <a:cubicBezTo>
                      <a:pt x="27" y="25"/>
                      <a:pt x="26" y="26"/>
                      <a:pt x="26" y="26"/>
                    </a:cubicBezTo>
                    <a:cubicBezTo>
                      <a:pt x="26" y="26"/>
                      <a:pt x="26" y="26"/>
                      <a:pt x="25" y="26"/>
                    </a:cubicBezTo>
                    <a:cubicBezTo>
                      <a:pt x="27" y="25"/>
                      <a:pt x="28" y="24"/>
                      <a:pt x="29" y="23"/>
                    </a:cubicBezTo>
                    <a:cubicBezTo>
                      <a:pt x="29" y="23"/>
                      <a:pt x="29" y="23"/>
                      <a:pt x="29" y="23"/>
                    </a:cubicBezTo>
                    <a:close/>
                    <a:moveTo>
                      <a:pt x="25" y="41"/>
                    </a:moveTo>
                    <a:cubicBezTo>
                      <a:pt x="25" y="41"/>
                      <a:pt x="25" y="41"/>
                      <a:pt x="25" y="41"/>
                    </a:cubicBezTo>
                    <a:cubicBezTo>
                      <a:pt x="25" y="40"/>
                      <a:pt x="25" y="39"/>
                      <a:pt x="25" y="38"/>
                    </a:cubicBezTo>
                    <a:cubicBezTo>
                      <a:pt x="26" y="38"/>
                      <a:pt x="26" y="38"/>
                      <a:pt x="26" y="39"/>
                    </a:cubicBezTo>
                    <a:cubicBezTo>
                      <a:pt x="26" y="39"/>
                      <a:pt x="26" y="40"/>
                      <a:pt x="25" y="41"/>
                    </a:cubicBezTo>
                    <a:close/>
                    <a:moveTo>
                      <a:pt x="33" y="28"/>
                    </a:moveTo>
                    <a:cubicBezTo>
                      <a:pt x="33" y="29"/>
                      <a:pt x="33" y="31"/>
                      <a:pt x="33" y="32"/>
                    </a:cubicBezTo>
                    <a:cubicBezTo>
                      <a:pt x="33" y="32"/>
                      <a:pt x="33" y="32"/>
                      <a:pt x="33" y="32"/>
                    </a:cubicBezTo>
                    <a:cubicBezTo>
                      <a:pt x="32" y="33"/>
                      <a:pt x="31" y="34"/>
                      <a:pt x="31" y="35"/>
                    </a:cubicBezTo>
                    <a:cubicBezTo>
                      <a:pt x="29" y="37"/>
                      <a:pt x="28" y="38"/>
                      <a:pt x="26" y="39"/>
                    </a:cubicBezTo>
                    <a:cubicBezTo>
                      <a:pt x="26" y="39"/>
                      <a:pt x="26" y="40"/>
                      <a:pt x="27" y="40"/>
                    </a:cubicBezTo>
                    <a:cubicBezTo>
                      <a:pt x="28" y="39"/>
                      <a:pt x="29" y="38"/>
                      <a:pt x="30" y="37"/>
                    </a:cubicBezTo>
                    <a:cubicBezTo>
                      <a:pt x="31" y="36"/>
                      <a:pt x="31" y="35"/>
                      <a:pt x="32" y="34"/>
                    </a:cubicBezTo>
                    <a:cubicBezTo>
                      <a:pt x="32" y="35"/>
                      <a:pt x="31" y="35"/>
                      <a:pt x="31" y="36"/>
                    </a:cubicBezTo>
                    <a:cubicBezTo>
                      <a:pt x="31" y="36"/>
                      <a:pt x="30" y="37"/>
                      <a:pt x="30" y="37"/>
                    </a:cubicBezTo>
                    <a:cubicBezTo>
                      <a:pt x="29" y="38"/>
                      <a:pt x="28" y="39"/>
                      <a:pt x="27" y="40"/>
                    </a:cubicBezTo>
                    <a:cubicBezTo>
                      <a:pt x="27" y="40"/>
                      <a:pt x="27" y="41"/>
                      <a:pt x="26" y="41"/>
                    </a:cubicBezTo>
                    <a:cubicBezTo>
                      <a:pt x="26" y="40"/>
                      <a:pt x="26" y="40"/>
                      <a:pt x="26" y="39"/>
                    </a:cubicBezTo>
                    <a:cubicBezTo>
                      <a:pt x="26" y="38"/>
                      <a:pt x="26" y="36"/>
                      <a:pt x="26" y="35"/>
                    </a:cubicBezTo>
                    <a:cubicBezTo>
                      <a:pt x="26" y="35"/>
                      <a:pt x="26" y="35"/>
                      <a:pt x="26" y="35"/>
                    </a:cubicBezTo>
                    <a:cubicBezTo>
                      <a:pt x="26" y="34"/>
                      <a:pt x="26" y="34"/>
                      <a:pt x="26" y="34"/>
                    </a:cubicBezTo>
                    <a:cubicBezTo>
                      <a:pt x="26" y="33"/>
                      <a:pt x="26" y="33"/>
                      <a:pt x="26" y="32"/>
                    </a:cubicBezTo>
                    <a:cubicBezTo>
                      <a:pt x="25" y="32"/>
                      <a:pt x="25" y="31"/>
                      <a:pt x="25" y="31"/>
                    </a:cubicBezTo>
                    <a:cubicBezTo>
                      <a:pt x="25" y="29"/>
                      <a:pt x="25" y="28"/>
                      <a:pt x="25" y="26"/>
                    </a:cubicBezTo>
                    <a:cubicBezTo>
                      <a:pt x="25" y="26"/>
                      <a:pt x="26" y="26"/>
                      <a:pt x="26" y="26"/>
                    </a:cubicBezTo>
                    <a:cubicBezTo>
                      <a:pt x="27" y="26"/>
                      <a:pt x="27" y="26"/>
                      <a:pt x="28" y="25"/>
                    </a:cubicBezTo>
                    <a:cubicBezTo>
                      <a:pt x="29" y="24"/>
                      <a:pt x="29" y="23"/>
                      <a:pt x="30" y="22"/>
                    </a:cubicBezTo>
                    <a:cubicBezTo>
                      <a:pt x="31" y="21"/>
                      <a:pt x="32" y="19"/>
                      <a:pt x="33" y="17"/>
                    </a:cubicBezTo>
                    <a:cubicBezTo>
                      <a:pt x="33" y="17"/>
                      <a:pt x="33" y="18"/>
                      <a:pt x="33" y="18"/>
                    </a:cubicBezTo>
                    <a:cubicBezTo>
                      <a:pt x="33" y="20"/>
                      <a:pt x="33" y="21"/>
                      <a:pt x="33" y="23"/>
                    </a:cubicBezTo>
                    <a:cubicBezTo>
                      <a:pt x="33" y="25"/>
                      <a:pt x="33" y="26"/>
                      <a:pt x="33" y="28"/>
                    </a:cubicBezTo>
                    <a:close/>
                    <a:moveTo>
                      <a:pt x="33" y="20"/>
                    </a:moveTo>
                    <a:cubicBezTo>
                      <a:pt x="33" y="19"/>
                      <a:pt x="33" y="18"/>
                      <a:pt x="33" y="17"/>
                    </a:cubicBezTo>
                    <a:cubicBezTo>
                      <a:pt x="33" y="19"/>
                      <a:pt x="33" y="20"/>
                      <a:pt x="33" y="22"/>
                    </a:cubicBezTo>
                    <a:cubicBezTo>
                      <a:pt x="33" y="21"/>
                      <a:pt x="33" y="21"/>
                      <a:pt x="33" y="20"/>
                    </a:cubicBezTo>
                    <a:close/>
                    <a:moveTo>
                      <a:pt x="34" y="30"/>
                    </a:moveTo>
                    <a:cubicBezTo>
                      <a:pt x="34" y="30"/>
                      <a:pt x="34" y="30"/>
                      <a:pt x="33" y="30"/>
                    </a:cubicBezTo>
                    <a:cubicBezTo>
                      <a:pt x="33" y="30"/>
                      <a:pt x="33" y="30"/>
                      <a:pt x="33" y="30"/>
                    </a:cubicBezTo>
                    <a:cubicBezTo>
                      <a:pt x="34" y="29"/>
                      <a:pt x="34" y="28"/>
                      <a:pt x="34" y="27"/>
                    </a:cubicBezTo>
                    <a:cubicBezTo>
                      <a:pt x="34" y="28"/>
                      <a:pt x="34" y="29"/>
                      <a:pt x="34" y="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1" name="Freeform 9"/>
              <p:cNvSpPr/>
              <p:nvPr/>
            </p:nvSpPr>
            <p:spPr bwMode="auto">
              <a:xfrm>
                <a:off x="6596702" y="3054046"/>
                <a:ext cx="15131" cy="202276"/>
              </a:xfrm>
              <a:custGeom>
                <a:avLst/>
                <a:gdLst>
                  <a:gd name="T0" fmla="*/ 1 w 1"/>
                  <a:gd name="T1" fmla="*/ 1 h 13"/>
                  <a:gd name="T2" fmla="*/ 1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1" y="0"/>
                      <a:pt x="1" y="1"/>
                    </a:cubicBezTo>
                    <a:cubicBezTo>
                      <a:pt x="1" y="4"/>
                      <a:pt x="0" y="8"/>
                      <a:pt x="0" y="12"/>
                    </a:cubicBezTo>
                    <a:cubicBezTo>
                      <a:pt x="0" y="13"/>
                      <a:pt x="1" y="13"/>
                      <a:pt x="1" y="12"/>
                    </a:cubicBezTo>
                    <a:cubicBezTo>
                      <a:pt x="1" y="8"/>
                      <a:pt x="1" y="4"/>
                      <a:pt x="1"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2" name="Freeform 10"/>
              <p:cNvSpPr/>
              <p:nvPr/>
            </p:nvSpPr>
            <p:spPr bwMode="auto">
              <a:xfrm>
                <a:off x="6626964" y="3085104"/>
                <a:ext cx="15131" cy="155291"/>
              </a:xfrm>
              <a:custGeom>
                <a:avLst/>
                <a:gdLst>
                  <a:gd name="T0" fmla="*/ 1 w 1"/>
                  <a:gd name="T1" fmla="*/ 9 h 10"/>
                  <a:gd name="T2" fmla="*/ 1 w 1"/>
                  <a:gd name="T3" fmla="*/ 5 h 10"/>
                  <a:gd name="T4" fmla="*/ 1 w 1"/>
                  <a:gd name="T5" fmla="*/ 0 h 10"/>
                  <a:gd name="T6" fmla="*/ 0 w 1"/>
                  <a:gd name="T7" fmla="*/ 0 h 10"/>
                  <a:gd name="T8" fmla="*/ 0 w 1"/>
                  <a:gd name="T9" fmla="*/ 5 h 10"/>
                  <a:gd name="T10" fmla="*/ 0 w 1"/>
                  <a:gd name="T11" fmla="*/ 9 h 10"/>
                  <a:gd name="T12" fmla="*/ 1 w 1"/>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1" h="10">
                    <a:moveTo>
                      <a:pt x="1" y="9"/>
                    </a:moveTo>
                    <a:cubicBezTo>
                      <a:pt x="1" y="8"/>
                      <a:pt x="1" y="6"/>
                      <a:pt x="1" y="5"/>
                    </a:cubicBezTo>
                    <a:cubicBezTo>
                      <a:pt x="1" y="3"/>
                      <a:pt x="1" y="2"/>
                      <a:pt x="1" y="0"/>
                    </a:cubicBezTo>
                    <a:cubicBezTo>
                      <a:pt x="1" y="0"/>
                      <a:pt x="0" y="0"/>
                      <a:pt x="0" y="0"/>
                    </a:cubicBezTo>
                    <a:cubicBezTo>
                      <a:pt x="0" y="2"/>
                      <a:pt x="0" y="3"/>
                      <a:pt x="0" y="5"/>
                    </a:cubicBezTo>
                    <a:cubicBezTo>
                      <a:pt x="0" y="6"/>
                      <a:pt x="0" y="8"/>
                      <a:pt x="0" y="9"/>
                    </a:cubicBezTo>
                    <a:cubicBezTo>
                      <a:pt x="1" y="10"/>
                      <a:pt x="1" y="9"/>
                      <a:pt x="1" y="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3" name="Freeform 11"/>
              <p:cNvSpPr/>
              <p:nvPr/>
            </p:nvSpPr>
            <p:spPr bwMode="auto">
              <a:xfrm>
                <a:off x="6673153" y="3116162"/>
                <a:ext cx="0" cy="93174"/>
              </a:xfrm>
              <a:custGeom>
                <a:avLst/>
                <a:gdLst>
                  <a:gd name="T0" fmla="*/ 1 h 6"/>
                  <a:gd name="T1" fmla="*/ 1 h 6"/>
                  <a:gd name="T2" fmla="*/ 5 h 6"/>
                  <a:gd name="T3" fmla="*/ 5 h 6"/>
                  <a:gd name="T4" fmla="*/ 1 h 6"/>
                </a:gdLst>
                <a:ahLst/>
                <a:cxnLst>
                  <a:cxn ang="0">
                    <a:pos x="0" y="T0"/>
                  </a:cxn>
                  <a:cxn ang="0">
                    <a:pos x="0" y="T1"/>
                  </a:cxn>
                  <a:cxn ang="0">
                    <a:pos x="0" y="T2"/>
                  </a:cxn>
                  <a:cxn ang="0">
                    <a:pos x="0" y="T3"/>
                  </a:cxn>
                  <a:cxn ang="0">
                    <a:pos x="0" y="T4"/>
                  </a:cxn>
                </a:cxnLst>
                <a:rect l="0" t="0" r="r" b="b"/>
                <a:pathLst>
                  <a:path h="6">
                    <a:moveTo>
                      <a:pt x="0" y="1"/>
                    </a:moveTo>
                    <a:cubicBezTo>
                      <a:pt x="0" y="0"/>
                      <a:pt x="0" y="0"/>
                      <a:pt x="0" y="1"/>
                    </a:cubicBezTo>
                    <a:cubicBezTo>
                      <a:pt x="0" y="2"/>
                      <a:pt x="0" y="4"/>
                      <a:pt x="0" y="5"/>
                    </a:cubicBezTo>
                    <a:cubicBezTo>
                      <a:pt x="0" y="6"/>
                      <a:pt x="0" y="6"/>
                      <a:pt x="0" y="5"/>
                    </a:cubicBezTo>
                    <a:cubicBezTo>
                      <a:pt x="0" y="4"/>
                      <a:pt x="0" y="2"/>
                      <a:pt x="0"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4" name="Freeform 12"/>
              <p:cNvSpPr/>
              <p:nvPr/>
            </p:nvSpPr>
            <p:spPr bwMode="auto">
              <a:xfrm>
                <a:off x="6673153" y="3131293"/>
                <a:ext cx="15131" cy="31854"/>
              </a:xfrm>
              <a:custGeom>
                <a:avLst/>
                <a:gdLst>
                  <a:gd name="T0" fmla="*/ 0 w 1"/>
                  <a:gd name="T1" fmla="*/ 0 h 2"/>
                  <a:gd name="T2" fmla="*/ 0 w 1"/>
                  <a:gd name="T3" fmla="*/ 1 h 2"/>
                  <a:gd name="T4" fmla="*/ 1 w 1"/>
                  <a:gd name="T5" fmla="*/ 1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2"/>
                      <a:pt x="1" y="2"/>
                      <a:pt x="1" y="1"/>
                    </a:cubicBezTo>
                    <a:cubicBezTo>
                      <a:pt x="1" y="0"/>
                      <a:pt x="1" y="0"/>
                      <a:pt x="1" y="0"/>
                    </a:cubicBezTo>
                    <a:cubicBezTo>
                      <a:pt x="1" y="0"/>
                      <a:pt x="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5" name="Freeform 13"/>
              <p:cNvSpPr/>
              <p:nvPr/>
            </p:nvSpPr>
            <p:spPr bwMode="auto">
              <a:xfrm>
                <a:off x="6811720" y="3194205"/>
                <a:ext cx="15131" cy="109102"/>
              </a:xfrm>
              <a:custGeom>
                <a:avLst/>
                <a:gdLst>
                  <a:gd name="T0" fmla="*/ 1 w 1"/>
                  <a:gd name="T1" fmla="*/ 0 h 7"/>
                  <a:gd name="T2" fmla="*/ 0 w 1"/>
                  <a:gd name="T3" fmla="*/ 0 h 7"/>
                  <a:gd name="T4" fmla="*/ 1 w 1"/>
                  <a:gd name="T5" fmla="*/ 7 h 7"/>
                  <a:gd name="T6" fmla="*/ 1 w 1"/>
                  <a:gd name="T7" fmla="*/ 7 h 7"/>
                  <a:gd name="T8" fmla="*/ 1 w 1"/>
                  <a:gd name="T9" fmla="*/ 0 h 7"/>
                </a:gdLst>
                <a:ahLst/>
                <a:cxnLst>
                  <a:cxn ang="0">
                    <a:pos x="T0" y="T1"/>
                  </a:cxn>
                  <a:cxn ang="0">
                    <a:pos x="T2" y="T3"/>
                  </a:cxn>
                  <a:cxn ang="0">
                    <a:pos x="T4" y="T5"/>
                  </a:cxn>
                  <a:cxn ang="0">
                    <a:pos x="T6" y="T7"/>
                  </a:cxn>
                  <a:cxn ang="0">
                    <a:pos x="T8" y="T9"/>
                  </a:cxn>
                </a:cxnLst>
                <a:rect l="0" t="0" r="r" b="b"/>
                <a:pathLst>
                  <a:path w="1" h="7">
                    <a:moveTo>
                      <a:pt x="1" y="0"/>
                    </a:moveTo>
                    <a:cubicBezTo>
                      <a:pt x="1" y="0"/>
                      <a:pt x="0" y="0"/>
                      <a:pt x="0" y="0"/>
                    </a:cubicBezTo>
                    <a:cubicBezTo>
                      <a:pt x="1" y="2"/>
                      <a:pt x="1" y="5"/>
                      <a:pt x="1" y="7"/>
                    </a:cubicBezTo>
                    <a:cubicBezTo>
                      <a:pt x="1" y="7"/>
                      <a:pt x="1" y="7"/>
                      <a:pt x="1" y="7"/>
                    </a:cubicBezTo>
                    <a:cubicBezTo>
                      <a:pt x="1" y="5"/>
                      <a:pt x="1" y="2"/>
                      <a:pt x="1"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6" name="Freeform 14"/>
              <p:cNvSpPr/>
              <p:nvPr/>
            </p:nvSpPr>
            <p:spPr bwMode="auto">
              <a:xfrm>
                <a:off x="6826850" y="3178278"/>
                <a:ext cx="15131" cy="140160"/>
              </a:xfrm>
              <a:custGeom>
                <a:avLst/>
                <a:gdLst>
                  <a:gd name="T0" fmla="*/ 1 w 1"/>
                  <a:gd name="T1" fmla="*/ 1 h 9"/>
                  <a:gd name="T2" fmla="*/ 0 w 1"/>
                  <a:gd name="T3" fmla="*/ 1 h 9"/>
                  <a:gd name="T4" fmla="*/ 1 w 1"/>
                  <a:gd name="T5" fmla="*/ 9 h 9"/>
                  <a:gd name="T6" fmla="*/ 1 w 1"/>
                  <a:gd name="T7" fmla="*/ 9 h 9"/>
                  <a:gd name="T8" fmla="*/ 1 w 1"/>
                  <a:gd name="T9" fmla="*/ 1 h 9"/>
                </a:gdLst>
                <a:ahLst/>
                <a:cxnLst>
                  <a:cxn ang="0">
                    <a:pos x="T0" y="T1"/>
                  </a:cxn>
                  <a:cxn ang="0">
                    <a:pos x="T2" y="T3"/>
                  </a:cxn>
                  <a:cxn ang="0">
                    <a:pos x="T4" y="T5"/>
                  </a:cxn>
                  <a:cxn ang="0">
                    <a:pos x="T6" y="T7"/>
                  </a:cxn>
                  <a:cxn ang="0">
                    <a:pos x="T8" y="T9"/>
                  </a:cxn>
                </a:cxnLst>
                <a:rect l="0" t="0" r="r" b="b"/>
                <a:pathLst>
                  <a:path w="1" h="9">
                    <a:moveTo>
                      <a:pt x="1" y="1"/>
                    </a:moveTo>
                    <a:cubicBezTo>
                      <a:pt x="1" y="0"/>
                      <a:pt x="0" y="0"/>
                      <a:pt x="0" y="1"/>
                    </a:cubicBezTo>
                    <a:cubicBezTo>
                      <a:pt x="0" y="3"/>
                      <a:pt x="1" y="6"/>
                      <a:pt x="1" y="9"/>
                    </a:cubicBezTo>
                    <a:cubicBezTo>
                      <a:pt x="1" y="9"/>
                      <a:pt x="1" y="9"/>
                      <a:pt x="1" y="9"/>
                    </a:cubicBezTo>
                    <a:cubicBezTo>
                      <a:pt x="1" y="6"/>
                      <a:pt x="1" y="3"/>
                      <a:pt x="1"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7" name="Freeform 15"/>
              <p:cNvSpPr/>
              <p:nvPr/>
            </p:nvSpPr>
            <p:spPr bwMode="auto">
              <a:xfrm>
                <a:off x="6841981" y="3194205"/>
                <a:ext cx="46189" cy="186348"/>
              </a:xfrm>
              <a:custGeom>
                <a:avLst/>
                <a:gdLst>
                  <a:gd name="T0" fmla="*/ 3 w 3"/>
                  <a:gd name="T1" fmla="*/ 7 h 12"/>
                  <a:gd name="T2" fmla="*/ 2 w 3"/>
                  <a:gd name="T3" fmla="*/ 1 h 12"/>
                  <a:gd name="T4" fmla="*/ 2 w 3"/>
                  <a:gd name="T5" fmla="*/ 1 h 12"/>
                  <a:gd name="T6" fmla="*/ 2 w 3"/>
                  <a:gd name="T7" fmla="*/ 0 h 12"/>
                  <a:gd name="T8" fmla="*/ 1 w 3"/>
                  <a:gd name="T9" fmla="*/ 0 h 12"/>
                  <a:gd name="T10" fmla="*/ 1 w 3"/>
                  <a:gd name="T11" fmla="*/ 11 h 12"/>
                  <a:gd name="T12" fmla="*/ 1 w 3"/>
                  <a:gd name="T13" fmla="*/ 11 h 12"/>
                  <a:gd name="T14" fmla="*/ 1 w 3"/>
                  <a:gd name="T15" fmla="*/ 2 h 12"/>
                  <a:gd name="T16" fmla="*/ 2 w 3"/>
                  <a:gd name="T17" fmla="*/ 6 h 12"/>
                  <a:gd name="T18" fmla="*/ 2 w 3"/>
                  <a:gd name="T19" fmla="*/ 12 h 12"/>
                  <a:gd name="T20" fmla="*/ 2 w 3"/>
                  <a:gd name="T21" fmla="*/ 12 h 12"/>
                  <a:gd name="T22" fmla="*/ 3 w 3"/>
                  <a:gd name="T23"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2">
                    <a:moveTo>
                      <a:pt x="3" y="7"/>
                    </a:moveTo>
                    <a:cubicBezTo>
                      <a:pt x="2" y="5"/>
                      <a:pt x="2" y="3"/>
                      <a:pt x="2" y="1"/>
                    </a:cubicBezTo>
                    <a:cubicBezTo>
                      <a:pt x="2" y="1"/>
                      <a:pt x="2" y="1"/>
                      <a:pt x="2" y="1"/>
                    </a:cubicBezTo>
                    <a:cubicBezTo>
                      <a:pt x="2" y="1"/>
                      <a:pt x="2" y="1"/>
                      <a:pt x="2" y="0"/>
                    </a:cubicBezTo>
                    <a:cubicBezTo>
                      <a:pt x="2" y="0"/>
                      <a:pt x="1" y="0"/>
                      <a:pt x="1" y="0"/>
                    </a:cubicBezTo>
                    <a:cubicBezTo>
                      <a:pt x="1" y="4"/>
                      <a:pt x="0" y="8"/>
                      <a:pt x="1" y="11"/>
                    </a:cubicBezTo>
                    <a:cubicBezTo>
                      <a:pt x="1" y="12"/>
                      <a:pt x="1" y="12"/>
                      <a:pt x="1" y="11"/>
                    </a:cubicBezTo>
                    <a:cubicBezTo>
                      <a:pt x="1" y="8"/>
                      <a:pt x="1" y="5"/>
                      <a:pt x="1" y="2"/>
                    </a:cubicBezTo>
                    <a:cubicBezTo>
                      <a:pt x="2" y="3"/>
                      <a:pt x="2" y="5"/>
                      <a:pt x="2" y="6"/>
                    </a:cubicBezTo>
                    <a:cubicBezTo>
                      <a:pt x="2" y="8"/>
                      <a:pt x="3" y="10"/>
                      <a:pt x="2" y="12"/>
                    </a:cubicBezTo>
                    <a:cubicBezTo>
                      <a:pt x="2" y="12"/>
                      <a:pt x="2" y="12"/>
                      <a:pt x="2" y="12"/>
                    </a:cubicBezTo>
                    <a:cubicBezTo>
                      <a:pt x="3" y="10"/>
                      <a:pt x="3" y="8"/>
                      <a:pt x="3" y="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sp>
            <p:nvSpPr>
              <p:cNvPr id="108" name="Freeform 16"/>
              <p:cNvSpPr/>
              <p:nvPr/>
            </p:nvSpPr>
            <p:spPr bwMode="auto">
              <a:xfrm>
                <a:off x="6888170" y="3225264"/>
                <a:ext cx="31058" cy="155291"/>
              </a:xfrm>
              <a:custGeom>
                <a:avLst/>
                <a:gdLst>
                  <a:gd name="T0" fmla="*/ 2 w 2"/>
                  <a:gd name="T1" fmla="*/ 9 h 10"/>
                  <a:gd name="T2" fmla="*/ 1 w 2"/>
                  <a:gd name="T3" fmla="*/ 1 h 10"/>
                  <a:gd name="T4" fmla="*/ 1 w 2"/>
                  <a:gd name="T5" fmla="*/ 1 h 10"/>
                  <a:gd name="T6" fmla="*/ 1 w 2"/>
                  <a:gd name="T7" fmla="*/ 0 h 10"/>
                  <a:gd name="T8" fmla="*/ 0 w 2"/>
                  <a:gd name="T9" fmla="*/ 0 h 10"/>
                  <a:gd name="T10" fmla="*/ 1 w 2"/>
                  <a:gd name="T11" fmla="*/ 10 h 10"/>
                  <a:gd name="T12" fmla="*/ 2 w 2"/>
                  <a:gd name="T13" fmla="*/ 10 h 10"/>
                  <a:gd name="T14" fmla="*/ 2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2" y="9"/>
                    </a:moveTo>
                    <a:cubicBezTo>
                      <a:pt x="2" y="7"/>
                      <a:pt x="1" y="4"/>
                      <a:pt x="1" y="1"/>
                    </a:cubicBezTo>
                    <a:cubicBezTo>
                      <a:pt x="1" y="1"/>
                      <a:pt x="1" y="1"/>
                      <a:pt x="1" y="1"/>
                    </a:cubicBezTo>
                    <a:cubicBezTo>
                      <a:pt x="1" y="1"/>
                      <a:pt x="1" y="0"/>
                      <a:pt x="1" y="0"/>
                    </a:cubicBezTo>
                    <a:cubicBezTo>
                      <a:pt x="1" y="0"/>
                      <a:pt x="0" y="0"/>
                      <a:pt x="0" y="0"/>
                    </a:cubicBezTo>
                    <a:cubicBezTo>
                      <a:pt x="1" y="3"/>
                      <a:pt x="1" y="6"/>
                      <a:pt x="1" y="10"/>
                    </a:cubicBezTo>
                    <a:cubicBezTo>
                      <a:pt x="1" y="10"/>
                      <a:pt x="2" y="10"/>
                      <a:pt x="2" y="10"/>
                    </a:cubicBezTo>
                    <a:cubicBezTo>
                      <a:pt x="2" y="10"/>
                      <a:pt x="2" y="10"/>
                      <a:pt x="2" y="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grpSp>
        <p:sp>
          <p:nvSpPr>
            <p:cNvPr id="109" name="Freeform 17"/>
            <p:cNvSpPr>
              <a:spLocks noEditPoints="1"/>
            </p:cNvSpPr>
            <p:nvPr/>
          </p:nvSpPr>
          <p:spPr bwMode="auto">
            <a:xfrm>
              <a:off x="5643458" y="2633567"/>
              <a:ext cx="907055" cy="1043233"/>
            </a:xfrm>
            <a:custGeom>
              <a:avLst/>
              <a:gdLst>
                <a:gd name="T0" fmla="*/ 49 w 59"/>
                <a:gd name="T1" fmla="*/ 33 h 67"/>
                <a:gd name="T2" fmla="*/ 52 w 59"/>
                <a:gd name="T3" fmla="*/ 25 h 67"/>
                <a:gd name="T4" fmla="*/ 51 w 59"/>
                <a:gd name="T5" fmla="*/ 12 h 67"/>
                <a:gd name="T6" fmla="*/ 51 w 59"/>
                <a:gd name="T7" fmla="*/ 24 h 67"/>
                <a:gd name="T8" fmla="*/ 34 w 59"/>
                <a:gd name="T9" fmla="*/ 25 h 67"/>
                <a:gd name="T10" fmla="*/ 40 w 59"/>
                <a:gd name="T11" fmla="*/ 17 h 67"/>
                <a:gd name="T12" fmla="*/ 46 w 59"/>
                <a:gd name="T13" fmla="*/ 3 h 67"/>
                <a:gd name="T14" fmla="*/ 26 w 59"/>
                <a:gd name="T15" fmla="*/ 1 h 67"/>
                <a:gd name="T16" fmla="*/ 1 w 59"/>
                <a:gd name="T17" fmla="*/ 28 h 67"/>
                <a:gd name="T18" fmla="*/ 2 w 59"/>
                <a:gd name="T19" fmla="*/ 51 h 67"/>
                <a:gd name="T20" fmla="*/ 15 w 59"/>
                <a:gd name="T21" fmla="*/ 63 h 67"/>
                <a:gd name="T22" fmla="*/ 57 w 59"/>
                <a:gd name="T23" fmla="*/ 58 h 67"/>
                <a:gd name="T24" fmla="*/ 51 w 59"/>
                <a:gd name="T25" fmla="*/ 25 h 67"/>
                <a:gd name="T26" fmla="*/ 49 w 59"/>
                <a:gd name="T27" fmla="*/ 26 h 67"/>
                <a:gd name="T28" fmla="*/ 49 w 59"/>
                <a:gd name="T29" fmla="*/ 25 h 67"/>
                <a:gd name="T30" fmla="*/ 56 w 59"/>
                <a:gd name="T31" fmla="*/ 40 h 67"/>
                <a:gd name="T32" fmla="*/ 45 w 59"/>
                <a:gd name="T33" fmla="*/ 28 h 67"/>
                <a:gd name="T34" fmla="*/ 49 w 59"/>
                <a:gd name="T35" fmla="*/ 34 h 67"/>
                <a:gd name="T36" fmla="*/ 40 w 59"/>
                <a:gd name="T37" fmla="*/ 28 h 67"/>
                <a:gd name="T38" fmla="*/ 45 w 59"/>
                <a:gd name="T39" fmla="*/ 12 h 67"/>
                <a:gd name="T40" fmla="*/ 21 w 59"/>
                <a:gd name="T41" fmla="*/ 2 h 67"/>
                <a:gd name="T42" fmla="*/ 46 w 59"/>
                <a:gd name="T43" fmla="*/ 5 h 67"/>
                <a:gd name="T44" fmla="*/ 41 w 59"/>
                <a:gd name="T45" fmla="*/ 14 h 67"/>
                <a:gd name="T46" fmla="*/ 32 w 59"/>
                <a:gd name="T47" fmla="*/ 23 h 67"/>
                <a:gd name="T48" fmla="*/ 4 w 59"/>
                <a:gd name="T49" fmla="*/ 27 h 67"/>
                <a:gd name="T50" fmla="*/ 8 w 59"/>
                <a:gd name="T51" fmla="*/ 29 h 67"/>
                <a:gd name="T52" fmla="*/ 31 w 59"/>
                <a:gd name="T53" fmla="*/ 25 h 67"/>
                <a:gd name="T54" fmla="*/ 26 w 59"/>
                <a:gd name="T55" fmla="*/ 39 h 67"/>
                <a:gd name="T56" fmla="*/ 32 w 59"/>
                <a:gd name="T57" fmla="*/ 25 h 67"/>
                <a:gd name="T58" fmla="*/ 36 w 59"/>
                <a:gd name="T59" fmla="*/ 43 h 67"/>
                <a:gd name="T60" fmla="*/ 36 w 59"/>
                <a:gd name="T61" fmla="*/ 40 h 67"/>
                <a:gd name="T62" fmla="*/ 34 w 59"/>
                <a:gd name="T63" fmla="*/ 25 h 67"/>
                <a:gd name="T64" fmla="*/ 57 w 59"/>
                <a:gd name="T65" fmla="*/ 41 h 67"/>
                <a:gd name="T66" fmla="*/ 12 w 59"/>
                <a:gd name="T67" fmla="*/ 44 h 67"/>
                <a:gd name="T68" fmla="*/ 26 w 59"/>
                <a:gd name="T69" fmla="*/ 40 h 67"/>
                <a:gd name="T70" fmla="*/ 38 w 59"/>
                <a:gd name="T71" fmla="*/ 50 h 67"/>
                <a:gd name="T72" fmla="*/ 6 w 59"/>
                <a:gd name="T73" fmla="*/ 12 h 67"/>
                <a:gd name="T74" fmla="*/ 4 w 59"/>
                <a:gd name="T75" fmla="*/ 35 h 67"/>
                <a:gd name="T76" fmla="*/ 4 w 59"/>
                <a:gd name="T77" fmla="*/ 39 h 67"/>
                <a:gd name="T78" fmla="*/ 5 w 59"/>
                <a:gd name="T79" fmla="*/ 53 h 67"/>
                <a:gd name="T80" fmla="*/ 3 w 59"/>
                <a:gd name="T81" fmla="*/ 43 h 67"/>
                <a:gd name="T82" fmla="*/ 2 w 59"/>
                <a:gd name="T83" fmla="*/ 31 h 67"/>
                <a:gd name="T84" fmla="*/ 4 w 59"/>
                <a:gd name="T85" fmla="*/ 54 h 67"/>
                <a:gd name="T86" fmla="*/ 1 w 59"/>
                <a:gd name="T87" fmla="*/ 29 h 67"/>
                <a:gd name="T88" fmla="*/ 3 w 59"/>
                <a:gd name="T89" fmla="*/ 52 h 67"/>
                <a:gd name="T90" fmla="*/ 5 w 59"/>
                <a:gd name="T91" fmla="*/ 55 h 67"/>
                <a:gd name="T92" fmla="*/ 9 w 59"/>
                <a:gd name="T93" fmla="*/ 58 h 67"/>
                <a:gd name="T94" fmla="*/ 19 w 59"/>
                <a:gd name="T95" fmla="*/ 64 h 67"/>
                <a:gd name="T96" fmla="*/ 44 w 59"/>
                <a:gd name="T97" fmla="*/ 64 h 67"/>
                <a:gd name="T98" fmla="*/ 19 w 59"/>
                <a:gd name="T99" fmla="*/ 58 h 67"/>
                <a:gd name="T100" fmla="*/ 16 w 59"/>
                <a:gd name="T101" fmla="*/ 50 h 67"/>
                <a:gd name="T102" fmla="*/ 13 w 59"/>
                <a:gd name="T103" fmla="*/ 58 h 67"/>
                <a:gd name="T104" fmla="*/ 9 w 59"/>
                <a:gd name="T105" fmla="*/ 57 h 67"/>
                <a:gd name="T106" fmla="*/ 7 w 59"/>
                <a:gd name="T107" fmla="*/ 50 h 67"/>
                <a:gd name="T108" fmla="*/ 5 w 59"/>
                <a:gd name="T109" fmla="*/ 49 h 67"/>
                <a:gd name="T110" fmla="*/ 32 w 59"/>
                <a:gd name="T111" fmla="*/ 51 h 67"/>
                <a:gd name="T112" fmla="*/ 57 w 59"/>
                <a:gd name="T113" fmla="*/ 47 h 67"/>
                <a:gd name="T114" fmla="*/ 57 w 59"/>
                <a:gd name="T115" fmla="*/ 4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 h="67">
                  <a:moveTo>
                    <a:pt x="58" y="49"/>
                  </a:moveTo>
                  <a:cubicBezTo>
                    <a:pt x="58" y="48"/>
                    <a:pt x="59" y="47"/>
                    <a:pt x="59" y="45"/>
                  </a:cubicBezTo>
                  <a:cubicBezTo>
                    <a:pt x="59" y="45"/>
                    <a:pt x="59" y="44"/>
                    <a:pt x="58" y="43"/>
                  </a:cubicBezTo>
                  <a:cubicBezTo>
                    <a:pt x="58" y="42"/>
                    <a:pt x="58" y="42"/>
                    <a:pt x="58" y="41"/>
                  </a:cubicBezTo>
                  <a:cubicBezTo>
                    <a:pt x="58" y="41"/>
                    <a:pt x="58" y="41"/>
                    <a:pt x="58" y="41"/>
                  </a:cubicBezTo>
                  <a:cubicBezTo>
                    <a:pt x="58" y="41"/>
                    <a:pt x="58" y="40"/>
                    <a:pt x="57" y="40"/>
                  </a:cubicBezTo>
                  <a:cubicBezTo>
                    <a:pt x="57" y="39"/>
                    <a:pt x="56" y="39"/>
                    <a:pt x="56" y="38"/>
                  </a:cubicBezTo>
                  <a:cubicBezTo>
                    <a:pt x="55" y="37"/>
                    <a:pt x="54" y="36"/>
                    <a:pt x="53" y="36"/>
                  </a:cubicBezTo>
                  <a:cubicBezTo>
                    <a:pt x="51" y="35"/>
                    <a:pt x="50" y="34"/>
                    <a:pt x="49" y="33"/>
                  </a:cubicBezTo>
                  <a:cubicBezTo>
                    <a:pt x="47" y="32"/>
                    <a:pt x="46" y="31"/>
                    <a:pt x="45" y="30"/>
                  </a:cubicBezTo>
                  <a:cubicBezTo>
                    <a:pt x="44" y="30"/>
                    <a:pt x="44" y="30"/>
                    <a:pt x="44" y="30"/>
                  </a:cubicBezTo>
                  <a:cubicBezTo>
                    <a:pt x="44" y="30"/>
                    <a:pt x="44" y="30"/>
                    <a:pt x="44" y="30"/>
                  </a:cubicBezTo>
                  <a:cubicBezTo>
                    <a:pt x="44" y="30"/>
                    <a:pt x="44" y="30"/>
                    <a:pt x="44" y="30"/>
                  </a:cubicBezTo>
                  <a:cubicBezTo>
                    <a:pt x="44" y="30"/>
                    <a:pt x="45" y="29"/>
                    <a:pt x="45" y="29"/>
                  </a:cubicBezTo>
                  <a:cubicBezTo>
                    <a:pt x="46" y="29"/>
                    <a:pt x="46" y="29"/>
                    <a:pt x="46" y="28"/>
                  </a:cubicBezTo>
                  <a:cubicBezTo>
                    <a:pt x="46" y="28"/>
                    <a:pt x="47" y="28"/>
                    <a:pt x="47" y="28"/>
                  </a:cubicBezTo>
                  <a:cubicBezTo>
                    <a:pt x="48" y="27"/>
                    <a:pt x="49" y="26"/>
                    <a:pt x="50" y="26"/>
                  </a:cubicBezTo>
                  <a:cubicBezTo>
                    <a:pt x="51" y="26"/>
                    <a:pt x="51" y="25"/>
                    <a:pt x="52" y="25"/>
                  </a:cubicBezTo>
                  <a:cubicBezTo>
                    <a:pt x="52" y="25"/>
                    <a:pt x="53" y="25"/>
                    <a:pt x="53" y="24"/>
                  </a:cubicBezTo>
                  <a:cubicBezTo>
                    <a:pt x="53" y="24"/>
                    <a:pt x="53" y="23"/>
                    <a:pt x="53" y="23"/>
                  </a:cubicBezTo>
                  <a:cubicBezTo>
                    <a:pt x="53" y="22"/>
                    <a:pt x="53" y="22"/>
                    <a:pt x="53" y="21"/>
                  </a:cubicBezTo>
                  <a:cubicBezTo>
                    <a:pt x="53" y="20"/>
                    <a:pt x="53" y="19"/>
                    <a:pt x="53" y="19"/>
                  </a:cubicBezTo>
                  <a:cubicBezTo>
                    <a:pt x="53" y="16"/>
                    <a:pt x="52" y="13"/>
                    <a:pt x="51" y="10"/>
                  </a:cubicBezTo>
                  <a:cubicBezTo>
                    <a:pt x="51" y="10"/>
                    <a:pt x="51" y="10"/>
                    <a:pt x="51" y="10"/>
                  </a:cubicBezTo>
                  <a:cubicBezTo>
                    <a:pt x="51" y="12"/>
                    <a:pt x="51" y="13"/>
                    <a:pt x="52" y="14"/>
                  </a:cubicBezTo>
                  <a:cubicBezTo>
                    <a:pt x="51" y="13"/>
                    <a:pt x="51" y="13"/>
                    <a:pt x="51" y="13"/>
                  </a:cubicBezTo>
                  <a:cubicBezTo>
                    <a:pt x="51" y="13"/>
                    <a:pt x="51" y="12"/>
                    <a:pt x="51" y="12"/>
                  </a:cubicBezTo>
                  <a:cubicBezTo>
                    <a:pt x="51" y="12"/>
                    <a:pt x="51" y="12"/>
                    <a:pt x="51" y="11"/>
                  </a:cubicBezTo>
                  <a:cubicBezTo>
                    <a:pt x="51" y="11"/>
                    <a:pt x="51" y="11"/>
                    <a:pt x="51" y="10"/>
                  </a:cubicBezTo>
                  <a:cubicBezTo>
                    <a:pt x="51" y="10"/>
                    <a:pt x="50" y="10"/>
                    <a:pt x="50" y="10"/>
                  </a:cubicBezTo>
                  <a:cubicBezTo>
                    <a:pt x="50" y="11"/>
                    <a:pt x="50" y="11"/>
                    <a:pt x="50" y="11"/>
                  </a:cubicBezTo>
                  <a:cubicBezTo>
                    <a:pt x="50" y="11"/>
                    <a:pt x="50" y="11"/>
                    <a:pt x="50" y="11"/>
                  </a:cubicBezTo>
                  <a:cubicBezTo>
                    <a:pt x="50" y="13"/>
                    <a:pt x="50" y="14"/>
                    <a:pt x="50" y="16"/>
                  </a:cubicBezTo>
                  <a:cubicBezTo>
                    <a:pt x="51" y="17"/>
                    <a:pt x="51" y="18"/>
                    <a:pt x="51" y="20"/>
                  </a:cubicBezTo>
                  <a:cubicBezTo>
                    <a:pt x="51" y="21"/>
                    <a:pt x="52" y="22"/>
                    <a:pt x="51" y="23"/>
                  </a:cubicBezTo>
                  <a:cubicBezTo>
                    <a:pt x="51" y="24"/>
                    <a:pt x="51" y="24"/>
                    <a:pt x="51" y="24"/>
                  </a:cubicBezTo>
                  <a:cubicBezTo>
                    <a:pt x="51" y="24"/>
                    <a:pt x="51" y="24"/>
                    <a:pt x="51" y="24"/>
                  </a:cubicBezTo>
                  <a:cubicBezTo>
                    <a:pt x="51" y="24"/>
                    <a:pt x="51" y="24"/>
                    <a:pt x="51" y="24"/>
                  </a:cubicBezTo>
                  <a:cubicBezTo>
                    <a:pt x="50" y="24"/>
                    <a:pt x="49" y="24"/>
                    <a:pt x="49" y="25"/>
                  </a:cubicBezTo>
                  <a:cubicBezTo>
                    <a:pt x="48" y="25"/>
                    <a:pt x="47" y="26"/>
                    <a:pt x="47" y="26"/>
                  </a:cubicBezTo>
                  <a:cubicBezTo>
                    <a:pt x="45" y="27"/>
                    <a:pt x="44" y="28"/>
                    <a:pt x="43" y="29"/>
                  </a:cubicBezTo>
                  <a:cubicBezTo>
                    <a:pt x="42" y="29"/>
                    <a:pt x="41" y="28"/>
                    <a:pt x="40" y="28"/>
                  </a:cubicBezTo>
                  <a:cubicBezTo>
                    <a:pt x="39" y="27"/>
                    <a:pt x="38" y="27"/>
                    <a:pt x="37" y="26"/>
                  </a:cubicBezTo>
                  <a:cubicBezTo>
                    <a:pt x="36" y="25"/>
                    <a:pt x="35" y="25"/>
                    <a:pt x="34" y="24"/>
                  </a:cubicBezTo>
                  <a:cubicBezTo>
                    <a:pt x="34" y="24"/>
                    <a:pt x="33" y="24"/>
                    <a:pt x="34" y="25"/>
                  </a:cubicBezTo>
                  <a:cubicBezTo>
                    <a:pt x="34" y="25"/>
                    <a:pt x="34" y="25"/>
                    <a:pt x="34" y="25"/>
                  </a:cubicBezTo>
                  <a:cubicBezTo>
                    <a:pt x="34" y="25"/>
                    <a:pt x="34" y="25"/>
                    <a:pt x="34" y="25"/>
                  </a:cubicBezTo>
                  <a:cubicBezTo>
                    <a:pt x="34" y="25"/>
                    <a:pt x="34" y="25"/>
                    <a:pt x="34" y="25"/>
                  </a:cubicBezTo>
                  <a:cubicBezTo>
                    <a:pt x="33" y="25"/>
                    <a:pt x="33" y="25"/>
                    <a:pt x="32" y="24"/>
                  </a:cubicBezTo>
                  <a:cubicBezTo>
                    <a:pt x="32" y="24"/>
                    <a:pt x="32" y="24"/>
                    <a:pt x="32" y="24"/>
                  </a:cubicBezTo>
                  <a:cubicBezTo>
                    <a:pt x="32" y="24"/>
                    <a:pt x="32" y="24"/>
                    <a:pt x="32" y="24"/>
                  </a:cubicBezTo>
                  <a:cubicBezTo>
                    <a:pt x="32" y="24"/>
                    <a:pt x="32" y="24"/>
                    <a:pt x="32" y="24"/>
                  </a:cubicBezTo>
                  <a:cubicBezTo>
                    <a:pt x="33" y="23"/>
                    <a:pt x="33" y="23"/>
                    <a:pt x="34" y="23"/>
                  </a:cubicBezTo>
                  <a:cubicBezTo>
                    <a:pt x="36" y="21"/>
                    <a:pt x="38" y="19"/>
                    <a:pt x="40" y="17"/>
                  </a:cubicBezTo>
                  <a:cubicBezTo>
                    <a:pt x="42" y="16"/>
                    <a:pt x="43" y="15"/>
                    <a:pt x="44" y="14"/>
                  </a:cubicBezTo>
                  <a:cubicBezTo>
                    <a:pt x="45" y="13"/>
                    <a:pt x="46" y="13"/>
                    <a:pt x="46" y="12"/>
                  </a:cubicBezTo>
                  <a:cubicBezTo>
                    <a:pt x="47" y="12"/>
                    <a:pt x="47" y="11"/>
                    <a:pt x="48" y="11"/>
                  </a:cubicBezTo>
                  <a:cubicBezTo>
                    <a:pt x="49" y="10"/>
                    <a:pt x="49" y="10"/>
                    <a:pt x="50" y="9"/>
                  </a:cubicBezTo>
                  <a:cubicBezTo>
                    <a:pt x="50" y="9"/>
                    <a:pt x="51" y="9"/>
                    <a:pt x="51" y="8"/>
                  </a:cubicBezTo>
                  <a:cubicBezTo>
                    <a:pt x="51" y="8"/>
                    <a:pt x="51" y="7"/>
                    <a:pt x="51" y="6"/>
                  </a:cubicBezTo>
                  <a:cubicBezTo>
                    <a:pt x="50" y="5"/>
                    <a:pt x="49" y="4"/>
                    <a:pt x="49" y="4"/>
                  </a:cubicBezTo>
                  <a:cubicBezTo>
                    <a:pt x="48" y="3"/>
                    <a:pt x="47" y="3"/>
                    <a:pt x="46" y="3"/>
                  </a:cubicBezTo>
                  <a:cubicBezTo>
                    <a:pt x="45" y="3"/>
                    <a:pt x="45" y="3"/>
                    <a:pt x="46" y="3"/>
                  </a:cubicBezTo>
                  <a:cubicBezTo>
                    <a:pt x="47" y="4"/>
                    <a:pt x="48" y="4"/>
                    <a:pt x="49" y="5"/>
                  </a:cubicBezTo>
                  <a:cubicBezTo>
                    <a:pt x="50" y="5"/>
                    <a:pt x="50" y="6"/>
                    <a:pt x="51" y="7"/>
                  </a:cubicBezTo>
                  <a:cubicBezTo>
                    <a:pt x="51" y="7"/>
                    <a:pt x="51" y="7"/>
                    <a:pt x="51" y="8"/>
                  </a:cubicBezTo>
                  <a:cubicBezTo>
                    <a:pt x="50" y="7"/>
                    <a:pt x="50" y="7"/>
                    <a:pt x="50" y="7"/>
                  </a:cubicBezTo>
                  <a:cubicBezTo>
                    <a:pt x="49" y="6"/>
                    <a:pt x="49" y="6"/>
                    <a:pt x="48" y="6"/>
                  </a:cubicBezTo>
                  <a:cubicBezTo>
                    <a:pt x="48" y="5"/>
                    <a:pt x="47" y="5"/>
                    <a:pt x="46" y="4"/>
                  </a:cubicBezTo>
                  <a:cubicBezTo>
                    <a:pt x="43" y="3"/>
                    <a:pt x="40" y="1"/>
                    <a:pt x="37" y="1"/>
                  </a:cubicBezTo>
                  <a:cubicBezTo>
                    <a:pt x="35" y="1"/>
                    <a:pt x="33" y="0"/>
                    <a:pt x="31" y="0"/>
                  </a:cubicBezTo>
                  <a:cubicBezTo>
                    <a:pt x="29" y="0"/>
                    <a:pt x="28" y="0"/>
                    <a:pt x="26" y="1"/>
                  </a:cubicBezTo>
                  <a:cubicBezTo>
                    <a:pt x="24" y="1"/>
                    <a:pt x="23" y="1"/>
                    <a:pt x="21" y="1"/>
                  </a:cubicBezTo>
                  <a:cubicBezTo>
                    <a:pt x="20" y="2"/>
                    <a:pt x="19" y="2"/>
                    <a:pt x="17" y="2"/>
                  </a:cubicBezTo>
                  <a:cubicBezTo>
                    <a:pt x="15" y="3"/>
                    <a:pt x="13" y="5"/>
                    <a:pt x="11" y="6"/>
                  </a:cubicBezTo>
                  <a:cubicBezTo>
                    <a:pt x="11" y="7"/>
                    <a:pt x="10" y="7"/>
                    <a:pt x="10" y="7"/>
                  </a:cubicBezTo>
                  <a:cubicBezTo>
                    <a:pt x="6" y="11"/>
                    <a:pt x="3" y="15"/>
                    <a:pt x="2" y="21"/>
                  </a:cubicBezTo>
                  <a:cubicBezTo>
                    <a:pt x="1" y="23"/>
                    <a:pt x="1" y="26"/>
                    <a:pt x="1" y="29"/>
                  </a:cubicBezTo>
                  <a:cubicBezTo>
                    <a:pt x="1" y="29"/>
                    <a:pt x="1" y="29"/>
                    <a:pt x="1" y="29"/>
                  </a:cubicBezTo>
                  <a:cubicBezTo>
                    <a:pt x="1" y="29"/>
                    <a:pt x="1" y="28"/>
                    <a:pt x="1" y="28"/>
                  </a:cubicBezTo>
                  <a:cubicBezTo>
                    <a:pt x="1" y="28"/>
                    <a:pt x="1" y="28"/>
                    <a:pt x="1" y="28"/>
                  </a:cubicBezTo>
                  <a:cubicBezTo>
                    <a:pt x="0" y="28"/>
                    <a:pt x="0" y="30"/>
                    <a:pt x="0" y="30"/>
                  </a:cubicBezTo>
                  <a:cubicBezTo>
                    <a:pt x="0" y="31"/>
                    <a:pt x="0" y="31"/>
                    <a:pt x="0" y="32"/>
                  </a:cubicBezTo>
                  <a:cubicBezTo>
                    <a:pt x="0" y="33"/>
                    <a:pt x="0" y="33"/>
                    <a:pt x="0" y="34"/>
                  </a:cubicBezTo>
                  <a:cubicBezTo>
                    <a:pt x="0" y="38"/>
                    <a:pt x="0" y="41"/>
                    <a:pt x="0" y="44"/>
                  </a:cubicBezTo>
                  <a:cubicBezTo>
                    <a:pt x="1" y="47"/>
                    <a:pt x="1" y="49"/>
                    <a:pt x="2" y="51"/>
                  </a:cubicBezTo>
                  <a:cubicBezTo>
                    <a:pt x="2" y="52"/>
                    <a:pt x="2" y="52"/>
                    <a:pt x="2" y="51"/>
                  </a:cubicBezTo>
                  <a:cubicBezTo>
                    <a:pt x="2" y="51"/>
                    <a:pt x="2" y="50"/>
                    <a:pt x="2" y="49"/>
                  </a:cubicBezTo>
                  <a:cubicBezTo>
                    <a:pt x="2" y="50"/>
                    <a:pt x="2" y="50"/>
                    <a:pt x="2" y="51"/>
                  </a:cubicBezTo>
                  <a:cubicBezTo>
                    <a:pt x="2" y="51"/>
                    <a:pt x="2" y="51"/>
                    <a:pt x="2" y="51"/>
                  </a:cubicBezTo>
                  <a:cubicBezTo>
                    <a:pt x="2" y="51"/>
                    <a:pt x="2" y="51"/>
                    <a:pt x="2" y="51"/>
                  </a:cubicBezTo>
                  <a:cubicBezTo>
                    <a:pt x="2" y="52"/>
                    <a:pt x="2" y="52"/>
                    <a:pt x="2" y="53"/>
                  </a:cubicBezTo>
                  <a:cubicBezTo>
                    <a:pt x="2" y="54"/>
                    <a:pt x="3" y="55"/>
                    <a:pt x="4" y="56"/>
                  </a:cubicBezTo>
                  <a:cubicBezTo>
                    <a:pt x="4" y="57"/>
                    <a:pt x="5" y="57"/>
                    <a:pt x="6" y="58"/>
                  </a:cubicBezTo>
                  <a:cubicBezTo>
                    <a:pt x="8" y="59"/>
                    <a:pt x="9" y="60"/>
                    <a:pt x="10" y="60"/>
                  </a:cubicBezTo>
                  <a:cubicBezTo>
                    <a:pt x="11" y="61"/>
                    <a:pt x="12" y="61"/>
                    <a:pt x="12" y="62"/>
                  </a:cubicBezTo>
                  <a:cubicBezTo>
                    <a:pt x="12" y="62"/>
                    <a:pt x="12" y="62"/>
                    <a:pt x="12" y="62"/>
                  </a:cubicBezTo>
                  <a:cubicBezTo>
                    <a:pt x="12" y="62"/>
                    <a:pt x="13" y="62"/>
                    <a:pt x="13" y="62"/>
                  </a:cubicBezTo>
                  <a:cubicBezTo>
                    <a:pt x="13" y="62"/>
                    <a:pt x="14" y="62"/>
                    <a:pt x="15" y="63"/>
                  </a:cubicBezTo>
                  <a:cubicBezTo>
                    <a:pt x="17" y="64"/>
                    <a:pt x="20" y="66"/>
                    <a:pt x="24" y="66"/>
                  </a:cubicBezTo>
                  <a:cubicBezTo>
                    <a:pt x="27" y="67"/>
                    <a:pt x="31" y="67"/>
                    <a:pt x="34" y="67"/>
                  </a:cubicBezTo>
                  <a:cubicBezTo>
                    <a:pt x="35" y="67"/>
                    <a:pt x="35" y="66"/>
                    <a:pt x="36" y="66"/>
                  </a:cubicBezTo>
                  <a:cubicBezTo>
                    <a:pt x="37" y="66"/>
                    <a:pt x="39" y="66"/>
                    <a:pt x="40" y="66"/>
                  </a:cubicBezTo>
                  <a:cubicBezTo>
                    <a:pt x="41" y="65"/>
                    <a:pt x="43" y="65"/>
                    <a:pt x="44" y="65"/>
                  </a:cubicBezTo>
                  <a:cubicBezTo>
                    <a:pt x="47" y="64"/>
                    <a:pt x="50" y="63"/>
                    <a:pt x="52" y="62"/>
                  </a:cubicBezTo>
                  <a:cubicBezTo>
                    <a:pt x="53" y="61"/>
                    <a:pt x="54" y="60"/>
                    <a:pt x="56" y="59"/>
                  </a:cubicBezTo>
                  <a:cubicBezTo>
                    <a:pt x="56" y="59"/>
                    <a:pt x="56" y="59"/>
                    <a:pt x="56" y="59"/>
                  </a:cubicBezTo>
                  <a:cubicBezTo>
                    <a:pt x="56" y="59"/>
                    <a:pt x="57" y="58"/>
                    <a:pt x="57" y="58"/>
                  </a:cubicBezTo>
                  <a:cubicBezTo>
                    <a:pt x="58" y="57"/>
                    <a:pt x="58" y="56"/>
                    <a:pt x="58" y="54"/>
                  </a:cubicBezTo>
                  <a:cubicBezTo>
                    <a:pt x="59" y="53"/>
                    <a:pt x="58" y="51"/>
                    <a:pt x="58" y="49"/>
                  </a:cubicBezTo>
                  <a:close/>
                  <a:moveTo>
                    <a:pt x="51" y="15"/>
                  </a:moveTo>
                  <a:cubicBezTo>
                    <a:pt x="51" y="15"/>
                    <a:pt x="51" y="14"/>
                    <a:pt x="51" y="13"/>
                  </a:cubicBezTo>
                  <a:cubicBezTo>
                    <a:pt x="51" y="14"/>
                    <a:pt x="51" y="14"/>
                    <a:pt x="51" y="15"/>
                  </a:cubicBezTo>
                  <a:cubicBezTo>
                    <a:pt x="52" y="16"/>
                    <a:pt x="52" y="17"/>
                    <a:pt x="52" y="19"/>
                  </a:cubicBezTo>
                  <a:cubicBezTo>
                    <a:pt x="52" y="19"/>
                    <a:pt x="52" y="19"/>
                    <a:pt x="52" y="19"/>
                  </a:cubicBezTo>
                  <a:cubicBezTo>
                    <a:pt x="51" y="18"/>
                    <a:pt x="51" y="17"/>
                    <a:pt x="51" y="15"/>
                  </a:cubicBezTo>
                  <a:close/>
                  <a:moveTo>
                    <a:pt x="51" y="25"/>
                  </a:moveTo>
                  <a:cubicBezTo>
                    <a:pt x="51" y="24"/>
                    <a:pt x="52" y="24"/>
                    <a:pt x="52" y="24"/>
                  </a:cubicBezTo>
                  <a:cubicBezTo>
                    <a:pt x="52" y="23"/>
                    <a:pt x="52" y="23"/>
                    <a:pt x="52" y="22"/>
                  </a:cubicBezTo>
                  <a:cubicBezTo>
                    <a:pt x="52" y="21"/>
                    <a:pt x="52" y="20"/>
                    <a:pt x="51" y="19"/>
                  </a:cubicBezTo>
                  <a:cubicBezTo>
                    <a:pt x="52" y="20"/>
                    <a:pt x="52" y="20"/>
                    <a:pt x="52" y="20"/>
                  </a:cubicBezTo>
                  <a:cubicBezTo>
                    <a:pt x="52" y="20"/>
                    <a:pt x="52" y="20"/>
                    <a:pt x="53" y="20"/>
                  </a:cubicBezTo>
                  <a:cubicBezTo>
                    <a:pt x="53" y="21"/>
                    <a:pt x="53" y="22"/>
                    <a:pt x="53" y="23"/>
                  </a:cubicBezTo>
                  <a:cubicBezTo>
                    <a:pt x="53" y="23"/>
                    <a:pt x="53" y="24"/>
                    <a:pt x="52" y="24"/>
                  </a:cubicBezTo>
                  <a:cubicBezTo>
                    <a:pt x="52" y="24"/>
                    <a:pt x="52" y="25"/>
                    <a:pt x="51" y="25"/>
                  </a:cubicBezTo>
                  <a:cubicBezTo>
                    <a:pt x="51" y="25"/>
                    <a:pt x="50" y="25"/>
                    <a:pt x="49" y="26"/>
                  </a:cubicBezTo>
                  <a:cubicBezTo>
                    <a:pt x="49" y="26"/>
                    <a:pt x="49" y="26"/>
                    <a:pt x="49" y="26"/>
                  </a:cubicBezTo>
                  <a:cubicBezTo>
                    <a:pt x="49" y="26"/>
                    <a:pt x="49" y="26"/>
                    <a:pt x="49" y="26"/>
                  </a:cubicBezTo>
                  <a:cubicBezTo>
                    <a:pt x="49" y="26"/>
                    <a:pt x="49" y="26"/>
                    <a:pt x="49" y="26"/>
                  </a:cubicBezTo>
                  <a:cubicBezTo>
                    <a:pt x="50" y="25"/>
                    <a:pt x="51" y="25"/>
                    <a:pt x="51" y="25"/>
                  </a:cubicBezTo>
                  <a:close/>
                  <a:moveTo>
                    <a:pt x="49" y="25"/>
                  </a:moveTo>
                  <a:cubicBezTo>
                    <a:pt x="49" y="25"/>
                    <a:pt x="49" y="25"/>
                    <a:pt x="50" y="25"/>
                  </a:cubicBezTo>
                  <a:cubicBezTo>
                    <a:pt x="50" y="25"/>
                    <a:pt x="49" y="25"/>
                    <a:pt x="49" y="25"/>
                  </a:cubicBezTo>
                  <a:cubicBezTo>
                    <a:pt x="49" y="25"/>
                    <a:pt x="48" y="26"/>
                    <a:pt x="48" y="26"/>
                  </a:cubicBezTo>
                  <a:cubicBezTo>
                    <a:pt x="48" y="26"/>
                    <a:pt x="49" y="25"/>
                    <a:pt x="49" y="25"/>
                  </a:cubicBezTo>
                  <a:close/>
                  <a:moveTo>
                    <a:pt x="57" y="41"/>
                  </a:moveTo>
                  <a:cubicBezTo>
                    <a:pt x="57" y="41"/>
                    <a:pt x="57" y="41"/>
                    <a:pt x="57" y="41"/>
                  </a:cubicBezTo>
                  <a:cubicBezTo>
                    <a:pt x="57" y="41"/>
                    <a:pt x="57" y="41"/>
                    <a:pt x="57" y="41"/>
                  </a:cubicBezTo>
                  <a:cubicBezTo>
                    <a:pt x="57" y="41"/>
                    <a:pt x="57" y="41"/>
                    <a:pt x="57" y="41"/>
                  </a:cubicBezTo>
                  <a:cubicBezTo>
                    <a:pt x="57" y="41"/>
                    <a:pt x="57" y="41"/>
                    <a:pt x="57" y="41"/>
                  </a:cubicBezTo>
                  <a:cubicBezTo>
                    <a:pt x="57" y="40"/>
                    <a:pt x="57" y="40"/>
                    <a:pt x="57" y="40"/>
                  </a:cubicBezTo>
                  <a:cubicBezTo>
                    <a:pt x="57" y="40"/>
                    <a:pt x="57" y="41"/>
                    <a:pt x="57" y="41"/>
                  </a:cubicBezTo>
                  <a:close/>
                  <a:moveTo>
                    <a:pt x="56" y="40"/>
                  </a:moveTo>
                  <a:cubicBezTo>
                    <a:pt x="56" y="40"/>
                    <a:pt x="56" y="40"/>
                    <a:pt x="56" y="40"/>
                  </a:cubicBezTo>
                  <a:cubicBezTo>
                    <a:pt x="56" y="40"/>
                    <a:pt x="55" y="39"/>
                    <a:pt x="54" y="39"/>
                  </a:cubicBezTo>
                  <a:cubicBezTo>
                    <a:pt x="53" y="38"/>
                    <a:pt x="51" y="37"/>
                    <a:pt x="50" y="36"/>
                  </a:cubicBezTo>
                  <a:cubicBezTo>
                    <a:pt x="48" y="35"/>
                    <a:pt x="47" y="34"/>
                    <a:pt x="46" y="33"/>
                  </a:cubicBezTo>
                  <a:cubicBezTo>
                    <a:pt x="45" y="33"/>
                    <a:pt x="45" y="33"/>
                    <a:pt x="45" y="33"/>
                  </a:cubicBezTo>
                  <a:cubicBezTo>
                    <a:pt x="47" y="34"/>
                    <a:pt x="48" y="35"/>
                    <a:pt x="49" y="35"/>
                  </a:cubicBezTo>
                  <a:cubicBezTo>
                    <a:pt x="50" y="36"/>
                    <a:pt x="52" y="36"/>
                    <a:pt x="53" y="37"/>
                  </a:cubicBezTo>
                  <a:cubicBezTo>
                    <a:pt x="53" y="38"/>
                    <a:pt x="54" y="38"/>
                    <a:pt x="55" y="38"/>
                  </a:cubicBezTo>
                  <a:cubicBezTo>
                    <a:pt x="55" y="39"/>
                    <a:pt x="56" y="39"/>
                    <a:pt x="56" y="40"/>
                  </a:cubicBezTo>
                  <a:close/>
                  <a:moveTo>
                    <a:pt x="45" y="28"/>
                  </a:moveTo>
                  <a:cubicBezTo>
                    <a:pt x="45" y="28"/>
                    <a:pt x="45" y="28"/>
                    <a:pt x="45" y="28"/>
                  </a:cubicBezTo>
                  <a:cubicBezTo>
                    <a:pt x="45" y="28"/>
                    <a:pt x="45" y="28"/>
                    <a:pt x="44" y="29"/>
                  </a:cubicBezTo>
                  <a:cubicBezTo>
                    <a:pt x="44" y="29"/>
                    <a:pt x="44" y="29"/>
                    <a:pt x="44" y="29"/>
                  </a:cubicBezTo>
                  <a:cubicBezTo>
                    <a:pt x="44" y="29"/>
                    <a:pt x="44" y="28"/>
                    <a:pt x="45" y="28"/>
                  </a:cubicBezTo>
                  <a:close/>
                  <a:moveTo>
                    <a:pt x="40" y="28"/>
                  </a:moveTo>
                  <a:cubicBezTo>
                    <a:pt x="41" y="29"/>
                    <a:pt x="42" y="29"/>
                    <a:pt x="43" y="30"/>
                  </a:cubicBezTo>
                  <a:cubicBezTo>
                    <a:pt x="43" y="30"/>
                    <a:pt x="43" y="30"/>
                    <a:pt x="43" y="30"/>
                  </a:cubicBezTo>
                  <a:cubicBezTo>
                    <a:pt x="43" y="30"/>
                    <a:pt x="43" y="30"/>
                    <a:pt x="43" y="30"/>
                  </a:cubicBezTo>
                  <a:cubicBezTo>
                    <a:pt x="45" y="31"/>
                    <a:pt x="47" y="33"/>
                    <a:pt x="49" y="34"/>
                  </a:cubicBezTo>
                  <a:cubicBezTo>
                    <a:pt x="50" y="35"/>
                    <a:pt x="51" y="35"/>
                    <a:pt x="53" y="36"/>
                  </a:cubicBezTo>
                  <a:cubicBezTo>
                    <a:pt x="53" y="37"/>
                    <a:pt x="53" y="37"/>
                    <a:pt x="54" y="37"/>
                  </a:cubicBezTo>
                  <a:cubicBezTo>
                    <a:pt x="53" y="37"/>
                    <a:pt x="53" y="37"/>
                    <a:pt x="53" y="37"/>
                  </a:cubicBezTo>
                  <a:cubicBezTo>
                    <a:pt x="52" y="36"/>
                    <a:pt x="50" y="35"/>
                    <a:pt x="49" y="34"/>
                  </a:cubicBezTo>
                  <a:cubicBezTo>
                    <a:pt x="47" y="33"/>
                    <a:pt x="46" y="32"/>
                    <a:pt x="44" y="31"/>
                  </a:cubicBezTo>
                  <a:cubicBezTo>
                    <a:pt x="43" y="30"/>
                    <a:pt x="41" y="29"/>
                    <a:pt x="39" y="28"/>
                  </a:cubicBezTo>
                  <a:cubicBezTo>
                    <a:pt x="39" y="28"/>
                    <a:pt x="39" y="28"/>
                    <a:pt x="39" y="28"/>
                  </a:cubicBezTo>
                  <a:cubicBezTo>
                    <a:pt x="39" y="28"/>
                    <a:pt x="39" y="28"/>
                    <a:pt x="38" y="27"/>
                  </a:cubicBezTo>
                  <a:cubicBezTo>
                    <a:pt x="39" y="28"/>
                    <a:pt x="40" y="28"/>
                    <a:pt x="40" y="28"/>
                  </a:cubicBezTo>
                  <a:close/>
                  <a:moveTo>
                    <a:pt x="33" y="22"/>
                  </a:moveTo>
                  <a:cubicBezTo>
                    <a:pt x="33" y="22"/>
                    <a:pt x="33" y="23"/>
                    <a:pt x="32" y="23"/>
                  </a:cubicBezTo>
                  <a:cubicBezTo>
                    <a:pt x="32" y="23"/>
                    <a:pt x="33" y="23"/>
                    <a:pt x="33" y="22"/>
                  </a:cubicBezTo>
                  <a:cubicBezTo>
                    <a:pt x="33" y="22"/>
                    <a:pt x="33" y="21"/>
                    <a:pt x="34" y="21"/>
                  </a:cubicBezTo>
                  <a:cubicBezTo>
                    <a:pt x="34" y="20"/>
                    <a:pt x="35" y="20"/>
                    <a:pt x="35" y="19"/>
                  </a:cubicBezTo>
                  <a:cubicBezTo>
                    <a:pt x="36" y="19"/>
                    <a:pt x="36" y="19"/>
                    <a:pt x="37" y="18"/>
                  </a:cubicBezTo>
                  <a:cubicBezTo>
                    <a:pt x="38" y="17"/>
                    <a:pt x="40" y="16"/>
                    <a:pt x="41" y="15"/>
                  </a:cubicBezTo>
                  <a:cubicBezTo>
                    <a:pt x="39" y="18"/>
                    <a:pt x="36" y="20"/>
                    <a:pt x="33" y="22"/>
                  </a:cubicBezTo>
                  <a:close/>
                  <a:moveTo>
                    <a:pt x="45" y="12"/>
                  </a:moveTo>
                  <a:cubicBezTo>
                    <a:pt x="45" y="12"/>
                    <a:pt x="45" y="12"/>
                    <a:pt x="45" y="12"/>
                  </a:cubicBezTo>
                  <a:cubicBezTo>
                    <a:pt x="44" y="13"/>
                    <a:pt x="43" y="14"/>
                    <a:pt x="42" y="14"/>
                  </a:cubicBezTo>
                  <a:cubicBezTo>
                    <a:pt x="42" y="14"/>
                    <a:pt x="42" y="14"/>
                    <a:pt x="43" y="14"/>
                  </a:cubicBezTo>
                  <a:cubicBezTo>
                    <a:pt x="44" y="13"/>
                    <a:pt x="45" y="12"/>
                    <a:pt x="47" y="11"/>
                  </a:cubicBezTo>
                  <a:cubicBezTo>
                    <a:pt x="47" y="11"/>
                    <a:pt x="47" y="10"/>
                    <a:pt x="48" y="10"/>
                  </a:cubicBezTo>
                  <a:cubicBezTo>
                    <a:pt x="47" y="11"/>
                    <a:pt x="46" y="11"/>
                    <a:pt x="45" y="12"/>
                  </a:cubicBezTo>
                  <a:close/>
                  <a:moveTo>
                    <a:pt x="10" y="8"/>
                  </a:moveTo>
                  <a:cubicBezTo>
                    <a:pt x="11" y="7"/>
                    <a:pt x="12" y="6"/>
                    <a:pt x="13" y="6"/>
                  </a:cubicBezTo>
                  <a:cubicBezTo>
                    <a:pt x="16" y="4"/>
                    <a:pt x="18" y="3"/>
                    <a:pt x="21" y="2"/>
                  </a:cubicBezTo>
                  <a:cubicBezTo>
                    <a:pt x="21" y="2"/>
                    <a:pt x="21" y="2"/>
                    <a:pt x="21" y="2"/>
                  </a:cubicBezTo>
                  <a:cubicBezTo>
                    <a:pt x="23" y="2"/>
                    <a:pt x="25" y="1"/>
                    <a:pt x="27" y="1"/>
                  </a:cubicBezTo>
                  <a:cubicBezTo>
                    <a:pt x="28" y="1"/>
                    <a:pt x="30" y="1"/>
                    <a:pt x="31" y="1"/>
                  </a:cubicBezTo>
                  <a:cubicBezTo>
                    <a:pt x="33" y="1"/>
                    <a:pt x="35" y="1"/>
                    <a:pt x="37" y="2"/>
                  </a:cubicBezTo>
                  <a:cubicBezTo>
                    <a:pt x="39" y="3"/>
                    <a:pt x="40" y="3"/>
                    <a:pt x="42" y="5"/>
                  </a:cubicBezTo>
                  <a:cubicBezTo>
                    <a:pt x="42" y="5"/>
                    <a:pt x="42" y="5"/>
                    <a:pt x="42" y="4"/>
                  </a:cubicBezTo>
                  <a:cubicBezTo>
                    <a:pt x="41" y="3"/>
                    <a:pt x="38" y="2"/>
                    <a:pt x="36" y="1"/>
                  </a:cubicBezTo>
                  <a:cubicBezTo>
                    <a:pt x="37" y="1"/>
                    <a:pt x="37" y="1"/>
                    <a:pt x="37" y="1"/>
                  </a:cubicBezTo>
                  <a:cubicBezTo>
                    <a:pt x="40" y="2"/>
                    <a:pt x="43" y="3"/>
                    <a:pt x="46" y="5"/>
                  </a:cubicBezTo>
                  <a:cubicBezTo>
                    <a:pt x="47" y="5"/>
                    <a:pt x="48" y="6"/>
                    <a:pt x="48" y="6"/>
                  </a:cubicBezTo>
                  <a:cubicBezTo>
                    <a:pt x="49" y="7"/>
                    <a:pt x="49" y="7"/>
                    <a:pt x="50" y="7"/>
                  </a:cubicBezTo>
                  <a:cubicBezTo>
                    <a:pt x="50" y="8"/>
                    <a:pt x="50" y="8"/>
                    <a:pt x="50" y="9"/>
                  </a:cubicBezTo>
                  <a:cubicBezTo>
                    <a:pt x="50" y="9"/>
                    <a:pt x="50" y="9"/>
                    <a:pt x="50" y="9"/>
                  </a:cubicBezTo>
                  <a:cubicBezTo>
                    <a:pt x="50" y="9"/>
                    <a:pt x="50" y="9"/>
                    <a:pt x="50" y="9"/>
                  </a:cubicBezTo>
                  <a:cubicBezTo>
                    <a:pt x="49" y="9"/>
                    <a:pt x="49" y="9"/>
                    <a:pt x="49" y="9"/>
                  </a:cubicBezTo>
                  <a:cubicBezTo>
                    <a:pt x="49" y="9"/>
                    <a:pt x="49" y="9"/>
                    <a:pt x="48" y="9"/>
                  </a:cubicBezTo>
                  <a:cubicBezTo>
                    <a:pt x="47" y="10"/>
                    <a:pt x="46" y="11"/>
                    <a:pt x="45" y="11"/>
                  </a:cubicBezTo>
                  <a:cubicBezTo>
                    <a:pt x="43" y="12"/>
                    <a:pt x="42" y="13"/>
                    <a:pt x="41" y="14"/>
                  </a:cubicBezTo>
                  <a:cubicBezTo>
                    <a:pt x="40" y="15"/>
                    <a:pt x="38" y="16"/>
                    <a:pt x="37" y="17"/>
                  </a:cubicBezTo>
                  <a:cubicBezTo>
                    <a:pt x="37" y="17"/>
                    <a:pt x="37" y="18"/>
                    <a:pt x="36" y="18"/>
                  </a:cubicBezTo>
                  <a:cubicBezTo>
                    <a:pt x="36" y="18"/>
                    <a:pt x="35" y="18"/>
                    <a:pt x="35" y="19"/>
                  </a:cubicBezTo>
                  <a:cubicBezTo>
                    <a:pt x="34" y="20"/>
                    <a:pt x="32" y="21"/>
                    <a:pt x="31" y="22"/>
                  </a:cubicBezTo>
                  <a:cubicBezTo>
                    <a:pt x="31" y="22"/>
                    <a:pt x="31" y="22"/>
                    <a:pt x="32" y="22"/>
                  </a:cubicBezTo>
                  <a:cubicBezTo>
                    <a:pt x="32" y="21"/>
                    <a:pt x="33" y="21"/>
                    <a:pt x="34" y="20"/>
                  </a:cubicBezTo>
                  <a:cubicBezTo>
                    <a:pt x="33" y="21"/>
                    <a:pt x="33" y="21"/>
                    <a:pt x="33" y="22"/>
                  </a:cubicBezTo>
                  <a:cubicBezTo>
                    <a:pt x="32" y="22"/>
                    <a:pt x="32" y="22"/>
                    <a:pt x="32" y="23"/>
                  </a:cubicBezTo>
                  <a:cubicBezTo>
                    <a:pt x="32" y="23"/>
                    <a:pt x="32" y="23"/>
                    <a:pt x="32" y="23"/>
                  </a:cubicBezTo>
                  <a:cubicBezTo>
                    <a:pt x="32" y="23"/>
                    <a:pt x="32" y="23"/>
                    <a:pt x="32" y="23"/>
                  </a:cubicBezTo>
                  <a:cubicBezTo>
                    <a:pt x="31" y="23"/>
                    <a:pt x="31" y="23"/>
                    <a:pt x="30" y="23"/>
                  </a:cubicBezTo>
                  <a:cubicBezTo>
                    <a:pt x="30" y="23"/>
                    <a:pt x="30" y="23"/>
                    <a:pt x="30" y="23"/>
                  </a:cubicBezTo>
                  <a:cubicBezTo>
                    <a:pt x="30" y="22"/>
                    <a:pt x="29" y="23"/>
                    <a:pt x="29" y="23"/>
                  </a:cubicBezTo>
                  <a:cubicBezTo>
                    <a:pt x="28" y="23"/>
                    <a:pt x="27" y="23"/>
                    <a:pt x="27" y="23"/>
                  </a:cubicBezTo>
                  <a:cubicBezTo>
                    <a:pt x="25" y="24"/>
                    <a:pt x="23" y="24"/>
                    <a:pt x="22" y="24"/>
                  </a:cubicBezTo>
                  <a:cubicBezTo>
                    <a:pt x="18" y="25"/>
                    <a:pt x="15" y="25"/>
                    <a:pt x="11" y="26"/>
                  </a:cubicBezTo>
                  <a:cubicBezTo>
                    <a:pt x="11" y="26"/>
                    <a:pt x="11" y="26"/>
                    <a:pt x="10" y="26"/>
                  </a:cubicBezTo>
                  <a:cubicBezTo>
                    <a:pt x="8" y="26"/>
                    <a:pt x="6" y="27"/>
                    <a:pt x="4" y="27"/>
                  </a:cubicBezTo>
                  <a:cubicBezTo>
                    <a:pt x="4" y="28"/>
                    <a:pt x="4" y="28"/>
                    <a:pt x="4" y="28"/>
                  </a:cubicBezTo>
                  <a:cubicBezTo>
                    <a:pt x="6" y="28"/>
                    <a:pt x="9" y="27"/>
                    <a:pt x="11" y="27"/>
                  </a:cubicBezTo>
                  <a:cubicBezTo>
                    <a:pt x="12" y="27"/>
                    <a:pt x="13" y="26"/>
                    <a:pt x="14" y="26"/>
                  </a:cubicBezTo>
                  <a:cubicBezTo>
                    <a:pt x="15" y="26"/>
                    <a:pt x="16" y="26"/>
                    <a:pt x="17" y="26"/>
                  </a:cubicBezTo>
                  <a:cubicBezTo>
                    <a:pt x="15" y="26"/>
                    <a:pt x="13" y="27"/>
                    <a:pt x="12" y="27"/>
                  </a:cubicBezTo>
                  <a:cubicBezTo>
                    <a:pt x="10" y="28"/>
                    <a:pt x="9" y="28"/>
                    <a:pt x="7" y="28"/>
                  </a:cubicBezTo>
                  <a:cubicBezTo>
                    <a:pt x="6" y="29"/>
                    <a:pt x="5" y="29"/>
                    <a:pt x="4" y="30"/>
                  </a:cubicBezTo>
                  <a:cubicBezTo>
                    <a:pt x="4" y="30"/>
                    <a:pt x="4" y="30"/>
                    <a:pt x="4" y="30"/>
                  </a:cubicBezTo>
                  <a:cubicBezTo>
                    <a:pt x="5" y="29"/>
                    <a:pt x="7" y="29"/>
                    <a:pt x="8" y="29"/>
                  </a:cubicBezTo>
                  <a:cubicBezTo>
                    <a:pt x="9" y="29"/>
                    <a:pt x="11" y="28"/>
                    <a:pt x="12" y="28"/>
                  </a:cubicBezTo>
                  <a:cubicBezTo>
                    <a:pt x="14" y="27"/>
                    <a:pt x="16" y="27"/>
                    <a:pt x="17" y="26"/>
                  </a:cubicBezTo>
                  <a:cubicBezTo>
                    <a:pt x="19" y="26"/>
                    <a:pt x="20" y="25"/>
                    <a:pt x="21" y="25"/>
                  </a:cubicBezTo>
                  <a:cubicBezTo>
                    <a:pt x="22" y="25"/>
                    <a:pt x="23" y="25"/>
                    <a:pt x="24" y="25"/>
                  </a:cubicBezTo>
                  <a:cubicBezTo>
                    <a:pt x="27" y="24"/>
                    <a:pt x="29" y="24"/>
                    <a:pt x="31" y="23"/>
                  </a:cubicBezTo>
                  <a:cubicBezTo>
                    <a:pt x="31" y="24"/>
                    <a:pt x="31" y="24"/>
                    <a:pt x="31" y="24"/>
                  </a:cubicBezTo>
                  <a:cubicBezTo>
                    <a:pt x="31" y="24"/>
                    <a:pt x="31" y="25"/>
                    <a:pt x="32" y="25"/>
                  </a:cubicBezTo>
                  <a:cubicBezTo>
                    <a:pt x="32" y="25"/>
                    <a:pt x="32" y="25"/>
                    <a:pt x="32" y="25"/>
                  </a:cubicBezTo>
                  <a:cubicBezTo>
                    <a:pt x="31" y="25"/>
                    <a:pt x="31" y="25"/>
                    <a:pt x="31" y="25"/>
                  </a:cubicBezTo>
                  <a:cubicBezTo>
                    <a:pt x="31" y="26"/>
                    <a:pt x="31" y="26"/>
                    <a:pt x="31" y="26"/>
                  </a:cubicBezTo>
                  <a:cubicBezTo>
                    <a:pt x="31" y="26"/>
                    <a:pt x="31" y="26"/>
                    <a:pt x="31" y="26"/>
                  </a:cubicBezTo>
                  <a:cubicBezTo>
                    <a:pt x="31" y="27"/>
                    <a:pt x="30" y="28"/>
                    <a:pt x="30" y="28"/>
                  </a:cubicBezTo>
                  <a:cubicBezTo>
                    <a:pt x="29" y="30"/>
                    <a:pt x="28" y="32"/>
                    <a:pt x="27" y="34"/>
                  </a:cubicBezTo>
                  <a:cubicBezTo>
                    <a:pt x="27" y="36"/>
                    <a:pt x="26" y="37"/>
                    <a:pt x="26" y="39"/>
                  </a:cubicBezTo>
                  <a:cubicBezTo>
                    <a:pt x="25" y="40"/>
                    <a:pt x="24" y="42"/>
                    <a:pt x="24" y="43"/>
                  </a:cubicBezTo>
                  <a:cubicBezTo>
                    <a:pt x="23" y="45"/>
                    <a:pt x="23" y="46"/>
                    <a:pt x="23" y="48"/>
                  </a:cubicBezTo>
                  <a:cubicBezTo>
                    <a:pt x="23" y="48"/>
                    <a:pt x="23" y="49"/>
                    <a:pt x="23" y="48"/>
                  </a:cubicBezTo>
                  <a:cubicBezTo>
                    <a:pt x="24" y="45"/>
                    <a:pt x="25" y="42"/>
                    <a:pt x="26" y="39"/>
                  </a:cubicBezTo>
                  <a:cubicBezTo>
                    <a:pt x="26" y="38"/>
                    <a:pt x="27" y="37"/>
                    <a:pt x="27" y="36"/>
                  </a:cubicBezTo>
                  <a:cubicBezTo>
                    <a:pt x="26" y="39"/>
                    <a:pt x="26" y="41"/>
                    <a:pt x="25" y="43"/>
                  </a:cubicBezTo>
                  <a:cubicBezTo>
                    <a:pt x="25" y="44"/>
                    <a:pt x="24" y="45"/>
                    <a:pt x="24" y="47"/>
                  </a:cubicBezTo>
                  <a:cubicBezTo>
                    <a:pt x="24" y="47"/>
                    <a:pt x="25" y="47"/>
                    <a:pt x="25" y="47"/>
                  </a:cubicBezTo>
                  <a:cubicBezTo>
                    <a:pt x="25" y="45"/>
                    <a:pt x="26" y="44"/>
                    <a:pt x="26" y="42"/>
                  </a:cubicBezTo>
                  <a:cubicBezTo>
                    <a:pt x="27" y="41"/>
                    <a:pt x="27" y="39"/>
                    <a:pt x="28" y="37"/>
                  </a:cubicBezTo>
                  <a:cubicBezTo>
                    <a:pt x="29" y="34"/>
                    <a:pt x="30" y="31"/>
                    <a:pt x="31" y="28"/>
                  </a:cubicBezTo>
                  <a:cubicBezTo>
                    <a:pt x="31" y="28"/>
                    <a:pt x="31" y="27"/>
                    <a:pt x="31" y="27"/>
                  </a:cubicBezTo>
                  <a:cubicBezTo>
                    <a:pt x="31" y="26"/>
                    <a:pt x="32" y="26"/>
                    <a:pt x="32" y="25"/>
                  </a:cubicBezTo>
                  <a:cubicBezTo>
                    <a:pt x="32" y="25"/>
                    <a:pt x="32" y="25"/>
                    <a:pt x="32" y="25"/>
                  </a:cubicBezTo>
                  <a:cubicBezTo>
                    <a:pt x="32" y="25"/>
                    <a:pt x="32" y="25"/>
                    <a:pt x="32" y="25"/>
                  </a:cubicBezTo>
                  <a:cubicBezTo>
                    <a:pt x="32" y="25"/>
                    <a:pt x="32" y="25"/>
                    <a:pt x="33" y="25"/>
                  </a:cubicBezTo>
                  <a:cubicBezTo>
                    <a:pt x="32" y="26"/>
                    <a:pt x="33" y="27"/>
                    <a:pt x="33" y="28"/>
                  </a:cubicBezTo>
                  <a:cubicBezTo>
                    <a:pt x="33" y="29"/>
                    <a:pt x="33" y="29"/>
                    <a:pt x="33" y="30"/>
                  </a:cubicBezTo>
                  <a:cubicBezTo>
                    <a:pt x="33" y="30"/>
                    <a:pt x="33" y="31"/>
                    <a:pt x="34" y="32"/>
                  </a:cubicBezTo>
                  <a:cubicBezTo>
                    <a:pt x="34" y="32"/>
                    <a:pt x="34" y="32"/>
                    <a:pt x="34" y="33"/>
                  </a:cubicBezTo>
                  <a:cubicBezTo>
                    <a:pt x="34" y="34"/>
                    <a:pt x="34" y="36"/>
                    <a:pt x="34" y="37"/>
                  </a:cubicBezTo>
                  <a:cubicBezTo>
                    <a:pt x="35" y="39"/>
                    <a:pt x="35" y="41"/>
                    <a:pt x="36" y="43"/>
                  </a:cubicBezTo>
                  <a:cubicBezTo>
                    <a:pt x="36" y="45"/>
                    <a:pt x="36" y="46"/>
                    <a:pt x="37" y="48"/>
                  </a:cubicBezTo>
                  <a:cubicBezTo>
                    <a:pt x="37" y="48"/>
                    <a:pt x="37" y="48"/>
                    <a:pt x="37" y="48"/>
                  </a:cubicBezTo>
                  <a:cubicBezTo>
                    <a:pt x="37" y="48"/>
                    <a:pt x="37" y="49"/>
                    <a:pt x="37" y="49"/>
                  </a:cubicBezTo>
                  <a:cubicBezTo>
                    <a:pt x="37" y="49"/>
                    <a:pt x="37" y="49"/>
                    <a:pt x="37" y="49"/>
                  </a:cubicBezTo>
                  <a:cubicBezTo>
                    <a:pt x="37" y="49"/>
                    <a:pt x="38" y="49"/>
                    <a:pt x="38" y="49"/>
                  </a:cubicBezTo>
                  <a:cubicBezTo>
                    <a:pt x="38" y="49"/>
                    <a:pt x="38" y="48"/>
                    <a:pt x="38" y="48"/>
                  </a:cubicBezTo>
                  <a:cubicBezTo>
                    <a:pt x="38" y="48"/>
                    <a:pt x="38" y="47"/>
                    <a:pt x="38" y="47"/>
                  </a:cubicBezTo>
                  <a:cubicBezTo>
                    <a:pt x="38" y="46"/>
                    <a:pt x="37" y="46"/>
                    <a:pt x="37" y="46"/>
                  </a:cubicBezTo>
                  <a:cubicBezTo>
                    <a:pt x="37" y="44"/>
                    <a:pt x="37" y="42"/>
                    <a:pt x="36" y="40"/>
                  </a:cubicBezTo>
                  <a:cubicBezTo>
                    <a:pt x="36" y="40"/>
                    <a:pt x="36" y="40"/>
                    <a:pt x="36" y="39"/>
                  </a:cubicBezTo>
                  <a:cubicBezTo>
                    <a:pt x="36" y="36"/>
                    <a:pt x="35" y="33"/>
                    <a:pt x="34" y="30"/>
                  </a:cubicBezTo>
                  <a:cubicBezTo>
                    <a:pt x="34" y="30"/>
                    <a:pt x="34" y="30"/>
                    <a:pt x="34" y="30"/>
                  </a:cubicBezTo>
                  <a:cubicBezTo>
                    <a:pt x="34" y="30"/>
                    <a:pt x="34" y="30"/>
                    <a:pt x="34" y="30"/>
                  </a:cubicBezTo>
                  <a:cubicBezTo>
                    <a:pt x="34" y="29"/>
                    <a:pt x="34" y="28"/>
                    <a:pt x="34" y="27"/>
                  </a:cubicBezTo>
                  <a:cubicBezTo>
                    <a:pt x="34" y="27"/>
                    <a:pt x="33" y="26"/>
                    <a:pt x="33" y="26"/>
                  </a:cubicBezTo>
                  <a:cubicBezTo>
                    <a:pt x="33" y="26"/>
                    <a:pt x="33" y="26"/>
                    <a:pt x="33" y="25"/>
                  </a:cubicBezTo>
                  <a:cubicBezTo>
                    <a:pt x="33" y="25"/>
                    <a:pt x="33" y="25"/>
                    <a:pt x="33" y="25"/>
                  </a:cubicBezTo>
                  <a:cubicBezTo>
                    <a:pt x="33" y="25"/>
                    <a:pt x="33" y="25"/>
                    <a:pt x="34" y="25"/>
                  </a:cubicBezTo>
                  <a:cubicBezTo>
                    <a:pt x="34" y="25"/>
                    <a:pt x="34" y="25"/>
                    <a:pt x="34" y="26"/>
                  </a:cubicBezTo>
                  <a:cubicBezTo>
                    <a:pt x="35" y="26"/>
                    <a:pt x="36" y="27"/>
                    <a:pt x="37" y="27"/>
                  </a:cubicBezTo>
                  <a:cubicBezTo>
                    <a:pt x="37" y="27"/>
                    <a:pt x="37" y="28"/>
                    <a:pt x="38" y="28"/>
                  </a:cubicBezTo>
                  <a:cubicBezTo>
                    <a:pt x="38" y="28"/>
                    <a:pt x="39" y="29"/>
                    <a:pt x="40" y="29"/>
                  </a:cubicBezTo>
                  <a:cubicBezTo>
                    <a:pt x="40" y="30"/>
                    <a:pt x="41" y="30"/>
                    <a:pt x="42" y="31"/>
                  </a:cubicBezTo>
                  <a:cubicBezTo>
                    <a:pt x="43" y="32"/>
                    <a:pt x="44" y="33"/>
                    <a:pt x="46" y="34"/>
                  </a:cubicBezTo>
                  <a:cubicBezTo>
                    <a:pt x="47" y="35"/>
                    <a:pt x="48" y="36"/>
                    <a:pt x="50" y="37"/>
                  </a:cubicBezTo>
                  <a:cubicBezTo>
                    <a:pt x="51" y="38"/>
                    <a:pt x="53" y="38"/>
                    <a:pt x="54" y="39"/>
                  </a:cubicBezTo>
                  <a:cubicBezTo>
                    <a:pt x="55" y="40"/>
                    <a:pt x="56" y="41"/>
                    <a:pt x="57" y="41"/>
                  </a:cubicBezTo>
                  <a:cubicBezTo>
                    <a:pt x="57" y="41"/>
                    <a:pt x="57" y="41"/>
                    <a:pt x="57" y="41"/>
                  </a:cubicBezTo>
                  <a:cubicBezTo>
                    <a:pt x="56" y="42"/>
                    <a:pt x="56" y="42"/>
                    <a:pt x="55" y="43"/>
                  </a:cubicBezTo>
                  <a:cubicBezTo>
                    <a:pt x="54" y="43"/>
                    <a:pt x="53" y="44"/>
                    <a:pt x="51" y="45"/>
                  </a:cubicBezTo>
                  <a:cubicBezTo>
                    <a:pt x="49" y="46"/>
                    <a:pt x="47" y="47"/>
                    <a:pt x="44" y="48"/>
                  </a:cubicBezTo>
                  <a:cubicBezTo>
                    <a:pt x="44" y="48"/>
                    <a:pt x="43" y="48"/>
                    <a:pt x="43" y="48"/>
                  </a:cubicBezTo>
                  <a:cubicBezTo>
                    <a:pt x="40" y="49"/>
                    <a:pt x="37" y="49"/>
                    <a:pt x="33" y="49"/>
                  </a:cubicBezTo>
                  <a:cubicBezTo>
                    <a:pt x="30" y="49"/>
                    <a:pt x="27" y="49"/>
                    <a:pt x="23" y="49"/>
                  </a:cubicBezTo>
                  <a:cubicBezTo>
                    <a:pt x="21" y="48"/>
                    <a:pt x="18" y="47"/>
                    <a:pt x="15" y="46"/>
                  </a:cubicBezTo>
                  <a:cubicBezTo>
                    <a:pt x="14" y="46"/>
                    <a:pt x="13" y="45"/>
                    <a:pt x="12" y="44"/>
                  </a:cubicBezTo>
                  <a:cubicBezTo>
                    <a:pt x="11" y="44"/>
                    <a:pt x="11" y="44"/>
                    <a:pt x="11" y="43"/>
                  </a:cubicBezTo>
                  <a:cubicBezTo>
                    <a:pt x="9" y="41"/>
                    <a:pt x="7" y="39"/>
                    <a:pt x="6" y="37"/>
                  </a:cubicBezTo>
                  <a:cubicBezTo>
                    <a:pt x="3" y="32"/>
                    <a:pt x="2" y="26"/>
                    <a:pt x="3" y="20"/>
                  </a:cubicBezTo>
                  <a:cubicBezTo>
                    <a:pt x="3" y="19"/>
                    <a:pt x="4" y="18"/>
                    <a:pt x="5" y="16"/>
                  </a:cubicBezTo>
                  <a:cubicBezTo>
                    <a:pt x="5" y="15"/>
                    <a:pt x="6" y="14"/>
                    <a:pt x="6" y="13"/>
                  </a:cubicBezTo>
                  <a:cubicBezTo>
                    <a:pt x="7" y="11"/>
                    <a:pt x="9" y="9"/>
                    <a:pt x="10" y="8"/>
                  </a:cubicBezTo>
                  <a:close/>
                  <a:moveTo>
                    <a:pt x="28" y="36"/>
                  </a:moveTo>
                  <a:cubicBezTo>
                    <a:pt x="27" y="37"/>
                    <a:pt x="27" y="38"/>
                    <a:pt x="27" y="40"/>
                  </a:cubicBezTo>
                  <a:cubicBezTo>
                    <a:pt x="27" y="40"/>
                    <a:pt x="26" y="40"/>
                    <a:pt x="26" y="40"/>
                  </a:cubicBezTo>
                  <a:cubicBezTo>
                    <a:pt x="27" y="39"/>
                    <a:pt x="27" y="37"/>
                    <a:pt x="28" y="36"/>
                  </a:cubicBezTo>
                  <a:close/>
                  <a:moveTo>
                    <a:pt x="54" y="44"/>
                  </a:moveTo>
                  <a:cubicBezTo>
                    <a:pt x="54" y="44"/>
                    <a:pt x="53" y="45"/>
                    <a:pt x="52" y="45"/>
                  </a:cubicBezTo>
                  <a:cubicBezTo>
                    <a:pt x="51" y="46"/>
                    <a:pt x="50" y="46"/>
                    <a:pt x="49" y="47"/>
                  </a:cubicBezTo>
                  <a:cubicBezTo>
                    <a:pt x="49" y="47"/>
                    <a:pt x="49" y="47"/>
                    <a:pt x="49" y="47"/>
                  </a:cubicBezTo>
                  <a:cubicBezTo>
                    <a:pt x="51" y="46"/>
                    <a:pt x="52" y="45"/>
                    <a:pt x="53" y="44"/>
                  </a:cubicBezTo>
                  <a:cubicBezTo>
                    <a:pt x="54" y="44"/>
                    <a:pt x="54" y="44"/>
                    <a:pt x="54" y="44"/>
                  </a:cubicBezTo>
                  <a:close/>
                  <a:moveTo>
                    <a:pt x="39" y="50"/>
                  </a:moveTo>
                  <a:cubicBezTo>
                    <a:pt x="39" y="50"/>
                    <a:pt x="38" y="50"/>
                    <a:pt x="38" y="50"/>
                  </a:cubicBezTo>
                  <a:cubicBezTo>
                    <a:pt x="37" y="50"/>
                    <a:pt x="35" y="50"/>
                    <a:pt x="34" y="50"/>
                  </a:cubicBezTo>
                  <a:cubicBezTo>
                    <a:pt x="28" y="51"/>
                    <a:pt x="22" y="50"/>
                    <a:pt x="17" y="48"/>
                  </a:cubicBezTo>
                  <a:cubicBezTo>
                    <a:pt x="17" y="48"/>
                    <a:pt x="16" y="47"/>
                    <a:pt x="15" y="47"/>
                  </a:cubicBezTo>
                  <a:cubicBezTo>
                    <a:pt x="16" y="47"/>
                    <a:pt x="17" y="47"/>
                    <a:pt x="17" y="48"/>
                  </a:cubicBezTo>
                  <a:cubicBezTo>
                    <a:pt x="20" y="49"/>
                    <a:pt x="23" y="49"/>
                    <a:pt x="26" y="49"/>
                  </a:cubicBezTo>
                  <a:cubicBezTo>
                    <a:pt x="29" y="50"/>
                    <a:pt x="32" y="50"/>
                    <a:pt x="36" y="50"/>
                  </a:cubicBezTo>
                  <a:cubicBezTo>
                    <a:pt x="37" y="50"/>
                    <a:pt x="38" y="50"/>
                    <a:pt x="39" y="50"/>
                  </a:cubicBezTo>
                  <a:close/>
                  <a:moveTo>
                    <a:pt x="3" y="18"/>
                  </a:moveTo>
                  <a:cubicBezTo>
                    <a:pt x="4" y="16"/>
                    <a:pt x="5" y="14"/>
                    <a:pt x="6" y="12"/>
                  </a:cubicBezTo>
                  <a:cubicBezTo>
                    <a:pt x="5" y="13"/>
                    <a:pt x="5" y="14"/>
                    <a:pt x="4" y="16"/>
                  </a:cubicBezTo>
                  <a:cubicBezTo>
                    <a:pt x="4" y="17"/>
                    <a:pt x="3" y="18"/>
                    <a:pt x="3" y="19"/>
                  </a:cubicBezTo>
                  <a:cubicBezTo>
                    <a:pt x="1" y="25"/>
                    <a:pt x="2" y="31"/>
                    <a:pt x="5" y="36"/>
                  </a:cubicBezTo>
                  <a:cubicBezTo>
                    <a:pt x="6" y="38"/>
                    <a:pt x="7" y="40"/>
                    <a:pt x="9" y="42"/>
                  </a:cubicBezTo>
                  <a:cubicBezTo>
                    <a:pt x="9" y="42"/>
                    <a:pt x="9" y="42"/>
                    <a:pt x="9" y="42"/>
                  </a:cubicBezTo>
                  <a:cubicBezTo>
                    <a:pt x="8" y="41"/>
                    <a:pt x="7" y="40"/>
                    <a:pt x="6" y="39"/>
                  </a:cubicBezTo>
                  <a:cubicBezTo>
                    <a:pt x="6" y="38"/>
                    <a:pt x="6" y="38"/>
                    <a:pt x="6" y="38"/>
                  </a:cubicBezTo>
                  <a:cubicBezTo>
                    <a:pt x="6" y="38"/>
                    <a:pt x="5" y="38"/>
                    <a:pt x="5" y="38"/>
                  </a:cubicBezTo>
                  <a:cubicBezTo>
                    <a:pt x="5" y="37"/>
                    <a:pt x="4" y="36"/>
                    <a:pt x="4" y="35"/>
                  </a:cubicBezTo>
                  <a:cubicBezTo>
                    <a:pt x="3" y="33"/>
                    <a:pt x="2" y="31"/>
                    <a:pt x="2" y="29"/>
                  </a:cubicBezTo>
                  <a:cubicBezTo>
                    <a:pt x="2" y="29"/>
                    <a:pt x="2" y="29"/>
                    <a:pt x="2" y="29"/>
                  </a:cubicBezTo>
                  <a:cubicBezTo>
                    <a:pt x="2" y="29"/>
                    <a:pt x="2" y="29"/>
                    <a:pt x="2" y="29"/>
                  </a:cubicBezTo>
                  <a:cubicBezTo>
                    <a:pt x="1" y="25"/>
                    <a:pt x="2" y="21"/>
                    <a:pt x="3" y="18"/>
                  </a:cubicBezTo>
                  <a:close/>
                  <a:moveTo>
                    <a:pt x="4" y="38"/>
                  </a:moveTo>
                  <a:cubicBezTo>
                    <a:pt x="5" y="38"/>
                    <a:pt x="5" y="38"/>
                    <a:pt x="5" y="39"/>
                  </a:cubicBezTo>
                  <a:cubicBezTo>
                    <a:pt x="5" y="40"/>
                    <a:pt x="5" y="41"/>
                    <a:pt x="5" y="41"/>
                  </a:cubicBezTo>
                  <a:cubicBezTo>
                    <a:pt x="5" y="41"/>
                    <a:pt x="5" y="40"/>
                    <a:pt x="5" y="39"/>
                  </a:cubicBezTo>
                  <a:cubicBezTo>
                    <a:pt x="5" y="39"/>
                    <a:pt x="4" y="39"/>
                    <a:pt x="4" y="39"/>
                  </a:cubicBezTo>
                  <a:cubicBezTo>
                    <a:pt x="5" y="41"/>
                    <a:pt x="5" y="43"/>
                    <a:pt x="5" y="44"/>
                  </a:cubicBezTo>
                  <a:cubicBezTo>
                    <a:pt x="5" y="45"/>
                    <a:pt x="5" y="45"/>
                    <a:pt x="5" y="45"/>
                  </a:cubicBezTo>
                  <a:cubicBezTo>
                    <a:pt x="5" y="43"/>
                    <a:pt x="4" y="41"/>
                    <a:pt x="4" y="39"/>
                  </a:cubicBezTo>
                  <a:cubicBezTo>
                    <a:pt x="4" y="39"/>
                    <a:pt x="3" y="39"/>
                    <a:pt x="3" y="39"/>
                  </a:cubicBezTo>
                  <a:cubicBezTo>
                    <a:pt x="4" y="42"/>
                    <a:pt x="5" y="45"/>
                    <a:pt x="5" y="48"/>
                  </a:cubicBezTo>
                  <a:cubicBezTo>
                    <a:pt x="5" y="49"/>
                    <a:pt x="5" y="49"/>
                    <a:pt x="5" y="49"/>
                  </a:cubicBezTo>
                  <a:cubicBezTo>
                    <a:pt x="5" y="50"/>
                    <a:pt x="5" y="51"/>
                    <a:pt x="5" y="52"/>
                  </a:cubicBezTo>
                  <a:cubicBezTo>
                    <a:pt x="5" y="52"/>
                    <a:pt x="5" y="52"/>
                    <a:pt x="5" y="53"/>
                  </a:cubicBezTo>
                  <a:cubicBezTo>
                    <a:pt x="5" y="53"/>
                    <a:pt x="5" y="53"/>
                    <a:pt x="5" y="53"/>
                  </a:cubicBezTo>
                  <a:cubicBezTo>
                    <a:pt x="5" y="53"/>
                    <a:pt x="4" y="53"/>
                    <a:pt x="4" y="53"/>
                  </a:cubicBezTo>
                  <a:cubicBezTo>
                    <a:pt x="4" y="52"/>
                    <a:pt x="4" y="51"/>
                    <a:pt x="4" y="50"/>
                  </a:cubicBezTo>
                  <a:cubicBezTo>
                    <a:pt x="4" y="49"/>
                    <a:pt x="4" y="49"/>
                    <a:pt x="4" y="50"/>
                  </a:cubicBezTo>
                  <a:cubicBezTo>
                    <a:pt x="4" y="50"/>
                    <a:pt x="4" y="51"/>
                    <a:pt x="4" y="52"/>
                  </a:cubicBezTo>
                  <a:cubicBezTo>
                    <a:pt x="4" y="52"/>
                    <a:pt x="3" y="52"/>
                    <a:pt x="3" y="51"/>
                  </a:cubicBezTo>
                  <a:cubicBezTo>
                    <a:pt x="3" y="51"/>
                    <a:pt x="3" y="51"/>
                    <a:pt x="3" y="50"/>
                  </a:cubicBezTo>
                  <a:cubicBezTo>
                    <a:pt x="3" y="50"/>
                    <a:pt x="3" y="50"/>
                    <a:pt x="3" y="50"/>
                  </a:cubicBezTo>
                  <a:cubicBezTo>
                    <a:pt x="3" y="50"/>
                    <a:pt x="3" y="50"/>
                    <a:pt x="3" y="50"/>
                  </a:cubicBezTo>
                  <a:cubicBezTo>
                    <a:pt x="3" y="47"/>
                    <a:pt x="3" y="45"/>
                    <a:pt x="3" y="43"/>
                  </a:cubicBezTo>
                  <a:cubicBezTo>
                    <a:pt x="3" y="42"/>
                    <a:pt x="3" y="40"/>
                    <a:pt x="3" y="39"/>
                  </a:cubicBezTo>
                  <a:cubicBezTo>
                    <a:pt x="3" y="39"/>
                    <a:pt x="3" y="39"/>
                    <a:pt x="3" y="39"/>
                  </a:cubicBezTo>
                  <a:cubicBezTo>
                    <a:pt x="3" y="40"/>
                    <a:pt x="3" y="40"/>
                    <a:pt x="3" y="41"/>
                  </a:cubicBezTo>
                  <a:cubicBezTo>
                    <a:pt x="2" y="38"/>
                    <a:pt x="2" y="36"/>
                    <a:pt x="2" y="33"/>
                  </a:cubicBezTo>
                  <a:cubicBezTo>
                    <a:pt x="2" y="33"/>
                    <a:pt x="2" y="33"/>
                    <a:pt x="2" y="33"/>
                  </a:cubicBezTo>
                  <a:cubicBezTo>
                    <a:pt x="2" y="33"/>
                    <a:pt x="2" y="33"/>
                    <a:pt x="2" y="33"/>
                  </a:cubicBezTo>
                  <a:cubicBezTo>
                    <a:pt x="2" y="32"/>
                    <a:pt x="2" y="32"/>
                    <a:pt x="2" y="32"/>
                  </a:cubicBezTo>
                  <a:cubicBezTo>
                    <a:pt x="2" y="32"/>
                    <a:pt x="2" y="32"/>
                    <a:pt x="2" y="32"/>
                  </a:cubicBezTo>
                  <a:cubicBezTo>
                    <a:pt x="2" y="32"/>
                    <a:pt x="2" y="31"/>
                    <a:pt x="2" y="31"/>
                  </a:cubicBezTo>
                  <a:cubicBezTo>
                    <a:pt x="2" y="31"/>
                    <a:pt x="2" y="31"/>
                    <a:pt x="2" y="31"/>
                  </a:cubicBezTo>
                  <a:cubicBezTo>
                    <a:pt x="2" y="33"/>
                    <a:pt x="3" y="35"/>
                    <a:pt x="4" y="38"/>
                  </a:cubicBezTo>
                  <a:close/>
                  <a:moveTo>
                    <a:pt x="5" y="54"/>
                  </a:moveTo>
                  <a:cubicBezTo>
                    <a:pt x="5" y="54"/>
                    <a:pt x="5" y="54"/>
                    <a:pt x="5" y="54"/>
                  </a:cubicBezTo>
                  <a:cubicBezTo>
                    <a:pt x="5" y="54"/>
                    <a:pt x="5" y="54"/>
                    <a:pt x="5" y="54"/>
                  </a:cubicBezTo>
                  <a:cubicBezTo>
                    <a:pt x="5" y="54"/>
                    <a:pt x="5" y="54"/>
                    <a:pt x="5" y="54"/>
                  </a:cubicBezTo>
                  <a:close/>
                  <a:moveTo>
                    <a:pt x="4" y="54"/>
                  </a:moveTo>
                  <a:cubicBezTo>
                    <a:pt x="4" y="54"/>
                    <a:pt x="4" y="54"/>
                    <a:pt x="4" y="54"/>
                  </a:cubicBezTo>
                  <a:cubicBezTo>
                    <a:pt x="4" y="54"/>
                    <a:pt x="4" y="54"/>
                    <a:pt x="4" y="54"/>
                  </a:cubicBezTo>
                  <a:cubicBezTo>
                    <a:pt x="4" y="54"/>
                    <a:pt x="4" y="54"/>
                    <a:pt x="4" y="54"/>
                  </a:cubicBezTo>
                  <a:cubicBezTo>
                    <a:pt x="4" y="54"/>
                    <a:pt x="4" y="54"/>
                    <a:pt x="4" y="54"/>
                  </a:cubicBezTo>
                  <a:close/>
                  <a:moveTo>
                    <a:pt x="1" y="49"/>
                  </a:moveTo>
                  <a:cubicBezTo>
                    <a:pt x="1" y="46"/>
                    <a:pt x="1" y="44"/>
                    <a:pt x="1" y="42"/>
                  </a:cubicBezTo>
                  <a:cubicBezTo>
                    <a:pt x="1" y="40"/>
                    <a:pt x="1" y="38"/>
                    <a:pt x="0" y="36"/>
                  </a:cubicBezTo>
                  <a:cubicBezTo>
                    <a:pt x="0" y="36"/>
                    <a:pt x="0" y="35"/>
                    <a:pt x="0" y="34"/>
                  </a:cubicBezTo>
                  <a:cubicBezTo>
                    <a:pt x="0" y="33"/>
                    <a:pt x="0" y="32"/>
                    <a:pt x="0" y="32"/>
                  </a:cubicBezTo>
                  <a:cubicBezTo>
                    <a:pt x="0" y="31"/>
                    <a:pt x="0" y="30"/>
                    <a:pt x="0" y="30"/>
                  </a:cubicBezTo>
                  <a:cubicBezTo>
                    <a:pt x="0" y="29"/>
                    <a:pt x="0" y="29"/>
                    <a:pt x="1" y="29"/>
                  </a:cubicBezTo>
                  <a:cubicBezTo>
                    <a:pt x="1" y="29"/>
                    <a:pt x="1" y="30"/>
                    <a:pt x="1" y="31"/>
                  </a:cubicBezTo>
                  <a:cubicBezTo>
                    <a:pt x="1" y="33"/>
                    <a:pt x="1" y="35"/>
                    <a:pt x="1" y="37"/>
                  </a:cubicBezTo>
                  <a:cubicBezTo>
                    <a:pt x="1" y="39"/>
                    <a:pt x="1" y="40"/>
                    <a:pt x="1" y="42"/>
                  </a:cubicBezTo>
                  <a:cubicBezTo>
                    <a:pt x="1" y="42"/>
                    <a:pt x="1" y="43"/>
                    <a:pt x="1" y="43"/>
                  </a:cubicBezTo>
                  <a:cubicBezTo>
                    <a:pt x="1" y="45"/>
                    <a:pt x="1" y="47"/>
                    <a:pt x="1" y="49"/>
                  </a:cubicBezTo>
                  <a:close/>
                  <a:moveTo>
                    <a:pt x="10" y="60"/>
                  </a:moveTo>
                  <a:cubicBezTo>
                    <a:pt x="8" y="58"/>
                    <a:pt x="6" y="57"/>
                    <a:pt x="4" y="55"/>
                  </a:cubicBezTo>
                  <a:cubicBezTo>
                    <a:pt x="3" y="55"/>
                    <a:pt x="3" y="54"/>
                    <a:pt x="3" y="54"/>
                  </a:cubicBezTo>
                  <a:cubicBezTo>
                    <a:pt x="2" y="53"/>
                    <a:pt x="3" y="53"/>
                    <a:pt x="3" y="52"/>
                  </a:cubicBezTo>
                  <a:cubicBezTo>
                    <a:pt x="3" y="52"/>
                    <a:pt x="3" y="52"/>
                    <a:pt x="3" y="52"/>
                  </a:cubicBezTo>
                  <a:cubicBezTo>
                    <a:pt x="3" y="52"/>
                    <a:pt x="3" y="52"/>
                    <a:pt x="3" y="52"/>
                  </a:cubicBezTo>
                  <a:cubicBezTo>
                    <a:pt x="3" y="52"/>
                    <a:pt x="3" y="53"/>
                    <a:pt x="4" y="53"/>
                  </a:cubicBezTo>
                  <a:cubicBezTo>
                    <a:pt x="4" y="54"/>
                    <a:pt x="4" y="54"/>
                    <a:pt x="4" y="55"/>
                  </a:cubicBezTo>
                  <a:cubicBezTo>
                    <a:pt x="4" y="55"/>
                    <a:pt x="4" y="55"/>
                    <a:pt x="4" y="55"/>
                  </a:cubicBezTo>
                  <a:cubicBezTo>
                    <a:pt x="4" y="54"/>
                    <a:pt x="4" y="54"/>
                    <a:pt x="4" y="54"/>
                  </a:cubicBezTo>
                  <a:cubicBezTo>
                    <a:pt x="4" y="54"/>
                    <a:pt x="5" y="54"/>
                    <a:pt x="5" y="54"/>
                  </a:cubicBezTo>
                  <a:cubicBezTo>
                    <a:pt x="5" y="54"/>
                    <a:pt x="5" y="55"/>
                    <a:pt x="5" y="55"/>
                  </a:cubicBezTo>
                  <a:cubicBezTo>
                    <a:pt x="5" y="55"/>
                    <a:pt x="5" y="55"/>
                    <a:pt x="5" y="55"/>
                  </a:cubicBezTo>
                  <a:cubicBezTo>
                    <a:pt x="5" y="56"/>
                    <a:pt x="6" y="56"/>
                    <a:pt x="6" y="55"/>
                  </a:cubicBezTo>
                  <a:cubicBezTo>
                    <a:pt x="6" y="55"/>
                    <a:pt x="6" y="55"/>
                    <a:pt x="6" y="55"/>
                  </a:cubicBezTo>
                  <a:cubicBezTo>
                    <a:pt x="6" y="56"/>
                    <a:pt x="7" y="56"/>
                    <a:pt x="7" y="56"/>
                  </a:cubicBezTo>
                  <a:cubicBezTo>
                    <a:pt x="7" y="56"/>
                    <a:pt x="7" y="56"/>
                    <a:pt x="7" y="56"/>
                  </a:cubicBezTo>
                  <a:cubicBezTo>
                    <a:pt x="7" y="57"/>
                    <a:pt x="7" y="57"/>
                    <a:pt x="7" y="57"/>
                  </a:cubicBezTo>
                  <a:cubicBezTo>
                    <a:pt x="7" y="57"/>
                    <a:pt x="7" y="57"/>
                    <a:pt x="8" y="57"/>
                  </a:cubicBezTo>
                  <a:cubicBezTo>
                    <a:pt x="8" y="57"/>
                    <a:pt x="8" y="57"/>
                    <a:pt x="8" y="58"/>
                  </a:cubicBezTo>
                  <a:cubicBezTo>
                    <a:pt x="8" y="58"/>
                    <a:pt x="8" y="58"/>
                    <a:pt x="8" y="58"/>
                  </a:cubicBezTo>
                  <a:cubicBezTo>
                    <a:pt x="8" y="59"/>
                    <a:pt x="9" y="59"/>
                    <a:pt x="9" y="58"/>
                  </a:cubicBezTo>
                  <a:cubicBezTo>
                    <a:pt x="9" y="58"/>
                    <a:pt x="9" y="58"/>
                    <a:pt x="9" y="58"/>
                  </a:cubicBezTo>
                  <a:cubicBezTo>
                    <a:pt x="9" y="58"/>
                    <a:pt x="9" y="58"/>
                    <a:pt x="9" y="58"/>
                  </a:cubicBezTo>
                  <a:cubicBezTo>
                    <a:pt x="9" y="59"/>
                    <a:pt x="10" y="59"/>
                    <a:pt x="11" y="60"/>
                  </a:cubicBezTo>
                  <a:cubicBezTo>
                    <a:pt x="11" y="60"/>
                    <a:pt x="11" y="60"/>
                    <a:pt x="12" y="61"/>
                  </a:cubicBezTo>
                  <a:cubicBezTo>
                    <a:pt x="11" y="60"/>
                    <a:pt x="11" y="60"/>
                    <a:pt x="10" y="60"/>
                  </a:cubicBezTo>
                  <a:close/>
                  <a:moveTo>
                    <a:pt x="29" y="66"/>
                  </a:moveTo>
                  <a:cubicBezTo>
                    <a:pt x="26" y="66"/>
                    <a:pt x="22" y="65"/>
                    <a:pt x="19" y="64"/>
                  </a:cubicBezTo>
                  <a:cubicBezTo>
                    <a:pt x="19" y="64"/>
                    <a:pt x="18" y="64"/>
                    <a:pt x="18" y="64"/>
                  </a:cubicBezTo>
                  <a:cubicBezTo>
                    <a:pt x="18" y="64"/>
                    <a:pt x="19" y="64"/>
                    <a:pt x="19" y="64"/>
                  </a:cubicBezTo>
                  <a:cubicBezTo>
                    <a:pt x="21" y="64"/>
                    <a:pt x="23" y="65"/>
                    <a:pt x="25" y="65"/>
                  </a:cubicBezTo>
                  <a:cubicBezTo>
                    <a:pt x="27" y="66"/>
                    <a:pt x="29" y="66"/>
                    <a:pt x="31" y="66"/>
                  </a:cubicBezTo>
                  <a:cubicBezTo>
                    <a:pt x="30" y="66"/>
                    <a:pt x="30" y="66"/>
                    <a:pt x="29" y="66"/>
                  </a:cubicBezTo>
                  <a:close/>
                  <a:moveTo>
                    <a:pt x="58" y="56"/>
                  </a:moveTo>
                  <a:cubicBezTo>
                    <a:pt x="57" y="57"/>
                    <a:pt x="57" y="57"/>
                    <a:pt x="56" y="58"/>
                  </a:cubicBezTo>
                  <a:cubicBezTo>
                    <a:pt x="56" y="58"/>
                    <a:pt x="56" y="58"/>
                    <a:pt x="56" y="59"/>
                  </a:cubicBezTo>
                  <a:cubicBezTo>
                    <a:pt x="55" y="59"/>
                    <a:pt x="54" y="59"/>
                    <a:pt x="54" y="60"/>
                  </a:cubicBezTo>
                  <a:cubicBezTo>
                    <a:pt x="52" y="61"/>
                    <a:pt x="51" y="61"/>
                    <a:pt x="49" y="62"/>
                  </a:cubicBezTo>
                  <a:cubicBezTo>
                    <a:pt x="48" y="63"/>
                    <a:pt x="46" y="63"/>
                    <a:pt x="44" y="64"/>
                  </a:cubicBezTo>
                  <a:cubicBezTo>
                    <a:pt x="43" y="64"/>
                    <a:pt x="41" y="65"/>
                    <a:pt x="39" y="65"/>
                  </a:cubicBezTo>
                  <a:cubicBezTo>
                    <a:pt x="38" y="65"/>
                    <a:pt x="37" y="66"/>
                    <a:pt x="36" y="66"/>
                  </a:cubicBezTo>
                  <a:cubicBezTo>
                    <a:pt x="34" y="66"/>
                    <a:pt x="33" y="66"/>
                    <a:pt x="31" y="66"/>
                  </a:cubicBezTo>
                  <a:cubicBezTo>
                    <a:pt x="30" y="66"/>
                    <a:pt x="28" y="65"/>
                    <a:pt x="26" y="65"/>
                  </a:cubicBezTo>
                  <a:cubicBezTo>
                    <a:pt x="24" y="65"/>
                    <a:pt x="23" y="64"/>
                    <a:pt x="21" y="64"/>
                  </a:cubicBezTo>
                  <a:cubicBezTo>
                    <a:pt x="21" y="64"/>
                    <a:pt x="20" y="64"/>
                    <a:pt x="20" y="64"/>
                  </a:cubicBezTo>
                  <a:cubicBezTo>
                    <a:pt x="20" y="64"/>
                    <a:pt x="20" y="64"/>
                    <a:pt x="20" y="63"/>
                  </a:cubicBezTo>
                  <a:cubicBezTo>
                    <a:pt x="20" y="63"/>
                    <a:pt x="20" y="62"/>
                    <a:pt x="20" y="61"/>
                  </a:cubicBezTo>
                  <a:cubicBezTo>
                    <a:pt x="20" y="60"/>
                    <a:pt x="20" y="59"/>
                    <a:pt x="19" y="58"/>
                  </a:cubicBezTo>
                  <a:cubicBezTo>
                    <a:pt x="19" y="56"/>
                    <a:pt x="19" y="54"/>
                    <a:pt x="19" y="52"/>
                  </a:cubicBezTo>
                  <a:cubicBezTo>
                    <a:pt x="18" y="51"/>
                    <a:pt x="18" y="52"/>
                    <a:pt x="18" y="52"/>
                  </a:cubicBezTo>
                  <a:cubicBezTo>
                    <a:pt x="18" y="54"/>
                    <a:pt x="19" y="56"/>
                    <a:pt x="19" y="58"/>
                  </a:cubicBezTo>
                  <a:cubicBezTo>
                    <a:pt x="19" y="59"/>
                    <a:pt x="19" y="60"/>
                    <a:pt x="19" y="61"/>
                  </a:cubicBezTo>
                  <a:cubicBezTo>
                    <a:pt x="19" y="62"/>
                    <a:pt x="19" y="63"/>
                    <a:pt x="20" y="64"/>
                  </a:cubicBezTo>
                  <a:cubicBezTo>
                    <a:pt x="20" y="64"/>
                    <a:pt x="20" y="64"/>
                    <a:pt x="20" y="64"/>
                  </a:cubicBezTo>
                  <a:cubicBezTo>
                    <a:pt x="18" y="63"/>
                    <a:pt x="17" y="63"/>
                    <a:pt x="16" y="63"/>
                  </a:cubicBezTo>
                  <a:cubicBezTo>
                    <a:pt x="16" y="63"/>
                    <a:pt x="16" y="63"/>
                    <a:pt x="16" y="63"/>
                  </a:cubicBezTo>
                  <a:cubicBezTo>
                    <a:pt x="16" y="58"/>
                    <a:pt x="16" y="54"/>
                    <a:pt x="16" y="50"/>
                  </a:cubicBezTo>
                  <a:cubicBezTo>
                    <a:pt x="16" y="49"/>
                    <a:pt x="15" y="49"/>
                    <a:pt x="15" y="50"/>
                  </a:cubicBezTo>
                  <a:cubicBezTo>
                    <a:pt x="15" y="54"/>
                    <a:pt x="15" y="58"/>
                    <a:pt x="15" y="62"/>
                  </a:cubicBezTo>
                  <a:cubicBezTo>
                    <a:pt x="14" y="62"/>
                    <a:pt x="14" y="61"/>
                    <a:pt x="13" y="61"/>
                  </a:cubicBezTo>
                  <a:cubicBezTo>
                    <a:pt x="13" y="60"/>
                    <a:pt x="13" y="59"/>
                    <a:pt x="13" y="58"/>
                  </a:cubicBezTo>
                  <a:cubicBezTo>
                    <a:pt x="13" y="57"/>
                    <a:pt x="13" y="55"/>
                    <a:pt x="13" y="54"/>
                  </a:cubicBezTo>
                  <a:cubicBezTo>
                    <a:pt x="13" y="51"/>
                    <a:pt x="13" y="49"/>
                    <a:pt x="13" y="46"/>
                  </a:cubicBezTo>
                  <a:cubicBezTo>
                    <a:pt x="13" y="46"/>
                    <a:pt x="13" y="46"/>
                    <a:pt x="13" y="46"/>
                  </a:cubicBezTo>
                  <a:cubicBezTo>
                    <a:pt x="12" y="49"/>
                    <a:pt x="13" y="51"/>
                    <a:pt x="13" y="54"/>
                  </a:cubicBezTo>
                  <a:cubicBezTo>
                    <a:pt x="13" y="55"/>
                    <a:pt x="13" y="57"/>
                    <a:pt x="13" y="58"/>
                  </a:cubicBezTo>
                  <a:cubicBezTo>
                    <a:pt x="13" y="59"/>
                    <a:pt x="12" y="60"/>
                    <a:pt x="12" y="60"/>
                  </a:cubicBezTo>
                  <a:cubicBezTo>
                    <a:pt x="12" y="60"/>
                    <a:pt x="12" y="60"/>
                    <a:pt x="12" y="60"/>
                  </a:cubicBezTo>
                  <a:cubicBezTo>
                    <a:pt x="12" y="60"/>
                    <a:pt x="11" y="60"/>
                    <a:pt x="11" y="59"/>
                  </a:cubicBezTo>
                  <a:cubicBezTo>
                    <a:pt x="11" y="59"/>
                    <a:pt x="11" y="59"/>
                    <a:pt x="11" y="59"/>
                  </a:cubicBezTo>
                  <a:cubicBezTo>
                    <a:pt x="11" y="55"/>
                    <a:pt x="10" y="51"/>
                    <a:pt x="11" y="47"/>
                  </a:cubicBezTo>
                  <a:cubicBezTo>
                    <a:pt x="11" y="47"/>
                    <a:pt x="10" y="47"/>
                    <a:pt x="10" y="47"/>
                  </a:cubicBezTo>
                  <a:cubicBezTo>
                    <a:pt x="10" y="51"/>
                    <a:pt x="11" y="55"/>
                    <a:pt x="11" y="59"/>
                  </a:cubicBezTo>
                  <a:cubicBezTo>
                    <a:pt x="10" y="59"/>
                    <a:pt x="10" y="59"/>
                    <a:pt x="10" y="59"/>
                  </a:cubicBezTo>
                  <a:cubicBezTo>
                    <a:pt x="9" y="58"/>
                    <a:pt x="9" y="58"/>
                    <a:pt x="9" y="57"/>
                  </a:cubicBezTo>
                  <a:cubicBezTo>
                    <a:pt x="9" y="54"/>
                    <a:pt x="9" y="50"/>
                    <a:pt x="9" y="46"/>
                  </a:cubicBezTo>
                  <a:cubicBezTo>
                    <a:pt x="9" y="45"/>
                    <a:pt x="8" y="45"/>
                    <a:pt x="8" y="46"/>
                  </a:cubicBezTo>
                  <a:cubicBezTo>
                    <a:pt x="8" y="49"/>
                    <a:pt x="9" y="53"/>
                    <a:pt x="8" y="57"/>
                  </a:cubicBezTo>
                  <a:cubicBezTo>
                    <a:pt x="8" y="57"/>
                    <a:pt x="8" y="56"/>
                    <a:pt x="8" y="56"/>
                  </a:cubicBezTo>
                  <a:cubicBezTo>
                    <a:pt x="8" y="56"/>
                    <a:pt x="8" y="56"/>
                    <a:pt x="8" y="56"/>
                  </a:cubicBezTo>
                  <a:cubicBezTo>
                    <a:pt x="8" y="56"/>
                    <a:pt x="8" y="56"/>
                    <a:pt x="8" y="56"/>
                  </a:cubicBezTo>
                  <a:cubicBezTo>
                    <a:pt x="8" y="55"/>
                    <a:pt x="8" y="55"/>
                    <a:pt x="8" y="55"/>
                  </a:cubicBezTo>
                  <a:cubicBezTo>
                    <a:pt x="7" y="54"/>
                    <a:pt x="7" y="54"/>
                    <a:pt x="7" y="53"/>
                  </a:cubicBezTo>
                  <a:cubicBezTo>
                    <a:pt x="7" y="52"/>
                    <a:pt x="7" y="51"/>
                    <a:pt x="7" y="50"/>
                  </a:cubicBezTo>
                  <a:cubicBezTo>
                    <a:pt x="7" y="47"/>
                    <a:pt x="7" y="45"/>
                    <a:pt x="7" y="43"/>
                  </a:cubicBezTo>
                  <a:cubicBezTo>
                    <a:pt x="7" y="43"/>
                    <a:pt x="7" y="42"/>
                    <a:pt x="7" y="43"/>
                  </a:cubicBezTo>
                  <a:cubicBezTo>
                    <a:pt x="6" y="45"/>
                    <a:pt x="6" y="48"/>
                    <a:pt x="6" y="51"/>
                  </a:cubicBezTo>
                  <a:cubicBezTo>
                    <a:pt x="6" y="52"/>
                    <a:pt x="7" y="53"/>
                    <a:pt x="7" y="55"/>
                  </a:cubicBezTo>
                  <a:cubicBezTo>
                    <a:pt x="7" y="55"/>
                    <a:pt x="7" y="55"/>
                    <a:pt x="7" y="56"/>
                  </a:cubicBezTo>
                  <a:cubicBezTo>
                    <a:pt x="7" y="55"/>
                    <a:pt x="7" y="55"/>
                    <a:pt x="7" y="55"/>
                  </a:cubicBezTo>
                  <a:cubicBezTo>
                    <a:pt x="6" y="55"/>
                    <a:pt x="6" y="55"/>
                    <a:pt x="6" y="54"/>
                  </a:cubicBezTo>
                  <a:cubicBezTo>
                    <a:pt x="6" y="54"/>
                    <a:pt x="6" y="53"/>
                    <a:pt x="5" y="52"/>
                  </a:cubicBezTo>
                  <a:cubicBezTo>
                    <a:pt x="6" y="51"/>
                    <a:pt x="5" y="50"/>
                    <a:pt x="5" y="49"/>
                  </a:cubicBezTo>
                  <a:cubicBezTo>
                    <a:pt x="5" y="49"/>
                    <a:pt x="5" y="48"/>
                    <a:pt x="5" y="48"/>
                  </a:cubicBezTo>
                  <a:cubicBezTo>
                    <a:pt x="6" y="50"/>
                    <a:pt x="6" y="52"/>
                    <a:pt x="6" y="54"/>
                  </a:cubicBezTo>
                  <a:cubicBezTo>
                    <a:pt x="6" y="54"/>
                    <a:pt x="6" y="54"/>
                    <a:pt x="6" y="54"/>
                  </a:cubicBezTo>
                  <a:cubicBezTo>
                    <a:pt x="6" y="51"/>
                    <a:pt x="6" y="47"/>
                    <a:pt x="6" y="44"/>
                  </a:cubicBezTo>
                  <a:cubicBezTo>
                    <a:pt x="6" y="43"/>
                    <a:pt x="6" y="41"/>
                    <a:pt x="6" y="40"/>
                  </a:cubicBezTo>
                  <a:cubicBezTo>
                    <a:pt x="7" y="41"/>
                    <a:pt x="8" y="43"/>
                    <a:pt x="10" y="44"/>
                  </a:cubicBezTo>
                  <a:cubicBezTo>
                    <a:pt x="10" y="44"/>
                    <a:pt x="11" y="44"/>
                    <a:pt x="11" y="45"/>
                  </a:cubicBezTo>
                  <a:cubicBezTo>
                    <a:pt x="13" y="46"/>
                    <a:pt x="14" y="47"/>
                    <a:pt x="16" y="48"/>
                  </a:cubicBezTo>
                  <a:cubicBezTo>
                    <a:pt x="20" y="50"/>
                    <a:pt x="26" y="51"/>
                    <a:pt x="32" y="51"/>
                  </a:cubicBezTo>
                  <a:cubicBezTo>
                    <a:pt x="35" y="51"/>
                    <a:pt x="37" y="51"/>
                    <a:pt x="40" y="50"/>
                  </a:cubicBezTo>
                  <a:cubicBezTo>
                    <a:pt x="42" y="50"/>
                    <a:pt x="43" y="49"/>
                    <a:pt x="44" y="49"/>
                  </a:cubicBezTo>
                  <a:cubicBezTo>
                    <a:pt x="45" y="49"/>
                    <a:pt x="45" y="49"/>
                    <a:pt x="45" y="48"/>
                  </a:cubicBezTo>
                  <a:cubicBezTo>
                    <a:pt x="47" y="48"/>
                    <a:pt x="49" y="47"/>
                    <a:pt x="50" y="47"/>
                  </a:cubicBezTo>
                  <a:cubicBezTo>
                    <a:pt x="52" y="46"/>
                    <a:pt x="53" y="45"/>
                    <a:pt x="54" y="44"/>
                  </a:cubicBezTo>
                  <a:cubicBezTo>
                    <a:pt x="55" y="44"/>
                    <a:pt x="56" y="43"/>
                    <a:pt x="56" y="43"/>
                  </a:cubicBezTo>
                  <a:cubicBezTo>
                    <a:pt x="56" y="43"/>
                    <a:pt x="57" y="42"/>
                    <a:pt x="57" y="42"/>
                  </a:cubicBezTo>
                  <a:cubicBezTo>
                    <a:pt x="57" y="43"/>
                    <a:pt x="57" y="44"/>
                    <a:pt x="57" y="44"/>
                  </a:cubicBezTo>
                  <a:cubicBezTo>
                    <a:pt x="57" y="45"/>
                    <a:pt x="57" y="46"/>
                    <a:pt x="57" y="47"/>
                  </a:cubicBezTo>
                  <a:cubicBezTo>
                    <a:pt x="58" y="48"/>
                    <a:pt x="58" y="49"/>
                    <a:pt x="58" y="50"/>
                  </a:cubicBezTo>
                  <a:cubicBezTo>
                    <a:pt x="58" y="50"/>
                    <a:pt x="58" y="51"/>
                    <a:pt x="58" y="52"/>
                  </a:cubicBezTo>
                  <a:cubicBezTo>
                    <a:pt x="58" y="53"/>
                    <a:pt x="58" y="53"/>
                    <a:pt x="58" y="54"/>
                  </a:cubicBezTo>
                  <a:cubicBezTo>
                    <a:pt x="58" y="55"/>
                    <a:pt x="58" y="55"/>
                    <a:pt x="58" y="56"/>
                  </a:cubicBezTo>
                  <a:close/>
                  <a:moveTo>
                    <a:pt x="58" y="47"/>
                  </a:moveTo>
                  <a:cubicBezTo>
                    <a:pt x="58" y="46"/>
                    <a:pt x="58" y="45"/>
                    <a:pt x="58" y="44"/>
                  </a:cubicBezTo>
                  <a:cubicBezTo>
                    <a:pt x="58" y="44"/>
                    <a:pt x="57" y="43"/>
                    <a:pt x="57" y="43"/>
                  </a:cubicBezTo>
                  <a:cubicBezTo>
                    <a:pt x="57" y="42"/>
                    <a:pt x="57" y="42"/>
                    <a:pt x="57" y="42"/>
                  </a:cubicBezTo>
                  <a:cubicBezTo>
                    <a:pt x="57" y="42"/>
                    <a:pt x="57" y="42"/>
                    <a:pt x="57" y="42"/>
                  </a:cubicBezTo>
                  <a:cubicBezTo>
                    <a:pt x="58" y="42"/>
                    <a:pt x="58" y="43"/>
                    <a:pt x="58" y="44"/>
                  </a:cubicBezTo>
                  <a:cubicBezTo>
                    <a:pt x="58" y="45"/>
                    <a:pt x="58" y="46"/>
                    <a:pt x="58" y="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汉仪晓波折纸体简" panose="00020600040101010101" pitchFamily="18" charset="-122"/>
                <a:ea typeface="汉仪晓波折纸体简" panose="00020600040101010101" pitchFamily="18" charset="-122"/>
                <a:cs typeface="+mn-ea"/>
                <a:sym typeface="+mn-lt"/>
              </a:endParaRPr>
            </a:p>
          </p:txBody>
        </p:sp>
      </p:grpSp>
      <p:sp>
        <p:nvSpPr>
          <p:cNvPr id="112" name="TextBox 2"/>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sp>
        <p:nvSpPr>
          <p:cNvPr id="113"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汉仪晓波折纸体简" panose="00020600040101010101" pitchFamily="18" charset="-122"/>
              <a:ea typeface="汉仪晓波折纸体简" panose="00020600040101010101" pitchFamily="18" charset="-122"/>
              <a:cs typeface="+mn-ea"/>
              <a:sym typeface="+mn-lt"/>
            </a:endParaRPr>
          </a:p>
        </p:txBody>
      </p:sp>
      <p:grpSp>
        <p:nvGrpSpPr>
          <p:cNvPr id="114" name="组合 113"/>
          <p:cNvGrpSpPr/>
          <p:nvPr/>
        </p:nvGrpSpPr>
        <p:grpSpPr>
          <a:xfrm>
            <a:off x="642040" y="661641"/>
            <a:ext cx="472656" cy="448521"/>
            <a:chOff x="4219575" y="3103563"/>
            <a:chExt cx="746125" cy="708025"/>
          </a:xfrm>
          <a:solidFill>
            <a:schemeClr val="tx1"/>
          </a:solidFill>
        </p:grpSpPr>
        <p:sp>
          <p:nvSpPr>
            <p:cNvPr id="115"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16"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17"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18"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19"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0"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1"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2"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3"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4"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5"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6"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7"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8"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29"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0"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1"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2"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3"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4"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5"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6"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7"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8"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39"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0"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1"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2"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3"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4"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5"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6"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7"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8"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49"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0"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1"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2"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3"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4"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5"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6"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7"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8"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59"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0"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1"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2"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3"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4"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sp>
          <p:nvSpPr>
            <p:cNvPr id="165"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汉仪晓波折纸体简" panose="00020600040101010101" pitchFamily="18" charset="-122"/>
                <a:ea typeface="汉仪晓波折纸体简" panose="00020600040101010101" pitchFamily="18" charset="-122"/>
                <a:cs typeface="+mn-ea"/>
                <a:sym typeface="+mn-lt"/>
              </a:endParaRPr>
            </a:p>
          </p:txBody>
        </p:sp>
      </p:grpSp>
      <p:sp>
        <p:nvSpPr>
          <p:cNvPr id="82" name="稻壳儿_刀客儿出品_2">
            <a:extLst>
              <a:ext uri="{FF2B5EF4-FFF2-40B4-BE49-F238E27FC236}">
                <a16:creationId xmlns:a16="http://schemas.microsoft.com/office/drawing/2014/main" xmlns="" id="{7E197486-9DD3-4F5A-908C-D9405B5FB66E}"/>
              </a:ext>
            </a:extLst>
          </p:cNvPr>
          <p:cNvSpPr txBox="1"/>
          <p:nvPr/>
        </p:nvSpPr>
        <p:spPr>
          <a:xfrm>
            <a:off x="1516185" y="4082523"/>
            <a:ext cx="2835681" cy="1234953"/>
          </a:xfrm>
          <a:prstGeom prst="rect">
            <a:avLst/>
          </a:prstGeom>
          <a:noFill/>
        </p:spPr>
        <p:txBody>
          <a:bodyPr wrap="square" rtlCol="0">
            <a:spAutoFit/>
          </a:bodyPr>
          <a:lstStyle/>
          <a:p>
            <a:pPr>
              <a:lnSpc>
                <a:spcPct val="120000"/>
              </a:lnSpc>
            </a:pPr>
            <a:r>
              <a:rPr lang="zh-CN" altLang="en-US" sz="1600"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a:t>
            </a:r>
          </a:p>
        </p:txBody>
      </p:sp>
      <p:sp>
        <p:nvSpPr>
          <p:cNvPr id="83" name="Text Placeholder 14">
            <a:extLst>
              <a:ext uri="{FF2B5EF4-FFF2-40B4-BE49-F238E27FC236}">
                <a16:creationId xmlns:a16="http://schemas.microsoft.com/office/drawing/2014/main" xmlns="" id="{43B6BFF7-8A72-48D9-B648-95AAC8E81407}"/>
              </a:ext>
            </a:extLst>
          </p:cNvPr>
          <p:cNvSpPr txBox="1"/>
          <p:nvPr/>
        </p:nvSpPr>
        <p:spPr>
          <a:xfrm>
            <a:off x="5627366" y="4517361"/>
            <a:ext cx="1433161" cy="400110"/>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b="1" dirty="0">
                <a:solidFill>
                  <a:schemeClr val="tx1"/>
                </a:solidFill>
                <a:latin typeface="汉仪晓波折纸体简" panose="00020600040101010101" pitchFamily="18" charset="-122"/>
                <a:ea typeface="汉仪晓波折纸体简" panose="00020600040101010101" pitchFamily="18" charset="-122"/>
                <a:cs typeface="+mn-ea"/>
                <a:sym typeface="+mn-lt"/>
              </a:rPr>
              <a:t>标题</a:t>
            </a:r>
            <a:endParaRPr lang="en-US" altLang="zh-CN" sz="2000" b="1" dirty="0">
              <a:solidFill>
                <a:schemeClr val="tx1"/>
              </a:solidFill>
              <a:latin typeface="汉仪晓波折纸体简" panose="00020600040101010101" pitchFamily="18" charset="-122"/>
              <a:ea typeface="汉仪晓波折纸体简" panose="00020600040101010101" pitchFamily="18" charset="-122"/>
              <a:cs typeface="+mn-ea"/>
              <a:sym typeface="+mn-lt"/>
            </a:endParaRPr>
          </a:p>
        </p:txBody>
      </p:sp>
      <p:sp>
        <p:nvSpPr>
          <p:cNvPr id="84" name="稻壳儿_刀客儿出品_2">
            <a:extLst>
              <a:ext uri="{FF2B5EF4-FFF2-40B4-BE49-F238E27FC236}">
                <a16:creationId xmlns:a16="http://schemas.microsoft.com/office/drawing/2014/main" xmlns="" id="{C837D2FD-2861-4E88-B1FB-AC85440F5463}"/>
              </a:ext>
            </a:extLst>
          </p:cNvPr>
          <p:cNvSpPr txBox="1"/>
          <p:nvPr/>
        </p:nvSpPr>
        <p:spPr>
          <a:xfrm>
            <a:off x="5004455" y="4970069"/>
            <a:ext cx="2835681" cy="1234953"/>
          </a:xfrm>
          <a:prstGeom prst="rect">
            <a:avLst/>
          </a:prstGeom>
          <a:noFill/>
        </p:spPr>
        <p:txBody>
          <a:bodyPr wrap="square" rtlCol="0">
            <a:spAutoFit/>
          </a:bodyPr>
          <a:lstStyle/>
          <a:p>
            <a:pPr>
              <a:lnSpc>
                <a:spcPct val="120000"/>
              </a:lnSpc>
            </a:pPr>
            <a:r>
              <a:rPr lang="zh-CN" altLang="en-US" sz="1600"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a:t>
            </a:r>
          </a:p>
        </p:txBody>
      </p:sp>
      <p:sp>
        <p:nvSpPr>
          <p:cNvPr id="85" name="Text Placeholder 14">
            <a:extLst>
              <a:ext uri="{FF2B5EF4-FFF2-40B4-BE49-F238E27FC236}">
                <a16:creationId xmlns:a16="http://schemas.microsoft.com/office/drawing/2014/main" xmlns="" id="{88AD1607-E1EE-4836-BA46-86FFB495EAC5}"/>
              </a:ext>
            </a:extLst>
          </p:cNvPr>
          <p:cNvSpPr txBox="1"/>
          <p:nvPr/>
        </p:nvSpPr>
        <p:spPr>
          <a:xfrm>
            <a:off x="8828549" y="3520713"/>
            <a:ext cx="1433161" cy="400110"/>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b="1" dirty="0">
                <a:solidFill>
                  <a:schemeClr val="tx1"/>
                </a:solidFill>
                <a:latin typeface="汉仪晓波折纸体简" panose="00020600040101010101" pitchFamily="18" charset="-122"/>
                <a:ea typeface="汉仪晓波折纸体简" panose="00020600040101010101" pitchFamily="18" charset="-122"/>
                <a:cs typeface="+mn-ea"/>
                <a:sym typeface="+mn-lt"/>
              </a:rPr>
              <a:t>标题</a:t>
            </a:r>
            <a:endParaRPr lang="en-US" altLang="zh-CN" sz="2000" b="1" dirty="0">
              <a:solidFill>
                <a:schemeClr val="tx1"/>
              </a:solidFill>
              <a:latin typeface="汉仪晓波折纸体简" panose="00020600040101010101" pitchFamily="18" charset="-122"/>
              <a:ea typeface="汉仪晓波折纸体简" panose="00020600040101010101" pitchFamily="18" charset="-122"/>
              <a:cs typeface="+mn-ea"/>
              <a:sym typeface="+mn-lt"/>
            </a:endParaRPr>
          </a:p>
        </p:txBody>
      </p:sp>
      <p:sp>
        <p:nvSpPr>
          <p:cNvPr id="86" name="稻壳儿_刀客儿出品_2">
            <a:extLst>
              <a:ext uri="{FF2B5EF4-FFF2-40B4-BE49-F238E27FC236}">
                <a16:creationId xmlns:a16="http://schemas.microsoft.com/office/drawing/2014/main" xmlns="" id="{6444C16B-B4B6-4203-9733-D60620D9DF3C}"/>
              </a:ext>
            </a:extLst>
          </p:cNvPr>
          <p:cNvSpPr txBox="1"/>
          <p:nvPr/>
        </p:nvSpPr>
        <p:spPr>
          <a:xfrm>
            <a:off x="8205638" y="3973421"/>
            <a:ext cx="2835681" cy="1234953"/>
          </a:xfrm>
          <a:prstGeom prst="rect">
            <a:avLst/>
          </a:prstGeom>
          <a:noFill/>
        </p:spPr>
        <p:txBody>
          <a:bodyPr wrap="square" rtlCol="0">
            <a:spAutoFit/>
          </a:bodyPr>
          <a:lstStyle/>
          <a:p>
            <a:pPr>
              <a:lnSpc>
                <a:spcPct val="120000"/>
              </a:lnSpc>
            </a:pPr>
            <a:r>
              <a:rPr lang="zh-CN" altLang="en-US" sz="1600"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a:t>
            </a:r>
          </a:p>
        </p:txBody>
      </p:sp>
      <p:pic>
        <p:nvPicPr>
          <p:cNvPr id="87" name="图片 86">
            <a:extLst>
              <a:ext uri="{FF2B5EF4-FFF2-40B4-BE49-F238E27FC236}">
                <a16:creationId xmlns:a16="http://schemas.microsoft.com/office/drawing/2014/main" xmlns="" id="{949416CB-38AB-4233-A2B8-1A0673EC77F5}"/>
              </a:ext>
            </a:extLst>
          </p:cNvPr>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6FFA60A-1E92-423A-85A5-E5D5FAAC38EF}"/>
              </a:ext>
            </a:extLst>
          </p:cNvPr>
          <p:cNvGrpSpPr/>
          <p:nvPr/>
        </p:nvGrpSpPr>
        <p:grpSpPr>
          <a:xfrm>
            <a:off x="1445734" y="2002008"/>
            <a:ext cx="9300532" cy="2164268"/>
            <a:chOff x="1491490" y="4046974"/>
            <a:chExt cx="9300532" cy="2164268"/>
          </a:xfrm>
        </p:grpSpPr>
        <p:sp>
          <p:nvSpPr>
            <p:cNvPr id="27" name="TextBox 19"/>
            <p:cNvSpPr txBox="1"/>
            <p:nvPr/>
          </p:nvSpPr>
          <p:spPr>
            <a:xfrm>
              <a:off x="1672337" y="5303148"/>
              <a:ext cx="954108" cy="400110"/>
            </a:xfrm>
            <a:prstGeom prst="rect">
              <a:avLst/>
            </a:prstGeom>
            <a:noFill/>
          </p:spPr>
          <p:txBody>
            <a:bodyPr wrap="none" rtlCol="0">
              <a:spAutoFit/>
            </a:bodyPr>
            <a:lstStyle/>
            <a:p>
              <a:pPr algn="ctr"/>
              <a:r>
                <a:rPr lang="zh-CN" altLang="en-US" sz="2000" b="1" dirty="0">
                  <a:cs typeface="+mn-ea"/>
                  <a:sym typeface="+mn-lt"/>
                </a:rPr>
                <a:t>关键词</a:t>
              </a:r>
              <a:endParaRPr lang="id-ID" sz="2000" b="1" dirty="0">
                <a:cs typeface="+mn-ea"/>
                <a:sym typeface="+mn-lt"/>
              </a:endParaRPr>
            </a:p>
          </p:txBody>
        </p:sp>
        <p:sp>
          <p:nvSpPr>
            <p:cNvPr id="28" name="TextBox 23"/>
            <p:cNvSpPr txBox="1"/>
            <p:nvPr/>
          </p:nvSpPr>
          <p:spPr>
            <a:xfrm>
              <a:off x="3668520" y="5303148"/>
              <a:ext cx="954108" cy="400110"/>
            </a:xfrm>
            <a:prstGeom prst="rect">
              <a:avLst/>
            </a:prstGeom>
            <a:noFill/>
          </p:spPr>
          <p:txBody>
            <a:bodyPr wrap="none" rtlCol="0">
              <a:spAutoFit/>
            </a:bodyPr>
            <a:lstStyle/>
            <a:p>
              <a:pPr algn="ctr"/>
              <a:r>
                <a:rPr lang="zh-CN" altLang="en-US" sz="2000" b="1" dirty="0">
                  <a:cs typeface="+mn-ea"/>
                  <a:sym typeface="+mn-lt"/>
                </a:rPr>
                <a:t>关键词</a:t>
              </a:r>
              <a:endParaRPr lang="id-ID" altLang="zh-CN" sz="2000" b="1" dirty="0">
                <a:cs typeface="+mn-ea"/>
                <a:sym typeface="+mn-lt"/>
              </a:endParaRPr>
            </a:p>
          </p:txBody>
        </p:sp>
        <p:sp>
          <p:nvSpPr>
            <p:cNvPr id="33" name="TextBox 34"/>
            <p:cNvSpPr txBox="1"/>
            <p:nvPr/>
          </p:nvSpPr>
          <p:spPr>
            <a:xfrm>
              <a:off x="5664703" y="5303148"/>
              <a:ext cx="954108" cy="400110"/>
            </a:xfrm>
            <a:prstGeom prst="rect">
              <a:avLst/>
            </a:prstGeom>
            <a:noFill/>
          </p:spPr>
          <p:txBody>
            <a:bodyPr wrap="none" rtlCol="0">
              <a:spAutoFit/>
            </a:bodyPr>
            <a:lstStyle/>
            <a:p>
              <a:pPr algn="ctr"/>
              <a:r>
                <a:rPr lang="zh-CN" altLang="en-US" sz="2000" b="1" dirty="0">
                  <a:cs typeface="+mn-ea"/>
                  <a:sym typeface="+mn-lt"/>
                </a:rPr>
                <a:t>关键词</a:t>
              </a:r>
              <a:endParaRPr lang="id-ID" altLang="zh-CN" sz="2000" b="1" dirty="0">
                <a:cs typeface="+mn-ea"/>
                <a:sym typeface="+mn-lt"/>
              </a:endParaRPr>
            </a:p>
          </p:txBody>
        </p:sp>
        <p:sp>
          <p:nvSpPr>
            <p:cNvPr id="34" name="TextBox 39"/>
            <p:cNvSpPr txBox="1"/>
            <p:nvPr/>
          </p:nvSpPr>
          <p:spPr>
            <a:xfrm>
              <a:off x="7660886" y="5303148"/>
              <a:ext cx="954108" cy="400110"/>
            </a:xfrm>
            <a:prstGeom prst="rect">
              <a:avLst/>
            </a:prstGeom>
            <a:noFill/>
          </p:spPr>
          <p:txBody>
            <a:bodyPr wrap="none" rtlCol="0">
              <a:spAutoFit/>
            </a:bodyPr>
            <a:lstStyle/>
            <a:p>
              <a:pPr algn="ctr"/>
              <a:r>
                <a:rPr lang="zh-CN" altLang="en-US" sz="2000" b="1" dirty="0">
                  <a:cs typeface="+mn-ea"/>
                  <a:sym typeface="+mn-lt"/>
                </a:rPr>
                <a:t>关键词</a:t>
              </a:r>
              <a:endParaRPr lang="id-ID" altLang="zh-CN" sz="2000" b="1" dirty="0">
                <a:cs typeface="+mn-ea"/>
                <a:sym typeface="+mn-lt"/>
              </a:endParaRPr>
            </a:p>
          </p:txBody>
        </p:sp>
        <p:sp>
          <p:nvSpPr>
            <p:cNvPr id="40" name="TextBox 51"/>
            <p:cNvSpPr txBox="1"/>
            <p:nvPr/>
          </p:nvSpPr>
          <p:spPr>
            <a:xfrm>
              <a:off x="9657067" y="5303148"/>
              <a:ext cx="954108" cy="400110"/>
            </a:xfrm>
            <a:prstGeom prst="rect">
              <a:avLst/>
            </a:prstGeom>
            <a:noFill/>
          </p:spPr>
          <p:txBody>
            <a:bodyPr wrap="none" rtlCol="0">
              <a:spAutoFit/>
            </a:bodyPr>
            <a:lstStyle/>
            <a:p>
              <a:pPr algn="ctr"/>
              <a:r>
                <a:rPr lang="zh-CN" altLang="en-US" sz="2000" b="1" dirty="0">
                  <a:cs typeface="+mn-ea"/>
                  <a:sym typeface="+mn-lt"/>
                </a:rPr>
                <a:t>关键词</a:t>
              </a:r>
              <a:endParaRPr lang="id-ID" altLang="zh-CN" sz="2000" b="1" dirty="0">
                <a:cs typeface="+mn-ea"/>
                <a:sym typeface="+mn-lt"/>
              </a:endParaRPr>
            </a:p>
          </p:txBody>
        </p:sp>
        <p:pic>
          <p:nvPicPr>
            <p:cNvPr id="67" name="图片 66"/>
            <p:cNvPicPr>
              <a:picLocks noChangeAspect="1"/>
            </p:cNvPicPr>
            <p:nvPr/>
          </p:nvPicPr>
          <p:blipFill>
            <a:blip r:embed="rId2"/>
            <a:stretch>
              <a:fillRect/>
            </a:stretch>
          </p:blipFill>
          <p:spPr>
            <a:xfrm flipH="1">
              <a:off x="3112178" y="4046974"/>
              <a:ext cx="45719" cy="2164268"/>
            </a:xfrm>
            <a:prstGeom prst="rect">
              <a:avLst/>
            </a:prstGeom>
          </p:spPr>
        </p:pic>
        <p:pic>
          <p:nvPicPr>
            <p:cNvPr id="68" name="图片 67"/>
            <p:cNvPicPr>
              <a:picLocks noChangeAspect="1"/>
            </p:cNvPicPr>
            <p:nvPr/>
          </p:nvPicPr>
          <p:blipFill>
            <a:blip r:embed="rId2"/>
            <a:stretch>
              <a:fillRect/>
            </a:stretch>
          </p:blipFill>
          <p:spPr>
            <a:xfrm flipH="1">
              <a:off x="5113005" y="4046974"/>
              <a:ext cx="45719" cy="2164268"/>
            </a:xfrm>
            <a:prstGeom prst="rect">
              <a:avLst/>
            </a:prstGeom>
          </p:spPr>
        </p:pic>
        <p:pic>
          <p:nvPicPr>
            <p:cNvPr id="69" name="图片 68"/>
            <p:cNvPicPr>
              <a:picLocks noChangeAspect="1"/>
            </p:cNvPicPr>
            <p:nvPr/>
          </p:nvPicPr>
          <p:blipFill>
            <a:blip r:embed="rId2"/>
            <a:stretch>
              <a:fillRect/>
            </a:stretch>
          </p:blipFill>
          <p:spPr>
            <a:xfrm flipH="1">
              <a:off x="7113832" y="4046974"/>
              <a:ext cx="45719" cy="2164268"/>
            </a:xfrm>
            <a:prstGeom prst="rect">
              <a:avLst/>
            </a:prstGeom>
          </p:spPr>
        </p:pic>
        <p:pic>
          <p:nvPicPr>
            <p:cNvPr id="70" name="图片 69"/>
            <p:cNvPicPr>
              <a:picLocks noChangeAspect="1"/>
            </p:cNvPicPr>
            <p:nvPr/>
          </p:nvPicPr>
          <p:blipFill>
            <a:blip r:embed="rId2"/>
            <a:stretch>
              <a:fillRect/>
            </a:stretch>
          </p:blipFill>
          <p:spPr>
            <a:xfrm flipH="1">
              <a:off x="9114660" y="4046974"/>
              <a:ext cx="45719" cy="2164268"/>
            </a:xfrm>
            <a:prstGeom prst="rect">
              <a:avLst/>
            </a:prstGeom>
          </p:spPr>
        </p:pic>
        <p:sp>
          <p:nvSpPr>
            <p:cNvPr id="71" name="椭圆 31"/>
            <p:cNvSpPr/>
            <p:nvPr/>
          </p:nvSpPr>
          <p:spPr>
            <a:xfrm>
              <a:off x="1491490" y="5935163"/>
              <a:ext cx="1315802" cy="719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tx1"/>
            </a:solidFill>
            <a:ln w="222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300" dirty="0">
                <a:solidFill>
                  <a:schemeClr val="tx1"/>
                </a:solidFill>
                <a:cs typeface="+mn-ea"/>
                <a:sym typeface="+mn-lt"/>
              </a:endParaRPr>
            </a:p>
          </p:txBody>
        </p:sp>
        <p:sp>
          <p:nvSpPr>
            <p:cNvPr id="72" name="椭圆 31"/>
            <p:cNvSpPr/>
            <p:nvPr/>
          </p:nvSpPr>
          <p:spPr>
            <a:xfrm>
              <a:off x="3487672" y="5935163"/>
              <a:ext cx="1315802" cy="719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tx1">
                <a:lumMod val="50000"/>
                <a:lumOff val="50000"/>
              </a:schemeClr>
            </a:solidFill>
            <a:ln w="222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300" dirty="0">
                <a:solidFill>
                  <a:schemeClr val="tx1"/>
                </a:solidFill>
                <a:cs typeface="+mn-ea"/>
                <a:sym typeface="+mn-lt"/>
              </a:endParaRPr>
            </a:p>
          </p:txBody>
        </p:sp>
        <p:sp>
          <p:nvSpPr>
            <p:cNvPr id="73" name="椭圆 31"/>
            <p:cNvSpPr/>
            <p:nvPr/>
          </p:nvSpPr>
          <p:spPr>
            <a:xfrm>
              <a:off x="5483854" y="5935163"/>
              <a:ext cx="1315802" cy="719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tx1"/>
            </a:solidFill>
            <a:ln w="222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300" dirty="0">
                <a:solidFill>
                  <a:schemeClr val="tx1"/>
                </a:solidFill>
                <a:cs typeface="+mn-ea"/>
                <a:sym typeface="+mn-lt"/>
              </a:endParaRPr>
            </a:p>
          </p:txBody>
        </p:sp>
        <p:sp>
          <p:nvSpPr>
            <p:cNvPr id="74" name="椭圆 31"/>
            <p:cNvSpPr/>
            <p:nvPr/>
          </p:nvSpPr>
          <p:spPr>
            <a:xfrm>
              <a:off x="7480036" y="5935163"/>
              <a:ext cx="1315802" cy="719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tx1">
                <a:lumMod val="50000"/>
                <a:lumOff val="50000"/>
              </a:schemeClr>
            </a:solidFill>
            <a:ln w="222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300" dirty="0">
                <a:solidFill>
                  <a:schemeClr val="tx1"/>
                </a:solidFill>
                <a:cs typeface="+mn-ea"/>
                <a:sym typeface="+mn-lt"/>
              </a:endParaRPr>
            </a:p>
          </p:txBody>
        </p:sp>
        <p:sp>
          <p:nvSpPr>
            <p:cNvPr id="75" name="椭圆 31"/>
            <p:cNvSpPr/>
            <p:nvPr/>
          </p:nvSpPr>
          <p:spPr>
            <a:xfrm>
              <a:off x="9476220" y="5935163"/>
              <a:ext cx="1315802" cy="719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tx1"/>
            </a:solidFill>
            <a:ln w="222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300" dirty="0">
                <a:solidFill>
                  <a:schemeClr val="tx1"/>
                </a:solidFill>
                <a:cs typeface="+mn-ea"/>
                <a:sym typeface="+mn-lt"/>
              </a:endParaRPr>
            </a:p>
          </p:txBody>
        </p:sp>
        <p:sp>
          <p:nvSpPr>
            <p:cNvPr id="76" name="Freeform 7"/>
            <p:cNvSpPr>
              <a:spLocks noEditPoints="1"/>
            </p:cNvSpPr>
            <p:nvPr/>
          </p:nvSpPr>
          <p:spPr bwMode="auto">
            <a:xfrm>
              <a:off x="1866032" y="4536192"/>
              <a:ext cx="532332" cy="516509"/>
            </a:xfrm>
            <a:custGeom>
              <a:avLst/>
              <a:gdLst>
                <a:gd name="T0" fmla="*/ 1642 w 1885"/>
                <a:gd name="T1" fmla="*/ 1317 h 1828"/>
                <a:gd name="T2" fmla="*/ 1773 w 1885"/>
                <a:gd name="T3" fmla="*/ 1061 h 1828"/>
                <a:gd name="T4" fmla="*/ 1594 w 1885"/>
                <a:gd name="T5" fmla="*/ 1478 h 1828"/>
                <a:gd name="T6" fmla="*/ 499 w 1885"/>
                <a:gd name="T7" fmla="*/ 1382 h 1828"/>
                <a:gd name="T8" fmla="*/ 625 w 1885"/>
                <a:gd name="T9" fmla="*/ 1668 h 1828"/>
                <a:gd name="T10" fmla="*/ 237 w 1885"/>
                <a:gd name="T11" fmla="*/ 1382 h 1828"/>
                <a:gd name="T12" fmla="*/ 125 w 1885"/>
                <a:gd name="T13" fmla="*/ 869 h 1828"/>
                <a:gd name="T14" fmla="*/ 330 w 1885"/>
                <a:gd name="T15" fmla="*/ 987 h 1828"/>
                <a:gd name="T16" fmla="*/ 589 w 1885"/>
                <a:gd name="T17" fmla="*/ 906 h 1828"/>
                <a:gd name="T18" fmla="*/ 845 w 1885"/>
                <a:gd name="T19" fmla="*/ 1215 h 1828"/>
                <a:gd name="T20" fmla="*/ 663 w 1885"/>
                <a:gd name="T21" fmla="*/ 1537 h 1828"/>
                <a:gd name="T22" fmla="*/ 404 w 1885"/>
                <a:gd name="T23" fmla="*/ 1055 h 1828"/>
                <a:gd name="T24" fmla="*/ 429 w 1885"/>
                <a:gd name="T25" fmla="*/ 896 h 1828"/>
                <a:gd name="T26" fmla="*/ 1394 w 1885"/>
                <a:gd name="T27" fmla="*/ 711 h 1828"/>
                <a:gd name="T28" fmla="*/ 1643 w 1885"/>
                <a:gd name="T29" fmla="*/ 888 h 1828"/>
                <a:gd name="T30" fmla="*/ 1608 w 1885"/>
                <a:gd name="T31" fmla="*/ 1069 h 1828"/>
                <a:gd name="T32" fmla="*/ 1460 w 1885"/>
                <a:gd name="T33" fmla="*/ 1469 h 1828"/>
                <a:gd name="T34" fmla="*/ 1388 w 1885"/>
                <a:gd name="T35" fmla="*/ 1075 h 1828"/>
                <a:gd name="T36" fmla="*/ 1181 w 1885"/>
                <a:gd name="T37" fmla="*/ 932 h 1828"/>
                <a:gd name="T38" fmla="*/ 1701 w 1885"/>
                <a:gd name="T39" fmla="*/ 792 h 1828"/>
                <a:gd name="T40" fmla="*/ 1644 w 1885"/>
                <a:gd name="T41" fmla="*/ 773 h 1828"/>
                <a:gd name="T42" fmla="*/ 1331 w 1885"/>
                <a:gd name="T43" fmla="*/ 646 h 1828"/>
                <a:gd name="T44" fmla="*/ 1406 w 1885"/>
                <a:gd name="T45" fmla="*/ 597 h 1828"/>
                <a:gd name="T46" fmla="*/ 1190 w 1885"/>
                <a:gd name="T47" fmla="*/ 584 h 1828"/>
                <a:gd name="T48" fmla="*/ 611 w 1885"/>
                <a:gd name="T49" fmla="*/ 379 h 1828"/>
                <a:gd name="T50" fmla="*/ 477 w 1885"/>
                <a:gd name="T51" fmla="*/ 572 h 1828"/>
                <a:gd name="T52" fmla="*/ 221 w 1885"/>
                <a:gd name="T53" fmla="*/ 688 h 1828"/>
                <a:gd name="T54" fmla="*/ 334 w 1885"/>
                <a:gd name="T55" fmla="*/ 799 h 1828"/>
                <a:gd name="T56" fmla="*/ 123 w 1885"/>
                <a:gd name="T57" fmla="*/ 770 h 1828"/>
                <a:gd name="T58" fmla="*/ 207 w 1885"/>
                <a:gd name="T59" fmla="*/ 442 h 1828"/>
                <a:gd name="T60" fmla="*/ 563 w 1885"/>
                <a:gd name="T61" fmla="*/ 150 h 1828"/>
                <a:gd name="T62" fmla="*/ 605 w 1885"/>
                <a:gd name="T63" fmla="*/ 274 h 1828"/>
                <a:gd name="T64" fmla="*/ 810 w 1885"/>
                <a:gd name="T65" fmla="*/ 115 h 1828"/>
                <a:gd name="T66" fmla="*/ 938 w 1885"/>
                <a:gd name="T67" fmla="*/ 202 h 1828"/>
                <a:gd name="T68" fmla="*/ 962 w 1885"/>
                <a:gd name="T69" fmla="*/ 344 h 1828"/>
                <a:gd name="T70" fmla="*/ 1206 w 1885"/>
                <a:gd name="T71" fmla="*/ 285 h 1828"/>
                <a:gd name="T72" fmla="*/ 1228 w 1885"/>
                <a:gd name="T73" fmla="*/ 407 h 1828"/>
                <a:gd name="T74" fmla="*/ 1105 w 1885"/>
                <a:gd name="T75" fmla="*/ 506 h 1828"/>
                <a:gd name="T76" fmla="*/ 1100 w 1885"/>
                <a:gd name="T77" fmla="*/ 671 h 1828"/>
                <a:gd name="T78" fmla="*/ 1058 w 1885"/>
                <a:gd name="T79" fmla="*/ 937 h 1828"/>
                <a:gd name="T80" fmla="*/ 1273 w 1885"/>
                <a:gd name="T81" fmla="*/ 1046 h 1828"/>
                <a:gd name="T82" fmla="*/ 1316 w 1885"/>
                <a:gd name="T83" fmla="*/ 1433 h 1828"/>
                <a:gd name="T84" fmla="*/ 1461 w 1885"/>
                <a:gd name="T85" fmla="*/ 1579 h 1828"/>
                <a:gd name="T86" fmla="*/ 979 w 1885"/>
                <a:gd name="T87" fmla="*/ 1740 h 1828"/>
                <a:gd name="T88" fmla="*/ 770 w 1885"/>
                <a:gd name="T89" fmla="*/ 1506 h 1828"/>
                <a:gd name="T90" fmla="*/ 917 w 1885"/>
                <a:gd name="T91" fmla="*/ 1266 h 1828"/>
                <a:gd name="T92" fmla="*/ 785 w 1885"/>
                <a:gd name="T93" fmla="*/ 1038 h 1828"/>
                <a:gd name="T94" fmla="*/ 562 w 1885"/>
                <a:gd name="T95" fmla="*/ 793 h 1828"/>
                <a:gd name="T96" fmla="*/ 344 w 1885"/>
                <a:gd name="T97" fmla="*/ 703 h 1828"/>
                <a:gd name="T98" fmla="*/ 524 w 1885"/>
                <a:gd name="T99" fmla="*/ 654 h 1828"/>
                <a:gd name="T100" fmla="*/ 835 w 1885"/>
                <a:gd name="T101" fmla="*/ 351 h 1828"/>
                <a:gd name="T102" fmla="*/ 732 w 1885"/>
                <a:gd name="T103" fmla="*/ 279 h 1828"/>
                <a:gd name="T104" fmla="*/ 1222 w 1885"/>
                <a:gd name="T105" fmla="*/ 130 h 1828"/>
                <a:gd name="T106" fmla="*/ 1690 w 1885"/>
                <a:gd name="T107" fmla="*/ 486 h 1828"/>
                <a:gd name="T108" fmla="*/ 1396 w 1885"/>
                <a:gd name="T109" fmla="*/ 448 h 1828"/>
                <a:gd name="T110" fmla="*/ 1270 w 1885"/>
                <a:gd name="T111" fmla="*/ 223 h 1828"/>
                <a:gd name="T112" fmla="*/ 0 w 1885"/>
                <a:gd name="T113" fmla="*/ 835 h 1828"/>
                <a:gd name="T114" fmla="*/ 112 w 1885"/>
                <a:gd name="T115" fmla="*/ 1365 h 1828"/>
                <a:gd name="T116" fmla="*/ 829 w 1885"/>
                <a:gd name="T117" fmla="*/ 1819 h 1828"/>
                <a:gd name="T118" fmla="*/ 1797 w 1885"/>
                <a:gd name="T119" fmla="*/ 1338 h 1828"/>
                <a:gd name="T120" fmla="*/ 1471 w 1885"/>
                <a:gd name="T121" fmla="*/ 142 h 1828"/>
                <a:gd name="T122" fmla="*/ 350 w 1885"/>
                <a:gd name="T123" fmla="*/ 161 h 1828"/>
                <a:gd name="T124" fmla="*/ 12 w 1885"/>
                <a:gd name="T125" fmla="*/ 704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5" h="1828">
                  <a:moveTo>
                    <a:pt x="1494" y="1557"/>
                  </a:moveTo>
                  <a:lnTo>
                    <a:pt x="1494" y="1557"/>
                  </a:lnTo>
                  <a:lnTo>
                    <a:pt x="1494" y="1557"/>
                  </a:lnTo>
                  <a:close/>
                  <a:moveTo>
                    <a:pt x="1494" y="1557"/>
                  </a:moveTo>
                  <a:lnTo>
                    <a:pt x="1494" y="1557"/>
                  </a:lnTo>
                  <a:lnTo>
                    <a:pt x="1494" y="1557"/>
                  </a:lnTo>
                  <a:close/>
                  <a:moveTo>
                    <a:pt x="1530" y="1533"/>
                  </a:moveTo>
                  <a:lnTo>
                    <a:pt x="1535" y="1518"/>
                  </a:lnTo>
                  <a:lnTo>
                    <a:pt x="1542" y="1505"/>
                  </a:lnTo>
                  <a:lnTo>
                    <a:pt x="1551" y="1491"/>
                  </a:lnTo>
                  <a:lnTo>
                    <a:pt x="1561" y="1478"/>
                  </a:lnTo>
                  <a:lnTo>
                    <a:pt x="1571" y="1464"/>
                  </a:lnTo>
                  <a:lnTo>
                    <a:pt x="1580" y="1450"/>
                  </a:lnTo>
                  <a:lnTo>
                    <a:pt x="1590" y="1435"/>
                  </a:lnTo>
                  <a:lnTo>
                    <a:pt x="1600" y="1419"/>
                  </a:lnTo>
                  <a:lnTo>
                    <a:pt x="1615" y="1385"/>
                  </a:lnTo>
                  <a:lnTo>
                    <a:pt x="1629" y="1352"/>
                  </a:lnTo>
                  <a:lnTo>
                    <a:pt x="1642" y="1317"/>
                  </a:lnTo>
                  <a:lnTo>
                    <a:pt x="1653" y="1281"/>
                  </a:lnTo>
                  <a:lnTo>
                    <a:pt x="1663" y="1245"/>
                  </a:lnTo>
                  <a:lnTo>
                    <a:pt x="1672" y="1210"/>
                  </a:lnTo>
                  <a:lnTo>
                    <a:pt x="1680" y="1174"/>
                  </a:lnTo>
                  <a:lnTo>
                    <a:pt x="1687" y="1138"/>
                  </a:lnTo>
                  <a:lnTo>
                    <a:pt x="1689" y="1124"/>
                  </a:lnTo>
                  <a:lnTo>
                    <a:pt x="1692" y="1111"/>
                  </a:lnTo>
                  <a:lnTo>
                    <a:pt x="1694" y="1101"/>
                  </a:lnTo>
                  <a:lnTo>
                    <a:pt x="1697" y="1093"/>
                  </a:lnTo>
                  <a:lnTo>
                    <a:pt x="1701" y="1088"/>
                  </a:lnTo>
                  <a:lnTo>
                    <a:pt x="1705" y="1084"/>
                  </a:lnTo>
                  <a:lnTo>
                    <a:pt x="1709" y="1080"/>
                  </a:lnTo>
                  <a:lnTo>
                    <a:pt x="1714" y="1077"/>
                  </a:lnTo>
                  <a:lnTo>
                    <a:pt x="1727" y="1074"/>
                  </a:lnTo>
                  <a:lnTo>
                    <a:pt x="1742" y="1071"/>
                  </a:lnTo>
                  <a:lnTo>
                    <a:pt x="1752" y="1069"/>
                  </a:lnTo>
                  <a:lnTo>
                    <a:pt x="1761" y="1065"/>
                  </a:lnTo>
                  <a:lnTo>
                    <a:pt x="1773" y="1061"/>
                  </a:lnTo>
                  <a:lnTo>
                    <a:pt x="1786" y="1055"/>
                  </a:lnTo>
                  <a:lnTo>
                    <a:pt x="1786" y="1073"/>
                  </a:lnTo>
                  <a:lnTo>
                    <a:pt x="1785" y="1091"/>
                  </a:lnTo>
                  <a:lnTo>
                    <a:pt x="1783" y="1109"/>
                  </a:lnTo>
                  <a:lnTo>
                    <a:pt x="1780" y="1126"/>
                  </a:lnTo>
                  <a:lnTo>
                    <a:pt x="1777" y="1145"/>
                  </a:lnTo>
                  <a:lnTo>
                    <a:pt x="1772" y="1163"/>
                  </a:lnTo>
                  <a:lnTo>
                    <a:pt x="1768" y="1180"/>
                  </a:lnTo>
                  <a:lnTo>
                    <a:pt x="1762" y="1199"/>
                  </a:lnTo>
                  <a:lnTo>
                    <a:pt x="1749" y="1235"/>
                  </a:lnTo>
                  <a:lnTo>
                    <a:pt x="1734" y="1269"/>
                  </a:lnTo>
                  <a:lnTo>
                    <a:pt x="1718" y="1303"/>
                  </a:lnTo>
                  <a:lnTo>
                    <a:pt x="1700" y="1337"/>
                  </a:lnTo>
                  <a:lnTo>
                    <a:pt x="1680" y="1368"/>
                  </a:lnTo>
                  <a:lnTo>
                    <a:pt x="1659" y="1399"/>
                  </a:lnTo>
                  <a:lnTo>
                    <a:pt x="1639" y="1427"/>
                  </a:lnTo>
                  <a:lnTo>
                    <a:pt x="1617" y="1454"/>
                  </a:lnTo>
                  <a:lnTo>
                    <a:pt x="1594" y="1478"/>
                  </a:lnTo>
                  <a:lnTo>
                    <a:pt x="1573" y="1498"/>
                  </a:lnTo>
                  <a:lnTo>
                    <a:pt x="1551" y="1518"/>
                  </a:lnTo>
                  <a:lnTo>
                    <a:pt x="1530" y="1533"/>
                  </a:lnTo>
                  <a:close/>
                  <a:moveTo>
                    <a:pt x="318" y="1044"/>
                  </a:moveTo>
                  <a:lnTo>
                    <a:pt x="319" y="1054"/>
                  </a:lnTo>
                  <a:lnTo>
                    <a:pt x="320" y="1065"/>
                  </a:lnTo>
                  <a:lnTo>
                    <a:pt x="323" y="1077"/>
                  </a:lnTo>
                  <a:lnTo>
                    <a:pt x="327" y="1089"/>
                  </a:lnTo>
                  <a:lnTo>
                    <a:pt x="331" y="1102"/>
                  </a:lnTo>
                  <a:lnTo>
                    <a:pt x="336" y="1115"/>
                  </a:lnTo>
                  <a:lnTo>
                    <a:pt x="342" y="1128"/>
                  </a:lnTo>
                  <a:lnTo>
                    <a:pt x="348" y="1141"/>
                  </a:lnTo>
                  <a:lnTo>
                    <a:pt x="363" y="1169"/>
                  </a:lnTo>
                  <a:lnTo>
                    <a:pt x="381" y="1199"/>
                  </a:lnTo>
                  <a:lnTo>
                    <a:pt x="399" y="1228"/>
                  </a:lnTo>
                  <a:lnTo>
                    <a:pt x="419" y="1258"/>
                  </a:lnTo>
                  <a:lnTo>
                    <a:pt x="460" y="1320"/>
                  </a:lnTo>
                  <a:lnTo>
                    <a:pt x="499" y="1382"/>
                  </a:lnTo>
                  <a:lnTo>
                    <a:pt x="516" y="1414"/>
                  </a:lnTo>
                  <a:lnTo>
                    <a:pt x="533" y="1444"/>
                  </a:lnTo>
                  <a:lnTo>
                    <a:pt x="540" y="1458"/>
                  </a:lnTo>
                  <a:lnTo>
                    <a:pt x="547" y="1473"/>
                  </a:lnTo>
                  <a:lnTo>
                    <a:pt x="552" y="1488"/>
                  </a:lnTo>
                  <a:lnTo>
                    <a:pt x="558" y="1502"/>
                  </a:lnTo>
                  <a:lnTo>
                    <a:pt x="565" y="1527"/>
                  </a:lnTo>
                  <a:lnTo>
                    <a:pt x="570" y="1545"/>
                  </a:lnTo>
                  <a:lnTo>
                    <a:pt x="573" y="1554"/>
                  </a:lnTo>
                  <a:lnTo>
                    <a:pt x="576" y="1562"/>
                  </a:lnTo>
                  <a:lnTo>
                    <a:pt x="580" y="1572"/>
                  </a:lnTo>
                  <a:lnTo>
                    <a:pt x="586" y="1584"/>
                  </a:lnTo>
                  <a:lnTo>
                    <a:pt x="598" y="1606"/>
                  </a:lnTo>
                  <a:lnTo>
                    <a:pt x="607" y="1622"/>
                  </a:lnTo>
                  <a:lnTo>
                    <a:pt x="612" y="1631"/>
                  </a:lnTo>
                  <a:lnTo>
                    <a:pt x="616" y="1641"/>
                  </a:lnTo>
                  <a:lnTo>
                    <a:pt x="620" y="1653"/>
                  </a:lnTo>
                  <a:lnTo>
                    <a:pt x="625" y="1668"/>
                  </a:lnTo>
                  <a:lnTo>
                    <a:pt x="612" y="1664"/>
                  </a:lnTo>
                  <a:lnTo>
                    <a:pt x="599" y="1660"/>
                  </a:lnTo>
                  <a:lnTo>
                    <a:pt x="586" y="1656"/>
                  </a:lnTo>
                  <a:lnTo>
                    <a:pt x="573" y="1650"/>
                  </a:lnTo>
                  <a:lnTo>
                    <a:pt x="546" y="1638"/>
                  </a:lnTo>
                  <a:lnTo>
                    <a:pt x="519" y="1624"/>
                  </a:lnTo>
                  <a:lnTo>
                    <a:pt x="490" y="1608"/>
                  </a:lnTo>
                  <a:lnTo>
                    <a:pt x="463" y="1591"/>
                  </a:lnTo>
                  <a:lnTo>
                    <a:pt x="435" y="1571"/>
                  </a:lnTo>
                  <a:lnTo>
                    <a:pt x="408" y="1552"/>
                  </a:lnTo>
                  <a:lnTo>
                    <a:pt x="382" y="1530"/>
                  </a:lnTo>
                  <a:lnTo>
                    <a:pt x="357" y="1509"/>
                  </a:lnTo>
                  <a:lnTo>
                    <a:pt x="332" y="1488"/>
                  </a:lnTo>
                  <a:lnTo>
                    <a:pt x="309" y="1465"/>
                  </a:lnTo>
                  <a:lnTo>
                    <a:pt x="289" y="1444"/>
                  </a:lnTo>
                  <a:lnTo>
                    <a:pt x="269" y="1422"/>
                  </a:lnTo>
                  <a:lnTo>
                    <a:pt x="252" y="1402"/>
                  </a:lnTo>
                  <a:lnTo>
                    <a:pt x="237" y="1382"/>
                  </a:lnTo>
                  <a:lnTo>
                    <a:pt x="215" y="1354"/>
                  </a:lnTo>
                  <a:lnTo>
                    <a:pt x="196" y="1327"/>
                  </a:lnTo>
                  <a:lnTo>
                    <a:pt x="179" y="1300"/>
                  </a:lnTo>
                  <a:lnTo>
                    <a:pt x="164" y="1273"/>
                  </a:lnTo>
                  <a:lnTo>
                    <a:pt x="150" y="1245"/>
                  </a:lnTo>
                  <a:lnTo>
                    <a:pt x="138" y="1218"/>
                  </a:lnTo>
                  <a:lnTo>
                    <a:pt x="127" y="1190"/>
                  </a:lnTo>
                  <a:lnTo>
                    <a:pt x="117" y="1162"/>
                  </a:lnTo>
                  <a:lnTo>
                    <a:pt x="110" y="1131"/>
                  </a:lnTo>
                  <a:lnTo>
                    <a:pt x="103" y="1100"/>
                  </a:lnTo>
                  <a:lnTo>
                    <a:pt x="98" y="1066"/>
                  </a:lnTo>
                  <a:lnTo>
                    <a:pt x="93" y="1031"/>
                  </a:lnTo>
                  <a:lnTo>
                    <a:pt x="90" y="993"/>
                  </a:lnTo>
                  <a:lnTo>
                    <a:pt x="88" y="951"/>
                  </a:lnTo>
                  <a:lnTo>
                    <a:pt x="86" y="907"/>
                  </a:lnTo>
                  <a:lnTo>
                    <a:pt x="86" y="859"/>
                  </a:lnTo>
                  <a:lnTo>
                    <a:pt x="109" y="864"/>
                  </a:lnTo>
                  <a:lnTo>
                    <a:pt x="125" y="869"/>
                  </a:lnTo>
                  <a:lnTo>
                    <a:pt x="139" y="873"/>
                  </a:lnTo>
                  <a:lnTo>
                    <a:pt x="151" y="875"/>
                  </a:lnTo>
                  <a:lnTo>
                    <a:pt x="164" y="879"/>
                  </a:lnTo>
                  <a:lnTo>
                    <a:pt x="181" y="880"/>
                  </a:lnTo>
                  <a:lnTo>
                    <a:pt x="203" y="882"/>
                  </a:lnTo>
                  <a:lnTo>
                    <a:pt x="232" y="884"/>
                  </a:lnTo>
                  <a:lnTo>
                    <a:pt x="246" y="886"/>
                  </a:lnTo>
                  <a:lnTo>
                    <a:pt x="259" y="887"/>
                  </a:lnTo>
                  <a:lnTo>
                    <a:pt x="270" y="889"/>
                  </a:lnTo>
                  <a:lnTo>
                    <a:pt x="279" y="892"/>
                  </a:lnTo>
                  <a:lnTo>
                    <a:pt x="288" y="895"/>
                  </a:lnTo>
                  <a:lnTo>
                    <a:pt x="294" y="897"/>
                  </a:lnTo>
                  <a:lnTo>
                    <a:pt x="301" y="901"/>
                  </a:lnTo>
                  <a:lnTo>
                    <a:pt x="306" y="905"/>
                  </a:lnTo>
                  <a:lnTo>
                    <a:pt x="327" y="923"/>
                  </a:lnTo>
                  <a:lnTo>
                    <a:pt x="355" y="945"/>
                  </a:lnTo>
                  <a:lnTo>
                    <a:pt x="342" y="965"/>
                  </a:lnTo>
                  <a:lnTo>
                    <a:pt x="330" y="987"/>
                  </a:lnTo>
                  <a:lnTo>
                    <a:pt x="326" y="999"/>
                  </a:lnTo>
                  <a:lnTo>
                    <a:pt x="321" y="1012"/>
                  </a:lnTo>
                  <a:lnTo>
                    <a:pt x="319" y="1027"/>
                  </a:lnTo>
                  <a:lnTo>
                    <a:pt x="318" y="1044"/>
                  </a:lnTo>
                  <a:close/>
                  <a:moveTo>
                    <a:pt x="429" y="896"/>
                  </a:moveTo>
                  <a:lnTo>
                    <a:pt x="446" y="888"/>
                  </a:lnTo>
                  <a:lnTo>
                    <a:pt x="462" y="883"/>
                  </a:lnTo>
                  <a:lnTo>
                    <a:pt x="476" y="879"/>
                  </a:lnTo>
                  <a:lnTo>
                    <a:pt x="491" y="875"/>
                  </a:lnTo>
                  <a:lnTo>
                    <a:pt x="504" y="874"/>
                  </a:lnTo>
                  <a:lnTo>
                    <a:pt x="517" y="874"/>
                  </a:lnTo>
                  <a:lnTo>
                    <a:pt x="529" y="875"/>
                  </a:lnTo>
                  <a:lnTo>
                    <a:pt x="540" y="877"/>
                  </a:lnTo>
                  <a:lnTo>
                    <a:pt x="551" y="882"/>
                  </a:lnTo>
                  <a:lnTo>
                    <a:pt x="561" y="886"/>
                  </a:lnTo>
                  <a:lnTo>
                    <a:pt x="571" y="892"/>
                  </a:lnTo>
                  <a:lnTo>
                    <a:pt x="580" y="898"/>
                  </a:lnTo>
                  <a:lnTo>
                    <a:pt x="589" y="906"/>
                  </a:lnTo>
                  <a:lnTo>
                    <a:pt x="597" y="914"/>
                  </a:lnTo>
                  <a:lnTo>
                    <a:pt x="605" y="923"/>
                  </a:lnTo>
                  <a:lnTo>
                    <a:pt x="613" y="933"/>
                  </a:lnTo>
                  <a:lnTo>
                    <a:pt x="628" y="955"/>
                  </a:lnTo>
                  <a:lnTo>
                    <a:pt x="642" y="977"/>
                  </a:lnTo>
                  <a:lnTo>
                    <a:pt x="656" y="1001"/>
                  </a:lnTo>
                  <a:lnTo>
                    <a:pt x="671" y="1026"/>
                  </a:lnTo>
                  <a:lnTo>
                    <a:pt x="688" y="1051"/>
                  </a:lnTo>
                  <a:lnTo>
                    <a:pt x="704" y="1075"/>
                  </a:lnTo>
                  <a:lnTo>
                    <a:pt x="714" y="1087"/>
                  </a:lnTo>
                  <a:lnTo>
                    <a:pt x="722" y="1099"/>
                  </a:lnTo>
                  <a:lnTo>
                    <a:pt x="732" y="1110"/>
                  </a:lnTo>
                  <a:lnTo>
                    <a:pt x="743" y="1121"/>
                  </a:lnTo>
                  <a:lnTo>
                    <a:pt x="759" y="1135"/>
                  </a:lnTo>
                  <a:lnTo>
                    <a:pt x="770" y="1143"/>
                  </a:lnTo>
                  <a:lnTo>
                    <a:pt x="782" y="1151"/>
                  </a:lnTo>
                  <a:lnTo>
                    <a:pt x="798" y="1163"/>
                  </a:lnTo>
                  <a:lnTo>
                    <a:pt x="845" y="1215"/>
                  </a:lnTo>
                  <a:lnTo>
                    <a:pt x="825" y="1250"/>
                  </a:lnTo>
                  <a:lnTo>
                    <a:pt x="807" y="1279"/>
                  </a:lnTo>
                  <a:lnTo>
                    <a:pt x="790" y="1305"/>
                  </a:lnTo>
                  <a:lnTo>
                    <a:pt x="774" y="1327"/>
                  </a:lnTo>
                  <a:lnTo>
                    <a:pt x="747" y="1362"/>
                  </a:lnTo>
                  <a:lnTo>
                    <a:pt x="725" y="1390"/>
                  </a:lnTo>
                  <a:lnTo>
                    <a:pt x="716" y="1405"/>
                  </a:lnTo>
                  <a:lnTo>
                    <a:pt x="707" y="1419"/>
                  </a:lnTo>
                  <a:lnTo>
                    <a:pt x="701" y="1437"/>
                  </a:lnTo>
                  <a:lnTo>
                    <a:pt x="695" y="1455"/>
                  </a:lnTo>
                  <a:lnTo>
                    <a:pt x="691" y="1478"/>
                  </a:lnTo>
                  <a:lnTo>
                    <a:pt x="688" y="1503"/>
                  </a:lnTo>
                  <a:lnTo>
                    <a:pt x="687" y="1534"/>
                  </a:lnTo>
                  <a:lnTo>
                    <a:pt x="686" y="1570"/>
                  </a:lnTo>
                  <a:lnTo>
                    <a:pt x="679" y="1565"/>
                  </a:lnTo>
                  <a:lnTo>
                    <a:pt x="674" y="1557"/>
                  </a:lnTo>
                  <a:lnTo>
                    <a:pt x="668" y="1548"/>
                  </a:lnTo>
                  <a:lnTo>
                    <a:pt x="663" y="1537"/>
                  </a:lnTo>
                  <a:lnTo>
                    <a:pt x="650" y="1511"/>
                  </a:lnTo>
                  <a:lnTo>
                    <a:pt x="637" y="1479"/>
                  </a:lnTo>
                  <a:lnTo>
                    <a:pt x="622" y="1442"/>
                  </a:lnTo>
                  <a:lnTo>
                    <a:pt x="603" y="1401"/>
                  </a:lnTo>
                  <a:lnTo>
                    <a:pt x="593" y="1379"/>
                  </a:lnTo>
                  <a:lnTo>
                    <a:pt x="581" y="1356"/>
                  </a:lnTo>
                  <a:lnTo>
                    <a:pt x="568" y="1332"/>
                  </a:lnTo>
                  <a:lnTo>
                    <a:pt x="555" y="1308"/>
                  </a:lnTo>
                  <a:lnTo>
                    <a:pt x="541" y="1287"/>
                  </a:lnTo>
                  <a:lnTo>
                    <a:pt x="521" y="1255"/>
                  </a:lnTo>
                  <a:lnTo>
                    <a:pt x="496" y="1218"/>
                  </a:lnTo>
                  <a:lnTo>
                    <a:pt x="470" y="1179"/>
                  </a:lnTo>
                  <a:lnTo>
                    <a:pt x="445" y="1139"/>
                  </a:lnTo>
                  <a:lnTo>
                    <a:pt x="424" y="1103"/>
                  </a:lnTo>
                  <a:lnTo>
                    <a:pt x="416" y="1088"/>
                  </a:lnTo>
                  <a:lnTo>
                    <a:pt x="409" y="1074"/>
                  </a:lnTo>
                  <a:lnTo>
                    <a:pt x="406" y="1063"/>
                  </a:lnTo>
                  <a:lnTo>
                    <a:pt x="404" y="1055"/>
                  </a:lnTo>
                  <a:lnTo>
                    <a:pt x="405" y="1050"/>
                  </a:lnTo>
                  <a:lnTo>
                    <a:pt x="405" y="1045"/>
                  </a:lnTo>
                  <a:lnTo>
                    <a:pt x="407" y="1040"/>
                  </a:lnTo>
                  <a:lnTo>
                    <a:pt x="408" y="1036"/>
                  </a:lnTo>
                  <a:lnTo>
                    <a:pt x="412" y="1031"/>
                  </a:lnTo>
                  <a:lnTo>
                    <a:pt x="418" y="1025"/>
                  </a:lnTo>
                  <a:lnTo>
                    <a:pt x="430" y="1018"/>
                  </a:lnTo>
                  <a:lnTo>
                    <a:pt x="443" y="1010"/>
                  </a:lnTo>
                  <a:lnTo>
                    <a:pt x="447" y="1004"/>
                  </a:lnTo>
                  <a:lnTo>
                    <a:pt x="451" y="998"/>
                  </a:lnTo>
                  <a:lnTo>
                    <a:pt x="452" y="994"/>
                  </a:lnTo>
                  <a:lnTo>
                    <a:pt x="453" y="989"/>
                  </a:lnTo>
                  <a:lnTo>
                    <a:pt x="455" y="984"/>
                  </a:lnTo>
                  <a:lnTo>
                    <a:pt x="453" y="977"/>
                  </a:lnTo>
                  <a:lnTo>
                    <a:pt x="452" y="963"/>
                  </a:lnTo>
                  <a:lnTo>
                    <a:pt x="447" y="945"/>
                  </a:lnTo>
                  <a:lnTo>
                    <a:pt x="439" y="923"/>
                  </a:lnTo>
                  <a:lnTo>
                    <a:pt x="429" y="896"/>
                  </a:lnTo>
                  <a:close/>
                  <a:moveTo>
                    <a:pt x="1126" y="847"/>
                  </a:moveTo>
                  <a:lnTo>
                    <a:pt x="1127" y="822"/>
                  </a:lnTo>
                  <a:lnTo>
                    <a:pt x="1127" y="804"/>
                  </a:lnTo>
                  <a:lnTo>
                    <a:pt x="1129" y="791"/>
                  </a:lnTo>
                  <a:lnTo>
                    <a:pt x="1130" y="781"/>
                  </a:lnTo>
                  <a:lnTo>
                    <a:pt x="1135" y="764"/>
                  </a:lnTo>
                  <a:lnTo>
                    <a:pt x="1138" y="737"/>
                  </a:lnTo>
                  <a:lnTo>
                    <a:pt x="1169" y="737"/>
                  </a:lnTo>
                  <a:lnTo>
                    <a:pt x="1197" y="739"/>
                  </a:lnTo>
                  <a:lnTo>
                    <a:pt x="1225" y="740"/>
                  </a:lnTo>
                  <a:lnTo>
                    <a:pt x="1249" y="741"/>
                  </a:lnTo>
                  <a:lnTo>
                    <a:pt x="1273" y="743"/>
                  </a:lnTo>
                  <a:lnTo>
                    <a:pt x="1297" y="745"/>
                  </a:lnTo>
                  <a:lnTo>
                    <a:pt x="1321" y="747"/>
                  </a:lnTo>
                  <a:lnTo>
                    <a:pt x="1346" y="749"/>
                  </a:lnTo>
                  <a:lnTo>
                    <a:pt x="1369" y="732"/>
                  </a:lnTo>
                  <a:lnTo>
                    <a:pt x="1385" y="719"/>
                  </a:lnTo>
                  <a:lnTo>
                    <a:pt x="1394" y="711"/>
                  </a:lnTo>
                  <a:lnTo>
                    <a:pt x="1403" y="705"/>
                  </a:lnTo>
                  <a:lnTo>
                    <a:pt x="1415" y="697"/>
                  </a:lnTo>
                  <a:lnTo>
                    <a:pt x="1432" y="688"/>
                  </a:lnTo>
                  <a:lnTo>
                    <a:pt x="1438" y="688"/>
                  </a:lnTo>
                  <a:lnTo>
                    <a:pt x="1444" y="689"/>
                  </a:lnTo>
                  <a:lnTo>
                    <a:pt x="1450" y="691"/>
                  </a:lnTo>
                  <a:lnTo>
                    <a:pt x="1457" y="693"/>
                  </a:lnTo>
                  <a:lnTo>
                    <a:pt x="1469" y="701"/>
                  </a:lnTo>
                  <a:lnTo>
                    <a:pt x="1482" y="710"/>
                  </a:lnTo>
                  <a:lnTo>
                    <a:pt x="1495" y="723"/>
                  </a:lnTo>
                  <a:lnTo>
                    <a:pt x="1509" y="737"/>
                  </a:lnTo>
                  <a:lnTo>
                    <a:pt x="1522" y="754"/>
                  </a:lnTo>
                  <a:lnTo>
                    <a:pt x="1536" y="771"/>
                  </a:lnTo>
                  <a:lnTo>
                    <a:pt x="1565" y="807"/>
                  </a:lnTo>
                  <a:lnTo>
                    <a:pt x="1595" y="843"/>
                  </a:lnTo>
                  <a:lnTo>
                    <a:pt x="1611" y="859"/>
                  </a:lnTo>
                  <a:lnTo>
                    <a:pt x="1627" y="875"/>
                  </a:lnTo>
                  <a:lnTo>
                    <a:pt x="1643" y="888"/>
                  </a:lnTo>
                  <a:lnTo>
                    <a:pt x="1661" y="900"/>
                  </a:lnTo>
                  <a:lnTo>
                    <a:pt x="1679" y="911"/>
                  </a:lnTo>
                  <a:lnTo>
                    <a:pt x="1692" y="919"/>
                  </a:lnTo>
                  <a:lnTo>
                    <a:pt x="1702" y="926"/>
                  </a:lnTo>
                  <a:lnTo>
                    <a:pt x="1709" y="933"/>
                  </a:lnTo>
                  <a:lnTo>
                    <a:pt x="1716" y="940"/>
                  </a:lnTo>
                  <a:lnTo>
                    <a:pt x="1721" y="950"/>
                  </a:lnTo>
                  <a:lnTo>
                    <a:pt x="1729" y="964"/>
                  </a:lnTo>
                  <a:lnTo>
                    <a:pt x="1738" y="982"/>
                  </a:lnTo>
                  <a:lnTo>
                    <a:pt x="1676" y="1010"/>
                  </a:lnTo>
                  <a:lnTo>
                    <a:pt x="1639" y="1027"/>
                  </a:lnTo>
                  <a:lnTo>
                    <a:pt x="1627" y="1033"/>
                  </a:lnTo>
                  <a:lnTo>
                    <a:pt x="1618" y="1038"/>
                  </a:lnTo>
                  <a:lnTo>
                    <a:pt x="1616" y="1041"/>
                  </a:lnTo>
                  <a:lnTo>
                    <a:pt x="1614" y="1044"/>
                  </a:lnTo>
                  <a:lnTo>
                    <a:pt x="1612" y="1047"/>
                  </a:lnTo>
                  <a:lnTo>
                    <a:pt x="1611" y="1050"/>
                  </a:lnTo>
                  <a:lnTo>
                    <a:pt x="1608" y="1069"/>
                  </a:lnTo>
                  <a:lnTo>
                    <a:pt x="1607" y="1101"/>
                  </a:lnTo>
                  <a:lnTo>
                    <a:pt x="1604" y="1124"/>
                  </a:lnTo>
                  <a:lnTo>
                    <a:pt x="1600" y="1152"/>
                  </a:lnTo>
                  <a:lnTo>
                    <a:pt x="1592" y="1187"/>
                  </a:lnTo>
                  <a:lnTo>
                    <a:pt x="1580" y="1229"/>
                  </a:lnTo>
                  <a:lnTo>
                    <a:pt x="1572" y="1261"/>
                  </a:lnTo>
                  <a:lnTo>
                    <a:pt x="1560" y="1299"/>
                  </a:lnTo>
                  <a:lnTo>
                    <a:pt x="1552" y="1319"/>
                  </a:lnTo>
                  <a:lnTo>
                    <a:pt x="1544" y="1340"/>
                  </a:lnTo>
                  <a:lnTo>
                    <a:pt x="1537" y="1361"/>
                  </a:lnTo>
                  <a:lnTo>
                    <a:pt x="1527" y="1381"/>
                  </a:lnTo>
                  <a:lnTo>
                    <a:pt x="1517" y="1401"/>
                  </a:lnTo>
                  <a:lnTo>
                    <a:pt x="1507" y="1419"/>
                  </a:lnTo>
                  <a:lnTo>
                    <a:pt x="1495" y="1437"/>
                  </a:lnTo>
                  <a:lnTo>
                    <a:pt x="1482" y="1452"/>
                  </a:lnTo>
                  <a:lnTo>
                    <a:pt x="1474" y="1458"/>
                  </a:lnTo>
                  <a:lnTo>
                    <a:pt x="1467" y="1464"/>
                  </a:lnTo>
                  <a:lnTo>
                    <a:pt x="1460" y="1469"/>
                  </a:lnTo>
                  <a:lnTo>
                    <a:pt x="1452" y="1473"/>
                  </a:lnTo>
                  <a:lnTo>
                    <a:pt x="1445" y="1478"/>
                  </a:lnTo>
                  <a:lnTo>
                    <a:pt x="1437" y="1481"/>
                  </a:lnTo>
                  <a:lnTo>
                    <a:pt x="1428" y="1483"/>
                  </a:lnTo>
                  <a:lnTo>
                    <a:pt x="1420" y="1484"/>
                  </a:lnTo>
                  <a:lnTo>
                    <a:pt x="1411" y="1445"/>
                  </a:lnTo>
                  <a:lnTo>
                    <a:pt x="1406" y="1409"/>
                  </a:lnTo>
                  <a:lnTo>
                    <a:pt x="1401" y="1375"/>
                  </a:lnTo>
                  <a:lnTo>
                    <a:pt x="1398" y="1342"/>
                  </a:lnTo>
                  <a:lnTo>
                    <a:pt x="1396" y="1311"/>
                  </a:lnTo>
                  <a:lnTo>
                    <a:pt x="1395" y="1281"/>
                  </a:lnTo>
                  <a:lnTo>
                    <a:pt x="1395" y="1254"/>
                  </a:lnTo>
                  <a:lnTo>
                    <a:pt x="1396" y="1228"/>
                  </a:lnTo>
                  <a:lnTo>
                    <a:pt x="1396" y="1179"/>
                  </a:lnTo>
                  <a:lnTo>
                    <a:pt x="1396" y="1135"/>
                  </a:lnTo>
                  <a:lnTo>
                    <a:pt x="1395" y="1114"/>
                  </a:lnTo>
                  <a:lnTo>
                    <a:pt x="1392" y="1095"/>
                  </a:lnTo>
                  <a:lnTo>
                    <a:pt x="1388" y="1075"/>
                  </a:lnTo>
                  <a:lnTo>
                    <a:pt x="1382" y="1057"/>
                  </a:lnTo>
                  <a:lnTo>
                    <a:pt x="1376" y="1040"/>
                  </a:lnTo>
                  <a:lnTo>
                    <a:pt x="1369" y="1026"/>
                  </a:lnTo>
                  <a:lnTo>
                    <a:pt x="1361" y="1013"/>
                  </a:lnTo>
                  <a:lnTo>
                    <a:pt x="1353" y="1001"/>
                  </a:lnTo>
                  <a:lnTo>
                    <a:pt x="1344" y="991"/>
                  </a:lnTo>
                  <a:lnTo>
                    <a:pt x="1335" y="983"/>
                  </a:lnTo>
                  <a:lnTo>
                    <a:pt x="1325" y="975"/>
                  </a:lnTo>
                  <a:lnTo>
                    <a:pt x="1316" y="969"/>
                  </a:lnTo>
                  <a:lnTo>
                    <a:pt x="1305" y="963"/>
                  </a:lnTo>
                  <a:lnTo>
                    <a:pt x="1295" y="959"/>
                  </a:lnTo>
                  <a:lnTo>
                    <a:pt x="1284" y="955"/>
                  </a:lnTo>
                  <a:lnTo>
                    <a:pt x="1273" y="951"/>
                  </a:lnTo>
                  <a:lnTo>
                    <a:pt x="1252" y="947"/>
                  </a:lnTo>
                  <a:lnTo>
                    <a:pt x="1230" y="943"/>
                  </a:lnTo>
                  <a:lnTo>
                    <a:pt x="1209" y="939"/>
                  </a:lnTo>
                  <a:lnTo>
                    <a:pt x="1190" y="935"/>
                  </a:lnTo>
                  <a:lnTo>
                    <a:pt x="1181" y="932"/>
                  </a:lnTo>
                  <a:lnTo>
                    <a:pt x="1172" y="928"/>
                  </a:lnTo>
                  <a:lnTo>
                    <a:pt x="1165" y="925"/>
                  </a:lnTo>
                  <a:lnTo>
                    <a:pt x="1157" y="921"/>
                  </a:lnTo>
                  <a:lnTo>
                    <a:pt x="1151" y="915"/>
                  </a:lnTo>
                  <a:lnTo>
                    <a:pt x="1144" y="909"/>
                  </a:lnTo>
                  <a:lnTo>
                    <a:pt x="1139" y="902"/>
                  </a:lnTo>
                  <a:lnTo>
                    <a:pt x="1135" y="894"/>
                  </a:lnTo>
                  <a:lnTo>
                    <a:pt x="1131" y="884"/>
                  </a:lnTo>
                  <a:lnTo>
                    <a:pt x="1128" y="873"/>
                  </a:lnTo>
                  <a:lnTo>
                    <a:pt x="1127" y="861"/>
                  </a:lnTo>
                  <a:lnTo>
                    <a:pt x="1126" y="847"/>
                  </a:lnTo>
                  <a:close/>
                  <a:moveTo>
                    <a:pt x="1591" y="688"/>
                  </a:moveTo>
                  <a:lnTo>
                    <a:pt x="1615" y="705"/>
                  </a:lnTo>
                  <a:lnTo>
                    <a:pt x="1634" y="720"/>
                  </a:lnTo>
                  <a:lnTo>
                    <a:pt x="1651" y="735"/>
                  </a:lnTo>
                  <a:lnTo>
                    <a:pt x="1665" y="748"/>
                  </a:lnTo>
                  <a:lnTo>
                    <a:pt x="1685" y="772"/>
                  </a:lnTo>
                  <a:lnTo>
                    <a:pt x="1701" y="792"/>
                  </a:lnTo>
                  <a:lnTo>
                    <a:pt x="1708" y="799"/>
                  </a:lnTo>
                  <a:lnTo>
                    <a:pt x="1715" y="806"/>
                  </a:lnTo>
                  <a:lnTo>
                    <a:pt x="1722" y="810"/>
                  </a:lnTo>
                  <a:lnTo>
                    <a:pt x="1731" y="813"/>
                  </a:lnTo>
                  <a:lnTo>
                    <a:pt x="1742" y="816"/>
                  </a:lnTo>
                  <a:lnTo>
                    <a:pt x="1754" y="816"/>
                  </a:lnTo>
                  <a:lnTo>
                    <a:pt x="1769" y="813"/>
                  </a:lnTo>
                  <a:lnTo>
                    <a:pt x="1786" y="810"/>
                  </a:lnTo>
                  <a:lnTo>
                    <a:pt x="1786" y="884"/>
                  </a:lnTo>
                  <a:lnTo>
                    <a:pt x="1771" y="872"/>
                  </a:lnTo>
                  <a:lnTo>
                    <a:pt x="1760" y="862"/>
                  </a:lnTo>
                  <a:lnTo>
                    <a:pt x="1748" y="853"/>
                  </a:lnTo>
                  <a:lnTo>
                    <a:pt x="1732" y="841"/>
                  </a:lnTo>
                  <a:lnTo>
                    <a:pt x="1705" y="822"/>
                  </a:lnTo>
                  <a:lnTo>
                    <a:pt x="1683" y="807"/>
                  </a:lnTo>
                  <a:lnTo>
                    <a:pt x="1666" y="794"/>
                  </a:lnTo>
                  <a:lnTo>
                    <a:pt x="1651" y="780"/>
                  </a:lnTo>
                  <a:lnTo>
                    <a:pt x="1644" y="773"/>
                  </a:lnTo>
                  <a:lnTo>
                    <a:pt x="1637" y="765"/>
                  </a:lnTo>
                  <a:lnTo>
                    <a:pt x="1630" y="756"/>
                  </a:lnTo>
                  <a:lnTo>
                    <a:pt x="1624" y="745"/>
                  </a:lnTo>
                  <a:lnTo>
                    <a:pt x="1608" y="720"/>
                  </a:lnTo>
                  <a:lnTo>
                    <a:pt x="1591" y="688"/>
                  </a:lnTo>
                  <a:close/>
                  <a:moveTo>
                    <a:pt x="1260" y="652"/>
                  </a:moveTo>
                  <a:lnTo>
                    <a:pt x="1268" y="635"/>
                  </a:lnTo>
                  <a:lnTo>
                    <a:pt x="1273" y="620"/>
                  </a:lnTo>
                  <a:lnTo>
                    <a:pt x="1279" y="606"/>
                  </a:lnTo>
                  <a:lnTo>
                    <a:pt x="1285" y="590"/>
                  </a:lnTo>
                  <a:lnTo>
                    <a:pt x="1304" y="604"/>
                  </a:lnTo>
                  <a:lnTo>
                    <a:pt x="1312" y="613"/>
                  </a:lnTo>
                  <a:lnTo>
                    <a:pt x="1317" y="616"/>
                  </a:lnTo>
                  <a:lnTo>
                    <a:pt x="1323" y="619"/>
                  </a:lnTo>
                  <a:lnTo>
                    <a:pt x="1332" y="622"/>
                  </a:lnTo>
                  <a:lnTo>
                    <a:pt x="1346" y="627"/>
                  </a:lnTo>
                  <a:lnTo>
                    <a:pt x="1337" y="639"/>
                  </a:lnTo>
                  <a:lnTo>
                    <a:pt x="1331" y="646"/>
                  </a:lnTo>
                  <a:lnTo>
                    <a:pt x="1328" y="648"/>
                  </a:lnTo>
                  <a:lnTo>
                    <a:pt x="1324" y="651"/>
                  </a:lnTo>
                  <a:lnTo>
                    <a:pt x="1321" y="652"/>
                  </a:lnTo>
                  <a:lnTo>
                    <a:pt x="1318" y="653"/>
                  </a:lnTo>
                  <a:lnTo>
                    <a:pt x="1297" y="653"/>
                  </a:lnTo>
                  <a:lnTo>
                    <a:pt x="1260" y="652"/>
                  </a:lnTo>
                  <a:close/>
                  <a:moveTo>
                    <a:pt x="1505" y="615"/>
                  </a:moveTo>
                  <a:lnTo>
                    <a:pt x="1509" y="618"/>
                  </a:lnTo>
                  <a:lnTo>
                    <a:pt x="1507" y="617"/>
                  </a:lnTo>
                  <a:lnTo>
                    <a:pt x="1505" y="615"/>
                  </a:lnTo>
                  <a:close/>
                  <a:moveTo>
                    <a:pt x="1408" y="578"/>
                  </a:moveTo>
                  <a:lnTo>
                    <a:pt x="1420" y="584"/>
                  </a:lnTo>
                  <a:lnTo>
                    <a:pt x="1427" y="589"/>
                  </a:lnTo>
                  <a:lnTo>
                    <a:pt x="1435" y="594"/>
                  </a:lnTo>
                  <a:lnTo>
                    <a:pt x="1445" y="602"/>
                  </a:lnTo>
                  <a:lnTo>
                    <a:pt x="1422" y="601"/>
                  </a:lnTo>
                  <a:lnTo>
                    <a:pt x="1409" y="599"/>
                  </a:lnTo>
                  <a:lnTo>
                    <a:pt x="1406" y="597"/>
                  </a:lnTo>
                  <a:lnTo>
                    <a:pt x="1403" y="596"/>
                  </a:lnTo>
                  <a:lnTo>
                    <a:pt x="1403" y="596"/>
                  </a:lnTo>
                  <a:lnTo>
                    <a:pt x="1403" y="595"/>
                  </a:lnTo>
                  <a:lnTo>
                    <a:pt x="1407" y="592"/>
                  </a:lnTo>
                  <a:lnTo>
                    <a:pt x="1410" y="589"/>
                  </a:lnTo>
                  <a:lnTo>
                    <a:pt x="1411" y="587"/>
                  </a:lnTo>
                  <a:lnTo>
                    <a:pt x="1411" y="584"/>
                  </a:lnTo>
                  <a:lnTo>
                    <a:pt x="1410" y="581"/>
                  </a:lnTo>
                  <a:lnTo>
                    <a:pt x="1408" y="578"/>
                  </a:lnTo>
                  <a:close/>
                  <a:moveTo>
                    <a:pt x="1163" y="578"/>
                  </a:moveTo>
                  <a:lnTo>
                    <a:pt x="1165" y="576"/>
                  </a:lnTo>
                  <a:lnTo>
                    <a:pt x="1168" y="575"/>
                  </a:lnTo>
                  <a:lnTo>
                    <a:pt x="1171" y="575"/>
                  </a:lnTo>
                  <a:lnTo>
                    <a:pt x="1175" y="575"/>
                  </a:lnTo>
                  <a:lnTo>
                    <a:pt x="1181" y="578"/>
                  </a:lnTo>
                  <a:lnTo>
                    <a:pt x="1187" y="581"/>
                  </a:lnTo>
                  <a:lnTo>
                    <a:pt x="1189" y="583"/>
                  </a:lnTo>
                  <a:lnTo>
                    <a:pt x="1190" y="584"/>
                  </a:lnTo>
                  <a:lnTo>
                    <a:pt x="1190" y="585"/>
                  </a:lnTo>
                  <a:lnTo>
                    <a:pt x="1190" y="587"/>
                  </a:lnTo>
                  <a:lnTo>
                    <a:pt x="1186" y="588"/>
                  </a:lnTo>
                  <a:lnTo>
                    <a:pt x="1177" y="584"/>
                  </a:lnTo>
                  <a:lnTo>
                    <a:pt x="1171" y="585"/>
                  </a:lnTo>
                  <a:lnTo>
                    <a:pt x="1162" y="589"/>
                  </a:lnTo>
                  <a:lnTo>
                    <a:pt x="1158" y="589"/>
                  </a:lnTo>
                  <a:lnTo>
                    <a:pt x="1156" y="588"/>
                  </a:lnTo>
                  <a:lnTo>
                    <a:pt x="1157" y="584"/>
                  </a:lnTo>
                  <a:lnTo>
                    <a:pt x="1163" y="578"/>
                  </a:lnTo>
                  <a:close/>
                  <a:moveTo>
                    <a:pt x="575" y="333"/>
                  </a:moveTo>
                  <a:lnTo>
                    <a:pt x="576" y="343"/>
                  </a:lnTo>
                  <a:lnTo>
                    <a:pt x="578" y="353"/>
                  </a:lnTo>
                  <a:lnTo>
                    <a:pt x="583" y="361"/>
                  </a:lnTo>
                  <a:lnTo>
                    <a:pt x="588" y="367"/>
                  </a:lnTo>
                  <a:lnTo>
                    <a:pt x="594" y="372"/>
                  </a:lnTo>
                  <a:lnTo>
                    <a:pt x="602" y="376"/>
                  </a:lnTo>
                  <a:lnTo>
                    <a:pt x="611" y="379"/>
                  </a:lnTo>
                  <a:lnTo>
                    <a:pt x="619" y="381"/>
                  </a:lnTo>
                  <a:lnTo>
                    <a:pt x="640" y="382"/>
                  </a:lnTo>
                  <a:lnTo>
                    <a:pt x="663" y="384"/>
                  </a:lnTo>
                  <a:lnTo>
                    <a:pt x="687" y="382"/>
                  </a:lnTo>
                  <a:lnTo>
                    <a:pt x="711" y="381"/>
                  </a:lnTo>
                  <a:lnTo>
                    <a:pt x="694" y="403"/>
                  </a:lnTo>
                  <a:lnTo>
                    <a:pt x="671" y="429"/>
                  </a:lnTo>
                  <a:lnTo>
                    <a:pt x="644" y="458"/>
                  </a:lnTo>
                  <a:lnTo>
                    <a:pt x="614" y="488"/>
                  </a:lnTo>
                  <a:lnTo>
                    <a:pt x="598" y="502"/>
                  </a:lnTo>
                  <a:lnTo>
                    <a:pt x="583" y="516"/>
                  </a:lnTo>
                  <a:lnTo>
                    <a:pt x="566" y="529"/>
                  </a:lnTo>
                  <a:lnTo>
                    <a:pt x="551" y="540"/>
                  </a:lnTo>
                  <a:lnTo>
                    <a:pt x="536" y="551"/>
                  </a:lnTo>
                  <a:lnTo>
                    <a:pt x="521" y="559"/>
                  </a:lnTo>
                  <a:lnTo>
                    <a:pt x="508" y="566"/>
                  </a:lnTo>
                  <a:lnTo>
                    <a:pt x="495" y="571"/>
                  </a:lnTo>
                  <a:lnTo>
                    <a:pt x="477" y="572"/>
                  </a:lnTo>
                  <a:lnTo>
                    <a:pt x="443" y="574"/>
                  </a:lnTo>
                  <a:lnTo>
                    <a:pt x="421" y="576"/>
                  </a:lnTo>
                  <a:lnTo>
                    <a:pt x="398" y="578"/>
                  </a:lnTo>
                  <a:lnTo>
                    <a:pt x="374" y="581"/>
                  </a:lnTo>
                  <a:lnTo>
                    <a:pt x="349" y="585"/>
                  </a:lnTo>
                  <a:lnTo>
                    <a:pt x="324" y="591"/>
                  </a:lnTo>
                  <a:lnTo>
                    <a:pt x="302" y="600"/>
                  </a:lnTo>
                  <a:lnTo>
                    <a:pt x="291" y="604"/>
                  </a:lnTo>
                  <a:lnTo>
                    <a:pt x="280" y="609"/>
                  </a:lnTo>
                  <a:lnTo>
                    <a:pt x="269" y="615"/>
                  </a:lnTo>
                  <a:lnTo>
                    <a:pt x="260" y="621"/>
                  </a:lnTo>
                  <a:lnTo>
                    <a:pt x="252" y="629"/>
                  </a:lnTo>
                  <a:lnTo>
                    <a:pt x="244" y="636"/>
                  </a:lnTo>
                  <a:lnTo>
                    <a:pt x="238" y="645"/>
                  </a:lnTo>
                  <a:lnTo>
                    <a:pt x="231" y="655"/>
                  </a:lnTo>
                  <a:lnTo>
                    <a:pt x="227" y="665"/>
                  </a:lnTo>
                  <a:lnTo>
                    <a:pt x="224" y="676"/>
                  </a:lnTo>
                  <a:lnTo>
                    <a:pt x="221" y="688"/>
                  </a:lnTo>
                  <a:lnTo>
                    <a:pt x="220" y="701"/>
                  </a:lnTo>
                  <a:lnTo>
                    <a:pt x="221" y="710"/>
                  </a:lnTo>
                  <a:lnTo>
                    <a:pt x="224" y="720"/>
                  </a:lnTo>
                  <a:lnTo>
                    <a:pt x="227" y="730"/>
                  </a:lnTo>
                  <a:lnTo>
                    <a:pt x="231" y="737"/>
                  </a:lnTo>
                  <a:lnTo>
                    <a:pt x="237" y="745"/>
                  </a:lnTo>
                  <a:lnTo>
                    <a:pt x="243" y="753"/>
                  </a:lnTo>
                  <a:lnTo>
                    <a:pt x="251" y="759"/>
                  </a:lnTo>
                  <a:lnTo>
                    <a:pt x="259" y="765"/>
                  </a:lnTo>
                  <a:lnTo>
                    <a:pt x="268" y="769"/>
                  </a:lnTo>
                  <a:lnTo>
                    <a:pt x="278" y="773"/>
                  </a:lnTo>
                  <a:lnTo>
                    <a:pt x="288" y="778"/>
                  </a:lnTo>
                  <a:lnTo>
                    <a:pt x="298" y="780"/>
                  </a:lnTo>
                  <a:lnTo>
                    <a:pt x="309" y="783"/>
                  </a:lnTo>
                  <a:lnTo>
                    <a:pt x="320" y="784"/>
                  </a:lnTo>
                  <a:lnTo>
                    <a:pt x="332" y="785"/>
                  </a:lnTo>
                  <a:lnTo>
                    <a:pt x="343" y="786"/>
                  </a:lnTo>
                  <a:lnTo>
                    <a:pt x="334" y="799"/>
                  </a:lnTo>
                  <a:lnTo>
                    <a:pt x="331" y="807"/>
                  </a:lnTo>
                  <a:lnTo>
                    <a:pt x="330" y="809"/>
                  </a:lnTo>
                  <a:lnTo>
                    <a:pt x="328" y="810"/>
                  </a:lnTo>
                  <a:lnTo>
                    <a:pt x="326" y="811"/>
                  </a:lnTo>
                  <a:lnTo>
                    <a:pt x="323" y="811"/>
                  </a:lnTo>
                  <a:lnTo>
                    <a:pt x="311" y="809"/>
                  </a:lnTo>
                  <a:lnTo>
                    <a:pt x="291" y="806"/>
                  </a:lnTo>
                  <a:lnTo>
                    <a:pt x="258" y="801"/>
                  </a:lnTo>
                  <a:lnTo>
                    <a:pt x="208" y="798"/>
                  </a:lnTo>
                  <a:lnTo>
                    <a:pt x="188" y="797"/>
                  </a:lnTo>
                  <a:lnTo>
                    <a:pt x="169" y="794"/>
                  </a:lnTo>
                  <a:lnTo>
                    <a:pt x="162" y="793"/>
                  </a:lnTo>
                  <a:lnTo>
                    <a:pt x="153" y="791"/>
                  </a:lnTo>
                  <a:lnTo>
                    <a:pt x="147" y="787"/>
                  </a:lnTo>
                  <a:lnTo>
                    <a:pt x="139" y="784"/>
                  </a:lnTo>
                  <a:lnTo>
                    <a:pt x="134" y="780"/>
                  </a:lnTo>
                  <a:lnTo>
                    <a:pt x="128" y="775"/>
                  </a:lnTo>
                  <a:lnTo>
                    <a:pt x="123" y="770"/>
                  </a:lnTo>
                  <a:lnTo>
                    <a:pt x="118" y="765"/>
                  </a:lnTo>
                  <a:lnTo>
                    <a:pt x="114" y="757"/>
                  </a:lnTo>
                  <a:lnTo>
                    <a:pt x="111" y="749"/>
                  </a:lnTo>
                  <a:lnTo>
                    <a:pt x="109" y="742"/>
                  </a:lnTo>
                  <a:lnTo>
                    <a:pt x="106" y="732"/>
                  </a:lnTo>
                  <a:lnTo>
                    <a:pt x="105" y="721"/>
                  </a:lnTo>
                  <a:lnTo>
                    <a:pt x="105" y="707"/>
                  </a:lnTo>
                  <a:lnTo>
                    <a:pt x="108" y="692"/>
                  </a:lnTo>
                  <a:lnTo>
                    <a:pt x="111" y="676"/>
                  </a:lnTo>
                  <a:lnTo>
                    <a:pt x="115" y="658"/>
                  </a:lnTo>
                  <a:lnTo>
                    <a:pt x="121" y="639"/>
                  </a:lnTo>
                  <a:lnTo>
                    <a:pt x="127" y="619"/>
                  </a:lnTo>
                  <a:lnTo>
                    <a:pt x="134" y="600"/>
                  </a:lnTo>
                  <a:lnTo>
                    <a:pt x="148" y="562"/>
                  </a:lnTo>
                  <a:lnTo>
                    <a:pt x="163" y="526"/>
                  </a:lnTo>
                  <a:lnTo>
                    <a:pt x="177" y="495"/>
                  </a:lnTo>
                  <a:lnTo>
                    <a:pt x="189" y="473"/>
                  </a:lnTo>
                  <a:lnTo>
                    <a:pt x="207" y="442"/>
                  </a:lnTo>
                  <a:lnTo>
                    <a:pt x="225" y="415"/>
                  </a:lnTo>
                  <a:lnTo>
                    <a:pt x="242" y="389"/>
                  </a:lnTo>
                  <a:lnTo>
                    <a:pt x="260" y="366"/>
                  </a:lnTo>
                  <a:lnTo>
                    <a:pt x="279" y="343"/>
                  </a:lnTo>
                  <a:lnTo>
                    <a:pt x="299" y="321"/>
                  </a:lnTo>
                  <a:lnTo>
                    <a:pt x="321" y="298"/>
                  </a:lnTo>
                  <a:lnTo>
                    <a:pt x="346" y="275"/>
                  </a:lnTo>
                  <a:lnTo>
                    <a:pt x="365" y="259"/>
                  </a:lnTo>
                  <a:lnTo>
                    <a:pt x="389" y="239"/>
                  </a:lnTo>
                  <a:lnTo>
                    <a:pt x="419" y="219"/>
                  </a:lnTo>
                  <a:lnTo>
                    <a:pt x="451" y="198"/>
                  </a:lnTo>
                  <a:lnTo>
                    <a:pt x="468" y="188"/>
                  </a:lnTo>
                  <a:lnTo>
                    <a:pt x="485" y="180"/>
                  </a:lnTo>
                  <a:lnTo>
                    <a:pt x="501" y="171"/>
                  </a:lnTo>
                  <a:lnTo>
                    <a:pt x="517" y="163"/>
                  </a:lnTo>
                  <a:lnTo>
                    <a:pt x="534" y="158"/>
                  </a:lnTo>
                  <a:lnTo>
                    <a:pt x="549" y="153"/>
                  </a:lnTo>
                  <a:lnTo>
                    <a:pt x="563" y="150"/>
                  </a:lnTo>
                  <a:lnTo>
                    <a:pt x="575" y="149"/>
                  </a:lnTo>
                  <a:lnTo>
                    <a:pt x="589" y="149"/>
                  </a:lnTo>
                  <a:lnTo>
                    <a:pt x="598" y="150"/>
                  </a:lnTo>
                  <a:lnTo>
                    <a:pt x="602" y="151"/>
                  </a:lnTo>
                  <a:lnTo>
                    <a:pt x="604" y="153"/>
                  </a:lnTo>
                  <a:lnTo>
                    <a:pt x="605" y="157"/>
                  </a:lnTo>
                  <a:lnTo>
                    <a:pt x="605" y="161"/>
                  </a:lnTo>
                  <a:lnTo>
                    <a:pt x="606" y="168"/>
                  </a:lnTo>
                  <a:lnTo>
                    <a:pt x="611" y="176"/>
                  </a:lnTo>
                  <a:lnTo>
                    <a:pt x="613" y="186"/>
                  </a:lnTo>
                  <a:lnTo>
                    <a:pt x="617" y="206"/>
                  </a:lnTo>
                  <a:lnTo>
                    <a:pt x="620" y="225"/>
                  </a:lnTo>
                  <a:lnTo>
                    <a:pt x="623" y="235"/>
                  </a:lnTo>
                  <a:lnTo>
                    <a:pt x="620" y="244"/>
                  </a:lnTo>
                  <a:lnTo>
                    <a:pt x="618" y="251"/>
                  </a:lnTo>
                  <a:lnTo>
                    <a:pt x="616" y="259"/>
                  </a:lnTo>
                  <a:lnTo>
                    <a:pt x="613" y="264"/>
                  </a:lnTo>
                  <a:lnTo>
                    <a:pt x="605" y="274"/>
                  </a:lnTo>
                  <a:lnTo>
                    <a:pt x="597" y="283"/>
                  </a:lnTo>
                  <a:lnTo>
                    <a:pt x="589" y="291"/>
                  </a:lnTo>
                  <a:lnTo>
                    <a:pt x="583" y="302"/>
                  </a:lnTo>
                  <a:lnTo>
                    <a:pt x="579" y="308"/>
                  </a:lnTo>
                  <a:lnTo>
                    <a:pt x="577" y="315"/>
                  </a:lnTo>
                  <a:lnTo>
                    <a:pt x="576" y="323"/>
                  </a:lnTo>
                  <a:lnTo>
                    <a:pt x="575" y="333"/>
                  </a:lnTo>
                  <a:close/>
                  <a:moveTo>
                    <a:pt x="1052" y="210"/>
                  </a:moveTo>
                  <a:lnTo>
                    <a:pt x="1052" y="210"/>
                  </a:lnTo>
                  <a:lnTo>
                    <a:pt x="1052" y="210"/>
                  </a:lnTo>
                  <a:close/>
                  <a:moveTo>
                    <a:pt x="674" y="112"/>
                  </a:moveTo>
                  <a:lnTo>
                    <a:pt x="706" y="109"/>
                  </a:lnTo>
                  <a:lnTo>
                    <a:pt x="734" y="105"/>
                  </a:lnTo>
                  <a:lnTo>
                    <a:pt x="748" y="102"/>
                  </a:lnTo>
                  <a:lnTo>
                    <a:pt x="765" y="101"/>
                  </a:lnTo>
                  <a:lnTo>
                    <a:pt x="784" y="100"/>
                  </a:lnTo>
                  <a:lnTo>
                    <a:pt x="808" y="100"/>
                  </a:lnTo>
                  <a:lnTo>
                    <a:pt x="810" y="115"/>
                  </a:lnTo>
                  <a:lnTo>
                    <a:pt x="814" y="130"/>
                  </a:lnTo>
                  <a:lnTo>
                    <a:pt x="819" y="142"/>
                  </a:lnTo>
                  <a:lnTo>
                    <a:pt x="825" y="151"/>
                  </a:lnTo>
                  <a:lnTo>
                    <a:pt x="832" y="160"/>
                  </a:lnTo>
                  <a:lnTo>
                    <a:pt x="841" y="166"/>
                  </a:lnTo>
                  <a:lnTo>
                    <a:pt x="850" y="172"/>
                  </a:lnTo>
                  <a:lnTo>
                    <a:pt x="860" y="176"/>
                  </a:lnTo>
                  <a:lnTo>
                    <a:pt x="871" y="178"/>
                  </a:lnTo>
                  <a:lnTo>
                    <a:pt x="882" y="181"/>
                  </a:lnTo>
                  <a:lnTo>
                    <a:pt x="894" y="182"/>
                  </a:lnTo>
                  <a:lnTo>
                    <a:pt x="906" y="181"/>
                  </a:lnTo>
                  <a:lnTo>
                    <a:pt x="918" y="180"/>
                  </a:lnTo>
                  <a:lnTo>
                    <a:pt x="931" y="178"/>
                  </a:lnTo>
                  <a:lnTo>
                    <a:pt x="943" y="176"/>
                  </a:lnTo>
                  <a:lnTo>
                    <a:pt x="955" y="174"/>
                  </a:lnTo>
                  <a:lnTo>
                    <a:pt x="949" y="184"/>
                  </a:lnTo>
                  <a:lnTo>
                    <a:pt x="944" y="194"/>
                  </a:lnTo>
                  <a:lnTo>
                    <a:pt x="938" y="202"/>
                  </a:lnTo>
                  <a:lnTo>
                    <a:pt x="932" y="212"/>
                  </a:lnTo>
                  <a:lnTo>
                    <a:pt x="919" y="227"/>
                  </a:lnTo>
                  <a:lnTo>
                    <a:pt x="911" y="235"/>
                  </a:lnTo>
                  <a:lnTo>
                    <a:pt x="909" y="240"/>
                  </a:lnTo>
                  <a:lnTo>
                    <a:pt x="907" y="249"/>
                  </a:lnTo>
                  <a:lnTo>
                    <a:pt x="906" y="263"/>
                  </a:lnTo>
                  <a:lnTo>
                    <a:pt x="906" y="284"/>
                  </a:lnTo>
                  <a:lnTo>
                    <a:pt x="906" y="289"/>
                  </a:lnTo>
                  <a:lnTo>
                    <a:pt x="907" y="295"/>
                  </a:lnTo>
                  <a:lnTo>
                    <a:pt x="909" y="300"/>
                  </a:lnTo>
                  <a:lnTo>
                    <a:pt x="911" y="305"/>
                  </a:lnTo>
                  <a:lnTo>
                    <a:pt x="918" y="316"/>
                  </a:lnTo>
                  <a:lnTo>
                    <a:pt x="925" y="325"/>
                  </a:lnTo>
                  <a:lnTo>
                    <a:pt x="935" y="334"/>
                  </a:lnTo>
                  <a:lnTo>
                    <a:pt x="946" y="339"/>
                  </a:lnTo>
                  <a:lnTo>
                    <a:pt x="951" y="342"/>
                  </a:lnTo>
                  <a:lnTo>
                    <a:pt x="957" y="343"/>
                  </a:lnTo>
                  <a:lnTo>
                    <a:pt x="962" y="344"/>
                  </a:lnTo>
                  <a:lnTo>
                    <a:pt x="968" y="346"/>
                  </a:lnTo>
                  <a:lnTo>
                    <a:pt x="978" y="344"/>
                  </a:lnTo>
                  <a:lnTo>
                    <a:pt x="991" y="341"/>
                  </a:lnTo>
                  <a:lnTo>
                    <a:pt x="1004" y="337"/>
                  </a:lnTo>
                  <a:lnTo>
                    <a:pt x="1018" y="331"/>
                  </a:lnTo>
                  <a:lnTo>
                    <a:pt x="1033" y="325"/>
                  </a:lnTo>
                  <a:lnTo>
                    <a:pt x="1048" y="317"/>
                  </a:lnTo>
                  <a:lnTo>
                    <a:pt x="1062" y="310"/>
                  </a:lnTo>
                  <a:lnTo>
                    <a:pt x="1077" y="300"/>
                  </a:lnTo>
                  <a:lnTo>
                    <a:pt x="1106" y="282"/>
                  </a:lnTo>
                  <a:lnTo>
                    <a:pt x="1133" y="264"/>
                  </a:lnTo>
                  <a:lnTo>
                    <a:pt x="1156" y="248"/>
                  </a:lnTo>
                  <a:lnTo>
                    <a:pt x="1175" y="235"/>
                  </a:lnTo>
                  <a:lnTo>
                    <a:pt x="1180" y="249"/>
                  </a:lnTo>
                  <a:lnTo>
                    <a:pt x="1186" y="261"/>
                  </a:lnTo>
                  <a:lnTo>
                    <a:pt x="1191" y="271"/>
                  </a:lnTo>
                  <a:lnTo>
                    <a:pt x="1199" y="278"/>
                  </a:lnTo>
                  <a:lnTo>
                    <a:pt x="1206" y="285"/>
                  </a:lnTo>
                  <a:lnTo>
                    <a:pt x="1214" y="290"/>
                  </a:lnTo>
                  <a:lnTo>
                    <a:pt x="1223" y="296"/>
                  </a:lnTo>
                  <a:lnTo>
                    <a:pt x="1232" y="301"/>
                  </a:lnTo>
                  <a:lnTo>
                    <a:pt x="1243" y="307"/>
                  </a:lnTo>
                  <a:lnTo>
                    <a:pt x="1254" y="313"/>
                  </a:lnTo>
                  <a:lnTo>
                    <a:pt x="1266" y="321"/>
                  </a:lnTo>
                  <a:lnTo>
                    <a:pt x="1279" y="330"/>
                  </a:lnTo>
                  <a:lnTo>
                    <a:pt x="1292" y="341"/>
                  </a:lnTo>
                  <a:lnTo>
                    <a:pt x="1305" y="356"/>
                  </a:lnTo>
                  <a:lnTo>
                    <a:pt x="1319" y="374"/>
                  </a:lnTo>
                  <a:lnTo>
                    <a:pt x="1334" y="394"/>
                  </a:lnTo>
                  <a:lnTo>
                    <a:pt x="1317" y="398"/>
                  </a:lnTo>
                  <a:lnTo>
                    <a:pt x="1299" y="400"/>
                  </a:lnTo>
                  <a:lnTo>
                    <a:pt x="1284" y="402"/>
                  </a:lnTo>
                  <a:lnTo>
                    <a:pt x="1269" y="403"/>
                  </a:lnTo>
                  <a:lnTo>
                    <a:pt x="1254" y="404"/>
                  </a:lnTo>
                  <a:lnTo>
                    <a:pt x="1241" y="406"/>
                  </a:lnTo>
                  <a:lnTo>
                    <a:pt x="1228" y="407"/>
                  </a:lnTo>
                  <a:lnTo>
                    <a:pt x="1216" y="411"/>
                  </a:lnTo>
                  <a:lnTo>
                    <a:pt x="1205" y="414"/>
                  </a:lnTo>
                  <a:lnTo>
                    <a:pt x="1196" y="418"/>
                  </a:lnTo>
                  <a:lnTo>
                    <a:pt x="1188" y="425"/>
                  </a:lnTo>
                  <a:lnTo>
                    <a:pt x="1180" y="434"/>
                  </a:lnTo>
                  <a:lnTo>
                    <a:pt x="1177" y="439"/>
                  </a:lnTo>
                  <a:lnTo>
                    <a:pt x="1174" y="444"/>
                  </a:lnTo>
                  <a:lnTo>
                    <a:pt x="1171" y="451"/>
                  </a:lnTo>
                  <a:lnTo>
                    <a:pt x="1169" y="457"/>
                  </a:lnTo>
                  <a:lnTo>
                    <a:pt x="1165" y="474"/>
                  </a:lnTo>
                  <a:lnTo>
                    <a:pt x="1163" y="492"/>
                  </a:lnTo>
                  <a:lnTo>
                    <a:pt x="1152" y="492"/>
                  </a:lnTo>
                  <a:lnTo>
                    <a:pt x="1143" y="493"/>
                  </a:lnTo>
                  <a:lnTo>
                    <a:pt x="1133" y="495"/>
                  </a:lnTo>
                  <a:lnTo>
                    <a:pt x="1126" y="498"/>
                  </a:lnTo>
                  <a:lnTo>
                    <a:pt x="1118" y="500"/>
                  </a:lnTo>
                  <a:lnTo>
                    <a:pt x="1112" y="503"/>
                  </a:lnTo>
                  <a:lnTo>
                    <a:pt x="1105" y="506"/>
                  </a:lnTo>
                  <a:lnTo>
                    <a:pt x="1100" y="509"/>
                  </a:lnTo>
                  <a:lnTo>
                    <a:pt x="1095" y="514"/>
                  </a:lnTo>
                  <a:lnTo>
                    <a:pt x="1091" y="518"/>
                  </a:lnTo>
                  <a:lnTo>
                    <a:pt x="1087" y="524"/>
                  </a:lnTo>
                  <a:lnTo>
                    <a:pt x="1085" y="528"/>
                  </a:lnTo>
                  <a:lnTo>
                    <a:pt x="1081" y="533"/>
                  </a:lnTo>
                  <a:lnTo>
                    <a:pt x="1079" y="540"/>
                  </a:lnTo>
                  <a:lnTo>
                    <a:pt x="1078" y="545"/>
                  </a:lnTo>
                  <a:lnTo>
                    <a:pt x="1077" y="552"/>
                  </a:lnTo>
                  <a:lnTo>
                    <a:pt x="1077" y="565"/>
                  </a:lnTo>
                  <a:lnTo>
                    <a:pt x="1078" y="578"/>
                  </a:lnTo>
                  <a:lnTo>
                    <a:pt x="1080" y="592"/>
                  </a:lnTo>
                  <a:lnTo>
                    <a:pt x="1085" y="606"/>
                  </a:lnTo>
                  <a:lnTo>
                    <a:pt x="1090" y="621"/>
                  </a:lnTo>
                  <a:lnTo>
                    <a:pt x="1098" y="635"/>
                  </a:lnTo>
                  <a:lnTo>
                    <a:pt x="1105" y="650"/>
                  </a:lnTo>
                  <a:lnTo>
                    <a:pt x="1114" y="664"/>
                  </a:lnTo>
                  <a:lnTo>
                    <a:pt x="1100" y="671"/>
                  </a:lnTo>
                  <a:lnTo>
                    <a:pt x="1089" y="679"/>
                  </a:lnTo>
                  <a:lnTo>
                    <a:pt x="1078" y="688"/>
                  </a:lnTo>
                  <a:lnTo>
                    <a:pt x="1071" y="696"/>
                  </a:lnTo>
                  <a:lnTo>
                    <a:pt x="1063" y="706"/>
                  </a:lnTo>
                  <a:lnTo>
                    <a:pt x="1056" y="716"/>
                  </a:lnTo>
                  <a:lnTo>
                    <a:pt x="1052" y="727"/>
                  </a:lnTo>
                  <a:lnTo>
                    <a:pt x="1049" y="737"/>
                  </a:lnTo>
                  <a:lnTo>
                    <a:pt x="1046" y="750"/>
                  </a:lnTo>
                  <a:lnTo>
                    <a:pt x="1043" y="764"/>
                  </a:lnTo>
                  <a:lnTo>
                    <a:pt x="1042" y="779"/>
                  </a:lnTo>
                  <a:lnTo>
                    <a:pt x="1041" y="794"/>
                  </a:lnTo>
                  <a:lnTo>
                    <a:pt x="1040" y="830"/>
                  </a:lnTo>
                  <a:lnTo>
                    <a:pt x="1040" y="872"/>
                  </a:lnTo>
                  <a:lnTo>
                    <a:pt x="1041" y="886"/>
                  </a:lnTo>
                  <a:lnTo>
                    <a:pt x="1043" y="900"/>
                  </a:lnTo>
                  <a:lnTo>
                    <a:pt x="1047" y="913"/>
                  </a:lnTo>
                  <a:lnTo>
                    <a:pt x="1052" y="925"/>
                  </a:lnTo>
                  <a:lnTo>
                    <a:pt x="1058" y="937"/>
                  </a:lnTo>
                  <a:lnTo>
                    <a:pt x="1065" y="948"/>
                  </a:lnTo>
                  <a:lnTo>
                    <a:pt x="1074" y="959"/>
                  </a:lnTo>
                  <a:lnTo>
                    <a:pt x="1082" y="969"/>
                  </a:lnTo>
                  <a:lnTo>
                    <a:pt x="1092" y="977"/>
                  </a:lnTo>
                  <a:lnTo>
                    <a:pt x="1102" y="986"/>
                  </a:lnTo>
                  <a:lnTo>
                    <a:pt x="1114" y="994"/>
                  </a:lnTo>
                  <a:lnTo>
                    <a:pt x="1125" y="1000"/>
                  </a:lnTo>
                  <a:lnTo>
                    <a:pt x="1137" y="1007"/>
                  </a:lnTo>
                  <a:lnTo>
                    <a:pt x="1149" y="1012"/>
                  </a:lnTo>
                  <a:lnTo>
                    <a:pt x="1161" y="1016"/>
                  </a:lnTo>
                  <a:lnTo>
                    <a:pt x="1174" y="1021"/>
                  </a:lnTo>
                  <a:lnTo>
                    <a:pt x="1200" y="1026"/>
                  </a:lnTo>
                  <a:lnTo>
                    <a:pt x="1226" y="1029"/>
                  </a:lnTo>
                  <a:lnTo>
                    <a:pt x="1238" y="1032"/>
                  </a:lnTo>
                  <a:lnTo>
                    <a:pt x="1248" y="1034"/>
                  </a:lnTo>
                  <a:lnTo>
                    <a:pt x="1259" y="1038"/>
                  </a:lnTo>
                  <a:lnTo>
                    <a:pt x="1269" y="1042"/>
                  </a:lnTo>
                  <a:lnTo>
                    <a:pt x="1273" y="1046"/>
                  </a:lnTo>
                  <a:lnTo>
                    <a:pt x="1278" y="1049"/>
                  </a:lnTo>
                  <a:lnTo>
                    <a:pt x="1282" y="1053"/>
                  </a:lnTo>
                  <a:lnTo>
                    <a:pt x="1286" y="1058"/>
                  </a:lnTo>
                  <a:lnTo>
                    <a:pt x="1290" y="1063"/>
                  </a:lnTo>
                  <a:lnTo>
                    <a:pt x="1293" y="1070"/>
                  </a:lnTo>
                  <a:lnTo>
                    <a:pt x="1296" y="1076"/>
                  </a:lnTo>
                  <a:lnTo>
                    <a:pt x="1299" y="1084"/>
                  </a:lnTo>
                  <a:lnTo>
                    <a:pt x="1304" y="1101"/>
                  </a:lnTo>
                  <a:lnTo>
                    <a:pt x="1308" y="1122"/>
                  </a:lnTo>
                  <a:lnTo>
                    <a:pt x="1309" y="1148"/>
                  </a:lnTo>
                  <a:lnTo>
                    <a:pt x="1310" y="1177"/>
                  </a:lnTo>
                  <a:lnTo>
                    <a:pt x="1309" y="1219"/>
                  </a:lnTo>
                  <a:lnTo>
                    <a:pt x="1308" y="1265"/>
                  </a:lnTo>
                  <a:lnTo>
                    <a:pt x="1307" y="1314"/>
                  </a:lnTo>
                  <a:lnTo>
                    <a:pt x="1308" y="1362"/>
                  </a:lnTo>
                  <a:lnTo>
                    <a:pt x="1309" y="1387"/>
                  </a:lnTo>
                  <a:lnTo>
                    <a:pt x="1312" y="1409"/>
                  </a:lnTo>
                  <a:lnTo>
                    <a:pt x="1316" y="1433"/>
                  </a:lnTo>
                  <a:lnTo>
                    <a:pt x="1321" y="1455"/>
                  </a:lnTo>
                  <a:lnTo>
                    <a:pt x="1328" y="1477"/>
                  </a:lnTo>
                  <a:lnTo>
                    <a:pt x="1335" y="1497"/>
                  </a:lnTo>
                  <a:lnTo>
                    <a:pt x="1341" y="1507"/>
                  </a:lnTo>
                  <a:lnTo>
                    <a:pt x="1346" y="1517"/>
                  </a:lnTo>
                  <a:lnTo>
                    <a:pt x="1351" y="1526"/>
                  </a:lnTo>
                  <a:lnTo>
                    <a:pt x="1358" y="1534"/>
                  </a:lnTo>
                  <a:lnTo>
                    <a:pt x="1368" y="1546"/>
                  </a:lnTo>
                  <a:lnTo>
                    <a:pt x="1377" y="1555"/>
                  </a:lnTo>
                  <a:lnTo>
                    <a:pt x="1383" y="1558"/>
                  </a:lnTo>
                  <a:lnTo>
                    <a:pt x="1388" y="1561"/>
                  </a:lnTo>
                  <a:lnTo>
                    <a:pt x="1395" y="1564"/>
                  </a:lnTo>
                  <a:lnTo>
                    <a:pt x="1400" y="1566"/>
                  </a:lnTo>
                  <a:lnTo>
                    <a:pt x="1413" y="1568"/>
                  </a:lnTo>
                  <a:lnTo>
                    <a:pt x="1430" y="1569"/>
                  </a:lnTo>
                  <a:lnTo>
                    <a:pt x="1447" y="1570"/>
                  </a:lnTo>
                  <a:lnTo>
                    <a:pt x="1469" y="1570"/>
                  </a:lnTo>
                  <a:lnTo>
                    <a:pt x="1461" y="1579"/>
                  </a:lnTo>
                  <a:lnTo>
                    <a:pt x="1453" y="1587"/>
                  </a:lnTo>
                  <a:lnTo>
                    <a:pt x="1444" y="1597"/>
                  </a:lnTo>
                  <a:lnTo>
                    <a:pt x="1434" y="1605"/>
                  </a:lnTo>
                  <a:lnTo>
                    <a:pt x="1422" y="1613"/>
                  </a:lnTo>
                  <a:lnTo>
                    <a:pt x="1410" y="1622"/>
                  </a:lnTo>
                  <a:lnTo>
                    <a:pt x="1397" y="1630"/>
                  </a:lnTo>
                  <a:lnTo>
                    <a:pt x="1383" y="1637"/>
                  </a:lnTo>
                  <a:lnTo>
                    <a:pt x="1354" y="1653"/>
                  </a:lnTo>
                  <a:lnTo>
                    <a:pt x="1321" y="1667"/>
                  </a:lnTo>
                  <a:lnTo>
                    <a:pt x="1286" y="1680"/>
                  </a:lnTo>
                  <a:lnTo>
                    <a:pt x="1251" y="1693"/>
                  </a:lnTo>
                  <a:lnTo>
                    <a:pt x="1213" y="1704"/>
                  </a:lnTo>
                  <a:lnTo>
                    <a:pt x="1175" y="1713"/>
                  </a:lnTo>
                  <a:lnTo>
                    <a:pt x="1136" y="1721"/>
                  </a:lnTo>
                  <a:lnTo>
                    <a:pt x="1095" y="1729"/>
                  </a:lnTo>
                  <a:lnTo>
                    <a:pt x="1056" y="1734"/>
                  </a:lnTo>
                  <a:lnTo>
                    <a:pt x="1017" y="1738"/>
                  </a:lnTo>
                  <a:lnTo>
                    <a:pt x="979" y="1740"/>
                  </a:lnTo>
                  <a:lnTo>
                    <a:pt x="943" y="1742"/>
                  </a:lnTo>
                  <a:lnTo>
                    <a:pt x="917" y="1740"/>
                  </a:lnTo>
                  <a:lnTo>
                    <a:pt x="892" y="1739"/>
                  </a:lnTo>
                  <a:lnTo>
                    <a:pt x="868" y="1737"/>
                  </a:lnTo>
                  <a:lnTo>
                    <a:pt x="845" y="1734"/>
                  </a:lnTo>
                  <a:lnTo>
                    <a:pt x="823" y="1731"/>
                  </a:lnTo>
                  <a:lnTo>
                    <a:pt x="802" y="1726"/>
                  </a:lnTo>
                  <a:lnTo>
                    <a:pt x="781" y="1722"/>
                  </a:lnTo>
                  <a:lnTo>
                    <a:pt x="759" y="1717"/>
                  </a:lnTo>
                  <a:lnTo>
                    <a:pt x="761" y="1695"/>
                  </a:lnTo>
                  <a:lnTo>
                    <a:pt x="763" y="1675"/>
                  </a:lnTo>
                  <a:lnTo>
                    <a:pt x="765" y="1657"/>
                  </a:lnTo>
                  <a:lnTo>
                    <a:pt x="767" y="1638"/>
                  </a:lnTo>
                  <a:lnTo>
                    <a:pt x="769" y="1618"/>
                  </a:lnTo>
                  <a:lnTo>
                    <a:pt x="770" y="1597"/>
                  </a:lnTo>
                  <a:lnTo>
                    <a:pt x="770" y="1572"/>
                  </a:lnTo>
                  <a:lnTo>
                    <a:pt x="770" y="1545"/>
                  </a:lnTo>
                  <a:lnTo>
                    <a:pt x="770" y="1506"/>
                  </a:lnTo>
                  <a:lnTo>
                    <a:pt x="770" y="1482"/>
                  </a:lnTo>
                  <a:lnTo>
                    <a:pt x="771" y="1473"/>
                  </a:lnTo>
                  <a:lnTo>
                    <a:pt x="773" y="1468"/>
                  </a:lnTo>
                  <a:lnTo>
                    <a:pt x="776" y="1464"/>
                  </a:lnTo>
                  <a:lnTo>
                    <a:pt x="779" y="1459"/>
                  </a:lnTo>
                  <a:lnTo>
                    <a:pt x="789" y="1448"/>
                  </a:lnTo>
                  <a:lnTo>
                    <a:pt x="804" y="1432"/>
                  </a:lnTo>
                  <a:lnTo>
                    <a:pt x="814" y="1419"/>
                  </a:lnTo>
                  <a:lnTo>
                    <a:pt x="824" y="1404"/>
                  </a:lnTo>
                  <a:lnTo>
                    <a:pt x="837" y="1383"/>
                  </a:lnTo>
                  <a:lnTo>
                    <a:pt x="853" y="1357"/>
                  </a:lnTo>
                  <a:lnTo>
                    <a:pt x="866" y="1339"/>
                  </a:lnTo>
                  <a:lnTo>
                    <a:pt x="881" y="1319"/>
                  </a:lnTo>
                  <a:lnTo>
                    <a:pt x="889" y="1310"/>
                  </a:lnTo>
                  <a:lnTo>
                    <a:pt x="897" y="1299"/>
                  </a:lnTo>
                  <a:lnTo>
                    <a:pt x="905" y="1289"/>
                  </a:lnTo>
                  <a:lnTo>
                    <a:pt x="911" y="1277"/>
                  </a:lnTo>
                  <a:lnTo>
                    <a:pt x="917" y="1266"/>
                  </a:lnTo>
                  <a:lnTo>
                    <a:pt x="922" y="1253"/>
                  </a:lnTo>
                  <a:lnTo>
                    <a:pt x="925" y="1240"/>
                  </a:lnTo>
                  <a:lnTo>
                    <a:pt x="927" y="1226"/>
                  </a:lnTo>
                  <a:lnTo>
                    <a:pt x="927" y="1211"/>
                  </a:lnTo>
                  <a:lnTo>
                    <a:pt x="924" y="1196"/>
                  </a:lnTo>
                  <a:lnTo>
                    <a:pt x="920" y="1178"/>
                  </a:lnTo>
                  <a:lnTo>
                    <a:pt x="912" y="1160"/>
                  </a:lnTo>
                  <a:lnTo>
                    <a:pt x="906" y="1146"/>
                  </a:lnTo>
                  <a:lnTo>
                    <a:pt x="898" y="1135"/>
                  </a:lnTo>
                  <a:lnTo>
                    <a:pt x="891" y="1125"/>
                  </a:lnTo>
                  <a:lnTo>
                    <a:pt x="883" y="1117"/>
                  </a:lnTo>
                  <a:lnTo>
                    <a:pt x="866" y="1105"/>
                  </a:lnTo>
                  <a:lnTo>
                    <a:pt x="847" y="1093"/>
                  </a:lnTo>
                  <a:lnTo>
                    <a:pt x="836" y="1086"/>
                  </a:lnTo>
                  <a:lnTo>
                    <a:pt x="824" y="1078"/>
                  </a:lnTo>
                  <a:lnTo>
                    <a:pt x="812" y="1067"/>
                  </a:lnTo>
                  <a:lnTo>
                    <a:pt x="799" y="1054"/>
                  </a:lnTo>
                  <a:lnTo>
                    <a:pt x="785" y="1038"/>
                  </a:lnTo>
                  <a:lnTo>
                    <a:pt x="770" y="1019"/>
                  </a:lnTo>
                  <a:lnTo>
                    <a:pt x="754" y="996"/>
                  </a:lnTo>
                  <a:lnTo>
                    <a:pt x="737" y="968"/>
                  </a:lnTo>
                  <a:lnTo>
                    <a:pt x="718" y="936"/>
                  </a:lnTo>
                  <a:lnTo>
                    <a:pt x="701" y="909"/>
                  </a:lnTo>
                  <a:lnTo>
                    <a:pt x="684" y="885"/>
                  </a:lnTo>
                  <a:lnTo>
                    <a:pt x="669" y="863"/>
                  </a:lnTo>
                  <a:lnTo>
                    <a:pt x="655" y="846"/>
                  </a:lnTo>
                  <a:lnTo>
                    <a:pt x="641" y="831"/>
                  </a:lnTo>
                  <a:lnTo>
                    <a:pt x="634" y="824"/>
                  </a:lnTo>
                  <a:lnTo>
                    <a:pt x="627" y="819"/>
                  </a:lnTo>
                  <a:lnTo>
                    <a:pt x="619" y="813"/>
                  </a:lnTo>
                  <a:lnTo>
                    <a:pt x="612" y="809"/>
                  </a:lnTo>
                  <a:lnTo>
                    <a:pt x="604" y="805"/>
                  </a:lnTo>
                  <a:lnTo>
                    <a:pt x="597" y="801"/>
                  </a:lnTo>
                  <a:lnTo>
                    <a:pt x="588" y="798"/>
                  </a:lnTo>
                  <a:lnTo>
                    <a:pt x="579" y="796"/>
                  </a:lnTo>
                  <a:lnTo>
                    <a:pt x="562" y="793"/>
                  </a:lnTo>
                  <a:lnTo>
                    <a:pt x="542" y="792"/>
                  </a:lnTo>
                  <a:lnTo>
                    <a:pt x="521" y="792"/>
                  </a:lnTo>
                  <a:lnTo>
                    <a:pt x="497" y="793"/>
                  </a:lnTo>
                  <a:lnTo>
                    <a:pt x="471" y="796"/>
                  </a:lnTo>
                  <a:lnTo>
                    <a:pt x="442" y="800"/>
                  </a:lnTo>
                  <a:lnTo>
                    <a:pt x="439" y="786"/>
                  </a:lnTo>
                  <a:lnTo>
                    <a:pt x="437" y="774"/>
                  </a:lnTo>
                  <a:lnTo>
                    <a:pt x="434" y="764"/>
                  </a:lnTo>
                  <a:lnTo>
                    <a:pt x="430" y="753"/>
                  </a:lnTo>
                  <a:lnTo>
                    <a:pt x="424" y="744"/>
                  </a:lnTo>
                  <a:lnTo>
                    <a:pt x="419" y="736"/>
                  </a:lnTo>
                  <a:lnTo>
                    <a:pt x="412" y="730"/>
                  </a:lnTo>
                  <a:lnTo>
                    <a:pt x="405" y="723"/>
                  </a:lnTo>
                  <a:lnTo>
                    <a:pt x="396" y="719"/>
                  </a:lnTo>
                  <a:lnTo>
                    <a:pt x="387" y="715"/>
                  </a:lnTo>
                  <a:lnTo>
                    <a:pt x="378" y="710"/>
                  </a:lnTo>
                  <a:lnTo>
                    <a:pt x="367" y="708"/>
                  </a:lnTo>
                  <a:lnTo>
                    <a:pt x="344" y="703"/>
                  </a:lnTo>
                  <a:lnTo>
                    <a:pt x="318" y="701"/>
                  </a:lnTo>
                  <a:lnTo>
                    <a:pt x="326" y="691"/>
                  </a:lnTo>
                  <a:lnTo>
                    <a:pt x="333" y="683"/>
                  </a:lnTo>
                  <a:lnTo>
                    <a:pt x="340" y="678"/>
                  </a:lnTo>
                  <a:lnTo>
                    <a:pt x="347" y="672"/>
                  </a:lnTo>
                  <a:lnTo>
                    <a:pt x="355" y="668"/>
                  </a:lnTo>
                  <a:lnTo>
                    <a:pt x="361" y="666"/>
                  </a:lnTo>
                  <a:lnTo>
                    <a:pt x="369" y="664"/>
                  </a:lnTo>
                  <a:lnTo>
                    <a:pt x="376" y="663"/>
                  </a:lnTo>
                  <a:lnTo>
                    <a:pt x="392" y="661"/>
                  </a:lnTo>
                  <a:lnTo>
                    <a:pt x="408" y="663"/>
                  </a:lnTo>
                  <a:lnTo>
                    <a:pt x="426" y="664"/>
                  </a:lnTo>
                  <a:lnTo>
                    <a:pt x="445" y="666"/>
                  </a:lnTo>
                  <a:lnTo>
                    <a:pt x="465" y="666"/>
                  </a:lnTo>
                  <a:lnTo>
                    <a:pt x="487" y="664"/>
                  </a:lnTo>
                  <a:lnTo>
                    <a:pt x="499" y="661"/>
                  </a:lnTo>
                  <a:lnTo>
                    <a:pt x="511" y="658"/>
                  </a:lnTo>
                  <a:lnTo>
                    <a:pt x="524" y="654"/>
                  </a:lnTo>
                  <a:lnTo>
                    <a:pt x="538" y="648"/>
                  </a:lnTo>
                  <a:lnTo>
                    <a:pt x="552" y="642"/>
                  </a:lnTo>
                  <a:lnTo>
                    <a:pt x="566" y="634"/>
                  </a:lnTo>
                  <a:lnTo>
                    <a:pt x="581" y="625"/>
                  </a:lnTo>
                  <a:lnTo>
                    <a:pt x="598" y="614"/>
                  </a:lnTo>
                  <a:lnTo>
                    <a:pt x="615" y="601"/>
                  </a:lnTo>
                  <a:lnTo>
                    <a:pt x="632" y="585"/>
                  </a:lnTo>
                  <a:lnTo>
                    <a:pt x="651" y="569"/>
                  </a:lnTo>
                  <a:lnTo>
                    <a:pt x="670" y="551"/>
                  </a:lnTo>
                  <a:lnTo>
                    <a:pt x="704" y="516"/>
                  </a:lnTo>
                  <a:lnTo>
                    <a:pt x="733" y="485"/>
                  </a:lnTo>
                  <a:lnTo>
                    <a:pt x="761" y="453"/>
                  </a:lnTo>
                  <a:lnTo>
                    <a:pt x="793" y="416"/>
                  </a:lnTo>
                  <a:lnTo>
                    <a:pt x="809" y="396"/>
                  </a:lnTo>
                  <a:lnTo>
                    <a:pt x="822" y="376"/>
                  </a:lnTo>
                  <a:lnTo>
                    <a:pt x="828" y="367"/>
                  </a:lnTo>
                  <a:lnTo>
                    <a:pt x="832" y="359"/>
                  </a:lnTo>
                  <a:lnTo>
                    <a:pt x="835" y="351"/>
                  </a:lnTo>
                  <a:lnTo>
                    <a:pt x="837" y="342"/>
                  </a:lnTo>
                  <a:lnTo>
                    <a:pt x="840" y="336"/>
                  </a:lnTo>
                  <a:lnTo>
                    <a:pt x="841" y="328"/>
                  </a:lnTo>
                  <a:lnTo>
                    <a:pt x="842" y="323"/>
                  </a:lnTo>
                  <a:lnTo>
                    <a:pt x="841" y="316"/>
                  </a:lnTo>
                  <a:lnTo>
                    <a:pt x="840" y="311"/>
                  </a:lnTo>
                  <a:lnTo>
                    <a:pt x="838" y="305"/>
                  </a:lnTo>
                  <a:lnTo>
                    <a:pt x="836" y="301"/>
                  </a:lnTo>
                  <a:lnTo>
                    <a:pt x="833" y="297"/>
                  </a:lnTo>
                  <a:lnTo>
                    <a:pt x="830" y="292"/>
                  </a:lnTo>
                  <a:lnTo>
                    <a:pt x="825" y="289"/>
                  </a:lnTo>
                  <a:lnTo>
                    <a:pt x="820" y="286"/>
                  </a:lnTo>
                  <a:lnTo>
                    <a:pt x="815" y="283"/>
                  </a:lnTo>
                  <a:lnTo>
                    <a:pt x="803" y="279"/>
                  </a:lnTo>
                  <a:lnTo>
                    <a:pt x="788" y="276"/>
                  </a:lnTo>
                  <a:lnTo>
                    <a:pt x="771" y="276"/>
                  </a:lnTo>
                  <a:lnTo>
                    <a:pt x="752" y="277"/>
                  </a:lnTo>
                  <a:lnTo>
                    <a:pt x="732" y="279"/>
                  </a:lnTo>
                  <a:lnTo>
                    <a:pt x="711" y="284"/>
                  </a:lnTo>
                  <a:lnTo>
                    <a:pt x="709" y="252"/>
                  </a:lnTo>
                  <a:lnTo>
                    <a:pt x="709" y="226"/>
                  </a:lnTo>
                  <a:lnTo>
                    <a:pt x="707" y="204"/>
                  </a:lnTo>
                  <a:lnTo>
                    <a:pt x="704" y="186"/>
                  </a:lnTo>
                  <a:lnTo>
                    <a:pt x="700" y="169"/>
                  </a:lnTo>
                  <a:lnTo>
                    <a:pt x="693" y="152"/>
                  </a:lnTo>
                  <a:lnTo>
                    <a:pt x="684" y="134"/>
                  </a:lnTo>
                  <a:lnTo>
                    <a:pt x="674" y="112"/>
                  </a:lnTo>
                  <a:close/>
                  <a:moveTo>
                    <a:pt x="1052" y="210"/>
                  </a:moveTo>
                  <a:lnTo>
                    <a:pt x="1052" y="137"/>
                  </a:lnTo>
                  <a:lnTo>
                    <a:pt x="1003" y="100"/>
                  </a:lnTo>
                  <a:lnTo>
                    <a:pt x="1041" y="101"/>
                  </a:lnTo>
                  <a:lnTo>
                    <a:pt x="1078" y="104"/>
                  </a:lnTo>
                  <a:lnTo>
                    <a:pt x="1115" y="108"/>
                  </a:lnTo>
                  <a:lnTo>
                    <a:pt x="1151" y="113"/>
                  </a:lnTo>
                  <a:lnTo>
                    <a:pt x="1187" y="121"/>
                  </a:lnTo>
                  <a:lnTo>
                    <a:pt x="1222" y="130"/>
                  </a:lnTo>
                  <a:lnTo>
                    <a:pt x="1256" y="140"/>
                  </a:lnTo>
                  <a:lnTo>
                    <a:pt x="1290" y="152"/>
                  </a:lnTo>
                  <a:lnTo>
                    <a:pt x="1323" y="165"/>
                  </a:lnTo>
                  <a:lnTo>
                    <a:pt x="1355" y="180"/>
                  </a:lnTo>
                  <a:lnTo>
                    <a:pt x="1386" y="195"/>
                  </a:lnTo>
                  <a:lnTo>
                    <a:pt x="1417" y="212"/>
                  </a:lnTo>
                  <a:lnTo>
                    <a:pt x="1446" y="229"/>
                  </a:lnTo>
                  <a:lnTo>
                    <a:pt x="1474" y="249"/>
                  </a:lnTo>
                  <a:lnTo>
                    <a:pt x="1501" y="269"/>
                  </a:lnTo>
                  <a:lnTo>
                    <a:pt x="1528" y="289"/>
                  </a:lnTo>
                  <a:lnTo>
                    <a:pt x="1553" y="311"/>
                  </a:lnTo>
                  <a:lnTo>
                    <a:pt x="1576" y="334"/>
                  </a:lnTo>
                  <a:lnTo>
                    <a:pt x="1599" y="358"/>
                  </a:lnTo>
                  <a:lnTo>
                    <a:pt x="1620" y="381"/>
                  </a:lnTo>
                  <a:lnTo>
                    <a:pt x="1640" y="406"/>
                  </a:lnTo>
                  <a:lnTo>
                    <a:pt x="1658" y="432"/>
                  </a:lnTo>
                  <a:lnTo>
                    <a:pt x="1675" y="458"/>
                  </a:lnTo>
                  <a:lnTo>
                    <a:pt x="1690" y="486"/>
                  </a:lnTo>
                  <a:lnTo>
                    <a:pt x="1704" y="513"/>
                  </a:lnTo>
                  <a:lnTo>
                    <a:pt x="1716" y="540"/>
                  </a:lnTo>
                  <a:lnTo>
                    <a:pt x="1726" y="568"/>
                  </a:lnTo>
                  <a:lnTo>
                    <a:pt x="1734" y="596"/>
                  </a:lnTo>
                  <a:lnTo>
                    <a:pt x="1741" y="626"/>
                  </a:lnTo>
                  <a:lnTo>
                    <a:pt x="1746" y="654"/>
                  </a:lnTo>
                  <a:lnTo>
                    <a:pt x="1749" y="683"/>
                  </a:lnTo>
                  <a:lnTo>
                    <a:pt x="1751" y="712"/>
                  </a:lnTo>
                  <a:lnTo>
                    <a:pt x="1732" y="693"/>
                  </a:lnTo>
                  <a:lnTo>
                    <a:pt x="1715" y="676"/>
                  </a:lnTo>
                  <a:lnTo>
                    <a:pt x="1695" y="659"/>
                  </a:lnTo>
                  <a:lnTo>
                    <a:pt x="1674" y="643"/>
                  </a:lnTo>
                  <a:lnTo>
                    <a:pt x="1648" y="622"/>
                  </a:lnTo>
                  <a:lnTo>
                    <a:pt x="1628" y="605"/>
                  </a:lnTo>
                  <a:lnTo>
                    <a:pt x="1611" y="589"/>
                  </a:lnTo>
                  <a:lnTo>
                    <a:pt x="1588" y="569"/>
                  </a:lnTo>
                  <a:lnTo>
                    <a:pt x="1383" y="467"/>
                  </a:lnTo>
                  <a:lnTo>
                    <a:pt x="1396" y="448"/>
                  </a:lnTo>
                  <a:lnTo>
                    <a:pt x="1406" y="430"/>
                  </a:lnTo>
                  <a:lnTo>
                    <a:pt x="1413" y="414"/>
                  </a:lnTo>
                  <a:lnTo>
                    <a:pt x="1419" y="399"/>
                  </a:lnTo>
                  <a:lnTo>
                    <a:pt x="1420" y="392"/>
                  </a:lnTo>
                  <a:lnTo>
                    <a:pt x="1421" y="386"/>
                  </a:lnTo>
                  <a:lnTo>
                    <a:pt x="1422" y="379"/>
                  </a:lnTo>
                  <a:lnTo>
                    <a:pt x="1422" y="373"/>
                  </a:lnTo>
                  <a:lnTo>
                    <a:pt x="1421" y="366"/>
                  </a:lnTo>
                  <a:lnTo>
                    <a:pt x="1419" y="361"/>
                  </a:lnTo>
                  <a:lnTo>
                    <a:pt x="1418" y="354"/>
                  </a:lnTo>
                  <a:lnTo>
                    <a:pt x="1414" y="349"/>
                  </a:lnTo>
                  <a:lnTo>
                    <a:pt x="1408" y="337"/>
                  </a:lnTo>
                  <a:lnTo>
                    <a:pt x="1398" y="326"/>
                  </a:lnTo>
                  <a:lnTo>
                    <a:pt x="1386" y="314"/>
                  </a:lnTo>
                  <a:lnTo>
                    <a:pt x="1372" y="301"/>
                  </a:lnTo>
                  <a:lnTo>
                    <a:pt x="1336" y="274"/>
                  </a:lnTo>
                  <a:lnTo>
                    <a:pt x="1292" y="240"/>
                  </a:lnTo>
                  <a:lnTo>
                    <a:pt x="1270" y="223"/>
                  </a:lnTo>
                  <a:lnTo>
                    <a:pt x="1252" y="208"/>
                  </a:lnTo>
                  <a:lnTo>
                    <a:pt x="1235" y="194"/>
                  </a:lnTo>
                  <a:lnTo>
                    <a:pt x="1222" y="181"/>
                  </a:lnTo>
                  <a:lnTo>
                    <a:pt x="1212" y="170"/>
                  </a:lnTo>
                  <a:lnTo>
                    <a:pt x="1201" y="161"/>
                  </a:lnTo>
                  <a:lnTo>
                    <a:pt x="1192" y="155"/>
                  </a:lnTo>
                  <a:lnTo>
                    <a:pt x="1182" y="150"/>
                  </a:lnTo>
                  <a:lnTo>
                    <a:pt x="1178" y="149"/>
                  </a:lnTo>
                  <a:lnTo>
                    <a:pt x="1174" y="148"/>
                  </a:lnTo>
                  <a:lnTo>
                    <a:pt x="1168" y="148"/>
                  </a:lnTo>
                  <a:lnTo>
                    <a:pt x="1163" y="149"/>
                  </a:lnTo>
                  <a:lnTo>
                    <a:pt x="1151" y="152"/>
                  </a:lnTo>
                  <a:lnTo>
                    <a:pt x="1138" y="158"/>
                  </a:lnTo>
                  <a:lnTo>
                    <a:pt x="1122" y="166"/>
                  </a:lnTo>
                  <a:lnTo>
                    <a:pt x="1102" y="177"/>
                  </a:lnTo>
                  <a:lnTo>
                    <a:pt x="1079" y="193"/>
                  </a:lnTo>
                  <a:lnTo>
                    <a:pt x="1052" y="210"/>
                  </a:lnTo>
                  <a:close/>
                  <a:moveTo>
                    <a:pt x="0" y="835"/>
                  </a:moveTo>
                  <a:lnTo>
                    <a:pt x="1" y="889"/>
                  </a:lnTo>
                  <a:lnTo>
                    <a:pt x="2" y="942"/>
                  </a:lnTo>
                  <a:lnTo>
                    <a:pt x="6" y="993"/>
                  </a:lnTo>
                  <a:lnTo>
                    <a:pt x="11" y="1044"/>
                  </a:lnTo>
                  <a:lnTo>
                    <a:pt x="14" y="1069"/>
                  </a:lnTo>
                  <a:lnTo>
                    <a:pt x="18" y="1092"/>
                  </a:lnTo>
                  <a:lnTo>
                    <a:pt x="22" y="1116"/>
                  </a:lnTo>
                  <a:lnTo>
                    <a:pt x="27" y="1140"/>
                  </a:lnTo>
                  <a:lnTo>
                    <a:pt x="33" y="1164"/>
                  </a:lnTo>
                  <a:lnTo>
                    <a:pt x="38" y="1187"/>
                  </a:lnTo>
                  <a:lnTo>
                    <a:pt x="45" y="1211"/>
                  </a:lnTo>
                  <a:lnTo>
                    <a:pt x="52" y="1234"/>
                  </a:lnTo>
                  <a:lnTo>
                    <a:pt x="60" y="1255"/>
                  </a:lnTo>
                  <a:lnTo>
                    <a:pt x="70" y="1278"/>
                  </a:lnTo>
                  <a:lnTo>
                    <a:pt x="78" y="1300"/>
                  </a:lnTo>
                  <a:lnTo>
                    <a:pt x="89" y="1321"/>
                  </a:lnTo>
                  <a:lnTo>
                    <a:pt x="100" y="1343"/>
                  </a:lnTo>
                  <a:lnTo>
                    <a:pt x="112" y="1365"/>
                  </a:lnTo>
                  <a:lnTo>
                    <a:pt x="125" y="1385"/>
                  </a:lnTo>
                  <a:lnTo>
                    <a:pt x="139" y="1407"/>
                  </a:lnTo>
                  <a:lnTo>
                    <a:pt x="154" y="1428"/>
                  </a:lnTo>
                  <a:lnTo>
                    <a:pt x="169" y="1447"/>
                  </a:lnTo>
                  <a:lnTo>
                    <a:pt x="186" y="1468"/>
                  </a:lnTo>
                  <a:lnTo>
                    <a:pt x="204" y="1489"/>
                  </a:lnTo>
                  <a:lnTo>
                    <a:pt x="222" y="1508"/>
                  </a:lnTo>
                  <a:lnTo>
                    <a:pt x="242" y="1528"/>
                  </a:lnTo>
                  <a:lnTo>
                    <a:pt x="264" y="1547"/>
                  </a:lnTo>
                  <a:lnTo>
                    <a:pt x="285" y="1566"/>
                  </a:lnTo>
                  <a:lnTo>
                    <a:pt x="352" y="1619"/>
                  </a:lnTo>
                  <a:lnTo>
                    <a:pt x="418" y="1664"/>
                  </a:lnTo>
                  <a:lnTo>
                    <a:pt x="486" y="1705"/>
                  </a:lnTo>
                  <a:lnTo>
                    <a:pt x="554" y="1738"/>
                  </a:lnTo>
                  <a:lnTo>
                    <a:pt x="623" y="1766"/>
                  </a:lnTo>
                  <a:lnTo>
                    <a:pt x="692" y="1789"/>
                  </a:lnTo>
                  <a:lnTo>
                    <a:pt x="760" y="1807"/>
                  </a:lnTo>
                  <a:lnTo>
                    <a:pt x="829" y="1819"/>
                  </a:lnTo>
                  <a:lnTo>
                    <a:pt x="897" y="1826"/>
                  </a:lnTo>
                  <a:lnTo>
                    <a:pt x="965" y="1828"/>
                  </a:lnTo>
                  <a:lnTo>
                    <a:pt x="1032" y="1826"/>
                  </a:lnTo>
                  <a:lnTo>
                    <a:pt x="1098" y="1819"/>
                  </a:lnTo>
                  <a:lnTo>
                    <a:pt x="1162" y="1808"/>
                  </a:lnTo>
                  <a:lnTo>
                    <a:pt x="1226" y="1793"/>
                  </a:lnTo>
                  <a:lnTo>
                    <a:pt x="1286" y="1773"/>
                  </a:lnTo>
                  <a:lnTo>
                    <a:pt x="1346" y="1749"/>
                  </a:lnTo>
                  <a:lnTo>
                    <a:pt x="1403" y="1722"/>
                  </a:lnTo>
                  <a:lnTo>
                    <a:pt x="1459" y="1692"/>
                  </a:lnTo>
                  <a:lnTo>
                    <a:pt x="1512" y="1657"/>
                  </a:lnTo>
                  <a:lnTo>
                    <a:pt x="1563" y="1620"/>
                  </a:lnTo>
                  <a:lnTo>
                    <a:pt x="1610" y="1580"/>
                  </a:lnTo>
                  <a:lnTo>
                    <a:pt x="1654" y="1536"/>
                  </a:lnTo>
                  <a:lnTo>
                    <a:pt x="1695" y="1491"/>
                  </a:lnTo>
                  <a:lnTo>
                    <a:pt x="1733" y="1442"/>
                  </a:lnTo>
                  <a:lnTo>
                    <a:pt x="1767" y="1391"/>
                  </a:lnTo>
                  <a:lnTo>
                    <a:pt x="1797" y="1338"/>
                  </a:lnTo>
                  <a:lnTo>
                    <a:pt x="1823" y="1282"/>
                  </a:lnTo>
                  <a:lnTo>
                    <a:pt x="1845" y="1226"/>
                  </a:lnTo>
                  <a:lnTo>
                    <a:pt x="1862" y="1167"/>
                  </a:lnTo>
                  <a:lnTo>
                    <a:pt x="1874" y="1107"/>
                  </a:lnTo>
                  <a:lnTo>
                    <a:pt x="1882" y="1045"/>
                  </a:lnTo>
                  <a:lnTo>
                    <a:pt x="1885" y="982"/>
                  </a:lnTo>
                  <a:lnTo>
                    <a:pt x="1881" y="877"/>
                  </a:lnTo>
                  <a:lnTo>
                    <a:pt x="1871" y="781"/>
                  </a:lnTo>
                  <a:lnTo>
                    <a:pt x="1854" y="690"/>
                  </a:lnTo>
                  <a:lnTo>
                    <a:pt x="1831" y="605"/>
                  </a:lnTo>
                  <a:lnTo>
                    <a:pt x="1802" y="527"/>
                  </a:lnTo>
                  <a:lnTo>
                    <a:pt x="1767" y="455"/>
                  </a:lnTo>
                  <a:lnTo>
                    <a:pt x="1728" y="389"/>
                  </a:lnTo>
                  <a:lnTo>
                    <a:pt x="1684" y="328"/>
                  </a:lnTo>
                  <a:lnTo>
                    <a:pt x="1637" y="273"/>
                  </a:lnTo>
                  <a:lnTo>
                    <a:pt x="1585" y="224"/>
                  </a:lnTo>
                  <a:lnTo>
                    <a:pt x="1529" y="181"/>
                  </a:lnTo>
                  <a:lnTo>
                    <a:pt x="1471" y="142"/>
                  </a:lnTo>
                  <a:lnTo>
                    <a:pt x="1410" y="108"/>
                  </a:lnTo>
                  <a:lnTo>
                    <a:pt x="1347" y="79"/>
                  </a:lnTo>
                  <a:lnTo>
                    <a:pt x="1282" y="55"/>
                  </a:lnTo>
                  <a:lnTo>
                    <a:pt x="1216" y="35"/>
                  </a:lnTo>
                  <a:lnTo>
                    <a:pt x="1149" y="20"/>
                  </a:lnTo>
                  <a:lnTo>
                    <a:pt x="1080" y="9"/>
                  </a:lnTo>
                  <a:lnTo>
                    <a:pt x="1012" y="3"/>
                  </a:lnTo>
                  <a:lnTo>
                    <a:pt x="944" y="0"/>
                  </a:lnTo>
                  <a:lnTo>
                    <a:pt x="875" y="1"/>
                  </a:lnTo>
                  <a:lnTo>
                    <a:pt x="808" y="6"/>
                  </a:lnTo>
                  <a:lnTo>
                    <a:pt x="743" y="15"/>
                  </a:lnTo>
                  <a:lnTo>
                    <a:pt x="679" y="26"/>
                  </a:lnTo>
                  <a:lnTo>
                    <a:pt x="616" y="42"/>
                  </a:lnTo>
                  <a:lnTo>
                    <a:pt x="557" y="60"/>
                  </a:lnTo>
                  <a:lnTo>
                    <a:pt x="500" y="81"/>
                  </a:lnTo>
                  <a:lnTo>
                    <a:pt x="447" y="105"/>
                  </a:lnTo>
                  <a:lnTo>
                    <a:pt x="397" y="132"/>
                  </a:lnTo>
                  <a:lnTo>
                    <a:pt x="350" y="161"/>
                  </a:lnTo>
                  <a:lnTo>
                    <a:pt x="309" y="193"/>
                  </a:lnTo>
                  <a:lnTo>
                    <a:pt x="272" y="225"/>
                  </a:lnTo>
                  <a:lnTo>
                    <a:pt x="244" y="255"/>
                  </a:lnTo>
                  <a:lnTo>
                    <a:pt x="216" y="287"/>
                  </a:lnTo>
                  <a:lnTo>
                    <a:pt x="190" y="320"/>
                  </a:lnTo>
                  <a:lnTo>
                    <a:pt x="164" y="353"/>
                  </a:lnTo>
                  <a:lnTo>
                    <a:pt x="140" y="388"/>
                  </a:lnTo>
                  <a:lnTo>
                    <a:pt x="118" y="424"/>
                  </a:lnTo>
                  <a:lnTo>
                    <a:pt x="98" y="462"/>
                  </a:lnTo>
                  <a:lnTo>
                    <a:pt x="78" y="500"/>
                  </a:lnTo>
                  <a:lnTo>
                    <a:pt x="61" y="539"/>
                  </a:lnTo>
                  <a:lnTo>
                    <a:pt x="46" y="579"/>
                  </a:lnTo>
                  <a:lnTo>
                    <a:pt x="38" y="599"/>
                  </a:lnTo>
                  <a:lnTo>
                    <a:pt x="33" y="619"/>
                  </a:lnTo>
                  <a:lnTo>
                    <a:pt x="26" y="640"/>
                  </a:lnTo>
                  <a:lnTo>
                    <a:pt x="21" y="661"/>
                  </a:lnTo>
                  <a:lnTo>
                    <a:pt x="16" y="682"/>
                  </a:lnTo>
                  <a:lnTo>
                    <a:pt x="12" y="704"/>
                  </a:lnTo>
                  <a:lnTo>
                    <a:pt x="9" y="724"/>
                  </a:lnTo>
                  <a:lnTo>
                    <a:pt x="6" y="746"/>
                  </a:lnTo>
                  <a:lnTo>
                    <a:pt x="3" y="769"/>
                  </a:lnTo>
                  <a:lnTo>
                    <a:pt x="1" y="791"/>
                  </a:lnTo>
                  <a:lnTo>
                    <a:pt x="0" y="812"/>
                  </a:lnTo>
                  <a:lnTo>
                    <a:pt x="0" y="835"/>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77" name="Freeform 9"/>
            <p:cNvSpPr>
              <a:spLocks noEditPoints="1"/>
            </p:cNvSpPr>
            <p:nvPr/>
          </p:nvSpPr>
          <p:spPr bwMode="auto">
            <a:xfrm>
              <a:off x="9885743" y="4530540"/>
              <a:ext cx="567370" cy="527812"/>
            </a:xfrm>
            <a:custGeom>
              <a:avLst/>
              <a:gdLst>
                <a:gd name="T0" fmla="*/ 1328 w 2009"/>
                <a:gd name="T1" fmla="*/ 1686 h 1866"/>
                <a:gd name="T2" fmla="*/ 879 w 2009"/>
                <a:gd name="T3" fmla="*/ 1776 h 1866"/>
                <a:gd name="T4" fmla="*/ 734 w 2009"/>
                <a:gd name="T5" fmla="*/ 1669 h 1866"/>
                <a:gd name="T6" fmla="*/ 391 w 2009"/>
                <a:gd name="T7" fmla="*/ 237 h 1866"/>
                <a:gd name="T8" fmla="*/ 923 w 2009"/>
                <a:gd name="T9" fmla="*/ 240 h 1866"/>
                <a:gd name="T10" fmla="*/ 1726 w 2009"/>
                <a:gd name="T11" fmla="*/ 224 h 1866"/>
                <a:gd name="T12" fmla="*/ 1804 w 2009"/>
                <a:gd name="T13" fmla="*/ 241 h 1866"/>
                <a:gd name="T14" fmla="*/ 1795 w 2009"/>
                <a:gd name="T15" fmla="*/ 980 h 1866"/>
                <a:gd name="T16" fmla="*/ 1778 w 2009"/>
                <a:gd name="T17" fmla="*/ 1165 h 1866"/>
                <a:gd name="T18" fmla="*/ 1603 w 2009"/>
                <a:gd name="T19" fmla="*/ 1179 h 1866"/>
                <a:gd name="T20" fmla="*/ 666 w 2009"/>
                <a:gd name="T21" fmla="*/ 1155 h 1866"/>
                <a:gd name="T22" fmla="*/ 405 w 2009"/>
                <a:gd name="T23" fmla="*/ 1146 h 1866"/>
                <a:gd name="T24" fmla="*/ 285 w 2009"/>
                <a:gd name="T25" fmla="*/ 1142 h 1866"/>
                <a:gd name="T26" fmla="*/ 269 w 2009"/>
                <a:gd name="T27" fmla="*/ 726 h 1866"/>
                <a:gd name="T28" fmla="*/ 257 w 2009"/>
                <a:gd name="T29" fmla="*/ 278 h 1866"/>
                <a:gd name="T30" fmla="*/ 295 w 2009"/>
                <a:gd name="T31" fmla="*/ 226 h 1866"/>
                <a:gd name="T32" fmla="*/ 1908 w 2009"/>
                <a:gd name="T33" fmla="*/ 689 h 1866"/>
                <a:gd name="T34" fmla="*/ 1925 w 2009"/>
                <a:gd name="T35" fmla="*/ 1025 h 1866"/>
                <a:gd name="T36" fmla="*/ 1559 w 2009"/>
                <a:gd name="T37" fmla="*/ 1440 h 1866"/>
                <a:gd name="T38" fmla="*/ 560 w 2009"/>
                <a:gd name="T39" fmla="*/ 1484 h 1866"/>
                <a:gd name="T40" fmla="*/ 131 w 2009"/>
                <a:gd name="T41" fmla="*/ 1470 h 1866"/>
                <a:gd name="T42" fmla="*/ 117 w 2009"/>
                <a:gd name="T43" fmla="*/ 1413 h 1866"/>
                <a:gd name="T44" fmla="*/ 237 w 2009"/>
                <a:gd name="T45" fmla="*/ 98 h 1866"/>
                <a:gd name="T46" fmla="*/ 1847 w 2009"/>
                <a:gd name="T47" fmla="*/ 98 h 1866"/>
                <a:gd name="T48" fmla="*/ 1885 w 2009"/>
                <a:gd name="T49" fmla="*/ 211 h 1866"/>
                <a:gd name="T50" fmla="*/ 1836 w 2009"/>
                <a:gd name="T51" fmla="*/ 150 h 1866"/>
                <a:gd name="T52" fmla="*/ 1446 w 2009"/>
                <a:gd name="T53" fmla="*/ 136 h 1866"/>
                <a:gd name="T54" fmla="*/ 1100 w 2009"/>
                <a:gd name="T55" fmla="*/ 149 h 1866"/>
                <a:gd name="T56" fmla="*/ 259 w 2009"/>
                <a:gd name="T57" fmla="*/ 143 h 1866"/>
                <a:gd name="T58" fmla="*/ 194 w 2009"/>
                <a:gd name="T59" fmla="*/ 181 h 1866"/>
                <a:gd name="T60" fmla="*/ 170 w 2009"/>
                <a:gd name="T61" fmla="*/ 371 h 1866"/>
                <a:gd name="T62" fmla="*/ 181 w 2009"/>
                <a:gd name="T63" fmla="*/ 939 h 1866"/>
                <a:gd name="T64" fmla="*/ 200 w 2009"/>
                <a:gd name="T65" fmla="*/ 1169 h 1866"/>
                <a:gd name="T66" fmla="*/ 275 w 2009"/>
                <a:gd name="T67" fmla="*/ 1235 h 1866"/>
                <a:gd name="T68" fmla="*/ 393 w 2009"/>
                <a:gd name="T69" fmla="*/ 1231 h 1866"/>
                <a:gd name="T70" fmla="*/ 1167 w 2009"/>
                <a:gd name="T71" fmla="*/ 1252 h 1866"/>
                <a:gd name="T72" fmla="*/ 1755 w 2009"/>
                <a:gd name="T73" fmla="*/ 1262 h 1866"/>
                <a:gd name="T74" fmla="*/ 1853 w 2009"/>
                <a:gd name="T75" fmla="*/ 1218 h 1866"/>
                <a:gd name="T76" fmla="*/ 1873 w 2009"/>
                <a:gd name="T77" fmla="*/ 1053 h 1866"/>
                <a:gd name="T78" fmla="*/ 1886 w 2009"/>
                <a:gd name="T79" fmla="*/ 772 h 1866"/>
                <a:gd name="T80" fmla="*/ 1896 w 2009"/>
                <a:gd name="T81" fmla="*/ 495 h 1866"/>
                <a:gd name="T82" fmla="*/ 137 w 2009"/>
                <a:gd name="T83" fmla="*/ 1559 h 1866"/>
                <a:gd name="T84" fmla="*/ 476 w 2009"/>
                <a:gd name="T85" fmla="*/ 1572 h 1866"/>
                <a:gd name="T86" fmla="*/ 647 w 2009"/>
                <a:gd name="T87" fmla="*/ 1691 h 1866"/>
                <a:gd name="T88" fmla="*/ 599 w 2009"/>
                <a:gd name="T89" fmla="*/ 1816 h 1866"/>
                <a:gd name="T90" fmla="*/ 823 w 2009"/>
                <a:gd name="T91" fmla="*/ 1862 h 1866"/>
                <a:gd name="T92" fmla="*/ 1335 w 2009"/>
                <a:gd name="T93" fmla="*/ 1859 h 1866"/>
                <a:gd name="T94" fmla="*/ 1447 w 2009"/>
                <a:gd name="T95" fmla="*/ 1826 h 1866"/>
                <a:gd name="T96" fmla="*/ 1414 w 2009"/>
                <a:gd name="T97" fmla="*/ 1687 h 1866"/>
                <a:gd name="T98" fmla="*/ 1824 w 2009"/>
                <a:gd name="T99" fmla="*/ 1526 h 1866"/>
                <a:gd name="T100" fmla="*/ 1988 w 2009"/>
                <a:gd name="T101" fmla="*/ 1508 h 1866"/>
                <a:gd name="T102" fmla="*/ 2007 w 2009"/>
                <a:gd name="T103" fmla="*/ 1057 h 1866"/>
                <a:gd name="T104" fmla="*/ 1989 w 2009"/>
                <a:gd name="T105" fmla="*/ 284 h 1866"/>
                <a:gd name="T106" fmla="*/ 1950 w 2009"/>
                <a:gd name="T107" fmla="*/ 23 h 1866"/>
                <a:gd name="T108" fmla="*/ 1573 w 2009"/>
                <a:gd name="T109" fmla="*/ 3 h 1866"/>
                <a:gd name="T110" fmla="*/ 324 w 2009"/>
                <a:gd name="T111" fmla="*/ 3 h 1866"/>
                <a:gd name="T112" fmla="*/ 31 w 2009"/>
                <a:gd name="T113" fmla="*/ 23 h 1866"/>
                <a:gd name="T114" fmla="*/ 3 w 2009"/>
                <a:gd name="T115" fmla="*/ 290 h 1866"/>
                <a:gd name="T116" fmla="*/ 25 w 2009"/>
                <a:gd name="T117" fmla="*/ 1480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9" h="1866">
                  <a:moveTo>
                    <a:pt x="721" y="1572"/>
                  </a:moveTo>
                  <a:lnTo>
                    <a:pt x="1296" y="1535"/>
                  </a:lnTo>
                  <a:lnTo>
                    <a:pt x="1297" y="1551"/>
                  </a:lnTo>
                  <a:lnTo>
                    <a:pt x="1299" y="1567"/>
                  </a:lnTo>
                  <a:lnTo>
                    <a:pt x="1302" y="1583"/>
                  </a:lnTo>
                  <a:lnTo>
                    <a:pt x="1304" y="1599"/>
                  </a:lnTo>
                  <a:lnTo>
                    <a:pt x="1311" y="1628"/>
                  </a:lnTo>
                  <a:lnTo>
                    <a:pt x="1320" y="1658"/>
                  </a:lnTo>
                  <a:lnTo>
                    <a:pt x="1328" y="1686"/>
                  </a:lnTo>
                  <a:lnTo>
                    <a:pt x="1335" y="1713"/>
                  </a:lnTo>
                  <a:lnTo>
                    <a:pt x="1338" y="1727"/>
                  </a:lnTo>
                  <a:lnTo>
                    <a:pt x="1342" y="1740"/>
                  </a:lnTo>
                  <a:lnTo>
                    <a:pt x="1344" y="1754"/>
                  </a:lnTo>
                  <a:lnTo>
                    <a:pt x="1346" y="1767"/>
                  </a:lnTo>
                  <a:lnTo>
                    <a:pt x="978" y="1780"/>
                  </a:lnTo>
                  <a:lnTo>
                    <a:pt x="942" y="1779"/>
                  </a:lnTo>
                  <a:lnTo>
                    <a:pt x="909" y="1778"/>
                  </a:lnTo>
                  <a:lnTo>
                    <a:pt x="879" y="1776"/>
                  </a:lnTo>
                  <a:lnTo>
                    <a:pt x="849" y="1774"/>
                  </a:lnTo>
                  <a:lnTo>
                    <a:pt x="820" y="1772"/>
                  </a:lnTo>
                  <a:lnTo>
                    <a:pt x="790" y="1769"/>
                  </a:lnTo>
                  <a:lnTo>
                    <a:pt x="757" y="1768"/>
                  </a:lnTo>
                  <a:lnTo>
                    <a:pt x="721" y="1767"/>
                  </a:lnTo>
                  <a:lnTo>
                    <a:pt x="724" y="1743"/>
                  </a:lnTo>
                  <a:lnTo>
                    <a:pt x="727" y="1719"/>
                  </a:lnTo>
                  <a:lnTo>
                    <a:pt x="730" y="1694"/>
                  </a:lnTo>
                  <a:lnTo>
                    <a:pt x="734" y="1669"/>
                  </a:lnTo>
                  <a:lnTo>
                    <a:pt x="736" y="1658"/>
                  </a:lnTo>
                  <a:lnTo>
                    <a:pt x="736" y="1646"/>
                  </a:lnTo>
                  <a:lnTo>
                    <a:pt x="736" y="1633"/>
                  </a:lnTo>
                  <a:lnTo>
                    <a:pt x="736" y="1621"/>
                  </a:lnTo>
                  <a:lnTo>
                    <a:pt x="733" y="1609"/>
                  </a:lnTo>
                  <a:lnTo>
                    <a:pt x="731" y="1596"/>
                  </a:lnTo>
                  <a:lnTo>
                    <a:pt x="727" y="1584"/>
                  </a:lnTo>
                  <a:lnTo>
                    <a:pt x="721" y="1572"/>
                  </a:lnTo>
                  <a:close/>
                  <a:moveTo>
                    <a:pt x="391" y="237"/>
                  </a:moveTo>
                  <a:lnTo>
                    <a:pt x="434" y="237"/>
                  </a:lnTo>
                  <a:lnTo>
                    <a:pt x="484" y="237"/>
                  </a:lnTo>
                  <a:lnTo>
                    <a:pt x="539" y="238"/>
                  </a:lnTo>
                  <a:lnTo>
                    <a:pt x="598" y="238"/>
                  </a:lnTo>
                  <a:lnTo>
                    <a:pt x="661" y="239"/>
                  </a:lnTo>
                  <a:lnTo>
                    <a:pt x="726" y="239"/>
                  </a:lnTo>
                  <a:lnTo>
                    <a:pt x="792" y="240"/>
                  </a:lnTo>
                  <a:lnTo>
                    <a:pt x="858" y="240"/>
                  </a:lnTo>
                  <a:lnTo>
                    <a:pt x="923" y="240"/>
                  </a:lnTo>
                  <a:lnTo>
                    <a:pt x="987" y="239"/>
                  </a:lnTo>
                  <a:lnTo>
                    <a:pt x="1049" y="239"/>
                  </a:lnTo>
                  <a:lnTo>
                    <a:pt x="1105" y="238"/>
                  </a:lnTo>
                  <a:lnTo>
                    <a:pt x="1158" y="236"/>
                  </a:lnTo>
                  <a:lnTo>
                    <a:pt x="1204" y="233"/>
                  </a:lnTo>
                  <a:lnTo>
                    <a:pt x="1244" y="231"/>
                  </a:lnTo>
                  <a:lnTo>
                    <a:pt x="1276" y="228"/>
                  </a:lnTo>
                  <a:lnTo>
                    <a:pt x="1701" y="224"/>
                  </a:lnTo>
                  <a:lnTo>
                    <a:pt x="1726" y="224"/>
                  </a:lnTo>
                  <a:lnTo>
                    <a:pt x="1746" y="223"/>
                  </a:lnTo>
                  <a:lnTo>
                    <a:pt x="1763" y="223"/>
                  </a:lnTo>
                  <a:lnTo>
                    <a:pt x="1777" y="224"/>
                  </a:lnTo>
                  <a:lnTo>
                    <a:pt x="1783" y="226"/>
                  </a:lnTo>
                  <a:lnTo>
                    <a:pt x="1789" y="227"/>
                  </a:lnTo>
                  <a:lnTo>
                    <a:pt x="1793" y="230"/>
                  </a:lnTo>
                  <a:lnTo>
                    <a:pt x="1797" y="232"/>
                  </a:lnTo>
                  <a:lnTo>
                    <a:pt x="1800" y="237"/>
                  </a:lnTo>
                  <a:lnTo>
                    <a:pt x="1804" y="241"/>
                  </a:lnTo>
                  <a:lnTo>
                    <a:pt x="1806" y="247"/>
                  </a:lnTo>
                  <a:lnTo>
                    <a:pt x="1808" y="254"/>
                  </a:lnTo>
                  <a:lnTo>
                    <a:pt x="1810" y="270"/>
                  </a:lnTo>
                  <a:lnTo>
                    <a:pt x="1812" y="292"/>
                  </a:lnTo>
                  <a:lnTo>
                    <a:pt x="1812" y="318"/>
                  </a:lnTo>
                  <a:lnTo>
                    <a:pt x="1812" y="351"/>
                  </a:lnTo>
                  <a:lnTo>
                    <a:pt x="1811" y="437"/>
                  </a:lnTo>
                  <a:lnTo>
                    <a:pt x="1810" y="555"/>
                  </a:lnTo>
                  <a:lnTo>
                    <a:pt x="1795" y="980"/>
                  </a:lnTo>
                  <a:lnTo>
                    <a:pt x="1792" y="1008"/>
                  </a:lnTo>
                  <a:lnTo>
                    <a:pt x="1790" y="1033"/>
                  </a:lnTo>
                  <a:lnTo>
                    <a:pt x="1789" y="1056"/>
                  </a:lnTo>
                  <a:lnTo>
                    <a:pt x="1789" y="1077"/>
                  </a:lnTo>
                  <a:lnTo>
                    <a:pt x="1789" y="1112"/>
                  </a:lnTo>
                  <a:lnTo>
                    <a:pt x="1787" y="1138"/>
                  </a:lnTo>
                  <a:lnTo>
                    <a:pt x="1786" y="1148"/>
                  </a:lnTo>
                  <a:lnTo>
                    <a:pt x="1783" y="1157"/>
                  </a:lnTo>
                  <a:lnTo>
                    <a:pt x="1778" y="1165"/>
                  </a:lnTo>
                  <a:lnTo>
                    <a:pt x="1771" y="1170"/>
                  </a:lnTo>
                  <a:lnTo>
                    <a:pt x="1761" y="1174"/>
                  </a:lnTo>
                  <a:lnTo>
                    <a:pt x="1750" y="1178"/>
                  </a:lnTo>
                  <a:lnTo>
                    <a:pt x="1734" y="1180"/>
                  </a:lnTo>
                  <a:lnTo>
                    <a:pt x="1716" y="1182"/>
                  </a:lnTo>
                  <a:lnTo>
                    <a:pt x="1694" y="1182"/>
                  </a:lnTo>
                  <a:lnTo>
                    <a:pt x="1668" y="1181"/>
                  </a:lnTo>
                  <a:lnTo>
                    <a:pt x="1638" y="1180"/>
                  </a:lnTo>
                  <a:lnTo>
                    <a:pt x="1603" y="1179"/>
                  </a:lnTo>
                  <a:lnTo>
                    <a:pt x="1517" y="1174"/>
                  </a:lnTo>
                  <a:lnTo>
                    <a:pt x="1409" y="1169"/>
                  </a:lnTo>
                  <a:lnTo>
                    <a:pt x="1276" y="1163"/>
                  </a:lnTo>
                  <a:lnTo>
                    <a:pt x="1115" y="1158"/>
                  </a:lnTo>
                  <a:lnTo>
                    <a:pt x="1023" y="1157"/>
                  </a:lnTo>
                  <a:lnTo>
                    <a:pt x="922" y="1156"/>
                  </a:lnTo>
                  <a:lnTo>
                    <a:pt x="814" y="1155"/>
                  </a:lnTo>
                  <a:lnTo>
                    <a:pt x="696" y="1155"/>
                  </a:lnTo>
                  <a:lnTo>
                    <a:pt x="666" y="1155"/>
                  </a:lnTo>
                  <a:lnTo>
                    <a:pt x="639" y="1154"/>
                  </a:lnTo>
                  <a:lnTo>
                    <a:pt x="615" y="1152"/>
                  </a:lnTo>
                  <a:lnTo>
                    <a:pt x="592" y="1150"/>
                  </a:lnTo>
                  <a:lnTo>
                    <a:pt x="570" y="1146"/>
                  </a:lnTo>
                  <a:lnTo>
                    <a:pt x="546" y="1144"/>
                  </a:lnTo>
                  <a:lnTo>
                    <a:pt x="519" y="1143"/>
                  </a:lnTo>
                  <a:lnTo>
                    <a:pt x="489" y="1143"/>
                  </a:lnTo>
                  <a:lnTo>
                    <a:pt x="444" y="1144"/>
                  </a:lnTo>
                  <a:lnTo>
                    <a:pt x="405" y="1146"/>
                  </a:lnTo>
                  <a:lnTo>
                    <a:pt x="372" y="1151"/>
                  </a:lnTo>
                  <a:lnTo>
                    <a:pt x="345" y="1153"/>
                  </a:lnTo>
                  <a:lnTo>
                    <a:pt x="333" y="1154"/>
                  </a:lnTo>
                  <a:lnTo>
                    <a:pt x="322" y="1154"/>
                  </a:lnTo>
                  <a:lnTo>
                    <a:pt x="314" y="1154"/>
                  </a:lnTo>
                  <a:lnTo>
                    <a:pt x="305" y="1153"/>
                  </a:lnTo>
                  <a:lnTo>
                    <a:pt x="297" y="1151"/>
                  </a:lnTo>
                  <a:lnTo>
                    <a:pt x="291" y="1146"/>
                  </a:lnTo>
                  <a:lnTo>
                    <a:pt x="285" y="1142"/>
                  </a:lnTo>
                  <a:lnTo>
                    <a:pt x="281" y="1135"/>
                  </a:lnTo>
                  <a:lnTo>
                    <a:pt x="277" y="1128"/>
                  </a:lnTo>
                  <a:lnTo>
                    <a:pt x="274" y="1119"/>
                  </a:lnTo>
                  <a:lnTo>
                    <a:pt x="271" y="1107"/>
                  </a:lnTo>
                  <a:lnTo>
                    <a:pt x="269" y="1094"/>
                  </a:lnTo>
                  <a:lnTo>
                    <a:pt x="267" y="1061"/>
                  </a:lnTo>
                  <a:lnTo>
                    <a:pt x="266" y="1018"/>
                  </a:lnTo>
                  <a:lnTo>
                    <a:pt x="267" y="899"/>
                  </a:lnTo>
                  <a:lnTo>
                    <a:pt x="269" y="726"/>
                  </a:lnTo>
                  <a:lnTo>
                    <a:pt x="268" y="682"/>
                  </a:lnTo>
                  <a:lnTo>
                    <a:pt x="266" y="635"/>
                  </a:lnTo>
                  <a:lnTo>
                    <a:pt x="263" y="585"/>
                  </a:lnTo>
                  <a:lnTo>
                    <a:pt x="259" y="533"/>
                  </a:lnTo>
                  <a:lnTo>
                    <a:pt x="256" y="478"/>
                  </a:lnTo>
                  <a:lnTo>
                    <a:pt x="254" y="420"/>
                  </a:lnTo>
                  <a:lnTo>
                    <a:pt x="254" y="360"/>
                  </a:lnTo>
                  <a:lnTo>
                    <a:pt x="255" y="296"/>
                  </a:lnTo>
                  <a:lnTo>
                    <a:pt x="257" y="278"/>
                  </a:lnTo>
                  <a:lnTo>
                    <a:pt x="259" y="263"/>
                  </a:lnTo>
                  <a:lnTo>
                    <a:pt x="263" y="251"/>
                  </a:lnTo>
                  <a:lnTo>
                    <a:pt x="267" y="242"/>
                  </a:lnTo>
                  <a:lnTo>
                    <a:pt x="270" y="238"/>
                  </a:lnTo>
                  <a:lnTo>
                    <a:pt x="272" y="234"/>
                  </a:lnTo>
                  <a:lnTo>
                    <a:pt x="276" y="232"/>
                  </a:lnTo>
                  <a:lnTo>
                    <a:pt x="279" y="230"/>
                  </a:lnTo>
                  <a:lnTo>
                    <a:pt x="287" y="228"/>
                  </a:lnTo>
                  <a:lnTo>
                    <a:pt x="295" y="226"/>
                  </a:lnTo>
                  <a:lnTo>
                    <a:pt x="336" y="231"/>
                  </a:lnTo>
                  <a:lnTo>
                    <a:pt x="391" y="237"/>
                  </a:lnTo>
                  <a:close/>
                  <a:moveTo>
                    <a:pt x="1896" y="334"/>
                  </a:moveTo>
                  <a:lnTo>
                    <a:pt x="1909" y="334"/>
                  </a:lnTo>
                  <a:lnTo>
                    <a:pt x="1908" y="404"/>
                  </a:lnTo>
                  <a:lnTo>
                    <a:pt x="1908" y="474"/>
                  </a:lnTo>
                  <a:lnTo>
                    <a:pt x="1907" y="547"/>
                  </a:lnTo>
                  <a:lnTo>
                    <a:pt x="1907" y="619"/>
                  </a:lnTo>
                  <a:lnTo>
                    <a:pt x="1908" y="689"/>
                  </a:lnTo>
                  <a:lnTo>
                    <a:pt x="1910" y="759"/>
                  </a:lnTo>
                  <a:lnTo>
                    <a:pt x="1911" y="792"/>
                  </a:lnTo>
                  <a:lnTo>
                    <a:pt x="1913" y="825"/>
                  </a:lnTo>
                  <a:lnTo>
                    <a:pt x="1915" y="856"/>
                  </a:lnTo>
                  <a:lnTo>
                    <a:pt x="1919" y="888"/>
                  </a:lnTo>
                  <a:lnTo>
                    <a:pt x="1922" y="920"/>
                  </a:lnTo>
                  <a:lnTo>
                    <a:pt x="1924" y="955"/>
                  </a:lnTo>
                  <a:lnTo>
                    <a:pt x="1925" y="990"/>
                  </a:lnTo>
                  <a:lnTo>
                    <a:pt x="1925" y="1025"/>
                  </a:lnTo>
                  <a:lnTo>
                    <a:pt x="1924" y="1096"/>
                  </a:lnTo>
                  <a:lnTo>
                    <a:pt x="1921" y="1168"/>
                  </a:lnTo>
                  <a:lnTo>
                    <a:pt x="1917" y="1240"/>
                  </a:lnTo>
                  <a:lnTo>
                    <a:pt x="1913" y="1311"/>
                  </a:lnTo>
                  <a:lnTo>
                    <a:pt x="1910" y="1381"/>
                  </a:lnTo>
                  <a:lnTo>
                    <a:pt x="1909" y="1449"/>
                  </a:lnTo>
                  <a:lnTo>
                    <a:pt x="1701" y="1437"/>
                  </a:lnTo>
                  <a:lnTo>
                    <a:pt x="1637" y="1437"/>
                  </a:lnTo>
                  <a:lnTo>
                    <a:pt x="1559" y="1440"/>
                  </a:lnTo>
                  <a:lnTo>
                    <a:pt x="1468" y="1444"/>
                  </a:lnTo>
                  <a:lnTo>
                    <a:pt x="1367" y="1448"/>
                  </a:lnTo>
                  <a:lnTo>
                    <a:pt x="1258" y="1453"/>
                  </a:lnTo>
                  <a:lnTo>
                    <a:pt x="1144" y="1460"/>
                  </a:lnTo>
                  <a:lnTo>
                    <a:pt x="1026" y="1465"/>
                  </a:lnTo>
                  <a:lnTo>
                    <a:pt x="906" y="1471"/>
                  </a:lnTo>
                  <a:lnTo>
                    <a:pt x="786" y="1476"/>
                  </a:lnTo>
                  <a:lnTo>
                    <a:pt x="670" y="1481"/>
                  </a:lnTo>
                  <a:lnTo>
                    <a:pt x="560" y="1484"/>
                  </a:lnTo>
                  <a:lnTo>
                    <a:pt x="456" y="1486"/>
                  </a:lnTo>
                  <a:lnTo>
                    <a:pt x="361" y="1486"/>
                  </a:lnTo>
                  <a:lnTo>
                    <a:pt x="279" y="1485"/>
                  </a:lnTo>
                  <a:lnTo>
                    <a:pt x="243" y="1483"/>
                  </a:lnTo>
                  <a:lnTo>
                    <a:pt x="211" y="1481"/>
                  </a:lnTo>
                  <a:lnTo>
                    <a:pt x="181" y="1478"/>
                  </a:lnTo>
                  <a:lnTo>
                    <a:pt x="157" y="1474"/>
                  </a:lnTo>
                  <a:lnTo>
                    <a:pt x="143" y="1472"/>
                  </a:lnTo>
                  <a:lnTo>
                    <a:pt x="131" y="1470"/>
                  </a:lnTo>
                  <a:lnTo>
                    <a:pt x="123" y="1466"/>
                  </a:lnTo>
                  <a:lnTo>
                    <a:pt x="116" y="1464"/>
                  </a:lnTo>
                  <a:lnTo>
                    <a:pt x="112" y="1461"/>
                  </a:lnTo>
                  <a:lnTo>
                    <a:pt x="110" y="1458"/>
                  </a:lnTo>
                  <a:lnTo>
                    <a:pt x="109" y="1453"/>
                  </a:lnTo>
                  <a:lnTo>
                    <a:pt x="109" y="1449"/>
                  </a:lnTo>
                  <a:lnTo>
                    <a:pt x="111" y="1438"/>
                  </a:lnTo>
                  <a:lnTo>
                    <a:pt x="115" y="1423"/>
                  </a:lnTo>
                  <a:lnTo>
                    <a:pt x="117" y="1413"/>
                  </a:lnTo>
                  <a:lnTo>
                    <a:pt x="118" y="1404"/>
                  </a:lnTo>
                  <a:lnTo>
                    <a:pt x="120" y="1392"/>
                  </a:lnTo>
                  <a:lnTo>
                    <a:pt x="120" y="1377"/>
                  </a:lnTo>
                  <a:lnTo>
                    <a:pt x="98" y="90"/>
                  </a:lnTo>
                  <a:lnTo>
                    <a:pt x="127" y="90"/>
                  </a:lnTo>
                  <a:lnTo>
                    <a:pt x="155" y="91"/>
                  </a:lnTo>
                  <a:lnTo>
                    <a:pt x="182" y="93"/>
                  </a:lnTo>
                  <a:lnTo>
                    <a:pt x="208" y="96"/>
                  </a:lnTo>
                  <a:lnTo>
                    <a:pt x="237" y="98"/>
                  </a:lnTo>
                  <a:lnTo>
                    <a:pt x="265" y="100"/>
                  </a:lnTo>
                  <a:lnTo>
                    <a:pt x="296" y="101"/>
                  </a:lnTo>
                  <a:lnTo>
                    <a:pt x="330" y="102"/>
                  </a:lnTo>
                  <a:lnTo>
                    <a:pt x="1750" y="90"/>
                  </a:lnTo>
                  <a:lnTo>
                    <a:pt x="1774" y="90"/>
                  </a:lnTo>
                  <a:lnTo>
                    <a:pt x="1796" y="91"/>
                  </a:lnTo>
                  <a:lnTo>
                    <a:pt x="1815" y="93"/>
                  </a:lnTo>
                  <a:lnTo>
                    <a:pt x="1831" y="96"/>
                  </a:lnTo>
                  <a:lnTo>
                    <a:pt x="1847" y="98"/>
                  </a:lnTo>
                  <a:lnTo>
                    <a:pt x="1864" y="100"/>
                  </a:lnTo>
                  <a:lnTo>
                    <a:pt x="1885" y="101"/>
                  </a:lnTo>
                  <a:lnTo>
                    <a:pt x="1909" y="102"/>
                  </a:lnTo>
                  <a:lnTo>
                    <a:pt x="1896" y="285"/>
                  </a:lnTo>
                  <a:lnTo>
                    <a:pt x="1895" y="263"/>
                  </a:lnTo>
                  <a:lnTo>
                    <a:pt x="1893" y="241"/>
                  </a:lnTo>
                  <a:lnTo>
                    <a:pt x="1891" y="230"/>
                  </a:lnTo>
                  <a:lnTo>
                    <a:pt x="1888" y="220"/>
                  </a:lnTo>
                  <a:lnTo>
                    <a:pt x="1885" y="211"/>
                  </a:lnTo>
                  <a:lnTo>
                    <a:pt x="1881" y="202"/>
                  </a:lnTo>
                  <a:lnTo>
                    <a:pt x="1877" y="193"/>
                  </a:lnTo>
                  <a:lnTo>
                    <a:pt x="1873" y="186"/>
                  </a:lnTo>
                  <a:lnTo>
                    <a:pt x="1868" y="178"/>
                  </a:lnTo>
                  <a:lnTo>
                    <a:pt x="1862" y="171"/>
                  </a:lnTo>
                  <a:lnTo>
                    <a:pt x="1857" y="165"/>
                  </a:lnTo>
                  <a:lnTo>
                    <a:pt x="1850" y="160"/>
                  </a:lnTo>
                  <a:lnTo>
                    <a:pt x="1843" y="154"/>
                  </a:lnTo>
                  <a:lnTo>
                    <a:pt x="1836" y="150"/>
                  </a:lnTo>
                  <a:lnTo>
                    <a:pt x="1830" y="148"/>
                  </a:lnTo>
                  <a:lnTo>
                    <a:pt x="1822" y="147"/>
                  </a:lnTo>
                  <a:lnTo>
                    <a:pt x="1812" y="144"/>
                  </a:lnTo>
                  <a:lnTo>
                    <a:pt x="1799" y="142"/>
                  </a:lnTo>
                  <a:lnTo>
                    <a:pt x="1769" y="140"/>
                  </a:lnTo>
                  <a:lnTo>
                    <a:pt x="1733" y="138"/>
                  </a:lnTo>
                  <a:lnTo>
                    <a:pt x="1645" y="136"/>
                  </a:lnTo>
                  <a:lnTo>
                    <a:pt x="1547" y="136"/>
                  </a:lnTo>
                  <a:lnTo>
                    <a:pt x="1446" y="136"/>
                  </a:lnTo>
                  <a:lnTo>
                    <a:pt x="1355" y="137"/>
                  </a:lnTo>
                  <a:lnTo>
                    <a:pt x="1281" y="138"/>
                  </a:lnTo>
                  <a:lnTo>
                    <a:pt x="1235" y="139"/>
                  </a:lnTo>
                  <a:lnTo>
                    <a:pt x="1207" y="139"/>
                  </a:lnTo>
                  <a:lnTo>
                    <a:pt x="1182" y="140"/>
                  </a:lnTo>
                  <a:lnTo>
                    <a:pt x="1161" y="142"/>
                  </a:lnTo>
                  <a:lnTo>
                    <a:pt x="1140" y="144"/>
                  </a:lnTo>
                  <a:lnTo>
                    <a:pt x="1121" y="147"/>
                  </a:lnTo>
                  <a:lnTo>
                    <a:pt x="1100" y="149"/>
                  </a:lnTo>
                  <a:lnTo>
                    <a:pt x="1077" y="151"/>
                  </a:lnTo>
                  <a:lnTo>
                    <a:pt x="1052" y="151"/>
                  </a:lnTo>
                  <a:lnTo>
                    <a:pt x="428" y="151"/>
                  </a:lnTo>
                  <a:lnTo>
                    <a:pt x="393" y="150"/>
                  </a:lnTo>
                  <a:lnTo>
                    <a:pt x="360" y="149"/>
                  </a:lnTo>
                  <a:lnTo>
                    <a:pt x="331" y="147"/>
                  </a:lnTo>
                  <a:lnTo>
                    <a:pt x="304" y="144"/>
                  </a:lnTo>
                  <a:lnTo>
                    <a:pt x="280" y="143"/>
                  </a:lnTo>
                  <a:lnTo>
                    <a:pt x="259" y="143"/>
                  </a:lnTo>
                  <a:lnTo>
                    <a:pt x="250" y="144"/>
                  </a:lnTo>
                  <a:lnTo>
                    <a:pt x="241" y="145"/>
                  </a:lnTo>
                  <a:lnTo>
                    <a:pt x="232" y="148"/>
                  </a:lnTo>
                  <a:lnTo>
                    <a:pt x="225" y="151"/>
                  </a:lnTo>
                  <a:lnTo>
                    <a:pt x="218" y="155"/>
                  </a:lnTo>
                  <a:lnTo>
                    <a:pt x="212" y="160"/>
                  </a:lnTo>
                  <a:lnTo>
                    <a:pt x="205" y="166"/>
                  </a:lnTo>
                  <a:lnTo>
                    <a:pt x="200" y="173"/>
                  </a:lnTo>
                  <a:lnTo>
                    <a:pt x="194" y="181"/>
                  </a:lnTo>
                  <a:lnTo>
                    <a:pt x="190" y="190"/>
                  </a:lnTo>
                  <a:lnTo>
                    <a:pt x="187" y="201"/>
                  </a:lnTo>
                  <a:lnTo>
                    <a:pt x="182" y="213"/>
                  </a:lnTo>
                  <a:lnTo>
                    <a:pt x="180" y="227"/>
                  </a:lnTo>
                  <a:lnTo>
                    <a:pt x="177" y="242"/>
                  </a:lnTo>
                  <a:lnTo>
                    <a:pt x="175" y="259"/>
                  </a:lnTo>
                  <a:lnTo>
                    <a:pt x="174" y="278"/>
                  </a:lnTo>
                  <a:lnTo>
                    <a:pt x="172" y="320"/>
                  </a:lnTo>
                  <a:lnTo>
                    <a:pt x="170" y="371"/>
                  </a:lnTo>
                  <a:lnTo>
                    <a:pt x="172" y="439"/>
                  </a:lnTo>
                  <a:lnTo>
                    <a:pt x="173" y="503"/>
                  </a:lnTo>
                  <a:lnTo>
                    <a:pt x="175" y="564"/>
                  </a:lnTo>
                  <a:lnTo>
                    <a:pt x="177" y="625"/>
                  </a:lnTo>
                  <a:lnTo>
                    <a:pt x="179" y="686"/>
                  </a:lnTo>
                  <a:lnTo>
                    <a:pt x="181" y="747"/>
                  </a:lnTo>
                  <a:lnTo>
                    <a:pt x="182" y="810"/>
                  </a:lnTo>
                  <a:lnTo>
                    <a:pt x="184" y="874"/>
                  </a:lnTo>
                  <a:lnTo>
                    <a:pt x="181" y="939"/>
                  </a:lnTo>
                  <a:lnTo>
                    <a:pt x="180" y="1003"/>
                  </a:lnTo>
                  <a:lnTo>
                    <a:pt x="180" y="1034"/>
                  </a:lnTo>
                  <a:lnTo>
                    <a:pt x="180" y="1065"/>
                  </a:lnTo>
                  <a:lnTo>
                    <a:pt x="182" y="1094"/>
                  </a:lnTo>
                  <a:lnTo>
                    <a:pt x="186" y="1121"/>
                  </a:lnTo>
                  <a:lnTo>
                    <a:pt x="189" y="1133"/>
                  </a:lnTo>
                  <a:lnTo>
                    <a:pt x="192" y="1146"/>
                  </a:lnTo>
                  <a:lnTo>
                    <a:pt x="195" y="1158"/>
                  </a:lnTo>
                  <a:lnTo>
                    <a:pt x="200" y="1169"/>
                  </a:lnTo>
                  <a:lnTo>
                    <a:pt x="205" y="1179"/>
                  </a:lnTo>
                  <a:lnTo>
                    <a:pt x="211" y="1189"/>
                  </a:lnTo>
                  <a:lnTo>
                    <a:pt x="217" y="1198"/>
                  </a:lnTo>
                  <a:lnTo>
                    <a:pt x="225" y="1206"/>
                  </a:lnTo>
                  <a:lnTo>
                    <a:pt x="232" y="1214"/>
                  </a:lnTo>
                  <a:lnTo>
                    <a:pt x="242" y="1221"/>
                  </a:lnTo>
                  <a:lnTo>
                    <a:pt x="252" y="1227"/>
                  </a:lnTo>
                  <a:lnTo>
                    <a:pt x="263" y="1231"/>
                  </a:lnTo>
                  <a:lnTo>
                    <a:pt x="275" y="1235"/>
                  </a:lnTo>
                  <a:lnTo>
                    <a:pt x="288" y="1239"/>
                  </a:lnTo>
                  <a:lnTo>
                    <a:pt x="303" y="1240"/>
                  </a:lnTo>
                  <a:lnTo>
                    <a:pt x="318" y="1241"/>
                  </a:lnTo>
                  <a:lnTo>
                    <a:pt x="334" y="1241"/>
                  </a:lnTo>
                  <a:lnTo>
                    <a:pt x="347" y="1240"/>
                  </a:lnTo>
                  <a:lnTo>
                    <a:pt x="358" y="1237"/>
                  </a:lnTo>
                  <a:lnTo>
                    <a:pt x="369" y="1235"/>
                  </a:lnTo>
                  <a:lnTo>
                    <a:pt x="380" y="1233"/>
                  </a:lnTo>
                  <a:lnTo>
                    <a:pt x="393" y="1231"/>
                  </a:lnTo>
                  <a:lnTo>
                    <a:pt x="408" y="1230"/>
                  </a:lnTo>
                  <a:lnTo>
                    <a:pt x="428" y="1228"/>
                  </a:lnTo>
                  <a:lnTo>
                    <a:pt x="807" y="1241"/>
                  </a:lnTo>
                  <a:lnTo>
                    <a:pt x="843" y="1242"/>
                  </a:lnTo>
                  <a:lnTo>
                    <a:pt x="891" y="1243"/>
                  </a:lnTo>
                  <a:lnTo>
                    <a:pt x="948" y="1244"/>
                  </a:lnTo>
                  <a:lnTo>
                    <a:pt x="1015" y="1246"/>
                  </a:lnTo>
                  <a:lnTo>
                    <a:pt x="1089" y="1249"/>
                  </a:lnTo>
                  <a:lnTo>
                    <a:pt x="1167" y="1252"/>
                  </a:lnTo>
                  <a:lnTo>
                    <a:pt x="1248" y="1255"/>
                  </a:lnTo>
                  <a:lnTo>
                    <a:pt x="1330" y="1257"/>
                  </a:lnTo>
                  <a:lnTo>
                    <a:pt x="1411" y="1260"/>
                  </a:lnTo>
                  <a:lnTo>
                    <a:pt x="1489" y="1261"/>
                  </a:lnTo>
                  <a:lnTo>
                    <a:pt x="1563" y="1263"/>
                  </a:lnTo>
                  <a:lnTo>
                    <a:pt x="1630" y="1265"/>
                  </a:lnTo>
                  <a:lnTo>
                    <a:pt x="1688" y="1265"/>
                  </a:lnTo>
                  <a:lnTo>
                    <a:pt x="1735" y="1263"/>
                  </a:lnTo>
                  <a:lnTo>
                    <a:pt x="1755" y="1262"/>
                  </a:lnTo>
                  <a:lnTo>
                    <a:pt x="1771" y="1261"/>
                  </a:lnTo>
                  <a:lnTo>
                    <a:pt x="1783" y="1260"/>
                  </a:lnTo>
                  <a:lnTo>
                    <a:pt x="1792" y="1259"/>
                  </a:lnTo>
                  <a:lnTo>
                    <a:pt x="1806" y="1254"/>
                  </a:lnTo>
                  <a:lnTo>
                    <a:pt x="1819" y="1248"/>
                  </a:lnTo>
                  <a:lnTo>
                    <a:pt x="1830" y="1242"/>
                  </a:lnTo>
                  <a:lnTo>
                    <a:pt x="1838" y="1234"/>
                  </a:lnTo>
                  <a:lnTo>
                    <a:pt x="1846" y="1227"/>
                  </a:lnTo>
                  <a:lnTo>
                    <a:pt x="1853" y="1218"/>
                  </a:lnTo>
                  <a:lnTo>
                    <a:pt x="1857" y="1208"/>
                  </a:lnTo>
                  <a:lnTo>
                    <a:pt x="1861" y="1197"/>
                  </a:lnTo>
                  <a:lnTo>
                    <a:pt x="1864" y="1185"/>
                  </a:lnTo>
                  <a:lnTo>
                    <a:pt x="1867" y="1173"/>
                  </a:lnTo>
                  <a:lnTo>
                    <a:pt x="1868" y="1160"/>
                  </a:lnTo>
                  <a:lnTo>
                    <a:pt x="1869" y="1146"/>
                  </a:lnTo>
                  <a:lnTo>
                    <a:pt x="1871" y="1116"/>
                  </a:lnTo>
                  <a:lnTo>
                    <a:pt x="1872" y="1082"/>
                  </a:lnTo>
                  <a:lnTo>
                    <a:pt x="1873" y="1053"/>
                  </a:lnTo>
                  <a:lnTo>
                    <a:pt x="1875" y="1025"/>
                  </a:lnTo>
                  <a:lnTo>
                    <a:pt x="1877" y="995"/>
                  </a:lnTo>
                  <a:lnTo>
                    <a:pt x="1880" y="966"/>
                  </a:lnTo>
                  <a:lnTo>
                    <a:pt x="1882" y="937"/>
                  </a:lnTo>
                  <a:lnTo>
                    <a:pt x="1883" y="905"/>
                  </a:lnTo>
                  <a:lnTo>
                    <a:pt x="1884" y="872"/>
                  </a:lnTo>
                  <a:lnTo>
                    <a:pt x="1884" y="837"/>
                  </a:lnTo>
                  <a:lnTo>
                    <a:pt x="1884" y="803"/>
                  </a:lnTo>
                  <a:lnTo>
                    <a:pt x="1886" y="772"/>
                  </a:lnTo>
                  <a:lnTo>
                    <a:pt x="1887" y="744"/>
                  </a:lnTo>
                  <a:lnTo>
                    <a:pt x="1891" y="716"/>
                  </a:lnTo>
                  <a:lnTo>
                    <a:pt x="1893" y="688"/>
                  </a:lnTo>
                  <a:lnTo>
                    <a:pt x="1895" y="659"/>
                  </a:lnTo>
                  <a:lnTo>
                    <a:pt x="1896" y="627"/>
                  </a:lnTo>
                  <a:lnTo>
                    <a:pt x="1896" y="592"/>
                  </a:lnTo>
                  <a:lnTo>
                    <a:pt x="1896" y="560"/>
                  </a:lnTo>
                  <a:lnTo>
                    <a:pt x="1896" y="528"/>
                  </a:lnTo>
                  <a:lnTo>
                    <a:pt x="1896" y="495"/>
                  </a:lnTo>
                  <a:lnTo>
                    <a:pt x="1896" y="463"/>
                  </a:lnTo>
                  <a:lnTo>
                    <a:pt x="1896" y="431"/>
                  </a:lnTo>
                  <a:lnTo>
                    <a:pt x="1896" y="398"/>
                  </a:lnTo>
                  <a:lnTo>
                    <a:pt x="1896" y="367"/>
                  </a:lnTo>
                  <a:lnTo>
                    <a:pt x="1896" y="334"/>
                  </a:lnTo>
                  <a:close/>
                  <a:moveTo>
                    <a:pt x="36" y="1547"/>
                  </a:moveTo>
                  <a:lnTo>
                    <a:pt x="72" y="1550"/>
                  </a:lnTo>
                  <a:lnTo>
                    <a:pt x="104" y="1554"/>
                  </a:lnTo>
                  <a:lnTo>
                    <a:pt x="137" y="1559"/>
                  </a:lnTo>
                  <a:lnTo>
                    <a:pt x="169" y="1562"/>
                  </a:lnTo>
                  <a:lnTo>
                    <a:pt x="203" y="1566"/>
                  </a:lnTo>
                  <a:lnTo>
                    <a:pt x="239" y="1569"/>
                  </a:lnTo>
                  <a:lnTo>
                    <a:pt x="277" y="1571"/>
                  </a:lnTo>
                  <a:lnTo>
                    <a:pt x="318" y="1572"/>
                  </a:lnTo>
                  <a:lnTo>
                    <a:pt x="357" y="1572"/>
                  </a:lnTo>
                  <a:lnTo>
                    <a:pt x="397" y="1572"/>
                  </a:lnTo>
                  <a:lnTo>
                    <a:pt x="437" y="1572"/>
                  </a:lnTo>
                  <a:lnTo>
                    <a:pt x="476" y="1572"/>
                  </a:lnTo>
                  <a:lnTo>
                    <a:pt x="516" y="1572"/>
                  </a:lnTo>
                  <a:lnTo>
                    <a:pt x="557" y="1572"/>
                  </a:lnTo>
                  <a:lnTo>
                    <a:pt x="596" y="1572"/>
                  </a:lnTo>
                  <a:lnTo>
                    <a:pt x="636" y="1572"/>
                  </a:lnTo>
                  <a:lnTo>
                    <a:pt x="642" y="1603"/>
                  </a:lnTo>
                  <a:lnTo>
                    <a:pt x="647" y="1630"/>
                  </a:lnTo>
                  <a:lnTo>
                    <a:pt x="649" y="1653"/>
                  </a:lnTo>
                  <a:lnTo>
                    <a:pt x="649" y="1674"/>
                  </a:lnTo>
                  <a:lnTo>
                    <a:pt x="647" y="1691"/>
                  </a:lnTo>
                  <a:lnTo>
                    <a:pt x="644" y="1706"/>
                  </a:lnTo>
                  <a:lnTo>
                    <a:pt x="640" y="1720"/>
                  </a:lnTo>
                  <a:lnTo>
                    <a:pt x="636" y="1731"/>
                  </a:lnTo>
                  <a:lnTo>
                    <a:pt x="625" y="1752"/>
                  </a:lnTo>
                  <a:lnTo>
                    <a:pt x="613" y="1770"/>
                  </a:lnTo>
                  <a:lnTo>
                    <a:pt x="609" y="1780"/>
                  </a:lnTo>
                  <a:lnTo>
                    <a:pt x="604" y="1791"/>
                  </a:lnTo>
                  <a:lnTo>
                    <a:pt x="601" y="1803"/>
                  </a:lnTo>
                  <a:lnTo>
                    <a:pt x="599" y="1816"/>
                  </a:lnTo>
                  <a:lnTo>
                    <a:pt x="609" y="1821"/>
                  </a:lnTo>
                  <a:lnTo>
                    <a:pt x="618" y="1827"/>
                  </a:lnTo>
                  <a:lnTo>
                    <a:pt x="630" y="1831"/>
                  </a:lnTo>
                  <a:lnTo>
                    <a:pt x="643" y="1836"/>
                  </a:lnTo>
                  <a:lnTo>
                    <a:pt x="674" y="1843"/>
                  </a:lnTo>
                  <a:lnTo>
                    <a:pt x="706" y="1850"/>
                  </a:lnTo>
                  <a:lnTo>
                    <a:pt x="743" y="1854"/>
                  </a:lnTo>
                  <a:lnTo>
                    <a:pt x="782" y="1858"/>
                  </a:lnTo>
                  <a:lnTo>
                    <a:pt x="823" y="1862"/>
                  </a:lnTo>
                  <a:lnTo>
                    <a:pt x="865" y="1864"/>
                  </a:lnTo>
                  <a:lnTo>
                    <a:pt x="950" y="1866"/>
                  </a:lnTo>
                  <a:lnTo>
                    <a:pt x="1032" y="1866"/>
                  </a:lnTo>
                  <a:lnTo>
                    <a:pt x="1104" y="1866"/>
                  </a:lnTo>
                  <a:lnTo>
                    <a:pt x="1162" y="1866"/>
                  </a:lnTo>
                  <a:lnTo>
                    <a:pt x="1230" y="1865"/>
                  </a:lnTo>
                  <a:lnTo>
                    <a:pt x="1289" y="1863"/>
                  </a:lnTo>
                  <a:lnTo>
                    <a:pt x="1314" y="1861"/>
                  </a:lnTo>
                  <a:lnTo>
                    <a:pt x="1335" y="1859"/>
                  </a:lnTo>
                  <a:lnTo>
                    <a:pt x="1356" y="1857"/>
                  </a:lnTo>
                  <a:lnTo>
                    <a:pt x="1374" y="1854"/>
                  </a:lnTo>
                  <a:lnTo>
                    <a:pt x="1389" y="1851"/>
                  </a:lnTo>
                  <a:lnTo>
                    <a:pt x="1404" y="1847"/>
                  </a:lnTo>
                  <a:lnTo>
                    <a:pt x="1415" y="1844"/>
                  </a:lnTo>
                  <a:lnTo>
                    <a:pt x="1426" y="1840"/>
                  </a:lnTo>
                  <a:lnTo>
                    <a:pt x="1434" y="1836"/>
                  </a:lnTo>
                  <a:lnTo>
                    <a:pt x="1442" y="1831"/>
                  </a:lnTo>
                  <a:lnTo>
                    <a:pt x="1447" y="1826"/>
                  </a:lnTo>
                  <a:lnTo>
                    <a:pt x="1451" y="1820"/>
                  </a:lnTo>
                  <a:lnTo>
                    <a:pt x="1453" y="1815"/>
                  </a:lnTo>
                  <a:lnTo>
                    <a:pt x="1456" y="1808"/>
                  </a:lnTo>
                  <a:lnTo>
                    <a:pt x="1456" y="1802"/>
                  </a:lnTo>
                  <a:lnTo>
                    <a:pt x="1456" y="1795"/>
                  </a:lnTo>
                  <a:lnTo>
                    <a:pt x="1452" y="1780"/>
                  </a:lnTo>
                  <a:lnTo>
                    <a:pt x="1447" y="1765"/>
                  </a:lnTo>
                  <a:lnTo>
                    <a:pt x="1431" y="1728"/>
                  </a:lnTo>
                  <a:lnTo>
                    <a:pt x="1414" y="1687"/>
                  </a:lnTo>
                  <a:lnTo>
                    <a:pt x="1409" y="1667"/>
                  </a:lnTo>
                  <a:lnTo>
                    <a:pt x="1405" y="1648"/>
                  </a:lnTo>
                  <a:lnTo>
                    <a:pt x="1400" y="1629"/>
                  </a:lnTo>
                  <a:lnTo>
                    <a:pt x="1397" y="1610"/>
                  </a:lnTo>
                  <a:lnTo>
                    <a:pt x="1389" y="1573"/>
                  </a:lnTo>
                  <a:lnTo>
                    <a:pt x="1382" y="1535"/>
                  </a:lnTo>
                  <a:lnTo>
                    <a:pt x="1761" y="1523"/>
                  </a:lnTo>
                  <a:lnTo>
                    <a:pt x="1794" y="1524"/>
                  </a:lnTo>
                  <a:lnTo>
                    <a:pt x="1824" y="1526"/>
                  </a:lnTo>
                  <a:lnTo>
                    <a:pt x="1854" y="1529"/>
                  </a:lnTo>
                  <a:lnTo>
                    <a:pt x="1883" y="1533"/>
                  </a:lnTo>
                  <a:lnTo>
                    <a:pt x="1910" y="1536"/>
                  </a:lnTo>
                  <a:lnTo>
                    <a:pt x="1935" y="1538"/>
                  </a:lnTo>
                  <a:lnTo>
                    <a:pt x="1948" y="1538"/>
                  </a:lnTo>
                  <a:lnTo>
                    <a:pt x="1960" y="1538"/>
                  </a:lnTo>
                  <a:lnTo>
                    <a:pt x="1971" y="1537"/>
                  </a:lnTo>
                  <a:lnTo>
                    <a:pt x="1982" y="1535"/>
                  </a:lnTo>
                  <a:lnTo>
                    <a:pt x="1988" y="1508"/>
                  </a:lnTo>
                  <a:lnTo>
                    <a:pt x="1992" y="1477"/>
                  </a:lnTo>
                  <a:lnTo>
                    <a:pt x="1997" y="1444"/>
                  </a:lnTo>
                  <a:lnTo>
                    <a:pt x="2000" y="1408"/>
                  </a:lnTo>
                  <a:lnTo>
                    <a:pt x="2002" y="1370"/>
                  </a:lnTo>
                  <a:lnTo>
                    <a:pt x="2004" y="1331"/>
                  </a:lnTo>
                  <a:lnTo>
                    <a:pt x="2007" y="1288"/>
                  </a:lnTo>
                  <a:lnTo>
                    <a:pt x="2008" y="1245"/>
                  </a:lnTo>
                  <a:lnTo>
                    <a:pt x="2008" y="1153"/>
                  </a:lnTo>
                  <a:lnTo>
                    <a:pt x="2007" y="1057"/>
                  </a:lnTo>
                  <a:lnTo>
                    <a:pt x="2004" y="958"/>
                  </a:lnTo>
                  <a:lnTo>
                    <a:pt x="2002" y="859"/>
                  </a:lnTo>
                  <a:lnTo>
                    <a:pt x="1999" y="759"/>
                  </a:lnTo>
                  <a:lnTo>
                    <a:pt x="1996" y="660"/>
                  </a:lnTo>
                  <a:lnTo>
                    <a:pt x="1992" y="566"/>
                  </a:lnTo>
                  <a:lnTo>
                    <a:pt x="1990" y="477"/>
                  </a:lnTo>
                  <a:lnTo>
                    <a:pt x="1988" y="393"/>
                  </a:lnTo>
                  <a:lnTo>
                    <a:pt x="1988" y="318"/>
                  </a:lnTo>
                  <a:lnTo>
                    <a:pt x="1989" y="284"/>
                  </a:lnTo>
                  <a:lnTo>
                    <a:pt x="1990" y="254"/>
                  </a:lnTo>
                  <a:lnTo>
                    <a:pt x="1992" y="225"/>
                  </a:lnTo>
                  <a:lnTo>
                    <a:pt x="1995" y="200"/>
                  </a:lnTo>
                  <a:lnTo>
                    <a:pt x="2009" y="53"/>
                  </a:lnTo>
                  <a:lnTo>
                    <a:pt x="1994" y="43"/>
                  </a:lnTo>
                  <a:lnTo>
                    <a:pt x="1981" y="36"/>
                  </a:lnTo>
                  <a:lnTo>
                    <a:pt x="1971" y="30"/>
                  </a:lnTo>
                  <a:lnTo>
                    <a:pt x="1961" y="26"/>
                  </a:lnTo>
                  <a:lnTo>
                    <a:pt x="1950" y="23"/>
                  </a:lnTo>
                  <a:lnTo>
                    <a:pt x="1936" y="21"/>
                  </a:lnTo>
                  <a:lnTo>
                    <a:pt x="1920" y="18"/>
                  </a:lnTo>
                  <a:lnTo>
                    <a:pt x="1897" y="15"/>
                  </a:lnTo>
                  <a:lnTo>
                    <a:pt x="1876" y="13"/>
                  </a:lnTo>
                  <a:lnTo>
                    <a:pt x="1849" y="11"/>
                  </a:lnTo>
                  <a:lnTo>
                    <a:pt x="1816" y="9"/>
                  </a:lnTo>
                  <a:lnTo>
                    <a:pt x="1777" y="8"/>
                  </a:lnTo>
                  <a:lnTo>
                    <a:pt x="1683" y="4"/>
                  </a:lnTo>
                  <a:lnTo>
                    <a:pt x="1573" y="3"/>
                  </a:lnTo>
                  <a:lnTo>
                    <a:pt x="1448" y="1"/>
                  </a:lnTo>
                  <a:lnTo>
                    <a:pt x="1311" y="1"/>
                  </a:lnTo>
                  <a:lnTo>
                    <a:pt x="1168" y="0"/>
                  </a:lnTo>
                  <a:lnTo>
                    <a:pt x="1020" y="0"/>
                  </a:lnTo>
                  <a:lnTo>
                    <a:pt x="871" y="0"/>
                  </a:lnTo>
                  <a:lnTo>
                    <a:pt x="724" y="1"/>
                  </a:lnTo>
                  <a:lnTo>
                    <a:pt x="580" y="1"/>
                  </a:lnTo>
                  <a:lnTo>
                    <a:pt x="447" y="2"/>
                  </a:lnTo>
                  <a:lnTo>
                    <a:pt x="324" y="3"/>
                  </a:lnTo>
                  <a:lnTo>
                    <a:pt x="217" y="3"/>
                  </a:lnTo>
                  <a:lnTo>
                    <a:pt x="128" y="4"/>
                  </a:lnTo>
                  <a:lnTo>
                    <a:pt x="61" y="4"/>
                  </a:lnTo>
                  <a:lnTo>
                    <a:pt x="54" y="4"/>
                  </a:lnTo>
                  <a:lnTo>
                    <a:pt x="49" y="6"/>
                  </a:lnTo>
                  <a:lnTo>
                    <a:pt x="44" y="9"/>
                  </a:lnTo>
                  <a:lnTo>
                    <a:pt x="38" y="13"/>
                  </a:lnTo>
                  <a:lnTo>
                    <a:pt x="34" y="17"/>
                  </a:lnTo>
                  <a:lnTo>
                    <a:pt x="31" y="23"/>
                  </a:lnTo>
                  <a:lnTo>
                    <a:pt x="26" y="29"/>
                  </a:lnTo>
                  <a:lnTo>
                    <a:pt x="23" y="37"/>
                  </a:lnTo>
                  <a:lnTo>
                    <a:pt x="18" y="53"/>
                  </a:lnTo>
                  <a:lnTo>
                    <a:pt x="14" y="74"/>
                  </a:lnTo>
                  <a:lnTo>
                    <a:pt x="11" y="96"/>
                  </a:lnTo>
                  <a:lnTo>
                    <a:pt x="9" y="119"/>
                  </a:lnTo>
                  <a:lnTo>
                    <a:pt x="7" y="174"/>
                  </a:lnTo>
                  <a:lnTo>
                    <a:pt x="5" y="231"/>
                  </a:lnTo>
                  <a:lnTo>
                    <a:pt x="3" y="290"/>
                  </a:lnTo>
                  <a:lnTo>
                    <a:pt x="0" y="347"/>
                  </a:lnTo>
                  <a:lnTo>
                    <a:pt x="24" y="1143"/>
                  </a:lnTo>
                  <a:lnTo>
                    <a:pt x="23" y="1193"/>
                  </a:lnTo>
                  <a:lnTo>
                    <a:pt x="22" y="1246"/>
                  </a:lnTo>
                  <a:lnTo>
                    <a:pt x="21" y="1299"/>
                  </a:lnTo>
                  <a:lnTo>
                    <a:pt x="21" y="1353"/>
                  </a:lnTo>
                  <a:lnTo>
                    <a:pt x="21" y="1405"/>
                  </a:lnTo>
                  <a:lnTo>
                    <a:pt x="23" y="1456"/>
                  </a:lnTo>
                  <a:lnTo>
                    <a:pt x="25" y="1480"/>
                  </a:lnTo>
                  <a:lnTo>
                    <a:pt x="28" y="1503"/>
                  </a:lnTo>
                  <a:lnTo>
                    <a:pt x="32" y="1526"/>
                  </a:lnTo>
                  <a:lnTo>
                    <a:pt x="36" y="1547"/>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nvGrpSpPr>
            <p:cNvPr id="78" name="Group 157"/>
            <p:cNvGrpSpPr/>
            <p:nvPr/>
          </p:nvGrpSpPr>
          <p:grpSpPr>
            <a:xfrm>
              <a:off x="3905424" y="4552014"/>
              <a:ext cx="550416" cy="484864"/>
              <a:chOff x="7753351" y="1092200"/>
              <a:chExt cx="773113" cy="681038"/>
            </a:xfrm>
          </p:grpSpPr>
          <p:sp>
            <p:nvSpPr>
              <p:cNvPr id="81" name="Freeform 15"/>
              <p:cNvSpPr>
                <a:spLocks noEditPoints="1"/>
              </p:cNvSpPr>
              <p:nvPr/>
            </p:nvSpPr>
            <p:spPr bwMode="auto">
              <a:xfrm>
                <a:off x="7753351" y="1092200"/>
                <a:ext cx="773113" cy="681038"/>
              </a:xfrm>
              <a:custGeom>
                <a:avLst/>
                <a:gdLst>
                  <a:gd name="T0" fmla="*/ 1333 w 1947"/>
                  <a:gd name="T1" fmla="*/ 1595 h 1716"/>
                  <a:gd name="T2" fmla="*/ 851 w 1947"/>
                  <a:gd name="T3" fmla="*/ 1598 h 1716"/>
                  <a:gd name="T4" fmla="*/ 377 w 1947"/>
                  <a:gd name="T5" fmla="*/ 800 h 1716"/>
                  <a:gd name="T6" fmla="*/ 382 w 1947"/>
                  <a:gd name="T7" fmla="*/ 941 h 1716"/>
                  <a:gd name="T8" fmla="*/ 422 w 1947"/>
                  <a:gd name="T9" fmla="*/ 970 h 1716"/>
                  <a:gd name="T10" fmla="*/ 783 w 1947"/>
                  <a:gd name="T11" fmla="*/ 1003 h 1716"/>
                  <a:gd name="T12" fmla="*/ 1259 w 1947"/>
                  <a:gd name="T13" fmla="*/ 1010 h 1716"/>
                  <a:gd name="T14" fmla="*/ 1514 w 1947"/>
                  <a:gd name="T15" fmla="*/ 986 h 1716"/>
                  <a:gd name="T16" fmla="*/ 1590 w 1947"/>
                  <a:gd name="T17" fmla="*/ 788 h 1716"/>
                  <a:gd name="T18" fmla="*/ 1689 w 1947"/>
                  <a:gd name="T19" fmla="*/ 598 h 1716"/>
                  <a:gd name="T20" fmla="*/ 1841 w 1947"/>
                  <a:gd name="T21" fmla="*/ 652 h 1716"/>
                  <a:gd name="T22" fmla="*/ 1855 w 1947"/>
                  <a:gd name="T23" fmla="*/ 956 h 1716"/>
                  <a:gd name="T24" fmla="*/ 1847 w 1947"/>
                  <a:gd name="T25" fmla="*/ 1371 h 1716"/>
                  <a:gd name="T26" fmla="*/ 1854 w 1947"/>
                  <a:gd name="T27" fmla="*/ 1556 h 1716"/>
                  <a:gd name="T28" fmla="*/ 1624 w 1947"/>
                  <a:gd name="T29" fmla="*/ 1498 h 1716"/>
                  <a:gd name="T30" fmla="*/ 1599 w 1947"/>
                  <a:gd name="T31" fmla="*/ 1338 h 1716"/>
                  <a:gd name="T32" fmla="*/ 1562 w 1947"/>
                  <a:gd name="T33" fmla="*/ 1284 h 1716"/>
                  <a:gd name="T34" fmla="*/ 1073 w 1947"/>
                  <a:gd name="T35" fmla="*/ 1281 h 1716"/>
                  <a:gd name="T36" fmla="*/ 707 w 1947"/>
                  <a:gd name="T37" fmla="*/ 1302 h 1716"/>
                  <a:gd name="T38" fmla="*/ 382 w 1947"/>
                  <a:gd name="T39" fmla="*/ 1348 h 1716"/>
                  <a:gd name="T40" fmla="*/ 365 w 1947"/>
                  <a:gd name="T41" fmla="*/ 1607 h 1716"/>
                  <a:gd name="T42" fmla="*/ 123 w 1947"/>
                  <a:gd name="T43" fmla="*/ 1306 h 1716"/>
                  <a:gd name="T44" fmla="*/ 99 w 1947"/>
                  <a:gd name="T45" fmla="*/ 841 h 1716"/>
                  <a:gd name="T46" fmla="*/ 87 w 1947"/>
                  <a:gd name="T47" fmla="*/ 663 h 1716"/>
                  <a:gd name="T48" fmla="*/ 190 w 1947"/>
                  <a:gd name="T49" fmla="*/ 608 h 1716"/>
                  <a:gd name="T50" fmla="*/ 387 w 1947"/>
                  <a:gd name="T51" fmla="*/ 648 h 1716"/>
                  <a:gd name="T52" fmla="*/ 462 w 1947"/>
                  <a:gd name="T53" fmla="*/ 85 h 1716"/>
                  <a:gd name="T54" fmla="*/ 1528 w 1947"/>
                  <a:gd name="T55" fmla="*/ 393 h 1716"/>
                  <a:gd name="T56" fmla="*/ 1506 w 1947"/>
                  <a:gd name="T57" fmla="*/ 815 h 1716"/>
                  <a:gd name="T58" fmla="*/ 1441 w 1947"/>
                  <a:gd name="T59" fmla="*/ 922 h 1716"/>
                  <a:gd name="T60" fmla="*/ 1056 w 1947"/>
                  <a:gd name="T61" fmla="*/ 935 h 1716"/>
                  <a:gd name="T62" fmla="*/ 570 w 1947"/>
                  <a:gd name="T63" fmla="*/ 913 h 1716"/>
                  <a:gd name="T64" fmla="*/ 459 w 1947"/>
                  <a:gd name="T65" fmla="*/ 766 h 1716"/>
                  <a:gd name="T66" fmla="*/ 466 w 1947"/>
                  <a:gd name="T67" fmla="*/ 400 h 1716"/>
                  <a:gd name="T68" fmla="*/ 459 w 1947"/>
                  <a:gd name="T69" fmla="*/ 97 h 1716"/>
                  <a:gd name="T70" fmla="*/ 386 w 1947"/>
                  <a:gd name="T71" fmla="*/ 487 h 1716"/>
                  <a:gd name="T72" fmla="*/ 359 w 1947"/>
                  <a:gd name="T73" fmla="*/ 504 h 1716"/>
                  <a:gd name="T74" fmla="*/ 69 w 1947"/>
                  <a:gd name="T75" fmla="*/ 532 h 1716"/>
                  <a:gd name="T76" fmla="*/ 18 w 1947"/>
                  <a:gd name="T77" fmla="*/ 553 h 1716"/>
                  <a:gd name="T78" fmla="*/ 1 w 1947"/>
                  <a:gd name="T79" fmla="*/ 711 h 1716"/>
                  <a:gd name="T80" fmla="*/ 29 w 1947"/>
                  <a:gd name="T81" fmla="*/ 1135 h 1716"/>
                  <a:gd name="T82" fmla="*/ 47 w 1947"/>
                  <a:gd name="T83" fmla="*/ 1607 h 1716"/>
                  <a:gd name="T84" fmla="*/ 50 w 1947"/>
                  <a:gd name="T85" fmla="*/ 1705 h 1716"/>
                  <a:gd name="T86" fmla="*/ 1582 w 1947"/>
                  <a:gd name="T87" fmla="*/ 1692 h 1716"/>
                  <a:gd name="T88" fmla="*/ 1914 w 1947"/>
                  <a:gd name="T89" fmla="*/ 1701 h 1716"/>
                  <a:gd name="T90" fmla="*/ 1947 w 1947"/>
                  <a:gd name="T91" fmla="*/ 1666 h 1716"/>
                  <a:gd name="T92" fmla="*/ 1931 w 1947"/>
                  <a:gd name="T93" fmla="*/ 1350 h 1716"/>
                  <a:gd name="T94" fmla="*/ 1931 w 1947"/>
                  <a:gd name="T95" fmla="*/ 1168 h 1716"/>
                  <a:gd name="T96" fmla="*/ 1942 w 1947"/>
                  <a:gd name="T97" fmla="*/ 992 h 1716"/>
                  <a:gd name="T98" fmla="*/ 1910 w 1947"/>
                  <a:gd name="T99" fmla="*/ 566 h 1716"/>
                  <a:gd name="T100" fmla="*/ 1721 w 1947"/>
                  <a:gd name="T101" fmla="*/ 512 h 1716"/>
                  <a:gd name="T102" fmla="*/ 1610 w 1947"/>
                  <a:gd name="T103" fmla="*/ 387 h 1716"/>
                  <a:gd name="T104" fmla="*/ 1604 w 1947"/>
                  <a:gd name="T105" fmla="*/ 232 h 1716"/>
                  <a:gd name="T106" fmla="*/ 1590 w 1947"/>
                  <a:gd name="T107" fmla="*/ 82 h 1716"/>
                  <a:gd name="T108" fmla="*/ 1435 w 1947"/>
                  <a:gd name="T109" fmla="*/ 13 h 1716"/>
                  <a:gd name="T110" fmla="*/ 537 w 1947"/>
                  <a:gd name="T111" fmla="*/ 3 h 1716"/>
                  <a:gd name="T112" fmla="*/ 406 w 1947"/>
                  <a:gd name="T113" fmla="*/ 5 h 1716"/>
                  <a:gd name="T114" fmla="*/ 371 w 1947"/>
                  <a:gd name="T115" fmla="*/ 61 h 1716"/>
                  <a:gd name="T116" fmla="*/ 390 w 1947"/>
                  <a:gd name="T117" fmla="*/ 408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7" h="1716">
                    <a:moveTo>
                      <a:pt x="450" y="1607"/>
                    </a:moveTo>
                    <a:lnTo>
                      <a:pt x="462" y="1400"/>
                    </a:lnTo>
                    <a:lnTo>
                      <a:pt x="1527" y="1363"/>
                    </a:lnTo>
                    <a:lnTo>
                      <a:pt x="1539" y="1595"/>
                    </a:lnTo>
                    <a:lnTo>
                      <a:pt x="1471" y="1595"/>
                    </a:lnTo>
                    <a:lnTo>
                      <a:pt x="1401" y="1595"/>
                    </a:lnTo>
                    <a:lnTo>
                      <a:pt x="1333" y="1595"/>
                    </a:lnTo>
                    <a:lnTo>
                      <a:pt x="1265" y="1595"/>
                    </a:lnTo>
                    <a:lnTo>
                      <a:pt x="1195" y="1595"/>
                    </a:lnTo>
                    <a:lnTo>
                      <a:pt x="1127" y="1595"/>
                    </a:lnTo>
                    <a:lnTo>
                      <a:pt x="1058" y="1595"/>
                    </a:lnTo>
                    <a:lnTo>
                      <a:pt x="989" y="1595"/>
                    </a:lnTo>
                    <a:lnTo>
                      <a:pt x="919" y="1596"/>
                    </a:lnTo>
                    <a:lnTo>
                      <a:pt x="851" y="1598"/>
                    </a:lnTo>
                    <a:lnTo>
                      <a:pt x="786" y="1600"/>
                    </a:lnTo>
                    <a:lnTo>
                      <a:pt x="720" y="1602"/>
                    </a:lnTo>
                    <a:lnTo>
                      <a:pt x="655" y="1604"/>
                    </a:lnTo>
                    <a:lnTo>
                      <a:pt x="590" y="1606"/>
                    </a:lnTo>
                    <a:lnTo>
                      <a:pt x="522" y="1607"/>
                    </a:lnTo>
                    <a:lnTo>
                      <a:pt x="450" y="1607"/>
                    </a:lnTo>
                    <a:close/>
                    <a:moveTo>
                      <a:pt x="377" y="800"/>
                    </a:moveTo>
                    <a:lnTo>
                      <a:pt x="376" y="859"/>
                    </a:lnTo>
                    <a:lnTo>
                      <a:pt x="374" y="904"/>
                    </a:lnTo>
                    <a:lnTo>
                      <a:pt x="376" y="913"/>
                    </a:lnTo>
                    <a:lnTo>
                      <a:pt x="376" y="921"/>
                    </a:lnTo>
                    <a:lnTo>
                      <a:pt x="378" y="928"/>
                    </a:lnTo>
                    <a:lnTo>
                      <a:pt x="379" y="935"/>
                    </a:lnTo>
                    <a:lnTo>
                      <a:pt x="382" y="941"/>
                    </a:lnTo>
                    <a:lnTo>
                      <a:pt x="384" y="947"/>
                    </a:lnTo>
                    <a:lnTo>
                      <a:pt x="389" y="952"/>
                    </a:lnTo>
                    <a:lnTo>
                      <a:pt x="393" y="956"/>
                    </a:lnTo>
                    <a:lnTo>
                      <a:pt x="399" y="960"/>
                    </a:lnTo>
                    <a:lnTo>
                      <a:pt x="406" y="964"/>
                    </a:lnTo>
                    <a:lnTo>
                      <a:pt x="414" y="967"/>
                    </a:lnTo>
                    <a:lnTo>
                      <a:pt x="422" y="970"/>
                    </a:lnTo>
                    <a:lnTo>
                      <a:pt x="444" y="976"/>
                    </a:lnTo>
                    <a:lnTo>
                      <a:pt x="471" y="980"/>
                    </a:lnTo>
                    <a:lnTo>
                      <a:pt x="545" y="986"/>
                    </a:lnTo>
                    <a:lnTo>
                      <a:pt x="647" y="995"/>
                    </a:lnTo>
                    <a:lnTo>
                      <a:pt x="684" y="997"/>
                    </a:lnTo>
                    <a:lnTo>
                      <a:pt x="729" y="1001"/>
                    </a:lnTo>
                    <a:lnTo>
                      <a:pt x="783" y="1003"/>
                    </a:lnTo>
                    <a:lnTo>
                      <a:pt x="843" y="1006"/>
                    </a:lnTo>
                    <a:lnTo>
                      <a:pt x="908" y="1008"/>
                    </a:lnTo>
                    <a:lnTo>
                      <a:pt x="976" y="1010"/>
                    </a:lnTo>
                    <a:lnTo>
                      <a:pt x="1047" y="1011"/>
                    </a:lnTo>
                    <a:lnTo>
                      <a:pt x="1118" y="1012"/>
                    </a:lnTo>
                    <a:lnTo>
                      <a:pt x="1190" y="1011"/>
                    </a:lnTo>
                    <a:lnTo>
                      <a:pt x="1259" y="1010"/>
                    </a:lnTo>
                    <a:lnTo>
                      <a:pt x="1327" y="1008"/>
                    </a:lnTo>
                    <a:lnTo>
                      <a:pt x="1388" y="1004"/>
                    </a:lnTo>
                    <a:lnTo>
                      <a:pt x="1417" y="1002"/>
                    </a:lnTo>
                    <a:lnTo>
                      <a:pt x="1444" y="998"/>
                    </a:lnTo>
                    <a:lnTo>
                      <a:pt x="1470" y="995"/>
                    </a:lnTo>
                    <a:lnTo>
                      <a:pt x="1494" y="991"/>
                    </a:lnTo>
                    <a:lnTo>
                      <a:pt x="1514" y="986"/>
                    </a:lnTo>
                    <a:lnTo>
                      <a:pt x="1534" y="982"/>
                    </a:lnTo>
                    <a:lnTo>
                      <a:pt x="1550" y="977"/>
                    </a:lnTo>
                    <a:lnTo>
                      <a:pt x="1564" y="971"/>
                    </a:lnTo>
                    <a:lnTo>
                      <a:pt x="1572" y="933"/>
                    </a:lnTo>
                    <a:lnTo>
                      <a:pt x="1578" y="889"/>
                    </a:lnTo>
                    <a:lnTo>
                      <a:pt x="1585" y="840"/>
                    </a:lnTo>
                    <a:lnTo>
                      <a:pt x="1590" y="788"/>
                    </a:lnTo>
                    <a:lnTo>
                      <a:pt x="1595" y="736"/>
                    </a:lnTo>
                    <a:lnTo>
                      <a:pt x="1598" y="684"/>
                    </a:lnTo>
                    <a:lnTo>
                      <a:pt x="1600" y="635"/>
                    </a:lnTo>
                    <a:lnTo>
                      <a:pt x="1601" y="591"/>
                    </a:lnTo>
                    <a:lnTo>
                      <a:pt x="1629" y="592"/>
                    </a:lnTo>
                    <a:lnTo>
                      <a:pt x="1659" y="595"/>
                    </a:lnTo>
                    <a:lnTo>
                      <a:pt x="1689" y="598"/>
                    </a:lnTo>
                    <a:lnTo>
                      <a:pt x="1719" y="601"/>
                    </a:lnTo>
                    <a:lnTo>
                      <a:pt x="1750" y="605"/>
                    </a:lnTo>
                    <a:lnTo>
                      <a:pt x="1779" y="610"/>
                    </a:lnTo>
                    <a:lnTo>
                      <a:pt x="1807" y="613"/>
                    </a:lnTo>
                    <a:lnTo>
                      <a:pt x="1833" y="616"/>
                    </a:lnTo>
                    <a:lnTo>
                      <a:pt x="1837" y="633"/>
                    </a:lnTo>
                    <a:lnTo>
                      <a:pt x="1841" y="652"/>
                    </a:lnTo>
                    <a:lnTo>
                      <a:pt x="1843" y="672"/>
                    </a:lnTo>
                    <a:lnTo>
                      <a:pt x="1846" y="692"/>
                    </a:lnTo>
                    <a:lnTo>
                      <a:pt x="1849" y="739"/>
                    </a:lnTo>
                    <a:lnTo>
                      <a:pt x="1853" y="789"/>
                    </a:lnTo>
                    <a:lnTo>
                      <a:pt x="1855" y="842"/>
                    </a:lnTo>
                    <a:lnTo>
                      <a:pt x="1855" y="897"/>
                    </a:lnTo>
                    <a:lnTo>
                      <a:pt x="1855" y="956"/>
                    </a:lnTo>
                    <a:lnTo>
                      <a:pt x="1855" y="1016"/>
                    </a:lnTo>
                    <a:lnTo>
                      <a:pt x="1854" y="1077"/>
                    </a:lnTo>
                    <a:lnTo>
                      <a:pt x="1853" y="1137"/>
                    </a:lnTo>
                    <a:lnTo>
                      <a:pt x="1850" y="1198"/>
                    </a:lnTo>
                    <a:lnTo>
                      <a:pt x="1849" y="1258"/>
                    </a:lnTo>
                    <a:lnTo>
                      <a:pt x="1848" y="1315"/>
                    </a:lnTo>
                    <a:lnTo>
                      <a:pt x="1847" y="1371"/>
                    </a:lnTo>
                    <a:lnTo>
                      <a:pt x="1846" y="1424"/>
                    </a:lnTo>
                    <a:lnTo>
                      <a:pt x="1845" y="1473"/>
                    </a:lnTo>
                    <a:lnTo>
                      <a:pt x="1846" y="1496"/>
                    </a:lnTo>
                    <a:lnTo>
                      <a:pt x="1847" y="1514"/>
                    </a:lnTo>
                    <a:lnTo>
                      <a:pt x="1849" y="1529"/>
                    </a:lnTo>
                    <a:lnTo>
                      <a:pt x="1852" y="1542"/>
                    </a:lnTo>
                    <a:lnTo>
                      <a:pt x="1854" y="1556"/>
                    </a:lnTo>
                    <a:lnTo>
                      <a:pt x="1856" y="1570"/>
                    </a:lnTo>
                    <a:lnTo>
                      <a:pt x="1857" y="1587"/>
                    </a:lnTo>
                    <a:lnTo>
                      <a:pt x="1858" y="1607"/>
                    </a:lnTo>
                    <a:lnTo>
                      <a:pt x="1625" y="1607"/>
                    </a:lnTo>
                    <a:lnTo>
                      <a:pt x="1625" y="1572"/>
                    </a:lnTo>
                    <a:lnTo>
                      <a:pt x="1625" y="1524"/>
                    </a:lnTo>
                    <a:lnTo>
                      <a:pt x="1624" y="1498"/>
                    </a:lnTo>
                    <a:lnTo>
                      <a:pt x="1622" y="1469"/>
                    </a:lnTo>
                    <a:lnTo>
                      <a:pt x="1619" y="1441"/>
                    </a:lnTo>
                    <a:lnTo>
                      <a:pt x="1616" y="1414"/>
                    </a:lnTo>
                    <a:lnTo>
                      <a:pt x="1612" y="1387"/>
                    </a:lnTo>
                    <a:lnTo>
                      <a:pt x="1605" y="1362"/>
                    </a:lnTo>
                    <a:lnTo>
                      <a:pt x="1602" y="1350"/>
                    </a:lnTo>
                    <a:lnTo>
                      <a:pt x="1599" y="1338"/>
                    </a:lnTo>
                    <a:lnTo>
                      <a:pt x="1595" y="1328"/>
                    </a:lnTo>
                    <a:lnTo>
                      <a:pt x="1590" y="1319"/>
                    </a:lnTo>
                    <a:lnTo>
                      <a:pt x="1586" y="1309"/>
                    </a:lnTo>
                    <a:lnTo>
                      <a:pt x="1580" y="1301"/>
                    </a:lnTo>
                    <a:lnTo>
                      <a:pt x="1575" y="1294"/>
                    </a:lnTo>
                    <a:lnTo>
                      <a:pt x="1569" y="1288"/>
                    </a:lnTo>
                    <a:lnTo>
                      <a:pt x="1562" y="1284"/>
                    </a:lnTo>
                    <a:lnTo>
                      <a:pt x="1555" y="1280"/>
                    </a:lnTo>
                    <a:lnTo>
                      <a:pt x="1548" y="1277"/>
                    </a:lnTo>
                    <a:lnTo>
                      <a:pt x="1539" y="1277"/>
                    </a:lnTo>
                    <a:lnTo>
                      <a:pt x="1233" y="1277"/>
                    </a:lnTo>
                    <a:lnTo>
                      <a:pt x="1179" y="1277"/>
                    </a:lnTo>
                    <a:lnTo>
                      <a:pt x="1126" y="1278"/>
                    </a:lnTo>
                    <a:lnTo>
                      <a:pt x="1073" y="1281"/>
                    </a:lnTo>
                    <a:lnTo>
                      <a:pt x="1020" y="1283"/>
                    </a:lnTo>
                    <a:lnTo>
                      <a:pt x="968" y="1286"/>
                    </a:lnTo>
                    <a:lnTo>
                      <a:pt x="916" y="1289"/>
                    </a:lnTo>
                    <a:lnTo>
                      <a:pt x="864" y="1293"/>
                    </a:lnTo>
                    <a:lnTo>
                      <a:pt x="812" y="1296"/>
                    </a:lnTo>
                    <a:lnTo>
                      <a:pt x="759" y="1299"/>
                    </a:lnTo>
                    <a:lnTo>
                      <a:pt x="707" y="1302"/>
                    </a:lnTo>
                    <a:lnTo>
                      <a:pt x="655" y="1306"/>
                    </a:lnTo>
                    <a:lnTo>
                      <a:pt x="603" y="1308"/>
                    </a:lnTo>
                    <a:lnTo>
                      <a:pt x="550" y="1311"/>
                    </a:lnTo>
                    <a:lnTo>
                      <a:pt x="497" y="1312"/>
                    </a:lnTo>
                    <a:lnTo>
                      <a:pt x="444" y="1313"/>
                    </a:lnTo>
                    <a:lnTo>
                      <a:pt x="390" y="1314"/>
                    </a:lnTo>
                    <a:lnTo>
                      <a:pt x="382" y="1348"/>
                    </a:lnTo>
                    <a:lnTo>
                      <a:pt x="377" y="1384"/>
                    </a:lnTo>
                    <a:lnTo>
                      <a:pt x="372" y="1420"/>
                    </a:lnTo>
                    <a:lnTo>
                      <a:pt x="369" y="1455"/>
                    </a:lnTo>
                    <a:lnTo>
                      <a:pt x="367" y="1493"/>
                    </a:lnTo>
                    <a:lnTo>
                      <a:pt x="366" y="1530"/>
                    </a:lnTo>
                    <a:lnTo>
                      <a:pt x="365" y="1569"/>
                    </a:lnTo>
                    <a:lnTo>
                      <a:pt x="365" y="1607"/>
                    </a:lnTo>
                    <a:lnTo>
                      <a:pt x="133" y="1620"/>
                    </a:lnTo>
                    <a:lnTo>
                      <a:pt x="133" y="1587"/>
                    </a:lnTo>
                    <a:lnTo>
                      <a:pt x="132" y="1544"/>
                    </a:lnTo>
                    <a:lnTo>
                      <a:pt x="130" y="1493"/>
                    </a:lnTo>
                    <a:lnTo>
                      <a:pt x="128" y="1436"/>
                    </a:lnTo>
                    <a:lnTo>
                      <a:pt x="126" y="1373"/>
                    </a:lnTo>
                    <a:lnTo>
                      <a:pt x="123" y="1306"/>
                    </a:lnTo>
                    <a:lnTo>
                      <a:pt x="121" y="1236"/>
                    </a:lnTo>
                    <a:lnTo>
                      <a:pt x="117" y="1166"/>
                    </a:lnTo>
                    <a:lnTo>
                      <a:pt x="114" y="1094"/>
                    </a:lnTo>
                    <a:lnTo>
                      <a:pt x="111" y="1026"/>
                    </a:lnTo>
                    <a:lnTo>
                      <a:pt x="107" y="959"/>
                    </a:lnTo>
                    <a:lnTo>
                      <a:pt x="103" y="897"/>
                    </a:lnTo>
                    <a:lnTo>
                      <a:pt x="99" y="841"/>
                    </a:lnTo>
                    <a:lnTo>
                      <a:pt x="96" y="792"/>
                    </a:lnTo>
                    <a:lnTo>
                      <a:pt x="91" y="751"/>
                    </a:lnTo>
                    <a:lnTo>
                      <a:pt x="88" y="720"/>
                    </a:lnTo>
                    <a:lnTo>
                      <a:pt x="86" y="699"/>
                    </a:lnTo>
                    <a:lnTo>
                      <a:pt x="85" y="684"/>
                    </a:lnTo>
                    <a:lnTo>
                      <a:pt x="85" y="673"/>
                    </a:lnTo>
                    <a:lnTo>
                      <a:pt x="87" y="663"/>
                    </a:lnTo>
                    <a:lnTo>
                      <a:pt x="89" y="655"/>
                    </a:lnTo>
                    <a:lnTo>
                      <a:pt x="91" y="646"/>
                    </a:lnTo>
                    <a:lnTo>
                      <a:pt x="94" y="634"/>
                    </a:lnTo>
                    <a:lnTo>
                      <a:pt x="96" y="616"/>
                    </a:lnTo>
                    <a:lnTo>
                      <a:pt x="128" y="614"/>
                    </a:lnTo>
                    <a:lnTo>
                      <a:pt x="160" y="611"/>
                    </a:lnTo>
                    <a:lnTo>
                      <a:pt x="190" y="608"/>
                    </a:lnTo>
                    <a:lnTo>
                      <a:pt x="223" y="603"/>
                    </a:lnTo>
                    <a:lnTo>
                      <a:pt x="257" y="599"/>
                    </a:lnTo>
                    <a:lnTo>
                      <a:pt x="296" y="595"/>
                    </a:lnTo>
                    <a:lnTo>
                      <a:pt x="340" y="592"/>
                    </a:lnTo>
                    <a:lnTo>
                      <a:pt x="390" y="591"/>
                    </a:lnTo>
                    <a:lnTo>
                      <a:pt x="389" y="622"/>
                    </a:lnTo>
                    <a:lnTo>
                      <a:pt x="387" y="648"/>
                    </a:lnTo>
                    <a:lnTo>
                      <a:pt x="385" y="672"/>
                    </a:lnTo>
                    <a:lnTo>
                      <a:pt x="383" y="694"/>
                    </a:lnTo>
                    <a:lnTo>
                      <a:pt x="381" y="717"/>
                    </a:lnTo>
                    <a:lnTo>
                      <a:pt x="379" y="741"/>
                    </a:lnTo>
                    <a:lnTo>
                      <a:pt x="378" y="768"/>
                    </a:lnTo>
                    <a:lnTo>
                      <a:pt x="377" y="800"/>
                    </a:lnTo>
                    <a:close/>
                    <a:moveTo>
                      <a:pt x="462" y="85"/>
                    </a:moveTo>
                    <a:lnTo>
                      <a:pt x="1525" y="103"/>
                    </a:lnTo>
                    <a:lnTo>
                      <a:pt x="1527" y="132"/>
                    </a:lnTo>
                    <a:lnTo>
                      <a:pt x="1528" y="171"/>
                    </a:lnTo>
                    <a:lnTo>
                      <a:pt x="1529" y="219"/>
                    </a:lnTo>
                    <a:lnTo>
                      <a:pt x="1529" y="272"/>
                    </a:lnTo>
                    <a:lnTo>
                      <a:pt x="1529" y="331"/>
                    </a:lnTo>
                    <a:lnTo>
                      <a:pt x="1528" y="393"/>
                    </a:lnTo>
                    <a:lnTo>
                      <a:pt x="1527" y="457"/>
                    </a:lnTo>
                    <a:lnTo>
                      <a:pt x="1525" y="522"/>
                    </a:lnTo>
                    <a:lnTo>
                      <a:pt x="1523" y="587"/>
                    </a:lnTo>
                    <a:lnTo>
                      <a:pt x="1520" y="650"/>
                    </a:lnTo>
                    <a:lnTo>
                      <a:pt x="1515" y="710"/>
                    </a:lnTo>
                    <a:lnTo>
                      <a:pt x="1511" y="765"/>
                    </a:lnTo>
                    <a:lnTo>
                      <a:pt x="1506" y="815"/>
                    </a:lnTo>
                    <a:lnTo>
                      <a:pt x="1499" y="857"/>
                    </a:lnTo>
                    <a:lnTo>
                      <a:pt x="1496" y="876"/>
                    </a:lnTo>
                    <a:lnTo>
                      <a:pt x="1493" y="892"/>
                    </a:lnTo>
                    <a:lnTo>
                      <a:pt x="1488" y="905"/>
                    </a:lnTo>
                    <a:lnTo>
                      <a:pt x="1485" y="916"/>
                    </a:lnTo>
                    <a:lnTo>
                      <a:pt x="1463" y="919"/>
                    </a:lnTo>
                    <a:lnTo>
                      <a:pt x="1441" y="922"/>
                    </a:lnTo>
                    <a:lnTo>
                      <a:pt x="1416" y="925"/>
                    </a:lnTo>
                    <a:lnTo>
                      <a:pt x="1390" y="927"/>
                    </a:lnTo>
                    <a:lnTo>
                      <a:pt x="1331" y="931"/>
                    </a:lnTo>
                    <a:lnTo>
                      <a:pt x="1268" y="933"/>
                    </a:lnTo>
                    <a:lnTo>
                      <a:pt x="1200" y="935"/>
                    </a:lnTo>
                    <a:lnTo>
                      <a:pt x="1129" y="935"/>
                    </a:lnTo>
                    <a:lnTo>
                      <a:pt x="1056" y="935"/>
                    </a:lnTo>
                    <a:lnTo>
                      <a:pt x="982" y="934"/>
                    </a:lnTo>
                    <a:lnTo>
                      <a:pt x="907" y="932"/>
                    </a:lnTo>
                    <a:lnTo>
                      <a:pt x="833" y="929"/>
                    </a:lnTo>
                    <a:lnTo>
                      <a:pt x="762" y="926"/>
                    </a:lnTo>
                    <a:lnTo>
                      <a:pt x="693" y="922"/>
                    </a:lnTo>
                    <a:lnTo>
                      <a:pt x="628" y="917"/>
                    </a:lnTo>
                    <a:lnTo>
                      <a:pt x="570" y="913"/>
                    </a:lnTo>
                    <a:lnTo>
                      <a:pt x="517" y="907"/>
                    </a:lnTo>
                    <a:lnTo>
                      <a:pt x="471" y="902"/>
                    </a:lnTo>
                    <a:lnTo>
                      <a:pt x="467" y="887"/>
                    </a:lnTo>
                    <a:lnTo>
                      <a:pt x="463" y="868"/>
                    </a:lnTo>
                    <a:lnTo>
                      <a:pt x="461" y="846"/>
                    </a:lnTo>
                    <a:lnTo>
                      <a:pt x="460" y="821"/>
                    </a:lnTo>
                    <a:lnTo>
                      <a:pt x="459" y="766"/>
                    </a:lnTo>
                    <a:lnTo>
                      <a:pt x="460" y="705"/>
                    </a:lnTo>
                    <a:lnTo>
                      <a:pt x="463" y="645"/>
                    </a:lnTo>
                    <a:lnTo>
                      <a:pt x="466" y="586"/>
                    </a:lnTo>
                    <a:lnTo>
                      <a:pt x="468" y="534"/>
                    </a:lnTo>
                    <a:lnTo>
                      <a:pt x="470" y="494"/>
                    </a:lnTo>
                    <a:lnTo>
                      <a:pt x="469" y="452"/>
                    </a:lnTo>
                    <a:lnTo>
                      <a:pt x="466" y="400"/>
                    </a:lnTo>
                    <a:lnTo>
                      <a:pt x="462" y="339"/>
                    </a:lnTo>
                    <a:lnTo>
                      <a:pt x="458" y="277"/>
                    </a:lnTo>
                    <a:lnTo>
                      <a:pt x="456" y="215"/>
                    </a:lnTo>
                    <a:lnTo>
                      <a:pt x="455" y="159"/>
                    </a:lnTo>
                    <a:lnTo>
                      <a:pt x="456" y="135"/>
                    </a:lnTo>
                    <a:lnTo>
                      <a:pt x="457" y="115"/>
                    </a:lnTo>
                    <a:lnTo>
                      <a:pt x="459" y="97"/>
                    </a:lnTo>
                    <a:lnTo>
                      <a:pt x="462" y="85"/>
                    </a:lnTo>
                    <a:close/>
                    <a:moveTo>
                      <a:pt x="390" y="408"/>
                    </a:moveTo>
                    <a:lnTo>
                      <a:pt x="390" y="433"/>
                    </a:lnTo>
                    <a:lnTo>
                      <a:pt x="390" y="453"/>
                    </a:lnTo>
                    <a:lnTo>
                      <a:pt x="389" y="469"/>
                    </a:lnTo>
                    <a:lnTo>
                      <a:pt x="387" y="482"/>
                    </a:lnTo>
                    <a:lnTo>
                      <a:pt x="386" y="487"/>
                    </a:lnTo>
                    <a:lnTo>
                      <a:pt x="384" y="490"/>
                    </a:lnTo>
                    <a:lnTo>
                      <a:pt x="382" y="495"/>
                    </a:lnTo>
                    <a:lnTo>
                      <a:pt x="379" y="498"/>
                    </a:lnTo>
                    <a:lnTo>
                      <a:pt x="376" y="500"/>
                    </a:lnTo>
                    <a:lnTo>
                      <a:pt x="371" y="502"/>
                    </a:lnTo>
                    <a:lnTo>
                      <a:pt x="366" y="503"/>
                    </a:lnTo>
                    <a:lnTo>
                      <a:pt x="359" y="504"/>
                    </a:lnTo>
                    <a:lnTo>
                      <a:pt x="326" y="507"/>
                    </a:lnTo>
                    <a:lnTo>
                      <a:pt x="273" y="509"/>
                    </a:lnTo>
                    <a:lnTo>
                      <a:pt x="238" y="511"/>
                    </a:lnTo>
                    <a:lnTo>
                      <a:pt x="197" y="514"/>
                    </a:lnTo>
                    <a:lnTo>
                      <a:pt x="149" y="520"/>
                    </a:lnTo>
                    <a:lnTo>
                      <a:pt x="94" y="527"/>
                    </a:lnTo>
                    <a:lnTo>
                      <a:pt x="69" y="532"/>
                    </a:lnTo>
                    <a:lnTo>
                      <a:pt x="50" y="535"/>
                    </a:lnTo>
                    <a:lnTo>
                      <a:pt x="43" y="537"/>
                    </a:lnTo>
                    <a:lnTo>
                      <a:pt x="36" y="539"/>
                    </a:lnTo>
                    <a:lnTo>
                      <a:pt x="30" y="541"/>
                    </a:lnTo>
                    <a:lnTo>
                      <a:pt x="25" y="545"/>
                    </a:lnTo>
                    <a:lnTo>
                      <a:pt x="21" y="549"/>
                    </a:lnTo>
                    <a:lnTo>
                      <a:pt x="18" y="553"/>
                    </a:lnTo>
                    <a:lnTo>
                      <a:pt x="16" y="560"/>
                    </a:lnTo>
                    <a:lnTo>
                      <a:pt x="12" y="566"/>
                    </a:lnTo>
                    <a:lnTo>
                      <a:pt x="8" y="585"/>
                    </a:lnTo>
                    <a:lnTo>
                      <a:pt x="4" y="610"/>
                    </a:lnTo>
                    <a:lnTo>
                      <a:pt x="1" y="635"/>
                    </a:lnTo>
                    <a:lnTo>
                      <a:pt x="0" y="668"/>
                    </a:lnTo>
                    <a:lnTo>
                      <a:pt x="1" y="711"/>
                    </a:lnTo>
                    <a:lnTo>
                      <a:pt x="2" y="760"/>
                    </a:lnTo>
                    <a:lnTo>
                      <a:pt x="6" y="815"/>
                    </a:lnTo>
                    <a:lnTo>
                      <a:pt x="9" y="875"/>
                    </a:lnTo>
                    <a:lnTo>
                      <a:pt x="13" y="938"/>
                    </a:lnTo>
                    <a:lnTo>
                      <a:pt x="19" y="1003"/>
                    </a:lnTo>
                    <a:lnTo>
                      <a:pt x="23" y="1069"/>
                    </a:lnTo>
                    <a:lnTo>
                      <a:pt x="29" y="1135"/>
                    </a:lnTo>
                    <a:lnTo>
                      <a:pt x="33" y="1199"/>
                    </a:lnTo>
                    <a:lnTo>
                      <a:pt x="37" y="1261"/>
                    </a:lnTo>
                    <a:lnTo>
                      <a:pt x="42" y="1320"/>
                    </a:lnTo>
                    <a:lnTo>
                      <a:pt x="44" y="1373"/>
                    </a:lnTo>
                    <a:lnTo>
                      <a:pt x="46" y="1421"/>
                    </a:lnTo>
                    <a:lnTo>
                      <a:pt x="47" y="1461"/>
                    </a:lnTo>
                    <a:lnTo>
                      <a:pt x="47" y="1607"/>
                    </a:lnTo>
                    <a:lnTo>
                      <a:pt x="43" y="1646"/>
                    </a:lnTo>
                    <a:lnTo>
                      <a:pt x="38" y="1678"/>
                    </a:lnTo>
                    <a:lnTo>
                      <a:pt x="39" y="1684"/>
                    </a:lnTo>
                    <a:lnTo>
                      <a:pt x="40" y="1690"/>
                    </a:lnTo>
                    <a:lnTo>
                      <a:pt x="42" y="1695"/>
                    </a:lnTo>
                    <a:lnTo>
                      <a:pt x="45" y="1701"/>
                    </a:lnTo>
                    <a:lnTo>
                      <a:pt x="50" y="1705"/>
                    </a:lnTo>
                    <a:lnTo>
                      <a:pt x="56" y="1709"/>
                    </a:lnTo>
                    <a:lnTo>
                      <a:pt x="63" y="1713"/>
                    </a:lnTo>
                    <a:lnTo>
                      <a:pt x="73" y="1716"/>
                    </a:lnTo>
                    <a:lnTo>
                      <a:pt x="1381" y="1681"/>
                    </a:lnTo>
                    <a:lnTo>
                      <a:pt x="1424" y="1682"/>
                    </a:lnTo>
                    <a:lnTo>
                      <a:pt x="1494" y="1687"/>
                    </a:lnTo>
                    <a:lnTo>
                      <a:pt x="1582" y="1692"/>
                    </a:lnTo>
                    <a:lnTo>
                      <a:pt x="1678" y="1697"/>
                    </a:lnTo>
                    <a:lnTo>
                      <a:pt x="1726" y="1700"/>
                    </a:lnTo>
                    <a:lnTo>
                      <a:pt x="1771" y="1702"/>
                    </a:lnTo>
                    <a:lnTo>
                      <a:pt x="1815" y="1703"/>
                    </a:lnTo>
                    <a:lnTo>
                      <a:pt x="1854" y="1703"/>
                    </a:lnTo>
                    <a:lnTo>
                      <a:pt x="1887" y="1703"/>
                    </a:lnTo>
                    <a:lnTo>
                      <a:pt x="1914" y="1701"/>
                    </a:lnTo>
                    <a:lnTo>
                      <a:pt x="1925" y="1700"/>
                    </a:lnTo>
                    <a:lnTo>
                      <a:pt x="1933" y="1697"/>
                    </a:lnTo>
                    <a:lnTo>
                      <a:pt x="1939" y="1696"/>
                    </a:lnTo>
                    <a:lnTo>
                      <a:pt x="1944" y="1693"/>
                    </a:lnTo>
                    <a:lnTo>
                      <a:pt x="1945" y="1689"/>
                    </a:lnTo>
                    <a:lnTo>
                      <a:pt x="1946" y="1679"/>
                    </a:lnTo>
                    <a:lnTo>
                      <a:pt x="1947" y="1666"/>
                    </a:lnTo>
                    <a:lnTo>
                      <a:pt x="1947" y="1649"/>
                    </a:lnTo>
                    <a:lnTo>
                      <a:pt x="1945" y="1606"/>
                    </a:lnTo>
                    <a:lnTo>
                      <a:pt x="1942" y="1554"/>
                    </a:lnTo>
                    <a:lnTo>
                      <a:pt x="1938" y="1499"/>
                    </a:lnTo>
                    <a:lnTo>
                      <a:pt x="1935" y="1443"/>
                    </a:lnTo>
                    <a:lnTo>
                      <a:pt x="1932" y="1394"/>
                    </a:lnTo>
                    <a:lnTo>
                      <a:pt x="1931" y="1350"/>
                    </a:lnTo>
                    <a:lnTo>
                      <a:pt x="1931" y="1324"/>
                    </a:lnTo>
                    <a:lnTo>
                      <a:pt x="1931" y="1298"/>
                    </a:lnTo>
                    <a:lnTo>
                      <a:pt x="1931" y="1272"/>
                    </a:lnTo>
                    <a:lnTo>
                      <a:pt x="1931" y="1246"/>
                    </a:lnTo>
                    <a:lnTo>
                      <a:pt x="1931" y="1220"/>
                    </a:lnTo>
                    <a:lnTo>
                      <a:pt x="1931" y="1194"/>
                    </a:lnTo>
                    <a:lnTo>
                      <a:pt x="1931" y="1168"/>
                    </a:lnTo>
                    <a:lnTo>
                      <a:pt x="1931" y="1142"/>
                    </a:lnTo>
                    <a:lnTo>
                      <a:pt x="1932" y="1112"/>
                    </a:lnTo>
                    <a:lnTo>
                      <a:pt x="1933" y="1086"/>
                    </a:lnTo>
                    <a:lnTo>
                      <a:pt x="1935" y="1062"/>
                    </a:lnTo>
                    <a:lnTo>
                      <a:pt x="1937" y="1040"/>
                    </a:lnTo>
                    <a:lnTo>
                      <a:pt x="1939" y="1017"/>
                    </a:lnTo>
                    <a:lnTo>
                      <a:pt x="1942" y="992"/>
                    </a:lnTo>
                    <a:lnTo>
                      <a:pt x="1944" y="966"/>
                    </a:lnTo>
                    <a:lnTo>
                      <a:pt x="1944" y="934"/>
                    </a:lnTo>
                    <a:lnTo>
                      <a:pt x="1926" y="633"/>
                    </a:lnTo>
                    <a:lnTo>
                      <a:pt x="1921" y="609"/>
                    </a:lnTo>
                    <a:lnTo>
                      <a:pt x="1916" y="588"/>
                    </a:lnTo>
                    <a:lnTo>
                      <a:pt x="1912" y="577"/>
                    </a:lnTo>
                    <a:lnTo>
                      <a:pt x="1910" y="566"/>
                    </a:lnTo>
                    <a:lnTo>
                      <a:pt x="1908" y="556"/>
                    </a:lnTo>
                    <a:lnTo>
                      <a:pt x="1907" y="542"/>
                    </a:lnTo>
                    <a:lnTo>
                      <a:pt x="1873" y="535"/>
                    </a:lnTo>
                    <a:lnTo>
                      <a:pt x="1837" y="528"/>
                    </a:lnTo>
                    <a:lnTo>
                      <a:pt x="1800" y="522"/>
                    </a:lnTo>
                    <a:lnTo>
                      <a:pt x="1762" y="516"/>
                    </a:lnTo>
                    <a:lnTo>
                      <a:pt x="1721" y="512"/>
                    </a:lnTo>
                    <a:lnTo>
                      <a:pt x="1681" y="509"/>
                    </a:lnTo>
                    <a:lnTo>
                      <a:pt x="1640" y="507"/>
                    </a:lnTo>
                    <a:lnTo>
                      <a:pt x="1601" y="506"/>
                    </a:lnTo>
                    <a:lnTo>
                      <a:pt x="1602" y="474"/>
                    </a:lnTo>
                    <a:lnTo>
                      <a:pt x="1604" y="444"/>
                    </a:lnTo>
                    <a:lnTo>
                      <a:pt x="1606" y="415"/>
                    </a:lnTo>
                    <a:lnTo>
                      <a:pt x="1610" y="387"/>
                    </a:lnTo>
                    <a:lnTo>
                      <a:pt x="1612" y="358"/>
                    </a:lnTo>
                    <a:lnTo>
                      <a:pt x="1613" y="330"/>
                    </a:lnTo>
                    <a:lnTo>
                      <a:pt x="1612" y="315"/>
                    </a:lnTo>
                    <a:lnTo>
                      <a:pt x="1612" y="298"/>
                    </a:lnTo>
                    <a:lnTo>
                      <a:pt x="1610" y="283"/>
                    </a:lnTo>
                    <a:lnTo>
                      <a:pt x="1608" y="266"/>
                    </a:lnTo>
                    <a:lnTo>
                      <a:pt x="1604" y="232"/>
                    </a:lnTo>
                    <a:lnTo>
                      <a:pt x="1602" y="203"/>
                    </a:lnTo>
                    <a:lnTo>
                      <a:pt x="1602" y="172"/>
                    </a:lnTo>
                    <a:lnTo>
                      <a:pt x="1600" y="139"/>
                    </a:lnTo>
                    <a:lnTo>
                      <a:pt x="1599" y="123"/>
                    </a:lnTo>
                    <a:lnTo>
                      <a:pt x="1597" y="109"/>
                    </a:lnTo>
                    <a:lnTo>
                      <a:pt x="1593" y="95"/>
                    </a:lnTo>
                    <a:lnTo>
                      <a:pt x="1590" y="82"/>
                    </a:lnTo>
                    <a:lnTo>
                      <a:pt x="1584" y="55"/>
                    </a:lnTo>
                    <a:lnTo>
                      <a:pt x="1576" y="28"/>
                    </a:lnTo>
                    <a:lnTo>
                      <a:pt x="1555" y="24"/>
                    </a:lnTo>
                    <a:lnTo>
                      <a:pt x="1533" y="20"/>
                    </a:lnTo>
                    <a:lnTo>
                      <a:pt x="1509" y="17"/>
                    </a:lnTo>
                    <a:lnTo>
                      <a:pt x="1485" y="15"/>
                    </a:lnTo>
                    <a:lnTo>
                      <a:pt x="1435" y="13"/>
                    </a:lnTo>
                    <a:lnTo>
                      <a:pt x="1382" y="13"/>
                    </a:lnTo>
                    <a:lnTo>
                      <a:pt x="1329" y="13"/>
                    </a:lnTo>
                    <a:lnTo>
                      <a:pt x="1276" y="14"/>
                    </a:lnTo>
                    <a:lnTo>
                      <a:pt x="1223" y="15"/>
                    </a:lnTo>
                    <a:lnTo>
                      <a:pt x="1173" y="16"/>
                    </a:lnTo>
                    <a:lnTo>
                      <a:pt x="561" y="3"/>
                    </a:lnTo>
                    <a:lnTo>
                      <a:pt x="537" y="3"/>
                    </a:lnTo>
                    <a:lnTo>
                      <a:pt x="511" y="2"/>
                    </a:lnTo>
                    <a:lnTo>
                      <a:pt x="483" y="0"/>
                    </a:lnTo>
                    <a:lnTo>
                      <a:pt x="456" y="0"/>
                    </a:lnTo>
                    <a:lnTo>
                      <a:pt x="442" y="1"/>
                    </a:lnTo>
                    <a:lnTo>
                      <a:pt x="429" y="2"/>
                    </a:lnTo>
                    <a:lnTo>
                      <a:pt x="417" y="3"/>
                    </a:lnTo>
                    <a:lnTo>
                      <a:pt x="406" y="5"/>
                    </a:lnTo>
                    <a:lnTo>
                      <a:pt x="395" y="10"/>
                    </a:lnTo>
                    <a:lnTo>
                      <a:pt x="386" y="14"/>
                    </a:lnTo>
                    <a:lnTo>
                      <a:pt x="379" y="18"/>
                    </a:lnTo>
                    <a:lnTo>
                      <a:pt x="373" y="26"/>
                    </a:lnTo>
                    <a:lnTo>
                      <a:pt x="372" y="31"/>
                    </a:lnTo>
                    <a:lnTo>
                      <a:pt x="371" y="43"/>
                    </a:lnTo>
                    <a:lnTo>
                      <a:pt x="371" y="61"/>
                    </a:lnTo>
                    <a:lnTo>
                      <a:pt x="371" y="82"/>
                    </a:lnTo>
                    <a:lnTo>
                      <a:pt x="374" y="135"/>
                    </a:lnTo>
                    <a:lnTo>
                      <a:pt x="378" y="196"/>
                    </a:lnTo>
                    <a:lnTo>
                      <a:pt x="382" y="260"/>
                    </a:lnTo>
                    <a:lnTo>
                      <a:pt x="385" y="321"/>
                    </a:lnTo>
                    <a:lnTo>
                      <a:pt x="389" y="372"/>
                    </a:lnTo>
                    <a:lnTo>
                      <a:pt x="390" y="408"/>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82" name="Freeform 114"/>
              <p:cNvSpPr/>
              <p:nvPr/>
            </p:nvSpPr>
            <p:spPr bwMode="auto">
              <a:xfrm>
                <a:off x="7996238" y="1273175"/>
                <a:ext cx="319088" cy="36513"/>
              </a:xfrm>
              <a:custGeom>
                <a:avLst/>
                <a:gdLst>
                  <a:gd name="T0" fmla="*/ 383 w 804"/>
                  <a:gd name="T1" fmla="*/ 10 h 93"/>
                  <a:gd name="T2" fmla="*/ 325 w 804"/>
                  <a:gd name="T3" fmla="*/ 9 h 93"/>
                  <a:gd name="T4" fmla="*/ 268 w 804"/>
                  <a:gd name="T5" fmla="*/ 7 h 93"/>
                  <a:gd name="T6" fmla="*/ 210 w 804"/>
                  <a:gd name="T7" fmla="*/ 6 h 93"/>
                  <a:gd name="T8" fmla="*/ 153 w 804"/>
                  <a:gd name="T9" fmla="*/ 4 h 93"/>
                  <a:gd name="T10" fmla="*/ 99 w 804"/>
                  <a:gd name="T11" fmla="*/ 0 h 93"/>
                  <a:gd name="T12" fmla="*/ 63 w 804"/>
                  <a:gd name="T13" fmla="*/ 1 h 93"/>
                  <a:gd name="T14" fmla="*/ 42 w 804"/>
                  <a:gd name="T15" fmla="*/ 5 h 93"/>
                  <a:gd name="T16" fmla="*/ 23 w 804"/>
                  <a:gd name="T17" fmla="*/ 14 h 93"/>
                  <a:gd name="T18" fmla="*/ 6 w 804"/>
                  <a:gd name="T19" fmla="*/ 28 h 93"/>
                  <a:gd name="T20" fmla="*/ 9 w 804"/>
                  <a:gd name="T21" fmla="*/ 54 h 93"/>
                  <a:gd name="T22" fmla="*/ 17 w 804"/>
                  <a:gd name="T23" fmla="*/ 69 h 93"/>
                  <a:gd name="T24" fmla="*/ 24 w 804"/>
                  <a:gd name="T25" fmla="*/ 75 h 93"/>
                  <a:gd name="T26" fmla="*/ 47 w 804"/>
                  <a:gd name="T27" fmla="*/ 78 h 93"/>
                  <a:gd name="T28" fmla="*/ 118 w 804"/>
                  <a:gd name="T29" fmla="*/ 78 h 93"/>
                  <a:gd name="T30" fmla="*/ 634 w 804"/>
                  <a:gd name="T31" fmla="*/ 90 h 93"/>
                  <a:gd name="T32" fmla="*/ 683 w 804"/>
                  <a:gd name="T33" fmla="*/ 92 h 93"/>
                  <a:gd name="T34" fmla="*/ 744 w 804"/>
                  <a:gd name="T35" fmla="*/ 92 h 93"/>
                  <a:gd name="T36" fmla="*/ 771 w 804"/>
                  <a:gd name="T37" fmla="*/ 88 h 93"/>
                  <a:gd name="T38" fmla="*/ 792 w 804"/>
                  <a:gd name="T39" fmla="*/ 79 h 93"/>
                  <a:gd name="T40" fmla="*/ 798 w 804"/>
                  <a:gd name="T41" fmla="*/ 72 h 93"/>
                  <a:gd name="T42" fmla="*/ 803 w 804"/>
                  <a:gd name="T43" fmla="*/ 65 h 93"/>
                  <a:gd name="T44" fmla="*/ 804 w 804"/>
                  <a:gd name="T45" fmla="*/ 55 h 93"/>
                  <a:gd name="T46" fmla="*/ 800 w 804"/>
                  <a:gd name="T47" fmla="*/ 43 h 93"/>
                  <a:gd name="T48" fmla="*/ 797 w 804"/>
                  <a:gd name="T49" fmla="*/ 37 h 93"/>
                  <a:gd name="T50" fmla="*/ 792 w 804"/>
                  <a:gd name="T51" fmla="*/ 32 h 93"/>
                  <a:gd name="T52" fmla="*/ 774 w 804"/>
                  <a:gd name="T53" fmla="*/ 26 h 93"/>
                  <a:gd name="T54" fmla="*/ 750 w 804"/>
                  <a:gd name="T55" fmla="*/ 21 h 93"/>
                  <a:gd name="T56" fmla="*/ 722 w 804"/>
                  <a:gd name="T57" fmla="*/ 20 h 93"/>
                  <a:gd name="T58" fmla="*/ 663 w 804"/>
                  <a:gd name="T59" fmla="*/ 21 h 93"/>
                  <a:gd name="T60" fmla="*/ 613 w 804"/>
                  <a:gd name="T61" fmla="*/ 21 h 93"/>
                  <a:gd name="T62" fmla="*/ 563 w 804"/>
                  <a:gd name="T63" fmla="*/ 18 h 93"/>
                  <a:gd name="T64" fmla="*/ 512 w 804"/>
                  <a:gd name="T65" fmla="*/ 16 h 93"/>
                  <a:gd name="T66" fmla="*/ 462 w 804"/>
                  <a:gd name="T67" fmla="*/ 14 h 93"/>
                  <a:gd name="T68" fmla="*/ 412 w 804"/>
                  <a:gd name="T6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4" h="93">
                    <a:moveTo>
                      <a:pt x="412" y="12"/>
                    </a:moveTo>
                    <a:lnTo>
                      <a:pt x="383" y="10"/>
                    </a:lnTo>
                    <a:lnTo>
                      <a:pt x="354" y="9"/>
                    </a:lnTo>
                    <a:lnTo>
                      <a:pt x="325" y="9"/>
                    </a:lnTo>
                    <a:lnTo>
                      <a:pt x="296" y="8"/>
                    </a:lnTo>
                    <a:lnTo>
                      <a:pt x="268" y="7"/>
                    </a:lnTo>
                    <a:lnTo>
                      <a:pt x="239" y="6"/>
                    </a:lnTo>
                    <a:lnTo>
                      <a:pt x="210" y="6"/>
                    </a:lnTo>
                    <a:lnTo>
                      <a:pt x="181" y="5"/>
                    </a:lnTo>
                    <a:lnTo>
                      <a:pt x="153" y="4"/>
                    </a:lnTo>
                    <a:lnTo>
                      <a:pt x="125" y="2"/>
                    </a:lnTo>
                    <a:lnTo>
                      <a:pt x="99" y="0"/>
                    </a:lnTo>
                    <a:lnTo>
                      <a:pt x="75" y="0"/>
                    </a:lnTo>
                    <a:lnTo>
                      <a:pt x="63" y="1"/>
                    </a:lnTo>
                    <a:lnTo>
                      <a:pt x="52" y="2"/>
                    </a:lnTo>
                    <a:lnTo>
                      <a:pt x="42" y="5"/>
                    </a:lnTo>
                    <a:lnTo>
                      <a:pt x="33" y="8"/>
                    </a:lnTo>
                    <a:lnTo>
                      <a:pt x="23" y="14"/>
                    </a:lnTo>
                    <a:lnTo>
                      <a:pt x="14" y="20"/>
                    </a:lnTo>
                    <a:lnTo>
                      <a:pt x="6" y="28"/>
                    </a:lnTo>
                    <a:lnTo>
                      <a:pt x="0" y="38"/>
                    </a:lnTo>
                    <a:lnTo>
                      <a:pt x="9" y="54"/>
                    </a:lnTo>
                    <a:lnTo>
                      <a:pt x="15" y="65"/>
                    </a:lnTo>
                    <a:lnTo>
                      <a:pt x="17" y="69"/>
                    </a:lnTo>
                    <a:lnTo>
                      <a:pt x="21" y="72"/>
                    </a:lnTo>
                    <a:lnTo>
                      <a:pt x="24" y="75"/>
                    </a:lnTo>
                    <a:lnTo>
                      <a:pt x="29" y="76"/>
                    </a:lnTo>
                    <a:lnTo>
                      <a:pt x="47" y="78"/>
                    </a:lnTo>
                    <a:lnTo>
                      <a:pt x="75" y="78"/>
                    </a:lnTo>
                    <a:lnTo>
                      <a:pt x="118" y="78"/>
                    </a:lnTo>
                    <a:lnTo>
                      <a:pt x="181" y="79"/>
                    </a:lnTo>
                    <a:lnTo>
                      <a:pt x="634" y="90"/>
                    </a:lnTo>
                    <a:lnTo>
                      <a:pt x="656" y="91"/>
                    </a:lnTo>
                    <a:lnTo>
                      <a:pt x="683" y="92"/>
                    </a:lnTo>
                    <a:lnTo>
                      <a:pt x="714" y="93"/>
                    </a:lnTo>
                    <a:lnTo>
                      <a:pt x="744" y="92"/>
                    </a:lnTo>
                    <a:lnTo>
                      <a:pt x="758" y="91"/>
                    </a:lnTo>
                    <a:lnTo>
                      <a:pt x="771" y="88"/>
                    </a:lnTo>
                    <a:lnTo>
                      <a:pt x="782" y="84"/>
                    </a:lnTo>
                    <a:lnTo>
                      <a:pt x="792" y="79"/>
                    </a:lnTo>
                    <a:lnTo>
                      <a:pt x="795" y="76"/>
                    </a:lnTo>
                    <a:lnTo>
                      <a:pt x="798" y="72"/>
                    </a:lnTo>
                    <a:lnTo>
                      <a:pt x="800" y="69"/>
                    </a:lnTo>
                    <a:lnTo>
                      <a:pt x="803" y="65"/>
                    </a:lnTo>
                    <a:lnTo>
                      <a:pt x="804" y="59"/>
                    </a:lnTo>
                    <a:lnTo>
                      <a:pt x="804" y="55"/>
                    </a:lnTo>
                    <a:lnTo>
                      <a:pt x="803" y="48"/>
                    </a:lnTo>
                    <a:lnTo>
                      <a:pt x="800" y="43"/>
                    </a:lnTo>
                    <a:lnTo>
                      <a:pt x="799" y="40"/>
                    </a:lnTo>
                    <a:lnTo>
                      <a:pt x="797" y="37"/>
                    </a:lnTo>
                    <a:lnTo>
                      <a:pt x="795" y="34"/>
                    </a:lnTo>
                    <a:lnTo>
                      <a:pt x="792" y="32"/>
                    </a:lnTo>
                    <a:lnTo>
                      <a:pt x="784" y="28"/>
                    </a:lnTo>
                    <a:lnTo>
                      <a:pt x="774" y="26"/>
                    </a:lnTo>
                    <a:lnTo>
                      <a:pt x="762" y="24"/>
                    </a:lnTo>
                    <a:lnTo>
                      <a:pt x="750" y="21"/>
                    </a:lnTo>
                    <a:lnTo>
                      <a:pt x="736" y="20"/>
                    </a:lnTo>
                    <a:lnTo>
                      <a:pt x="722" y="20"/>
                    </a:lnTo>
                    <a:lnTo>
                      <a:pt x="693" y="20"/>
                    </a:lnTo>
                    <a:lnTo>
                      <a:pt x="663" y="21"/>
                    </a:lnTo>
                    <a:lnTo>
                      <a:pt x="636" y="21"/>
                    </a:lnTo>
                    <a:lnTo>
                      <a:pt x="613" y="21"/>
                    </a:lnTo>
                    <a:lnTo>
                      <a:pt x="588" y="20"/>
                    </a:lnTo>
                    <a:lnTo>
                      <a:pt x="563" y="18"/>
                    </a:lnTo>
                    <a:lnTo>
                      <a:pt x="538" y="17"/>
                    </a:lnTo>
                    <a:lnTo>
                      <a:pt x="512" y="16"/>
                    </a:lnTo>
                    <a:lnTo>
                      <a:pt x="487" y="15"/>
                    </a:lnTo>
                    <a:lnTo>
                      <a:pt x="462" y="14"/>
                    </a:lnTo>
                    <a:lnTo>
                      <a:pt x="437" y="13"/>
                    </a:lnTo>
                    <a:lnTo>
                      <a:pt x="412" y="12"/>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83" name="Freeform 129"/>
              <p:cNvSpPr/>
              <p:nvPr/>
            </p:nvSpPr>
            <p:spPr bwMode="auto">
              <a:xfrm>
                <a:off x="8402638" y="1374775"/>
                <a:ext cx="63500" cy="58738"/>
              </a:xfrm>
              <a:custGeom>
                <a:avLst/>
                <a:gdLst>
                  <a:gd name="T0" fmla="*/ 0 w 158"/>
                  <a:gd name="T1" fmla="*/ 82 h 147"/>
                  <a:gd name="T2" fmla="*/ 3 w 158"/>
                  <a:gd name="T3" fmla="*/ 99 h 147"/>
                  <a:gd name="T4" fmla="*/ 10 w 158"/>
                  <a:gd name="T5" fmla="*/ 112 h 147"/>
                  <a:gd name="T6" fmla="*/ 19 w 158"/>
                  <a:gd name="T7" fmla="*/ 124 h 147"/>
                  <a:gd name="T8" fmla="*/ 30 w 158"/>
                  <a:gd name="T9" fmla="*/ 132 h 147"/>
                  <a:gd name="T10" fmla="*/ 43 w 158"/>
                  <a:gd name="T11" fmla="*/ 140 h 147"/>
                  <a:gd name="T12" fmla="*/ 57 w 158"/>
                  <a:gd name="T13" fmla="*/ 144 h 147"/>
                  <a:gd name="T14" fmla="*/ 71 w 158"/>
                  <a:gd name="T15" fmla="*/ 147 h 147"/>
                  <a:gd name="T16" fmla="*/ 87 w 158"/>
                  <a:gd name="T17" fmla="*/ 147 h 147"/>
                  <a:gd name="T18" fmla="*/ 101 w 158"/>
                  <a:gd name="T19" fmla="*/ 144 h 147"/>
                  <a:gd name="T20" fmla="*/ 115 w 158"/>
                  <a:gd name="T21" fmla="*/ 139 h 147"/>
                  <a:gd name="T22" fmla="*/ 128 w 158"/>
                  <a:gd name="T23" fmla="*/ 132 h 147"/>
                  <a:gd name="T24" fmla="*/ 139 w 158"/>
                  <a:gd name="T25" fmla="*/ 124 h 147"/>
                  <a:gd name="T26" fmla="*/ 148 w 158"/>
                  <a:gd name="T27" fmla="*/ 112 h 147"/>
                  <a:gd name="T28" fmla="*/ 155 w 158"/>
                  <a:gd name="T29" fmla="*/ 98 h 147"/>
                  <a:gd name="T30" fmla="*/ 158 w 158"/>
                  <a:gd name="T31" fmla="*/ 82 h 147"/>
                  <a:gd name="T32" fmla="*/ 158 w 158"/>
                  <a:gd name="T33" fmla="*/ 64 h 147"/>
                  <a:gd name="T34" fmla="*/ 155 w 158"/>
                  <a:gd name="T35" fmla="*/ 48 h 147"/>
                  <a:gd name="T36" fmla="*/ 148 w 158"/>
                  <a:gd name="T37" fmla="*/ 35 h 147"/>
                  <a:gd name="T38" fmla="*/ 139 w 158"/>
                  <a:gd name="T39" fmla="*/ 23 h 147"/>
                  <a:gd name="T40" fmla="*/ 128 w 158"/>
                  <a:gd name="T41" fmla="*/ 14 h 147"/>
                  <a:gd name="T42" fmla="*/ 115 w 158"/>
                  <a:gd name="T43" fmla="*/ 8 h 147"/>
                  <a:gd name="T44" fmla="*/ 101 w 158"/>
                  <a:gd name="T45" fmla="*/ 2 h 147"/>
                  <a:gd name="T46" fmla="*/ 87 w 158"/>
                  <a:gd name="T47" fmla="*/ 0 h 147"/>
                  <a:gd name="T48" fmla="*/ 71 w 158"/>
                  <a:gd name="T49" fmla="*/ 0 h 147"/>
                  <a:gd name="T50" fmla="*/ 57 w 158"/>
                  <a:gd name="T51" fmla="*/ 2 h 147"/>
                  <a:gd name="T52" fmla="*/ 43 w 158"/>
                  <a:gd name="T53" fmla="*/ 8 h 147"/>
                  <a:gd name="T54" fmla="*/ 30 w 158"/>
                  <a:gd name="T55" fmla="*/ 14 h 147"/>
                  <a:gd name="T56" fmla="*/ 19 w 158"/>
                  <a:gd name="T57" fmla="*/ 23 h 147"/>
                  <a:gd name="T58" fmla="*/ 10 w 158"/>
                  <a:gd name="T59" fmla="*/ 35 h 147"/>
                  <a:gd name="T60" fmla="*/ 3 w 158"/>
                  <a:gd name="T61" fmla="*/ 49 h 147"/>
                  <a:gd name="T62" fmla="*/ 0 w 158"/>
                  <a:gd name="T63"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47">
                    <a:moveTo>
                      <a:pt x="0" y="74"/>
                    </a:moveTo>
                    <a:lnTo>
                      <a:pt x="0" y="82"/>
                    </a:lnTo>
                    <a:lnTo>
                      <a:pt x="1" y="90"/>
                    </a:lnTo>
                    <a:lnTo>
                      <a:pt x="3" y="99"/>
                    </a:lnTo>
                    <a:lnTo>
                      <a:pt x="6" y="105"/>
                    </a:lnTo>
                    <a:lnTo>
                      <a:pt x="10" y="112"/>
                    </a:lnTo>
                    <a:lnTo>
                      <a:pt x="14" y="118"/>
                    </a:lnTo>
                    <a:lnTo>
                      <a:pt x="19" y="124"/>
                    </a:lnTo>
                    <a:lnTo>
                      <a:pt x="25" y="128"/>
                    </a:lnTo>
                    <a:lnTo>
                      <a:pt x="30" y="132"/>
                    </a:lnTo>
                    <a:lnTo>
                      <a:pt x="37" y="137"/>
                    </a:lnTo>
                    <a:lnTo>
                      <a:pt x="43" y="140"/>
                    </a:lnTo>
                    <a:lnTo>
                      <a:pt x="50" y="142"/>
                    </a:lnTo>
                    <a:lnTo>
                      <a:pt x="57" y="144"/>
                    </a:lnTo>
                    <a:lnTo>
                      <a:pt x="64" y="145"/>
                    </a:lnTo>
                    <a:lnTo>
                      <a:pt x="71" y="147"/>
                    </a:lnTo>
                    <a:lnTo>
                      <a:pt x="79" y="147"/>
                    </a:lnTo>
                    <a:lnTo>
                      <a:pt x="87" y="147"/>
                    </a:lnTo>
                    <a:lnTo>
                      <a:pt x="94" y="145"/>
                    </a:lnTo>
                    <a:lnTo>
                      <a:pt x="101" y="144"/>
                    </a:lnTo>
                    <a:lnTo>
                      <a:pt x="108" y="142"/>
                    </a:lnTo>
                    <a:lnTo>
                      <a:pt x="115" y="139"/>
                    </a:lnTo>
                    <a:lnTo>
                      <a:pt x="121" y="136"/>
                    </a:lnTo>
                    <a:lnTo>
                      <a:pt x="128" y="132"/>
                    </a:lnTo>
                    <a:lnTo>
                      <a:pt x="133" y="128"/>
                    </a:lnTo>
                    <a:lnTo>
                      <a:pt x="139" y="124"/>
                    </a:lnTo>
                    <a:lnTo>
                      <a:pt x="144" y="118"/>
                    </a:lnTo>
                    <a:lnTo>
                      <a:pt x="148" y="112"/>
                    </a:lnTo>
                    <a:lnTo>
                      <a:pt x="152" y="105"/>
                    </a:lnTo>
                    <a:lnTo>
                      <a:pt x="155" y="98"/>
                    </a:lnTo>
                    <a:lnTo>
                      <a:pt x="157" y="90"/>
                    </a:lnTo>
                    <a:lnTo>
                      <a:pt x="158" y="82"/>
                    </a:lnTo>
                    <a:lnTo>
                      <a:pt x="158" y="74"/>
                    </a:lnTo>
                    <a:lnTo>
                      <a:pt x="158" y="64"/>
                    </a:lnTo>
                    <a:lnTo>
                      <a:pt x="157" y="56"/>
                    </a:lnTo>
                    <a:lnTo>
                      <a:pt x="155" y="48"/>
                    </a:lnTo>
                    <a:lnTo>
                      <a:pt x="152" y="41"/>
                    </a:lnTo>
                    <a:lnTo>
                      <a:pt x="148" y="35"/>
                    </a:lnTo>
                    <a:lnTo>
                      <a:pt x="144" y="28"/>
                    </a:lnTo>
                    <a:lnTo>
                      <a:pt x="139" y="23"/>
                    </a:lnTo>
                    <a:lnTo>
                      <a:pt x="133" y="18"/>
                    </a:lnTo>
                    <a:lnTo>
                      <a:pt x="128" y="14"/>
                    </a:lnTo>
                    <a:lnTo>
                      <a:pt x="121" y="10"/>
                    </a:lnTo>
                    <a:lnTo>
                      <a:pt x="115" y="8"/>
                    </a:lnTo>
                    <a:lnTo>
                      <a:pt x="108" y="4"/>
                    </a:lnTo>
                    <a:lnTo>
                      <a:pt x="101" y="2"/>
                    </a:lnTo>
                    <a:lnTo>
                      <a:pt x="94" y="1"/>
                    </a:lnTo>
                    <a:lnTo>
                      <a:pt x="87" y="0"/>
                    </a:lnTo>
                    <a:lnTo>
                      <a:pt x="79" y="0"/>
                    </a:lnTo>
                    <a:lnTo>
                      <a:pt x="71" y="0"/>
                    </a:lnTo>
                    <a:lnTo>
                      <a:pt x="64" y="1"/>
                    </a:lnTo>
                    <a:lnTo>
                      <a:pt x="57" y="2"/>
                    </a:lnTo>
                    <a:lnTo>
                      <a:pt x="50" y="4"/>
                    </a:lnTo>
                    <a:lnTo>
                      <a:pt x="43" y="8"/>
                    </a:lnTo>
                    <a:lnTo>
                      <a:pt x="37" y="11"/>
                    </a:lnTo>
                    <a:lnTo>
                      <a:pt x="30" y="14"/>
                    </a:lnTo>
                    <a:lnTo>
                      <a:pt x="25" y="18"/>
                    </a:lnTo>
                    <a:lnTo>
                      <a:pt x="19" y="23"/>
                    </a:lnTo>
                    <a:lnTo>
                      <a:pt x="14" y="28"/>
                    </a:lnTo>
                    <a:lnTo>
                      <a:pt x="10" y="35"/>
                    </a:lnTo>
                    <a:lnTo>
                      <a:pt x="6" y="41"/>
                    </a:lnTo>
                    <a:lnTo>
                      <a:pt x="3" y="49"/>
                    </a:lnTo>
                    <a:lnTo>
                      <a:pt x="1" y="56"/>
                    </a:lnTo>
                    <a:lnTo>
                      <a:pt x="0" y="64"/>
                    </a:lnTo>
                    <a:lnTo>
                      <a:pt x="0" y="7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
          <p:nvSpPr>
            <p:cNvPr id="84" name="bed-of-double-size-hand-draw_58248"/>
            <p:cNvSpPr>
              <a:spLocks noChangeAspect="1"/>
            </p:cNvSpPr>
            <p:nvPr/>
          </p:nvSpPr>
          <p:spPr bwMode="auto">
            <a:xfrm>
              <a:off x="7884663" y="4533500"/>
              <a:ext cx="494019" cy="521892"/>
            </a:xfrm>
            <a:custGeom>
              <a:avLst/>
              <a:gdLst>
                <a:gd name="connsiteX0" fmla="*/ 69802 w 572872"/>
                <a:gd name="connsiteY0" fmla="*/ 478954 h 605194"/>
                <a:gd name="connsiteX1" fmla="*/ 73746 w 572872"/>
                <a:gd name="connsiteY1" fmla="*/ 481907 h 605194"/>
                <a:gd name="connsiteX2" fmla="*/ 84982 w 572872"/>
                <a:gd name="connsiteY2" fmla="*/ 501475 h 605194"/>
                <a:gd name="connsiteX3" fmla="*/ 105542 w 572872"/>
                <a:gd name="connsiteY3" fmla="*/ 508634 h 605194"/>
                <a:gd name="connsiteX4" fmla="*/ 105542 w 572872"/>
                <a:gd name="connsiteY4" fmla="*/ 520327 h 605194"/>
                <a:gd name="connsiteX5" fmla="*/ 65857 w 572872"/>
                <a:gd name="connsiteY5" fmla="*/ 481907 h 605194"/>
                <a:gd name="connsiteX6" fmla="*/ 69802 w 572872"/>
                <a:gd name="connsiteY6" fmla="*/ 478954 h 605194"/>
                <a:gd name="connsiteX7" fmla="*/ 484159 w 572872"/>
                <a:gd name="connsiteY7" fmla="*/ 255567 h 605194"/>
                <a:gd name="connsiteX8" fmla="*/ 503536 w 572872"/>
                <a:gd name="connsiteY8" fmla="*/ 279511 h 605194"/>
                <a:gd name="connsiteX9" fmla="*/ 492053 w 572872"/>
                <a:gd name="connsiteY9" fmla="*/ 282611 h 605194"/>
                <a:gd name="connsiteX10" fmla="*/ 475308 w 572872"/>
                <a:gd name="connsiteY10" fmla="*/ 265918 h 605194"/>
                <a:gd name="connsiteX11" fmla="*/ 472677 w 572872"/>
                <a:gd name="connsiteY11" fmla="*/ 256856 h 605194"/>
                <a:gd name="connsiteX12" fmla="*/ 484159 w 572872"/>
                <a:gd name="connsiteY12" fmla="*/ 255567 h 605194"/>
                <a:gd name="connsiteX13" fmla="*/ 529357 w 572872"/>
                <a:gd name="connsiteY13" fmla="*/ 228456 h 605194"/>
                <a:gd name="connsiteX14" fmla="*/ 468643 w 572872"/>
                <a:gd name="connsiteY14" fmla="*/ 236333 h 605194"/>
                <a:gd name="connsiteX15" fmla="*/ 144515 w 572872"/>
                <a:gd name="connsiteY15" fmla="*/ 244210 h 605194"/>
                <a:gd name="connsiteX16" fmla="*/ 46512 w 572872"/>
                <a:gd name="connsiteY16" fmla="*/ 250416 h 605194"/>
                <a:gd name="connsiteX17" fmla="*/ 43405 w 572872"/>
                <a:gd name="connsiteY17" fmla="*/ 264021 h 605194"/>
                <a:gd name="connsiteX18" fmla="*/ 37190 w 572872"/>
                <a:gd name="connsiteY18" fmla="*/ 452105 h 605194"/>
                <a:gd name="connsiteX19" fmla="*/ 39341 w 572872"/>
                <a:gd name="connsiteY19" fmla="*/ 476689 h 605194"/>
                <a:gd name="connsiteX20" fmla="*/ 40297 w 572872"/>
                <a:gd name="connsiteY20" fmla="*/ 485998 h 605194"/>
                <a:gd name="connsiteX21" fmla="*/ 40775 w 572872"/>
                <a:gd name="connsiteY21" fmla="*/ 487908 h 605194"/>
                <a:gd name="connsiteX22" fmla="*/ 40775 w 572872"/>
                <a:gd name="connsiteY22" fmla="*/ 488862 h 605194"/>
                <a:gd name="connsiteX23" fmla="*/ 208815 w 572872"/>
                <a:gd name="connsiteY23" fmla="*/ 568345 h 605194"/>
                <a:gd name="connsiteX24" fmla="*/ 259968 w 572872"/>
                <a:gd name="connsiteY24" fmla="*/ 568106 h 605194"/>
                <a:gd name="connsiteX25" fmla="*/ 364186 w 572872"/>
                <a:gd name="connsiteY25" fmla="*/ 576699 h 605194"/>
                <a:gd name="connsiteX26" fmla="*/ 519557 w 572872"/>
                <a:gd name="connsiteY26" fmla="*/ 463800 h 605194"/>
                <a:gd name="connsiteX27" fmla="*/ 529357 w 572872"/>
                <a:gd name="connsiteY27" fmla="*/ 228456 h 605194"/>
                <a:gd name="connsiteX28" fmla="*/ 74957 w 572872"/>
                <a:gd name="connsiteY28" fmla="*/ 116990 h 605194"/>
                <a:gd name="connsiteX29" fmla="*/ 38146 w 572872"/>
                <a:gd name="connsiteY29" fmla="*/ 175468 h 605194"/>
                <a:gd name="connsiteX30" fmla="*/ 71849 w 572872"/>
                <a:gd name="connsiteY30" fmla="*/ 208884 h 605194"/>
                <a:gd name="connsiteX31" fmla="*/ 275027 w 572872"/>
                <a:gd name="connsiteY31" fmla="*/ 194563 h 605194"/>
                <a:gd name="connsiteX32" fmla="*/ 375660 w 572872"/>
                <a:gd name="connsiteY32" fmla="*/ 207691 h 605194"/>
                <a:gd name="connsiteX33" fmla="*/ 443067 w 572872"/>
                <a:gd name="connsiteY33" fmla="*/ 207452 h 605194"/>
                <a:gd name="connsiteX34" fmla="*/ 512147 w 572872"/>
                <a:gd name="connsiteY34" fmla="*/ 189789 h 605194"/>
                <a:gd name="connsiteX35" fmla="*/ 522664 w 572872"/>
                <a:gd name="connsiteY35" fmla="*/ 123196 h 605194"/>
                <a:gd name="connsiteX36" fmla="*/ 516928 w 572872"/>
                <a:gd name="connsiteY36" fmla="*/ 121287 h 605194"/>
                <a:gd name="connsiteX37" fmla="*/ 516450 w 572872"/>
                <a:gd name="connsiteY37" fmla="*/ 123435 h 605194"/>
                <a:gd name="connsiteX38" fmla="*/ 502347 w 572872"/>
                <a:gd name="connsiteY38" fmla="*/ 160908 h 605194"/>
                <a:gd name="connsiteX39" fmla="*/ 501869 w 572872"/>
                <a:gd name="connsiteY39" fmla="*/ 166398 h 605194"/>
                <a:gd name="connsiteX40" fmla="*/ 495893 w 572872"/>
                <a:gd name="connsiteY40" fmla="*/ 174036 h 605194"/>
                <a:gd name="connsiteX41" fmla="*/ 490634 w 572872"/>
                <a:gd name="connsiteY41" fmla="*/ 174514 h 605194"/>
                <a:gd name="connsiteX42" fmla="*/ 448803 w 572872"/>
                <a:gd name="connsiteY42" fmla="*/ 186925 h 605194"/>
                <a:gd name="connsiteX43" fmla="*/ 287457 w 572872"/>
                <a:gd name="connsiteY43" fmla="*/ 153509 h 605194"/>
                <a:gd name="connsiteX44" fmla="*/ 275983 w 572872"/>
                <a:gd name="connsiteY44" fmla="*/ 160908 h 605194"/>
                <a:gd name="connsiteX45" fmla="*/ 83323 w 572872"/>
                <a:gd name="connsiteY45" fmla="*/ 185016 h 605194"/>
                <a:gd name="connsiteX46" fmla="*/ 68264 w 572872"/>
                <a:gd name="connsiteY46" fmla="*/ 167592 h 605194"/>
                <a:gd name="connsiteX47" fmla="*/ 67308 w 572872"/>
                <a:gd name="connsiteY47" fmla="*/ 161624 h 605194"/>
                <a:gd name="connsiteX48" fmla="*/ 74957 w 572872"/>
                <a:gd name="connsiteY48" fmla="*/ 116990 h 605194"/>
                <a:gd name="connsiteX49" fmla="*/ 245124 w 572872"/>
                <a:gd name="connsiteY49" fmla="*/ 92186 h 605194"/>
                <a:gd name="connsiteX50" fmla="*/ 251101 w 572872"/>
                <a:gd name="connsiteY50" fmla="*/ 92186 h 605194"/>
                <a:gd name="connsiteX51" fmla="*/ 253970 w 572872"/>
                <a:gd name="connsiteY51" fmla="*/ 103158 h 605194"/>
                <a:gd name="connsiteX52" fmla="*/ 257079 w 572872"/>
                <a:gd name="connsiteY52" fmla="*/ 117470 h 605194"/>
                <a:gd name="connsiteX53" fmla="*/ 252058 w 572872"/>
                <a:gd name="connsiteY53" fmla="*/ 124148 h 605194"/>
                <a:gd name="connsiteX54" fmla="*/ 226476 w 572872"/>
                <a:gd name="connsiteY54" fmla="*/ 114369 h 605194"/>
                <a:gd name="connsiteX55" fmla="*/ 230301 w 572872"/>
                <a:gd name="connsiteY55" fmla="*/ 107690 h 605194"/>
                <a:gd name="connsiteX56" fmla="*/ 244168 w 572872"/>
                <a:gd name="connsiteY56" fmla="*/ 112699 h 605194"/>
                <a:gd name="connsiteX57" fmla="*/ 245124 w 572872"/>
                <a:gd name="connsiteY57" fmla="*/ 92186 h 605194"/>
                <a:gd name="connsiteX58" fmla="*/ 115379 w 572872"/>
                <a:gd name="connsiteY58" fmla="*/ 91010 h 605194"/>
                <a:gd name="connsiteX59" fmla="*/ 115450 w 572872"/>
                <a:gd name="connsiteY59" fmla="*/ 91010 h 605194"/>
                <a:gd name="connsiteX60" fmla="*/ 115450 w 572872"/>
                <a:gd name="connsiteY60" fmla="*/ 91433 h 605194"/>
                <a:gd name="connsiteX61" fmla="*/ 115379 w 572872"/>
                <a:gd name="connsiteY61" fmla="*/ 91433 h 605194"/>
                <a:gd name="connsiteX62" fmla="*/ 301242 w 572872"/>
                <a:gd name="connsiteY62" fmla="*/ 83990 h 605194"/>
                <a:gd name="connsiteX63" fmla="*/ 303244 w 572872"/>
                <a:gd name="connsiteY63" fmla="*/ 88370 h 605194"/>
                <a:gd name="connsiteX64" fmla="*/ 298463 w 572872"/>
                <a:gd name="connsiteY64" fmla="*/ 110540 h 605194"/>
                <a:gd name="connsiteX65" fmla="*/ 306112 w 572872"/>
                <a:gd name="connsiteY65" fmla="*/ 111970 h 605194"/>
                <a:gd name="connsiteX66" fmla="*/ 318303 w 572872"/>
                <a:gd name="connsiteY66" fmla="*/ 116261 h 605194"/>
                <a:gd name="connsiteX67" fmla="*/ 318303 w 572872"/>
                <a:gd name="connsiteY67" fmla="*/ 121506 h 605194"/>
                <a:gd name="connsiteX68" fmla="*/ 291771 w 572872"/>
                <a:gd name="connsiteY68" fmla="*/ 120076 h 605194"/>
                <a:gd name="connsiteX69" fmla="*/ 287468 w 572872"/>
                <a:gd name="connsiteY69" fmla="*/ 112447 h 605194"/>
                <a:gd name="connsiteX70" fmla="*/ 296551 w 572872"/>
                <a:gd name="connsiteY70" fmla="*/ 85509 h 605194"/>
                <a:gd name="connsiteX71" fmla="*/ 301242 w 572872"/>
                <a:gd name="connsiteY71" fmla="*/ 83990 h 605194"/>
                <a:gd name="connsiteX72" fmla="*/ 122306 w 572872"/>
                <a:gd name="connsiteY72" fmla="*/ 66956 h 605194"/>
                <a:gd name="connsiteX73" fmla="*/ 135194 w 572872"/>
                <a:gd name="connsiteY73" fmla="*/ 68061 h 605194"/>
                <a:gd name="connsiteX74" fmla="*/ 135194 w 572872"/>
                <a:gd name="connsiteY74" fmla="*/ 74752 h 605194"/>
                <a:gd name="connsiteX75" fmla="*/ 119681 w 572872"/>
                <a:gd name="connsiteY75" fmla="*/ 77620 h 605194"/>
                <a:gd name="connsiteX76" fmla="*/ 123738 w 572872"/>
                <a:gd name="connsiteY76" fmla="*/ 86939 h 605194"/>
                <a:gd name="connsiteX77" fmla="*/ 123977 w 572872"/>
                <a:gd name="connsiteY77" fmla="*/ 93152 h 605194"/>
                <a:gd name="connsiteX78" fmla="*/ 117772 w 572872"/>
                <a:gd name="connsiteY78" fmla="*/ 94825 h 605194"/>
                <a:gd name="connsiteX79" fmla="*/ 117533 w 572872"/>
                <a:gd name="connsiteY79" fmla="*/ 94825 h 605194"/>
                <a:gd name="connsiteX80" fmla="*/ 115624 w 572872"/>
                <a:gd name="connsiteY80" fmla="*/ 90285 h 605194"/>
                <a:gd name="connsiteX81" fmla="*/ 115385 w 572872"/>
                <a:gd name="connsiteY81" fmla="*/ 90046 h 605194"/>
                <a:gd name="connsiteX82" fmla="*/ 115385 w 572872"/>
                <a:gd name="connsiteY82" fmla="*/ 91002 h 605194"/>
                <a:gd name="connsiteX83" fmla="*/ 115146 w 572872"/>
                <a:gd name="connsiteY83" fmla="*/ 90046 h 605194"/>
                <a:gd name="connsiteX84" fmla="*/ 114192 w 572872"/>
                <a:gd name="connsiteY84" fmla="*/ 87656 h 605194"/>
                <a:gd name="connsiteX85" fmla="*/ 109419 w 572872"/>
                <a:gd name="connsiteY85" fmla="*/ 77859 h 605194"/>
                <a:gd name="connsiteX86" fmla="*/ 110135 w 572872"/>
                <a:gd name="connsiteY86" fmla="*/ 72124 h 605194"/>
                <a:gd name="connsiteX87" fmla="*/ 122306 w 572872"/>
                <a:gd name="connsiteY87" fmla="*/ 66956 h 605194"/>
                <a:gd name="connsiteX88" fmla="*/ 457150 w 572872"/>
                <a:gd name="connsiteY88" fmla="*/ 62594 h 605194"/>
                <a:gd name="connsiteX89" fmla="*/ 486322 w 572872"/>
                <a:gd name="connsiteY89" fmla="*/ 81936 h 605194"/>
                <a:gd name="connsiteX90" fmla="*/ 471258 w 572872"/>
                <a:gd name="connsiteY90" fmla="*/ 82414 h 605194"/>
                <a:gd name="connsiteX91" fmla="*/ 456193 w 572872"/>
                <a:gd name="connsiteY91" fmla="*/ 75011 h 605194"/>
                <a:gd name="connsiteX92" fmla="*/ 449737 w 572872"/>
                <a:gd name="connsiteY92" fmla="*/ 86951 h 605194"/>
                <a:gd name="connsiteX93" fmla="*/ 441846 w 572872"/>
                <a:gd name="connsiteY93" fmla="*/ 80742 h 605194"/>
                <a:gd name="connsiteX94" fmla="*/ 449259 w 572872"/>
                <a:gd name="connsiteY94" fmla="*/ 64504 h 605194"/>
                <a:gd name="connsiteX95" fmla="*/ 457150 w 572872"/>
                <a:gd name="connsiteY95" fmla="*/ 62594 h 605194"/>
                <a:gd name="connsiteX96" fmla="*/ 330632 w 572872"/>
                <a:gd name="connsiteY96" fmla="*/ 39895 h 605194"/>
                <a:gd name="connsiteX97" fmla="*/ 302994 w 572872"/>
                <a:gd name="connsiteY97" fmla="*/ 55171 h 605194"/>
                <a:gd name="connsiteX98" fmla="*/ 288413 w 572872"/>
                <a:gd name="connsiteY98" fmla="*/ 93838 h 605194"/>
                <a:gd name="connsiteX99" fmla="*/ 283632 w 572872"/>
                <a:gd name="connsiteY99" fmla="*/ 96463 h 605194"/>
                <a:gd name="connsiteX100" fmla="*/ 286022 w 572872"/>
                <a:gd name="connsiteY100" fmla="*/ 124151 h 605194"/>
                <a:gd name="connsiteX101" fmla="*/ 403626 w 572872"/>
                <a:gd name="connsiteY101" fmla="*/ 151600 h 605194"/>
                <a:gd name="connsiteX102" fmla="*/ 448564 w 572872"/>
                <a:gd name="connsiteY102" fmla="*/ 157806 h 605194"/>
                <a:gd name="connsiteX103" fmla="*/ 492307 w 572872"/>
                <a:gd name="connsiteY103" fmla="*/ 115081 h 605194"/>
                <a:gd name="connsiteX104" fmla="*/ 493981 w 572872"/>
                <a:gd name="connsiteY104" fmla="*/ 81665 h 605194"/>
                <a:gd name="connsiteX105" fmla="*/ 438286 w 572872"/>
                <a:gd name="connsiteY105" fmla="*/ 54932 h 605194"/>
                <a:gd name="connsiteX106" fmla="*/ 368489 w 572872"/>
                <a:gd name="connsiteY106" fmla="*/ 47533 h 605194"/>
                <a:gd name="connsiteX107" fmla="*/ 330632 w 572872"/>
                <a:gd name="connsiteY107" fmla="*/ 39895 h 605194"/>
                <a:gd name="connsiteX108" fmla="*/ 254470 w 572872"/>
                <a:gd name="connsiteY108" fmla="*/ 37747 h 605194"/>
                <a:gd name="connsiteX109" fmla="*/ 107704 w 572872"/>
                <a:gd name="connsiteY109" fmla="*/ 58990 h 605194"/>
                <a:gd name="connsiteX110" fmla="*/ 98382 w 572872"/>
                <a:gd name="connsiteY110" fmla="*/ 59228 h 605194"/>
                <a:gd name="connsiteX111" fmla="*/ 97187 w 572872"/>
                <a:gd name="connsiteY111" fmla="*/ 150645 h 605194"/>
                <a:gd name="connsiteX112" fmla="*/ 258056 w 572872"/>
                <a:gd name="connsiteY112" fmla="*/ 136562 h 605194"/>
                <a:gd name="connsiteX113" fmla="*/ 264031 w 572872"/>
                <a:gd name="connsiteY113" fmla="*/ 136562 h 605194"/>
                <a:gd name="connsiteX114" fmla="*/ 254470 w 572872"/>
                <a:gd name="connsiteY114" fmla="*/ 37747 h 605194"/>
                <a:gd name="connsiteX115" fmla="*/ 399563 w 572872"/>
                <a:gd name="connsiteY115" fmla="*/ 31780 h 605194"/>
                <a:gd name="connsiteX116" fmla="*/ 453106 w 572872"/>
                <a:gd name="connsiteY116" fmla="*/ 36315 h 605194"/>
                <a:gd name="connsiteX117" fmla="*/ 428008 w 572872"/>
                <a:gd name="connsiteY117" fmla="*/ 33928 h 605194"/>
                <a:gd name="connsiteX118" fmla="*/ 399563 w 572872"/>
                <a:gd name="connsiteY118" fmla="*/ 31780 h 605194"/>
                <a:gd name="connsiteX119" fmla="*/ 293671 w 572872"/>
                <a:gd name="connsiteY119" fmla="*/ 34 h 605194"/>
                <a:gd name="connsiteX120" fmla="*/ 428008 w 572872"/>
                <a:gd name="connsiteY120" fmla="*/ 5047 h 605194"/>
                <a:gd name="connsiteX121" fmla="*/ 500195 w 572872"/>
                <a:gd name="connsiteY121" fmla="*/ 19129 h 605194"/>
                <a:gd name="connsiteX122" fmla="*/ 521230 w 572872"/>
                <a:gd name="connsiteY122" fmla="*/ 97179 h 605194"/>
                <a:gd name="connsiteX123" fmla="*/ 522664 w 572872"/>
                <a:gd name="connsiteY123" fmla="*/ 96941 h 605194"/>
                <a:gd name="connsiteX124" fmla="*/ 547285 w 572872"/>
                <a:gd name="connsiteY124" fmla="*/ 98850 h 605194"/>
                <a:gd name="connsiteX125" fmla="*/ 557324 w 572872"/>
                <a:gd name="connsiteY125" fmla="*/ 109591 h 605194"/>
                <a:gd name="connsiteX126" fmla="*/ 560193 w 572872"/>
                <a:gd name="connsiteY126" fmla="*/ 115081 h 605194"/>
                <a:gd name="connsiteX127" fmla="*/ 557563 w 572872"/>
                <a:gd name="connsiteY127" fmla="*/ 204349 h 605194"/>
                <a:gd name="connsiteX128" fmla="*/ 557802 w 572872"/>
                <a:gd name="connsiteY128" fmla="*/ 205304 h 605194"/>
                <a:gd name="connsiteX129" fmla="*/ 561627 w 572872"/>
                <a:gd name="connsiteY129" fmla="*/ 213897 h 605194"/>
                <a:gd name="connsiteX130" fmla="*/ 567842 w 572872"/>
                <a:gd name="connsiteY130" fmla="*/ 459027 h 605194"/>
                <a:gd name="connsiteX131" fmla="*/ 511669 w 572872"/>
                <a:gd name="connsiteY131" fmla="*/ 573357 h 605194"/>
                <a:gd name="connsiteX132" fmla="*/ 368967 w 572872"/>
                <a:gd name="connsiteY132" fmla="*/ 604625 h 605194"/>
                <a:gd name="connsiteX133" fmla="*/ 248733 w 572872"/>
                <a:gd name="connsiteY133" fmla="*/ 597942 h 605194"/>
                <a:gd name="connsiteX134" fmla="*/ 209771 w 572872"/>
                <a:gd name="connsiteY134" fmla="*/ 595077 h 605194"/>
                <a:gd name="connsiteX135" fmla="*/ 18306 w 572872"/>
                <a:gd name="connsiteY135" fmla="*/ 507957 h 605194"/>
                <a:gd name="connsiteX136" fmla="*/ 9462 w 572872"/>
                <a:gd name="connsiteY136" fmla="*/ 421314 h 605194"/>
                <a:gd name="connsiteX137" fmla="*/ 13526 w 572872"/>
                <a:gd name="connsiteY137" fmla="*/ 328704 h 605194"/>
                <a:gd name="connsiteX138" fmla="*/ 23565 w 572872"/>
                <a:gd name="connsiteY138" fmla="*/ 265691 h 605194"/>
                <a:gd name="connsiteX139" fmla="*/ 19501 w 572872"/>
                <a:gd name="connsiteY139" fmla="*/ 240152 h 605194"/>
                <a:gd name="connsiteX140" fmla="*/ 1096 w 572872"/>
                <a:gd name="connsiteY140" fmla="*/ 207452 h 605194"/>
                <a:gd name="connsiteX141" fmla="*/ 74001 w 572872"/>
                <a:gd name="connsiteY141" fmla="*/ 96225 h 605194"/>
                <a:gd name="connsiteX142" fmla="*/ 75196 w 572872"/>
                <a:gd name="connsiteY142" fmla="*/ 96463 h 605194"/>
                <a:gd name="connsiteX143" fmla="*/ 73523 w 572872"/>
                <a:gd name="connsiteY143" fmla="*/ 47771 h 605194"/>
                <a:gd name="connsiteX144" fmla="*/ 85713 w 572872"/>
                <a:gd name="connsiteY144" fmla="*/ 35599 h 605194"/>
                <a:gd name="connsiteX145" fmla="*/ 264031 w 572872"/>
                <a:gd name="connsiteY145" fmla="*/ 12207 h 605194"/>
                <a:gd name="connsiteX146" fmla="*/ 275744 w 572872"/>
                <a:gd name="connsiteY146" fmla="*/ 23903 h 605194"/>
                <a:gd name="connsiteX147" fmla="*/ 275983 w 572872"/>
                <a:gd name="connsiteY147" fmla="*/ 25574 h 605194"/>
                <a:gd name="connsiteX148" fmla="*/ 279569 w 572872"/>
                <a:gd name="connsiteY148" fmla="*/ 15072 h 605194"/>
                <a:gd name="connsiteX149" fmla="*/ 285066 w 572872"/>
                <a:gd name="connsiteY149" fmla="*/ 8866 h 605194"/>
                <a:gd name="connsiteX150" fmla="*/ 293671 w 572872"/>
                <a:gd name="connsiteY150" fmla="*/ 34 h 60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572872" h="605194">
                  <a:moveTo>
                    <a:pt x="69802" y="478954"/>
                  </a:moveTo>
                  <a:cubicBezTo>
                    <a:pt x="71595" y="478984"/>
                    <a:pt x="73388" y="479998"/>
                    <a:pt x="73746" y="481907"/>
                  </a:cubicBezTo>
                  <a:cubicBezTo>
                    <a:pt x="75420" y="489304"/>
                    <a:pt x="78049" y="497179"/>
                    <a:pt x="84982" y="501475"/>
                  </a:cubicBezTo>
                  <a:cubicBezTo>
                    <a:pt x="90959" y="505532"/>
                    <a:pt x="98370" y="507918"/>
                    <a:pt x="105542" y="508634"/>
                  </a:cubicBezTo>
                  <a:cubicBezTo>
                    <a:pt x="112953" y="509588"/>
                    <a:pt x="113192" y="519850"/>
                    <a:pt x="105542" y="520327"/>
                  </a:cubicBezTo>
                  <a:cubicBezTo>
                    <a:pt x="83548" y="522236"/>
                    <a:pt x="62032" y="505293"/>
                    <a:pt x="65857" y="481907"/>
                  </a:cubicBezTo>
                  <a:cubicBezTo>
                    <a:pt x="66216" y="479878"/>
                    <a:pt x="68009" y="478924"/>
                    <a:pt x="69802" y="478954"/>
                  </a:cubicBezTo>
                  <a:close/>
                  <a:moveTo>
                    <a:pt x="484159" y="255567"/>
                  </a:moveTo>
                  <a:cubicBezTo>
                    <a:pt x="494520" y="257512"/>
                    <a:pt x="501383" y="268243"/>
                    <a:pt x="503536" y="279511"/>
                  </a:cubicBezTo>
                  <a:cubicBezTo>
                    <a:pt x="504971" y="287142"/>
                    <a:pt x="494685" y="290004"/>
                    <a:pt x="492053" y="282611"/>
                  </a:cubicBezTo>
                  <a:cubicBezTo>
                    <a:pt x="489422" y="274742"/>
                    <a:pt x="485595" y="263772"/>
                    <a:pt x="475308" y="265918"/>
                  </a:cubicBezTo>
                  <a:cubicBezTo>
                    <a:pt x="469089" y="267349"/>
                    <a:pt x="466936" y="259002"/>
                    <a:pt x="472677" y="256856"/>
                  </a:cubicBezTo>
                  <a:cubicBezTo>
                    <a:pt x="476863" y="255246"/>
                    <a:pt x="480706" y="254918"/>
                    <a:pt x="484159" y="255567"/>
                  </a:cubicBezTo>
                  <a:close/>
                  <a:moveTo>
                    <a:pt x="529357" y="228456"/>
                  </a:moveTo>
                  <a:cubicBezTo>
                    <a:pt x="510474" y="235617"/>
                    <a:pt x="487049" y="236810"/>
                    <a:pt x="468643" y="236333"/>
                  </a:cubicBezTo>
                  <a:cubicBezTo>
                    <a:pt x="360122" y="244687"/>
                    <a:pt x="252797" y="231321"/>
                    <a:pt x="144515" y="244210"/>
                  </a:cubicBezTo>
                  <a:cubicBezTo>
                    <a:pt x="119417" y="247074"/>
                    <a:pt x="78303" y="255905"/>
                    <a:pt x="46512" y="250416"/>
                  </a:cubicBezTo>
                  <a:cubicBezTo>
                    <a:pt x="45317" y="254951"/>
                    <a:pt x="44361" y="259486"/>
                    <a:pt x="43405" y="264021"/>
                  </a:cubicBezTo>
                  <a:cubicBezTo>
                    <a:pt x="56551" y="326795"/>
                    <a:pt x="35995" y="387898"/>
                    <a:pt x="37190" y="452105"/>
                  </a:cubicBezTo>
                  <a:cubicBezTo>
                    <a:pt x="37907" y="460459"/>
                    <a:pt x="38624" y="468574"/>
                    <a:pt x="39341" y="476689"/>
                  </a:cubicBezTo>
                  <a:cubicBezTo>
                    <a:pt x="39580" y="479792"/>
                    <a:pt x="40058" y="482895"/>
                    <a:pt x="40297" y="485998"/>
                  </a:cubicBezTo>
                  <a:cubicBezTo>
                    <a:pt x="40536" y="486476"/>
                    <a:pt x="40536" y="487192"/>
                    <a:pt x="40775" y="487908"/>
                  </a:cubicBezTo>
                  <a:cubicBezTo>
                    <a:pt x="40775" y="488146"/>
                    <a:pt x="40775" y="488385"/>
                    <a:pt x="40775" y="488862"/>
                  </a:cubicBezTo>
                  <a:cubicBezTo>
                    <a:pt x="58464" y="564287"/>
                    <a:pt x="138778" y="563571"/>
                    <a:pt x="208815" y="568345"/>
                  </a:cubicBezTo>
                  <a:cubicBezTo>
                    <a:pt x="226742" y="567867"/>
                    <a:pt x="244192" y="567390"/>
                    <a:pt x="259968" y="568106"/>
                  </a:cubicBezTo>
                  <a:cubicBezTo>
                    <a:pt x="288652" y="569299"/>
                    <a:pt x="326180" y="574789"/>
                    <a:pt x="364186" y="576699"/>
                  </a:cubicBezTo>
                  <a:cubicBezTo>
                    <a:pt x="435657" y="572164"/>
                    <a:pt x="500195" y="547102"/>
                    <a:pt x="519557" y="463800"/>
                  </a:cubicBezTo>
                  <a:cubicBezTo>
                    <a:pt x="537484" y="386228"/>
                    <a:pt x="531748" y="306984"/>
                    <a:pt x="529357" y="228456"/>
                  </a:cubicBezTo>
                  <a:close/>
                  <a:moveTo>
                    <a:pt x="74957" y="116990"/>
                  </a:moveTo>
                  <a:cubicBezTo>
                    <a:pt x="52727" y="127970"/>
                    <a:pt x="40297" y="146110"/>
                    <a:pt x="38146" y="175468"/>
                  </a:cubicBezTo>
                  <a:cubicBezTo>
                    <a:pt x="35517" y="211271"/>
                    <a:pt x="33365" y="212226"/>
                    <a:pt x="71849" y="208884"/>
                  </a:cubicBezTo>
                  <a:cubicBezTo>
                    <a:pt x="139257" y="203156"/>
                    <a:pt x="207381" y="192176"/>
                    <a:pt x="275027" y="194563"/>
                  </a:cubicBezTo>
                  <a:cubicBezTo>
                    <a:pt x="308252" y="195757"/>
                    <a:pt x="341956" y="201962"/>
                    <a:pt x="375660" y="207691"/>
                  </a:cubicBezTo>
                  <a:cubicBezTo>
                    <a:pt x="398129" y="208168"/>
                    <a:pt x="420598" y="208407"/>
                    <a:pt x="443067" y="207452"/>
                  </a:cubicBezTo>
                  <a:cubicBezTo>
                    <a:pt x="463384" y="206736"/>
                    <a:pt x="497566" y="207929"/>
                    <a:pt x="512147" y="189789"/>
                  </a:cubicBezTo>
                  <a:cubicBezTo>
                    <a:pt x="518362" y="182151"/>
                    <a:pt x="540114" y="124867"/>
                    <a:pt x="522664" y="123196"/>
                  </a:cubicBezTo>
                  <a:cubicBezTo>
                    <a:pt x="520513" y="122957"/>
                    <a:pt x="518601" y="122241"/>
                    <a:pt x="516928" y="121287"/>
                  </a:cubicBezTo>
                  <a:cubicBezTo>
                    <a:pt x="516689" y="122003"/>
                    <a:pt x="516689" y="122719"/>
                    <a:pt x="516450" y="123435"/>
                  </a:cubicBezTo>
                  <a:cubicBezTo>
                    <a:pt x="513581" y="137517"/>
                    <a:pt x="509040" y="150406"/>
                    <a:pt x="502347" y="160908"/>
                  </a:cubicBezTo>
                  <a:cubicBezTo>
                    <a:pt x="502108" y="162818"/>
                    <a:pt x="501869" y="164727"/>
                    <a:pt x="501869" y="166398"/>
                  </a:cubicBezTo>
                  <a:cubicBezTo>
                    <a:pt x="501391" y="169501"/>
                    <a:pt x="499717" y="173559"/>
                    <a:pt x="495893" y="174036"/>
                  </a:cubicBezTo>
                  <a:cubicBezTo>
                    <a:pt x="494220" y="174275"/>
                    <a:pt x="492546" y="174275"/>
                    <a:pt x="490634" y="174514"/>
                  </a:cubicBezTo>
                  <a:cubicBezTo>
                    <a:pt x="480356" y="183345"/>
                    <a:pt x="466731" y="188119"/>
                    <a:pt x="448803" y="186925"/>
                  </a:cubicBezTo>
                  <a:cubicBezTo>
                    <a:pt x="398368" y="183822"/>
                    <a:pt x="332634" y="177616"/>
                    <a:pt x="287457" y="153509"/>
                  </a:cubicBezTo>
                  <a:cubicBezTo>
                    <a:pt x="285544" y="157806"/>
                    <a:pt x="280525" y="160670"/>
                    <a:pt x="275983" y="160908"/>
                  </a:cubicBezTo>
                  <a:cubicBezTo>
                    <a:pt x="210010" y="164250"/>
                    <a:pt x="146667" y="163057"/>
                    <a:pt x="83323" y="185016"/>
                  </a:cubicBezTo>
                  <a:cubicBezTo>
                    <a:pt x="71371" y="189073"/>
                    <a:pt x="64918" y="176900"/>
                    <a:pt x="68264" y="167592"/>
                  </a:cubicBezTo>
                  <a:cubicBezTo>
                    <a:pt x="66830" y="166160"/>
                    <a:pt x="66113" y="164011"/>
                    <a:pt x="67308" y="161624"/>
                  </a:cubicBezTo>
                  <a:cubicBezTo>
                    <a:pt x="72328" y="148258"/>
                    <a:pt x="74479" y="132982"/>
                    <a:pt x="74957" y="116990"/>
                  </a:cubicBezTo>
                  <a:close/>
                  <a:moveTo>
                    <a:pt x="245124" y="92186"/>
                  </a:moveTo>
                  <a:cubicBezTo>
                    <a:pt x="246559" y="90516"/>
                    <a:pt x="249906" y="90516"/>
                    <a:pt x="251101" y="92186"/>
                  </a:cubicBezTo>
                  <a:cubicBezTo>
                    <a:pt x="253970" y="95764"/>
                    <a:pt x="253731" y="98626"/>
                    <a:pt x="253970" y="103158"/>
                  </a:cubicBezTo>
                  <a:cubicBezTo>
                    <a:pt x="254210" y="108167"/>
                    <a:pt x="255166" y="112938"/>
                    <a:pt x="257079" y="117470"/>
                  </a:cubicBezTo>
                  <a:cubicBezTo>
                    <a:pt x="258274" y="120571"/>
                    <a:pt x="255405" y="124387"/>
                    <a:pt x="252058" y="124148"/>
                  </a:cubicBezTo>
                  <a:cubicBezTo>
                    <a:pt x="242733" y="123194"/>
                    <a:pt x="234605" y="118901"/>
                    <a:pt x="226476" y="114369"/>
                  </a:cubicBezTo>
                  <a:cubicBezTo>
                    <a:pt x="221933" y="111745"/>
                    <a:pt x="225758" y="105782"/>
                    <a:pt x="230301" y="107690"/>
                  </a:cubicBezTo>
                  <a:cubicBezTo>
                    <a:pt x="234844" y="109598"/>
                    <a:pt x="239386" y="111507"/>
                    <a:pt x="244168" y="112699"/>
                  </a:cubicBezTo>
                  <a:cubicBezTo>
                    <a:pt x="241777" y="105543"/>
                    <a:pt x="241060" y="97433"/>
                    <a:pt x="245124" y="92186"/>
                  </a:cubicBezTo>
                  <a:close/>
                  <a:moveTo>
                    <a:pt x="115379" y="91010"/>
                  </a:moveTo>
                  <a:lnTo>
                    <a:pt x="115450" y="91010"/>
                  </a:lnTo>
                  <a:lnTo>
                    <a:pt x="115450" y="91433"/>
                  </a:lnTo>
                  <a:lnTo>
                    <a:pt x="115379" y="91433"/>
                  </a:lnTo>
                  <a:close/>
                  <a:moveTo>
                    <a:pt x="301242" y="83990"/>
                  </a:moveTo>
                  <a:cubicBezTo>
                    <a:pt x="302885" y="84675"/>
                    <a:pt x="304081" y="86344"/>
                    <a:pt x="303244" y="88370"/>
                  </a:cubicBezTo>
                  <a:cubicBezTo>
                    <a:pt x="300376" y="95522"/>
                    <a:pt x="300137" y="103150"/>
                    <a:pt x="298463" y="110540"/>
                  </a:cubicBezTo>
                  <a:cubicBezTo>
                    <a:pt x="301093" y="111017"/>
                    <a:pt x="303483" y="111494"/>
                    <a:pt x="306112" y="111970"/>
                  </a:cubicBezTo>
                  <a:cubicBezTo>
                    <a:pt x="310415" y="112924"/>
                    <a:pt x="314956" y="112924"/>
                    <a:pt x="318303" y="116261"/>
                  </a:cubicBezTo>
                  <a:cubicBezTo>
                    <a:pt x="319498" y="117692"/>
                    <a:pt x="319737" y="120314"/>
                    <a:pt x="318303" y="121506"/>
                  </a:cubicBezTo>
                  <a:cubicBezTo>
                    <a:pt x="311132" y="127704"/>
                    <a:pt x="299898" y="120552"/>
                    <a:pt x="291771" y="120076"/>
                  </a:cubicBezTo>
                  <a:cubicBezTo>
                    <a:pt x="287707" y="119837"/>
                    <a:pt x="285795" y="116023"/>
                    <a:pt x="287468" y="112447"/>
                  </a:cubicBezTo>
                  <a:cubicBezTo>
                    <a:pt x="291532" y="103865"/>
                    <a:pt x="292010" y="94091"/>
                    <a:pt x="296551" y="85509"/>
                  </a:cubicBezTo>
                  <a:cubicBezTo>
                    <a:pt x="297507" y="83602"/>
                    <a:pt x="299599" y="83304"/>
                    <a:pt x="301242" y="83990"/>
                  </a:cubicBezTo>
                  <a:close/>
                  <a:moveTo>
                    <a:pt x="122306" y="66956"/>
                  </a:moveTo>
                  <a:cubicBezTo>
                    <a:pt x="127080" y="66090"/>
                    <a:pt x="131972" y="66269"/>
                    <a:pt x="135194" y="68061"/>
                  </a:cubicBezTo>
                  <a:cubicBezTo>
                    <a:pt x="137819" y="69495"/>
                    <a:pt x="137819" y="73319"/>
                    <a:pt x="135194" y="74752"/>
                  </a:cubicBezTo>
                  <a:cubicBezTo>
                    <a:pt x="130898" y="77381"/>
                    <a:pt x="124454" y="75947"/>
                    <a:pt x="119681" y="77620"/>
                  </a:cubicBezTo>
                  <a:cubicBezTo>
                    <a:pt x="121113" y="80487"/>
                    <a:pt x="122545" y="83833"/>
                    <a:pt x="123738" y="86939"/>
                  </a:cubicBezTo>
                  <a:cubicBezTo>
                    <a:pt x="124454" y="88851"/>
                    <a:pt x="125170" y="91241"/>
                    <a:pt x="123977" y="93152"/>
                  </a:cubicBezTo>
                  <a:cubicBezTo>
                    <a:pt x="122545" y="95303"/>
                    <a:pt x="119920" y="96020"/>
                    <a:pt x="117772" y="94825"/>
                  </a:cubicBezTo>
                  <a:cubicBezTo>
                    <a:pt x="117772" y="94825"/>
                    <a:pt x="117772" y="94825"/>
                    <a:pt x="117533" y="94825"/>
                  </a:cubicBezTo>
                  <a:cubicBezTo>
                    <a:pt x="115862" y="93869"/>
                    <a:pt x="115385" y="91958"/>
                    <a:pt x="115624" y="90285"/>
                  </a:cubicBezTo>
                  <a:cubicBezTo>
                    <a:pt x="115624" y="90285"/>
                    <a:pt x="115385" y="90046"/>
                    <a:pt x="115385" y="90046"/>
                  </a:cubicBezTo>
                  <a:cubicBezTo>
                    <a:pt x="115385" y="90524"/>
                    <a:pt x="115385" y="90763"/>
                    <a:pt x="115385" y="91002"/>
                  </a:cubicBezTo>
                  <a:cubicBezTo>
                    <a:pt x="115385" y="90763"/>
                    <a:pt x="115385" y="90524"/>
                    <a:pt x="115146" y="90046"/>
                  </a:cubicBezTo>
                  <a:cubicBezTo>
                    <a:pt x="114908" y="89329"/>
                    <a:pt x="114430" y="88373"/>
                    <a:pt x="114192" y="87656"/>
                  </a:cubicBezTo>
                  <a:cubicBezTo>
                    <a:pt x="112521" y="84311"/>
                    <a:pt x="111089" y="80965"/>
                    <a:pt x="109419" y="77859"/>
                  </a:cubicBezTo>
                  <a:cubicBezTo>
                    <a:pt x="108464" y="75947"/>
                    <a:pt x="108464" y="73558"/>
                    <a:pt x="110135" y="72124"/>
                  </a:cubicBezTo>
                  <a:cubicBezTo>
                    <a:pt x="112880" y="69734"/>
                    <a:pt x="117533" y="67822"/>
                    <a:pt x="122306" y="66956"/>
                  </a:cubicBezTo>
                  <a:close/>
                  <a:moveTo>
                    <a:pt x="457150" y="62594"/>
                  </a:moveTo>
                  <a:cubicBezTo>
                    <a:pt x="462410" y="64743"/>
                    <a:pt x="493257" y="71668"/>
                    <a:pt x="486322" y="81936"/>
                  </a:cubicBezTo>
                  <a:cubicBezTo>
                    <a:pt x="482257" y="87667"/>
                    <a:pt x="476279" y="84801"/>
                    <a:pt x="471258" y="82414"/>
                  </a:cubicBezTo>
                  <a:cubicBezTo>
                    <a:pt x="466236" y="80026"/>
                    <a:pt x="461215" y="77638"/>
                    <a:pt x="456193" y="75011"/>
                  </a:cubicBezTo>
                  <a:cubicBezTo>
                    <a:pt x="454041" y="78832"/>
                    <a:pt x="453084" y="83369"/>
                    <a:pt x="449737" y="86951"/>
                  </a:cubicBezTo>
                  <a:cubicBezTo>
                    <a:pt x="446150" y="91010"/>
                    <a:pt x="438498" y="85518"/>
                    <a:pt x="441846" y="80742"/>
                  </a:cubicBezTo>
                  <a:cubicBezTo>
                    <a:pt x="445672" y="75966"/>
                    <a:pt x="445433" y="69519"/>
                    <a:pt x="449259" y="64504"/>
                  </a:cubicBezTo>
                  <a:cubicBezTo>
                    <a:pt x="451171" y="61877"/>
                    <a:pt x="454041" y="61161"/>
                    <a:pt x="457150" y="62594"/>
                  </a:cubicBezTo>
                  <a:close/>
                  <a:moveTo>
                    <a:pt x="330632" y="39895"/>
                  </a:moveTo>
                  <a:cubicBezTo>
                    <a:pt x="318232" y="38821"/>
                    <a:pt x="307535" y="41566"/>
                    <a:pt x="302994" y="55171"/>
                  </a:cubicBezTo>
                  <a:cubicBezTo>
                    <a:pt x="298691" y="68537"/>
                    <a:pt x="294150" y="81187"/>
                    <a:pt x="288413" y="93838"/>
                  </a:cubicBezTo>
                  <a:cubicBezTo>
                    <a:pt x="287457" y="96225"/>
                    <a:pt x="285544" y="96702"/>
                    <a:pt x="283632" y="96463"/>
                  </a:cubicBezTo>
                  <a:cubicBezTo>
                    <a:pt x="284349" y="105533"/>
                    <a:pt x="285305" y="114842"/>
                    <a:pt x="286022" y="124151"/>
                  </a:cubicBezTo>
                  <a:cubicBezTo>
                    <a:pt x="325702" y="129879"/>
                    <a:pt x="364186" y="144678"/>
                    <a:pt x="403626" y="151600"/>
                  </a:cubicBezTo>
                  <a:cubicBezTo>
                    <a:pt x="418685" y="154225"/>
                    <a:pt x="433505" y="156373"/>
                    <a:pt x="448564" y="157806"/>
                  </a:cubicBezTo>
                  <a:cubicBezTo>
                    <a:pt x="472946" y="156851"/>
                    <a:pt x="486092" y="144678"/>
                    <a:pt x="492307" y="115081"/>
                  </a:cubicBezTo>
                  <a:cubicBezTo>
                    <a:pt x="493263" y="99805"/>
                    <a:pt x="493502" y="85484"/>
                    <a:pt x="493981" y="81665"/>
                  </a:cubicBezTo>
                  <a:cubicBezTo>
                    <a:pt x="497088" y="45146"/>
                    <a:pt x="466492" y="57080"/>
                    <a:pt x="438286" y="54932"/>
                  </a:cubicBezTo>
                  <a:cubicBezTo>
                    <a:pt x="415100" y="53261"/>
                    <a:pt x="391675" y="50874"/>
                    <a:pt x="368489" y="47533"/>
                  </a:cubicBezTo>
                  <a:cubicBezTo>
                    <a:pt x="357135" y="45862"/>
                    <a:pt x="343032" y="40969"/>
                    <a:pt x="330632" y="39895"/>
                  </a:cubicBezTo>
                  <a:close/>
                  <a:moveTo>
                    <a:pt x="254470" y="37747"/>
                  </a:moveTo>
                  <a:cubicBezTo>
                    <a:pt x="209293" y="49920"/>
                    <a:pt x="153359" y="69731"/>
                    <a:pt x="107704" y="58990"/>
                  </a:cubicBezTo>
                  <a:cubicBezTo>
                    <a:pt x="104597" y="59228"/>
                    <a:pt x="101489" y="59228"/>
                    <a:pt x="98382" y="59228"/>
                  </a:cubicBezTo>
                  <a:cubicBezTo>
                    <a:pt x="97187" y="90258"/>
                    <a:pt x="102207" y="120332"/>
                    <a:pt x="97187" y="150645"/>
                  </a:cubicBezTo>
                  <a:cubicBezTo>
                    <a:pt x="150730" y="137517"/>
                    <a:pt x="203556" y="130118"/>
                    <a:pt x="258056" y="136562"/>
                  </a:cubicBezTo>
                  <a:cubicBezTo>
                    <a:pt x="259968" y="136562"/>
                    <a:pt x="261880" y="136562"/>
                    <a:pt x="264031" y="136562"/>
                  </a:cubicBezTo>
                  <a:cubicBezTo>
                    <a:pt x="264270" y="103385"/>
                    <a:pt x="259729" y="70685"/>
                    <a:pt x="254470" y="37747"/>
                  </a:cubicBezTo>
                  <a:close/>
                  <a:moveTo>
                    <a:pt x="399563" y="31780"/>
                  </a:moveTo>
                  <a:cubicBezTo>
                    <a:pt x="417490" y="33450"/>
                    <a:pt x="435179" y="35121"/>
                    <a:pt x="453106" y="36315"/>
                  </a:cubicBezTo>
                  <a:cubicBezTo>
                    <a:pt x="444501" y="35121"/>
                    <a:pt x="435896" y="34405"/>
                    <a:pt x="428008" y="33928"/>
                  </a:cubicBezTo>
                  <a:cubicBezTo>
                    <a:pt x="418446" y="32973"/>
                    <a:pt x="409124" y="32257"/>
                    <a:pt x="399563" y="31780"/>
                  </a:cubicBezTo>
                  <a:close/>
                  <a:moveTo>
                    <a:pt x="293671" y="34"/>
                  </a:moveTo>
                  <a:cubicBezTo>
                    <a:pt x="338371" y="3615"/>
                    <a:pt x="383309" y="750"/>
                    <a:pt x="428008" y="5047"/>
                  </a:cubicBezTo>
                  <a:cubicBezTo>
                    <a:pt x="449042" y="7195"/>
                    <a:pt x="481790" y="5763"/>
                    <a:pt x="500195" y="19129"/>
                  </a:cubicBezTo>
                  <a:cubicBezTo>
                    <a:pt x="525055" y="37269"/>
                    <a:pt x="525533" y="68298"/>
                    <a:pt x="521230" y="97179"/>
                  </a:cubicBezTo>
                  <a:cubicBezTo>
                    <a:pt x="521708" y="97179"/>
                    <a:pt x="522186" y="96941"/>
                    <a:pt x="522664" y="96941"/>
                  </a:cubicBezTo>
                  <a:cubicBezTo>
                    <a:pt x="532465" y="96702"/>
                    <a:pt x="537484" y="97418"/>
                    <a:pt x="547285" y="98850"/>
                  </a:cubicBezTo>
                  <a:cubicBezTo>
                    <a:pt x="552544" y="99805"/>
                    <a:pt x="556129" y="104579"/>
                    <a:pt x="557324" y="109591"/>
                  </a:cubicBezTo>
                  <a:cubicBezTo>
                    <a:pt x="558997" y="111023"/>
                    <a:pt x="559954" y="112933"/>
                    <a:pt x="560193" y="115081"/>
                  </a:cubicBezTo>
                  <a:cubicBezTo>
                    <a:pt x="561149" y="144200"/>
                    <a:pt x="571427" y="177378"/>
                    <a:pt x="557563" y="204349"/>
                  </a:cubicBezTo>
                  <a:cubicBezTo>
                    <a:pt x="557802" y="204588"/>
                    <a:pt x="557802" y="205065"/>
                    <a:pt x="557802" y="205304"/>
                  </a:cubicBezTo>
                  <a:cubicBezTo>
                    <a:pt x="559954" y="207691"/>
                    <a:pt x="561388" y="210555"/>
                    <a:pt x="561627" y="213897"/>
                  </a:cubicBezTo>
                  <a:cubicBezTo>
                    <a:pt x="570471" y="295766"/>
                    <a:pt x="578359" y="376919"/>
                    <a:pt x="567842" y="459027"/>
                  </a:cubicBezTo>
                  <a:cubicBezTo>
                    <a:pt x="562583" y="501274"/>
                    <a:pt x="549914" y="548772"/>
                    <a:pt x="511669" y="573357"/>
                  </a:cubicBezTo>
                  <a:cubicBezTo>
                    <a:pt x="469838" y="600329"/>
                    <a:pt x="420120" y="605818"/>
                    <a:pt x="368967" y="604625"/>
                  </a:cubicBezTo>
                  <a:cubicBezTo>
                    <a:pt x="329526" y="606773"/>
                    <a:pt x="288174" y="602477"/>
                    <a:pt x="248733" y="597942"/>
                  </a:cubicBezTo>
                  <a:cubicBezTo>
                    <a:pt x="237021" y="596510"/>
                    <a:pt x="223874" y="595793"/>
                    <a:pt x="209771" y="595077"/>
                  </a:cubicBezTo>
                  <a:cubicBezTo>
                    <a:pt x="130412" y="595316"/>
                    <a:pt x="41253" y="594839"/>
                    <a:pt x="18306" y="507957"/>
                  </a:cubicBezTo>
                  <a:cubicBezTo>
                    <a:pt x="8506" y="479792"/>
                    <a:pt x="7311" y="450911"/>
                    <a:pt x="9462" y="421314"/>
                  </a:cubicBezTo>
                  <a:cubicBezTo>
                    <a:pt x="9223" y="389569"/>
                    <a:pt x="11135" y="357347"/>
                    <a:pt x="13526" y="328704"/>
                  </a:cubicBezTo>
                  <a:cubicBezTo>
                    <a:pt x="15438" y="307461"/>
                    <a:pt x="17350" y="285741"/>
                    <a:pt x="23565" y="265691"/>
                  </a:cubicBezTo>
                  <a:cubicBezTo>
                    <a:pt x="22848" y="257099"/>
                    <a:pt x="21414" y="248506"/>
                    <a:pt x="19501" y="240152"/>
                  </a:cubicBezTo>
                  <a:cubicBezTo>
                    <a:pt x="9940" y="233230"/>
                    <a:pt x="3008" y="222728"/>
                    <a:pt x="1096" y="207452"/>
                  </a:cubicBezTo>
                  <a:cubicBezTo>
                    <a:pt x="-5358" y="158044"/>
                    <a:pt x="16394" y="88587"/>
                    <a:pt x="74001" y="96225"/>
                  </a:cubicBezTo>
                  <a:cubicBezTo>
                    <a:pt x="74240" y="96463"/>
                    <a:pt x="74718" y="96225"/>
                    <a:pt x="75196" y="96463"/>
                  </a:cubicBezTo>
                  <a:cubicBezTo>
                    <a:pt x="74718" y="79278"/>
                    <a:pt x="73523" y="62570"/>
                    <a:pt x="73523" y="47771"/>
                  </a:cubicBezTo>
                  <a:cubicBezTo>
                    <a:pt x="73523" y="41088"/>
                    <a:pt x="79020" y="35599"/>
                    <a:pt x="85713" y="35599"/>
                  </a:cubicBezTo>
                  <a:cubicBezTo>
                    <a:pt x="146428" y="36315"/>
                    <a:pt x="203317" y="11253"/>
                    <a:pt x="264031" y="12207"/>
                  </a:cubicBezTo>
                  <a:cubicBezTo>
                    <a:pt x="270963" y="12446"/>
                    <a:pt x="275027" y="17458"/>
                    <a:pt x="275744" y="23903"/>
                  </a:cubicBezTo>
                  <a:cubicBezTo>
                    <a:pt x="275744" y="24619"/>
                    <a:pt x="275983" y="25096"/>
                    <a:pt x="275983" y="25574"/>
                  </a:cubicBezTo>
                  <a:cubicBezTo>
                    <a:pt x="277178" y="21993"/>
                    <a:pt x="278373" y="18413"/>
                    <a:pt x="279569" y="15072"/>
                  </a:cubicBezTo>
                  <a:cubicBezTo>
                    <a:pt x="280764" y="12207"/>
                    <a:pt x="282676" y="10059"/>
                    <a:pt x="285066" y="8866"/>
                  </a:cubicBezTo>
                  <a:cubicBezTo>
                    <a:pt x="285066" y="4092"/>
                    <a:pt x="288174" y="-443"/>
                    <a:pt x="293671" y="34"/>
                  </a:cubicBezTo>
                  <a:close/>
                </a:path>
              </a:pathLst>
            </a:custGeom>
            <a:solidFill>
              <a:schemeClr val="tx1"/>
            </a:solidFill>
            <a:ln>
              <a:noFill/>
            </a:ln>
          </p:spPr>
          <p:txBody>
            <a:bodyPr/>
            <a:lstStyle/>
            <a:p>
              <a:endParaRPr lang="zh-CN" altLang="en-US">
                <a:cs typeface="+mn-ea"/>
                <a:sym typeface="+mn-lt"/>
              </a:endParaRPr>
            </a:p>
          </p:txBody>
        </p:sp>
        <p:sp>
          <p:nvSpPr>
            <p:cNvPr id="86" name="Freeform 12"/>
            <p:cNvSpPr>
              <a:spLocks noEditPoints="1"/>
            </p:cNvSpPr>
            <p:nvPr/>
          </p:nvSpPr>
          <p:spPr bwMode="auto">
            <a:xfrm>
              <a:off x="5962900" y="4577556"/>
              <a:ext cx="414703" cy="433781"/>
            </a:xfrm>
            <a:custGeom>
              <a:avLst/>
              <a:gdLst>
                <a:gd name="T0" fmla="*/ 828 w 1653"/>
                <a:gd name="T1" fmla="*/ 1613 h 1730"/>
                <a:gd name="T2" fmla="*/ 380 w 1653"/>
                <a:gd name="T3" fmla="*/ 1559 h 1730"/>
                <a:gd name="T4" fmla="*/ 369 w 1653"/>
                <a:gd name="T5" fmla="*/ 1185 h 1730"/>
                <a:gd name="T6" fmla="*/ 546 w 1653"/>
                <a:gd name="T7" fmla="*/ 929 h 1730"/>
                <a:gd name="T8" fmla="*/ 1044 w 1653"/>
                <a:gd name="T9" fmla="*/ 922 h 1730"/>
                <a:gd name="T10" fmla="*/ 1270 w 1653"/>
                <a:gd name="T11" fmla="*/ 1568 h 1730"/>
                <a:gd name="T12" fmla="*/ 1359 w 1653"/>
                <a:gd name="T13" fmla="*/ 1463 h 1730"/>
                <a:gd name="T14" fmla="*/ 1376 w 1653"/>
                <a:gd name="T15" fmla="*/ 994 h 1730"/>
                <a:gd name="T16" fmla="*/ 1335 w 1653"/>
                <a:gd name="T17" fmla="*/ 846 h 1730"/>
                <a:gd name="T18" fmla="*/ 1183 w 1653"/>
                <a:gd name="T19" fmla="*/ 833 h 1730"/>
                <a:gd name="T20" fmla="*/ 824 w 1653"/>
                <a:gd name="T21" fmla="*/ 837 h 1730"/>
                <a:gd name="T22" fmla="*/ 432 w 1653"/>
                <a:gd name="T23" fmla="*/ 841 h 1730"/>
                <a:gd name="T24" fmla="*/ 317 w 1653"/>
                <a:gd name="T25" fmla="*/ 848 h 1730"/>
                <a:gd name="T26" fmla="*/ 283 w 1653"/>
                <a:gd name="T27" fmla="*/ 918 h 1730"/>
                <a:gd name="T28" fmla="*/ 294 w 1653"/>
                <a:gd name="T29" fmla="*/ 1570 h 1730"/>
                <a:gd name="T30" fmla="*/ 124 w 1653"/>
                <a:gd name="T31" fmla="*/ 1604 h 1730"/>
                <a:gd name="T32" fmla="*/ 114 w 1653"/>
                <a:gd name="T33" fmla="*/ 1248 h 1730"/>
                <a:gd name="T34" fmla="*/ 94 w 1653"/>
                <a:gd name="T35" fmla="*/ 801 h 1730"/>
                <a:gd name="T36" fmla="*/ 105 w 1653"/>
                <a:gd name="T37" fmla="*/ 146 h 1730"/>
                <a:gd name="T38" fmla="*/ 360 w 1653"/>
                <a:gd name="T39" fmla="*/ 118 h 1730"/>
                <a:gd name="T40" fmla="*/ 387 w 1653"/>
                <a:gd name="T41" fmla="*/ 217 h 1730"/>
                <a:gd name="T42" fmla="*/ 384 w 1653"/>
                <a:gd name="T43" fmla="*/ 550 h 1730"/>
                <a:gd name="T44" fmla="*/ 432 w 1653"/>
                <a:gd name="T45" fmla="*/ 611 h 1730"/>
                <a:gd name="T46" fmla="*/ 838 w 1653"/>
                <a:gd name="T47" fmla="*/ 625 h 1730"/>
                <a:gd name="T48" fmla="*/ 1060 w 1653"/>
                <a:gd name="T49" fmla="*/ 637 h 1730"/>
                <a:gd name="T50" fmla="*/ 1266 w 1653"/>
                <a:gd name="T51" fmla="*/ 571 h 1730"/>
                <a:gd name="T52" fmla="*/ 1316 w 1653"/>
                <a:gd name="T53" fmla="*/ 97 h 1730"/>
                <a:gd name="T54" fmla="*/ 1543 w 1653"/>
                <a:gd name="T55" fmla="*/ 97 h 1730"/>
                <a:gd name="T56" fmla="*/ 1567 w 1653"/>
                <a:gd name="T57" fmla="*/ 343 h 1730"/>
                <a:gd name="T58" fmla="*/ 1554 w 1653"/>
                <a:gd name="T59" fmla="*/ 843 h 1730"/>
                <a:gd name="T60" fmla="*/ 1543 w 1653"/>
                <a:gd name="T61" fmla="*/ 1134 h 1730"/>
                <a:gd name="T62" fmla="*/ 1543 w 1653"/>
                <a:gd name="T63" fmla="*/ 1384 h 1730"/>
                <a:gd name="T64" fmla="*/ 1529 w 1653"/>
                <a:gd name="T65" fmla="*/ 1614 h 1730"/>
                <a:gd name="T66" fmla="*/ 1459 w 1653"/>
                <a:gd name="T67" fmla="*/ 1645 h 1730"/>
                <a:gd name="T68" fmla="*/ 1100 w 1653"/>
                <a:gd name="T69" fmla="*/ 95 h 1730"/>
                <a:gd name="T70" fmla="*/ 1190 w 1653"/>
                <a:gd name="T71" fmla="*/ 112 h 1730"/>
                <a:gd name="T72" fmla="*/ 1189 w 1653"/>
                <a:gd name="T73" fmla="*/ 359 h 1730"/>
                <a:gd name="T74" fmla="*/ 1184 w 1653"/>
                <a:gd name="T75" fmla="*/ 535 h 1730"/>
                <a:gd name="T76" fmla="*/ 1023 w 1653"/>
                <a:gd name="T77" fmla="*/ 551 h 1730"/>
                <a:gd name="T78" fmla="*/ 491 w 1653"/>
                <a:gd name="T79" fmla="*/ 535 h 1730"/>
                <a:gd name="T80" fmla="*/ 918 w 1653"/>
                <a:gd name="T81" fmla="*/ 180 h 1730"/>
                <a:gd name="T82" fmla="*/ 920 w 1653"/>
                <a:gd name="T83" fmla="*/ 436 h 1730"/>
                <a:gd name="T84" fmla="*/ 1106 w 1653"/>
                <a:gd name="T85" fmla="*/ 488 h 1730"/>
                <a:gd name="T86" fmla="*/ 1142 w 1653"/>
                <a:gd name="T87" fmla="*/ 440 h 1730"/>
                <a:gd name="T88" fmla="*/ 1151 w 1653"/>
                <a:gd name="T89" fmla="*/ 192 h 1730"/>
                <a:gd name="T90" fmla="*/ 1129 w 1653"/>
                <a:gd name="T91" fmla="*/ 123 h 1730"/>
                <a:gd name="T92" fmla="*/ 527 w 1653"/>
                <a:gd name="T93" fmla="*/ 25 h 1730"/>
                <a:gd name="T94" fmla="*/ 106 w 1653"/>
                <a:gd name="T95" fmla="*/ 14 h 1730"/>
                <a:gd name="T96" fmla="*/ 31 w 1653"/>
                <a:gd name="T97" fmla="*/ 68 h 1730"/>
                <a:gd name="T98" fmla="*/ 0 w 1653"/>
                <a:gd name="T99" fmla="*/ 245 h 1730"/>
                <a:gd name="T100" fmla="*/ 26 w 1653"/>
                <a:gd name="T101" fmla="*/ 1261 h 1730"/>
                <a:gd name="T102" fmla="*/ 29 w 1653"/>
                <a:gd name="T103" fmla="*/ 1563 h 1730"/>
                <a:gd name="T104" fmla="*/ 79 w 1653"/>
                <a:gd name="T105" fmla="*/ 1676 h 1730"/>
                <a:gd name="T106" fmla="*/ 228 w 1653"/>
                <a:gd name="T107" fmla="*/ 1681 h 1730"/>
                <a:gd name="T108" fmla="*/ 1209 w 1653"/>
                <a:gd name="T109" fmla="*/ 1722 h 1730"/>
                <a:gd name="T110" fmla="*/ 1545 w 1653"/>
                <a:gd name="T111" fmla="*/ 1720 h 1730"/>
                <a:gd name="T112" fmla="*/ 1612 w 1653"/>
                <a:gd name="T113" fmla="*/ 1652 h 1730"/>
                <a:gd name="T114" fmla="*/ 1629 w 1653"/>
                <a:gd name="T115" fmla="*/ 1374 h 1730"/>
                <a:gd name="T116" fmla="*/ 1652 w 1653"/>
                <a:gd name="T117" fmla="*/ 222 h 1730"/>
                <a:gd name="T118" fmla="*/ 1619 w 1653"/>
                <a:gd name="T119" fmla="*/ 66 h 1730"/>
                <a:gd name="T120" fmla="*/ 1528 w 1653"/>
                <a:gd name="T121" fmla="*/ 2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53" h="1730">
                  <a:moveTo>
                    <a:pt x="1261" y="1641"/>
                  </a:moveTo>
                  <a:lnTo>
                    <a:pt x="1206" y="1637"/>
                  </a:lnTo>
                  <a:lnTo>
                    <a:pt x="1152" y="1632"/>
                  </a:lnTo>
                  <a:lnTo>
                    <a:pt x="1098" y="1628"/>
                  </a:lnTo>
                  <a:lnTo>
                    <a:pt x="1043" y="1625"/>
                  </a:lnTo>
                  <a:lnTo>
                    <a:pt x="989" y="1621"/>
                  </a:lnTo>
                  <a:lnTo>
                    <a:pt x="936" y="1618"/>
                  </a:lnTo>
                  <a:lnTo>
                    <a:pt x="882" y="1616"/>
                  </a:lnTo>
                  <a:lnTo>
                    <a:pt x="828" y="1613"/>
                  </a:lnTo>
                  <a:lnTo>
                    <a:pt x="773" y="1610"/>
                  </a:lnTo>
                  <a:lnTo>
                    <a:pt x="719" y="1609"/>
                  </a:lnTo>
                  <a:lnTo>
                    <a:pt x="665" y="1607"/>
                  </a:lnTo>
                  <a:lnTo>
                    <a:pt x="608" y="1606"/>
                  </a:lnTo>
                  <a:lnTo>
                    <a:pt x="553" y="1605"/>
                  </a:lnTo>
                  <a:lnTo>
                    <a:pt x="497" y="1604"/>
                  </a:lnTo>
                  <a:lnTo>
                    <a:pt x="439" y="1604"/>
                  </a:lnTo>
                  <a:lnTo>
                    <a:pt x="381" y="1604"/>
                  </a:lnTo>
                  <a:lnTo>
                    <a:pt x="380" y="1559"/>
                  </a:lnTo>
                  <a:lnTo>
                    <a:pt x="379" y="1517"/>
                  </a:lnTo>
                  <a:lnTo>
                    <a:pt x="376" y="1478"/>
                  </a:lnTo>
                  <a:lnTo>
                    <a:pt x="374" y="1439"/>
                  </a:lnTo>
                  <a:lnTo>
                    <a:pt x="372" y="1401"/>
                  </a:lnTo>
                  <a:lnTo>
                    <a:pt x="370" y="1361"/>
                  </a:lnTo>
                  <a:lnTo>
                    <a:pt x="369" y="1318"/>
                  </a:lnTo>
                  <a:lnTo>
                    <a:pt x="369" y="1273"/>
                  </a:lnTo>
                  <a:lnTo>
                    <a:pt x="369" y="1228"/>
                  </a:lnTo>
                  <a:lnTo>
                    <a:pt x="369" y="1185"/>
                  </a:lnTo>
                  <a:lnTo>
                    <a:pt x="369" y="1140"/>
                  </a:lnTo>
                  <a:lnTo>
                    <a:pt x="369" y="1096"/>
                  </a:lnTo>
                  <a:lnTo>
                    <a:pt x="369" y="1051"/>
                  </a:lnTo>
                  <a:lnTo>
                    <a:pt x="369" y="1007"/>
                  </a:lnTo>
                  <a:lnTo>
                    <a:pt x="369" y="962"/>
                  </a:lnTo>
                  <a:lnTo>
                    <a:pt x="369" y="918"/>
                  </a:lnTo>
                  <a:lnTo>
                    <a:pt x="429" y="922"/>
                  </a:lnTo>
                  <a:lnTo>
                    <a:pt x="488" y="926"/>
                  </a:lnTo>
                  <a:lnTo>
                    <a:pt x="546" y="929"/>
                  </a:lnTo>
                  <a:lnTo>
                    <a:pt x="602" y="930"/>
                  </a:lnTo>
                  <a:lnTo>
                    <a:pt x="658" y="930"/>
                  </a:lnTo>
                  <a:lnTo>
                    <a:pt x="713" y="930"/>
                  </a:lnTo>
                  <a:lnTo>
                    <a:pt x="767" y="930"/>
                  </a:lnTo>
                  <a:lnTo>
                    <a:pt x="822" y="929"/>
                  </a:lnTo>
                  <a:lnTo>
                    <a:pt x="876" y="927"/>
                  </a:lnTo>
                  <a:lnTo>
                    <a:pt x="932" y="926"/>
                  </a:lnTo>
                  <a:lnTo>
                    <a:pt x="987" y="923"/>
                  </a:lnTo>
                  <a:lnTo>
                    <a:pt x="1044" y="922"/>
                  </a:lnTo>
                  <a:lnTo>
                    <a:pt x="1102" y="920"/>
                  </a:lnTo>
                  <a:lnTo>
                    <a:pt x="1162" y="919"/>
                  </a:lnTo>
                  <a:lnTo>
                    <a:pt x="1222" y="918"/>
                  </a:lnTo>
                  <a:lnTo>
                    <a:pt x="1286" y="918"/>
                  </a:lnTo>
                  <a:lnTo>
                    <a:pt x="1274" y="1481"/>
                  </a:lnTo>
                  <a:lnTo>
                    <a:pt x="1273" y="1507"/>
                  </a:lnTo>
                  <a:lnTo>
                    <a:pt x="1273" y="1530"/>
                  </a:lnTo>
                  <a:lnTo>
                    <a:pt x="1271" y="1550"/>
                  </a:lnTo>
                  <a:lnTo>
                    <a:pt x="1270" y="1568"/>
                  </a:lnTo>
                  <a:lnTo>
                    <a:pt x="1266" y="1603"/>
                  </a:lnTo>
                  <a:lnTo>
                    <a:pt x="1261" y="1641"/>
                  </a:lnTo>
                  <a:close/>
                  <a:moveTo>
                    <a:pt x="1347" y="1641"/>
                  </a:moveTo>
                  <a:lnTo>
                    <a:pt x="1353" y="1612"/>
                  </a:lnTo>
                  <a:lnTo>
                    <a:pt x="1357" y="1582"/>
                  </a:lnTo>
                  <a:lnTo>
                    <a:pt x="1359" y="1553"/>
                  </a:lnTo>
                  <a:lnTo>
                    <a:pt x="1360" y="1524"/>
                  </a:lnTo>
                  <a:lnTo>
                    <a:pt x="1360" y="1493"/>
                  </a:lnTo>
                  <a:lnTo>
                    <a:pt x="1359" y="1463"/>
                  </a:lnTo>
                  <a:lnTo>
                    <a:pt x="1359" y="1429"/>
                  </a:lnTo>
                  <a:lnTo>
                    <a:pt x="1359" y="1396"/>
                  </a:lnTo>
                  <a:lnTo>
                    <a:pt x="1361" y="1347"/>
                  </a:lnTo>
                  <a:lnTo>
                    <a:pt x="1364" y="1288"/>
                  </a:lnTo>
                  <a:lnTo>
                    <a:pt x="1369" y="1224"/>
                  </a:lnTo>
                  <a:lnTo>
                    <a:pt x="1373" y="1156"/>
                  </a:lnTo>
                  <a:lnTo>
                    <a:pt x="1376" y="1088"/>
                  </a:lnTo>
                  <a:lnTo>
                    <a:pt x="1376" y="1024"/>
                  </a:lnTo>
                  <a:lnTo>
                    <a:pt x="1376" y="994"/>
                  </a:lnTo>
                  <a:lnTo>
                    <a:pt x="1375" y="967"/>
                  </a:lnTo>
                  <a:lnTo>
                    <a:pt x="1373" y="943"/>
                  </a:lnTo>
                  <a:lnTo>
                    <a:pt x="1369" y="921"/>
                  </a:lnTo>
                  <a:lnTo>
                    <a:pt x="1365" y="903"/>
                  </a:lnTo>
                  <a:lnTo>
                    <a:pt x="1360" y="888"/>
                  </a:lnTo>
                  <a:lnTo>
                    <a:pt x="1355" y="875"/>
                  </a:lnTo>
                  <a:lnTo>
                    <a:pt x="1349" y="863"/>
                  </a:lnTo>
                  <a:lnTo>
                    <a:pt x="1343" y="854"/>
                  </a:lnTo>
                  <a:lnTo>
                    <a:pt x="1335" y="846"/>
                  </a:lnTo>
                  <a:lnTo>
                    <a:pt x="1326" y="840"/>
                  </a:lnTo>
                  <a:lnTo>
                    <a:pt x="1318" y="835"/>
                  </a:lnTo>
                  <a:lnTo>
                    <a:pt x="1308" y="832"/>
                  </a:lnTo>
                  <a:lnTo>
                    <a:pt x="1297" y="829"/>
                  </a:lnTo>
                  <a:lnTo>
                    <a:pt x="1286" y="828"/>
                  </a:lnTo>
                  <a:lnTo>
                    <a:pt x="1273" y="828"/>
                  </a:lnTo>
                  <a:lnTo>
                    <a:pt x="1245" y="829"/>
                  </a:lnTo>
                  <a:lnTo>
                    <a:pt x="1213" y="831"/>
                  </a:lnTo>
                  <a:lnTo>
                    <a:pt x="1183" y="833"/>
                  </a:lnTo>
                  <a:lnTo>
                    <a:pt x="1151" y="834"/>
                  </a:lnTo>
                  <a:lnTo>
                    <a:pt x="1118" y="834"/>
                  </a:lnTo>
                  <a:lnTo>
                    <a:pt x="1085" y="834"/>
                  </a:lnTo>
                  <a:lnTo>
                    <a:pt x="1052" y="833"/>
                  </a:lnTo>
                  <a:lnTo>
                    <a:pt x="1018" y="833"/>
                  </a:lnTo>
                  <a:lnTo>
                    <a:pt x="986" y="832"/>
                  </a:lnTo>
                  <a:lnTo>
                    <a:pt x="955" y="832"/>
                  </a:lnTo>
                  <a:lnTo>
                    <a:pt x="891" y="833"/>
                  </a:lnTo>
                  <a:lnTo>
                    <a:pt x="824" y="837"/>
                  </a:lnTo>
                  <a:lnTo>
                    <a:pt x="755" y="840"/>
                  </a:lnTo>
                  <a:lnTo>
                    <a:pt x="687" y="843"/>
                  </a:lnTo>
                  <a:lnTo>
                    <a:pt x="619" y="846"/>
                  </a:lnTo>
                  <a:lnTo>
                    <a:pt x="555" y="847"/>
                  </a:lnTo>
                  <a:lnTo>
                    <a:pt x="525" y="847"/>
                  </a:lnTo>
                  <a:lnTo>
                    <a:pt x="497" y="847"/>
                  </a:lnTo>
                  <a:lnTo>
                    <a:pt x="470" y="845"/>
                  </a:lnTo>
                  <a:lnTo>
                    <a:pt x="444" y="843"/>
                  </a:lnTo>
                  <a:lnTo>
                    <a:pt x="432" y="841"/>
                  </a:lnTo>
                  <a:lnTo>
                    <a:pt x="412" y="837"/>
                  </a:lnTo>
                  <a:lnTo>
                    <a:pt x="399" y="834"/>
                  </a:lnTo>
                  <a:lnTo>
                    <a:pt x="386" y="833"/>
                  </a:lnTo>
                  <a:lnTo>
                    <a:pt x="372" y="833"/>
                  </a:lnTo>
                  <a:lnTo>
                    <a:pt x="358" y="834"/>
                  </a:lnTo>
                  <a:lnTo>
                    <a:pt x="343" y="837"/>
                  </a:lnTo>
                  <a:lnTo>
                    <a:pt x="330" y="842"/>
                  </a:lnTo>
                  <a:lnTo>
                    <a:pt x="323" y="845"/>
                  </a:lnTo>
                  <a:lnTo>
                    <a:pt x="317" y="848"/>
                  </a:lnTo>
                  <a:lnTo>
                    <a:pt x="311" y="853"/>
                  </a:lnTo>
                  <a:lnTo>
                    <a:pt x="306" y="858"/>
                  </a:lnTo>
                  <a:lnTo>
                    <a:pt x="300" y="865"/>
                  </a:lnTo>
                  <a:lnTo>
                    <a:pt x="296" y="871"/>
                  </a:lnTo>
                  <a:lnTo>
                    <a:pt x="292" y="879"/>
                  </a:lnTo>
                  <a:lnTo>
                    <a:pt x="289" y="888"/>
                  </a:lnTo>
                  <a:lnTo>
                    <a:pt x="286" y="896"/>
                  </a:lnTo>
                  <a:lnTo>
                    <a:pt x="284" y="907"/>
                  </a:lnTo>
                  <a:lnTo>
                    <a:pt x="283" y="918"/>
                  </a:lnTo>
                  <a:lnTo>
                    <a:pt x="283" y="930"/>
                  </a:lnTo>
                  <a:lnTo>
                    <a:pt x="283" y="1457"/>
                  </a:lnTo>
                  <a:lnTo>
                    <a:pt x="283" y="1480"/>
                  </a:lnTo>
                  <a:lnTo>
                    <a:pt x="284" y="1498"/>
                  </a:lnTo>
                  <a:lnTo>
                    <a:pt x="286" y="1513"/>
                  </a:lnTo>
                  <a:lnTo>
                    <a:pt x="289" y="1527"/>
                  </a:lnTo>
                  <a:lnTo>
                    <a:pt x="291" y="1540"/>
                  </a:lnTo>
                  <a:lnTo>
                    <a:pt x="293" y="1554"/>
                  </a:lnTo>
                  <a:lnTo>
                    <a:pt x="294" y="1570"/>
                  </a:lnTo>
                  <a:lnTo>
                    <a:pt x="295" y="1592"/>
                  </a:lnTo>
                  <a:lnTo>
                    <a:pt x="268" y="1592"/>
                  </a:lnTo>
                  <a:lnTo>
                    <a:pt x="245" y="1593"/>
                  </a:lnTo>
                  <a:lnTo>
                    <a:pt x="225" y="1595"/>
                  </a:lnTo>
                  <a:lnTo>
                    <a:pt x="206" y="1597"/>
                  </a:lnTo>
                  <a:lnTo>
                    <a:pt x="188" y="1600"/>
                  </a:lnTo>
                  <a:lnTo>
                    <a:pt x="169" y="1602"/>
                  </a:lnTo>
                  <a:lnTo>
                    <a:pt x="148" y="1603"/>
                  </a:lnTo>
                  <a:lnTo>
                    <a:pt x="124" y="1604"/>
                  </a:lnTo>
                  <a:lnTo>
                    <a:pt x="118" y="1580"/>
                  </a:lnTo>
                  <a:lnTo>
                    <a:pt x="115" y="1554"/>
                  </a:lnTo>
                  <a:lnTo>
                    <a:pt x="113" y="1528"/>
                  </a:lnTo>
                  <a:lnTo>
                    <a:pt x="112" y="1502"/>
                  </a:lnTo>
                  <a:lnTo>
                    <a:pt x="111" y="1447"/>
                  </a:lnTo>
                  <a:lnTo>
                    <a:pt x="112" y="1390"/>
                  </a:lnTo>
                  <a:lnTo>
                    <a:pt x="114" y="1333"/>
                  </a:lnTo>
                  <a:lnTo>
                    <a:pt x="114" y="1275"/>
                  </a:lnTo>
                  <a:lnTo>
                    <a:pt x="114" y="1248"/>
                  </a:lnTo>
                  <a:lnTo>
                    <a:pt x="113" y="1220"/>
                  </a:lnTo>
                  <a:lnTo>
                    <a:pt x="111" y="1193"/>
                  </a:lnTo>
                  <a:lnTo>
                    <a:pt x="108" y="1167"/>
                  </a:lnTo>
                  <a:lnTo>
                    <a:pt x="105" y="1135"/>
                  </a:lnTo>
                  <a:lnTo>
                    <a:pt x="102" y="1088"/>
                  </a:lnTo>
                  <a:lnTo>
                    <a:pt x="100" y="1030"/>
                  </a:lnTo>
                  <a:lnTo>
                    <a:pt x="98" y="960"/>
                  </a:lnTo>
                  <a:lnTo>
                    <a:pt x="95" y="883"/>
                  </a:lnTo>
                  <a:lnTo>
                    <a:pt x="94" y="801"/>
                  </a:lnTo>
                  <a:lnTo>
                    <a:pt x="94" y="714"/>
                  </a:lnTo>
                  <a:lnTo>
                    <a:pt x="93" y="625"/>
                  </a:lnTo>
                  <a:lnTo>
                    <a:pt x="94" y="536"/>
                  </a:lnTo>
                  <a:lnTo>
                    <a:pt x="94" y="449"/>
                  </a:lnTo>
                  <a:lnTo>
                    <a:pt x="95" y="368"/>
                  </a:lnTo>
                  <a:lnTo>
                    <a:pt x="98" y="293"/>
                  </a:lnTo>
                  <a:lnTo>
                    <a:pt x="100" y="225"/>
                  </a:lnTo>
                  <a:lnTo>
                    <a:pt x="103" y="169"/>
                  </a:lnTo>
                  <a:lnTo>
                    <a:pt x="105" y="146"/>
                  </a:lnTo>
                  <a:lnTo>
                    <a:pt x="107" y="126"/>
                  </a:lnTo>
                  <a:lnTo>
                    <a:pt x="110" y="110"/>
                  </a:lnTo>
                  <a:lnTo>
                    <a:pt x="112" y="97"/>
                  </a:lnTo>
                  <a:lnTo>
                    <a:pt x="308" y="108"/>
                  </a:lnTo>
                  <a:lnTo>
                    <a:pt x="326" y="109"/>
                  </a:lnTo>
                  <a:lnTo>
                    <a:pt x="343" y="111"/>
                  </a:lnTo>
                  <a:lnTo>
                    <a:pt x="349" y="114"/>
                  </a:lnTo>
                  <a:lnTo>
                    <a:pt x="355" y="116"/>
                  </a:lnTo>
                  <a:lnTo>
                    <a:pt x="360" y="118"/>
                  </a:lnTo>
                  <a:lnTo>
                    <a:pt x="366" y="122"/>
                  </a:lnTo>
                  <a:lnTo>
                    <a:pt x="370" y="126"/>
                  </a:lnTo>
                  <a:lnTo>
                    <a:pt x="373" y="130"/>
                  </a:lnTo>
                  <a:lnTo>
                    <a:pt x="376" y="135"/>
                  </a:lnTo>
                  <a:lnTo>
                    <a:pt x="379" y="141"/>
                  </a:lnTo>
                  <a:lnTo>
                    <a:pt x="383" y="155"/>
                  </a:lnTo>
                  <a:lnTo>
                    <a:pt x="385" y="172"/>
                  </a:lnTo>
                  <a:lnTo>
                    <a:pt x="387" y="193"/>
                  </a:lnTo>
                  <a:lnTo>
                    <a:pt x="387" y="217"/>
                  </a:lnTo>
                  <a:lnTo>
                    <a:pt x="386" y="245"/>
                  </a:lnTo>
                  <a:lnTo>
                    <a:pt x="385" y="276"/>
                  </a:lnTo>
                  <a:lnTo>
                    <a:pt x="383" y="355"/>
                  </a:lnTo>
                  <a:lnTo>
                    <a:pt x="381" y="453"/>
                  </a:lnTo>
                  <a:lnTo>
                    <a:pt x="380" y="486"/>
                  </a:lnTo>
                  <a:lnTo>
                    <a:pt x="381" y="515"/>
                  </a:lnTo>
                  <a:lnTo>
                    <a:pt x="381" y="527"/>
                  </a:lnTo>
                  <a:lnTo>
                    <a:pt x="382" y="539"/>
                  </a:lnTo>
                  <a:lnTo>
                    <a:pt x="384" y="550"/>
                  </a:lnTo>
                  <a:lnTo>
                    <a:pt x="386" y="560"/>
                  </a:lnTo>
                  <a:lnTo>
                    <a:pt x="388" y="569"/>
                  </a:lnTo>
                  <a:lnTo>
                    <a:pt x="392" y="577"/>
                  </a:lnTo>
                  <a:lnTo>
                    <a:pt x="396" y="585"/>
                  </a:lnTo>
                  <a:lnTo>
                    <a:pt x="401" y="591"/>
                  </a:lnTo>
                  <a:lnTo>
                    <a:pt x="407" y="597"/>
                  </a:lnTo>
                  <a:lnTo>
                    <a:pt x="414" y="602"/>
                  </a:lnTo>
                  <a:lnTo>
                    <a:pt x="422" y="606"/>
                  </a:lnTo>
                  <a:lnTo>
                    <a:pt x="432" y="611"/>
                  </a:lnTo>
                  <a:lnTo>
                    <a:pt x="441" y="614"/>
                  </a:lnTo>
                  <a:lnTo>
                    <a:pt x="454" y="616"/>
                  </a:lnTo>
                  <a:lnTo>
                    <a:pt x="467" y="618"/>
                  </a:lnTo>
                  <a:lnTo>
                    <a:pt x="483" y="620"/>
                  </a:lnTo>
                  <a:lnTo>
                    <a:pt x="517" y="624"/>
                  </a:lnTo>
                  <a:lnTo>
                    <a:pt x="559" y="625"/>
                  </a:lnTo>
                  <a:lnTo>
                    <a:pt x="666" y="625"/>
                  </a:lnTo>
                  <a:lnTo>
                    <a:pt x="809" y="624"/>
                  </a:lnTo>
                  <a:lnTo>
                    <a:pt x="838" y="625"/>
                  </a:lnTo>
                  <a:lnTo>
                    <a:pt x="863" y="626"/>
                  </a:lnTo>
                  <a:lnTo>
                    <a:pt x="886" y="628"/>
                  </a:lnTo>
                  <a:lnTo>
                    <a:pt x="907" y="630"/>
                  </a:lnTo>
                  <a:lnTo>
                    <a:pt x="928" y="632"/>
                  </a:lnTo>
                  <a:lnTo>
                    <a:pt x="950" y="635"/>
                  </a:lnTo>
                  <a:lnTo>
                    <a:pt x="975" y="637"/>
                  </a:lnTo>
                  <a:lnTo>
                    <a:pt x="1004" y="637"/>
                  </a:lnTo>
                  <a:lnTo>
                    <a:pt x="1031" y="637"/>
                  </a:lnTo>
                  <a:lnTo>
                    <a:pt x="1060" y="637"/>
                  </a:lnTo>
                  <a:lnTo>
                    <a:pt x="1087" y="637"/>
                  </a:lnTo>
                  <a:lnTo>
                    <a:pt x="1115" y="637"/>
                  </a:lnTo>
                  <a:lnTo>
                    <a:pt x="1142" y="637"/>
                  </a:lnTo>
                  <a:lnTo>
                    <a:pt x="1170" y="637"/>
                  </a:lnTo>
                  <a:lnTo>
                    <a:pt x="1197" y="637"/>
                  </a:lnTo>
                  <a:lnTo>
                    <a:pt x="1224" y="637"/>
                  </a:lnTo>
                  <a:lnTo>
                    <a:pt x="1246" y="605"/>
                  </a:lnTo>
                  <a:lnTo>
                    <a:pt x="1260" y="581"/>
                  </a:lnTo>
                  <a:lnTo>
                    <a:pt x="1266" y="571"/>
                  </a:lnTo>
                  <a:lnTo>
                    <a:pt x="1269" y="562"/>
                  </a:lnTo>
                  <a:lnTo>
                    <a:pt x="1272" y="552"/>
                  </a:lnTo>
                  <a:lnTo>
                    <a:pt x="1274" y="542"/>
                  </a:lnTo>
                  <a:lnTo>
                    <a:pt x="1275" y="520"/>
                  </a:lnTo>
                  <a:lnTo>
                    <a:pt x="1275" y="489"/>
                  </a:lnTo>
                  <a:lnTo>
                    <a:pt x="1274" y="448"/>
                  </a:lnTo>
                  <a:lnTo>
                    <a:pt x="1274" y="391"/>
                  </a:lnTo>
                  <a:lnTo>
                    <a:pt x="1286" y="97"/>
                  </a:lnTo>
                  <a:lnTo>
                    <a:pt x="1316" y="97"/>
                  </a:lnTo>
                  <a:lnTo>
                    <a:pt x="1349" y="96"/>
                  </a:lnTo>
                  <a:lnTo>
                    <a:pt x="1385" y="95"/>
                  </a:lnTo>
                  <a:lnTo>
                    <a:pt x="1423" y="93"/>
                  </a:lnTo>
                  <a:lnTo>
                    <a:pt x="1459" y="93"/>
                  </a:lnTo>
                  <a:lnTo>
                    <a:pt x="1492" y="93"/>
                  </a:lnTo>
                  <a:lnTo>
                    <a:pt x="1507" y="93"/>
                  </a:lnTo>
                  <a:lnTo>
                    <a:pt x="1521" y="94"/>
                  </a:lnTo>
                  <a:lnTo>
                    <a:pt x="1534" y="96"/>
                  </a:lnTo>
                  <a:lnTo>
                    <a:pt x="1543" y="97"/>
                  </a:lnTo>
                  <a:lnTo>
                    <a:pt x="1550" y="130"/>
                  </a:lnTo>
                  <a:lnTo>
                    <a:pt x="1556" y="160"/>
                  </a:lnTo>
                  <a:lnTo>
                    <a:pt x="1561" y="187"/>
                  </a:lnTo>
                  <a:lnTo>
                    <a:pt x="1564" y="212"/>
                  </a:lnTo>
                  <a:lnTo>
                    <a:pt x="1567" y="236"/>
                  </a:lnTo>
                  <a:lnTo>
                    <a:pt x="1568" y="258"/>
                  </a:lnTo>
                  <a:lnTo>
                    <a:pt x="1569" y="280"/>
                  </a:lnTo>
                  <a:lnTo>
                    <a:pt x="1568" y="300"/>
                  </a:lnTo>
                  <a:lnTo>
                    <a:pt x="1567" y="343"/>
                  </a:lnTo>
                  <a:lnTo>
                    <a:pt x="1564" y="388"/>
                  </a:lnTo>
                  <a:lnTo>
                    <a:pt x="1560" y="440"/>
                  </a:lnTo>
                  <a:lnTo>
                    <a:pt x="1555" y="502"/>
                  </a:lnTo>
                  <a:lnTo>
                    <a:pt x="1553" y="555"/>
                  </a:lnTo>
                  <a:lnTo>
                    <a:pt x="1552" y="612"/>
                  </a:lnTo>
                  <a:lnTo>
                    <a:pt x="1552" y="669"/>
                  </a:lnTo>
                  <a:lnTo>
                    <a:pt x="1552" y="727"/>
                  </a:lnTo>
                  <a:lnTo>
                    <a:pt x="1553" y="785"/>
                  </a:lnTo>
                  <a:lnTo>
                    <a:pt x="1554" y="843"/>
                  </a:lnTo>
                  <a:lnTo>
                    <a:pt x="1555" y="899"/>
                  </a:lnTo>
                  <a:lnTo>
                    <a:pt x="1555" y="955"/>
                  </a:lnTo>
                  <a:lnTo>
                    <a:pt x="1555" y="986"/>
                  </a:lnTo>
                  <a:lnTo>
                    <a:pt x="1553" y="1013"/>
                  </a:lnTo>
                  <a:lnTo>
                    <a:pt x="1552" y="1039"/>
                  </a:lnTo>
                  <a:lnTo>
                    <a:pt x="1549" y="1062"/>
                  </a:lnTo>
                  <a:lnTo>
                    <a:pt x="1547" y="1085"/>
                  </a:lnTo>
                  <a:lnTo>
                    <a:pt x="1544" y="1109"/>
                  </a:lnTo>
                  <a:lnTo>
                    <a:pt x="1543" y="1134"/>
                  </a:lnTo>
                  <a:lnTo>
                    <a:pt x="1542" y="1162"/>
                  </a:lnTo>
                  <a:lnTo>
                    <a:pt x="1542" y="1190"/>
                  </a:lnTo>
                  <a:lnTo>
                    <a:pt x="1542" y="1218"/>
                  </a:lnTo>
                  <a:lnTo>
                    <a:pt x="1542" y="1246"/>
                  </a:lnTo>
                  <a:lnTo>
                    <a:pt x="1542" y="1273"/>
                  </a:lnTo>
                  <a:lnTo>
                    <a:pt x="1543" y="1301"/>
                  </a:lnTo>
                  <a:lnTo>
                    <a:pt x="1543" y="1328"/>
                  </a:lnTo>
                  <a:lnTo>
                    <a:pt x="1543" y="1356"/>
                  </a:lnTo>
                  <a:lnTo>
                    <a:pt x="1543" y="1384"/>
                  </a:lnTo>
                  <a:lnTo>
                    <a:pt x="1543" y="1439"/>
                  </a:lnTo>
                  <a:lnTo>
                    <a:pt x="1543" y="1486"/>
                  </a:lnTo>
                  <a:lnTo>
                    <a:pt x="1542" y="1526"/>
                  </a:lnTo>
                  <a:lnTo>
                    <a:pt x="1540" y="1558"/>
                  </a:lnTo>
                  <a:lnTo>
                    <a:pt x="1539" y="1571"/>
                  </a:lnTo>
                  <a:lnTo>
                    <a:pt x="1537" y="1584"/>
                  </a:lnTo>
                  <a:lnTo>
                    <a:pt x="1535" y="1595"/>
                  </a:lnTo>
                  <a:lnTo>
                    <a:pt x="1532" y="1605"/>
                  </a:lnTo>
                  <a:lnTo>
                    <a:pt x="1529" y="1614"/>
                  </a:lnTo>
                  <a:lnTo>
                    <a:pt x="1526" y="1620"/>
                  </a:lnTo>
                  <a:lnTo>
                    <a:pt x="1522" y="1627"/>
                  </a:lnTo>
                  <a:lnTo>
                    <a:pt x="1517" y="1631"/>
                  </a:lnTo>
                  <a:lnTo>
                    <a:pt x="1513" y="1635"/>
                  </a:lnTo>
                  <a:lnTo>
                    <a:pt x="1506" y="1639"/>
                  </a:lnTo>
                  <a:lnTo>
                    <a:pt x="1501" y="1642"/>
                  </a:lnTo>
                  <a:lnTo>
                    <a:pt x="1493" y="1643"/>
                  </a:lnTo>
                  <a:lnTo>
                    <a:pt x="1478" y="1645"/>
                  </a:lnTo>
                  <a:lnTo>
                    <a:pt x="1459" y="1645"/>
                  </a:lnTo>
                  <a:lnTo>
                    <a:pt x="1411" y="1643"/>
                  </a:lnTo>
                  <a:lnTo>
                    <a:pt x="1347" y="1641"/>
                  </a:lnTo>
                  <a:close/>
                  <a:moveTo>
                    <a:pt x="1004" y="196"/>
                  </a:moveTo>
                  <a:lnTo>
                    <a:pt x="1053" y="196"/>
                  </a:lnTo>
                  <a:lnTo>
                    <a:pt x="1053" y="403"/>
                  </a:lnTo>
                  <a:lnTo>
                    <a:pt x="1004" y="403"/>
                  </a:lnTo>
                  <a:lnTo>
                    <a:pt x="1004" y="196"/>
                  </a:lnTo>
                  <a:close/>
                  <a:moveTo>
                    <a:pt x="1029" y="97"/>
                  </a:moveTo>
                  <a:lnTo>
                    <a:pt x="1100" y="95"/>
                  </a:lnTo>
                  <a:lnTo>
                    <a:pt x="1146" y="93"/>
                  </a:lnTo>
                  <a:lnTo>
                    <a:pt x="1156" y="93"/>
                  </a:lnTo>
                  <a:lnTo>
                    <a:pt x="1164" y="94"/>
                  </a:lnTo>
                  <a:lnTo>
                    <a:pt x="1170" y="95"/>
                  </a:lnTo>
                  <a:lnTo>
                    <a:pt x="1176" y="96"/>
                  </a:lnTo>
                  <a:lnTo>
                    <a:pt x="1180" y="99"/>
                  </a:lnTo>
                  <a:lnTo>
                    <a:pt x="1184" y="103"/>
                  </a:lnTo>
                  <a:lnTo>
                    <a:pt x="1188" y="107"/>
                  </a:lnTo>
                  <a:lnTo>
                    <a:pt x="1190" y="112"/>
                  </a:lnTo>
                  <a:lnTo>
                    <a:pt x="1192" y="119"/>
                  </a:lnTo>
                  <a:lnTo>
                    <a:pt x="1193" y="128"/>
                  </a:lnTo>
                  <a:lnTo>
                    <a:pt x="1194" y="136"/>
                  </a:lnTo>
                  <a:lnTo>
                    <a:pt x="1194" y="147"/>
                  </a:lnTo>
                  <a:lnTo>
                    <a:pt x="1194" y="174"/>
                  </a:lnTo>
                  <a:lnTo>
                    <a:pt x="1192" y="208"/>
                  </a:lnTo>
                  <a:lnTo>
                    <a:pt x="1191" y="249"/>
                  </a:lnTo>
                  <a:lnTo>
                    <a:pt x="1189" y="299"/>
                  </a:lnTo>
                  <a:lnTo>
                    <a:pt x="1189" y="359"/>
                  </a:lnTo>
                  <a:lnTo>
                    <a:pt x="1189" y="428"/>
                  </a:lnTo>
                  <a:lnTo>
                    <a:pt x="1190" y="459"/>
                  </a:lnTo>
                  <a:lnTo>
                    <a:pt x="1191" y="485"/>
                  </a:lnTo>
                  <a:lnTo>
                    <a:pt x="1192" y="496"/>
                  </a:lnTo>
                  <a:lnTo>
                    <a:pt x="1192" y="505"/>
                  </a:lnTo>
                  <a:lnTo>
                    <a:pt x="1191" y="515"/>
                  </a:lnTo>
                  <a:lnTo>
                    <a:pt x="1190" y="523"/>
                  </a:lnTo>
                  <a:lnTo>
                    <a:pt x="1188" y="529"/>
                  </a:lnTo>
                  <a:lnTo>
                    <a:pt x="1184" y="535"/>
                  </a:lnTo>
                  <a:lnTo>
                    <a:pt x="1179" y="540"/>
                  </a:lnTo>
                  <a:lnTo>
                    <a:pt x="1172" y="543"/>
                  </a:lnTo>
                  <a:lnTo>
                    <a:pt x="1165" y="547"/>
                  </a:lnTo>
                  <a:lnTo>
                    <a:pt x="1155" y="550"/>
                  </a:lnTo>
                  <a:lnTo>
                    <a:pt x="1143" y="551"/>
                  </a:lnTo>
                  <a:lnTo>
                    <a:pt x="1129" y="552"/>
                  </a:lnTo>
                  <a:lnTo>
                    <a:pt x="1099" y="553"/>
                  </a:lnTo>
                  <a:lnTo>
                    <a:pt x="1063" y="552"/>
                  </a:lnTo>
                  <a:lnTo>
                    <a:pt x="1023" y="551"/>
                  </a:lnTo>
                  <a:lnTo>
                    <a:pt x="979" y="549"/>
                  </a:lnTo>
                  <a:lnTo>
                    <a:pt x="885" y="543"/>
                  </a:lnTo>
                  <a:lnTo>
                    <a:pt x="785" y="538"/>
                  </a:lnTo>
                  <a:lnTo>
                    <a:pt x="688" y="533"/>
                  </a:lnTo>
                  <a:lnTo>
                    <a:pt x="598" y="530"/>
                  </a:lnTo>
                  <a:lnTo>
                    <a:pt x="557" y="530"/>
                  </a:lnTo>
                  <a:lnTo>
                    <a:pt x="522" y="531"/>
                  </a:lnTo>
                  <a:lnTo>
                    <a:pt x="505" y="533"/>
                  </a:lnTo>
                  <a:lnTo>
                    <a:pt x="491" y="535"/>
                  </a:lnTo>
                  <a:lnTo>
                    <a:pt x="478" y="536"/>
                  </a:lnTo>
                  <a:lnTo>
                    <a:pt x="466" y="538"/>
                  </a:lnTo>
                  <a:lnTo>
                    <a:pt x="466" y="110"/>
                  </a:lnTo>
                  <a:lnTo>
                    <a:pt x="944" y="110"/>
                  </a:lnTo>
                  <a:lnTo>
                    <a:pt x="936" y="122"/>
                  </a:lnTo>
                  <a:lnTo>
                    <a:pt x="929" y="136"/>
                  </a:lnTo>
                  <a:lnTo>
                    <a:pt x="925" y="149"/>
                  </a:lnTo>
                  <a:lnTo>
                    <a:pt x="921" y="165"/>
                  </a:lnTo>
                  <a:lnTo>
                    <a:pt x="918" y="180"/>
                  </a:lnTo>
                  <a:lnTo>
                    <a:pt x="916" y="196"/>
                  </a:lnTo>
                  <a:lnTo>
                    <a:pt x="915" y="213"/>
                  </a:lnTo>
                  <a:lnTo>
                    <a:pt x="914" y="231"/>
                  </a:lnTo>
                  <a:lnTo>
                    <a:pt x="915" y="270"/>
                  </a:lnTo>
                  <a:lnTo>
                    <a:pt x="916" y="314"/>
                  </a:lnTo>
                  <a:lnTo>
                    <a:pt x="919" y="362"/>
                  </a:lnTo>
                  <a:lnTo>
                    <a:pt x="919" y="416"/>
                  </a:lnTo>
                  <a:lnTo>
                    <a:pt x="920" y="427"/>
                  </a:lnTo>
                  <a:lnTo>
                    <a:pt x="920" y="436"/>
                  </a:lnTo>
                  <a:lnTo>
                    <a:pt x="921" y="442"/>
                  </a:lnTo>
                  <a:lnTo>
                    <a:pt x="923" y="449"/>
                  </a:lnTo>
                  <a:lnTo>
                    <a:pt x="926" y="461"/>
                  </a:lnTo>
                  <a:lnTo>
                    <a:pt x="932" y="477"/>
                  </a:lnTo>
                  <a:lnTo>
                    <a:pt x="1031" y="488"/>
                  </a:lnTo>
                  <a:lnTo>
                    <a:pt x="1055" y="490"/>
                  </a:lnTo>
                  <a:lnTo>
                    <a:pt x="1075" y="490"/>
                  </a:lnTo>
                  <a:lnTo>
                    <a:pt x="1092" y="490"/>
                  </a:lnTo>
                  <a:lnTo>
                    <a:pt x="1106" y="488"/>
                  </a:lnTo>
                  <a:lnTo>
                    <a:pt x="1117" y="486"/>
                  </a:lnTo>
                  <a:lnTo>
                    <a:pt x="1126" y="482"/>
                  </a:lnTo>
                  <a:lnTo>
                    <a:pt x="1129" y="479"/>
                  </a:lnTo>
                  <a:lnTo>
                    <a:pt x="1132" y="477"/>
                  </a:lnTo>
                  <a:lnTo>
                    <a:pt x="1134" y="474"/>
                  </a:lnTo>
                  <a:lnTo>
                    <a:pt x="1137" y="470"/>
                  </a:lnTo>
                  <a:lnTo>
                    <a:pt x="1140" y="462"/>
                  </a:lnTo>
                  <a:lnTo>
                    <a:pt x="1142" y="452"/>
                  </a:lnTo>
                  <a:lnTo>
                    <a:pt x="1142" y="440"/>
                  </a:lnTo>
                  <a:lnTo>
                    <a:pt x="1142" y="427"/>
                  </a:lnTo>
                  <a:lnTo>
                    <a:pt x="1141" y="395"/>
                  </a:lnTo>
                  <a:lnTo>
                    <a:pt x="1139" y="355"/>
                  </a:lnTo>
                  <a:lnTo>
                    <a:pt x="1140" y="320"/>
                  </a:lnTo>
                  <a:lnTo>
                    <a:pt x="1141" y="288"/>
                  </a:lnTo>
                  <a:lnTo>
                    <a:pt x="1143" y="260"/>
                  </a:lnTo>
                  <a:lnTo>
                    <a:pt x="1146" y="234"/>
                  </a:lnTo>
                  <a:lnTo>
                    <a:pt x="1149" y="211"/>
                  </a:lnTo>
                  <a:lnTo>
                    <a:pt x="1151" y="192"/>
                  </a:lnTo>
                  <a:lnTo>
                    <a:pt x="1152" y="174"/>
                  </a:lnTo>
                  <a:lnTo>
                    <a:pt x="1152" y="159"/>
                  </a:lnTo>
                  <a:lnTo>
                    <a:pt x="1151" y="153"/>
                  </a:lnTo>
                  <a:lnTo>
                    <a:pt x="1149" y="146"/>
                  </a:lnTo>
                  <a:lnTo>
                    <a:pt x="1146" y="141"/>
                  </a:lnTo>
                  <a:lnTo>
                    <a:pt x="1143" y="136"/>
                  </a:lnTo>
                  <a:lnTo>
                    <a:pt x="1140" y="131"/>
                  </a:lnTo>
                  <a:lnTo>
                    <a:pt x="1134" y="128"/>
                  </a:lnTo>
                  <a:lnTo>
                    <a:pt x="1129" y="123"/>
                  </a:lnTo>
                  <a:lnTo>
                    <a:pt x="1122" y="121"/>
                  </a:lnTo>
                  <a:lnTo>
                    <a:pt x="1115" y="118"/>
                  </a:lnTo>
                  <a:lnTo>
                    <a:pt x="1106" y="116"/>
                  </a:lnTo>
                  <a:lnTo>
                    <a:pt x="1096" y="114"/>
                  </a:lnTo>
                  <a:lnTo>
                    <a:pt x="1086" y="112"/>
                  </a:lnTo>
                  <a:lnTo>
                    <a:pt x="1061" y="110"/>
                  </a:lnTo>
                  <a:lnTo>
                    <a:pt x="1029" y="110"/>
                  </a:lnTo>
                  <a:lnTo>
                    <a:pt x="1029" y="97"/>
                  </a:lnTo>
                  <a:close/>
                  <a:moveTo>
                    <a:pt x="527" y="25"/>
                  </a:moveTo>
                  <a:lnTo>
                    <a:pt x="270" y="25"/>
                  </a:lnTo>
                  <a:lnTo>
                    <a:pt x="245" y="23"/>
                  </a:lnTo>
                  <a:lnTo>
                    <a:pt x="220" y="21"/>
                  </a:lnTo>
                  <a:lnTo>
                    <a:pt x="196" y="18"/>
                  </a:lnTo>
                  <a:lnTo>
                    <a:pt x="172" y="15"/>
                  </a:lnTo>
                  <a:lnTo>
                    <a:pt x="150" y="13"/>
                  </a:lnTo>
                  <a:lnTo>
                    <a:pt x="128" y="13"/>
                  </a:lnTo>
                  <a:lnTo>
                    <a:pt x="117" y="13"/>
                  </a:lnTo>
                  <a:lnTo>
                    <a:pt x="106" y="14"/>
                  </a:lnTo>
                  <a:lnTo>
                    <a:pt x="97" y="16"/>
                  </a:lnTo>
                  <a:lnTo>
                    <a:pt x="87" y="19"/>
                  </a:lnTo>
                  <a:lnTo>
                    <a:pt x="78" y="22"/>
                  </a:lnTo>
                  <a:lnTo>
                    <a:pt x="69" y="27"/>
                  </a:lnTo>
                  <a:lnTo>
                    <a:pt x="61" y="32"/>
                  </a:lnTo>
                  <a:lnTo>
                    <a:pt x="53" y="40"/>
                  </a:lnTo>
                  <a:lnTo>
                    <a:pt x="46" y="47"/>
                  </a:lnTo>
                  <a:lnTo>
                    <a:pt x="38" y="57"/>
                  </a:lnTo>
                  <a:lnTo>
                    <a:pt x="31" y="68"/>
                  </a:lnTo>
                  <a:lnTo>
                    <a:pt x="26" y="80"/>
                  </a:lnTo>
                  <a:lnTo>
                    <a:pt x="21" y="94"/>
                  </a:lnTo>
                  <a:lnTo>
                    <a:pt x="15" y="110"/>
                  </a:lnTo>
                  <a:lnTo>
                    <a:pt x="11" y="128"/>
                  </a:lnTo>
                  <a:lnTo>
                    <a:pt x="8" y="146"/>
                  </a:lnTo>
                  <a:lnTo>
                    <a:pt x="5" y="168"/>
                  </a:lnTo>
                  <a:lnTo>
                    <a:pt x="2" y="192"/>
                  </a:lnTo>
                  <a:lnTo>
                    <a:pt x="1" y="217"/>
                  </a:lnTo>
                  <a:lnTo>
                    <a:pt x="0" y="245"/>
                  </a:lnTo>
                  <a:lnTo>
                    <a:pt x="13" y="1139"/>
                  </a:lnTo>
                  <a:lnTo>
                    <a:pt x="14" y="1159"/>
                  </a:lnTo>
                  <a:lnTo>
                    <a:pt x="15" y="1175"/>
                  </a:lnTo>
                  <a:lnTo>
                    <a:pt x="17" y="1188"/>
                  </a:lnTo>
                  <a:lnTo>
                    <a:pt x="20" y="1200"/>
                  </a:lnTo>
                  <a:lnTo>
                    <a:pt x="22" y="1211"/>
                  </a:lnTo>
                  <a:lnTo>
                    <a:pt x="24" y="1225"/>
                  </a:lnTo>
                  <a:lnTo>
                    <a:pt x="25" y="1240"/>
                  </a:lnTo>
                  <a:lnTo>
                    <a:pt x="26" y="1261"/>
                  </a:lnTo>
                  <a:lnTo>
                    <a:pt x="25" y="1307"/>
                  </a:lnTo>
                  <a:lnTo>
                    <a:pt x="23" y="1368"/>
                  </a:lnTo>
                  <a:lnTo>
                    <a:pt x="22" y="1402"/>
                  </a:lnTo>
                  <a:lnTo>
                    <a:pt x="22" y="1438"/>
                  </a:lnTo>
                  <a:lnTo>
                    <a:pt x="22" y="1475"/>
                  </a:lnTo>
                  <a:lnTo>
                    <a:pt x="24" y="1511"/>
                  </a:lnTo>
                  <a:lnTo>
                    <a:pt x="25" y="1529"/>
                  </a:lnTo>
                  <a:lnTo>
                    <a:pt x="27" y="1546"/>
                  </a:lnTo>
                  <a:lnTo>
                    <a:pt x="29" y="1563"/>
                  </a:lnTo>
                  <a:lnTo>
                    <a:pt x="33" y="1579"/>
                  </a:lnTo>
                  <a:lnTo>
                    <a:pt x="36" y="1594"/>
                  </a:lnTo>
                  <a:lnTo>
                    <a:pt x="40" y="1609"/>
                  </a:lnTo>
                  <a:lnTo>
                    <a:pt x="45" y="1623"/>
                  </a:lnTo>
                  <a:lnTo>
                    <a:pt x="50" y="1637"/>
                  </a:lnTo>
                  <a:lnTo>
                    <a:pt x="56" y="1647"/>
                  </a:lnTo>
                  <a:lnTo>
                    <a:pt x="63" y="1658"/>
                  </a:lnTo>
                  <a:lnTo>
                    <a:pt x="71" y="1667"/>
                  </a:lnTo>
                  <a:lnTo>
                    <a:pt x="79" y="1676"/>
                  </a:lnTo>
                  <a:lnTo>
                    <a:pt x="89" y="1681"/>
                  </a:lnTo>
                  <a:lnTo>
                    <a:pt x="100" y="1685"/>
                  </a:lnTo>
                  <a:lnTo>
                    <a:pt x="111" y="1689"/>
                  </a:lnTo>
                  <a:lnTo>
                    <a:pt x="124" y="1690"/>
                  </a:lnTo>
                  <a:lnTo>
                    <a:pt x="148" y="1689"/>
                  </a:lnTo>
                  <a:lnTo>
                    <a:pt x="169" y="1688"/>
                  </a:lnTo>
                  <a:lnTo>
                    <a:pt x="190" y="1685"/>
                  </a:lnTo>
                  <a:lnTo>
                    <a:pt x="209" y="1683"/>
                  </a:lnTo>
                  <a:lnTo>
                    <a:pt x="228" y="1681"/>
                  </a:lnTo>
                  <a:lnTo>
                    <a:pt x="245" y="1679"/>
                  </a:lnTo>
                  <a:lnTo>
                    <a:pt x="262" y="1678"/>
                  </a:lnTo>
                  <a:lnTo>
                    <a:pt x="281" y="1679"/>
                  </a:lnTo>
                  <a:lnTo>
                    <a:pt x="1115" y="1714"/>
                  </a:lnTo>
                  <a:lnTo>
                    <a:pt x="1139" y="1715"/>
                  </a:lnTo>
                  <a:lnTo>
                    <a:pt x="1159" y="1716"/>
                  </a:lnTo>
                  <a:lnTo>
                    <a:pt x="1177" y="1718"/>
                  </a:lnTo>
                  <a:lnTo>
                    <a:pt x="1193" y="1720"/>
                  </a:lnTo>
                  <a:lnTo>
                    <a:pt x="1209" y="1722"/>
                  </a:lnTo>
                  <a:lnTo>
                    <a:pt x="1228" y="1724"/>
                  </a:lnTo>
                  <a:lnTo>
                    <a:pt x="1248" y="1727"/>
                  </a:lnTo>
                  <a:lnTo>
                    <a:pt x="1273" y="1727"/>
                  </a:lnTo>
                  <a:lnTo>
                    <a:pt x="1377" y="1729"/>
                  </a:lnTo>
                  <a:lnTo>
                    <a:pt x="1459" y="1730"/>
                  </a:lnTo>
                  <a:lnTo>
                    <a:pt x="1492" y="1729"/>
                  </a:lnTo>
                  <a:lnTo>
                    <a:pt x="1521" y="1726"/>
                  </a:lnTo>
                  <a:lnTo>
                    <a:pt x="1534" y="1723"/>
                  </a:lnTo>
                  <a:lnTo>
                    <a:pt x="1545" y="1720"/>
                  </a:lnTo>
                  <a:lnTo>
                    <a:pt x="1556" y="1717"/>
                  </a:lnTo>
                  <a:lnTo>
                    <a:pt x="1566" y="1711"/>
                  </a:lnTo>
                  <a:lnTo>
                    <a:pt x="1575" y="1706"/>
                  </a:lnTo>
                  <a:lnTo>
                    <a:pt x="1582" y="1701"/>
                  </a:lnTo>
                  <a:lnTo>
                    <a:pt x="1590" y="1693"/>
                  </a:lnTo>
                  <a:lnTo>
                    <a:pt x="1596" y="1684"/>
                  </a:lnTo>
                  <a:lnTo>
                    <a:pt x="1602" y="1675"/>
                  </a:lnTo>
                  <a:lnTo>
                    <a:pt x="1607" y="1664"/>
                  </a:lnTo>
                  <a:lnTo>
                    <a:pt x="1612" y="1652"/>
                  </a:lnTo>
                  <a:lnTo>
                    <a:pt x="1616" y="1638"/>
                  </a:lnTo>
                  <a:lnTo>
                    <a:pt x="1619" y="1622"/>
                  </a:lnTo>
                  <a:lnTo>
                    <a:pt x="1621" y="1606"/>
                  </a:lnTo>
                  <a:lnTo>
                    <a:pt x="1624" y="1588"/>
                  </a:lnTo>
                  <a:lnTo>
                    <a:pt x="1626" y="1568"/>
                  </a:lnTo>
                  <a:lnTo>
                    <a:pt x="1628" y="1523"/>
                  </a:lnTo>
                  <a:lnTo>
                    <a:pt x="1629" y="1469"/>
                  </a:lnTo>
                  <a:lnTo>
                    <a:pt x="1629" y="1422"/>
                  </a:lnTo>
                  <a:lnTo>
                    <a:pt x="1629" y="1374"/>
                  </a:lnTo>
                  <a:lnTo>
                    <a:pt x="1629" y="1325"/>
                  </a:lnTo>
                  <a:lnTo>
                    <a:pt x="1629" y="1277"/>
                  </a:lnTo>
                  <a:lnTo>
                    <a:pt x="1629" y="1229"/>
                  </a:lnTo>
                  <a:lnTo>
                    <a:pt x="1630" y="1184"/>
                  </a:lnTo>
                  <a:lnTo>
                    <a:pt x="1633" y="1139"/>
                  </a:lnTo>
                  <a:lnTo>
                    <a:pt x="1638" y="1098"/>
                  </a:lnTo>
                  <a:lnTo>
                    <a:pt x="1653" y="355"/>
                  </a:lnTo>
                  <a:lnTo>
                    <a:pt x="1653" y="288"/>
                  </a:lnTo>
                  <a:lnTo>
                    <a:pt x="1652" y="222"/>
                  </a:lnTo>
                  <a:lnTo>
                    <a:pt x="1650" y="190"/>
                  </a:lnTo>
                  <a:lnTo>
                    <a:pt x="1646" y="159"/>
                  </a:lnTo>
                  <a:lnTo>
                    <a:pt x="1644" y="144"/>
                  </a:lnTo>
                  <a:lnTo>
                    <a:pt x="1641" y="130"/>
                  </a:lnTo>
                  <a:lnTo>
                    <a:pt x="1638" y="116"/>
                  </a:lnTo>
                  <a:lnTo>
                    <a:pt x="1634" y="102"/>
                  </a:lnTo>
                  <a:lnTo>
                    <a:pt x="1630" y="90"/>
                  </a:lnTo>
                  <a:lnTo>
                    <a:pt x="1625" y="77"/>
                  </a:lnTo>
                  <a:lnTo>
                    <a:pt x="1619" y="66"/>
                  </a:lnTo>
                  <a:lnTo>
                    <a:pt x="1612" y="55"/>
                  </a:lnTo>
                  <a:lnTo>
                    <a:pt x="1605" y="45"/>
                  </a:lnTo>
                  <a:lnTo>
                    <a:pt x="1596" y="35"/>
                  </a:lnTo>
                  <a:lnTo>
                    <a:pt x="1588" y="28"/>
                  </a:lnTo>
                  <a:lnTo>
                    <a:pt x="1578" y="20"/>
                  </a:lnTo>
                  <a:lnTo>
                    <a:pt x="1567" y="15"/>
                  </a:lnTo>
                  <a:lnTo>
                    <a:pt x="1555" y="9"/>
                  </a:lnTo>
                  <a:lnTo>
                    <a:pt x="1542" y="5"/>
                  </a:lnTo>
                  <a:lnTo>
                    <a:pt x="1528" y="2"/>
                  </a:lnTo>
                  <a:lnTo>
                    <a:pt x="1513" y="1"/>
                  </a:lnTo>
                  <a:lnTo>
                    <a:pt x="1498" y="0"/>
                  </a:lnTo>
                  <a:lnTo>
                    <a:pt x="1480" y="1"/>
                  </a:lnTo>
                  <a:lnTo>
                    <a:pt x="1461" y="3"/>
                  </a:lnTo>
                  <a:lnTo>
                    <a:pt x="527" y="25"/>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
        <p:nvSpPr>
          <p:cNvPr id="91"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92" name="组合 91"/>
          <p:cNvGrpSpPr/>
          <p:nvPr/>
        </p:nvGrpSpPr>
        <p:grpSpPr>
          <a:xfrm>
            <a:off x="642040" y="661641"/>
            <a:ext cx="472656" cy="448521"/>
            <a:chOff x="4219575" y="3103563"/>
            <a:chExt cx="746125" cy="708025"/>
          </a:xfrm>
          <a:solidFill>
            <a:schemeClr val="tx1"/>
          </a:solidFill>
        </p:grpSpPr>
        <p:sp>
          <p:nvSpPr>
            <p:cNvPr id="93"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4"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5"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6"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7"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8"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9"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0"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1"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2"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3"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4"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5"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6"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7"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8"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9"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0"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1"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2"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3"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4"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5"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6"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7"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8"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9"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0"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1"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2"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3"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4"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5"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6"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7"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8"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9"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0"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1"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2"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3"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4"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5"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6"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7"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8"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39"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40"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41"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42"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43"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grpSp>
        <p:nvGrpSpPr>
          <p:cNvPr id="4" name="组合 3">
            <a:extLst>
              <a:ext uri="{FF2B5EF4-FFF2-40B4-BE49-F238E27FC236}">
                <a16:creationId xmlns:a16="http://schemas.microsoft.com/office/drawing/2014/main" xmlns="" id="{6C0E2D61-F5AB-4948-98FC-D690F8DAF8D9}"/>
              </a:ext>
            </a:extLst>
          </p:cNvPr>
          <p:cNvGrpSpPr/>
          <p:nvPr/>
        </p:nvGrpSpPr>
        <p:grpSpPr>
          <a:xfrm>
            <a:off x="1331272" y="4530305"/>
            <a:ext cx="10305749" cy="1756500"/>
            <a:chOff x="1301101" y="2101759"/>
            <a:chExt cx="10305749" cy="1756500"/>
          </a:xfrm>
        </p:grpSpPr>
        <p:sp>
          <p:nvSpPr>
            <p:cNvPr id="22" name="TextBox 11"/>
            <p:cNvSpPr txBox="1"/>
            <p:nvPr/>
          </p:nvSpPr>
          <p:spPr>
            <a:xfrm>
              <a:off x="3278204" y="2280393"/>
              <a:ext cx="8328646" cy="424090"/>
            </a:xfrm>
            <a:prstGeom prst="rect">
              <a:avLst/>
            </a:prstGeom>
            <a:noFill/>
          </p:spPr>
          <p:txBody>
            <a:bodyPr wrap="square" rtlCol="0">
              <a:spAutoFit/>
            </a:bodyPr>
            <a:lstStyle/>
            <a:p>
              <a:pPr>
                <a:lnSpc>
                  <a:spcPct val="130000"/>
                </a:lnSpc>
              </a:pPr>
              <a:r>
                <a:rPr lang="zh-CN" altLang="en-US" b="1" dirty="0">
                  <a:cs typeface="+mn-ea"/>
                  <a:sym typeface="+mn-lt"/>
                </a:rPr>
                <a:t>标题</a:t>
              </a:r>
              <a:endParaRPr lang="en-US" altLang="zh-CN" b="1" dirty="0">
                <a:cs typeface="+mn-ea"/>
                <a:sym typeface="+mn-lt"/>
              </a:endParaRPr>
            </a:p>
          </p:txBody>
        </p:sp>
        <p:grpSp>
          <p:nvGrpSpPr>
            <p:cNvPr id="65" name="组合 64"/>
            <p:cNvGrpSpPr/>
            <p:nvPr/>
          </p:nvGrpSpPr>
          <p:grpSpPr>
            <a:xfrm>
              <a:off x="1301101" y="2101759"/>
              <a:ext cx="1896932" cy="1756500"/>
              <a:chOff x="-303773" y="24511"/>
              <a:chExt cx="3019096" cy="2795588"/>
            </a:xfrm>
          </p:grpSpPr>
          <p:sp>
            <p:nvSpPr>
              <p:cNvPr id="48" name="Freeform 5"/>
              <p:cNvSpPr>
                <a:spLocks noEditPoints="1"/>
              </p:cNvSpPr>
              <p:nvPr/>
            </p:nvSpPr>
            <p:spPr bwMode="auto">
              <a:xfrm rot="1164309">
                <a:off x="19336" y="24511"/>
                <a:ext cx="2286000" cy="2795588"/>
              </a:xfrm>
              <a:custGeom>
                <a:avLst/>
                <a:gdLst>
                  <a:gd name="T0" fmla="*/ 100 w 139"/>
                  <a:gd name="T1" fmla="*/ 23 h 170"/>
                  <a:gd name="T2" fmla="*/ 80 w 139"/>
                  <a:gd name="T3" fmla="*/ 64 h 170"/>
                  <a:gd name="T4" fmla="*/ 46 w 139"/>
                  <a:gd name="T5" fmla="*/ 98 h 170"/>
                  <a:gd name="T6" fmla="*/ 5 w 139"/>
                  <a:gd name="T7" fmla="*/ 145 h 170"/>
                  <a:gd name="T8" fmla="*/ 26 w 139"/>
                  <a:gd name="T9" fmla="*/ 154 h 170"/>
                  <a:gd name="T10" fmla="*/ 39 w 139"/>
                  <a:gd name="T11" fmla="*/ 151 h 170"/>
                  <a:gd name="T12" fmla="*/ 41 w 139"/>
                  <a:gd name="T13" fmla="*/ 128 h 170"/>
                  <a:gd name="T14" fmla="*/ 66 w 139"/>
                  <a:gd name="T15" fmla="*/ 116 h 170"/>
                  <a:gd name="T16" fmla="*/ 98 w 139"/>
                  <a:gd name="T17" fmla="*/ 87 h 170"/>
                  <a:gd name="T18" fmla="*/ 138 w 139"/>
                  <a:gd name="T19" fmla="*/ 39 h 170"/>
                  <a:gd name="T20" fmla="*/ 101 w 139"/>
                  <a:gd name="T21" fmla="*/ 23 h 170"/>
                  <a:gd name="T22" fmla="*/ 103 w 139"/>
                  <a:gd name="T23" fmla="*/ 21 h 170"/>
                  <a:gd name="T24" fmla="*/ 89 w 139"/>
                  <a:gd name="T25" fmla="*/ 69 h 170"/>
                  <a:gd name="T26" fmla="*/ 60 w 139"/>
                  <a:gd name="T27" fmla="*/ 76 h 170"/>
                  <a:gd name="T28" fmla="*/ 37 w 139"/>
                  <a:gd name="T29" fmla="*/ 98 h 170"/>
                  <a:gd name="T30" fmla="*/ 20 w 139"/>
                  <a:gd name="T31" fmla="*/ 132 h 170"/>
                  <a:gd name="T32" fmla="*/ 8 w 139"/>
                  <a:gd name="T33" fmla="*/ 135 h 170"/>
                  <a:gd name="T34" fmla="*/ 5 w 139"/>
                  <a:gd name="T35" fmla="*/ 167 h 170"/>
                  <a:gd name="T36" fmla="*/ 12 w 139"/>
                  <a:gd name="T37" fmla="*/ 168 h 170"/>
                  <a:gd name="T38" fmla="*/ 13 w 139"/>
                  <a:gd name="T39" fmla="*/ 161 h 170"/>
                  <a:gd name="T40" fmla="*/ 16 w 139"/>
                  <a:gd name="T41" fmla="*/ 162 h 170"/>
                  <a:gd name="T42" fmla="*/ 21 w 139"/>
                  <a:gd name="T43" fmla="*/ 152 h 170"/>
                  <a:gd name="T44" fmla="*/ 29 w 139"/>
                  <a:gd name="T45" fmla="*/ 152 h 170"/>
                  <a:gd name="T46" fmla="*/ 30 w 139"/>
                  <a:gd name="T47" fmla="*/ 155 h 170"/>
                  <a:gd name="T48" fmla="*/ 31 w 139"/>
                  <a:gd name="T49" fmla="*/ 151 h 170"/>
                  <a:gd name="T50" fmla="*/ 33 w 139"/>
                  <a:gd name="T51" fmla="*/ 143 h 170"/>
                  <a:gd name="T52" fmla="*/ 33 w 139"/>
                  <a:gd name="T53" fmla="*/ 138 h 170"/>
                  <a:gd name="T54" fmla="*/ 36 w 139"/>
                  <a:gd name="T55" fmla="*/ 137 h 170"/>
                  <a:gd name="T56" fmla="*/ 39 w 139"/>
                  <a:gd name="T57" fmla="*/ 131 h 170"/>
                  <a:gd name="T58" fmla="*/ 41 w 139"/>
                  <a:gd name="T59" fmla="*/ 124 h 170"/>
                  <a:gd name="T60" fmla="*/ 43 w 139"/>
                  <a:gd name="T61" fmla="*/ 115 h 170"/>
                  <a:gd name="T62" fmla="*/ 39 w 139"/>
                  <a:gd name="T63" fmla="*/ 125 h 170"/>
                  <a:gd name="T64" fmla="*/ 41 w 139"/>
                  <a:gd name="T65" fmla="*/ 109 h 170"/>
                  <a:gd name="T66" fmla="*/ 49 w 139"/>
                  <a:gd name="T67" fmla="*/ 109 h 170"/>
                  <a:gd name="T68" fmla="*/ 57 w 139"/>
                  <a:gd name="T69" fmla="*/ 112 h 170"/>
                  <a:gd name="T70" fmla="*/ 60 w 139"/>
                  <a:gd name="T71" fmla="*/ 113 h 170"/>
                  <a:gd name="T72" fmla="*/ 76 w 139"/>
                  <a:gd name="T73" fmla="*/ 82 h 170"/>
                  <a:gd name="T74" fmla="*/ 71 w 139"/>
                  <a:gd name="T75" fmla="*/ 95 h 170"/>
                  <a:gd name="T76" fmla="*/ 67 w 139"/>
                  <a:gd name="T77" fmla="*/ 111 h 170"/>
                  <a:gd name="T78" fmla="*/ 84 w 139"/>
                  <a:gd name="T79" fmla="*/ 80 h 170"/>
                  <a:gd name="T80" fmla="*/ 81 w 139"/>
                  <a:gd name="T81" fmla="*/ 77 h 170"/>
                  <a:gd name="T82" fmla="*/ 103 w 139"/>
                  <a:gd name="T83" fmla="*/ 87 h 170"/>
                  <a:gd name="T84" fmla="*/ 102 w 139"/>
                  <a:gd name="T85" fmla="*/ 81 h 170"/>
                  <a:gd name="T86" fmla="*/ 104 w 139"/>
                  <a:gd name="T87" fmla="*/ 77 h 170"/>
                  <a:gd name="T88" fmla="*/ 109 w 139"/>
                  <a:gd name="T89" fmla="*/ 73 h 170"/>
                  <a:gd name="T90" fmla="*/ 111 w 139"/>
                  <a:gd name="T91" fmla="*/ 65 h 170"/>
                  <a:gd name="T92" fmla="*/ 115 w 139"/>
                  <a:gd name="T93" fmla="*/ 59 h 170"/>
                  <a:gd name="T94" fmla="*/ 124 w 139"/>
                  <a:gd name="T95" fmla="*/ 33 h 170"/>
                  <a:gd name="T96" fmla="*/ 117 w 139"/>
                  <a:gd name="T97" fmla="*/ 46 h 170"/>
                  <a:gd name="T98" fmla="*/ 111 w 139"/>
                  <a:gd name="T99" fmla="*/ 64 h 170"/>
                  <a:gd name="T100" fmla="*/ 123 w 139"/>
                  <a:gd name="T101" fmla="*/ 32 h 170"/>
                  <a:gd name="T102" fmla="*/ 78 w 139"/>
                  <a:gd name="T103" fmla="*/ 77 h 170"/>
                  <a:gd name="T104" fmla="*/ 36 w 139"/>
                  <a:gd name="T105" fmla="*/ 118 h 170"/>
                  <a:gd name="T106" fmla="*/ 8 w 139"/>
                  <a:gd name="T107" fmla="*/ 141 h 170"/>
                  <a:gd name="T108" fmla="*/ 56 w 139"/>
                  <a:gd name="T109" fmla="*/ 97 h 170"/>
                  <a:gd name="T110" fmla="*/ 96 w 139"/>
                  <a:gd name="T111" fmla="*/ 63 h 170"/>
                  <a:gd name="T112" fmla="*/ 126 w 139"/>
                  <a:gd name="T113" fmla="*/ 4 h 170"/>
                  <a:gd name="T114" fmla="*/ 133 w 139"/>
                  <a:gd name="T115" fmla="*/ 20 h 170"/>
                  <a:gd name="T116" fmla="*/ 128 w 139"/>
                  <a:gd name="T117" fmla="*/ 32 h 170"/>
                  <a:gd name="T118" fmla="*/ 135 w 139"/>
                  <a:gd name="T119" fmla="*/ 34 h 170"/>
                  <a:gd name="T120" fmla="*/ 138 w 139"/>
                  <a:gd name="T121" fmla="*/ 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70">
                    <a:moveTo>
                      <a:pt x="130" y="4"/>
                    </a:moveTo>
                    <a:cubicBezTo>
                      <a:pt x="129" y="4"/>
                      <a:pt x="129" y="3"/>
                      <a:pt x="129" y="3"/>
                    </a:cubicBezTo>
                    <a:cubicBezTo>
                      <a:pt x="129" y="2"/>
                      <a:pt x="129" y="2"/>
                      <a:pt x="128" y="2"/>
                    </a:cubicBezTo>
                    <a:cubicBezTo>
                      <a:pt x="128" y="2"/>
                      <a:pt x="128" y="2"/>
                      <a:pt x="128" y="2"/>
                    </a:cubicBezTo>
                    <a:cubicBezTo>
                      <a:pt x="127" y="2"/>
                      <a:pt x="127" y="2"/>
                      <a:pt x="126" y="1"/>
                    </a:cubicBezTo>
                    <a:cubicBezTo>
                      <a:pt x="126" y="1"/>
                      <a:pt x="126" y="1"/>
                      <a:pt x="126" y="1"/>
                    </a:cubicBezTo>
                    <a:cubicBezTo>
                      <a:pt x="126" y="1"/>
                      <a:pt x="126" y="1"/>
                      <a:pt x="127" y="1"/>
                    </a:cubicBezTo>
                    <a:cubicBezTo>
                      <a:pt x="127" y="0"/>
                      <a:pt x="127" y="0"/>
                      <a:pt x="126" y="0"/>
                    </a:cubicBezTo>
                    <a:cubicBezTo>
                      <a:pt x="125" y="1"/>
                      <a:pt x="124" y="1"/>
                      <a:pt x="123" y="2"/>
                    </a:cubicBezTo>
                    <a:cubicBezTo>
                      <a:pt x="123" y="3"/>
                      <a:pt x="122" y="3"/>
                      <a:pt x="121" y="4"/>
                    </a:cubicBezTo>
                    <a:cubicBezTo>
                      <a:pt x="119" y="6"/>
                      <a:pt x="117" y="7"/>
                      <a:pt x="114" y="9"/>
                    </a:cubicBezTo>
                    <a:cubicBezTo>
                      <a:pt x="112" y="10"/>
                      <a:pt x="110" y="12"/>
                      <a:pt x="107" y="14"/>
                    </a:cubicBezTo>
                    <a:cubicBezTo>
                      <a:pt x="106" y="14"/>
                      <a:pt x="105" y="15"/>
                      <a:pt x="104" y="16"/>
                    </a:cubicBezTo>
                    <a:cubicBezTo>
                      <a:pt x="103" y="16"/>
                      <a:pt x="102" y="17"/>
                      <a:pt x="101" y="18"/>
                    </a:cubicBezTo>
                    <a:cubicBezTo>
                      <a:pt x="101" y="18"/>
                      <a:pt x="100" y="19"/>
                      <a:pt x="100" y="19"/>
                    </a:cubicBezTo>
                    <a:cubicBezTo>
                      <a:pt x="100" y="19"/>
                      <a:pt x="100" y="19"/>
                      <a:pt x="100" y="20"/>
                    </a:cubicBezTo>
                    <a:cubicBezTo>
                      <a:pt x="100" y="20"/>
                      <a:pt x="99" y="20"/>
                      <a:pt x="99" y="21"/>
                    </a:cubicBezTo>
                    <a:cubicBezTo>
                      <a:pt x="99" y="21"/>
                      <a:pt x="99" y="21"/>
                      <a:pt x="99" y="21"/>
                    </a:cubicBezTo>
                    <a:cubicBezTo>
                      <a:pt x="100" y="22"/>
                      <a:pt x="100" y="22"/>
                      <a:pt x="101" y="23"/>
                    </a:cubicBezTo>
                    <a:cubicBezTo>
                      <a:pt x="101" y="23"/>
                      <a:pt x="101" y="23"/>
                      <a:pt x="101" y="23"/>
                    </a:cubicBezTo>
                    <a:cubicBezTo>
                      <a:pt x="100" y="23"/>
                      <a:pt x="100" y="23"/>
                      <a:pt x="100" y="23"/>
                    </a:cubicBezTo>
                    <a:cubicBezTo>
                      <a:pt x="100" y="23"/>
                      <a:pt x="100" y="24"/>
                      <a:pt x="100" y="24"/>
                    </a:cubicBezTo>
                    <a:cubicBezTo>
                      <a:pt x="100" y="24"/>
                      <a:pt x="100" y="24"/>
                      <a:pt x="100" y="24"/>
                    </a:cubicBezTo>
                    <a:cubicBezTo>
                      <a:pt x="100" y="24"/>
                      <a:pt x="100" y="24"/>
                      <a:pt x="100" y="24"/>
                    </a:cubicBezTo>
                    <a:cubicBezTo>
                      <a:pt x="100" y="25"/>
                      <a:pt x="100" y="25"/>
                      <a:pt x="100" y="25"/>
                    </a:cubicBezTo>
                    <a:cubicBezTo>
                      <a:pt x="100" y="26"/>
                      <a:pt x="100" y="26"/>
                      <a:pt x="100" y="27"/>
                    </a:cubicBezTo>
                    <a:cubicBezTo>
                      <a:pt x="101" y="27"/>
                      <a:pt x="101" y="27"/>
                      <a:pt x="101" y="27"/>
                    </a:cubicBezTo>
                    <a:cubicBezTo>
                      <a:pt x="101" y="27"/>
                      <a:pt x="101" y="27"/>
                      <a:pt x="101" y="27"/>
                    </a:cubicBezTo>
                    <a:cubicBezTo>
                      <a:pt x="101" y="28"/>
                      <a:pt x="101" y="28"/>
                      <a:pt x="102" y="28"/>
                    </a:cubicBezTo>
                    <a:cubicBezTo>
                      <a:pt x="103" y="29"/>
                      <a:pt x="106" y="29"/>
                      <a:pt x="108" y="30"/>
                    </a:cubicBezTo>
                    <a:cubicBezTo>
                      <a:pt x="108" y="30"/>
                      <a:pt x="108" y="30"/>
                      <a:pt x="108" y="30"/>
                    </a:cubicBezTo>
                    <a:cubicBezTo>
                      <a:pt x="107" y="32"/>
                      <a:pt x="107" y="33"/>
                      <a:pt x="106" y="35"/>
                    </a:cubicBezTo>
                    <a:cubicBezTo>
                      <a:pt x="106" y="36"/>
                      <a:pt x="105" y="37"/>
                      <a:pt x="105" y="38"/>
                    </a:cubicBezTo>
                    <a:cubicBezTo>
                      <a:pt x="103" y="41"/>
                      <a:pt x="102" y="44"/>
                      <a:pt x="101" y="47"/>
                    </a:cubicBezTo>
                    <a:cubicBezTo>
                      <a:pt x="101" y="48"/>
                      <a:pt x="100" y="48"/>
                      <a:pt x="100" y="49"/>
                    </a:cubicBezTo>
                    <a:cubicBezTo>
                      <a:pt x="100" y="49"/>
                      <a:pt x="100" y="50"/>
                      <a:pt x="99" y="50"/>
                    </a:cubicBezTo>
                    <a:cubicBezTo>
                      <a:pt x="97" y="55"/>
                      <a:pt x="95" y="59"/>
                      <a:pt x="94" y="64"/>
                    </a:cubicBezTo>
                    <a:cubicBezTo>
                      <a:pt x="93" y="65"/>
                      <a:pt x="92" y="66"/>
                      <a:pt x="91" y="67"/>
                    </a:cubicBezTo>
                    <a:cubicBezTo>
                      <a:pt x="91" y="68"/>
                      <a:pt x="90" y="68"/>
                      <a:pt x="89" y="68"/>
                    </a:cubicBezTo>
                    <a:cubicBezTo>
                      <a:pt x="89" y="67"/>
                      <a:pt x="89" y="67"/>
                      <a:pt x="88" y="67"/>
                    </a:cubicBezTo>
                    <a:cubicBezTo>
                      <a:pt x="87" y="67"/>
                      <a:pt x="86" y="66"/>
                      <a:pt x="85" y="66"/>
                    </a:cubicBezTo>
                    <a:cubicBezTo>
                      <a:pt x="83" y="65"/>
                      <a:pt x="82" y="64"/>
                      <a:pt x="80" y="64"/>
                    </a:cubicBezTo>
                    <a:cubicBezTo>
                      <a:pt x="80" y="64"/>
                      <a:pt x="79" y="65"/>
                      <a:pt x="80" y="65"/>
                    </a:cubicBezTo>
                    <a:cubicBezTo>
                      <a:pt x="80" y="65"/>
                      <a:pt x="80" y="65"/>
                      <a:pt x="80" y="65"/>
                    </a:cubicBezTo>
                    <a:cubicBezTo>
                      <a:pt x="79" y="65"/>
                      <a:pt x="79" y="65"/>
                      <a:pt x="78" y="65"/>
                    </a:cubicBezTo>
                    <a:cubicBezTo>
                      <a:pt x="78" y="65"/>
                      <a:pt x="77" y="65"/>
                      <a:pt x="77" y="65"/>
                    </a:cubicBezTo>
                    <a:cubicBezTo>
                      <a:pt x="75" y="64"/>
                      <a:pt x="73" y="63"/>
                      <a:pt x="70" y="62"/>
                    </a:cubicBezTo>
                    <a:cubicBezTo>
                      <a:pt x="70" y="62"/>
                      <a:pt x="70" y="62"/>
                      <a:pt x="70" y="62"/>
                    </a:cubicBezTo>
                    <a:cubicBezTo>
                      <a:pt x="69" y="62"/>
                      <a:pt x="68" y="62"/>
                      <a:pt x="67" y="61"/>
                    </a:cubicBezTo>
                    <a:cubicBezTo>
                      <a:pt x="65" y="61"/>
                      <a:pt x="63" y="61"/>
                      <a:pt x="62" y="62"/>
                    </a:cubicBezTo>
                    <a:cubicBezTo>
                      <a:pt x="61" y="64"/>
                      <a:pt x="61" y="66"/>
                      <a:pt x="60" y="67"/>
                    </a:cubicBezTo>
                    <a:cubicBezTo>
                      <a:pt x="60" y="69"/>
                      <a:pt x="60" y="71"/>
                      <a:pt x="60" y="73"/>
                    </a:cubicBezTo>
                    <a:cubicBezTo>
                      <a:pt x="60" y="74"/>
                      <a:pt x="59" y="75"/>
                      <a:pt x="59" y="76"/>
                    </a:cubicBezTo>
                    <a:cubicBezTo>
                      <a:pt x="59" y="77"/>
                      <a:pt x="59" y="79"/>
                      <a:pt x="58" y="80"/>
                    </a:cubicBezTo>
                    <a:cubicBezTo>
                      <a:pt x="58" y="82"/>
                      <a:pt x="57" y="85"/>
                      <a:pt x="57" y="87"/>
                    </a:cubicBezTo>
                    <a:cubicBezTo>
                      <a:pt x="56" y="88"/>
                      <a:pt x="56" y="90"/>
                      <a:pt x="56" y="91"/>
                    </a:cubicBezTo>
                    <a:cubicBezTo>
                      <a:pt x="56" y="92"/>
                      <a:pt x="56" y="92"/>
                      <a:pt x="56" y="93"/>
                    </a:cubicBezTo>
                    <a:cubicBezTo>
                      <a:pt x="56" y="93"/>
                      <a:pt x="56" y="93"/>
                      <a:pt x="56" y="94"/>
                    </a:cubicBezTo>
                    <a:cubicBezTo>
                      <a:pt x="56" y="95"/>
                      <a:pt x="56" y="97"/>
                      <a:pt x="54" y="98"/>
                    </a:cubicBezTo>
                    <a:cubicBezTo>
                      <a:pt x="52" y="99"/>
                      <a:pt x="50" y="99"/>
                      <a:pt x="49" y="98"/>
                    </a:cubicBezTo>
                    <a:cubicBezTo>
                      <a:pt x="48" y="98"/>
                      <a:pt x="48" y="98"/>
                      <a:pt x="47" y="98"/>
                    </a:cubicBezTo>
                    <a:cubicBezTo>
                      <a:pt x="47" y="98"/>
                      <a:pt x="47" y="98"/>
                      <a:pt x="47" y="98"/>
                    </a:cubicBezTo>
                    <a:cubicBezTo>
                      <a:pt x="46" y="98"/>
                      <a:pt x="46" y="98"/>
                      <a:pt x="46" y="98"/>
                    </a:cubicBezTo>
                    <a:cubicBezTo>
                      <a:pt x="44" y="97"/>
                      <a:pt x="42" y="96"/>
                      <a:pt x="40" y="95"/>
                    </a:cubicBezTo>
                    <a:cubicBezTo>
                      <a:pt x="37" y="94"/>
                      <a:pt x="33" y="93"/>
                      <a:pt x="30" y="96"/>
                    </a:cubicBezTo>
                    <a:cubicBezTo>
                      <a:pt x="28" y="98"/>
                      <a:pt x="28" y="102"/>
                      <a:pt x="27" y="105"/>
                    </a:cubicBezTo>
                    <a:cubicBezTo>
                      <a:pt x="27" y="105"/>
                      <a:pt x="27" y="106"/>
                      <a:pt x="27" y="106"/>
                    </a:cubicBezTo>
                    <a:cubicBezTo>
                      <a:pt x="27" y="107"/>
                      <a:pt x="27" y="107"/>
                      <a:pt x="26" y="107"/>
                    </a:cubicBezTo>
                    <a:cubicBezTo>
                      <a:pt x="26" y="109"/>
                      <a:pt x="25" y="111"/>
                      <a:pt x="25" y="113"/>
                    </a:cubicBezTo>
                    <a:cubicBezTo>
                      <a:pt x="24" y="114"/>
                      <a:pt x="24" y="116"/>
                      <a:pt x="24" y="118"/>
                    </a:cubicBezTo>
                    <a:cubicBezTo>
                      <a:pt x="23" y="120"/>
                      <a:pt x="22" y="122"/>
                      <a:pt x="22" y="124"/>
                    </a:cubicBezTo>
                    <a:cubicBezTo>
                      <a:pt x="21" y="125"/>
                      <a:pt x="21" y="126"/>
                      <a:pt x="20" y="128"/>
                    </a:cubicBezTo>
                    <a:cubicBezTo>
                      <a:pt x="20" y="129"/>
                      <a:pt x="20" y="130"/>
                      <a:pt x="20" y="130"/>
                    </a:cubicBezTo>
                    <a:cubicBezTo>
                      <a:pt x="20" y="131"/>
                      <a:pt x="19" y="132"/>
                      <a:pt x="19" y="133"/>
                    </a:cubicBezTo>
                    <a:cubicBezTo>
                      <a:pt x="19" y="133"/>
                      <a:pt x="19" y="133"/>
                      <a:pt x="19" y="133"/>
                    </a:cubicBezTo>
                    <a:cubicBezTo>
                      <a:pt x="19" y="132"/>
                      <a:pt x="19" y="132"/>
                      <a:pt x="19" y="132"/>
                    </a:cubicBezTo>
                    <a:cubicBezTo>
                      <a:pt x="19" y="131"/>
                      <a:pt x="18" y="131"/>
                      <a:pt x="17" y="131"/>
                    </a:cubicBezTo>
                    <a:cubicBezTo>
                      <a:pt x="17" y="131"/>
                      <a:pt x="17" y="131"/>
                      <a:pt x="17" y="131"/>
                    </a:cubicBezTo>
                    <a:cubicBezTo>
                      <a:pt x="15" y="131"/>
                      <a:pt x="13" y="131"/>
                      <a:pt x="11" y="132"/>
                    </a:cubicBezTo>
                    <a:cubicBezTo>
                      <a:pt x="11" y="132"/>
                      <a:pt x="11" y="132"/>
                      <a:pt x="11" y="132"/>
                    </a:cubicBezTo>
                    <a:cubicBezTo>
                      <a:pt x="11" y="132"/>
                      <a:pt x="10" y="132"/>
                      <a:pt x="10" y="132"/>
                    </a:cubicBezTo>
                    <a:cubicBezTo>
                      <a:pt x="9" y="132"/>
                      <a:pt x="8" y="134"/>
                      <a:pt x="7" y="135"/>
                    </a:cubicBezTo>
                    <a:cubicBezTo>
                      <a:pt x="7" y="136"/>
                      <a:pt x="7" y="137"/>
                      <a:pt x="7" y="138"/>
                    </a:cubicBezTo>
                    <a:cubicBezTo>
                      <a:pt x="6" y="141"/>
                      <a:pt x="5" y="143"/>
                      <a:pt x="5" y="145"/>
                    </a:cubicBezTo>
                    <a:cubicBezTo>
                      <a:pt x="4" y="149"/>
                      <a:pt x="2" y="153"/>
                      <a:pt x="1" y="156"/>
                    </a:cubicBezTo>
                    <a:cubicBezTo>
                      <a:pt x="1" y="158"/>
                      <a:pt x="0" y="159"/>
                      <a:pt x="1" y="161"/>
                    </a:cubicBezTo>
                    <a:cubicBezTo>
                      <a:pt x="1" y="162"/>
                      <a:pt x="1" y="162"/>
                      <a:pt x="2" y="162"/>
                    </a:cubicBezTo>
                    <a:cubicBezTo>
                      <a:pt x="2" y="163"/>
                      <a:pt x="2" y="163"/>
                      <a:pt x="2" y="163"/>
                    </a:cubicBezTo>
                    <a:cubicBezTo>
                      <a:pt x="2" y="164"/>
                      <a:pt x="2" y="165"/>
                      <a:pt x="3" y="165"/>
                    </a:cubicBezTo>
                    <a:cubicBezTo>
                      <a:pt x="3" y="166"/>
                      <a:pt x="3" y="167"/>
                      <a:pt x="4" y="168"/>
                    </a:cubicBezTo>
                    <a:cubicBezTo>
                      <a:pt x="4" y="168"/>
                      <a:pt x="5" y="168"/>
                      <a:pt x="5" y="168"/>
                    </a:cubicBezTo>
                    <a:cubicBezTo>
                      <a:pt x="5" y="168"/>
                      <a:pt x="5" y="168"/>
                      <a:pt x="6" y="168"/>
                    </a:cubicBezTo>
                    <a:cubicBezTo>
                      <a:pt x="6" y="169"/>
                      <a:pt x="7" y="169"/>
                      <a:pt x="8" y="169"/>
                    </a:cubicBezTo>
                    <a:cubicBezTo>
                      <a:pt x="9" y="169"/>
                      <a:pt x="9" y="169"/>
                      <a:pt x="10" y="169"/>
                    </a:cubicBezTo>
                    <a:cubicBezTo>
                      <a:pt x="11" y="169"/>
                      <a:pt x="12" y="170"/>
                      <a:pt x="13" y="169"/>
                    </a:cubicBezTo>
                    <a:cubicBezTo>
                      <a:pt x="13" y="169"/>
                      <a:pt x="13" y="168"/>
                      <a:pt x="13" y="167"/>
                    </a:cubicBezTo>
                    <a:cubicBezTo>
                      <a:pt x="14" y="167"/>
                      <a:pt x="14" y="167"/>
                      <a:pt x="15" y="167"/>
                    </a:cubicBezTo>
                    <a:cubicBezTo>
                      <a:pt x="15" y="166"/>
                      <a:pt x="15" y="165"/>
                      <a:pt x="16" y="165"/>
                    </a:cubicBezTo>
                    <a:cubicBezTo>
                      <a:pt x="17" y="162"/>
                      <a:pt x="18" y="159"/>
                      <a:pt x="19" y="157"/>
                    </a:cubicBezTo>
                    <a:cubicBezTo>
                      <a:pt x="19" y="156"/>
                      <a:pt x="20" y="155"/>
                      <a:pt x="20" y="153"/>
                    </a:cubicBezTo>
                    <a:cubicBezTo>
                      <a:pt x="20" y="153"/>
                      <a:pt x="20" y="153"/>
                      <a:pt x="20" y="152"/>
                    </a:cubicBezTo>
                    <a:cubicBezTo>
                      <a:pt x="21" y="153"/>
                      <a:pt x="21" y="153"/>
                      <a:pt x="22" y="153"/>
                    </a:cubicBezTo>
                    <a:cubicBezTo>
                      <a:pt x="23" y="153"/>
                      <a:pt x="23" y="153"/>
                      <a:pt x="23" y="153"/>
                    </a:cubicBezTo>
                    <a:cubicBezTo>
                      <a:pt x="24" y="154"/>
                      <a:pt x="25" y="154"/>
                      <a:pt x="26" y="154"/>
                    </a:cubicBezTo>
                    <a:cubicBezTo>
                      <a:pt x="26" y="154"/>
                      <a:pt x="26" y="154"/>
                      <a:pt x="26" y="154"/>
                    </a:cubicBezTo>
                    <a:cubicBezTo>
                      <a:pt x="25" y="155"/>
                      <a:pt x="24" y="156"/>
                      <a:pt x="24" y="158"/>
                    </a:cubicBezTo>
                    <a:cubicBezTo>
                      <a:pt x="24" y="159"/>
                      <a:pt x="24" y="160"/>
                      <a:pt x="25" y="161"/>
                    </a:cubicBezTo>
                    <a:cubicBezTo>
                      <a:pt x="25" y="162"/>
                      <a:pt x="26" y="163"/>
                      <a:pt x="26" y="164"/>
                    </a:cubicBezTo>
                    <a:cubicBezTo>
                      <a:pt x="26" y="164"/>
                      <a:pt x="26" y="164"/>
                      <a:pt x="27" y="164"/>
                    </a:cubicBezTo>
                    <a:cubicBezTo>
                      <a:pt x="27" y="165"/>
                      <a:pt x="28" y="164"/>
                      <a:pt x="27" y="164"/>
                    </a:cubicBezTo>
                    <a:cubicBezTo>
                      <a:pt x="27" y="164"/>
                      <a:pt x="27" y="164"/>
                      <a:pt x="27" y="164"/>
                    </a:cubicBezTo>
                    <a:cubicBezTo>
                      <a:pt x="27" y="163"/>
                      <a:pt x="27" y="163"/>
                      <a:pt x="27" y="163"/>
                    </a:cubicBezTo>
                    <a:cubicBezTo>
                      <a:pt x="27" y="163"/>
                      <a:pt x="27" y="164"/>
                      <a:pt x="28" y="164"/>
                    </a:cubicBezTo>
                    <a:cubicBezTo>
                      <a:pt x="28" y="165"/>
                      <a:pt x="29" y="165"/>
                      <a:pt x="29" y="164"/>
                    </a:cubicBezTo>
                    <a:cubicBezTo>
                      <a:pt x="29" y="162"/>
                      <a:pt x="27" y="160"/>
                      <a:pt x="27" y="158"/>
                    </a:cubicBezTo>
                    <a:cubicBezTo>
                      <a:pt x="27" y="157"/>
                      <a:pt x="27" y="157"/>
                      <a:pt x="27" y="157"/>
                    </a:cubicBezTo>
                    <a:cubicBezTo>
                      <a:pt x="27" y="156"/>
                      <a:pt x="27" y="156"/>
                      <a:pt x="28" y="156"/>
                    </a:cubicBezTo>
                    <a:cubicBezTo>
                      <a:pt x="28" y="156"/>
                      <a:pt x="29" y="156"/>
                      <a:pt x="30" y="155"/>
                    </a:cubicBezTo>
                    <a:cubicBezTo>
                      <a:pt x="31" y="155"/>
                      <a:pt x="32" y="154"/>
                      <a:pt x="33" y="154"/>
                    </a:cubicBezTo>
                    <a:cubicBezTo>
                      <a:pt x="35" y="153"/>
                      <a:pt x="36" y="153"/>
                      <a:pt x="37" y="152"/>
                    </a:cubicBezTo>
                    <a:cubicBezTo>
                      <a:pt x="37" y="152"/>
                      <a:pt x="38" y="151"/>
                      <a:pt x="39" y="152"/>
                    </a:cubicBezTo>
                    <a:cubicBezTo>
                      <a:pt x="40" y="152"/>
                      <a:pt x="40" y="153"/>
                      <a:pt x="41" y="154"/>
                    </a:cubicBezTo>
                    <a:cubicBezTo>
                      <a:pt x="41" y="155"/>
                      <a:pt x="41" y="156"/>
                      <a:pt x="42" y="157"/>
                    </a:cubicBezTo>
                    <a:cubicBezTo>
                      <a:pt x="42" y="157"/>
                      <a:pt x="43" y="157"/>
                      <a:pt x="42" y="157"/>
                    </a:cubicBezTo>
                    <a:cubicBezTo>
                      <a:pt x="42" y="155"/>
                      <a:pt x="41" y="154"/>
                      <a:pt x="41" y="152"/>
                    </a:cubicBezTo>
                    <a:cubicBezTo>
                      <a:pt x="40" y="152"/>
                      <a:pt x="40" y="151"/>
                      <a:pt x="39" y="151"/>
                    </a:cubicBezTo>
                    <a:cubicBezTo>
                      <a:pt x="40" y="151"/>
                      <a:pt x="41" y="151"/>
                      <a:pt x="41" y="151"/>
                    </a:cubicBezTo>
                    <a:cubicBezTo>
                      <a:pt x="41" y="151"/>
                      <a:pt x="42" y="152"/>
                      <a:pt x="42" y="152"/>
                    </a:cubicBezTo>
                    <a:cubicBezTo>
                      <a:pt x="42" y="153"/>
                      <a:pt x="42" y="154"/>
                      <a:pt x="42" y="154"/>
                    </a:cubicBezTo>
                    <a:cubicBezTo>
                      <a:pt x="43" y="156"/>
                      <a:pt x="43" y="157"/>
                      <a:pt x="43" y="159"/>
                    </a:cubicBezTo>
                    <a:cubicBezTo>
                      <a:pt x="44" y="159"/>
                      <a:pt x="44" y="159"/>
                      <a:pt x="44" y="159"/>
                    </a:cubicBezTo>
                    <a:cubicBezTo>
                      <a:pt x="44" y="157"/>
                      <a:pt x="44" y="155"/>
                      <a:pt x="43" y="154"/>
                    </a:cubicBezTo>
                    <a:cubicBezTo>
                      <a:pt x="43" y="153"/>
                      <a:pt x="43" y="152"/>
                      <a:pt x="43" y="152"/>
                    </a:cubicBezTo>
                    <a:cubicBezTo>
                      <a:pt x="42" y="150"/>
                      <a:pt x="42" y="148"/>
                      <a:pt x="40" y="149"/>
                    </a:cubicBezTo>
                    <a:cubicBezTo>
                      <a:pt x="40" y="149"/>
                      <a:pt x="39" y="149"/>
                      <a:pt x="39" y="149"/>
                    </a:cubicBezTo>
                    <a:cubicBezTo>
                      <a:pt x="38" y="150"/>
                      <a:pt x="38" y="150"/>
                      <a:pt x="38" y="150"/>
                    </a:cubicBezTo>
                    <a:cubicBezTo>
                      <a:pt x="37" y="150"/>
                      <a:pt x="37" y="150"/>
                      <a:pt x="36" y="150"/>
                    </a:cubicBezTo>
                    <a:cubicBezTo>
                      <a:pt x="35" y="151"/>
                      <a:pt x="33" y="151"/>
                      <a:pt x="32" y="152"/>
                    </a:cubicBezTo>
                    <a:cubicBezTo>
                      <a:pt x="32" y="152"/>
                      <a:pt x="32" y="152"/>
                      <a:pt x="32" y="152"/>
                    </a:cubicBezTo>
                    <a:cubicBezTo>
                      <a:pt x="32" y="151"/>
                      <a:pt x="32" y="149"/>
                      <a:pt x="33" y="148"/>
                    </a:cubicBezTo>
                    <a:cubicBezTo>
                      <a:pt x="33" y="148"/>
                      <a:pt x="33" y="148"/>
                      <a:pt x="33" y="148"/>
                    </a:cubicBezTo>
                    <a:cubicBezTo>
                      <a:pt x="33" y="148"/>
                      <a:pt x="33" y="148"/>
                      <a:pt x="33" y="147"/>
                    </a:cubicBezTo>
                    <a:cubicBezTo>
                      <a:pt x="33" y="147"/>
                      <a:pt x="33" y="147"/>
                      <a:pt x="33" y="147"/>
                    </a:cubicBezTo>
                    <a:cubicBezTo>
                      <a:pt x="34" y="146"/>
                      <a:pt x="34" y="146"/>
                      <a:pt x="34" y="145"/>
                    </a:cubicBezTo>
                    <a:cubicBezTo>
                      <a:pt x="35" y="144"/>
                      <a:pt x="35" y="142"/>
                      <a:pt x="36" y="141"/>
                    </a:cubicBezTo>
                    <a:cubicBezTo>
                      <a:pt x="37" y="138"/>
                      <a:pt x="38" y="136"/>
                      <a:pt x="39" y="133"/>
                    </a:cubicBezTo>
                    <a:cubicBezTo>
                      <a:pt x="40" y="131"/>
                      <a:pt x="40" y="129"/>
                      <a:pt x="41" y="128"/>
                    </a:cubicBezTo>
                    <a:cubicBezTo>
                      <a:pt x="41" y="128"/>
                      <a:pt x="41" y="127"/>
                      <a:pt x="41" y="127"/>
                    </a:cubicBezTo>
                    <a:cubicBezTo>
                      <a:pt x="41" y="127"/>
                      <a:pt x="41" y="127"/>
                      <a:pt x="41" y="127"/>
                    </a:cubicBezTo>
                    <a:cubicBezTo>
                      <a:pt x="41" y="126"/>
                      <a:pt x="41" y="126"/>
                      <a:pt x="42" y="125"/>
                    </a:cubicBezTo>
                    <a:cubicBezTo>
                      <a:pt x="42" y="123"/>
                      <a:pt x="43" y="121"/>
                      <a:pt x="43" y="118"/>
                    </a:cubicBezTo>
                    <a:cubicBezTo>
                      <a:pt x="44" y="118"/>
                      <a:pt x="44" y="117"/>
                      <a:pt x="44" y="116"/>
                    </a:cubicBezTo>
                    <a:cubicBezTo>
                      <a:pt x="44" y="115"/>
                      <a:pt x="44" y="115"/>
                      <a:pt x="44" y="114"/>
                    </a:cubicBezTo>
                    <a:cubicBezTo>
                      <a:pt x="44" y="114"/>
                      <a:pt x="44" y="114"/>
                      <a:pt x="44" y="114"/>
                    </a:cubicBezTo>
                    <a:cubicBezTo>
                      <a:pt x="44" y="114"/>
                      <a:pt x="44" y="114"/>
                      <a:pt x="44" y="114"/>
                    </a:cubicBezTo>
                    <a:cubicBezTo>
                      <a:pt x="45"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2"/>
                    </a:cubicBezTo>
                    <a:cubicBezTo>
                      <a:pt x="44" y="112"/>
                      <a:pt x="44" y="112"/>
                      <a:pt x="44" y="111"/>
                    </a:cubicBezTo>
                    <a:cubicBezTo>
                      <a:pt x="44" y="112"/>
                      <a:pt x="44" y="112"/>
                      <a:pt x="45" y="112"/>
                    </a:cubicBezTo>
                    <a:cubicBezTo>
                      <a:pt x="46" y="113"/>
                      <a:pt x="47" y="113"/>
                      <a:pt x="48" y="113"/>
                    </a:cubicBezTo>
                    <a:cubicBezTo>
                      <a:pt x="49" y="113"/>
                      <a:pt x="50" y="114"/>
                      <a:pt x="51" y="114"/>
                    </a:cubicBezTo>
                    <a:cubicBezTo>
                      <a:pt x="53" y="115"/>
                      <a:pt x="56" y="115"/>
                      <a:pt x="58" y="115"/>
                    </a:cubicBezTo>
                    <a:cubicBezTo>
                      <a:pt x="59" y="115"/>
                      <a:pt x="60" y="115"/>
                      <a:pt x="61" y="115"/>
                    </a:cubicBezTo>
                    <a:cubicBezTo>
                      <a:pt x="63" y="115"/>
                      <a:pt x="64" y="115"/>
                      <a:pt x="65" y="115"/>
                    </a:cubicBezTo>
                    <a:cubicBezTo>
                      <a:pt x="65" y="115"/>
                      <a:pt x="65" y="116"/>
                      <a:pt x="66" y="116"/>
                    </a:cubicBezTo>
                    <a:cubicBezTo>
                      <a:pt x="66" y="116"/>
                      <a:pt x="66" y="116"/>
                      <a:pt x="66" y="116"/>
                    </a:cubicBezTo>
                    <a:cubicBezTo>
                      <a:pt x="66" y="116"/>
                      <a:pt x="66" y="116"/>
                      <a:pt x="66" y="116"/>
                    </a:cubicBezTo>
                    <a:cubicBezTo>
                      <a:pt x="66" y="116"/>
                      <a:pt x="66" y="116"/>
                      <a:pt x="66" y="116"/>
                    </a:cubicBezTo>
                    <a:cubicBezTo>
                      <a:pt x="68" y="114"/>
                      <a:pt x="69" y="112"/>
                      <a:pt x="69" y="110"/>
                    </a:cubicBezTo>
                    <a:cubicBezTo>
                      <a:pt x="70" y="107"/>
                      <a:pt x="71" y="105"/>
                      <a:pt x="72" y="102"/>
                    </a:cubicBezTo>
                    <a:cubicBezTo>
                      <a:pt x="72" y="100"/>
                      <a:pt x="73" y="99"/>
                      <a:pt x="74" y="97"/>
                    </a:cubicBezTo>
                    <a:cubicBezTo>
                      <a:pt x="74" y="97"/>
                      <a:pt x="74" y="97"/>
                      <a:pt x="74" y="96"/>
                    </a:cubicBezTo>
                    <a:cubicBezTo>
                      <a:pt x="74" y="96"/>
                      <a:pt x="74" y="96"/>
                      <a:pt x="74" y="96"/>
                    </a:cubicBezTo>
                    <a:cubicBezTo>
                      <a:pt x="74" y="95"/>
                      <a:pt x="74" y="95"/>
                      <a:pt x="74" y="95"/>
                    </a:cubicBezTo>
                    <a:cubicBezTo>
                      <a:pt x="75" y="93"/>
                      <a:pt x="76" y="90"/>
                      <a:pt x="77" y="88"/>
                    </a:cubicBezTo>
                    <a:cubicBezTo>
                      <a:pt x="77" y="87"/>
                      <a:pt x="77" y="87"/>
                      <a:pt x="78" y="86"/>
                    </a:cubicBezTo>
                    <a:cubicBezTo>
                      <a:pt x="78" y="85"/>
                      <a:pt x="78" y="84"/>
                      <a:pt x="78" y="83"/>
                    </a:cubicBezTo>
                    <a:cubicBezTo>
                      <a:pt x="78" y="83"/>
                      <a:pt x="78" y="83"/>
                      <a:pt x="78" y="83"/>
                    </a:cubicBezTo>
                    <a:cubicBezTo>
                      <a:pt x="78" y="83"/>
                      <a:pt x="79" y="83"/>
                      <a:pt x="79" y="83"/>
                    </a:cubicBezTo>
                    <a:cubicBezTo>
                      <a:pt x="79" y="82"/>
                      <a:pt x="80" y="82"/>
                      <a:pt x="81" y="83"/>
                    </a:cubicBezTo>
                    <a:cubicBezTo>
                      <a:pt x="81" y="83"/>
                      <a:pt x="81" y="83"/>
                      <a:pt x="81" y="83"/>
                    </a:cubicBezTo>
                    <a:cubicBezTo>
                      <a:pt x="81" y="83"/>
                      <a:pt x="82" y="83"/>
                      <a:pt x="82" y="84"/>
                    </a:cubicBezTo>
                    <a:cubicBezTo>
                      <a:pt x="82" y="84"/>
                      <a:pt x="83" y="84"/>
                      <a:pt x="82" y="83"/>
                    </a:cubicBezTo>
                    <a:cubicBezTo>
                      <a:pt x="82" y="83"/>
                      <a:pt x="82" y="83"/>
                      <a:pt x="82" y="83"/>
                    </a:cubicBezTo>
                    <a:cubicBezTo>
                      <a:pt x="86" y="84"/>
                      <a:pt x="89" y="85"/>
                      <a:pt x="93" y="86"/>
                    </a:cubicBezTo>
                    <a:cubicBezTo>
                      <a:pt x="94" y="86"/>
                      <a:pt x="96" y="87"/>
                      <a:pt x="98" y="87"/>
                    </a:cubicBezTo>
                    <a:cubicBezTo>
                      <a:pt x="99" y="88"/>
                      <a:pt x="100" y="88"/>
                      <a:pt x="102" y="88"/>
                    </a:cubicBezTo>
                    <a:cubicBezTo>
                      <a:pt x="102" y="88"/>
                      <a:pt x="102" y="88"/>
                      <a:pt x="102" y="88"/>
                    </a:cubicBezTo>
                    <a:cubicBezTo>
                      <a:pt x="102" y="88"/>
                      <a:pt x="102" y="89"/>
                      <a:pt x="103" y="89"/>
                    </a:cubicBezTo>
                    <a:cubicBezTo>
                      <a:pt x="103" y="89"/>
                      <a:pt x="103" y="89"/>
                      <a:pt x="103" y="89"/>
                    </a:cubicBezTo>
                    <a:cubicBezTo>
                      <a:pt x="103" y="89"/>
                      <a:pt x="104" y="89"/>
                      <a:pt x="104" y="89"/>
                    </a:cubicBezTo>
                    <a:cubicBezTo>
                      <a:pt x="104" y="89"/>
                      <a:pt x="104" y="89"/>
                      <a:pt x="104" y="88"/>
                    </a:cubicBezTo>
                    <a:cubicBezTo>
                      <a:pt x="104" y="88"/>
                      <a:pt x="105" y="87"/>
                      <a:pt x="105" y="86"/>
                    </a:cubicBezTo>
                    <a:cubicBezTo>
                      <a:pt x="105" y="85"/>
                      <a:pt x="106" y="84"/>
                      <a:pt x="106" y="83"/>
                    </a:cubicBezTo>
                    <a:cubicBezTo>
                      <a:pt x="107" y="82"/>
                      <a:pt x="107" y="81"/>
                      <a:pt x="107" y="79"/>
                    </a:cubicBezTo>
                    <a:cubicBezTo>
                      <a:pt x="108" y="78"/>
                      <a:pt x="108" y="77"/>
                      <a:pt x="109" y="76"/>
                    </a:cubicBezTo>
                    <a:cubicBezTo>
                      <a:pt x="111" y="70"/>
                      <a:pt x="113" y="65"/>
                      <a:pt x="116" y="60"/>
                    </a:cubicBezTo>
                    <a:cubicBezTo>
                      <a:pt x="119" y="52"/>
                      <a:pt x="122" y="45"/>
                      <a:pt x="125" y="37"/>
                    </a:cubicBezTo>
                    <a:cubicBezTo>
                      <a:pt x="125" y="37"/>
                      <a:pt x="126" y="37"/>
                      <a:pt x="126" y="37"/>
                    </a:cubicBezTo>
                    <a:cubicBezTo>
                      <a:pt x="126" y="37"/>
                      <a:pt x="127" y="37"/>
                      <a:pt x="128" y="38"/>
                    </a:cubicBezTo>
                    <a:cubicBezTo>
                      <a:pt x="129" y="38"/>
                      <a:pt x="130" y="38"/>
                      <a:pt x="131" y="38"/>
                    </a:cubicBezTo>
                    <a:cubicBezTo>
                      <a:pt x="131" y="38"/>
                      <a:pt x="132" y="38"/>
                      <a:pt x="132" y="38"/>
                    </a:cubicBezTo>
                    <a:cubicBezTo>
                      <a:pt x="132" y="39"/>
                      <a:pt x="132" y="39"/>
                      <a:pt x="133" y="39"/>
                    </a:cubicBezTo>
                    <a:cubicBezTo>
                      <a:pt x="133" y="39"/>
                      <a:pt x="133" y="39"/>
                      <a:pt x="133" y="39"/>
                    </a:cubicBezTo>
                    <a:cubicBezTo>
                      <a:pt x="133" y="39"/>
                      <a:pt x="133" y="39"/>
                      <a:pt x="133" y="39"/>
                    </a:cubicBezTo>
                    <a:cubicBezTo>
                      <a:pt x="134" y="39"/>
                      <a:pt x="135" y="39"/>
                      <a:pt x="136" y="39"/>
                    </a:cubicBezTo>
                    <a:cubicBezTo>
                      <a:pt x="137" y="40"/>
                      <a:pt x="137" y="40"/>
                      <a:pt x="138" y="39"/>
                    </a:cubicBezTo>
                    <a:cubicBezTo>
                      <a:pt x="139" y="38"/>
                      <a:pt x="139" y="37"/>
                      <a:pt x="138" y="36"/>
                    </a:cubicBezTo>
                    <a:cubicBezTo>
                      <a:pt x="138" y="35"/>
                      <a:pt x="138" y="35"/>
                      <a:pt x="138" y="35"/>
                    </a:cubicBezTo>
                    <a:cubicBezTo>
                      <a:pt x="139" y="35"/>
                      <a:pt x="139" y="34"/>
                      <a:pt x="139" y="33"/>
                    </a:cubicBezTo>
                    <a:cubicBezTo>
                      <a:pt x="139" y="33"/>
                      <a:pt x="139" y="33"/>
                      <a:pt x="139" y="33"/>
                    </a:cubicBezTo>
                    <a:cubicBezTo>
                      <a:pt x="139" y="31"/>
                      <a:pt x="138" y="28"/>
                      <a:pt x="137" y="26"/>
                    </a:cubicBezTo>
                    <a:cubicBezTo>
                      <a:pt x="136" y="23"/>
                      <a:pt x="136" y="21"/>
                      <a:pt x="135" y="18"/>
                    </a:cubicBezTo>
                    <a:cubicBezTo>
                      <a:pt x="134" y="15"/>
                      <a:pt x="133" y="13"/>
                      <a:pt x="132" y="10"/>
                    </a:cubicBezTo>
                    <a:cubicBezTo>
                      <a:pt x="131" y="8"/>
                      <a:pt x="131" y="6"/>
                      <a:pt x="130" y="4"/>
                    </a:cubicBezTo>
                    <a:close/>
                    <a:moveTo>
                      <a:pt x="101" y="20"/>
                    </a:moveTo>
                    <a:cubicBezTo>
                      <a:pt x="101" y="21"/>
                      <a:pt x="101" y="21"/>
                      <a:pt x="101" y="21"/>
                    </a:cubicBezTo>
                    <a:cubicBezTo>
                      <a:pt x="101" y="21"/>
                      <a:pt x="101" y="21"/>
                      <a:pt x="101" y="21"/>
                    </a:cubicBezTo>
                    <a:cubicBezTo>
                      <a:pt x="100" y="21"/>
                      <a:pt x="100" y="21"/>
                      <a:pt x="101" y="20"/>
                    </a:cubicBezTo>
                    <a:close/>
                    <a:moveTo>
                      <a:pt x="106" y="25"/>
                    </a:moveTo>
                    <a:cubicBezTo>
                      <a:pt x="106" y="26"/>
                      <a:pt x="106" y="27"/>
                      <a:pt x="107" y="28"/>
                    </a:cubicBezTo>
                    <a:cubicBezTo>
                      <a:pt x="106" y="28"/>
                      <a:pt x="106" y="28"/>
                      <a:pt x="106" y="28"/>
                    </a:cubicBezTo>
                    <a:cubicBezTo>
                      <a:pt x="105" y="28"/>
                      <a:pt x="104" y="27"/>
                      <a:pt x="103" y="28"/>
                    </a:cubicBezTo>
                    <a:cubicBezTo>
                      <a:pt x="103" y="27"/>
                      <a:pt x="102" y="27"/>
                      <a:pt x="102" y="26"/>
                    </a:cubicBezTo>
                    <a:cubicBezTo>
                      <a:pt x="102" y="26"/>
                      <a:pt x="102" y="26"/>
                      <a:pt x="102" y="25"/>
                    </a:cubicBezTo>
                    <a:cubicBezTo>
                      <a:pt x="102" y="25"/>
                      <a:pt x="102" y="25"/>
                      <a:pt x="102" y="25"/>
                    </a:cubicBezTo>
                    <a:cubicBezTo>
                      <a:pt x="102" y="24"/>
                      <a:pt x="101" y="24"/>
                      <a:pt x="101" y="23"/>
                    </a:cubicBezTo>
                    <a:cubicBezTo>
                      <a:pt x="101" y="23"/>
                      <a:pt x="101" y="23"/>
                      <a:pt x="101" y="23"/>
                    </a:cubicBezTo>
                    <a:cubicBezTo>
                      <a:pt x="103" y="24"/>
                      <a:pt x="104" y="24"/>
                      <a:pt x="106" y="25"/>
                    </a:cubicBezTo>
                    <a:cubicBezTo>
                      <a:pt x="106" y="25"/>
                      <a:pt x="105" y="25"/>
                      <a:pt x="106" y="25"/>
                    </a:cubicBezTo>
                    <a:close/>
                    <a:moveTo>
                      <a:pt x="107" y="28"/>
                    </a:moveTo>
                    <a:cubicBezTo>
                      <a:pt x="107" y="28"/>
                      <a:pt x="108" y="28"/>
                      <a:pt x="107" y="28"/>
                    </a:cubicBezTo>
                    <a:cubicBezTo>
                      <a:pt x="107" y="27"/>
                      <a:pt x="107" y="26"/>
                      <a:pt x="106" y="25"/>
                    </a:cubicBezTo>
                    <a:cubicBezTo>
                      <a:pt x="106" y="25"/>
                      <a:pt x="106" y="25"/>
                      <a:pt x="106" y="25"/>
                    </a:cubicBezTo>
                    <a:cubicBezTo>
                      <a:pt x="106" y="25"/>
                      <a:pt x="107" y="25"/>
                      <a:pt x="107" y="25"/>
                    </a:cubicBezTo>
                    <a:cubicBezTo>
                      <a:pt x="107" y="25"/>
                      <a:pt x="107" y="24"/>
                      <a:pt x="107" y="24"/>
                    </a:cubicBezTo>
                    <a:cubicBezTo>
                      <a:pt x="106" y="24"/>
                      <a:pt x="105" y="23"/>
                      <a:pt x="104" y="23"/>
                    </a:cubicBezTo>
                    <a:cubicBezTo>
                      <a:pt x="105" y="23"/>
                      <a:pt x="106" y="24"/>
                      <a:pt x="106" y="24"/>
                    </a:cubicBezTo>
                    <a:cubicBezTo>
                      <a:pt x="108" y="24"/>
                      <a:pt x="110" y="25"/>
                      <a:pt x="111" y="26"/>
                    </a:cubicBezTo>
                    <a:cubicBezTo>
                      <a:pt x="112" y="26"/>
                      <a:pt x="112" y="25"/>
                      <a:pt x="112" y="25"/>
                    </a:cubicBezTo>
                    <a:cubicBezTo>
                      <a:pt x="110" y="24"/>
                      <a:pt x="108" y="23"/>
                      <a:pt x="106" y="23"/>
                    </a:cubicBezTo>
                    <a:cubicBezTo>
                      <a:pt x="105" y="22"/>
                      <a:pt x="104" y="22"/>
                      <a:pt x="103" y="22"/>
                    </a:cubicBezTo>
                    <a:cubicBezTo>
                      <a:pt x="103" y="22"/>
                      <a:pt x="102" y="21"/>
                      <a:pt x="102" y="21"/>
                    </a:cubicBezTo>
                    <a:cubicBezTo>
                      <a:pt x="101" y="20"/>
                      <a:pt x="102" y="20"/>
                      <a:pt x="102" y="20"/>
                    </a:cubicBezTo>
                    <a:cubicBezTo>
                      <a:pt x="103" y="19"/>
                      <a:pt x="105" y="18"/>
                      <a:pt x="106" y="17"/>
                    </a:cubicBezTo>
                    <a:cubicBezTo>
                      <a:pt x="107" y="17"/>
                      <a:pt x="108" y="16"/>
                      <a:pt x="108" y="16"/>
                    </a:cubicBezTo>
                    <a:cubicBezTo>
                      <a:pt x="109" y="15"/>
                      <a:pt x="109" y="15"/>
                      <a:pt x="110" y="15"/>
                    </a:cubicBezTo>
                    <a:cubicBezTo>
                      <a:pt x="108" y="16"/>
                      <a:pt x="106" y="18"/>
                      <a:pt x="104" y="19"/>
                    </a:cubicBezTo>
                    <a:cubicBezTo>
                      <a:pt x="104" y="20"/>
                      <a:pt x="103" y="20"/>
                      <a:pt x="103" y="21"/>
                    </a:cubicBezTo>
                    <a:cubicBezTo>
                      <a:pt x="103" y="21"/>
                      <a:pt x="103" y="22"/>
                      <a:pt x="104" y="22"/>
                    </a:cubicBezTo>
                    <a:cubicBezTo>
                      <a:pt x="105" y="22"/>
                      <a:pt x="106" y="22"/>
                      <a:pt x="107" y="22"/>
                    </a:cubicBezTo>
                    <a:cubicBezTo>
                      <a:pt x="108" y="23"/>
                      <a:pt x="109" y="23"/>
                      <a:pt x="110" y="24"/>
                    </a:cubicBezTo>
                    <a:cubicBezTo>
                      <a:pt x="111" y="24"/>
                      <a:pt x="112" y="25"/>
                      <a:pt x="112" y="26"/>
                    </a:cubicBezTo>
                    <a:cubicBezTo>
                      <a:pt x="111" y="27"/>
                      <a:pt x="111" y="28"/>
                      <a:pt x="110" y="29"/>
                    </a:cubicBezTo>
                    <a:cubicBezTo>
                      <a:pt x="110" y="29"/>
                      <a:pt x="110" y="30"/>
                      <a:pt x="109" y="30"/>
                    </a:cubicBezTo>
                    <a:cubicBezTo>
                      <a:pt x="109" y="30"/>
                      <a:pt x="110" y="30"/>
                      <a:pt x="110" y="30"/>
                    </a:cubicBezTo>
                    <a:cubicBezTo>
                      <a:pt x="110" y="29"/>
                      <a:pt x="110" y="29"/>
                      <a:pt x="110" y="29"/>
                    </a:cubicBezTo>
                    <a:cubicBezTo>
                      <a:pt x="109" y="29"/>
                      <a:pt x="109" y="29"/>
                      <a:pt x="109" y="29"/>
                    </a:cubicBezTo>
                    <a:cubicBezTo>
                      <a:pt x="109" y="29"/>
                      <a:pt x="109" y="29"/>
                      <a:pt x="108" y="29"/>
                    </a:cubicBezTo>
                    <a:cubicBezTo>
                      <a:pt x="108" y="29"/>
                      <a:pt x="108" y="28"/>
                      <a:pt x="107" y="28"/>
                    </a:cubicBezTo>
                    <a:close/>
                    <a:moveTo>
                      <a:pt x="97" y="58"/>
                    </a:moveTo>
                    <a:cubicBezTo>
                      <a:pt x="97" y="58"/>
                      <a:pt x="96" y="59"/>
                      <a:pt x="96" y="59"/>
                    </a:cubicBezTo>
                    <a:cubicBezTo>
                      <a:pt x="96" y="60"/>
                      <a:pt x="96" y="60"/>
                      <a:pt x="96" y="60"/>
                    </a:cubicBezTo>
                    <a:cubicBezTo>
                      <a:pt x="96" y="59"/>
                      <a:pt x="97" y="59"/>
                      <a:pt x="97" y="58"/>
                    </a:cubicBezTo>
                    <a:close/>
                    <a:moveTo>
                      <a:pt x="82" y="66"/>
                    </a:moveTo>
                    <a:cubicBezTo>
                      <a:pt x="82" y="66"/>
                      <a:pt x="83" y="67"/>
                      <a:pt x="83" y="67"/>
                    </a:cubicBezTo>
                    <a:cubicBezTo>
                      <a:pt x="83" y="67"/>
                      <a:pt x="84" y="67"/>
                      <a:pt x="84" y="67"/>
                    </a:cubicBezTo>
                    <a:cubicBezTo>
                      <a:pt x="83" y="67"/>
                      <a:pt x="82" y="67"/>
                      <a:pt x="82" y="66"/>
                    </a:cubicBezTo>
                    <a:cubicBezTo>
                      <a:pt x="82" y="66"/>
                      <a:pt x="82" y="66"/>
                      <a:pt x="82" y="66"/>
                    </a:cubicBezTo>
                    <a:close/>
                    <a:moveTo>
                      <a:pt x="89" y="69"/>
                    </a:moveTo>
                    <a:cubicBezTo>
                      <a:pt x="89" y="69"/>
                      <a:pt x="89" y="69"/>
                      <a:pt x="89" y="69"/>
                    </a:cubicBezTo>
                    <a:cubicBezTo>
                      <a:pt x="89" y="69"/>
                      <a:pt x="89" y="69"/>
                      <a:pt x="89" y="69"/>
                    </a:cubicBezTo>
                    <a:cubicBezTo>
                      <a:pt x="89" y="69"/>
                      <a:pt x="89" y="69"/>
                      <a:pt x="89" y="69"/>
                    </a:cubicBezTo>
                    <a:cubicBezTo>
                      <a:pt x="90" y="69"/>
                      <a:pt x="90" y="69"/>
                      <a:pt x="90" y="68"/>
                    </a:cubicBezTo>
                    <a:cubicBezTo>
                      <a:pt x="90" y="68"/>
                      <a:pt x="90" y="68"/>
                      <a:pt x="91" y="68"/>
                    </a:cubicBezTo>
                    <a:cubicBezTo>
                      <a:pt x="92" y="68"/>
                      <a:pt x="93" y="67"/>
                      <a:pt x="94" y="65"/>
                    </a:cubicBezTo>
                    <a:cubicBezTo>
                      <a:pt x="93" y="67"/>
                      <a:pt x="92" y="69"/>
                      <a:pt x="91" y="70"/>
                    </a:cubicBezTo>
                    <a:cubicBezTo>
                      <a:pt x="89" y="70"/>
                      <a:pt x="87" y="69"/>
                      <a:pt x="85" y="69"/>
                    </a:cubicBezTo>
                    <a:cubicBezTo>
                      <a:pt x="84" y="68"/>
                      <a:pt x="83" y="68"/>
                      <a:pt x="82" y="67"/>
                    </a:cubicBezTo>
                    <a:cubicBezTo>
                      <a:pt x="84" y="68"/>
                      <a:pt x="87" y="69"/>
                      <a:pt x="89" y="69"/>
                    </a:cubicBezTo>
                    <a:close/>
                    <a:moveTo>
                      <a:pt x="61" y="71"/>
                    </a:moveTo>
                    <a:cubicBezTo>
                      <a:pt x="61" y="68"/>
                      <a:pt x="61" y="61"/>
                      <a:pt x="66" y="62"/>
                    </a:cubicBezTo>
                    <a:cubicBezTo>
                      <a:pt x="67" y="62"/>
                      <a:pt x="67" y="62"/>
                      <a:pt x="68" y="63"/>
                    </a:cubicBezTo>
                    <a:cubicBezTo>
                      <a:pt x="67" y="63"/>
                      <a:pt x="66" y="63"/>
                      <a:pt x="66" y="63"/>
                    </a:cubicBezTo>
                    <a:cubicBezTo>
                      <a:pt x="64" y="64"/>
                      <a:pt x="64" y="65"/>
                      <a:pt x="63" y="67"/>
                    </a:cubicBezTo>
                    <a:cubicBezTo>
                      <a:pt x="63" y="67"/>
                      <a:pt x="63" y="68"/>
                      <a:pt x="63" y="68"/>
                    </a:cubicBezTo>
                    <a:cubicBezTo>
                      <a:pt x="63" y="68"/>
                      <a:pt x="63" y="68"/>
                      <a:pt x="63" y="68"/>
                    </a:cubicBezTo>
                    <a:cubicBezTo>
                      <a:pt x="62" y="69"/>
                      <a:pt x="61" y="71"/>
                      <a:pt x="61" y="72"/>
                    </a:cubicBezTo>
                    <a:cubicBezTo>
                      <a:pt x="61" y="72"/>
                      <a:pt x="61" y="71"/>
                      <a:pt x="61" y="71"/>
                    </a:cubicBezTo>
                    <a:close/>
                    <a:moveTo>
                      <a:pt x="60" y="76"/>
                    </a:moveTo>
                    <a:cubicBezTo>
                      <a:pt x="60" y="76"/>
                      <a:pt x="60" y="76"/>
                      <a:pt x="60" y="76"/>
                    </a:cubicBezTo>
                    <a:cubicBezTo>
                      <a:pt x="61" y="74"/>
                      <a:pt x="62" y="72"/>
                      <a:pt x="62" y="70"/>
                    </a:cubicBezTo>
                    <a:cubicBezTo>
                      <a:pt x="62" y="70"/>
                      <a:pt x="62" y="71"/>
                      <a:pt x="62" y="71"/>
                    </a:cubicBezTo>
                    <a:cubicBezTo>
                      <a:pt x="62" y="72"/>
                      <a:pt x="62" y="73"/>
                      <a:pt x="61" y="74"/>
                    </a:cubicBezTo>
                    <a:cubicBezTo>
                      <a:pt x="61" y="76"/>
                      <a:pt x="60" y="77"/>
                      <a:pt x="60" y="79"/>
                    </a:cubicBezTo>
                    <a:cubicBezTo>
                      <a:pt x="60" y="78"/>
                      <a:pt x="60" y="77"/>
                      <a:pt x="60" y="76"/>
                    </a:cubicBezTo>
                    <a:close/>
                    <a:moveTo>
                      <a:pt x="54" y="99"/>
                    </a:moveTo>
                    <a:cubicBezTo>
                      <a:pt x="53" y="99"/>
                      <a:pt x="53" y="99"/>
                      <a:pt x="52" y="99"/>
                    </a:cubicBezTo>
                    <a:cubicBezTo>
                      <a:pt x="52" y="99"/>
                      <a:pt x="52" y="99"/>
                      <a:pt x="51" y="99"/>
                    </a:cubicBezTo>
                    <a:cubicBezTo>
                      <a:pt x="52" y="99"/>
                      <a:pt x="53" y="99"/>
                      <a:pt x="54" y="99"/>
                    </a:cubicBezTo>
                    <a:close/>
                    <a:moveTo>
                      <a:pt x="47" y="99"/>
                    </a:moveTo>
                    <a:cubicBezTo>
                      <a:pt x="47" y="99"/>
                      <a:pt x="48" y="99"/>
                      <a:pt x="48" y="100"/>
                    </a:cubicBezTo>
                    <a:cubicBezTo>
                      <a:pt x="48" y="100"/>
                      <a:pt x="49" y="100"/>
                      <a:pt x="49" y="100"/>
                    </a:cubicBezTo>
                    <a:cubicBezTo>
                      <a:pt x="47" y="100"/>
                      <a:pt x="46" y="99"/>
                      <a:pt x="45" y="99"/>
                    </a:cubicBezTo>
                    <a:cubicBezTo>
                      <a:pt x="46" y="99"/>
                      <a:pt x="46" y="99"/>
                      <a:pt x="47" y="99"/>
                    </a:cubicBezTo>
                    <a:close/>
                    <a:moveTo>
                      <a:pt x="33" y="95"/>
                    </a:moveTo>
                    <a:cubicBezTo>
                      <a:pt x="34" y="95"/>
                      <a:pt x="37" y="95"/>
                      <a:pt x="39" y="96"/>
                    </a:cubicBezTo>
                    <a:cubicBezTo>
                      <a:pt x="39" y="96"/>
                      <a:pt x="39" y="96"/>
                      <a:pt x="40" y="96"/>
                    </a:cubicBezTo>
                    <a:cubicBezTo>
                      <a:pt x="39" y="96"/>
                      <a:pt x="39" y="96"/>
                      <a:pt x="39" y="96"/>
                    </a:cubicBezTo>
                    <a:cubicBezTo>
                      <a:pt x="38" y="96"/>
                      <a:pt x="37" y="96"/>
                      <a:pt x="36" y="96"/>
                    </a:cubicBezTo>
                    <a:cubicBezTo>
                      <a:pt x="35" y="96"/>
                      <a:pt x="35" y="97"/>
                      <a:pt x="36" y="97"/>
                    </a:cubicBezTo>
                    <a:cubicBezTo>
                      <a:pt x="36" y="97"/>
                      <a:pt x="36" y="97"/>
                      <a:pt x="37" y="98"/>
                    </a:cubicBezTo>
                    <a:cubicBezTo>
                      <a:pt x="36" y="98"/>
                      <a:pt x="35" y="97"/>
                      <a:pt x="34" y="97"/>
                    </a:cubicBezTo>
                    <a:cubicBezTo>
                      <a:pt x="33" y="97"/>
                      <a:pt x="32" y="97"/>
                      <a:pt x="31" y="97"/>
                    </a:cubicBezTo>
                    <a:cubicBezTo>
                      <a:pt x="31" y="97"/>
                      <a:pt x="31" y="97"/>
                      <a:pt x="30" y="97"/>
                    </a:cubicBezTo>
                    <a:cubicBezTo>
                      <a:pt x="31" y="96"/>
                      <a:pt x="32" y="96"/>
                      <a:pt x="33" y="95"/>
                    </a:cubicBezTo>
                    <a:close/>
                    <a:moveTo>
                      <a:pt x="40" y="97"/>
                    </a:moveTo>
                    <a:cubicBezTo>
                      <a:pt x="40" y="97"/>
                      <a:pt x="39" y="97"/>
                      <a:pt x="39" y="97"/>
                    </a:cubicBezTo>
                    <a:cubicBezTo>
                      <a:pt x="38" y="97"/>
                      <a:pt x="38" y="97"/>
                      <a:pt x="37" y="97"/>
                    </a:cubicBezTo>
                    <a:cubicBezTo>
                      <a:pt x="38" y="97"/>
                      <a:pt x="38" y="97"/>
                      <a:pt x="39" y="97"/>
                    </a:cubicBezTo>
                    <a:cubicBezTo>
                      <a:pt x="39" y="97"/>
                      <a:pt x="40" y="97"/>
                      <a:pt x="40" y="97"/>
                    </a:cubicBezTo>
                    <a:close/>
                    <a:moveTo>
                      <a:pt x="22" y="127"/>
                    </a:moveTo>
                    <a:cubicBezTo>
                      <a:pt x="22" y="126"/>
                      <a:pt x="22" y="125"/>
                      <a:pt x="23" y="124"/>
                    </a:cubicBezTo>
                    <a:cubicBezTo>
                      <a:pt x="23" y="124"/>
                      <a:pt x="23" y="124"/>
                      <a:pt x="23" y="125"/>
                    </a:cubicBezTo>
                    <a:cubicBezTo>
                      <a:pt x="23" y="125"/>
                      <a:pt x="22" y="125"/>
                      <a:pt x="22" y="126"/>
                    </a:cubicBezTo>
                    <a:cubicBezTo>
                      <a:pt x="22" y="127"/>
                      <a:pt x="22" y="128"/>
                      <a:pt x="21" y="128"/>
                    </a:cubicBezTo>
                    <a:cubicBezTo>
                      <a:pt x="21" y="129"/>
                      <a:pt x="21" y="130"/>
                      <a:pt x="21" y="130"/>
                    </a:cubicBezTo>
                    <a:cubicBezTo>
                      <a:pt x="21" y="129"/>
                      <a:pt x="22" y="128"/>
                      <a:pt x="22" y="127"/>
                    </a:cubicBezTo>
                    <a:close/>
                    <a:moveTo>
                      <a:pt x="20" y="132"/>
                    </a:moveTo>
                    <a:cubicBezTo>
                      <a:pt x="20" y="132"/>
                      <a:pt x="20" y="132"/>
                      <a:pt x="20" y="132"/>
                    </a:cubicBezTo>
                    <a:cubicBezTo>
                      <a:pt x="20" y="132"/>
                      <a:pt x="20" y="132"/>
                      <a:pt x="20" y="132"/>
                    </a:cubicBezTo>
                    <a:cubicBezTo>
                      <a:pt x="20" y="132"/>
                      <a:pt x="20" y="132"/>
                      <a:pt x="20" y="132"/>
                    </a:cubicBezTo>
                    <a:cubicBezTo>
                      <a:pt x="20" y="132"/>
                      <a:pt x="20" y="132"/>
                      <a:pt x="20" y="132"/>
                    </a:cubicBezTo>
                    <a:close/>
                    <a:moveTo>
                      <a:pt x="18" y="132"/>
                    </a:moveTo>
                    <a:cubicBezTo>
                      <a:pt x="18" y="133"/>
                      <a:pt x="18" y="133"/>
                      <a:pt x="19" y="133"/>
                    </a:cubicBezTo>
                    <a:cubicBezTo>
                      <a:pt x="17" y="133"/>
                      <a:pt x="16" y="133"/>
                      <a:pt x="14" y="132"/>
                    </a:cubicBezTo>
                    <a:cubicBezTo>
                      <a:pt x="14" y="132"/>
                      <a:pt x="14" y="132"/>
                      <a:pt x="14" y="132"/>
                    </a:cubicBezTo>
                    <a:cubicBezTo>
                      <a:pt x="15" y="132"/>
                      <a:pt x="17" y="132"/>
                      <a:pt x="18" y="132"/>
                    </a:cubicBezTo>
                    <a:close/>
                    <a:moveTo>
                      <a:pt x="14" y="132"/>
                    </a:moveTo>
                    <a:cubicBezTo>
                      <a:pt x="14" y="132"/>
                      <a:pt x="14" y="132"/>
                      <a:pt x="14" y="133"/>
                    </a:cubicBezTo>
                    <a:cubicBezTo>
                      <a:pt x="15" y="134"/>
                      <a:pt x="17" y="135"/>
                      <a:pt x="19" y="134"/>
                    </a:cubicBezTo>
                    <a:cubicBezTo>
                      <a:pt x="19" y="134"/>
                      <a:pt x="19" y="134"/>
                      <a:pt x="19" y="134"/>
                    </a:cubicBezTo>
                    <a:cubicBezTo>
                      <a:pt x="20" y="134"/>
                      <a:pt x="20" y="134"/>
                      <a:pt x="20" y="134"/>
                    </a:cubicBezTo>
                    <a:cubicBezTo>
                      <a:pt x="20" y="134"/>
                      <a:pt x="20" y="134"/>
                      <a:pt x="20" y="134"/>
                    </a:cubicBezTo>
                    <a:cubicBezTo>
                      <a:pt x="20" y="134"/>
                      <a:pt x="20" y="134"/>
                      <a:pt x="20" y="134"/>
                    </a:cubicBezTo>
                    <a:cubicBezTo>
                      <a:pt x="20" y="134"/>
                      <a:pt x="21" y="134"/>
                      <a:pt x="21" y="134"/>
                    </a:cubicBezTo>
                    <a:cubicBezTo>
                      <a:pt x="21" y="134"/>
                      <a:pt x="21" y="135"/>
                      <a:pt x="21" y="135"/>
                    </a:cubicBezTo>
                    <a:cubicBezTo>
                      <a:pt x="20" y="137"/>
                      <a:pt x="16" y="134"/>
                      <a:pt x="15" y="134"/>
                    </a:cubicBezTo>
                    <a:cubicBezTo>
                      <a:pt x="14" y="133"/>
                      <a:pt x="13" y="132"/>
                      <a:pt x="12" y="132"/>
                    </a:cubicBezTo>
                    <a:cubicBezTo>
                      <a:pt x="13" y="132"/>
                      <a:pt x="13" y="132"/>
                      <a:pt x="14" y="132"/>
                    </a:cubicBezTo>
                    <a:close/>
                    <a:moveTo>
                      <a:pt x="9" y="133"/>
                    </a:moveTo>
                    <a:cubicBezTo>
                      <a:pt x="9" y="133"/>
                      <a:pt x="9" y="133"/>
                      <a:pt x="9" y="133"/>
                    </a:cubicBezTo>
                    <a:cubicBezTo>
                      <a:pt x="9" y="134"/>
                      <a:pt x="9" y="134"/>
                      <a:pt x="9" y="135"/>
                    </a:cubicBezTo>
                    <a:cubicBezTo>
                      <a:pt x="9" y="135"/>
                      <a:pt x="9" y="135"/>
                      <a:pt x="8" y="135"/>
                    </a:cubicBezTo>
                    <a:cubicBezTo>
                      <a:pt x="9" y="134"/>
                      <a:pt x="9" y="134"/>
                      <a:pt x="9" y="133"/>
                    </a:cubicBezTo>
                    <a:close/>
                    <a:moveTo>
                      <a:pt x="5" y="148"/>
                    </a:moveTo>
                    <a:cubicBezTo>
                      <a:pt x="5" y="149"/>
                      <a:pt x="5" y="149"/>
                      <a:pt x="5" y="149"/>
                    </a:cubicBezTo>
                    <a:cubicBezTo>
                      <a:pt x="4" y="150"/>
                      <a:pt x="4" y="151"/>
                      <a:pt x="4" y="151"/>
                    </a:cubicBezTo>
                    <a:cubicBezTo>
                      <a:pt x="4" y="152"/>
                      <a:pt x="3" y="153"/>
                      <a:pt x="3" y="154"/>
                    </a:cubicBezTo>
                    <a:cubicBezTo>
                      <a:pt x="3" y="152"/>
                      <a:pt x="4" y="150"/>
                      <a:pt x="5" y="148"/>
                    </a:cubicBezTo>
                    <a:close/>
                    <a:moveTo>
                      <a:pt x="2" y="161"/>
                    </a:moveTo>
                    <a:cubicBezTo>
                      <a:pt x="2" y="161"/>
                      <a:pt x="2" y="161"/>
                      <a:pt x="2" y="161"/>
                    </a:cubicBezTo>
                    <a:cubicBezTo>
                      <a:pt x="2" y="160"/>
                      <a:pt x="2" y="160"/>
                      <a:pt x="2" y="160"/>
                    </a:cubicBezTo>
                    <a:cubicBezTo>
                      <a:pt x="2" y="160"/>
                      <a:pt x="2" y="161"/>
                      <a:pt x="2" y="162"/>
                    </a:cubicBezTo>
                    <a:cubicBezTo>
                      <a:pt x="2" y="161"/>
                      <a:pt x="2" y="161"/>
                      <a:pt x="2" y="161"/>
                    </a:cubicBezTo>
                    <a:close/>
                    <a:moveTo>
                      <a:pt x="3" y="164"/>
                    </a:moveTo>
                    <a:cubicBezTo>
                      <a:pt x="4" y="164"/>
                      <a:pt x="4" y="164"/>
                      <a:pt x="4" y="164"/>
                    </a:cubicBezTo>
                    <a:cubicBezTo>
                      <a:pt x="4" y="164"/>
                      <a:pt x="4" y="164"/>
                      <a:pt x="3" y="164"/>
                    </a:cubicBezTo>
                    <a:cubicBezTo>
                      <a:pt x="3" y="164"/>
                      <a:pt x="3" y="164"/>
                      <a:pt x="3" y="164"/>
                    </a:cubicBezTo>
                    <a:close/>
                    <a:moveTo>
                      <a:pt x="5" y="167"/>
                    </a:moveTo>
                    <a:cubicBezTo>
                      <a:pt x="5" y="167"/>
                      <a:pt x="5" y="167"/>
                      <a:pt x="5" y="167"/>
                    </a:cubicBezTo>
                    <a:cubicBezTo>
                      <a:pt x="4" y="167"/>
                      <a:pt x="4" y="166"/>
                      <a:pt x="3" y="165"/>
                    </a:cubicBezTo>
                    <a:cubicBezTo>
                      <a:pt x="3" y="165"/>
                      <a:pt x="3" y="165"/>
                      <a:pt x="3" y="165"/>
                    </a:cubicBezTo>
                    <a:cubicBezTo>
                      <a:pt x="4" y="165"/>
                      <a:pt x="4" y="165"/>
                      <a:pt x="5" y="165"/>
                    </a:cubicBezTo>
                    <a:cubicBezTo>
                      <a:pt x="5" y="166"/>
                      <a:pt x="5" y="166"/>
                      <a:pt x="5" y="167"/>
                    </a:cubicBezTo>
                    <a:close/>
                    <a:moveTo>
                      <a:pt x="8" y="165"/>
                    </a:moveTo>
                    <a:cubicBezTo>
                      <a:pt x="9" y="166"/>
                      <a:pt x="9" y="167"/>
                      <a:pt x="9" y="167"/>
                    </a:cubicBezTo>
                    <a:cubicBezTo>
                      <a:pt x="9" y="167"/>
                      <a:pt x="8" y="167"/>
                      <a:pt x="8" y="167"/>
                    </a:cubicBezTo>
                    <a:cubicBezTo>
                      <a:pt x="8" y="167"/>
                      <a:pt x="7" y="166"/>
                      <a:pt x="7" y="166"/>
                    </a:cubicBezTo>
                    <a:cubicBezTo>
                      <a:pt x="7" y="165"/>
                      <a:pt x="6" y="165"/>
                      <a:pt x="6" y="166"/>
                    </a:cubicBezTo>
                    <a:cubicBezTo>
                      <a:pt x="7" y="166"/>
                      <a:pt x="7" y="167"/>
                      <a:pt x="7" y="167"/>
                    </a:cubicBezTo>
                    <a:cubicBezTo>
                      <a:pt x="7" y="167"/>
                      <a:pt x="6" y="167"/>
                      <a:pt x="6" y="167"/>
                    </a:cubicBezTo>
                    <a:cubicBezTo>
                      <a:pt x="6" y="166"/>
                      <a:pt x="6" y="165"/>
                      <a:pt x="6" y="165"/>
                    </a:cubicBezTo>
                    <a:cubicBezTo>
                      <a:pt x="6" y="165"/>
                      <a:pt x="7" y="165"/>
                      <a:pt x="8" y="165"/>
                    </a:cubicBezTo>
                    <a:cubicBezTo>
                      <a:pt x="8" y="165"/>
                      <a:pt x="8" y="165"/>
                      <a:pt x="9" y="165"/>
                    </a:cubicBezTo>
                    <a:cubicBezTo>
                      <a:pt x="9" y="165"/>
                      <a:pt x="8" y="165"/>
                      <a:pt x="8" y="165"/>
                    </a:cubicBezTo>
                    <a:close/>
                    <a:moveTo>
                      <a:pt x="12" y="169"/>
                    </a:moveTo>
                    <a:cubicBezTo>
                      <a:pt x="12" y="169"/>
                      <a:pt x="12" y="169"/>
                      <a:pt x="11" y="169"/>
                    </a:cubicBezTo>
                    <a:cubicBezTo>
                      <a:pt x="11" y="168"/>
                      <a:pt x="11" y="168"/>
                      <a:pt x="10" y="168"/>
                    </a:cubicBezTo>
                    <a:cubicBezTo>
                      <a:pt x="10" y="168"/>
                      <a:pt x="10" y="168"/>
                      <a:pt x="10" y="168"/>
                    </a:cubicBezTo>
                    <a:cubicBezTo>
                      <a:pt x="10" y="168"/>
                      <a:pt x="10" y="168"/>
                      <a:pt x="10" y="168"/>
                    </a:cubicBezTo>
                    <a:cubicBezTo>
                      <a:pt x="10" y="167"/>
                      <a:pt x="9" y="166"/>
                      <a:pt x="9" y="165"/>
                    </a:cubicBezTo>
                    <a:cubicBezTo>
                      <a:pt x="9" y="165"/>
                      <a:pt x="9" y="165"/>
                      <a:pt x="9" y="165"/>
                    </a:cubicBezTo>
                    <a:cubicBezTo>
                      <a:pt x="10" y="165"/>
                      <a:pt x="10" y="165"/>
                      <a:pt x="11" y="165"/>
                    </a:cubicBezTo>
                    <a:cubicBezTo>
                      <a:pt x="11" y="165"/>
                      <a:pt x="11" y="165"/>
                      <a:pt x="11" y="166"/>
                    </a:cubicBezTo>
                    <a:cubicBezTo>
                      <a:pt x="11" y="166"/>
                      <a:pt x="11" y="167"/>
                      <a:pt x="12" y="168"/>
                    </a:cubicBezTo>
                    <a:cubicBezTo>
                      <a:pt x="12" y="168"/>
                      <a:pt x="12" y="168"/>
                      <a:pt x="12" y="168"/>
                    </a:cubicBezTo>
                    <a:cubicBezTo>
                      <a:pt x="13" y="168"/>
                      <a:pt x="13" y="168"/>
                      <a:pt x="12" y="169"/>
                    </a:cubicBezTo>
                    <a:close/>
                    <a:moveTo>
                      <a:pt x="10" y="164"/>
                    </a:moveTo>
                    <a:cubicBezTo>
                      <a:pt x="10" y="164"/>
                      <a:pt x="10" y="164"/>
                      <a:pt x="11" y="164"/>
                    </a:cubicBezTo>
                    <a:cubicBezTo>
                      <a:pt x="10" y="164"/>
                      <a:pt x="10" y="164"/>
                      <a:pt x="10" y="164"/>
                    </a:cubicBezTo>
                    <a:cubicBezTo>
                      <a:pt x="10" y="164"/>
                      <a:pt x="10" y="164"/>
                      <a:pt x="10" y="164"/>
                    </a:cubicBezTo>
                    <a:close/>
                    <a:moveTo>
                      <a:pt x="14" y="166"/>
                    </a:moveTo>
                    <a:cubicBezTo>
                      <a:pt x="14" y="166"/>
                      <a:pt x="14" y="166"/>
                      <a:pt x="14" y="167"/>
                    </a:cubicBezTo>
                    <a:cubicBezTo>
                      <a:pt x="13" y="167"/>
                      <a:pt x="13" y="166"/>
                      <a:pt x="13" y="166"/>
                    </a:cubicBezTo>
                    <a:cubicBezTo>
                      <a:pt x="13" y="166"/>
                      <a:pt x="12" y="165"/>
                      <a:pt x="12" y="164"/>
                    </a:cubicBezTo>
                    <a:cubicBezTo>
                      <a:pt x="12" y="164"/>
                      <a:pt x="12" y="164"/>
                      <a:pt x="12" y="164"/>
                    </a:cubicBezTo>
                    <a:cubicBezTo>
                      <a:pt x="12" y="164"/>
                      <a:pt x="12" y="163"/>
                      <a:pt x="13" y="162"/>
                    </a:cubicBezTo>
                    <a:cubicBezTo>
                      <a:pt x="13" y="162"/>
                      <a:pt x="13" y="162"/>
                      <a:pt x="13" y="162"/>
                    </a:cubicBezTo>
                    <a:cubicBezTo>
                      <a:pt x="13" y="163"/>
                      <a:pt x="13" y="164"/>
                      <a:pt x="13" y="166"/>
                    </a:cubicBezTo>
                    <a:cubicBezTo>
                      <a:pt x="13" y="166"/>
                      <a:pt x="14" y="166"/>
                      <a:pt x="14" y="166"/>
                    </a:cubicBezTo>
                    <a:cubicBezTo>
                      <a:pt x="14" y="166"/>
                      <a:pt x="14" y="166"/>
                      <a:pt x="14" y="166"/>
                    </a:cubicBezTo>
                    <a:cubicBezTo>
                      <a:pt x="14" y="166"/>
                      <a:pt x="14" y="166"/>
                      <a:pt x="14" y="166"/>
                    </a:cubicBezTo>
                    <a:close/>
                    <a:moveTo>
                      <a:pt x="15" y="162"/>
                    </a:moveTo>
                    <a:cubicBezTo>
                      <a:pt x="14" y="163"/>
                      <a:pt x="14" y="163"/>
                      <a:pt x="14" y="164"/>
                    </a:cubicBezTo>
                    <a:cubicBezTo>
                      <a:pt x="14" y="163"/>
                      <a:pt x="14" y="162"/>
                      <a:pt x="13" y="161"/>
                    </a:cubicBezTo>
                    <a:cubicBezTo>
                      <a:pt x="13" y="161"/>
                      <a:pt x="13" y="161"/>
                      <a:pt x="13" y="161"/>
                    </a:cubicBezTo>
                    <a:cubicBezTo>
                      <a:pt x="14" y="161"/>
                      <a:pt x="14" y="160"/>
                      <a:pt x="14" y="159"/>
                    </a:cubicBezTo>
                    <a:cubicBezTo>
                      <a:pt x="14" y="160"/>
                      <a:pt x="15" y="161"/>
                      <a:pt x="15" y="162"/>
                    </a:cubicBezTo>
                    <a:close/>
                    <a:moveTo>
                      <a:pt x="19" y="152"/>
                    </a:moveTo>
                    <a:cubicBezTo>
                      <a:pt x="19" y="152"/>
                      <a:pt x="19" y="152"/>
                      <a:pt x="19" y="152"/>
                    </a:cubicBezTo>
                    <a:cubicBezTo>
                      <a:pt x="19" y="152"/>
                      <a:pt x="19" y="153"/>
                      <a:pt x="19" y="153"/>
                    </a:cubicBezTo>
                    <a:cubicBezTo>
                      <a:pt x="18" y="152"/>
                      <a:pt x="18" y="151"/>
                      <a:pt x="18" y="150"/>
                    </a:cubicBezTo>
                    <a:cubicBezTo>
                      <a:pt x="18" y="150"/>
                      <a:pt x="17" y="150"/>
                      <a:pt x="17" y="150"/>
                    </a:cubicBezTo>
                    <a:cubicBezTo>
                      <a:pt x="17" y="152"/>
                      <a:pt x="18" y="153"/>
                      <a:pt x="18" y="154"/>
                    </a:cubicBezTo>
                    <a:cubicBezTo>
                      <a:pt x="18" y="154"/>
                      <a:pt x="19" y="154"/>
                      <a:pt x="19" y="154"/>
                    </a:cubicBezTo>
                    <a:cubicBezTo>
                      <a:pt x="19" y="154"/>
                      <a:pt x="19" y="155"/>
                      <a:pt x="18" y="155"/>
                    </a:cubicBezTo>
                    <a:cubicBezTo>
                      <a:pt x="18" y="154"/>
                      <a:pt x="17" y="152"/>
                      <a:pt x="17" y="151"/>
                    </a:cubicBezTo>
                    <a:cubicBezTo>
                      <a:pt x="17" y="151"/>
                      <a:pt x="16" y="151"/>
                      <a:pt x="16" y="151"/>
                    </a:cubicBezTo>
                    <a:cubicBezTo>
                      <a:pt x="17" y="153"/>
                      <a:pt x="17" y="154"/>
                      <a:pt x="18" y="156"/>
                    </a:cubicBezTo>
                    <a:cubicBezTo>
                      <a:pt x="18" y="156"/>
                      <a:pt x="18" y="156"/>
                      <a:pt x="18" y="156"/>
                    </a:cubicBezTo>
                    <a:cubicBezTo>
                      <a:pt x="18" y="156"/>
                      <a:pt x="18" y="156"/>
                      <a:pt x="18" y="157"/>
                    </a:cubicBezTo>
                    <a:cubicBezTo>
                      <a:pt x="17" y="158"/>
                      <a:pt x="17" y="159"/>
                      <a:pt x="17" y="160"/>
                    </a:cubicBezTo>
                    <a:cubicBezTo>
                      <a:pt x="17" y="159"/>
                      <a:pt x="16" y="158"/>
                      <a:pt x="16" y="158"/>
                    </a:cubicBezTo>
                    <a:cubicBezTo>
                      <a:pt x="16" y="157"/>
                      <a:pt x="15" y="158"/>
                      <a:pt x="15" y="158"/>
                    </a:cubicBezTo>
                    <a:cubicBezTo>
                      <a:pt x="16" y="159"/>
                      <a:pt x="16" y="160"/>
                      <a:pt x="16" y="161"/>
                    </a:cubicBezTo>
                    <a:cubicBezTo>
                      <a:pt x="16" y="161"/>
                      <a:pt x="16" y="161"/>
                      <a:pt x="16" y="161"/>
                    </a:cubicBezTo>
                    <a:cubicBezTo>
                      <a:pt x="16" y="161"/>
                      <a:pt x="16" y="162"/>
                      <a:pt x="16" y="162"/>
                    </a:cubicBezTo>
                    <a:cubicBezTo>
                      <a:pt x="16" y="162"/>
                      <a:pt x="16" y="161"/>
                      <a:pt x="16" y="161"/>
                    </a:cubicBezTo>
                    <a:cubicBezTo>
                      <a:pt x="16" y="160"/>
                      <a:pt x="16" y="160"/>
                      <a:pt x="15" y="161"/>
                    </a:cubicBezTo>
                    <a:cubicBezTo>
                      <a:pt x="15" y="161"/>
                      <a:pt x="15" y="161"/>
                      <a:pt x="15" y="161"/>
                    </a:cubicBezTo>
                    <a:cubicBezTo>
                      <a:pt x="15" y="160"/>
                      <a:pt x="15" y="159"/>
                      <a:pt x="15" y="159"/>
                    </a:cubicBezTo>
                    <a:cubicBezTo>
                      <a:pt x="15" y="159"/>
                      <a:pt x="14" y="158"/>
                      <a:pt x="14" y="158"/>
                    </a:cubicBezTo>
                    <a:cubicBezTo>
                      <a:pt x="14" y="158"/>
                      <a:pt x="14" y="158"/>
                      <a:pt x="14" y="158"/>
                    </a:cubicBezTo>
                    <a:cubicBezTo>
                      <a:pt x="15" y="156"/>
                      <a:pt x="15" y="154"/>
                      <a:pt x="16" y="152"/>
                    </a:cubicBezTo>
                    <a:cubicBezTo>
                      <a:pt x="16" y="151"/>
                      <a:pt x="17" y="149"/>
                      <a:pt x="17" y="148"/>
                    </a:cubicBezTo>
                    <a:cubicBezTo>
                      <a:pt x="17" y="148"/>
                      <a:pt x="18" y="148"/>
                      <a:pt x="18" y="147"/>
                    </a:cubicBezTo>
                    <a:cubicBezTo>
                      <a:pt x="18" y="148"/>
                      <a:pt x="18" y="149"/>
                      <a:pt x="19" y="150"/>
                    </a:cubicBezTo>
                    <a:cubicBezTo>
                      <a:pt x="19" y="150"/>
                      <a:pt x="19" y="151"/>
                      <a:pt x="19" y="152"/>
                    </a:cubicBezTo>
                    <a:close/>
                    <a:moveTo>
                      <a:pt x="18" y="147"/>
                    </a:moveTo>
                    <a:cubicBezTo>
                      <a:pt x="17" y="147"/>
                      <a:pt x="17" y="148"/>
                      <a:pt x="16" y="149"/>
                    </a:cubicBezTo>
                    <a:cubicBezTo>
                      <a:pt x="16" y="148"/>
                      <a:pt x="16" y="148"/>
                      <a:pt x="16" y="147"/>
                    </a:cubicBezTo>
                    <a:cubicBezTo>
                      <a:pt x="16" y="147"/>
                      <a:pt x="16" y="147"/>
                      <a:pt x="17" y="146"/>
                    </a:cubicBezTo>
                    <a:cubicBezTo>
                      <a:pt x="17" y="146"/>
                      <a:pt x="17" y="146"/>
                      <a:pt x="18" y="146"/>
                    </a:cubicBezTo>
                    <a:cubicBezTo>
                      <a:pt x="18" y="146"/>
                      <a:pt x="18" y="147"/>
                      <a:pt x="18" y="147"/>
                    </a:cubicBezTo>
                    <a:close/>
                    <a:moveTo>
                      <a:pt x="22" y="149"/>
                    </a:moveTo>
                    <a:cubicBezTo>
                      <a:pt x="22" y="150"/>
                      <a:pt x="22" y="151"/>
                      <a:pt x="23" y="152"/>
                    </a:cubicBezTo>
                    <a:cubicBezTo>
                      <a:pt x="22" y="151"/>
                      <a:pt x="22" y="151"/>
                      <a:pt x="22" y="151"/>
                    </a:cubicBezTo>
                    <a:cubicBezTo>
                      <a:pt x="21" y="151"/>
                      <a:pt x="21" y="152"/>
                      <a:pt x="21" y="152"/>
                    </a:cubicBezTo>
                    <a:cubicBezTo>
                      <a:pt x="21" y="152"/>
                      <a:pt x="21" y="152"/>
                      <a:pt x="21" y="152"/>
                    </a:cubicBezTo>
                    <a:cubicBezTo>
                      <a:pt x="21" y="152"/>
                      <a:pt x="21" y="152"/>
                      <a:pt x="21" y="152"/>
                    </a:cubicBezTo>
                    <a:cubicBezTo>
                      <a:pt x="20" y="150"/>
                      <a:pt x="20" y="149"/>
                      <a:pt x="19" y="147"/>
                    </a:cubicBezTo>
                    <a:cubicBezTo>
                      <a:pt x="20" y="148"/>
                      <a:pt x="21" y="148"/>
                      <a:pt x="22" y="149"/>
                    </a:cubicBezTo>
                    <a:cubicBezTo>
                      <a:pt x="22" y="149"/>
                      <a:pt x="22" y="149"/>
                      <a:pt x="22" y="149"/>
                    </a:cubicBezTo>
                    <a:close/>
                    <a:moveTo>
                      <a:pt x="26" y="153"/>
                    </a:moveTo>
                    <a:cubicBezTo>
                      <a:pt x="25" y="152"/>
                      <a:pt x="24" y="152"/>
                      <a:pt x="23" y="152"/>
                    </a:cubicBezTo>
                    <a:cubicBezTo>
                      <a:pt x="23" y="152"/>
                      <a:pt x="24" y="151"/>
                      <a:pt x="23" y="151"/>
                    </a:cubicBezTo>
                    <a:cubicBezTo>
                      <a:pt x="23" y="150"/>
                      <a:pt x="23" y="150"/>
                      <a:pt x="22" y="149"/>
                    </a:cubicBezTo>
                    <a:cubicBezTo>
                      <a:pt x="23" y="149"/>
                      <a:pt x="23" y="149"/>
                      <a:pt x="23" y="149"/>
                    </a:cubicBezTo>
                    <a:cubicBezTo>
                      <a:pt x="24" y="149"/>
                      <a:pt x="24" y="150"/>
                      <a:pt x="25" y="150"/>
                    </a:cubicBezTo>
                    <a:cubicBezTo>
                      <a:pt x="26" y="151"/>
                      <a:pt x="26" y="151"/>
                      <a:pt x="26" y="151"/>
                    </a:cubicBezTo>
                    <a:cubicBezTo>
                      <a:pt x="26" y="152"/>
                      <a:pt x="27" y="152"/>
                      <a:pt x="27" y="151"/>
                    </a:cubicBezTo>
                    <a:cubicBezTo>
                      <a:pt x="26" y="150"/>
                      <a:pt x="26" y="150"/>
                      <a:pt x="26" y="150"/>
                    </a:cubicBezTo>
                    <a:cubicBezTo>
                      <a:pt x="26" y="150"/>
                      <a:pt x="26" y="150"/>
                      <a:pt x="26" y="150"/>
                    </a:cubicBezTo>
                    <a:cubicBezTo>
                      <a:pt x="26" y="151"/>
                      <a:pt x="27" y="151"/>
                      <a:pt x="27" y="152"/>
                    </a:cubicBezTo>
                    <a:cubicBezTo>
                      <a:pt x="27" y="152"/>
                      <a:pt x="28" y="152"/>
                      <a:pt x="28" y="151"/>
                    </a:cubicBezTo>
                    <a:cubicBezTo>
                      <a:pt x="27" y="151"/>
                      <a:pt x="27" y="150"/>
                      <a:pt x="27" y="150"/>
                    </a:cubicBezTo>
                    <a:cubicBezTo>
                      <a:pt x="27" y="150"/>
                      <a:pt x="28" y="150"/>
                      <a:pt x="28" y="150"/>
                    </a:cubicBezTo>
                    <a:cubicBezTo>
                      <a:pt x="28" y="150"/>
                      <a:pt x="28" y="149"/>
                      <a:pt x="28" y="149"/>
                    </a:cubicBezTo>
                    <a:cubicBezTo>
                      <a:pt x="28" y="150"/>
                      <a:pt x="29" y="151"/>
                      <a:pt x="29" y="152"/>
                    </a:cubicBezTo>
                    <a:cubicBezTo>
                      <a:pt x="29" y="152"/>
                      <a:pt x="29" y="152"/>
                      <a:pt x="29" y="152"/>
                    </a:cubicBezTo>
                    <a:cubicBezTo>
                      <a:pt x="28" y="153"/>
                      <a:pt x="27" y="153"/>
                      <a:pt x="26" y="153"/>
                    </a:cubicBezTo>
                    <a:close/>
                    <a:moveTo>
                      <a:pt x="27" y="154"/>
                    </a:moveTo>
                    <a:cubicBezTo>
                      <a:pt x="27" y="154"/>
                      <a:pt x="27" y="154"/>
                      <a:pt x="27" y="154"/>
                    </a:cubicBezTo>
                    <a:cubicBezTo>
                      <a:pt x="27" y="154"/>
                      <a:pt x="27" y="154"/>
                      <a:pt x="27" y="154"/>
                    </a:cubicBezTo>
                    <a:cubicBezTo>
                      <a:pt x="27" y="154"/>
                      <a:pt x="27" y="154"/>
                      <a:pt x="27" y="154"/>
                    </a:cubicBezTo>
                    <a:close/>
                    <a:moveTo>
                      <a:pt x="25" y="157"/>
                    </a:moveTo>
                    <a:cubicBezTo>
                      <a:pt x="25" y="156"/>
                      <a:pt x="26" y="155"/>
                      <a:pt x="26" y="155"/>
                    </a:cubicBezTo>
                    <a:cubicBezTo>
                      <a:pt x="26" y="155"/>
                      <a:pt x="27" y="155"/>
                      <a:pt x="27" y="155"/>
                    </a:cubicBezTo>
                    <a:cubicBezTo>
                      <a:pt x="27" y="155"/>
                      <a:pt x="26" y="155"/>
                      <a:pt x="26" y="156"/>
                    </a:cubicBezTo>
                    <a:cubicBezTo>
                      <a:pt x="26" y="156"/>
                      <a:pt x="26" y="156"/>
                      <a:pt x="26" y="156"/>
                    </a:cubicBezTo>
                    <a:cubicBezTo>
                      <a:pt x="26" y="156"/>
                      <a:pt x="26" y="156"/>
                      <a:pt x="26" y="156"/>
                    </a:cubicBezTo>
                    <a:cubicBezTo>
                      <a:pt x="25" y="157"/>
                      <a:pt x="25" y="157"/>
                      <a:pt x="25" y="158"/>
                    </a:cubicBezTo>
                    <a:cubicBezTo>
                      <a:pt x="24" y="157"/>
                      <a:pt x="25" y="157"/>
                      <a:pt x="25" y="157"/>
                    </a:cubicBezTo>
                    <a:close/>
                    <a:moveTo>
                      <a:pt x="27" y="160"/>
                    </a:moveTo>
                    <a:cubicBezTo>
                      <a:pt x="27" y="161"/>
                      <a:pt x="28" y="162"/>
                      <a:pt x="28" y="163"/>
                    </a:cubicBezTo>
                    <a:cubicBezTo>
                      <a:pt x="27" y="162"/>
                      <a:pt x="26" y="160"/>
                      <a:pt x="26" y="159"/>
                    </a:cubicBezTo>
                    <a:cubicBezTo>
                      <a:pt x="25" y="158"/>
                      <a:pt x="25" y="158"/>
                      <a:pt x="26" y="157"/>
                    </a:cubicBezTo>
                    <a:cubicBezTo>
                      <a:pt x="26" y="157"/>
                      <a:pt x="26" y="157"/>
                      <a:pt x="26" y="157"/>
                    </a:cubicBezTo>
                    <a:cubicBezTo>
                      <a:pt x="26" y="158"/>
                      <a:pt x="26" y="159"/>
                      <a:pt x="27" y="160"/>
                    </a:cubicBezTo>
                    <a:close/>
                    <a:moveTo>
                      <a:pt x="30" y="155"/>
                    </a:moveTo>
                    <a:cubicBezTo>
                      <a:pt x="29" y="155"/>
                      <a:pt x="28" y="155"/>
                      <a:pt x="27" y="155"/>
                    </a:cubicBezTo>
                    <a:cubicBezTo>
                      <a:pt x="28" y="155"/>
                      <a:pt x="29" y="154"/>
                      <a:pt x="30" y="154"/>
                    </a:cubicBezTo>
                    <a:cubicBezTo>
                      <a:pt x="30" y="154"/>
                      <a:pt x="30" y="154"/>
                      <a:pt x="31" y="153"/>
                    </a:cubicBezTo>
                    <a:cubicBezTo>
                      <a:pt x="31" y="153"/>
                      <a:pt x="31" y="153"/>
                      <a:pt x="31" y="153"/>
                    </a:cubicBezTo>
                    <a:cubicBezTo>
                      <a:pt x="32" y="153"/>
                      <a:pt x="34" y="153"/>
                      <a:pt x="35" y="152"/>
                    </a:cubicBezTo>
                    <a:cubicBezTo>
                      <a:pt x="35" y="152"/>
                      <a:pt x="34" y="152"/>
                      <a:pt x="34" y="153"/>
                    </a:cubicBezTo>
                    <a:cubicBezTo>
                      <a:pt x="32" y="153"/>
                      <a:pt x="31" y="154"/>
                      <a:pt x="30" y="155"/>
                    </a:cubicBezTo>
                    <a:close/>
                    <a:moveTo>
                      <a:pt x="41" y="150"/>
                    </a:moveTo>
                    <a:cubicBezTo>
                      <a:pt x="41" y="150"/>
                      <a:pt x="41" y="150"/>
                      <a:pt x="41" y="150"/>
                    </a:cubicBezTo>
                    <a:cubicBezTo>
                      <a:pt x="41" y="150"/>
                      <a:pt x="41" y="150"/>
                      <a:pt x="41" y="150"/>
                    </a:cubicBezTo>
                    <a:cubicBezTo>
                      <a:pt x="41" y="150"/>
                      <a:pt x="40" y="150"/>
                      <a:pt x="40" y="150"/>
                    </a:cubicBezTo>
                    <a:cubicBezTo>
                      <a:pt x="40" y="150"/>
                      <a:pt x="40" y="150"/>
                      <a:pt x="41" y="150"/>
                    </a:cubicBezTo>
                    <a:close/>
                    <a:moveTo>
                      <a:pt x="31" y="151"/>
                    </a:moveTo>
                    <a:cubicBezTo>
                      <a:pt x="31" y="151"/>
                      <a:pt x="31" y="152"/>
                      <a:pt x="30" y="152"/>
                    </a:cubicBezTo>
                    <a:cubicBezTo>
                      <a:pt x="30" y="152"/>
                      <a:pt x="30" y="151"/>
                      <a:pt x="30" y="150"/>
                    </a:cubicBezTo>
                    <a:cubicBezTo>
                      <a:pt x="30" y="150"/>
                      <a:pt x="29" y="149"/>
                      <a:pt x="29" y="149"/>
                    </a:cubicBezTo>
                    <a:cubicBezTo>
                      <a:pt x="29" y="148"/>
                      <a:pt x="29" y="148"/>
                      <a:pt x="30" y="148"/>
                    </a:cubicBezTo>
                    <a:cubicBezTo>
                      <a:pt x="30" y="147"/>
                      <a:pt x="30" y="147"/>
                      <a:pt x="30" y="147"/>
                    </a:cubicBezTo>
                    <a:cubicBezTo>
                      <a:pt x="30" y="148"/>
                      <a:pt x="31" y="149"/>
                      <a:pt x="31" y="149"/>
                    </a:cubicBezTo>
                    <a:cubicBezTo>
                      <a:pt x="31" y="149"/>
                      <a:pt x="31" y="150"/>
                      <a:pt x="31" y="150"/>
                    </a:cubicBezTo>
                    <a:cubicBezTo>
                      <a:pt x="31" y="150"/>
                      <a:pt x="31" y="150"/>
                      <a:pt x="31" y="151"/>
                    </a:cubicBezTo>
                    <a:close/>
                    <a:moveTo>
                      <a:pt x="32" y="148"/>
                    </a:moveTo>
                    <a:cubicBezTo>
                      <a:pt x="32" y="148"/>
                      <a:pt x="32" y="148"/>
                      <a:pt x="31" y="148"/>
                    </a:cubicBezTo>
                    <a:cubicBezTo>
                      <a:pt x="31" y="147"/>
                      <a:pt x="31" y="147"/>
                      <a:pt x="31" y="146"/>
                    </a:cubicBezTo>
                    <a:cubicBezTo>
                      <a:pt x="31" y="146"/>
                      <a:pt x="31" y="146"/>
                      <a:pt x="30" y="146"/>
                    </a:cubicBezTo>
                    <a:cubicBezTo>
                      <a:pt x="31" y="146"/>
                      <a:pt x="31" y="145"/>
                      <a:pt x="31" y="145"/>
                    </a:cubicBezTo>
                    <a:cubicBezTo>
                      <a:pt x="31" y="145"/>
                      <a:pt x="31" y="145"/>
                      <a:pt x="31" y="144"/>
                    </a:cubicBezTo>
                    <a:cubicBezTo>
                      <a:pt x="31" y="145"/>
                      <a:pt x="32" y="146"/>
                      <a:pt x="32" y="146"/>
                    </a:cubicBezTo>
                    <a:cubicBezTo>
                      <a:pt x="32" y="147"/>
                      <a:pt x="32" y="147"/>
                      <a:pt x="32" y="148"/>
                    </a:cubicBezTo>
                    <a:close/>
                    <a:moveTo>
                      <a:pt x="33" y="146"/>
                    </a:moveTo>
                    <a:cubicBezTo>
                      <a:pt x="33" y="146"/>
                      <a:pt x="33" y="146"/>
                      <a:pt x="33" y="146"/>
                    </a:cubicBezTo>
                    <a:cubicBezTo>
                      <a:pt x="33" y="146"/>
                      <a:pt x="33" y="146"/>
                      <a:pt x="33" y="146"/>
                    </a:cubicBezTo>
                    <a:cubicBezTo>
                      <a:pt x="33" y="145"/>
                      <a:pt x="33" y="145"/>
                      <a:pt x="33" y="144"/>
                    </a:cubicBezTo>
                    <a:cubicBezTo>
                      <a:pt x="33" y="145"/>
                      <a:pt x="33" y="145"/>
                      <a:pt x="33" y="145"/>
                    </a:cubicBezTo>
                    <a:cubicBezTo>
                      <a:pt x="33" y="145"/>
                      <a:pt x="33" y="145"/>
                      <a:pt x="33" y="145"/>
                    </a:cubicBezTo>
                    <a:cubicBezTo>
                      <a:pt x="33" y="145"/>
                      <a:pt x="33" y="145"/>
                      <a:pt x="33" y="146"/>
                    </a:cubicBezTo>
                    <a:close/>
                    <a:moveTo>
                      <a:pt x="33" y="143"/>
                    </a:moveTo>
                    <a:cubicBezTo>
                      <a:pt x="33" y="144"/>
                      <a:pt x="32" y="144"/>
                      <a:pt x="32" y="145"/>
                    </a:cubicBezTo>
                    <a:cubicBezTo>
                      <a:pt x="32" y="144"/>
                      <a:pt x="32" y="144"/>
                      <a:pt x="32" y="143"/>
                    </a:cubicBezTo>
                    <a:cubicBezTo>
                      <a:pt x="32" y="143"/>
                      <a:pt x="32" y="143"/>
                      <a:pt x="32" y="143"/>
                    </a:cubicBezTo>
                    <a:cubicBezTo>
                      <a:pt x="32" y="143"/>
                      <a:pt x="32" y="142"/>
                      <a:pt x="32" y="142"/>
                    </a:cubicBezTo>
                    <a:cubicBezTo>
                      <a:pt x="32" y="142"/>
                      <a:pt x="33" y="143"/>
                      <a:pt x="33" y="143"/>
                    </a:cubicBezTo>
                    <a:close/>
                    <a:moveTo>
                      <a:pt x="33" y="140"/>
                    </a:moveTo>
                    <a:cubicBezTo>
                      <a:pt x="33" y="140"/>
                      <a:pt x="33" y="140"/>
                      <a:pt x="33" y="139"/>
                    </a:cubicBezTo>
                    <a:cubicBezTo>
                      <a:pt x="33" y="140"/>
                      <a:pt x="33" y="140"/>
                      <a:pt x="34" y="140"/>
                    </a:cubicBezTo>
                    <a:cubicBezTo>
                      <a:pt x="33" y="141"/>
                      <a:pt x="33" y="141"/>
                      <a:pt x="33" y="142"/>
                    </a:cubicBezTo>
                    <a:cubicBezTo>
                      <a:pt x="33" y="141"/>
                      <a:pt x="33" y="141"/>
                      <a:pt x="33" y="140"/>
                    </a:cubicBezTo>
                    <a:cubicBezTo>
                      <a:pt x="33" y="140"/>
                      <a:pt x="33" y="140"/>
                      <a:pt x="33" y="140"/>
                    </a:cubicBezTo>
                    <a:close/>
                    <a:moveTo>
                      <a:pt x="31" y="139"/>
                    </a:moveTo>
                    <a:cubicBezTo>
                      <a:pt x="31" y="140"/>
                      <a:pt x="31" y="140"/>
                      <a:pt x="31" y="141"/>
                    </a:cubicBezTo>
                    <a:cubicBezTo>
                      <a:pt x="31" y="139"/>
                      <a:pt x="32" y="136"/>
                      <a:pt x="33" y="134"/>
                    </a:cubicBezTo>
                    <a:cubicBezTo>
                      <a:pt x="33" y="132"/>
                      <a:pt x="34" y="129"/>
                      <a:pt x="35" y="126"/>
                    </a:cubicBezTo>
                    <a:cubicBezTo>
                      <a:pt x="35" y="124"/>
                      <a:pt x="36" y="121"/>
                      <a:pt x="37" y="119"/>
                    </a:cubicBezTo>
                    <a:cubicBezTo>
                      <a:pt x="36" y="122"/>
                      <a:pt x="35" y="126"/>
                      <a:pt x="34" y="129"/>
                    </a:cubicBezTo>
                    <a:cubicBezTo>
                      <a:pt x="33" y="133"/>
                      <a:pt x="32" y="136"/>
                      <a:pt x="31" y="139"/>
                    </a:cubicBezTo>
                    <a:close/>
                    <a:moveTo>
                      <a:pt x="34" y="144"/>
                    </a:moveTo>
                    <a:cubicBezTo>
                      <a:pt x="34" y="144"/>
                      <a:pt x="34" y="143"/>
                      <a:pt x="34" y="143"/>
                    </a:cubicBezTo>
                    <a:cubicBezTo>
                      <a:pt x="34" y="143"/>
                      <a:pt x="34" y="143"/>
                      <a:pt x="34" y="143"/>
                    </a:cubicBezTo>
                    <a:cubicBezTo>
                      <a:pt x="34" y="142"/>
                      <a:pt x="34" y="142"/>
                      <a:pt x="34" y="142"/>
                    </a:cubicBezTo>
                    <a:cubicBezTo>
                      <a:pt x="34" y="142"/>
                      <a:pt x="34" y="142"/>
                      <a:pt x="34" y="142"/>
                    </a:cubicBezTo>
                    <a:cubicBezTo>
                      <a:pt x="34" y="143"/>
                      <a:pt x="34" y="143"/>
                      <a:pt x="34" y="143"/>
                    </a:cubicBezTo>
                    <a:cubicBezTo>
                      <a:pt x="34" y="143"/>
                      <a:pt x="34" y="143"/>
                      <a:pt x="34" y="144"/>
                    </a:cubicBezTo>
                    <a:close/>
                    <a:moveTo>
                      <a:pt x="33" y="138"/>
                    </a:moveTo>
                    <a:cubicBezTo>
                      <a:pt x="34" y="137"/>
                      <a:pt x="34" y="136"/>
                      <a:pt x="34" y="135"/>
                    </a:cubicBezTo>
                    <a:cubicBezTo>
                      <a:pt x="34" y="136"/>
                      <a:pt x="34" y="136"/>
                      <a:pt x="34" y="136"/>
                    </a:cubicBezTo>
                    <a:cubicBezTo>
                      <a:pt x="34" y="136"/>
                      <a:pt x="35" y="137"/>
                      <a:pt x="35" y="137"/>
                    </a:cubicBezTo>
                    <a:cubicBezTo>
                      <a:pt x="34" y="138"/>
                      <a:pt x="34" y="138"/>
                      <a:pt x="34" y="139"/>
                    </a:cubicBezTo>
                    <a:cubicBezTo>
                      <a:pt x="34" y="139"/>
                      <a:pt x="34" y="138"/>
                      <a:pt x="34" y="138"/>
                    </a:cubicBezTo>
                    <a:cubicBezTo>
                      <a:pt x="34" y="138"/>
                      <a:pt x="33" y="138"/>
                      <a:pt x="33" y="138"/>
                    </a:cubicBezTo>
                    <a:close/>
                    <a:moveTo>
                      <a:pt x="35" y="142"/>
                    </a:moveTo>
                    <a:cubicBezTo>
                      <a:pt x="35" y="141"/>
                      <a:pt x="35" y="141"/>
                      <a:pt x="34" y="140"/>
                    </a:cubicBezTo>
                    <a:cubicBezTo>
                      <a:pt x="35" y="140"/>
                      <a:pt x="35" y="139"/>
                      <a:pt x="35" y="139"/>
                    </a:cubicBezTo>
                    <a:cubicBezTo>
                      <a:pt x="35" y="139"/>
                      <a:pt x="35" y="139"/>
                      <a:pt x="35" y="139"/>
                    </a:cubicBezTo>
                    <a:cubicBezTo>
                      <a:pt x="35" y="139"/>
                      <a:pt x="36" y="139"/>
                      <a:pt x="36" y="139"/>
                    </a:cubicBezTo>
                    <a:cubicBezTo>
                      <a:pt x="35" y="140"/>
                      <a:pt x="35" y="141"/>
                      <a:pt x="35" y="142"/>
                    </a:cubicBezTo>
                    <a:close/>
                    <a:moveTo>
                      <a:pt x="34" y="135"/>
                    </a:moveTo>
                    <a:cubicBezTo>
                      <a:pt x="34" y="134"/>
                      <a:pt x="35" y="134"/>
                      <a:pt x="35" y="133"/>
                    </a:cubicBezTo>
                    <a:cubicBezTo>
                      <a:pt x="35" y="133"/>
                      <a:pt x="35" y="134"/>
                      <a:pt x="36" y="134"/>
                    </a:cubicBezTo>
                    <a:cubicBezTo>
                      <a:pt x="35" y="135"/>
                      <a:pt x="35" y="135"/>
                      <a:pt x="35" y="136"/>
                    </a:cubicBezTo>
                    <a:cubicBezTo>
                      <a:pt x="35" y="135"/>
                      <a:pt x="35" y="135"/>
                      <a:pt x="35" y="135"/>
                    </a:cubicBezTo>
                    <a:cubicBezTo>
                      <a:pt x="35" y="135"/>
                      <a:pt x="34" y="135"/>
                      <a:pt x="34" y="135"/>
                    </a:cubicBezTo>
                    <a:close/>
                    <a:moveTo>
                      <a:pt x="36" y="138"/>
                    </a:moveTo>
                    <a:cubicBezTo>
                      <a:pt x="36" y="138"/>
                      <a:pt x="36" y="138"/>
                      <a:pt x="36" y="138"/>
                    </a:cubicBezTo>
                    <a:cubicBezTo>
                      <a:pt x="36" y="138"/>
                      <a:pt x="36" y="137"/>
                      <a:pt x="36" y="137"/>
                    </a:cubicBezTo>
                    <a:cubicBezTo>
                      <a:pt x="36" y="137"/>
                      <a:pt x="36" y="136"/>
                      <a:pt x="36" y="135"/>
                    </a:cubicBezTo>
                    <a:cubicBezTo>
                      <a:pt x="36" y="135"/>
                      <a:pt x="36" y="135"/>
                      <a:pt x="36" y="136"/>
                    </a:cubicBezTo>
                    <a:cubicBezTo>
                      <a:pt x="36" y="136"/>
                      <a:pt x="36" y="136"/>
                      <a:pt x="36" y="136"/>
                    </a:cubicBezTo>
                    <a:cubicBezTo>
                      <a:pt x="36" y="136"/>
                      <a:pt x="36" y="136"/>
                      <a:pt x="37" y="136"/>
                    </a:cubicBezTo>
                    <a:cubicBezTo>
                      <a:pt x="37" y="136"/>
                      <a:pt x="37" y="136"/>
                      <a:pt x="37" y="136"/>
                    </a:cubicBezTo>
                    <a:cubicBezTo>
                      <a:pt x="37" y="137"/>
                      <a:pt x="36" y="138"/>
                      <a:pt x="36" y="138"/>
                    </a:cubicBezTo>
                    <a:close/>
                    <a:moveTo>
                      <a:pt x="37" y="135"/>
                    </a:moveTo>
                    <a:cubicBezTo>
                      <a:pt x="37" y="135"/>
                      <a:pt x="37" y="135"/>
                      <a:pt x="37" y="135"/>
                    </a:cubicBezTo>
                    <a:cubicBezTo>
                      <a:pt x="37" y="135"/>
                      <a:pt x="37" y="135"/>
                      <a:pt x="37" y="135"/>
                    </a:cubicBezTo>
                    <a:cubicBezTo>
                      <a:pt x="37" y="135"/>
                      <a:pt x="37" y="135"/>
                      <a:pt x="37" y="135"/>
                    </a:cubicBezTo>
                    <a:cubicBezTo>
                      <a:pt x="37" y="135"/>
                      <a:pt x="37" y="135"/>
                      <a:pt x="37" y="134"/>
                    </a:cubicBezTo>
                    <a:cubicBezTo>
                      <a:pt x="37" y="134"/>
                      <a:pt x="37" y="134"/>
                      <a:pt x="37" y="134"/>
                    </a:cubicBezTo>
                    <a:cubicBezTo>
                      <a:pt x="37" y="134"/>
                      <a:pt x="37" y="133"/>
                      <a:pt x="37" y="133"/>
                    </a:cubicBezTo>
                    <a:cubicBezTo>
                      <a:pt x="37" y="133"/>
                      <a:pt x="37" y="134"/>
                      <a:pt x="38" y="134"/>
                    </a:cubicBezTo>
                    <a:cubicBezTo>
                      <a:pt x="38" y="134"/>
                      <a:pt x="38" y="134"/>
                      <a:pt x="38" y="134"/>
                    </a:cubicBezTo>
                    <a:cubicBezTo>
                      <a:pt x="38" y="134"/>
                      <a:pt x="37" y="135"/>
                      <a:pt x="37" y="135"/>
                    </a:cubicBezTo>
                    <a:close/>
                    <a:moveTo>
                      <a:pt x="38" y="133"/>
                    </a:moveTo>
                    <a:cubicBezTo>
                      <a:pt x="38" y="133"/>
                      <a:pt x="37" y="132"/>
                      <a:pt x="37" y="132"/>
                    </a:cubicBezTo>
                    <a:cubicBezTo>
                      <a:pt x="38" y="131"/>
                      <a:pt x="38" y="130"/>
                      <a:pt x="38" y="129"/>
                    </a:cubicBezTo>
                    <a:cubicBezTo>
                      <a:pt x="38" y="130"/>
                      <a:pt x="38" y="130"/>
                      <a:pt x="39" y="131"/>
                    </a:cubicBezTo>
                    <a:cubicBezTo>
                      <a:pt x="39" y="131"/>
                      <a:pt x="39" y="131"/>
                      <a:pt x="39" y="131"/>
                    </a:cubicBezTo>
                    <a:cubicBezTo>
                      <a:pt x="39" y="132"/>
                      <a:pt x="38" y="132"/>
                      <a:pt x="38" y="133"/>
                    </a:cubicBezTo>
                    <a:close/>
                    <a:moveTo>
                      <a:pt x="39" y="130"/>
                    </a:moveTo>
                    <a:cubicBezTo>
                      <a:pt x="39" y="129"/>
                      <a:pt x="39" y="129"/>
                      <a:pt x="39" y="129"/>
                    </a:cubicBezTo>
                    <a:cubicBezTo>
                      <a:pt x="39" y="129"/>
                      <a:pt x="39" y="128"/>
                      <a:pt x="39" y="128"/>
                    </a:cubicBezTo>
                    <a:cubicBezTo>
                      <a:pt x="39" y="127"/>
                      <a:pt x="39" y="127"/>
                      <a:pt x="39" y="127"/>
                    </a:cubicBezTo>
                    <a:cubicBezTo>
                      <a:pt x="39" y="126"/>
                      <a:pt x="39" y="126"/>
                      <a:pt x="39" y="126"/>
                    </a:cubicBezTo>
                    <a:cubicBezTo>
                      <a:pt x="40" y="126"/>
                      <a:pt x="40" y="127"/>
                      <a:pt x="40" y="127"/>
                    </a:cubicBezTo>
                    <a:cubicBezTo>
                      <a:pt x="40" y="128"/>
                      <a:pt x="39" y="129"/>
                      <a:pt x="39" y="130"/>
                    </a:cubicBezTo>
                    <a:close/>
                    <a:moveTo>
                      <a:pt x="41" y="125"/>
                    </a:moveTo>
                    <a:cubicBezTo>
                      <a:pt x="40" y="125"/>
                      <a:pt x="40" y="125"/>
                      <a:pt x="40" y="125"/>
                    </a:cubicBezTo>
                    <a:cubicBezTo>
                      <a:pt x="40" y="125"/>
                      <a:pt x="40" y="125"/>
                      <a:pt x="40" y="125"/>
                    </a:cubicBezTo>
                    <a:cubicBezTo>
                      <a:pt x="40" y="124"/>
                      <a:pt x="40" y="124"/>
                      <a:pt x="40" y="124"/>
                    </a:cubicBezTo>
                    <a:cubicBezTo>
                      <a:pt x="40" y="124"/>
                      <a:pt x="40" y="124"/>
                      <a:pt x="40" y="124"/>
                    </a:cubicBezTo>
                    <a:cubicBezTo>
                      <a:pt x="41" y="124"/>
                      <a:pt x="41" y="124"/>
                      <a:pt x="41" y="124"/>
                    </a:cubicBezTo>
                    <a:cubicBezTo>
                      <a:pt x="41" y="125"/>
                      <a:pt x="41" y="125"/>
                      <a:pt x="41" y="125"/>
                    </a:cubicBezTo>
                    <a:close/>
                    <a:moveTo>
                      <a:pt x="41" y="124"/>
                    </a:moveTo>
                    <a:cubicBezTo>
                      <a:pt x="41" y="123"/>
                      <a:pt x="41" y="123"/>
                      <a:pt x="41" y="123"/>
                    </a:cubicBezTo>
                    <a:cubicBezTo>
                      <a:pt x="41" y="122"/>
                      <a:pt x="41" y="122"/>
                      <a:pt x="41" y="121"/>
                    </a:cubicBezTo>
                    <a:cubicBezTo>
                      <a:pt x="41" y="121"/>
                      <a:pt x="41" y="121"/>
                      <a:pt x="42" y="121"/>
                    </a:cubicBezTo>
                    <a:cubicBezTo>
                      <a:pt x="42" y="121"/>
                      <a:pt x="42" y="121"/>
                      <a:pt x="42" y="121"/>
                    </a:cubicBezTo>
                    <a:cubicBezTo>
                      <a:pt x="42" y="122"/>
                      <a:pt x="41" y="123"/>
                      <a:pt x="41" y="124"/>
                    </a:cubicBezTo>
                    <a:close/>
                    <a:moveTo>
                      <a:pt x="42" y="119"/>
                    </a:moveTo>
                    <a:cubicBezTo>
                      <a:pt x="42" y="119"/>
                      <a:pt x="42" y="120"/>
                      <a:pt x="42" y="121"/>
                    </a:cubicBezTo>
                    <a:cubicBezTo>
                      <a:pt x="42" y="121"/>
                      <a:pt x="42" y="121"/>
                      <a:pt x="42" y="121"/>
                    </a:cubicBezTo>
                    <a:cubicBezTo>
                      <a:pt x="42" y="121"/>
                      <a:pt x="42" y="121"/>
                      <a:pt x="42" y="120"/>
                    </a:cubicBezTo>
                    <a:cubicBezTo>
                      <a:pt x="42" y="120"/>
                      <a:pt x="42" y="120"/>
                      <a:pt x="42" y="120"/>
                    </a:cubicBezTo>
                    <a:cubicBezTo>
                      <a:pt x="42" y="120"/>
                      <a:pt x="42" y="120"/>
                      <a:pt x="42" y="120"/>
                    </a:cubicBezTo>
                    <a:cubicBezTo>
                      <a:pt x="42" y="120"/>
                      <a:pt x="42" y="120"/>
                      <a:pt x="42" y="120"/>
                    </a:cubicBezTo>
                    <a:cubicBezTo>
                      <a:pt x="42" y="119"/>
                      <a:pt x="42" y="119"/>
                      <a:pt x="42" y="119"/>
                    </a:cubicBezTo>
                    <a:cubicBezTo>
                      <a:pt x="42" y="119"/>
                      <a:pt x="42" y="119"/>
                      <a:pt x="42" y="119"/>
                    </a:cubicBezTo>
                    <a:cubicBezTo>
                      <a:pt x="42" y="119"/>
                      <a:pt x="42" y="119"/>
                      <a:pt x="42" y="119"/>
                    </a:cubicBezTo>
                    <a:close/>
                    <a:moveTo>
                      <a:pt x="43" y="118"/>
                    </a:moveTo>
                    <a:cubicBezTo>
                      <a:pt x="43" y="118"/>
                      <a:pt x="43" y="118"/>
                      <a:pt x="43" y="118"/>
                    </a:cubicBezTo>
                    <a:cubicBezTo>
                      <a:pt x="43" y="118"/>
                      <a:pt x="42" y="118"/>
                      <a:pt x="42" y="118"/>
                    </a:cubicBezTo>
                    <a:cubicBezTo>
                      <a:pt x="43" y="118"/>
                      <a:pt x="43" y="117"/>
                      <a:pt x="43" y="117"/>
                    </a:cubicBezTo>
                    <a:cubicBezTo>
                      <a:pt x="43" y="118"/>
                      <a:pt x="43" y="118"/>
                      <a:pt x="43" y="118"/>
                    </a:cubicBezTo>
                    <a:close/>
                    <a:moveTo>
                      <a:pt x="42" y="110"/>
                    </a:moveTo>
                    <a:cubicBezTo>
                      <a:pt x="42" y="111"/>
                      <a:pt x="43" y="112"/>
                      <a:pt x="43" y="112"/>
                    </a:cubicBezTo>
                    <a:cubicBezTo>
                      <a:pt x="43" y="112"/>
                      <a:pt x="43" y="112"/>
                      <a:pt x="42" y="111"/>
                    </a:cubicBezTo>
                    <a:cubicBezTo>
                      <a:pt x="42" y="111"/>
                      <a:pt x="41" y="111"/>
                      <a:pt x="42" y="112"/>
                    </a:cubicBezTo>
                    <a:cubicBezTo>
                      <a:pt x="42" y="112"/>
                      <a:pt x="42" y="113"/>
                      <a:pt x="43" y="114"/>
                    </a:cubicBezTo>
                    <a:cubicBezTo>
                      <a:pt x="43" y="114"/>
                      <a:pt x="43" y="114"/>
                      <a:pt x="43" y="115"/>
                    </a:cubicBezTo>
                    <a:cubicBezTo>
                      <a:pt x="42" y="112"/>
                      <a:pt x="42" y="112"/>
                      <a:pt x="42" y="112"/>
                    </a:cubicBezTo>
                    <a:cubicBezTo>
                      <a:pt x="42" y="112"/>
                      <a:pt x="41" y="112"/>
                      <a:pt x="41" y="113"/>
                    </a:cubicBezTo>
                    <a:cubicBezTo>
                      <a:pt x="42" y="116"/>
                      <a:pt x="42" y="116"/>
                      <a:pt x="42" y="116"/>
                    </a:cubicBezTo>
                    <a:cubicBezTo>
                      <a:pt x="42" y="116"/>
                      <a:pt x="42" y="117"/>
                      <a:pt x="42" y="117"/>
                    </a:cubicBezTo>
                    <a:cubicBezTo>
                      <a:pt x="42" y="117"/>
                      <a:pt x="42" y="116"/>
                      <a:pt x="41" y="116"/>
                    </a:cubicBezTo>
                    <a:cubicBezTo>
                      <a:pt x="41" y="115"/>
                      <a:pt x="40" y="116"/>
                      <a:pt x="41" y="116"/>
                    </a:cubicBezTo>
                    <a:cubicBezTo>
                      <a:pt x="41" y="117"/>
                      <a:pt x="41" y="117"/>
                      <a:pt x="42" y="118"/>
                    </a:cubicBezTo>
                    <a:cubicBezTo>
                      <a:pt x="41" y="118"/>
                      <a:pt x="41" y="119"/>
                      <a:pt x="41" y="119"/>
                    </a:cubicBezTo>
                    <a:cubicBezTo>
                      <a:pt x="41" y="118"/>
                      <a:pt x="41" y="118"/>
                      <a:pt x="41" y="118"/>
                    </a:cubicBezTo>
                    <a:cubicBezTo>
                      <a:pt x="41" y="117"/>
                      <a:pt x="40" y="117"/>
                      <a:pt x="40" y="118"/>
                    </a:cubicBezTo>
                    <a:cubicBezTo>
                      <a:pt x="40" y="119"/>
                      <a:pt x="40" y="119"/>
                      <a:pt x="41" y="120"/>
                    </a:cubicBezTo>
                    <a:cubicBezTo>
                      <a:pt x="41" y="120"/>
                      <a:pt x="41" y="120"/>
                      <a:pt x="41" y="120"/>
                    </a:cubicBezTo>
                    <a:cubicBezTo>
                      <a:pt x="40" y="120"/>
                      <a:pt x="40" y="121"/>
                      <a:pt x="40" y="121"/>
                    </a:cubicBezTo>
                    <a:cubicBezTo>
                      <a:pt x="40" y="121"/>
                      <a:pt x="40" y="121"/>
                      <a:pt x="40" y="121"/>
                    </a:cubicBezTo>
                    <a:cubicBezTo>
                      <a:pt x="40" y="120"/>
                      <a:pt x="39" y="121"/>
                      <a:pt x="39" y="121"/>
                    </a:cubicBezTo>
                    <a:cubicBezTo>
                      <a:pt x="39" y="122"/>
                      <a:pt x="39" y="122"/>
                      <a:pt x="40" y="123"/>
                    </a:cubicBezTo>
                    <a:cubicBezTo>
                      <a:pt x="40" y="123"/>
                      <a:pt x="40" y="123"/>
                      <a:pt x="40" y="123"/>
                    </a:cubicBezTo>
                    <a:cubicBezTo>
                      <a:pt x="39" y="123"/>
                      <a:pt x="39" y="123"/>
                      <a:pt x="39" y="124"/>
                    </a:cubicBezTo>
                    <a:cubicBezTo>
                      <a:pt x="39" y="124"/>
                      <a:pt x="39" y="123"/>
                      <a:pt x="39" y="123"/>
                    </a:cubicBezTo>
                    <a:cubicBezTo>
                      <a:pt x="39" y="123"/>
                      <a:pt x="38" y="123"/>
                      <a:pt x="38" y="124"/>
                    </a:cubicBezTo>
                    <a:cubicBezTo>
                      <a:pt x="39" y="124"/>
                      <a:pt x="39" y="125"/>
                      <a:pt x="39" y="125"/>
                    </a:cubicBezTo>
                    <a:cubicBezTo>
                      <a:pt x="39" y="125"/>
                      <a:pt x="39" y="126"/>
                      <a:pt x="38" y="126"/>
                    </a:cubicBezTo>
                    <a:cubicBezTo>
                      <a:pt x="38" y="126"/>
                      <a:pt x="38" y="125"/>
                      <a:pt x="38" y="125"/>
                    </a:cubicBezTo>
                    <a:cubicBezTo>
                      <a:pt x="38" y="124"/>
                      <a:pt x="37" y="125"/>
                      <a:pt x="37" y="125"/>
                    </a:cubicBezTo>
                    <a:cubicBezTo>
                      <a:pt x="37" y="126"/>
                      <a:pt x="38" y="127"/>
                      <a:pt x="38" y="128"/>
                    </a:cubicBezTo>
                    <a:cubicBezTo>
                      <a:pt x="37" y="129"/>
                      <a:pt x="37" y="130"/>
                      <a:pt x="37" y="131"/>
                    </a:cubicBezTo>
                    <a:cubicBezTo>
                      <a:pt x="37" y="131"/>
                      <a:pt x="37" y="131"/>
                      <a:pt x="37" y="130"/>
                    </a:cubicBezTo>
                    <a:cubicBezTo>
                      <a:pt x="37" y="130"/>
                      <a:pt x="36" y="130"/>
                      <a:pt x="36" y="131"/>
                    </a:cubicBezTo>
                    <a:cubicBezTo>
                      <a:pt x="36" y="131"/>
                      <a:pt x="36" y="132"/>
                      <a:pt x="36" y="132"/>
                    </a:cubicBezTo>
                    <a:cubicBezTo>
                      <a:pt x="36" y="132"/>
                      <a:pt x="36" y="133"/>
                      <a:pt x="36" y="133"/>
                    </a:cubicBezTo>
                    <a:cubicBezTo>
                      <a:pt x="36" y="133"/>
                      <a:pt x="36" y="133"/>
                      <a:pt x="36" y="133"/>
                    </a:cubicBezTo>
                    <a:cubicBezTo>
                      <a:pt x="36" y="132"/>
                      <a:pt x="35" y="132"/>
                      <a:pt x="35" y="132"/>
                    </a:cubicBezTo>
                    <a:cubicBezTo>
                      <a:pt x="36" y="130"/>
                      <a:pt x="36" y="128"/>
                      <a:pt x="37" y="125"/>
                    </a:cubicBezTo>
                    <a:cubicBezTo>
                      <a:pt x="37" y="125"/>
                      <a:pt x="37" y="124"/>
                      <a:pt x="37" y="124"/>
                    </a:cubicBezTo>
                    <a:cubicBezTo>
                      <a:pt x="37" y="122"/>
                      <a:pt x="38" y="121"/>
                      <a:pt x="38" y="120"/>
                    </a:cubicBezTo>
                    <a:cubicBezTo>
                      <a:pt x="39" y="118"/>
                      <a:pt x="39" y="116"/>
                      <a:pt x="40" y="113"/>
                    </a:cubicBezTo>
                    <a:cubicBezTo>
                      <a:pt x="40" y="112"/>
                      <a:pt x="40" y="111"/>
                      <a:pt x="41" y="110"/>
                    </a:cubicBezTo>
                    <a:cubicBezTo>
                      <a:pt x="41" y="109"/>
                      <a:pt x="41" y="109"/>
                      <a:pt x="42" y="109"/>
                    </a:cubicBezTo>
                    <a:cubicBezTo>
                      <a:pt x="42" y="109"/>
                      <a:pt x="42" y="110"/>
                      <a:pt x="42" y="110"/>
                    </a:cubicBezTo>
                    <a:close/>
                    <a:moveTo>
                      <a:pt x="42" y="108"/>
                    </a:moveTo>
                    <a:cubicBezTo>
                      <a:pt x="42" y="108"/>
                      <a:pt x="42" y="108"/>
                      <a:pt x="42" y="108"/>
                    </a:cubicBezTo>
                    <a:cubicBezTo>
                      <a:pt x="41" y="108"/>
                      <a:pt x="41" y="108"/>
                      <a:pt x="41" y="109"/>
                    </a:cubicBezTo>
                    <a:cubicBezTo>
                      <a:pt x="40" y="109"/>
                      <a:pt x="40" y="109"/>
                      <a:pt x="40" y="109"/>
                    </a:cubicBezTo>
                    <a:cubicBezTo>
                      <a:pt x="40" y="109"/>
                      <a:pt x="40" y="109"/>
                      <a:pt x="39" y="109"/>
                    </a:cubicBezTo>
                    <a:cubicBezTo>
                      <a:pt x="39" y="110"/>
                      <a:pt x="39" y="110"/>
                      <a:pt x="39" y="110"/>
                    </a:cubicBezTo>
                    <a:cubicBezTo>
                      <a:pt x="39" y="109"/>
                      <a:pt x="40" y="109"/>
                      <a:pt x="40" y="108"/>
                    </a:cubicBezTo>
                    <a:cubicBezTo>
                      <a:pt x="40" y="107"/>
                      <a:pt x="41" y="107"/>
                      <a:pt x="42" y="107"/>
                    </a:cubicBezTo>
                    <a:cubicBezTo>
                      <a:pt x="42" y="107"/>
                      <a:pt x="42" y="107"/>
                      <a:pt x="42" y="107"/>
                    </a:cubicBezTo>
                    <a:cubicBezTo>
                      <a:pt x="42" y="107"/>
                      <a:pt x="42" y="107"/>
                      <a:pt x="42" y="108"/>
                    </a:cubicBezTo>
                    <a:cubicBezTo>
                      <a:pt x="42" y="108"/>
                      <a:pt x="42" y="108"/>
                      <a:pt x="42" y="108"/>
                    </a:cubicBezTo>
                    <a:close/>
                    <a:moveTo>
                      <a:pt x="43" y="108"/>
                    </a:moveTo>
                    <a:cubicBezTo>
                      <a:pt x="43" y="108"/>
                      <a:pt x="43" y="108"/>
                      <a:pt x="43" y="108"/>
                    </a:cubicBezTo>
                    <a:cubicBezTo>
                      <a:pt x="43" y="108"/>
                      <a:pt x="43" y="108"/>
                      <a:pt x="43" y="108"/>
                    </a:cubicBezTo>
                    <a:cubicBezTo>
                      <a:pt x="43" y="108"/>
                      <a:pt x="43" y="108"/>
                      <a:pt x="43" y="108"/>
                    </a:cubicBezTo>
                    <a:close/>
                    <a:moveTo>
                      <a:pt x="48" y="112"/>
                    </a:moveTo>
                    <a:cubicBezTo>
                      <a:pt x="47" y="111"/>
                      <a:pt x="46" y="111"/>
                      <a:pt x="45" y="110"/>
                    </a:cubicBezTo>
                    <a:cubicBezTo>
                      <a:pt x="44" y="110"/>
                      <a:pt x="44" y="109"/>
                      <a:pt x="43" y="109"/>
                    </a:cubicBezTo>
                    <a:cubicBezTo>
                      <a:pt x="45" y="109"/>
                      <a:pt x="47" y="109"/>
                      <a:pt x="48" y="109"/>
                    </a:cubicBezTo>
                    <a:cubicBezTo>
                      <a:pt x="48" y="109"/>
                      <a:pt x="48" y="110"/>
                      <a:pt x="48" y="110"/>
                    </a:cubicBezTo>
                    <a:cubicBezTo>
                      <a:pt x="49" y="111"/>
                      <a:pt x="49" y="111"/>
                      <a:pt x="49" y="112"/>
                    </a:cubicBezTo>
                    <a:cubicBezTo>
                      <a:pt x="49" y="112"/>
                      <a:pt x="48" y="112"/>
                      <a:pt x="48" y="112"/>
                    </a:cubicBezTo>
                    <a:close/>
                    <a:moveTo>
                      <a:pt x="50" y="112"/>
                    </a:moveTo>
                    <a:cubicBezTo>
                      <a:pt x="50" y="111"/>
                      <a:pt x="49" y="110"/>
                      <a:pt x="49" y="109"/>
                    </a:cubicBezTo>
                    <a:cubicBezTo>
                      <a:pt x="50" y="110"/>
                      <a:pt x="51" y="110"/>
                      <a:pt x="52" y="110"/>
                    </a:cubicBezTo>
                    <a:cubicBezTo>
                      <a:pt x="51" y="110"/>
                      <a:pt x="51" y="110"/>
                      <a:pt x="52" y="110"/>
                    </a:cubicBezTo>
                    <a:cubicBezTo>
                      <a:pt x="52" y="111"/>
                      <a:pt x="52" y="112"/>
                      <a:pt x="53" y="113"/>
                    </a:cubicBezTo>
                    <a:cubicBezTo>
                      <a:pt x="52" y="113"/>
                      <a:pt x="51" y="112"/>
                      <a:pt x="51" y="112"/>
                    </a:cubicBezTo>
                    <a:cubicBezTo>
                      <a:pt x="51" y="112"/>
                      <a:pt x="51" y="112"/>
                      <a:pt x="50" y="112"/>
                    </a:cubicBezTo>
                    <a:close/>
                    <a:moveTo>
                      <a:pt x="58" y="114"/>
                    </a:moveTo>
                    <a:cubicBezTo>
                      <a:pt x="56" y="114"/>
                      <a:pt x="54" y="114"/>
                      <a:pt x="52" y="113"/>
                    </a:cubicBezTo>
                    <a:cubicBezTo>
                      <a:pt x="52" y="113"/>
                      <a:pt x="52" y="113"/>
                      <a:pt x="52" y="113"/>
                    </a:cubicBezTo>
                    <a:cubicBezTo>
                      <a:pt x="52" y="113"/>
                      <a:pt x="53" y="114"/>
                      <a:pt x="53" y="114"/>
                    </a:cubicBezTo>
                    <a:cubicBezTo>
                      <a:pt x="55" y="114"/>
                      <a:pt x="57" y="114"/>
                      <a:pt x="59" y="114"/>
                    </a:cubicBezTo>
                    <a:cubicBezTo>
                      <a:pt x="59" y="114"/>
                      <a:pt x="59" y="114"/>
                      <a:pt x="58" y="114"/>
                    </a:cubicBezTo>
                    <a:close/>
                    <a:moveTo>
                      <a:pt x="58" y="112"/>
                    </a:moveTo>
                    <a:cubicBezTo>
                      <a:pt x="58" y="113"/>
                      <a:pt x="59" y="113"/>
                      <a:pt x="59" y="113"/>
                    </a:cubicBezTo>
                    <a:cubicBezTo>
                      <a:pt x="57" y="113"/>
                      <a:pt x="55" y="113"/>
                      <a:pt x="54" y="113"/>
                    </a:cubicBezTo>
                    <a:cubicBezTo>
                      <a:pt x="54" y="113"/>
                      <a:pt x="54" y="113"/>
                      <a:pt x="54" y="112"/>
                    </a:cubicBezTo>
                    <a:cubicBezTo>
                      <a:pt x="53" y="112"/>
                      <a:pt x="53" y="111"/>
                      <a:pt x="52" y="110"/>
                    </a:cubicBezTo>
                    <a:cubicBezTo>
                      <a:pt x="53" y="110"/>
                      <a:pt x="55" y="111"/>
                      <a:pt x="56" y="111"/>
                    </a:cubicBezTo>
                    <a:cubicBezTo>
                      <a:pt x="55" y="111"/>
                      <a:pt x="55" y="111"/>
                      <a:pt x="56" y="111"/>
                    </a:cubicBezTo>
                    <a:cubicBezTo>
                      <a:pt x="56" y="112"/>
                      <a:pt x="56" y="112"/>
                      <a:pt x="56" y="112"/>
                    </a:cubicBezTo>
                    <a:cubicBezTo>
                      <a:pt x="56" y="113"/>
                      <a:pt x="56" y="113"/>
                      <a:pt x="57" y="113"/>
                    </a:cubicBezTo>
                    <a:cubicBezTo>
                      <a:pt x="57" y="112"/>
                      <a:pt x="57" y="112"/>
                      <a:pt x="57" y="112"/>
                    </a:cubicBezTo>
                    <a:cubicBezTo>
                      <a:pt x="56" y="111"/>
                      <a:pt x="56" y="111"/>
                      <a:pt x="56" y="111"/>
                    </a:cubicBezTo>
                    <a:cubicBezTo>
                      <a:pt x="56" y="111"/>
                      <a:pt x="56" y="111"/>
                      <a:pt x="57" y="111"/>
                    </a:cubicBezTo>
                    <a:cubicBezTo>
                      <a:pt x="57" y="111"/>
                      <a:pt x="57" y="111"/>
                      <a:pt x="58" y="112"/>
                    </a:cubicBezTo>
                    <a:cubicBezTo>
                      <a:pt x="58" y="112"/>
                      <a:pt x="58" y="112"/>
                      <a:pt x="58" y="112"/>
                    </a:cubicBezTo>
                    <a:cubicBezTo>
                      <a:pt x="58" y="112"/>
                      <a:pt x="58" y="112"/>
                      <a:pt x="58" y="112"/>
                    </a:cubicBezTo>
                    <a:close/>
                    <a:moveTo>
                      <a:pt x="60" y="113"/>
                    </a:moveTo>
                    <a:cubicBezTo>
                      <a:pt x="60" y="113"/>
                      <a:pt x="59" y="112"/>
                      <a:pt x="59" y="112"/>
                    </a:cubicBezTo>
                    <a:cubicBezTo>
                      <a:pt x="59" y="112"/>
                      <a:pt x="59" y="112"/>
                      <a:pt x="59" y="112"/>
                    </a:cubicBezTo>
                    <a:cubicBezTo>
                      <a:pt x="59" y="112"/>
                      <a:pt x="59" y="112"/>
                      <a:pt x="59" y="112"/>
                    </a:cubicBezTo>
                    <a:cubicBezTo>
                      <a:pt x="60" y="112"/>
                      <a:pt x="60" y="112"/>
                      <a:pt x="60" y="112"/>
                    </a:cubicBezTo>
                    <a:cubicBezTo>
                      <a:pt x="61" y="112"/>
                      <a:pt x="61" y="113"/>
                      <a:pt x="62" y="113"/>
                    </a:cubicBezTo>
                    <a:cubicBezTo>
                      <a:pt x="62" y="113"/>
                      <a:pt x="63" y="113"/>
                      <a:pt x="63" y="113"/>
                    </a:cubicBezTo>
                    <a:cubicBezTo>
                      <a:pt x="63" y="114"/>
                      <a:pt x="64" y="114"/>
                      <a:pt x="63" y="113"/>
                    </a:cubicBezTo>
                    <a:cubicBezTo>
                      <a:pt x="63" y="113"/>
                      <a:pt x="63" y="113"/>
                      <a:pt x="63" y="113"/>
                    </a:cubicBezTo>
                    <a:cubicBezTo>
                      <a:pt x="63" y="113"/>
                      <a:pt x="63" y="112"/>
                      <a:pt x="63" y="112"/>
                    </a:cubicBezTo>
                    <a:cubicBezTo>
                      <a:pt x="64" y="112"/>
                      <a:pt x="64" y="112"/>
                      <a:pt x="64" y="112"/>
                    </a:cubicBezTo>
                    <a:cubicBezTo>
                      <a:pt x="64" y="113"/>
                      <a:pt x="64" y="113"/>
                      <a:pt x="64" y="113"/>
                    </a:cubicBezTo>
                    <a:cubicBezTo>
                      <a:pt x="64" y="113"/>
                      <a:pt x="64" y="114"/>
                      <a:pt x="64" y="114"/>
                    </a:cubicBezTo>
                    <a:cubicBezTo>
                      <a:pt x="64" y="114"/>
                      <a:pt x="64" y="114"/>
                      <a:pt x="64" y="114"/>
                    </a:cubicBezTo>
                    <a:cubicBezTo>
                      <a:pt x="64" y="114"/>
                      <a:pt x="64" y="114"/>
                      <a:pt x="64" y="114"/>
                    </a:cubicBezTo>
                    <a:cubicBezTo>
                      <a:pt x="63" y="114"/>
                      <a:pt x="61" y="114"/>
                      <a:pt x="60" y="113"/>
                    </a:cubicBezTo>
                    <a:close/>
                    <a:moveTo>
                      <a:pt x="67" y="113"/>
                    </a:moveTo>
                    <a:cubicBezTo>
                      <a:pt x="67" y="113"/>
                      <a:pt x="67" y="113"/>
                      <a:pt x="68" y="112"/>
                    </a:cubicBezTo>
                    <a:cubicBezTo>
                      <a:pt x="67" y="113"/>
                      <a:pt x="67" y="113"/>
                      <a:pt x="67" y="113"/>
                    </a:cubicBezTo>
                    <a:close/>
                    <a:moveTo>
                      <a:pt x="89" y="84"/>
                    </a:moveTo>
                    <a:cubicBezTo>
                      <a:pt x="89" y="84"/>
                      <a:pt x="88" y="84"/>
                      <a:pt x="88" y="84"/>
                    </a:cubicBezTo>
                    <a:cubicBezTo>
                      <a:pt x="87" y="84"/>
                      <a:pt x="87" y="83"/>
                      <a:pt x="86" y="83"/>
                    </a:cubicBezTo>
                    <a:cubicBezTo>
                      <a:pt x="85" y="83"/>
                      <a:pt x="84" y="82"/>
                      <a:pt x="82" y="82"/>
                    </a:cubicBezTo>
                    <a:cubicBezTo>
                      <a:pt x="82" y="82"/>
                      <a:pt x="82" y="82"/>
                      <a:pt x="82" y="82"/>
                    </a:cubicBezTo>
                    <a:cubicBezTo>
                      <a:pt x="81" y="81"/>
                      <a:pt x="81" y="80"/>
                      <a:pt x="80" y="78"/>
                    </a:cubicBezTo>
                    <a:cubicBezTo>
                      <a:pt x="80" y="78"/>
                      <a:pt x="79" y="79"/>
                      <a:pt x="79" y="79"/>
                    </a:cubicBezTo>
                    <a:cubicBezTo>
                      <a:pt x="80" y="80"/>
                      <a:pt x="81" y="81"/>
                      <a:pt x="81" y="82"/>
                    </a:cubicBezTo>
                    <a:cubicBezTo>
                      <a:pt x="80" y="82"/>
                      <a:pt x="79" y="82"/>
                      <a:pt x="79" y="82"/>
                    </a:cubicBezTo>
                    <a:cubicBezTo>
                      <a:pt x="78" y="81"/>
                      <a:pt x="78" y="81"/>
                      <a:pt x="78" y="80"/>
                    </a:cubicBezTo>
                    <a:cubicBezTo>
                      <a:pt x="78" y="79"/>
                      <a:pt x="77" y="78"/>
                      <a:pt x="77" y="78"/>
                    </a:cubicBezTo>
                    <a:cubicBezTo>
                      <a:pt x="76" y="77"/>
                      <a:pt x="76" y="78"/>
                      <a:pt x="76" y="78"/>
                    </a:cubicBezTo>
                    <a:cubicBezTo>
                      <a:pt x="76" y="79"/>
                      <a:pt x="77" y="80"/>
                      <a:pt x="77" y="81"/>
                    </a:cubicBezTo>
                    <a:cubicBezTo>
                      <a:pt x="77" y="81"/>
                      <a:pt x="77" y="82"/>
                      <a:pt x="77" y="82"/>
                    </a:cubicBezTo>
                    <a:cubicBezTo>
                      <a:pt x="77" y="82"/>
                      <a:pt x="77" y="82"/>
                      <a:pt x="77" y="82"/>
                    </a:cubicBezTo>
                    <a:cubicBezTo>
                      <a:pt x="78" y="83"/>
                      <a:pt x="77" y="84"/>
                      <a:pt x="77" y="84"/>
                    </a:cubicBezTo>
                    <a:cubicBezTo>
                      <a:pt x="77" y="84"/>
                      <a:pt x="77" y="84"/>
                      <a:pt x="77" y="85"/>
                    </a:cubicBezTo>
                    <a:cubicBezTo>
                      <a:pt x="77" y="84"/>
                      <a:pt x="76" y="83"/>
                      <a:pt x="76" y="82"/>
                    </a:cubicBezTo>
                    <a:cubicBezTo>
                      <a:pt x="76" y="82"/>
                      <a:pt x="75" y="82"/>
                      <a:pt x="75" y="82"/>
                    </a:cubicBezTo>
                    <a:cubicBezTo>
                      <a:pt x="76" y="83"/>
                      <a:pt x="76" y="85"/>
                      <a:pt x="77" y="86"/>
                    </a:cubicBezTo>
                    <a:cubicBezTo>
                      <a:pt x="77" y="86"/>
                      <a:pt x="77" y="86"/>
                      <a:pt x="77" y="86"/>
                    </a:cubicBezTo>
                    <a:cubicBezTo>
                      <a:pt x="76" y="87"/>
                      <a:pt x="76" y="87"/>
                      <a:pt x="76" y="88"/>
                    </a:cubicBezTo>
                    <a:cubicBezTo>
                      <a:pt x="76" y="88"/>
                      <a:pt x="76" y="89"/>
                      <a:pt x="75" y="89"/>
                    </a:cubicBezTo>
                    <a:cubicBezTo>
                      <a:pt x="74" y="85"/>
                      <a:pt x="74" y="85"/>
                      <a:pt x="74" y="85"/>
                    </a:cubicBezTo>
                    <a:cubicBezTo>
                      <a:pt x="74" y="85"/>
                      <a:pt x="73" y="85"/>
                      <a:pt x="73" y="85"/>
                    </a:cubicBezTo>
                    <a:cubicBezTo>
                      <a:pt x="75" y="90"/>
                      <a:pt x="75" y="90"/>
                      <a:pt x="75" y="90"/>
                    </a:cubicBezTo>
                    <a:cubicBezTo>
                      <a:pt x="75" y="90"/>
                      <a:pt x="75" y="90"/>
                      <a:pt x="75" y="90"/>
                    </a:cubicBezTo>
                    <a:cubicBezTo>
                      <a:pt x="75" y="91"/>
                      <a:pt x="75" y="91"/>
                      <a:pt x="75" y="91"/>
                    </a:cubicBezTo>
                    <a:cubicBezTo>
                      <a:pt x="74" y="90"/>
                      <a:pt x="74" y="90"/>
                      <a:pt x="73" y="89"/>
                    </a:cubicBezTo>
                    <a:cubicBezTo>
                      <a:pt x="73" y="88"/>
                      <a:pt x="72" y="89"/>
                      <a:pt x="73" y="89"/>
                    </a:cubicBezTo>
                    <a:cubicBezTo>
                      <a:pt x="73" y="90"/>
                      <a:pt x="74" y="91"/>
                      <a:pt x="74" y="93"/>
                    </a:cubicBezTo>
                    <a:cubicBezTo>
                      <a:pt x="74" y="93"/>
                      <a:pt x="74" y="94"/>
                      <a:pt x="74" y="94"/>
                    </a:cubicBezTo>
                    <a:cubicBezTo>
                      <a:pt x="73" y="95"/>
                      <a:pt x="73" y="95"/>
                      <a:pt x="73" y="95"/>
                    </a:cubicBezTo>
                    <a:cubicBezTo>
                      <a:pt x="73" y="94"/>
                      <a:pt x="72" y="93"/>
                      <a:pt x="72" y="92"/>
                    </a:cubicBezTo>
                    <a:cubicBezTo>
                      <a:pt x="71" y="92"/>
                      <a:pt x="70" y="92"/>
                      <a:pt x="71" y="93"/>
                    </a:cubicBezTo>
                    <a:cubicBezTo>
                      <a:pt x="72" y="94"/>
                      <a:pt x="72" y="95"/>
                      <a:pt x="73" y="96"/>
                    </a:cubicBezTo>
                    <a:cubicBezTo>
                      <a:pt x="73" y="97"/>
                      <a:pt x="72" y="97"/>
                      <a:pt x="72" y="98"/>
                    </a:cubicBezTo>
                    <a:cubicBezTo>
                      <a:pt x="72" y="98"/>
                      <a:pt x="72" y="98"/>
                      <a:pt x="72" y="97"/>
                    </a:cubicBezTo>
                    <a:cubicBezTo>
                      <a:pt x="72" y="97"/>
                      <a:pt x="71" y="96"/>
                      <a:pt x="71" y="95"/>
                    </a:cubicBezTo>
                    <a:cubicBezTo>
                      <a:pt x="70" y="95"/>
                      <a:pt x="70" y="95"/>
                      <a:pt x="70" y="96"/>
                    </a:cubicBezTo>
                    <a:cubicBezTo>
                      <a:pt x="70" y="96"/>
                      <a:pt x="71" y="97"/>
                      <a:pt x="71" y="98"/>
                    </a:cubicBezTo>
                    <a:cubicBezTo>
                      <a:pt x="71" y="98"/>
                      <a:pt x="72" y="99"/>
                      <a:pt x="72" y="99"/>
                    </a:cubicBezTo>
                    <a:cubicBezTo>
                      <a:pt x="72" y="99"/>
                      <a:pt x="72" y="99"/>
                      <a:pt x="72" y="99"/>
                    </a:cubicBezTo>
                    <a:cubicBezTo>
                      <a:pt x="71" y="100"/>
                      <a:pt x="71" y="101"/>
                      <a:pt x="71" y="102"/>
                    </a:cubicBezTo>
                    <a:cubicBezTo>
                      <a:pt x="70" y="101"/>
                      <a:pt x="70" y="100"/>
                      <a:pt x="69" y="99"/>
                    </a:cubicBezTo>
                    <a:cubicBezTo>
                      <a:pt x="69" y="98"/>
                      <a:pt x="68" y="99"/>
                      <a:pt x="68" y="99"/>
                    </a:cubicBezTo>
                    <a:cubicBezTo>
                      <a:pt x="69" y="100"/>
                      <a:pt x="70" y="102"/>
                      <a:pt x="70" y="103"/>
                    </a:cubicBezTo>
                    <a:cubicBezTo>
                      <a:pt x="70" y="103"/>
                      <a:pt x="70" y="103"/>
                      <a:pt x="70" y="103"/>
                    </a:cubicBezTo>
                    <a:cubicBezTo>
                      <a:pt x="70" y="104"/>
                      <a:pt x="70" y="104"/>
                      <a:pt x="70" y="105"/>
                    </a:cubicBezTo>
                    <a:cubicBezTo>
                      <a:pt x="70" y="105"/>
                      <a:pt x="69" y="105"/>
                      <a:pt x="69" y="106"/>
                    </a:cubicBezTo>
                    <a:cubicBezTo>
                      <a:pt x="69" y="105"/>
                      <a:pt x="68" y="103"/>
                      <a:pt x="68" y="102"/>
                    </a:cubicBezTo>
                    <a:cubicBezTo>
                      <a:pt x="67" y="102"/>
                      <a:pt x="67" y="102"/>
                      <a:pt x="67" y="103"/>
                    </a:cubicBezTo>
                    <a:cubicBezTo>
                      <a:pt x="67" y="104"/>
                      <a:pt x="68" y="105"/>
                      <a:pt x="68" y="106"/>
                    </a:cubicBezTo>
                    <a:cubicBezTo>
                      <a:pt x="68" y="106"/>
                      <a:pt x="68" y="106"/>
                      <a:pt x="69" y="106"/>
                    </a:cubicBezTo>
                    <a:cubicBezTo>
                      <a:pt x="69" y="106"/>
                      <a:pt x="69" y="107"/>
                      <a:pt x="69" y="107"/>
                    </a:cubicBezTo>
                    <a:cubicBezTo>
                      <a:pt x="69" y="107"/>
                      <a:pt x="69" y="107"/>
                      <a:pt x="69" y="107"/>
                    </a:cubicBezTo>
                    <a:cubicBezTo>
                      <a:pt x="69" y="108"/>
                      <a:pt x="68" y="109"/>
                      <a:pt x="68" y="110"/>
                    </a:cubicBezTo>
                    <a:cubicBezTo>
                      <a:pt x="67" y="109"/>
                      <a:pt x="67" y="108"/>
                      <a:pt x="66" y="107"/>
                    </a:cubicBezTo>
                    <a:cubicBezTo>
                      <a:pt x="66" y="106"/>
                      <a:pt x="65" y="107"/>
                      <a:pt x="65" y="107"/>
                    </a:cubicBezTo>
                    <a:cubicBezTo>
                      <a:pt x="66" y="108"/>
                      <a:pt x="67" y="110"/>
                      <a:pt x="67" y="111"/>
                    </a:cubicBezTo>
                    <a:cubicBezTo>
                      <a:pt x="67" y="111"/>
                      <a:pt x="67" y="111"/>
                      <a:pt x="67" y="111"/>
                    </a:cubicBezTo>
                    <a:cubicBezTo>
                      <a:pt x="67" y="111"/>
                      <a:pt x="67" y="112"/>
                      <a:pt x="67" y="112"/>
                    </a:cubicBezTo>
                    <a:cubicBezTo>
                      <a:pt x="66" y="113"/>
                      <a:pt x="66" y="113"/>
                      <a:pt x="66" y="114"/>
                    </a:cubicBezTo>
                    <a:cubicBezTo>
                      <a:pt x="66" y="114"/>
                      <a:pt x="65" y="114"/>
                      <a:pt x="65" y="113"/>
                    </a:cubicBezTo>
                    <a:cubicBezTo>
                      <a:pt x="65" y="113"/>
                      <a:pt x="64" y="112"/>
                      <a:pt x="64" y="111"/>
                    </a:cubicBezTo>
                    <a:cubicBezTo>
                      <a:pt x="64" y="111"/>
                      <a:pt x="63" y="111"/>
                      <a:pt x="63" y="112"/>
                    </a:cubicBezTo>
                    <a:cubicBezTo>
                      <a:pt x="63" y="112"/>
                      <a:pt x="63" y="111"/>
                      <a:pt x="63" y="111"/>
                    </a:cubicBezTo>
                    <a:cubicBezTo>
                      <a:pt x="64" y="111"/>
                      <a:pt x="64" y="110"/>
                      <a:pt x="65" y="109"/>
                    </a:cubicBezTo>
                    <a:cubicBezTo>
                      <a:pt x="65" y="108"/>
                      <a:pt x="65" y="108"/>
                      <a:pt x="65" y="107"/>
                    </a:cubicBezTo>
                    <a:cubicBezTo>
                      <a:pt x="65" y="107"/>
                      <a:pt x="65" y="106"/>
                      <a:pt x="65" y="106"/>
                    </a:cubicBezTo>
                    <a:cubicBezTo>
                      <a:pt x="66" y="105"/>
                      <a:pt x="66" y="105"/>
                      <a:pt x="66" y="105"/>
                    </a:cubicBezTo>
                    <a:cubicBezTo>
                      <a:pt x="66" y="104"/>
                      <a:pt x="66" y="103"/>
                      <a:pt x="67" y="102"/>
                    </a:cubicBezTo>
                    <a:cubicBezTo>
                      <a:pt x="67" y="101"/>
                      <a:pt x="67" y="100"/>
                      <a:pt x="68" y="99"/>
                    </a:cubicBezTo>
                    <a:cubicBezTo>
                      <a:pt x="69" y="97"/>
                      <a:pt x="69" y="95"/>
                      <a:pt x="70" y="93"/>
                    </a:cubicBezTo>
                    <a:cubicBezTo>
                      <a:pt x="71" y="90"/>
                      <a:pt x="73" y="86"/>
                      <a:pt x="74" y="83"/>
                    </a:cubicBezTo>
                    <a:cubicBezTo>
                      <a:pt x="74" y="82"/>
                      <a:pt x="74" y="81"/>
                      <a:pt x="75" y="80"/>
                    </a:cubicBezTo>
                    <a:cubicBezTo>
                      <a:pt x="75" y="79"/>
                      <a:pt x="75" y="79"/>
                      <a:pt x="76" y="78"/>
                    </a:cubicBezTo>
                    <a:cubicBezTo>
                      <a:pt x="76" y="78"/>
                      <a:pt x="76" y="78"/>
                      <a:pt x="76" y="78"/>
                    </a:cubicBezTo>
                    <a:cubicBezTo>
                      <a:pt x="77" y="77"/>
                      <a:pt x="77" y="77"/>
                      <a:pt x="78" y="77"/>
                    </a:cubicBezTo>
                    <a:cubicBezTo>
                      <a:pt x="80" y="78"/>
                      <a:pt x="82" y="79"/>
                      <a:pt x="84" y="79"/>
                    </a:cubicBezTo>
                    <a:cubicBezTo>
                      <a:pt x="84" y="79"/>
                      <a:pt x="84" y="80"/>
                      <a:pt x="84" y="80"/>
                    </a:cubicBezTo>
                    <a:cubicBezTo>
                      <a:pt x="85" y="81"/>
                      <a:pt x="86" y="82"/>
                      <a:pt x="87" y="83"/>
                    </a:cubicBezTo>
                    <a:cubicBezTo>
                      <a:pt x="87" y="83"/>
                      <a:pt x="88" y="82"/>
                      <a:pt x="87" y="82"/>
                    </a:cubicBezTo>
                    <a:cubicBezTo>
                      <a:pt x="87" y="81"/>
                      <a:pt x="86" y="81"/>
                      <a:pt x="86" y="80"/>
                    </a:cubicBezTo>
                    <a:cubicBezTo>
                      <a:pt x="87" y="80"/>
                      <a:pt x="88" y="81"/>
                      <a:pt x="89" y="81"/>
                    </a:cubicBezTo>
                    <a:cubicBezTo>
                      <a:pt x="89" y="81"/>
                      <a:pt x="89" y="81"/>
                      <a:pt x="89" y="81"/>
                    </a:cubicBezTo>
                    <a:cubicBezTo>
                      <a:pt x="89" y="82"/>
                      <a:pt x="90" y="83"/>
                      <a:pt x="90" y="84"/>
                    </a:cubicBezTo>
                    <a:cubicBezTo>
                      <a:pt x="90" y="84"/>
                      <a:pt x="89" y="84"/>
                      <a:pt x="89" y="84"/>
                    </a:cubicBezTo>
                    <a:close/>
                    <a:moveTo>
                      <a:pt x="72" y="82"/>
                    </a:moveTo>
                    <a:cubicBezTo>
                      <a:pt x="73" y="81"/>
                      <a:pt x="73" y="81"/>
                      <a:pt x="73" y="80"/>
                    </a:cubicBezTo>
                    <a:cubicBezTo>
                      <a:pt x="73" y="79"/>
                      <a:pt x="73" y="78"/>
                      <a:pt x="73" y="78"/>
                    </a:cubicBezTo>
                    <a:cubicBezTo>
                      <a:pt x="74" y="77"/>
                      <a:pt x="74" y="77"/>
                      <a:pt x="75" y="77"/>
                    </a:cubicBezTo>
                    <a:cubicBezTo>
                      <a:pt x="74" y="78"/>
                      <a:pt x="73" y="80"/>
                      <a:pt x="72" y="82"/>
                    </a:cubicBezTo>
                    <a:close/>
                    <a:moveTo>
                      <a:pt x="76" y="77"/>
                    </a:moveTo>
                    <a:cubicBezTo>
                      <a:pt x="76" y="77"/>
                      <a:pt x="76" y="77"/>
                      <a:pt x="76" y="77"/>
                    </a:cubicBezTo>
                    <a:cubicBezTo>
                      <a:pt x="76" y="77"/>
                      <a:pt x="76" y="77"/>
                      <a:pt x="76" y="77"/>
                    </a:cubicBezTo>
                    <a:cubicBezTo>
                      <a:pt x="76" y="77"/>
                      <a:pt x="76" y="77"/>
                      <a:pt x="76" y="77"/>
                    </a:cubicBezTo>
                    <a:close/>
                    <a:moveTo>
                      <a:pt x="86" y="79"/>
                    </a:moveTo>
                    <a:cubicBezTo>
                      <a:pt x="86" y="79"/>
                      <a:pt x="86" y="79"/>
                      <a:pt x="86" y="79"/>
                    </a:cubicBezTo>
                    <a:cubicBezTo>
                      <a:pt x="85" y="78"/>
                      <a:pt x="84" y="78"/>
                      <a:pt x="82" y="77"/>
                    </a:cubicBezTo>
                    <a:cubicBezTo>
                      <a:pt x="82" y="77"/>
                      <a:pt x="81" y="77"/>
                      <a:pt x="81" y="77"/>
                    </a:cubicBezTo>
                    <a:cubicBezTo>
                      <a:pt x="81" y="77"/>
                      <a:pt x="81" y="77"/>
                      <a:pt x="81" y="77"/>
                    </a:cubicBezTo>
                    <a:cubicBezTo>
                      <a:pt x="82" y="77"/>
                      <a:pt x="83" y="77"/>
                      <a:pt x="84" y="77"/>
                    </a:cubicBezTo>
                    <a:cubicBezTo>
                      <a:pt x="86" y="78"/>
                      <a:pt x="88" y="79"/>
                      <a:pt x="91" y="79"/>
                    </a:cubicBezTo>
                    <a:cubicBezTo>
                      <a:pt x="94" y="80"/>
                      <a:pt x="97" y="81"/>
                      <a:pt x="100" y="82"/>
                    </a:cubicBezTo>
                    <a:cubicBezTo>
                      <a:pt x="99" y="83"/>
                      <a:pt x="99" y="83"/>
                      <a:pt x="99" y="83"/>
                    </a:cubicBezTo>
                    <a:cubicBezTo>
                      <a:pt x="99" y="83"/>
                      <a:pt x="99" y="83"/>
                      <a:pt x="99" y="83"/>
                    </a:cubicBezTo>
                    <a:cubicBezTo>
                      <a:pt x="98" y="82"/>
                      <a:pt x="97" y="82"/>
                      <a:pt x="96" y="82"/>
                    </a:cubicBezTo>
                    <a:cubicBezTo>
                      <a:pt x="94" y="81"/>
                      <a:pt x="91" y="80"/>
                      <a:pt x="89" y="80"/>
                    </a:cubicBezTo>
                    <a:cubicBezTo>
                      <a:pt x="88" y="79"/>
                      <a:pt x="87" y="79"/>
                      <a:pt x="86" y="79"/>
                    </a:cubicBezTo>
                    <a:close/>
                    <a:moveTo>
                      <a:pt x="95" y="85"/>
                    </a:moveTo>
                    <a:cubicBezTo>
                      <a:pt x="94" y="85"/>
                      <a:pt x="94" y="85"/>
                      <a:pt x="93" y="85"/>
                    </a:cubicBezTo>
                    <a:cubicBezTo>
                      <a:pt x="92" y="85"/>
                      <a:pt x="92" y="84"/>
                      <a:pt x="91" y="84"/>
                    </a:cubicBezTo>
                    <a:cubicBezTo>
                      <a:pt x="91" y="83"/>
                      <a:pt x="90" y="82"/>
                      <a:pt x="90" y="81"/>
                    </a:cubicBezTo>
                    <a:cubicBezTo>
                      <a:pt x="90" y="81"/>
                      <a:pt x="91" y="82"/>
                      <a:pt x="91" y="82"/>
                    </a:cubicBezTo>
                    <a:cubicBezTo>
                      <a:pt x="92" y="82"/>
                      <a:pt x="92" y="82"/>
                      <a:pt x="93" y="82"/>
                    </a:cubicBezTo>
                    <a:cubicBezTo>
                      <a:pt x="93" y="82"/>
                      <a:pt x="94" y="83"/>
                      <a:pt x="94" y="83"/>
                    </a:cubicBezTo>
                    <a:cubicBezTo>
                      <a:pt x="94" y="83"/>
                      <a:pt x="94" y="83"/>
                      <a:pt x="94" y="83"/>
                    </a:cubicBezTo>
                    <a:cubicBezTo>
                      <a:pt x="94" y="84"/>
                      <a:pt x="95" y="84"/>
                      <a:pt x="95" y="85"/>
                    </a:cubicBezTo>
                    <a:cubicBezTo>
                      <a:pt x="95" y="85"/>
                      <a:pt x="95" y="85"/>
                      <a:pt x="95" y="85"/>
                    </a:cubicBezTo>
                    <a:close/>
                    <a:moveTo>
                      <a:pt x="103" y="88"/>
                    </a:moveTo>
                    <a:cubicBezTo>
                      <a:pt x="103" y="88"/>
                      <a:pt x="103" y="88"/>
                      <a:pt x="103" y="87"/>
                    </a:cubicBezTo>
                    <a:cubicBezTo>
                      <a:pt x="103" y="87"/>
                      <a:pt x="103" y="87"/>
                      <a:pt x="103" y="87"/>
                    </a:cubicBezTo>
                    <a:cubicBezTo>
                      <a:pt x="103" y="87"/>
                      <a:pt x="103" y="87"/>
                      <a:pt x="102" y="86"/>
                    </a:cubicBezTo>
                    <a:cubicBezTo>
                      <a:pt x="102" y="86"/>
                      <a:pt x="102" y="85"/>
                      <a:pt x="101" y="84"/>
                    </a:cubicBezTo>
                    <a:cubicBezTo>
                      <a:pt x="101" y="84"/>
                      <a:pt x="100" y="84"/>
                      <a:pt x="100" y="85"/>
                    </a:cubicBezTo>
                    <a:cubicBezTo>
                      <a:pt x="101" y="85"/>
                      <a:pt x="101" y="86"/>
                      <a:pt x="101" y="86"/>
                    </a:cubicBezTo>
                    <a:cubicBezTo>
                      <a:pt x="100" y="86"/>
                      <a:pt x="98" y="86"/>
                      <a:pt x="97" y="85"/>
                    </a:cubicBezTo>
                    <a:cubicBezTo>
                      <a:pt x="96" y="85"/>
                      <a:pt x="96" y="85"/>
                      <a:pt x="96" y="85"/>
                    </a:cubicBezTo>
                    <a:cubicBezTo>
                      <a:pt x="96" y="85"/>
                      <a:pt x="95" y="84"/>
                      <a:pt x="95" y="83"/>
                    </a:cubicBezTo>
                    <a:cubicBezTo>
                      <a:pt x="95" y="83"/>
                      <a:pt x="96" y="83"/>
                      <a:pt x="96" y="83"/>
                    </a:cubicBezTo>
                    <a:cubicBezTo>
                      <a:pt x="97" y="84"/>
                      <a:pt x="97" y="84"/>
                      <a:pt x="97" y="84"/>
                    </a:cubicBezTo>
                    <a:cubicBezTo>
                      <a:pt x="97" y="84"/>
                      <a:pt x="98" y="84"/>
                      <a:pt x="98" y="84"/>
                    </a:cubicBezTo>
                    <a:cubicBezTo>
                      <a:pt x="98" y="84"/>
                      <a:pt x="99" y="84"/>
                      <a:pt x="99" y="84"/>
                    </a:cubicBezTo>
                    <a:cubicBezTo>
                      <a:pt x="100" y="84"/>
                      <a:pt x="101" y="84"/>
                      <a:pt x="102" y="84"/>
                    </a:cubicBezTo>
                    <a:cubicBezTo>
                      <a:pt x="102" y="84"/>
                      <a:pt x="102" y="83"/>
                      <a:pt x="102" y="83"/>
                    </a:cubicBezTo>
                    <a:cubicBezTo>
                      <a:pt x="102" y="83"/>
                      <a:pt x="102" y="83"/>
                      <a:pt x="101" y="83"/>
                    </a:cubicBezTo>
                    <a:cubicBezTo>
                      <a:pt x="101" y="83"/>
                      <a:pt x="101" y="82"/>
                      <a:pt x="101" y="82"/>
                    </a:cubicBezTo>
                    <a:cubicBezTo>
                      <a:pt x="102" y="82"/>
                      <a:pt x="102" y="82"/>
                      <a:pt x="102" y="82"/>
                    </a:cubicBezTo>
                    <a:cubicBezTo>
                      <a:pt x="102" y="83"/>
                      <a:pt x="103" y="84"/>
                      <a:pt x="104" y="85"/>
                    </a:cubicBezTo>
                    <a:cubicBezTo>
                      <a:pt x="104" y="86"/>
                      <a:pt x="104" y="86"/>
                      <a:pt x="104" y="86"/>
                    </a:cubicBezTo>
                    <a:cubicBezTo>
                      <a:pt x="104" y="86"/>
                      <a:pt x="103" y="87"/>
                      <a:pt x="103" y="88"/>
                    </a:cubicBezTo>
                    <a:close/>
                    <a:moveTo>
                      <a:pt x="102" y="81"/>
                    </a:moveTo>
                    <a:cubicBezTo>
                      <a:pt x="102" y="81"/>
                      <a:pt x="102" y="81"/>
                      <a:pt x="102" y="81"/>
                    </a:cubicBezTo>
                    <a:cubicBezTo>
                      <a:pt x="102" y="81"/>
                      <a:pt x="102" y="81"/>
                      <a:pt x="102" y="81"/>
                    </a:cubicBezTo>
                    <a:cubicBezTo>
                      <a:pt x="101" y="81"/>
                      <a:pt x="101" y="82"/>
                      <a:pt x="101" y="82"/>
                    </a:cubicBezTo>
                    <a:cubicBezTo>
                      <a:pt x="101" y="82"/>
                      <a:pt x="101" y="81"/>
                      <a:pt x="101" y="81"/>
                    </a:cubicBezTo>
                    <a:cubicBezTo>
                      <a:pt x="101" y="80"/>
                      <a:pt x="102" y="78"/>
                      <a:pt x="103" y="77"/>
                    </a:cubicBezTo>
                    <a:cubicBezTo>
                      <a:pt x="103" y="77"/>
                      <a:pt x="102" y="78"/>
                      <a:pt x="102" y="78"/>
                    </a:cubicBezTo>
                    <a:cubicBezTo>
                      <a:pt x="102" y="78"/>
                      <a:pt x="103" y="79"/>
                      <a:pt x="103" y="79"/>
                    </a:cubicBezTo>
                    <a:cubicBezTo>
                      <a:pt x="102" y="79"/>
                      <a:pt x="102" y="80"/>
                      <a:pt x="102" y="81"/>
                    </a:cubicBezTo>
                    <a:close/>
                    <a:moveTo>
                      <a:pt x="104" y="85"/>
                    </a:moveTo>
                    <a:cubicBezTo>
                      <a:pt x="103" y="83"/>
                      <a:pt x="103" y="82"/>
                      <a:pt x="102" y="81"/>
                    </a:cubicBezTo>
                    <a:cubicBezTo>
                      <a:pt x="103" y="80"/>
                      <a:pt x="104" y="79"/>
                      <a:pt x="104" y="78"/>
                    </a:cubicBezTo>
                    <a:cubicBezTo>
                      <a:pt x="104" y="79"/>
                      <a:pt x="105" y="79"/>
                      <a:pt x="105" y="80"/>
                    </a:cubicBezTo>
                    <a:cubicBezTo>
                      <a:pt x="105" y="80"/>
                      <a:pt x="105" y="80"/>
                      <a:pt x="105" y="80"/>
                    </a:cubicBezTo>
                    <a:cubicBezTo>
                      <a:pt x="105" y="82"/>
                      <a:pt x="104" y="83"/>
                      <a:pt x="104" y="85"/>
                    </a:cubicBezTo>
                    <a:close/>
                    <a:moveTo>
                      <a:pt x="104" y="77"/>
                    </a:moveTo>
                    <a:cubicBezTo>
                      <a:pt x="104" y="77"/>
                      <a:pt x="104" y="77"/>
                      <a:pt x="104" y="77"/>
                    </a:cubicBezTo>
                    <a:cubicBezTo>
                      <a:pt x="104" y="77"/>
                      <a:pt x="104" y="77"/>
                      <a:pt x="104" y="77"/>
                    </a:cubicBezTo>
                    <a:cubicBezTo>
                      <a:pt x="105" y="76"/>
                      <a:pt x="105" y="75"/>
                      <a:pt x="105" y="74"/>
                    </a:cubicBezTo>
                    <a:cubicBezTo>
                      <a:pt x="105" y="74"/>
                      <a:pt x="105" y="74"/>
                      <a:pt x="105" y="74"/>
                    </a:cubicBezTo>
                    <a:cubicBezTo>
                      <a:pt x="106" y="75"/>
                      <a:pt x="106" y="76"/>
                      <a:pt x="107" y="76"/>
                    </a:cubicBezTo>
                    <a:cubicBezTo>
                      <a:pt x="106" y="77"/>
                      <a:pt x="106" y="78"/>
                      <a:pt x="106" y="79"/>
                    </a:cubicBezTo>
                    <a:cubicBezTo>
                      <a:pt x="105" y="78"/>
                      <a:pt x="105" y="78"/>
                      <a:pt x="104" y="77"/>
                    </a:cubicBezTo>
                    <a:close/>
                    <a:moveTo>
                      <a:pt x="107" y="70"/>
                    </a:moveTo>
                    <a:cubicBezTo>
                      <a:pt x="107" y="71"/>
                      <a:pt x="107" y="72"/>
                      <a:pt x="108" y="72"/>
                    </a:cubicBezTo>
                    <a:cubicBezTo>
                      <a:pt x="107" y="73"/>
                      <a:pt x="107" y="74"/>
                      <a:pt x="107" y="75"/>
                    </a:cubicBezTo>
                    <a:cubicBezTo>
                      <a:pt x="107" y="75"/>
                      <a:pt x="106" y="74"/>
                      <a:pt x="106" y="74"/>
                    </a:cubicBezTo>
                    <a:cubicBezTo>
                      <a:pt x="106" y="74"/>
                      <a:pt x="106" y="74"/>
                      <a:pt x="105" y="74"/>
                    </a:cubicBezTo>
                    <a:cubicBezTo>
                      <a:pt x="106" y="73"/>
                      <a:pt x="106" y="72"/>
                      <a:pt x="107" y="70"/>
                    </a:cubicBezTo>
                    <a:close/>
                    <a:moveTo>
                      <a:pt x="105" y="72"/>
                    </a:moveTo>
                    <a:cubicBezTo>
                      <a:pt x="105" y="71"/>
                      <a:pt x="105" y="71"/>
                      <a:pt x="105" y="70"/>
                    </a:cubicBezTo>
                    <a:cubicBezTo>
                      <a:pt x="106" y="69"/>
                      <a:pt x="107" y="68"/>
                      <a:pt x="107" y="66"/>
                    </a:cubicBezTo>
                    <a:cubicBezTo>
                      <a:pt x="108" y="65"/>
                      <a:pt x="108" y="65"/>
                      <a:pt x="108" y="64"/>
                    </a:cubicBezTo>
                    <a:cubicBezTo>
                      <a:pt x="108" y="64"/>
                      <a:pt x="108" y="64"/>
                      <a:pt x="108" y="65"/>
                    </a:cubicBezTo>
                    <a:cubicBezTo>
                      <a:pt x="107" y="67"/>
                      <a:pt x="106" y="70"/>
                      <a:pt x="105" y="72"/>
                    </a:cubicBezTo>
                    <a:close/>
                    <a:moveTo>
                      <a:pt x="109" y="73"/>
                    </a:moveTo>
                    <a:cubicBezTo>
                      <a:pt x="108" y="75"/>
                      <a:pt x="107" y="77"/>
                      <a:pt x="107" y="79"/>
                    </a:cubicBezTo>
                    <a:cubicBezTo>
                      <a:pt x="107" y="79"/>
                      <a:pt x="107" y="79"/>
                      <a:pt x="106" y="79"/>
                    </a:cubicBezTo>
                    <a:cubicBezTo>
                      <a:pt x="107" y="79"/>
                      <a:pt x="107" y="78"/>
                      <a:pt x="107" y="77"/>
                    </a:cubicBezTo>
                    <a:cubicBezTo>
                      <a:pt x="108" y="77"/>
                      <a:pt x="108" y="76"/>
                      <a:pt x="107" y="76"/>
                    </a:cubicBezTo>
                    <a:cubicBezTo>
                      <a:pt x="108" y="75"/>
                      <a:pt x="108" y="75"/>
                      <a:pt x="108" y="74"/>
                    </a:cubicBezTo>
                    <a:cubicBezTo>
                      <a:pt x="108" y="74"/>
                      <a:pt x="108" y="74"/>
                      <a:pt x="108" y="73"/>
                    </a:cubicBezTo>
                    <a:cubicBezTo>
                      <a:pt x="108" y="74"/>
                      <a:pt x="109" y="74"/>
                      <a:pt x="109" y="73"/>
                    </a:cubicBezTo>
                    <a:cubicBezTo>
                      <a:pt x="109" y="73"/>
                      <a:pt x="109" y="73"/>
                      <a:pt x="109" y="73"/>
                    </a:cubicBezTo>
                    <a:close/>
                    <a:moveTo>
                      <a:pt x="107" y="69"/>
                    </a:moveTo>
                    <a:cubicBezTo>
                      <a:pt x="107" y="69"/>
                      <a:pt x="107" y="69"/>
                      <a:pt x="107" y="69"/>
                    </a:cubicBezTo>
                    <a:cubicBezTo>
                      <a:pt x="107" y="69"/>
                      <a:pt x="108" y="68"/>
                      <a:pt x="108" y="67"/>
                    </a:cubicBezTo>
                    <a:cubicBezTo>
                      <a:pt x="108" y="67"/>
                      <a:pt x="108" y="67"/>
                      <a:pt x="108" y="67"/>
                    </a:cubicBezTo>
                    <a:cubicBezTo>
                      <a:pt x="108" y="68"/>
                      <a:pt x="109" y="69"/>
                      <a:pt x="109" y="69"/>
                    </a:cubicBezTo>
                    <a:cubicBezTo>
                      <a:pt x="109" y="70"/>
                      <a:pt x="108" y="71"/>
                      <a:pt x="108" y="71"/>
                    </a:cubicBezTo>
                    <a:cubicBezTo>
                      <a:pt x="108" y="71"/>
                      <a:pt x="108" y="70"/>
                      <a:pt x="107" y="69"/>
                    </a:cubicBezTo>
                    <a:close/>
                    <a:moveTo>
                      <a:pt x="109" y="73"/>
                    </a:moveTo>
                    <a:cubicBezTo>
                      <a:pt x="109" y="73"/>
                      <a:pt x="109" y="73"/>
                      <a:pt x="109" y="73"/>
                    </a:cubicBezTo>
                    <a:cubicBezTo>
                      <a:pt x="109" y="73"/>
                      <a:pt x="109" y="72"/>
                      <a:pt x="109" y="72"/>
                    </a:cubicBezTo>
                    <a:cubicBezTo>
                      <a:pt x="109" y="72"/>
                      <a:pt x="109" y="71"/>
                      <a:pt x="109" y="70"/>
                    </a:cubicBezTo>
                    <a:cubicBezTo>
                      <a:pt x="109" y="70"/>
                      <a:pt x="109" y="70"/>
                      <a:pt x="110" y="71"/>
                    </a:cubicBezTo>
                    <a:cubicBezTo>
                      <a:pt x="110" y="71"/>
                      <a:pt x="110" y="71"/>
                      <a:pt x="110" y="71"/>
                    </a:cubicBezTo>
                    <a:cubicBezTo>
                      <a:pt x="110" y="71"/>
                      <a:pt x="109" y="72"/>
                      <a:pt x="109" y="73"/>
                    </a:cubicBezTo>
                    <a:close/>
                    <a:moveTo>
                      <a:pt x="109" y="67"/>
                    </a:moveTo>
                    <a:cubicBezTo>
                      <a:pt x="109" y="67"/>
                      <a:pt x="108" y="67"/>
                      <a:pt x="108" y="67"/>
                    </a:cubicBezTo>
                    <a:cubicBezTo>
                      <a:pt x="108" y="66"/>
                      <a:pt x="109" y="66"/>
                      <a:pt x="109" y="65"/>
                    </a:cubicBezTo>
                    <a:cubicBezTo>
                      <a:pt x="109" y="64"/>
                      <a:pt x="109" y="64"/>
                      <a:pt x="110" y="63"/>
                    </a:cubicBezTo>
                    <a:cubicBezTo>
                      <a:pt x="110" y="63"/>
                      <a:pt x="110" y="63"/>
                      <a:pt x="110" y="63"/>
                    </a:cubicBezTo>
                    <a:cubicBezTo>
                      <a:pt x="110" y="63"/>
                      <a:pt x="111" y="64"/>
                      <a:pt x="111" y="64"/>
                    </a:cubicBezTo>
                    <a:cubicBezTo>
                      <a:pt x="111" y="65"/>
                      <a:pt x="111" y="65"/>
                      <a:pt x="111" y="65"/>
                    </a:cubicBezTo>
                    <a:cubicBezTo>
                      <a:pt x="110" y="66"/>
                      <a:pt x="110" y="67"/>
                      <a:pt x="109" y="68"/>
                    </a:cubicBezTo>
                    <a:cubicBezTo>
                      <a:pt x="109" y="68"/>
                      <a:pt x="109" y="67"/>
                      <a:pt x="109" y="67"/>
                    </a:cubicBezTo>
                    <a:close/>
                    <a:moveTo>
                      <a:pt x="111" y="68"/>
                    </a:moveTo>
                    <a:cubicBezTo>
                      <a:pt x="111" y="69"/>
                      <a:pt x="111" y="69"/>
                      <a:pt x="110" y="70"/>
                    </a:cubicBezTo>
                    <a:cubicBezTo>
                      <a:pt x="110" y="70"/>
                      <a:pt x="110" y="70"/>
                      <a:pt x="110" y="69"/>
                    </a:cubicBezTo>
                    <a:cubicBezTo>
                      <a:pt x="110" y="68"/>
                      <a:pt x="111" y="68"/>
                      <a:pt x="111" y="67"/>
                    </a:cubicBezTo>
                    <a:cubicBezTo>
                      <a:pt x="111" y="66"/>
                      <a:pt x="111" y="66"/>
                      <a:pt x="111" y="66"/>
                    </a:cubicBezTo>
                    <a:cubicBezTo>
                      <a:pt x="111" y="66"/>
                      <a:pt x="112" y="66"/>
                      <a:pt x="112" y="66"/>
                    </a:cubicBezTo>
                    <a:cubicBezTo>
                      <a:pt x="112" y="66"/>
                      <a:pt x="112" y="66"/>
                      <a:pt x="112" y="66"/>
                    </a:cubicBezTo>
                    <a:cubicBezTo>
                      <a:pt x="112" y="67"/>
                      <a:pt x="111" y="67"/>
                      <a:pt x="111" y="68"/>
                    </a:cubicBezTo>
                    <a:close/>
                    <a:moveTo>
                      <a:pt x="113" y="63"/>
                    </a:moveTo>
                    <a:cubicBezTo>
                      <a:pt x="113" y="64"/>
                      <a:pt x="113" y="65"/>
                      <a:pt x="112" y="65"/>
                    </a:cubicBezTo>
                    <a:cubicBezTo>
                      <a:pt x="112" y="65"/>
                      <a:pt x="112" y="65"/>
                      <a:pt x="112" y="64"/>
                    </a:cubicBezTo>
                    <a:cubicBezTo>
                      <a:pt x="112" y="64"/>
                      <a:pt x="113" y="63"/>
                      <a:pt x="113" y="62"/>
                    </a:cubicBezTo>
                    <a:cubicBezTo>
                      <a:pt x="113" y="62"/>
                      <a:pt x="113" y="63"/>
                      <a:pt x="113" y="63"/>
                    </a:cubicBezTo>
                    <a:cubicBezTo>
                      <a:pt x="113" y="63"/>
                      <a:pt x="113" y="63"/>
                      <a:pt x="113" y="63"/>
                    </a:cubicBezTo>
                    <a:close/>
                    <a:moveTo>
                      <a:pt x="114" y="62"/>
                    </a:moveTo>
                    <a:cubicBezTo>
                      <a:pt x="114" y="62"/>
                      <a:pt x="114" y="61"/>
                      <a:pt x="113" y="61"/>
                    </a:cubicBezTo>
                    <a:cubicBezTo>
                      <a:pt x="114" y="61"/>
                      <a:pt x="114" y="60"/>
                      <a:pt x="114" y="59"/>
                    </a:cubicBezTo>
                    <a:cubicBezTo>
                      <a:pt x="114" y="59"/>
                      <a:pt x="115" y="59"/>
                      <a:pt x="115" y="59"/>
                    </a:cubicBezTo>
                    <a:cubicBezTo>
                      <a:pt x="115" y="59"/>
                      <a:pt x="115" y="59"/>
                      <a:pt x="115" y="59"/>
                    </a:cubicBezTo>
                    <a:cubicBezTo>
                      <a:pt x="115" y="60"/>
                      <a:pt x="114" y="61"/>
                      <a:pt x="114" y="62"/>
                    </a:cubicBezTo>
                    <a:close/>
                    <a:moveTo>
                      <a:pt x="115" y="58"/>
                    </a:moveTo>
                    <a:cubicBezTo>
                      <a:pt x="115" y="58"/>
                      <a:pt x="115" y="58"/>
                      <a:pt x="115" y="58"/>
                    </a:cubicBezTo>
                    <a:cubicBezTo>
                      <a:pt x="115" y="57"/>
                      <a:pt x="116" y="57"/>
                      <a:pt x="116" y="56"/>
                    </a:cubicBezTo>
                    <a:cubicBezTo>
                      <a:pt x="116" y="56"/>
                      <a:pt x="116" y="56"/>
                      <a:pt x="116" y="57"/>
                    </a:cubicBezTo>
                    <a:cubicBezTo>
                      <a:pt x="116" y="57"/>
                      <a:pt x="116" y="58"/>
                      <a:pt x="115" y="58"/>
                    </a:cubicBezTo>
                    <a:close/>
                    <a:moveTo>
                      <a:pt x="116" y="56"/>
                    </a:moveTo>
                    <a:cubicBezTo>
                      <a:pt x="116" y="56"/>
                      <a:pt x="116" y="56"/>
                      <a:pt x="116" y="55"/>
                    </a:cubicBezTo>
                    <a:cubicBezTo>
                      <a:pt x="117" y="55"/>
                      <a:pt x="117" y="54"/>
                      <a:pt x="117" y="53"/>
                    </a:cubicBezTo>
                    <a:cubicBezTo>
                      <a:pt x="117" y="53"/>
                      <a:pt x="117" y="53"/>
                      <a:pt x="117" y="53"/>
                    </a:cubicBezTo>
                    <a:cubicBezTo>
                      <a:pt x="117" y="54"/>
                      <a:pt x="117" y="55"/>
                      <a:pt x="116" y="56"/>
                    </a:cubicBezTo>
                    <a:close/>
                    <a:moveTo>
                      <a:pt x="118" y="52"/>
                    </a:moveTo>
                    <a:cubicBezTo>
                      <a:pt x="118" y="52"/>
                      <a:pt x="118" y="52"/>
                      <a:pt x="118" y="52"/>
                    </a:cubicBezTo>
                    <a:cubicBezTo>
                      <a:pt x="118" y="51"/>
                      <a:pt x="118" y="51"/>
                      <a:pt x="119" y="50"/>
                    </a:cubicBezTo>
                    <a:cubicBezTo>
                      <a:pt x="119" y="50"/>
                      <a:pt x="119" y="50"/>
                      <a:pt x="119" y="50"/>
                    </a:cubicBezTo>
                    <a:cubicBezTo>
                      <a:pt x="119" y="51"/>
                      <a:pt x="118" y="51"/>
                      <a:pt x="118" y="52"/>
                    </a:cubicBezTo>
                    <a:close/>
                    <a:moveTo>
                      <a:pt x="119" y="49"/>
                    </a:moveTo>
                    <a:cubicBezTo>
                      <a:pt x="119" y="49"/>
                      <a:pt x="119" y="49"/>
                      <a:pt x="119" y="49"/>
                    </a:cubicBezTo>
                    <a:cubicBezTo>
                      <a:pt x="119" y="49"/>
                      <a:pt x="119" y="49"/>
                      <a:pt x="120" y="48"/>
                    </a:cubicBezTo>
                    <a:cubicBezTo>
                      <a:pt x="119" y="49"/>
                      <a:pt x="119" y="49"/>
                      <a:pt x="119" y="49"/>
                    </a:cubicBezTo>
                    <a:close/>
                    <a:moveTo>
                      <a:pt x="124" y="33"/>
                    </a:moveTo>
                    <a:cubicBezTo>
                      <a:pt x="124" y="33"/>
                      <a:pt x="123" y="33"/>
                      <a:pt x="123" y="33"/>
                    </a:cubicBezTo>
                    <a:cubicBezTo>
                      <a:pt x="123" y="33"/>
                      <a:pt x="123" y="33"/>
                      <a:pt x="123" y="33"/>
                    </a:cubicBezTo>
                    <a:cubicBezTo>
                      <a:pt x="123" y="33"/>
                      <a:pt x="123" y="34"/>
                      <a:pt x="123" y="34"/>
                    </a:cubicBezTo>
                    <a:cubicBezTo>
                      <a:pt x="123" y="35"/>
                      <a:pt x="123" y="35"/>
                      <a:pt x="124" y="36"/>
                    </a:cubicBezTo>
                    <a:cubicBezTo>
                      <a:pt x="124" y="36"/>
                      <a:pt x="124" y="36"/>
                      <a:pt x="124" y="36"/>
                    </a:cubicBezTo>
                    <a:cubicBezTo>
                      <a:pt x="124" y="36"/>
                      <a:pt x="124" y="36"/>
                      <a:pt x="124" y="37"/>
                    </a:cubicBezTo>
                    <a:cubicBezTo>
                      <a:pt x="124" y="37"/>
                      <a:pt x="123" y="38"/>
                      <a:pt x="123" y="39"/>
                    </a:cubicBezTo>
                    <a:cubicBezTo>
                      <a:pt x="122" y="39"/>
                      <a:pt x="122" y="38"/>
                      <a:pt x="121" y="38"/>
                    </a:cubicBezTo>
                    <a:cubicBezTo>
                      <a:pt x="121" y="37"/>
                      <a:pt x="121" y="38"/>
                      <a:pt x="121" y="38"/>
                    </a:cubicBezTo>
                    <a:cubicBezTo>
                      <a:pt x="121" y="39"/>
                      <a:pt x="122" y="40"/>
                      <a:pt x="123" y="40"/>
                    </a:cubicBezTo>
                    <a:cubicBezTo>
                      <a:pt x="122" y="41"/>
                      <a:pt x="122" y="42"/>
                      <a:pt x="122" y="43"/>
                    </a:cubicBezTo>
                    <a:cubicBezTo>
                      <a:pt x="121" y="42"/>
                      <a:pt x="121" y="41"/>
                      <a:pt x="120" y="40"/>
                    </a:cubicBezTo>
                    <a:cubicBezTo>
                      <a:pt x="120" y="39"/>
                      <a:pt x="119" y="40"/>
                      <a:pt x="120" y="40"/>
                    </a:cubicBezTo>
                    <a:cubicBezTo>
                      <a:pt x="120" y="41"/>
                      <a:pt x="120" y="43"/>
                      <a:pt x="121" y="44"/>
                    </a:cubicBezTo>
                    <a:cubicBezTo>
                      <a:pt x="121" y="44"/>
                      <a:pt x="120" y="45"/>
                      <a:pt x="120" y="46"/>
                    </a:cubicBezTo>
                    <a:cubicBezTo>
                      <a:pt x="120" y="45"/>
                      <a:pt x="119" y="44"/>
                      <a:pt x="119" y="44"/>
                    </a:cubicBezTo>
                    <a:cubicBezTo>
                      <a:pt x="119" y="43"/>
                      <a:pt x="118" y="44"/>
                      <a:pt x="118" y="44"/>
                    </a:cubicBezTo>
                    <a:cubicBezTo>
                      <a:pt x="119" y="45"/>
                      <a:pt x="119" y="46"/>
                      <a:pt x="120" y="47"/>
                    </a:cubicBezTo>
                    <a:cubicBezTo>
                      <a:pt x="119" y="47"/>
                      <a:pt x="119" y="48"/>
                      <a:pt x="119" y="48"/>
                    </a:cubicBezTo>
                    <a:cubicBezTo>
                      <a:pt x="119" y="48"/>
                      <a:pt x="119" y="48"/>
                      <a:pt x="119" y="48"/>
                    </a:cubicBezTo>
                    <a:cubicBezTo>
                      <a:pt x="118" y="47"/>
                      <a:pt x="118" y="47"/>
                      <a:pt x="117" y="46"/>
                    </a:cubicBezTo>
                    <a:cubicBezTo>
                      <a:pt x="117" y="46"/>
                      <a:pt x="116" y="46"/>
                      <a:pt x="117" y="47"/>
                    </a:cubicBezTo>
                    <a:cubicBezTo>
                      <a:pt x="117" y="47"/>
                      <a:pt x="118" y="48"/>
                      <a:pt x="118" y="49"/>
                    </a:cubicBezTo>
                    <a:cubicBezTo>
                      <a:pt x="118" y="49"/>
                      <a:pt x="118" y="49"/>
                      <a:pt x="118" y="49"/>
                    </a:cubicBezTo>
                    <a:cubicBezTo>
                      <a:pt x="118" y="49"/>
                      <a:pt x="118" y="50"/>
                      <a:pt x="118" y="50"/>
                    </a:cubicBezTo>
                    <a:cubicBezTo>
                      <a:pt x="118" y="50"/>
                      <a:pt x="118" y="50"/>
                      <a:pt x="117" y="51"/>
                    </a:cubicBezTo>
                    <a:cubicBezTo>
                      <a:pt x="117" y="50"/>
                      <a:pt x="117" y="50"/>
                      <a:pt x="116" y="49"/>
                    </a:cubicBezTo>
                    <a:cubicBezTo>
                      <a:pt x="116" y="49"/>
                      <a:pt x="115" y="49"/>
                      <a:pt x="116" y="49"/>
                    </a:cubicBezTo>
                    <a:cubicBezTo>
                      <a:pt x="116" y="50"/>
                      <a:pt x="117" y="51"/>
                      <a:pt x="117" y="52"/>
                    </a:cubicBezTo>
                    <a:cubicBezTo>
                      <a:pt x="117" y="53"/>
                      <a:pt x="116" y="54"/>
                      <a:pt x="116" y="54"/>
                    </a:cubicBezTo>
                    <a:cubicBezTo>
                      <a:pt x="116" y="54"/>
                      <a:pt x="115" y="53"/>
                      <a:pt x="115" y="53"/>
                    </a:cubicBezTo>
                    <a:cubicBezTo>
                      <a:pt x="115" y="52"/>
                      <a:pt x="114" y="52"/>
                      <a:pt x="114" y="53"/>
                    </a:cubicBezTo>
                    <a:cubicBezTo>
                      <a:pt x="115" y="54"/>
                      <a:pt x="115" y="55"/>
                      <a:pt x="115" y="55"/>
                    </a:cubicBezTo>
                    <a:cubicBezTo>
                      <a:pt x="115" y="56"/>
                      <a:pt x="115" y="56"/>
                      <a:pt x="115" y="57"/>
                    </a:cubicBezTo>
                    <a:cubicBezTo>
                      <a:pt x="114" y="56"/>
                      <a:pt x="114" y="56"/>
                      <a:pt x="114" y="55"/>
                    </a:cubicBezTo>
                    <a:cubicBezTo>
                      <a:pt x="113" y="55"/>
                      <a:pt x="113" y="55"/>
                      <a:pt x="113" y="56"/>
                    </a:cubicBezTo>
                    <a:cubicBezTo>
                      <a:pt x="113" y="56"/>
                      <a:pt x="114" y="57"/>
                      <a:pt x="114" y="58"/>
                    </a:cubicBezTo>
                    <a:cubicBezTo>
                      <a:pt x="114" y="59"/>
                      <a:pt x="113" y="60"/>
                      <a:pt x="113" y="60"/>
                    </a:cubicBezTo>
                    <a:cubicBezTo>
                      <a:pt x="113" y="60"/>
                      <a:pt x="113" y="60"/>
                      <a:pt x="113" y="60"/>
                    </a:cubicBezTo>
                    <a:cubicBezTo>
                      <a:pt x="112" y="59"/>
                      <a:pt x="112" y="60"/>
                      <a:pt x="112" y="60"/>
                    </a:cubicBezTo>
                    <a:cubicBezTo>
                      <a:pt x="112" y="61"/>
                      <a:pt x="112" y="61"/>
                      <a:pt x="112" y="61"/>
                    </a:cubicBezTo>
                    <a:cubicBezTo>
                      <a:pt x="112" y="62"/>
                      <a:pt x="112" y="63"/>
                      <a:pt x="111" y="64"/>
                    </a:cubicBezTo>
                    <a:cubicBezTo>
                      <a:pt x="111" y="63"/>
                      <a:pt x="111" y="63"/>
                      <a:pt x="110" y="62"/>
                    </a:cubicBezTo>
                    <a:cubicBezTo>
                      <a:pt x="110" y="62"/>
                      <a:pt x="110" y="62"/>
                      <a:pt x="110" y="62"/>
                    </a:cubicBezTo>
                    <a:cubicBezTo>
                      <a:pt x="114" y="52"/>
                      <a:pt x="118" y="42"/>
                      <a:pt x="122" y="32"/>
                    </a:cubicBezTo>
                    <a:cubicBezTo>
                      <a:pt x="122" y="32"/>
                      <a:pt x="122" y="32"/>
                      <a:pt x="122" y="32"/>
                    </a:cubicBezTo>
                    <a:cubicBezTo>
                      <a:pt x="122" y="32"/>
                      <a:pt x="122" y="32"/>
                      <a:pt x="122" y="32"/>
                    </a:cubicBezTo>
                    <a:cubicBezTo>
                      <a:pt x="123" y="32"/>
                      <a:pt x="123" y="33"/>
                      <a:pt x="123" y="33"/>
                    </a:cubicBezTo>
                    <a:cubicBezTo>
                      <a:pt x="124" y="33"/>
                      <a:pt x="124" y="33"/>
                      <a:pt x="124" y="33"/>
                    </a:cubicBezTo>
                    <a:close/>
                    <a:moveTo>
                      <a:pt x="120" y="32"/>
                    </a:moveTo>
                    <a:cubicBezTo>
                      <a:pt x="120" y="31"/>
                      <a:pt x="120" y="31"/>
                      <a:pt x="121" y="30"/>
                    </a:cubicBezTo>
                    <a:cubicBezTo>
                      <a:pt x="121" y="31"/>
                      <a:pt x="121" y="31"/>
                      <a:pt x="122" y="31"/>
                    </a:cubicBezTo>
                    <a:cubicBezTo>
                      <a:pt x="121" y="33"/>
                      <a:pt x="120" y="35"/>
                      <a:pt x="119" y="37"/>
                    </a:cubicBezTo>
                    <a:cubicBezTo>
                      <a:pt x="120" y="35"/>
                      <a:pt x="120" y="34"/>
                      <a:pt x="121" y="32"/>
                    </a:cubicBezTo>
                    <a:cubicBezTo>
                      <a:pt x="121" y="32"/>
                      <a:pt x="120" y="32"/>
                      <a:pt x="120" y="32"/>
                    </a:cubicBezTo>
                    <a:close/>
                    <a:moveTo>
                      <a:pt x="125" y="33"/>
                    </a:moveTo>
                    <a:cubicBezTo>
                      <a:pt x="125" y="34"/>
                      <a:pt x="125" y="34"/>
                      <a:pt x="125" y="34"/>
                    </a:cubicBezTo>
                    <a:cubicBezTo>
                      <a:pt x="125" y="34"/>
                      <a:pt x="125" y="33"/>
                      <a:pt x="124" y="33"/>
                    </a:cubicBezTo>
                    <a:cubicBezTo>
                      <a:pt x="124" y="33"/>
                      <a:pt x="124" y="33"/>
                      <a:pt x="124" y="33"/>
                    </a:cubicBezTo>
                    <a:cubicBezTo>
                      <a:pt x="125" y="33"/>
                      <a:pt x="125" y="33"/>
                      <a:pt x="125" y="33"/>
                    </a:cubicBezTo>
                    <a:cubicBezTo>
                      <a:pt x="125" y="33"/>
                      <a:pt x="125" y="33"/>
                      <a:pt x="125" y="33"/>
                    </a:cubicBezTo>
                    <a:close/>
                    <a:moveTo>
                      <a:pt x="124" y="30"/>
                    </a:moveTo>
                    <a:cubicBezTo>
                      <a:pt x="123" y="30"/>
                      <a:pt x="123" y="31"/>
                      <a:pt x="123" y="32"/>
                    </a:cubicBezTo>
                    <a:cubicBezTo>
                      <a:pt x="123" y="32"/>
                      <a:pt x="123" y="32"/>
                      <a:pt x="123" y="32"/>
                    </a:cubicBezTo>
                    <a:cubicBezTo>
                      <a:pt x="123" y="32"/>
                      <a:pt x="123" y="31"/>
                      <a:pt x="123" y="31"/>
                    </a:cubicBezTo>
                    <a:cubicBezTo>
                      <a:pt x="123" y="31"/>
                      <a:pt x="122" y="31"/>
                      <a:pt x="122" y="31"/>
                    </a:cubicBezTo>
                    <a:cubicBezTo>
                      <a:pt x="122" y="30"/>
                      <a:pt x="121" y="30"/>
                      <a:pt x="121" y="29"/>
                    </a:cubicBezTo>
                    <a:cubicBezTo>
                      <a:pt x="121" y="29"/>
                      <a:pt x="120" y="29"/>
                      <a:pt x="120" y="29"/>
                    </a:cubicBezTo>
                    <a:cubicBezTo>
                      <a:pt x="120" y="30"/>
                      <a:pt x="120" y="31"/>
                      <a:pt x="119" y="32"/>
                    </a:cubicBezTo>
                    <a:cubicBezTo>
                      <a:pt x="119" y="33"/>
                      <a:pt x="119" y="34"/>
                      <a:pt x="118" y="35"/>
                    </a:cubicBezTo>
                    <a:cubicBezTo>
                      <a:pt x="117" y="38"/>
                      <a:pt x="116" y="40"/>
                      <a:pt x="115" y="43"/>
                    </a:cubicBezTo>
                    <a:cubicBezTo>
                      <a:pt x="114" y="46"/>
                      <a:pt x="113" y="50"/>
                      <a:pt x="111" y="53"/>
                    </a:cubicBezTo>
                    <a:cubicBezTo>
                      <a:pt x="111" y="54"/>
                      <a:pt x="111" y="55"/>
                      <a:pt x="110" y="56"/>
                    </a:cubicBezTo>
                    <a:cubicBezTo>
                      <a:pt x="108" y="60"/>
                      <a:pt x="106" y="65"/>
                      <a:pt x="105" y="70"/>
                    </a:cubicBezTo>
                    <a:cubicBezTo>
                      <a:pt x="104" y="71"/>
                      <a:pt x="104" y="72"/>
                      <a:pt x="103" y="74"/>
                    </a:cubicBezTo>
                    <a:cubicBezTo>
                      <a:pt x="102" y="76"/>
                      <a:pt x="101" y="78"/>
                      <a:pt x="100" y="81"/>
                    </a:cubicBezTo>
                    <a:cubicBezTo>
                      <a:pt x="100" y="81"/>
                      <a:pt x="100" y="81"/>
                      <a:pt x="100" y="82"/>
                    </a:cubicBezTo>
                    <a:cubicBezTo>
                      <a:pt x="97" y="80"/>
                      <a:pt x="94" y="79"/>
                      <a:pt x="91" y="79"/>
                    </a:cubicBezTo>
                    <a:cubicBezTo>
                      <a:pt x="89" y="78"/>
                      <a:pt x="87" y="77"/>
                      <a:pt x="84" y="77"/>
                    </a:cubicBezTo>
                    <a:cubicBezTo>
                      <a:pt x="83" y="76"/>
                      <a:pt x="82" y="76"/>
                      <a:pt x="81" y="76"/>
                    </a:cubicBezTo>
                    <a:cubicBezTo>
                      <a:pt x="80" y="76"/>
                      <a:pt x="79" y="75"/>
                      <a:pt x="79" y="75"/>
                    </a:cubicBezTo>
                    <a:cubicBezTo>
                      <a:pt x="78" y="75"/>
                      <a:pt x="78" y="76"/>
                      <a:pt x="78" y="76"/>
                    </a:cubicBezTo>
                    <a:cubicBezTo>
                      <a:pt x="78" y="76"/>
                      <a:pt x="79" y="76"/>
                      <a:pt x="79" y="77"/>
                    </a:cubicBezTo>
                    <a:cubicBezTo>
                      <a:pt x="79" y="77"/>
                      <a:pt x="78" y="77"/>
                      <a:pt x="78" y="77"/>
                    </a:cubicBezTo>
                    <a:cubicBezTo>
                      <a:pt x="78" y="76"/>
                      <a:pt x="77" y="76"/>
                      <a:pt x="77" y="76"/>
                    </a:cubicBezTo>
                    <a:cubicBezTo>
                      <a:pt x="77" y="76"/>
                      <a:pt x="76" y="76"/>
                      <a:pt x="76" y="76"/>
                    </a:cubicBezTo>
                    <a:cubicBezTo>
                      <a:pt x="76" y="76"/>
                      <a:pt x="76" y="76"/>
                      <a:pt x="76" y="76"/>
                    </a:cubicBezTo>
                    <a:cubicBezTo>
                      <a:pt x="76" y="75"/>
                      <a:pt x="75" y="75"/>
                      <a:pt x="75" y="75"/>
                    </a:cubicBezTo>
                    <a:cubicBezTo>
                      <a:pt x="75" y="75"/>
                      <a:pt x="75" y="76"/>
                      <a:pt x="75" y="76"/>
                    </a:cubicBezTo>
                    <a:cubicBezTo>
                      <a:pt x="75" y="76"/>
                      <a:pt x="74" y="76"/>
                      <a:pt x="74" y="76"/>
                    </a:cubicBezTo>
                    <a:cubicBezTo>
                      <a:pt x="72" y="76"/>
                      <a:pt x="72" y="78"/>
                      <a:pt x="72" y="79"/>
                    </a:cubicBezTo>
                    <a:cubicBezTo>
                      <a:pt x="72" y="82"/>
                      <a:pt x="71" y="84"/>
                      <a:pt x="71" y="87"/>
                    </a:cubicBezTo>
                    <a:cubicBezTo>
                      <a:pt x="71" y="87"/>
                      <a:pt x="71" y="87"/>
                      <a:pt x="71" y="87"/>
                    </a:cubicBezTo>
                    <a:cubicBezTo>
                      <a:pt x="70" y="89"/>
                      <a:pt x="69" y="91"/>
                      <a:pt x="69" y="92"/>
                    </a:cubicBezTo>
                    <a:cubicBezTo>
                      <a:pt x="68" y="94"/>
                      <a:pt x="67" y="97"/>
                      <a:pt x="67" y="99"/>
                    </a:cubicBezTo>
                    <a:cubicBezTo>
                      <a:pt x="66" y="101"/>
                      <a:pt x="65" y="103"/>
                      <a:pt x="64" y="106"/>
                    </a:cubicBezTo>
                    <a:cubicBezTo>
                      <a:pt x="64" y="107"/>
                      <a:pt x="63" y="108"/>
                      <a:pt x="63" y="109"/>
                    </a:cubicBezTo>
                    <a:cubicBezTo>
                      <a:pt x="63" y="110"/>
                      <a:pt x="62" y="110"/>
                      <a:pt x="61" y="111"/>
                    </a:cubicBezTo>
                    <a:cubicBezTo>
                      <a:pt x="61" y="111"/>
                      <a:pt x="61" y="111"/>
                      <a:pt x="60" y="111"/>
                    </a:cubicBezTo>
                    <a:cubicBezTo>
                      <a:pt x="59" y="110"/>
                      <a:pt x="58" y="110"/>
                      <a:pt x="57" y="110"/>
                    </a:cubicBezTo>
                    <a:cubicBezTo>
                      <a:pt x="56" y="109"/>
                      <a:pt x="54" y="109"/>
                      <a:pt x="52" y="108"/>
                    </a:cubicBezTo>
                    <a:cubicBezTo>
                      <a:pt x="49" y="107"/>
                      <a:pt x="46" y="106"/>
                      <a:pt x="43" y="106"/>
                    </a:cubicBezTo>
                    <a:cubicBezTo>
                      <a:pt x="42" y="106"/>
                      <a:pt x="41" y="106"/>
                      <a:pt x="40" y="106"/>
                    </a:cubicBezTo>
                    <a:cubicBezTo>
                      <a:pt x="39" y="107"/>
                      <a:pt x="39" y="109"/>
                      <a:pt x="38" y="110"/>
                    </a:cubicBezTo>
                    <a:cubicBezTo>
                      <a:pt x="38" y="113"/>
                      <a:pt x="37" y="115"/>
                      <a:pt x="36" y="118"/>
                    </a:cubicBezTo>
                    <a:cubicBezTo>
                      <a:pt x="35" y="123"/>
                      <a:pt x="33" y="128"/>
                      <a:pt x="32" y="133"/>
                    </a:cubicBezTo>
                    <a:cubicBezTo>
                      <a:pt x="31" y="136"/>
                      <a:pt x="31" y="138"/>
                      <a:pt x="30" y="141"/>
                    </a:cubicBezTo>
                    <a:cubicBezTo>
                      <a:pt x="30" y="143"/>
                      <a:pt x="29" y="146"/>
                      <a:pt x="28" y="148"/>
                    </a:cubicBezTo>
                    <a:cubicBezTo>
                      <a:pt x="28" y="148"/>
                      <a:pt x="27" y="148"/>
                      <a:pt x="27" y="148"/>
                    </a:cubicBezTo>
                    <a:cubicBezTo>
                      <a:pt x="27" y="148"/>
                      <a:pt x="27" y="148"/>
                      <a:pt x="27" y="148"/>
                    </a:cubicBezTo>
                    <a:cubicBezTo>
                      <a:pt x="25" y="147"/>
                      <a:pt x="23" y="146"/>
                      <a:pt x="20" y="146"/>
                    </a:cubicBezTo>
                    <a:cubicBezTo>
                      <a:pt x="20" y="146"/>
                      <a:pt x="20" y="146"/>
                      <a:pt x="19" y="146"/>
                    </a:cubicBezTo>
                    <a:cubicBezTo>
                      <a:pt x="19" y="146"/>
                      <a:pt x="19" y="146"/>
                      <a:pt x="19" y="146"/>
                    </a:cubicBezTo>
                    <a:cubicBezTo>
                      <a:pt x="18" y="145"/>
                      <a:pt x="17" y="145"/>
                      <a:pt x="16" y="145"/>
                    </a:cubicBezTo>
                    <a:cubicBezTo>
                      <a:pt x="16" y="146"/>
                      <a:pt x="16" y="146"/>
                      <a:pt x="16" y="147"/>
                    </a:cubicBezTo>
                    <a:cubicBezTo>
                      <a:pt x="15" y="148"/>
                      <a:pt x="15" y="149"/>
                      <a:pt x="15" y="150"/>
                    </a:cubicBezTo>
                    <a:cubicBezTo>
                      <a:pt x="15" y="150"/>
                      <a:pt x="15" y="150"/>
                      <a:pt x="15" y="150"/>
                    </a:cubicBezTo>
                    <a:cubicBezTo>
                      <a:pt x="14" y="152"/>
                      <a:pt x="14" y="155"/>
                      <a:pt x="13" y="157"/>
                    </a:cubicBezTo>
                    <a:cubicBezTo>
                      <a:pt x="12" y="159"/>
                      <a:pt x="11" y="161"/>
                      <a:pt x="11" y="163"/>
                    </a:cubicBezTo>
                    <a:cubicBezTo>
                      <a:pt x="11" y="163"/>
                      <a:pt x="11" y="163"/>
                      <a:pt x="11" y="163"/>
                    </a:cubicBezTo>
                    <a:cubicBezTo>
                      <a:pt x="10" y="164"/>
                      <a:pt x="8" y="163"/>
                      <a:pt x="7" y="163"/>
                    </a:cubicBezTo>
                    <a:cubicBezTo>
                      <a:pt x="6" y="162"/>
                      <a:pt x="4" y="162"/>
                      <a:pt x="3" y="162"/>
                    </a:cubicBezTo>
                    <a:cubicBezTo>
                      <a:pt x="3" y="162"/>
                      <a:pt x="3" y="162"/>
                      <a:pt x="3" y="162"/>
                    </a:cubicBezTo>
                    <a:cubicBezTo>
                      <a:pt x="3" y="160"/>
                      <a:pt x="4" y="157"/>
                      <a:pt x="4" y="155"/>
                    </a:cubicBezTo>
                    <a:cubicBezTo>
                      <a:pt x="5" y="152"/>
                      <a:pt x="6" y="150"/>
                      <a:pt x="7" y="147"/>
                    </a:cubicBezTo>
                    <a:cubicBezTo>
                      <a:pt x="7" y="145"/>
                      <a:pt x="8" y="143"/>
                      <a:pt x="8" y="141"/>
                    </a:cubicBezTo>
                    <a:cubicBezTo>
                      <a:pt x="9" y="139"/>
                      <a:pt x="9" y="137"/>
                      <a:pt x="9" y="136"/>
                    </a:cubicBezTo>
                    <a:cubicBezTo>
                      <a:pt x="9" y="135"/>
                      <a:pt x="10" y="133"/>
                      <a:pt x="11" y="133"/>
                    </a:cubicBezTo>
                    <a:cubicBezTo>
                      <a:pt x="11" y="133"/>
                      <a:pt x="11" y="133"/>
                      <a:pt x="11" y="133"/>
                    </a:cubicBezTo>
                    <a:cubicBezTo>
                      <a:pt x="12" y="133"/>
                      <a:pt x="13" y="134"/>
                      <a:pt x="14" y="134"/>
                    </a:cubicBezTo>
                    <a:cubicBezTo>
                      <a:pt x="16" y="135"/>
                      <a:pt x="18" y="136"/>
                      <a:pt x="19" y="136"/>
                    </a:cubicBezTo>
                    <a:cubicBezTo>
                      <a:pt x="21" y="137"/>
                      <a:pt x="22" y="135"/>
                      <a:pt x="22" y="133"/>
                    </a:cubicBezTo>
                    <a:cubicBezTo>
                      <a:pt x="22" y="131"/>
                      <a:pt x="23" y="129"/>
                      <a:pt x="23" y="127"/>
                    </a:cubicBezTo>
                    <a:cubicBezTo>
                      <a:pt x="23" y="127"/>
                      <a:pt x="23" y="127"/>
                      <a:pt x="23" y="127"/>
                    </a:cubicBezTo>
                    <a:cubicBezTo>
                      <a:pt x="24" y="125"/>
                      <a:pt x="25" y="123"/>
                      <a:pt x="25" y="121"/>
                    </a:cubicBezTo>
                    <a:cubicBezTo>
                      <a:pt x="26" y="119"/>
                      <a:pt x="26" y="118"/>
                      <a:pt x="26" y="116"/>
                    </a:cubicBezTo>
                    <a:cubicBezTo>
                      <a:pt x="26" y="114"/>
                      <a:pt x="27" y="112"/>
                      <a:pt x="27" y="110"/>
                    </a:cubicBezTo>
                    <a:cubicBezTo>
                      <a:pt x="28" y="109"/>
                      <a:pt x="29" y="107"/>
                      <a:pt x="28" y="105"/>
                    </a:cubicBezTo>
                    <a:cubicBezTo>
                      <a:pt x="29" y="104"/>
                      <a:pt x="29" y="104"/>
                      <a:pt x="29" y="103"/>
                    </a:cubicBezTo>
                    <a:cubicBezTo>
                      <a:pt x="29" y="101"/>
                      <a:pt x="30" y="100"/>
                      <a:pt x="30" y="98"/>
                    </a:cubicBezTo>
                    <a:cubicBezTo>
                      <a:pt x="31" y="98"/>
                      <a:pt x="31" y="98"/>
                      <a:pt x="32" y="98"/>
                    </a:cubicBezTo>
                    <a:cubicBezTo>
                      <a:pt x="33" y="98"/>
                      <a:pt x="34" y="98"/>
                      <a:pt x="35" y="98"/>
                    </a:cubicBezTo>
                    <a:cubicBezTo>
                      <a:pt x="37" y="98"/>
                      <a:pt x="39" y="99"/>
                      <a:pt x="41" y="99"/>
                    </a:cubicBezTo>
                    <a:cubicBezTo>
                      <a:pt x="44" y="100"/>
                      <a:pt x="48" y="101"/>
                      <a:pt x="51" y="101"/>
                    </a:cubicBezTo>
                    <a:cubicBezTo>
                      <a:pt x="52" y="101"/>
                      <a:pt x="52" y="101"/>
                      <a:pt x="52" y="100"/>
                    </a:cubicBezTo>
                    <a:cubicBezTo>
                      <a:pt x="53" y="100"/>
                      <a:pt x="54" y="100"/>
                      <a:pt x="55" y="99"/>
                    </a:cubicBezTo>
                    <a:cubicBezTo>
                      <a:pt x="55" y="99"/>
                      <a:pt x="56" y="98"/>
                      <a:pt x="56" y="97"/>
                    </a:cubicBezTo>
                    <a:cubicBezTo>
                      <a:pt x="56" y="97"/>
                      <a:pt x="56" y="97"/>
                      <a:pt x="56" y="96"/>
                    </a:cubicBezTo>
                    <a:cubicBezTo>
                      <a:pt x="56" y="96"/>
                      <a:pt x="56" y="96"/>
                      <a:pt x="57" y="96"/>
                    </a:cubicBezTo>
                    <a:cubicBezTo>
                      <a:pt x="57" y="96"/>
                      <a:pt x="57" y="96"/>
                      <a:pt x="57" y="96"/>
                    </a:cubicBezTo>
                    <a:cubicBezTo>
                      <a:pt x="57" y="95"/>
                      <a:pt x="57" y="94"/>
                      <a:pt x="57" y="93"/>
                    </a:cubicBezTo>
                    <a:cubicBezTo>
                      <a:pt x="57" y="93"/>
                      <a:pt x="57" y="94"/>
                      <a:pt x="57" y="94"/>
                    </a:cubicBezTo>
                    <a:cubicBezTo>
                      <a:pt x="57" y="94"/>
                      <a:pt x="58" y="95"/>
                      <a:pt x="58" y="94"/>
                    </a:cubicBezTo>
                    <a:cubicBezTo>
                      <a:pt x="59" y="92"/>
                      <a:pt x="59" y="89"/>
                      <a:pt x="60" y="87"/>
                    </a:cubicBezTo>
                    <a:cubicBezTo>
                      <a:pt x="60" y="86"/>
                      <a:pt x="61" y="84"/>
                      <a:pt x="61" y="83"/>
                    </a:cubicBezTo>
                    <a:cubicBezTo>
                      <a:pt x="62" y="80"/>
                      <a:pt x="62" y="77"/>
                      <a:pt x="63" y="74"/>
                    </a:cubicBezTo>
                    <a:cubicBezTo>
                      <a:pt x="64" y="72"/>
                      <a:pt x="64" y="70"/>
                      <a:pt x="65" y="69"/>
                    </a:cubicBezTo>
                    <a:cubicBezTo>
                      <a:pt x="65" y="68"/>
                      <a:pt x="64" y="68"/>
                      <a:pt x="64" y="68"/>
                    </a:cubicBezTo>
                    <a:cubicBezTo>
                      <a:pt x="64" y="69"/>
                      <a:pt x="63" y="70"/>
                      <a:pt x="63" y="71"/>
                    </a:cubicBezTo>
                    <a:cubicBezTo>
                      <a:pt x="63" y="71"/>
                      <a:pt x="63" y="71"/>
                      <a:pt x="63" y="71"/>
                    </a:cubicBezTo>
                    <a:cubicBezTo>
                      <a:pt x="64" y="69"/>
                      <a:pt x="64" y="67"/>
                      <a:pt x="65" y="66"/>
                    </a:cubicBezTo>
                    <a:cubicBezTo>
                      <a:pt x="65" y="65"/>
                      <a:pt x="65" y="64"/>
                      <a:pt x="66" y="64"/>
                    </a:cubicBezTo>
                    <a:cubicBezTo>
                      <a:pt x="67" y="63"/>
                      <a:pt x="68" y="63"/>
                      <a:pt x="69" y="63"/>
                    </a:cubicBezTo>
                    <a:cubicBezTo>
                      <a:pt x="70" y="64"/>
                      <a:pt x="72" y="64"/>
                      <a:pt x="73" y="65"/>
                    </a:cubicBezTo>
                    <a:cubicBezTo>
                      <a:pt x="74" y="65"/>
                      <a:pt x="75" y="65"/>
                      <a:pt x="75" y="65"/>
                    </a:cubicBezTo>
                    <a:cubicBezTo>
                      <a:pt x="77" y="66"/>
                      <a:pt x="78" y="67"/>
                      <a:pt x="80" y="68"/>
                    </a:cubicBezTo>
                    <a:cubicBezTo>
                      <a:pt x="83" y="69"/>
                      <a:pt x="86" y="71"/>
                      <a:pt x="89" y="71"/>
                    </a:cubicBezTo>
                    <a:cubicBezTo>
                      <a:pt x="94" y="71"/>
                      <a:pt x="95" y="66"/>
                      <a:pt x="96" y="63"/>
                    </a:cubicBezTo>
                    <a:cubicBezTo>
                      <a:pt x="98" y="58"/>
                      <a:pt x="101" y="53"/>
                      <a:pt x="103" y="48"/>
                    </a:cubicBezTo>
                    <a:cubicBezTo>
                      <a:pt x="103" y="45"/>
                      <a:pt x="104" y="43"/>
                      <a:pt x="105" y="41"/>
                    </a:cubicBezTo>
                    <a:cubicBezTo>
                      <a:pt x="106" y="39"/>
                      <a:pt x="107" y="38"/>
                      <a:pt x="108" y="36"/>
                    </a:cubicBezTo>
                    <a:cubicBezTo>
                      <a:pt x="108" y="36"/>
                      <a:pt x="108" y="35"/>
                      <a:pt x="108" y="35"/>
                    </a:cubicBezTo>
                    <a:cubicBezTo>
                      <a:pt x="108" y="35"/>
                      <a:pt x="108" y="34"/>
                      <a:pt x="109" y="33"/>
                    </a:cubicBezTo>
                    <a:cubicBezTo>
                      <a:pt x="110" y="31"/>
                      <a:pt x="111" y="29"/>
                      <a:pt x="112" y="27"/>
                    </a:cubicBezTo>
                    <a:cubicBezTo>
                      <a:pt x="113" y="26"/>
                      <a:pt x="112" y="24"/>
                      <a:pt x="111" y="23"/>
                    </a:cubicBezTo>
                    <a:cubicBezTo>
                      <a:pt x="109" y="22"/>
                      <a:pt x="107" y="22"/>
                      <a:pt x="105" y="21"/>
                    </a:cubicBezTo>
                    <a:cubicBezTo>
                      <a:pt x="105" y="21"/>
                      <a:pt x="104" y="21"/>
                      <a:pt x="104" y="21"/>
                    </a:cubicBezTo>
                    <a:cubicBezTo>
                      <a:pt x="104" y="21"/>
                      <a:pt x="104" y="21"/>
                      <a:pt x="104" y="21"/>
                    </a:cubicBezTo>
                    <a:cubicBezTo>
                      <a:pt x="104" y="21"/>
                      <a:pt x="104" y="21"/>
                      <a:pt x="104" y="21"/>
                    </a:cubicBezTo>
                    <a:cubicBezTo>
                      <a:pt x="104" y="20"/>
                      <a:pt x="104" y="20"/>
                      <a:pt x="104" y="20"/>
                    </a:cubicBezTo>
                    <a:cubicBezTo>
                      <a:pt x="106" y="19"/>
                      <a:pt x="107" y="18"/>
                      <a:pt x="108" y="17"/>
                    </a:cubicBezTo>
                    <a:cubicBezTo>
                      <a:pt x="110" y="16"/>
                      <a:pt x="112" y="14"/>
                      <a:pt x="114" y="12"/>
                    </a:cubicBezTo>
                    <a:cubicBezTo>
                      <a:pt x="115" y="11"/>
                      <a:pt x="116" y="10"/>
                      <a:pt x="117" y="9"/>
                    </a:cubicBezTo>
                    <a:cubicBezTo>
                      <a:pt x="120" y="8"/>
                      <a:pt x="122" y="6"/>
                      <a:pt x="125" y="4"/>
                    </a:cubicBezTo>
                    <a:cubicBezTo>
                      <a:pt x="126" y="4"/>
                      <a:pt x="125" y="3"/>
                      <a:pt x="125" y="3"/>
                    </a:cubicBezTo>
                    <a:cubicBezTo>
                      <a:pt x="125" y="4"/>
                      <a:pt x="124" y="4"/>
                      <a:pt x="124" y="4"/>
                    </a:cubicBezTo>
                    <a:cubicBezTo>
                      <a:pt x="125" y="3"/>
                      <a:pt x="126" y="3"/>
                      <a:pt x="126" y="3"/>
                    </a:cubicBezTo>
                    <a:cubicBezTo>
                      <a:pt x="126" y="3"/>
                      <a:pt x="127" y="4"/>
                      <a:pt x="127" y="4"/>
                    </a:cubicBezTo>
                    <a:cubicBezTo>
                      <a:pt x="126" y="4"/>
                      <a:pt x="126" y="4"/>
                      <a:pt x="126" y="4"/>
                    </a:cubicBezTo>
                    <a:cubicBezTo>
                      <a:pt x="126" y="6"/>
                      <a:pt x="127" y="7"/>
                      <a:pt x="128" y="8"/>
                    </a:cubicBezTo>
                    <a:cubicBezTo>
                      <a:pt x="128" y="9"/>
                      <a:pt x="128" y="9"/>
                      <a:pt x="128" y="9"/>
                    </a:cubicBezTo>
                    <a:cubicBezTo>
                      <a:pt x="128" y="9"/>
                      <a:pt x="128" y="9"/>
                      <a:pt x="128" y="9"/>
                    </a:cubicBezTo>
                    <a:cubicBezTo>
                      <a:pt x="128" y="10"/>
                      <a:pt x="129" y="10"/>
                      <a:pt x="129" y="11"/>
                    </a:cubicBezTo>
                    <a:cubicBezTo>
                      <a:pt x="129" y="11"/>
                      <a:pt x="129" y="12"/>
                      <a:pt x="129" y="12"/>
                    </a:cubicBezTo>
                    <a:cubicBezTo>
                      <a:pt x="130" y="13"/>
                      <a:pt x="130" y="15"/>
                      <a:pt x="131" y="16"/>
                    </a:cubicBezTo>
                    <a:cubicBezTo>
                      <a:pt x="131" y="18"/>
                      <a:pt x="132" y="20"/>
                      <a:pt x="133" y="23"/>
                    </a:cubicBezTo>
                    <a:cubicBezTo>
                      <a:pt x="134" y="25"/>
                      <a:pt x="135" y="27"/>
                      <a:pt x="136" y="29"/>
                    </a:cubicBezTo>
                    <a:cubicBezTo>
                      <a:pt x="137" y="30"/>
                      <a:pt x="137" y="30"/>
                      <a:pt x="137" y="29"/>
                    </a:cubicBezTo>
                    <a:cubicBezTo>
                      <a:pt x="137" y="30"/>
                      <a:pt x="137" y="31"/>
                      <a:pt x="136" y="31"/>
                    </a:cubicBezTo>
                    <a:cubicBezTo>
                      <a:pt x="135" y="31"/>
                      <a:pt x="134" y="32"/>
                      <a:pt x="133" y="31"/>
                    </a:cubicBezTo>
                    <a:cubicBezTo>
                      <a:pt x="133" y="31"/>
                      <a:pt x="132" y="31"/>
                      <a:pt x="132" y="31"/>
                    </a:cubicBezTo>
                    <a:cubicBezTo>
                      <a:pt x="129" y="30"/>
                      <a:pt x="126" y="29"/>
                      <a:pt x="124" y="29"/>
                    </a:cubicBezTo>
                    <a:cubicBezTo>
                      <a:pt x="123" y="29"/>
                      <a:pt x="123" y="30"/>
                      <a:pt x="123" y="30"/>
                    </a:cubicBezTo>
                    <a:cubicBezTo>
                      <a:pt x="123" y="30"/>
                      <a:pt x="124" y="30"/>
                      <a:pt x="124" y="30"/>
                    </a:cubicBezTo>
                    <a:cubicBezTo>
                      <a:pt x="124" y="30"/>
                      <a:pt x="124" y="30"/>
                      <a:pt x="124" y="30"/>
                    </a:cubicBezTo>
                    <a:close/>
                    <a:moveTo>
                      <a:pt x="135" y="25"/>
                    </a:moveTo>
                    <a:cubicBezTo>
                      <a:pt x="136" y="26"/>
                      <a:pt x="136" y="26"/>
                      <a:pt x="136" y="26"/>
                    </a:cubicBezTo>
                    <a:cubicBezTo>
                      <a:pt x="136" y="26"/>
                      <a:pt x="135" y="26"/>
                      <a:pt x="135" y="26"/>
                    </a:cubicBezTo>
                    <a:cubicBezTo>
                      <a:pt x="135" y="26"/>
                      <a:pt x="135" y="25"/>
                      <a:pt x="135" y="25"/>
                    </a:cubicBezTo>
                    <a:close/>
                    <a:moveTo>
                      <a:pt x="133" y="20"/>
                    </a:moveTo>
                    <a:cubicBezTo>
                      <a:pt x="133" y="21"/>
                      <a:pt x="134" y="21"/>
                      <a:pt x="134" y="21"/>
                    </a:cubicBezTo>
                    <a:cubicBezTo>
                      <a:pt x="134" y="21"/>
                      <a:pt x="134" y="22"/>
                      <a:pt x="135" y="23"/>
                    </a:cubicBezTo>
                    <a:cubicBezTo>
                      <a:pt x="135" y="23"/>
                      <a:pt x="135" y="23"/>
                      <a:pt x="135" y="23"/>
                    </a:cubicBezTo>
                    <a:cubicBezTo>
                      <a:pt x="135" y="23"/>
                      <a:pt x="135" y="24"/>
                      <a:pt x="135" y="24"/>
                    </a:cubicBezTo>
                    <a:cubicBezTo>
                      <a:pt x="134" y="23"/>
                      <a:pt x="134" y="22"/>
                      <a:pt x="133" y="20"/>
                    </a:cubicBezTo>
                    <a:close/>
                    <a:moveTo>
                      <a:pt x="128" y="37"/>
                    </a:moveTo>
                    <a:cubicBezTo>
                      <a:pt x="127" y="37"/>
                      <a:pt x="127" y="36"/>
                      <a:pt x="126" y="36"/>
                    </a:cubicBezTo>
                    <a:cubicBezTo>
                      <a:pt x="127" y="36"/>
                      <a:pt x="127" y="36"/>
                      <a:pt x="127" y="36"/>
                    </a:cubicBezTo>
                    <a:cubicBezTo>
                      <a:pt x="127" y="36"/>
                      <a:pt x="127" y="36"/>
                      <a:pt x="128" y="37"/>
                    </a:cubicBezTo>
                    <a:cubicBezTo>
                      <a:pt x="128" y="37"/>
                      <a:pt x="128" y="37"/>
                      <a:pt x="128" y="37"/>
                    </a:cubicBezTo>
                    <a:close/>
                    <a:moveTo>
                      <a:pt x="132" y="37"/>
                    </a:moveTo>
                    <a:cubicBezTo>
                      <a:pt x="132" y="37"/>
                      <a:pt x="132" y="37"/>
                      <a:pt x="132" y="37"/>
                    </a:cubicBezTo>
                    <a:cubicBezTo>
                      <a:pt x="132" y="36"/>
                      <a:pt x="132" y="35"/>
                      <a:pt x="132" y="35"/>
                    </a:cubicBezTo>
                    <a:cubicBezTo>
                      <a:pt x="131" y="34"/>
                      <a:pt x="131" y="34"/>
                      <a:pt x="130" y="33"/>
                    </a:cubicBezTo>
                    <a:cubicBezTo>
                      <a:pt x="130" y="33"/>
                      <a:pt x="129" y="33"/>
                      <a:pt x="130" y="34"/>
                    </a:cubicBezTo>
                    <a:cubicBezTo>
                      <a:pt x="130" y="34"/>
                      <a:pt x="130" y="35"/>
                      <a:pt x="131" y="35"/>
                    </a:cubicBezTo>
                    <a:cubicBezTo>
                      <a:pt x="131" y="35"/>
                      <a:pt x="131" y="36"/>
                      <a:pt x="131" y="36"/>
                    </a:cubicBezTo>
                    <a:cubicBezTo>
                      <a:pt x="131" y="36"/>
                      <a:pt x="131" y="37"/>
                      <a:pt x="131" y="37"/>
                    </a:cubicBezTo>
                    <a:cubicBezTo>
                      <a:pt x="131" y="37"/>
                      <a:pt x="131" y="36"/>
                      <a:pt x="130" y="36"/>
                    </a:cubicBezTo>
                    <a:cubicBezTo>
                      <a:pt x="130" y="36"/>
                      <a:pt x="130" y="36"/>
                      <a:pt x="129" y="36"/>
                    </a:cubicBezTo>
                    <a:cubicBezTo>
                      <a:pt x="129" y="35"/>
                      <a:pt x="128" y="33"/>
                      <a:pt x="128" y="32"/>
                    </a:cubicBezTo>
                    <a:cubicBezTo>
                      <a:pt x="128" y="32"/>
                      <a:pt x="127" y="32"/>
                      <a:pt x="127" y="32"/>
                    </a:cubicBezTo>
                    <a:cubicBezTo>
                      <a:pt x="128" y="34"/>
                      <a:pt x="128" y="35"/>
                      <a:pt x="128" y="36"/>
                    </a:cubicBezTo>
                    <a:cubicBezTo>
                      <a:pt x="128" y="36"/>
                      <a:pt x="127" y="35"/>
                      <a:pt x="126" y="35"/>
                    </a:cubicBezTo>
                    <a:cubicBezTo>
                      <a:pt x="126" y="35"/>
                      <a:pt x="126" y="35"/>
                      <a:pt x="126" y="35"/>
                    </a:cubicBezTo>
                    <a:cubicBezTo>
                      <a:pt x="126" y="35"/>
                      <a:pt x="126" y="34"/>
                      <a:pt x="125" y="33"/>
                    </a:cubicBezTo>
                    <a:cubicBezTo>
                      <a:pt x="125" y="33"/>
                      <a:pt x="125" y="32"/>
                      <a:pt x="124" y="31"/>
                    </a:cubicBezTo>
                    <a:cubicBezTo>
                      <a:pt x="125" y="31"/>
                      <a:pt x="125" y="31"/>
                      <a:pt x="126" y="31"/>
                    </a:cubicBezTo>
                    <a:cubicBezTo>
                      <a:pt x="127" y="31"/>
                      <a:pt x="128" y="32"/>
                      <a:pt x="128" y="32"/>
                    </a:cubicBezTo>
                    <a:cubicBezTo>
                      <a:pt x="129" y="32"/>
                      <a:pt x="129" y="32"/>
                      <a:pt x="130" y="32"/>
                    </a:cubicBezTo>
                    <a:cubicBezTo>
                      <a:pt x="131" y="32"/>
                      <a:pt x="133" y="33"/>
                      <a:pt x="134" y="34"/>
                    </a:cubicBezTo>
                    <a:cubicBezTo>
                      <a:pt x="135" y="34"/>
                      <a:pt x="136" y="35"/>
                      <a:pt x="136" y="35"/>
                    </a:cubicBezTo>
                    <a:cubicBezTo>
                      <a:pt x="136" y="35"/>
                      <a:pt x="136" y="35"/>
                      <a:pt x="136" y="35"/>
                    </a:cubicBezTo>
                    <a:cubicBezTo>
                      <a:pt x="137" y="36"/>
                      <a:pt x="137" y="36"/>
                      <a:pt x="137" y="36"/>
                    </a:cubicBezTo>
                    <a:cubicBezTo>
                      <a:pt x="137" y="37"/>
                      <a:pt x="137" y="37"/>
                      <a:pt x="137" y="37"/>
                    </a:cubicBezTo>
                    <a:cubicBezTo>
                      <a:pt x="137" y="37"/>
                      <a:pt x="137" y="37"/>
                      <a:pt x="137" y="37"/>
                    </a:cubicBezTo>
                    <a:cubicBezTo>
                      <a:pt x="137" y="37"/>
                      <a:pt x="137" y="37"/>
                      <a:pt x="137" y="37"/>
                    </a:cubicBezTo>
                    <a:cubicBezTo>
                      <a:pt x="137" y="37"/>
                      <a:pt x="137" y="37"/>
                      <a:pt x="137" y="37"/>
                    </a:cubicBezTo>
                    <a:cubicBezTo>
                      <a:pt x="137" y="37"/>
                      <a:pt x="136" y="37"/>
                      <a:pt x="136" y="37"/>
                    </a:cubicBezTo>
                    <a:cubicBezTo>
                      <a:pt x="136" y="37"/>
                      <a:pt x="136" y="37"/>
                      <a:pt x="136" y="37"/>
                    </a:cubicBezTo>
                    <a:cubicBezTo>
                      <a:pt x="136" y="37"/>
                      <a:pt x="136" y="37"/>
                      <a:pt x="136" y="37"/>
                    </a:cubicBezTo>
                    <a:cubicBezTo>
                      <a:pt x="135" y="36"/>
                      <a:pt x="135" y="35"/>
                      <a:pt x="135" y="34"/>
                    </a:cubicBezTo>
                    <a:cubicBezTo>
                      <a:pt x="134" y="34"/>
                      <a:pt x="134" y="34"/>
                      <a:pt x="134" y="35"/>
                    </a:cubicBezTo>
                    <a:cubicBezTo>
                      <a:pt x="134" y="36"/>
                      <a:pt x="135" y="36"/>
                      <a:pt x="135" y="37"/>
                    </a:cubicBezTo>
                    <a:cubicBezTo>
                      <a:pt x="135" y="37"/>
                      <a:pt x="135" y="37"/>
                      <a:pt x="135" y="37"/>
                    </a:cubicBezTo>
                    <a:cubicBezTo>
                      <a:pt x="134" y="37"/>
                      <a:pt x="133" y="37"/>
                      <a:pt x="132" y="37"/>
                    </a:cubicBezTo>
                    <a:close/>
                    <a:moveTo>
                      <a:pt x="137" y="38"/>
                    </a:moveTo>
                    <a:cubicBezTo>
                      <a:pt x="137" y="39"/>
                      <a:pt x="136" y="39"/>
                      <a:pt x="136" y="39"/>
                    </a:cubicBezTo>
                    <a:cubicBezTo>
                      <a:pt x="135" y="38"/>
                      <a:pt x="134" y="38"/>
                      <a:pt x="133" y="38"/>
                    </a:cubicBezTo>
                    <a:cubicBezTo>
                      <a:pt x="134" y="38"/>
                      <a:pt x="135" y="38"/>
                      <a:pt x="136" y="38"/>
                    </a:cubicBezTo>
                    <a:cubicBezTo>
                      <a:pt x="136" y="38"/>
                      <a:pt x="137" y="38"/>
                      <a:pt x="137" y="38"/>
                    </a:cubicBezTo>
                    <a:cubicBezTo>
                      <a:pt x="137" y="38"/>
                      <a:pt x="137" y="38"/>
                      <a:pt x="137" y="38"/>
                    </a:cubicBezTo>
                    <a:cubicBezTo>
                      <a:pt x="138" y="38"/>
                      <a:pt x="138" y="38"/>
                      <a:pt x="138" y="38"/>
                    </a:cubicBezTo>
                    <a:cubicBezTo>
                      <a:pt x="138" y="38"/>
                      <a:pt x="138" y="38"/>
                      <a:pt x="137" y="38"/>
                    </a:cubicBezTo>
                    <a:close/>
                    <a:moveTo>
                      <a:pt x="137" y="34"/>
                    </a:moveTo>
                    <a:cubicBezTo>
                      <a:pt x="137" y="34"/>
                      <a:pt x="137" y="34"/>
                      <a:pt x="137" y="34"/>
                    </a:cubicBezTo>
                    <a:cubicBezTo>
                      <a:pt x="135" y="34"/>
                      <a:pt x="134" y="33"/>
                      <a:pt x="133" y="33"/>
                    </a:cubicBezTo>
                    <a:cubicBezTo>
                      <a:pt x="133" y="32"/>
                      <a:pt x="133" y="32"/>
                      <a:pt x="133" y="32"/>
                    </a:cubicBezTo>
                    <a:cubicBezTo>
                      <a:pt x="133" y="32"/>
                      <a:pt x="133" y="32"/>
                      <a:pt x="133" y="32"/>
                    </a:cubicBezTo>
                    <a:cubicBezTo>
                      <a:pt x="134" y="33"/>
                      <a:pt x="136" y="33"/>
                      <a:pt x="137" y="33"/>
                    </a:cubicBezTo>
                    <a:cubicBezTo>
                      <a:pt x="137" y="34"/>
                      <a:pt x="137" y="34"/>
                      <a:pt x="137" y="34"/>
                    </a:cubicBezTo>
                    <a:close/>
                    <a:moveTo>
                      <a:pt x="138" y="34"/>
                    </a:moveTo>
                    <a:cubicBezTo>
                      <a:pt x="138" y="34"/>
                      <a:pt x="138" y="34"/>
                      <a:pt x="138" y="34"/>
                    </a:cubicBezTo>
                    <a:cubicBezTo>
                      <a:pt x="138" y="34"/>
                      <a:pt x="138" y="34"/>
                      <a:pt x="138" y="34"/>
                    </a:cubicBezTo>
                    <a:cubicBezTo>
                      <a:pt x="138" y="34"/>
                      <a:pt x="138" y="34"/>
                      <a:pt x="138" y="34"/>
                    </a:cubicBezTo>
                    <a:close/>
                    <a:moveTo>
                      <a:pt x="138" y="33"/>
                    </a:moveTo>
                    <a:cubicBezTo>
                      <a:pt x="137" y="33"/>
                      <a:pt x="136" y="32"/>
                      <a:pt x="135" y="32"/>
                    </a:cubicBezTo>
                    <a:cubicBezTo>
                      <a:pt x="136" y="32"/>
                      <a:pt x="137" y="32"/>
                      <a:pt x="138" y="31"/>
                    </a:cubicBezTo>
                    <a:cubicBezTo>
                      <a:pt x="138" y="31"/>
                      <a:pt x="138" y="31"/>
                      <a:pt x="138" y="31"/>
                    </a:cubicBezTo>
                    <a:cubicBezTo>
                      <a:pt x="138" y="31"/>
                      <a:pt x="138" y="32"/>
                      <a:pt x="138" y="33"/>
                    </a:cubicBezTo>
                    <a:close/>
                    <a:moveTo>
                      <a:pt x="130" y="10"/>
                    </a:moveTo>
                    <a:cubicBezTo>
                      <a:pt x="130" y="10"/>
                      <a:pt x="130" y="10"/>
                      <a:pt x="130" y="10"/>
                    </a:cubicBezTo>
                    <a:cubicBezTo>
                      <a:pt x="130" y="8"/>
                      <a:pt x="129" y="7"/>
                      <a:pt x="128" y="5"/>
                    </a:cubicBezTo>
                    <a:cubicBezTo>
                      <a:pt x="128" y="5"/>
                      <a:pt x="128" y="4"/>
                      <a:pt x="127" y="3"/>
                    </a:cubicBezTo>
                    <a:cubicBezTo>
                      <a:pt x="127" y="3"/>
                      <a:pt x="127" y="3"/>
                      <a:pt x="126" y="2"/>
                    </a:cubicBezTo>
                    <a:cubicBezTo>
                      <a:pt x="127" y="3"/>
                      <a:pt x="127" y="3"/>
                      <a:pt x="128" y="3"/>
                    </a:cubicBezTo>
                    <a:cubicBezTo>
                      <a:pt x="128" y="3"/>
                      <a:pt x="128" y="4"/>
                      <a:pt x="128" y="4"/>
                    </a:cubicBezTo>
                    <a:cubicBezTo>
                      <a:pt x="129" y="6"/>
                      <a:pt x="130" y="8"/>
                      <a:pt x="130" y="10"/>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9" name="Freeform 6"/>
              <p:cNvSpPr/>
              <p:nvPr/>
            </p:nvSpPr>
            <p:spPr bwMode="auto">
              <a:xfrm rot="1164309">
                <a:off x="-77802" y="2212753"/>
                <a:ext cx="33338" cy="66675"/>
              </a:xfrm>
              <a:custGeom>
                <a:avLst/>
                <a:gdLst>
                  <a:gd name="T0" fmla="*/ 1 w 2"/>
                  <a:gd name="T1" fmla="*/ 0 h 4"/>
                  <a:gd name="T2" fmla="*/ 1 w 2"/>
                  <a:gd name="T3" fmla="*/ 3 h 4"/>
                  <a:gd name="T4" fmla="*/ 2 w 2"/>
                  <a:gd name="T5" fmla="*/ 3 h 4"/>
                  <a:gd name="T6" fmla="*/ 2 w 2"/>
                  <a:gd name="T7" fmla="*/ 0 h 4"/>
                  <a:gd name="T8" fmla="*/ 1 w 2"/>
                  <a:gd name="T9" fmla="*/ 0 h 4"/>
                </a:gdLst>
                <a:ahLst/>
                <a:cxnLst>
                  <a:cxn ang="0">
                    <a:pos x="T0" y="T1"/>
                  </a:cxn>
                  <a:cxn ang="0">
                    <a:pos x="T2" y="T3"/>
                  </a:cxn>
                  <a:cxn ang="0">
                    <a:pos x="T4" y="T5"/>
                  </a:cxn>
                  <a:cxn ang="0">
                    <a:pos x="T6" y="T7"/>
                  </a:cxn>
                  <a:cxn ang="0">
                    <a:pos x="T8" y="T9"/>
                  </a:cxn>
                </a:cxnLst>
                <a:rect l="0" t="0" r="r" b="b"/>
                <a:pathLst>
                  <a:path w="2" h="4">
                    <a:moveTo>
                      <a:pt x="1" y="0"/>
                    </a:moveTo>
                    <a:cubicBezTo>
                      <a:pt x="1" y="1"/>
                      <a:pt x="1" y="2"/>
                      <a:pt x="1" y="3"/>
                    </a:cubicBezTo>
                    <a:cubicBezTo>
                      <a:pt x="2" y="4"/>
                      <a:pt x="2" y="3"/>
                      <a:pt x="2" y="3"/>
                    </a:cubicBezTo>
                    <a:cubicBezTo>
                      <a:pt x="2" y="2"/>
                      <a:pt x="2" y="1"/>
                      <a:pt x="2" y="0"/>
                    </a:cubicBezTo>
                    <a:cubicBezTo>
                      <a:pt x="1" y="0"/>
                      <a:pt x="0" y="0"/>
                      <a:pt x="1" y="0"/>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0" name="Freeform 7"/>
              <p:cNvSpPr/>
              <p:nvPr/>
            </p:nvSpPr>
            <p:spPr bwMode="auto">
              <a:xfrm rot="1164309">
                <a:off x="2003038" y="664554"/>
                <a:ext cx="49213" cy="66675"/>
              </a:xfrm>
              <a:custGeom>
                <a:avLst/>
                <a:gdLst>
                  <a:gd name="T0" fmla="*/ 3 w 3"/>
                  <a:gd name="T1" fmla="*/ 3 h 4"/>
                  <a:gd name="T2" fmla="*/ 1 w 3"/>
                  <a:gd name="T3" fmla="*/ 1 h 4"/>
                  <a:gd name="T4" fmla="*/ 0 w 3"/>
                  <a:gd name="T5" fmla="*/ 1 h 4"/>
                  <a:gd name="T6" fmla="*/ 2 w 3"/>
                  <a:gd name="T7" fmla="*/ 3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2" y="2"/>
                      <a:pt x="2" y="1"/>
                      <a:pt x="1" y="1"/>
                    </a:cubicBezTo>
                    <a:cubicBezTo>
                      <a:pt x="1" y="0"/>
                      <a:pt x="0" y="0"/>
                      <a:pt x="0" y="1"/>
                    </a:cubicBezTo>
                    <a:cubicBezTo>
                      <a:pt x="1" y="2"/>
                      <a:pt x="1" y="3"/>
                      <a:pt x="2" y="3"/>
                    </a:cubicBezTo>
                    <a:cubicBezTo>
                      <a:pt x="2" y="4"/>
                      <a:pt x="3" y="3"/>
                      <a:pt x="3" y="3"/>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1" name="Freeform 8"/>
              <p:cNvSpPr/>
              <p:nvPr/>
            </p:nvSpPr>
            <p:spPr bwMode="auto">
              <a:xfrm rot="1164309">
                <a:off x="2078712" y="722231"/>
                <a:ext cx="33338" cy="158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1" y="1"/>
                      <a:pt x="1" y="1"/>
                    </a:cubicBezTo>
                    <a:cubicBezTo>
                      <a:pt x="2" y="1"/>
                      <a:pt x="1" y="0"/>
                      <a:pt x="1" y="0"/>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2" name="Freeform 9"/>
              <p:cNvSpPr>
                <a:spLocks noEditPoints="1"/>
              </p:cNvSpPr>
              <p:nvPr/>
            </p:nvSpPr>
            <p:spPr bwMode="auto">
              <a:xfrm rot="1164309">
                <a:off x="508201" y="1804737"/>
                <a:ext cx="411163" cy="592138"/>
              </a:xfrm>
              <a:custGeom>
                <a:avLst/>
                <a:gdLst>
                  <a:gd name="T0" fmla="*/ 15 w 25"/>
                  <a:gd name="T1" fmla="*/ 2 h 36"/>
                  <a:gd name="T2" fmla="*/ 14 w 25"/>
                  <a:gd name="T3" fmla="*/ 0 h 36"/>
                  <a:gd name="T4" fmla="*/ 12 w 25"/>
                  <a:gd name="T5" fmla="*/ 1 h 36"/>
                  <a:gd name="T6" fmla="*/ 7 w 25"/>
                  <a:gd name="T7" fmla="*/ 3 h 36"/>
                  <a:gd name="T8" fmla="*/ 4 w 25"/>
                  <a:gd name="T9" fmla="*/ 5 h 36"/>
                  <a:gd name="T10" fmla="*/ 0 w 25"/>
                  <a:gd name="T11" fmla="*/ 8 h 36"/>
                  <a:gd name="T12" fmla="*/ 3 w 25"/>
                  <a:gd name="T13" fmla="*/ 12 h 36"/>
                  <a:gd name="T14" fmla="*/ 7 w 25"/>
                  <a:gd name="T15" fmla="*/ 26 h 36"/>
                  <a:gd name="T16" fmla="*/ 10 w 25"/>
                  <a:gd name="T17" fmla="*/ 34 h 36"/>
                  <a:gd name="T18" fmla="*/ 11 w 25"/>
                  <a:gd name="T19" fmla="*/ 36 h 36"/>
                  <a:gd name="T20" fmla="*/ 11 w 25"/>
                  <a:gd name="T21" fmla="*/ 35 h 36"/>
                  <a:gd name="T22" fmla="*/ 12 w 25"/>
                  <a:gd name="T23" fmla="*/ 35 h 36"/>
                  <a:gd name="T24" fmla="*/ 13 w 25"/>
                  <a:gd name="T25" fmla="*/ 35 h 36"/>
                  <a:gd name="T26" fmla="*/ 22 w 25"/>
                  <a:gd name="T27" fmla="*/ 32 h 36"/>
                  <a:gd name="T28" fmla="*/ 25 w 25"/>
                  <a:gd name="T29" fmla="*/ 31 h 36"/>
                  <a:gd name="T30" fmla="*/ 25 w 25"/>
                  <a:gd name="T31" fmla="*/ 30 h 36"/>
                  <a:gd name="T32" fmla="*/ 22 w 25"/>
                  <a:gd name="T33" fmla="*/ 23 h 36"/>
                  <a:gd name="T34" fmla="*/ 20 w 25"/>
                  <a:gd name="T35" fmla="*/ 15 h 36"/>
                  <a:gd name="T36" fmla="*/ 17 w 25"/>
                  <a:gd name="T37" fmla="*/ 7 h 36"/>
                  <a:gd name="T38" fmla="*/ 16 w 25"/>
                  <a:gd name="T39" fmla="*/ 3 h 36"/>
                  <a:gd name="T40" fmla="*/ 22 w 25"/>
                  <a:gd name="T41" fmla="*/ 31 h 36"/>
                  <a:gd name="T42" fmla="*/ 22 w 25"/>
                  <a:gd name="T43" fmla="*/ 24 h 36"/>
                  <a:gd name="T44" fmla="*/ 24 w 25"/>
                  <a:gd name="T45" fmla="*/ 29 h 36"/>
                  <a:gd name="T46" fmla="*/ 21 w 25"/>
                  <a:gd name="T47" fmla="*/ 23 h 36"/>
                  <a:gd name="T48" fmla="*/ 18 w 25"/>
                  <a:gd name="T49" fmla="*/ 13 h 36"/>
                  <a:gd name="T50" fmla="*/ 22 w 25"/>
                  <a:gd name="T51" fmla="*/ 24 h 36"/>
                  <a:gd name="T52" fmla="*/ 14 w 25"/>
                  <a:gd name="T53" fmla="*/ 1 h 36"/>
                  <a:gd name="T54" fmla="*/ 14 w 25"/>
                  <a:gd name="T55" fmla="*/ 2 h 36"/>
                  <a:gd name="T56" fmla="*/ 12 w 25"/>
                  <a:gd name="T57" fmla="*/ 2 h 36"/>
                  <a:gd name="T58" fmla="*/ 13 w 25"/>
                  <a:gd name="T59" fmla="*/ 1 h 36"/>
                  <a:gd name="T60" fmla="*/ 1 w 25"/>
                  <a:gd name="T61" fmla="*/ 8 h 36"/>
                  <a:gd name="T62" fmla="*/ 3 w 25"/>
                  <a:gd name="T63" fmla="*/ 6 h 36"/>
                  <a:gd name="T64" fmla="*/ 3 w 25"/>
                  <a:gd name="T65" fmla="*/ 7 h 36"/>
                  <a:gd name="T66" fmla="*/ 4 w 25"/>
                  <a:gd name="T67" fmla="*/ 12 h 36"/>
                  <a:gd name="T68" fmla="*/ 4 w 25"/>
                  <a:gd name="T69" fmla="*/ 12 h 36"/>
                  <a:gd name="T70" fmla="*/ 9 w 25"/>
                  <a:gd name="T71" fmla="*/ 31 h 36"/>
                  <a:gd name="T72" fmla="*/ 8 w 25"/>
                  <a:gd name="T73" fmla="*/ 27 h 36"/>
                  <a:gd name="T74" fmla="*/ 12 w 25"/>
                  <a:gd name="T75" fmla="*/ 35 h 36"/>
                  <a:gd name="T76" fmla="*/ 11 w 25"/>
                  <a:gd name="T77" fmla="*/ 34 h 36"/>
                  <a:gd name="T78" fmla="*/ 7 w 25"/>
                  <a:gd name="T79" fmla="*/ 19 h 36"/>
                  <a:gd name="T80" fmla="*/ 5 w 25"/>
                  <a:gd name="T81" fmla="*/ 12 h 36"/>
                  <a:gd name="T82" fmla="*/ 4 w 25"/>
                  <a:gd name="T83" fmla="*/ 7 h 36"/>
                  <a:gd name="T84" fmla="*/ 6 w 25"/>
                  <a:gd name="T85" fmla="*/ 5 h 36"/>
                  <a:gd name="T86" fmla="*/ 11 w 25"/>
                  <a:gd name="T87" fmla="*/ 3 h 36"/>
                  <a:gd name="T88" fmla="*/ 15 w 25"/>
                  <a:gd name="T89" fmla="*/ 3 h 36"/>
                  <a:gd name="T90" fmla="*/ 16 w 25"/>
                  <a:gd name="T91" fmla="*/ 8 h 36"/>
                  <a:gd name="T92" fmla="*/ 17 w 25"/>
                  <a:gd name="T93" fmla="*/ 13 h 36"/>
                  <a:gd name="T94" fmla="*/ 21 w 25"/>
                  <a:gd name="T95" fmla="*/ 25 h 36"/>
                  <a:gd name="T96" fmla="*/ 17 w 25"/>
                  <a:gd name="T97" fmla="*/ 31 h 36"/>
                  <a:gd name="T98" fmla="*/ 22 w 25"/>
                  <a:gd name="T99" fmla="*/ 32 h 36"/>
                  <a:gd name="T100" fmla="*/ 22 w 25"/>
                  <a:gd name="T101"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 h="36">
                    <a:moveTo>
                      <a:pt x="16" y="3"/>
                    </a:moveTo>
                    <a:cubicBezTo>
                      <a:pt x="16" y="3"/>
                      <a:pt x="16" y="3"/>
                      <a:pt x="15" y="2"/>
                    </a:cubicBezTo>
                    <a:cubicBezTo>
                      <a:pt x="15" y="2"/>
                      <a:pt x="15" y="2"/>
                      <a:pt x="15" y="2"/>
                    </a:cubicBezTo>
                    <a:cubicBezTo>
                      <a:pt x="15" y="1"/>
                      <a:pt x="14" y="1"/>
                      <a:pt x="14" y="0"/>
                    </a:cubicBezTo>
                    <a:cubicBezTo>
                      <a:pt x="14" y="0"/>
                      <a:pt x="13" y="0"/>
                      <a:pt x="13" y="0"/>
                    </a:cubicBezTo>
                    <a:cubicBezTo>
                      <a:pt x="13" y="1"/>
                      <a:pt x="12" y="1"/>
                      <a:pt x="12" y="1"/>
                    </a:cubicBezTo>
                    <a:cubicBezTo>
                      <a:pt x="10" y="2"/>
                      <a:pt x="9" y="3"/>
                      <a:pt x="7" y="3"/>
                    </a:cubicBezTo>
                    <a:cubicBezTo>
                      <a:pt x="7" y="3"/>
                      <a:pt x="7" y="3"/>
                      <a:pt x="7" y="3"/>
                    </a:cubicBezTo>
                    <a:cubicBezTo>
                      <a:pt x="6" y="4"/>
                      <a:pt x="5" y="4"/>
                      <a:pt x="4" y="5"/>
                    </a:cubicBezTo>
                    <a:cubicBezTo>
                      <a:pt x="4" y="5"/>
                      <a:pt x="4" y="5"/>
                      <a:pt x="4" y="5"/>
                    </a:cubicBezTo>
                    <a:cubicBezTo>
                      <a:pt x="3" y="5"/>
                      <a:pt x="2" y="5"/>
                      <a:pt x="1" y="6"/>
                    </a:cubicBezTo>
                    <a:cubicBezTo>
                      <a:pt x="1" y="6"/>
                      <a:pt x="0" y="7"/>
                      <a:pt x="0" y="8"/>
                    </a:cubicBezTo>
                    <a:cubicBezTo>
                      <a:pt x="0" y="8"/>
                      <a:pt x="1" y="9"/>
                      <a:pt x="1" y="10"/>
                    </a:cubicBezTo>
                    <a:cubicBezTo>
                      <a:pt x="2" y="10"/>
                      <a:pt x="3" y="11"/>
                      <a:pt x="3" y="12"/>
                    </a:cubicBezTo>
                    <a:cubicBezTo>
                      <a:pt x="4" y="14"/>
                      <a:pt x="5" y="17"/>
                      <a:pt x="6" y="19"/>
                    </a:cubicBezTo>
                    <a:cubicBezTo>
                      <a:pt x="6" y="22"/>
                      <a:pt x="7" y="24"/>
                      <a:pt x="7" y="26"/>
                    </a:cubicBezTo>
                    <a:cubicBezTo>
                      <a:pt x="8" y="28"/>
                      <a:pt x="8" y="30"/>
                      <a:pt x="9" y="31"/>
                    </a:cubicBezTo>
                    <a:cubicBezTo>
                      <a:pt x="9" y="32"/>
                      <a:pt x="9" y="34"/>
                      <a:pt x="10" y="34"/>
                    </a:cubicBezTo>
                    <a:cubicBezTo>
                      <a:pt x="10" y="35"/>
                      <a:pt x="10" y="35"/>
                      <a:pt x="10" y="36"/>
                    </a:cubicBezTo>
                    <a:cubicBezTo>
                      <a:pt x="10" y="36"/>
                      <a:pt x="11" y="36"/>
                      <a:pt x="11" y="36"/>
                    </a:cubicBezTo>
                    <a:cubicBezTo>
                      <a:pt x="11" y="35"/>
                      <a:pt x="11" y="35"/>
                      <a:pt x="11" y="35"/>
                    </a:cubicBezTo>
                    <a:cubicBezTo>
                      <a:pt x="11" y="35"/>
                      <a:pt x="11" y="35"/>
                      <a:pt x="11" y="35"/>
                    </a:cubicBezTo>
                    <a:cubicBezTo>
                      <a:pt x="11" y="35"/>
                      <a:pt x="11" y="35"/>
                      <a:pt x="11" y="35"/>
                    </a:cubicBezTo>
                    <a:cubicBezTo>
                      <a:pt x="12" y="36"/>
                      <a:pt x="12" y="36"/>
                      <a:pt x="12" y="35"/>
                    </a:cubicBezTo>
                    <a:cubicBezTo>
                      <a:pt x="12" y="35"/>
                      <a:pt x="13" y="35"/>
                      <a:pt x="13" y="35"/>
                    </a:cubicBezTo>
                    <a:cubicBezTo>
                      <a:pt x="13" y="35"/>
                      <a:pt x="13" y="35"/>
                      <a:pt x="13" y="35"/>
                    </a:cubicBezTo>
                    <a:cubicBezTo>
                      <a:pt x="15" y="35"/>
                      <a:pt x="17" y="34"/>
                      <a:pt x="19" y="34"/>
                    </a:cubicBezTo>
                    <a:cubicBezTo>
                      <a:pt x="20" y="33"/>
                      <a:pt x="21" y="33"/>
                      <a:pt x="22" y="32"/>
                    </a:cubicBezTo>
                    <a:cubicBezTo>
                      <a:pt x="22" y="33"/>
                      <a:pt x="22" y="33"/>
                      <a:pt x="23" y="33"/>
                    </a:cubicBezTo>
                    <a:cubicBezTo>
                      <a:pt x="23" y="32"/>
                      <a:pt x="24" y="32"/>
                      <a:pt x="25" y="31"/>
                    </a:cubicBezTo>
                    <a:cubicBezTo>
                      <a:pt x="25" y="31"/>
                      <a:pt x="25" y="31"/>
                      <a:pt x="25" y="31"/>
                    </a:cubicBezTo>
                    <a:cubicBezTo>
                      <a:pt x="25" y="31"/>
                      <a:pt x="25" y="30"/>
                      <a:pt x="25" y="30"/>
                    </a:cubicBezTo>
                    <a:cubicBezTo>
                      <a:pt x="25" y="29"/>
                      <a:pt x="25" y="28"/>
                      <a:pt x="24" y="27"/>
                    </a:cubicBezTo>
                    <a:cubicBezTo>
                      <a:pt x="24" y="25"/>
                      <a:pt x="23" y="24"/>
                      <a:pt x="22" y="23"/>
                    </a:cubicBezTo>
                    <a:cubicBezTo>
                      <a:pt x="22" y="22"/>
                      <a:pt x="22" y="21"/>
                      <a:pt x="21" y="19"/>
                    </a:cubicBezTo>
                    <a:cubicBezTo>
                      <a:pt x="21" y="18"/>
                      <a:pt x="20" y="17"/>
                      <a:pt x="20" y="15"/>
                    </a:cubicBezTo>
                    <a:cubicBezTo>
                      <a:pt x="19" y="13"/>
                      <a:pt x="18" y="10"/>
                      <a:pt x="17" y="7"/>
                    </a:cubicBezTo>
                    <a:cubicBezTo>
                      <a:pt x="17" y="7"/>
                      <a:pt x="17" y="7"/>
                      <a:pt x="17" y="7"/>
                    </a:cubicBezTo>
                    <a:cubicBezTo>
                      <a:pt x="17" y="7"/>
                      <a:pt x="17" y="6"/>
                      <a:pt x="17" y="5"/>
                    </a:cubicBezTo>
                    <a:cubicBezTo>
                      <a:pt x="17" y="5"/>
                      <a:pt x="17" y="4"/>
                      <a:pt x="16" y="3"/>
                    </a:cubicBezTo>
                    <a:close/>
                    <a:moveTo>
                      <a:pt x="18" y="32"/>
                    </a:moveTo>
                    <a:cubicBezTo>
                      <a:pt x="19" y="32"/>
                      <a:pt x="21" y="31"/>
                      <a:pt x="22" y="31"/>
                    </a:cubicBezTo>
                    <a:cubicBezTo>
                      <a:pt x="21" y="31"/>
                      <a:pt x="19" y="32"/>
                      <a:pt x="18" y="32"/>
                    </a:cubicBezTo>
                    <a:close/>
                    <a:moveTo>
                      <a:pt x="22" y="24"/>
                    </a:moveTo>
                    <a:cubicBezTo>
                      <a:pt x="22" y="25"/>
                      <a:pt x="23" y="26"/>
                      <a:pt x="23" y="27"/>
                    </a:cubicBezTo>
                    <a:cubicBezTo>
                      <a:pt x="24" y="28"/>
                      <a:pt x="24" y="28"/>
                      <a:pt x="24" y="29"/>
                    </a:cubicBezTo>
                    <a:cubicBezTo>
                      <a:pt x="24" y="29"/>
                      <a:pt x="24" y="29"/>
                      <a:pt x="24" y="29"/>
                    </a:cubicBezTo>
                    <a:cubicBezTo>
                      <a:pt x="23" y="28"/>
                      <a:pt x="22" y="25"/>
                      <a:pt x="21" y="23"/>
                    </a:cubicBezTo>
                    <a:cubicBezTo>
                      <a:pt x="21" y="21"/>
                      <a:pt x="20" y="18"/>
                      <a:pt x="19" y="15"/>
                    </a:cubicBezTo>
                    <a:cubicBezTo>
                      <a:pt x="19" y="15"/>
                      <a:pt x="19" y="14"/>
                      <a:pt x="18" y="13"/>
                    </a:cubicBezTo>
                    <a:cubicBezTo>
                      <a:pt x="19" y="15"/>
                      <a:pt x="20" y="17"/>
                      <a:pt x="20" y="18"/>
                    </a:cubicBezTo>
                    <a:cubicBezTo>
                      <a:pt x="21" y="20"/>
                      <a:pt x="21" y="22"/>
                      <a:pt x="22" y="24"/>
                    </a:cubicBezTo>
                    <a:close/>
                    <a:moveTo>
                      <a:pt x="13" y="1"/>
                    </a:moveTo>
                    <a:cubicBezTo>
                      <a:pt x="13" y="1"/>
                      <a:pt x="14" y="1"/>
                      <a:pt x="14" y="1"/>
                    </a:cubicBezTo>
                    <a:cubicBezTo>
                      <a:pt x="14" y="1"/>
                      <a:pt x="14" y="1"/>
                      <a:pt x="14" y="1"/>
                    </a:cubicBezTo>
                    <a:cubicBezTo>
                      <a:pt x="14" y="2"/>
                      <a:pt x="14" y="2"/>
                      <a:pt x="14" y="2"/>
                    </a:cubicBezTo>
                    <a:cubicBezTo>
                      <a:pt x="14" y="2"/>
                      <a:pt x="14" y="2"/>
                      <a:pt x="14" y="2"/>
                    </a:cubicBezTo>
                    <a:cubicBezTo>
                      <a:pt x="13" y="2"/>
                      <a:pt x="13" y="2"/>
                      <a:pt x="12" y="2"/>
                    </a:cubicBezTo>
                    <a:cubicBezTo>
                      <a:pt x="11" y="2"/>
                      <a:pt x="11" y="2"/>
                      <a:pt x="11" y="2"/>
                    </a:cubicBezTo>
                    <a:cubicBezTo>
                      <a:pt x="12" y="2"/>
                      <a:pt x="13" y="2"/>
                      <a:pt x="13" y="1"/>
                    </a:cubicBezTo>
                    <a:close/>
                    <a:moveTo>
                      <a:pt x="2" y="9"/>
                    </a:moveTo>
                    <a:cubicBezTo>
                      <a:pt x="2" y="9"/>
                      <a:pt x="2" y="8"/>
                      <a:pt x="1" y="8"/>
                    </a:cubicBezTo>
                    <a:cubicBezTo>
                      <a:pt x="1" y="8"/>
                      <a:pt x="1" y="8"/>
                      <a:pt x="1" y="7"/>
                    </a:cubicBezTo>
                    <a:cubicBezTo>
                      <a:pt x="1" y="7"/>
                      <a:pt x="2" y="6"/>
                      <a:pt x="3" y="6"/>
                    </a:cubicBezTo>
                    <a:cubicBezTo>
                      <a:pt x="3" y="6"/>
                      <a:pt x="3" y="6"/>
                      <a:pt x="3" y="6"/>
                    </a:cubicBezTo>
                    <a:cubicBezTo>
                      <a:pt x="3" y="6"/>
                      <a:pt x="3" y="6"/>
                      <a:pt x="3" y="7"/>
                    </a:cubicBezTo>
                    <a:cubicBezTo>
                      <a:pt x="3" y="8"/>
                      <a:pt x="3" y="8"/>
                      <a:pt x="3" y="9"/>
                    </a:cubicBezTo>
                    <a:cubicBezTo>
                      <a:pt x="3" y="10"/>
                      <a:pt x="4" y="11"/>
                      <a:pt x="4" y="12"/>
                    </a:cubicBezTo>
                    <a:cubicBezTo>
                      <a:pt x="4" y="12"/>
                      <a:pt x="4" y="13"/>
                      <a:pt x="4" y="13"/>
                    </a:cubicBezTo>
                    <a:cubicBezTo>
                      <a:pt x="4" y="13"/>
                      <a:pt x="4" y="12"/>
                      <a:pt x="4" y="12"/>
                    </a:cubicBezTo>
                    <a:cubicBezTo>
                      <a:pt x="3" y="11"/>
                      <a:pt x="3" y="10"/>
                      <a:pt x="2" y="9"/>
                    </a:cubicBezTo>
                    <a:close/>
                    <a:moveTo>
                      <a:pt x="9" y="31"/>
                    </a:moveTo>
                    <a:cubicBezTo>
                      <a:pt x="9" y="31"/>
                      <a:pt x="9" y="30"/>
                      <a:pt x="9" y="30"/>
                    </a:cubicBezTo>
                    <a:cubicBezTo>
                      <a:pt x="9" y="29"/>
                      <a:pt x="9" y="28"/>
                      <a:pt x="8" y="27"/>
                    </a:cubicBezTo>
                    <a:cubicBezTo>
                      <a:pt x="9" y="29"/>
                      <a:pt x="9" y="30"/>
                      <a:pt x="9" y="31"/>
                    </a:cubicBezTo>
                    <a:close/>
                    <a:moveTo>
                      <a:pt x="12" y="35"/>
                    </a:moveTo>
                    <a:cubicBezTo>
                      <a:pt x="12" y="35"/>
                      <a:pt x="12" y="35"/>
                      <a:pt x="12" y="35"/>
                    </a:cubicBezTo>
                    <a:cubicBezTo>
                      <a:pt x="11" y="34"/>
                      <a:pt x="11" y="34"/>
                      <a:pt x="11" y="34"/>
                    </a:cubicBezTo>
                    <a:cubicBezTo>
                      <a:pt x="10" y="29"/>
                      <a:pt x="9" y="24"/>
                      <a:pt x="7" y="19"/>
                    </a:cubicBezTo>
                    <a:cubicBezTo>
                      <a:pt x="7" y="19"/>
                      <a:pt x="7" y="19"/>
                      <a:pt x="7" y="19"/>
                    </a:cubicBezTo>
                    <a:cubicBezTo>
                      <a:pt x="6" y="18"/>
                      <a:pt x="6" y="17"/>
                      <a:pt x="6" y="15"/>
                    </a:cubicBezTo>
                    <a:cubicBezTo>
                      <a:pt x="6" y="14"/>
                      <a:pt x="5" y="13"/>
                      <a:pt x="5" y="12"/>
                    </a:cubicBezTo>
                    <a:cubicBezTo>
                      <a:pt x="5" y="11"/>
                      <a:pt x="4" y="10"/>
                      <a:pt x="4" y="9"/>
                    </a:cubicBezTo>
                    <a:cubicBezTo>
                      <a:pt x="4" y="8"/>
                      <a:pt x="4" y="7"/>
                      <a:pt x="4" y="7"/>
                    </a:cubicBezTo>
                    <a:cubicBezTo>
                      <a:pt x="4" y="6"/>
                      <a:pt x="4" y="6"/>
                      <a:pt x="5" y="5"/>
                    </a:cubicBezTo>
                    <a:cubicBezTo>
                      <a:pt x="5" y="5"/>
                      <a:pt x="6" y="5"/>
                      <a:pt x="6" y="5"/>
                    </a:cubicBezTo>
                    <a:cubicBezTo>
                      <a:pt x="7" y="4"/>
                      <a:pt x="7" y="4"/>
                      <a:pt x="8" y="4"/>
                    </a:cubicBezTo>
                    <a:cubicBezTo>
                      <a:pt x="9" y="4"/>
                      <a:pt x="10" y="4"/>
                      <a:pt x="11" y="3"/>
                    </a:cubicBezTo>
                    <a:cubicBezTo>
                      <a:pt x="11" y="3"/>
                      <a:pt x="12" y="3"/>
                      <a:pt x="13" y="3"/>
                    </a:cubicBezTo>
                    <a:cubicBezTo>
                      <a:pt x="14" y="3"/>
                      <a:pt x="14" y="3"/>
                      <a:pt x="15" y="3"/>
                    </a:cubicBezTo>
                    <a:cubicBezTo>
                      <a:pt x="15" y="4"/>
                      <a:pt x="15" y="4"/>
                      <a:pt x="15" y="5"/>
                    </a:cubicBezTo>
                    <a:cubicBezTo>
                      <a:pt x="16" y="6"/>
                      <a:pt x="16" y="7"/>
                      <a:pt x="16" y="8"/>
                    </a:cubicBezTo>
                    <a:cubicBezTo>
                      <a:pt x="16" y="8"/>
                      <a:pt x="16" y="8"/>
                      <a:pt x="16" y="8"/>
                    </a:cubicBezTo>
                    <a:cubicBezTo>
                      <a:pt x="17" y="10"/>
                      <a:pt x="17" y="11"/>
                      <a:pt x="17" y="13"/>
                    </a:cubicBezTo>
                    <a:cubicBezTo>
                      <a:pt x="18" y="15"/>
                      <a:pt x="19" y="18"/>
                      <a:pt x="19" y="20"/>
                    </a:cubicBezTo>
                    <a:cubicBezTo>
                      <a:pt x="20" y="22"/>
                      <a:pt x="21" y="24"/>
                      <a:pt x="21" y="25"/>
                    </a:cubicBezTo>
                    <a:cubicBezTo>
                      <a:pt x="22" y="27"/>
                      <a:pt x="22" y="29"/>
                      <a:pt x="23" y="30"/>
                    </a:cubicBezTo>
                    <a:cubicBezTo>
                      <a:pt x="21" y="30"/>
                      <a:pt x="19" y="31"/>
                      <a:pt x="17" y="31"/>
                    </a:cubicBezTo>
                    <a:cubicBezTo>
                      <a:pt x="15" y="32"/>
                      <a:pt x="14" y="34"/>
                      <a:pt x="12" y="35"/>
                    </a:cubicBezTo>
                    <a:close/>
                    <a:moveTo>
                      <a:pt x="22" y="32"/>
                    </a:moveTo>
                    <a:cubicBezTo>
                      <a:pt x="22" y="32"/>
                      <a:pt x="22" y="32"/>
                      <a:pt x="22" y="32"/>
                    </a:cubicBezTo>
                    <a:cubicBezTo>
                      <a:pt x="22" y="32"/>
                      <a:pt x="22" y="32"/>
                      <a:pt x="22" y="32"/>
                    </a:cubicBezTo>
                    <a:cubicBezTo>
                      <a:pt x="22" y="32"/>
                      <a:pt x="22" y="32"/>
                      <a:pt x="22" y="32"/>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3" name="Freeform 10"/>
              <p:cNvSpPr>
                <a:spLocks noEditPoints="1"/>
              </p:cNvSpPr>
              <p:nvPr/>
            </p:nvSpPr>
            <p:spPr bwMode="auto">
              <a:xfrm rot="1164309">
                <a:off x="1049875" y="1628232"/>
                <a:ext cx="476250" cy="757238"/>
              </a:xfrm>
              <a:custGeom>
                <a:avLst/>
                <a:gdLst>
                  <a:gd name="T0" fmla="*/ 15 w 29"/>
                  <a:gd name="T1" fmla="*/ 1 h 46"/>
                  <a:gd name="T2" fmla="*/ 14 w 29"/>
                  <a:gd name="T3" fmla="*/ 0 h 46"/>
                  <a:gd name="T4" fmla="*/ 12 w 29"/>
                  <a:gd name="T5" fmla="*/ 1 h 46"/>
                  <a:gd name="T6" fmla="*/ 10 w 29"/>
                  <a:gd name="T7" fmla="*/ 2 h 46"/>
                  <a:gd name="T8" fmla="*/ 7 w 29"/>
                  <a:gd name="T9" fmla="*/ 3 h 46"/>
                  <a:gd name="T10" fmla="*/ 1 w 29"/>
                  <a:gd name="T11" fmla="*/ 5 h 46"/>
                  <a:gd name="T12" fmla="*/ 0 w 29"/>
                  <a:gd name="T13" fmla="*/ 6 h 46"/>
                  <a:gd name="T14" fmla="*/ 0 w 29"/>
                  <a:gd name="T15" fmla="*/ 6 h 46"/>
                  <a:gd name="T16" fmla="*/ 1 w 29"/>
                  <a:gd name="T17" fmla="*/ 8 h 46"/>
                  <a:gd name="T18" fmla="*/ 2 w 29"/>
                  <a:gd name="T19" fmla="*/ 10 h 46"/>
                  <a:gd name="T20" fmla="*/ 3 w 29"/>
                  <a:gd name="T21" fmla="*/ 13 h 46"/>
                  <a:gd name="T22" fmla="*/ 5 w 29"/>
                  <a:gd name="T23" fmla="*/ 18 h 46"/>
                  <a:gd name="T24" fmla="*/ 5 w 29"/>
                  <a:gd name="T25" fmla="*/ 20 h 46"/>
                  <a:gd name="T26" fmla="*/ 7 w 29"/>
                  <a:gd name="T27" fmla="*/ 27 h 46"/>
                  <a:gd name="T28" fmla="*/ 9 w 29"/>
                  <a:gd name="T29" fmla="*/ 36 h 46"/>
                  <a:gd name="T30" fmla="*/ 11 w 29"/>
                  <a:gd name="T31" fmla="*/ 40 h 46"/>
                  <a:gd name="T32" fmla="*/ 13 w 29"/>
                  <a:gd name="T33" fmla="*/ 45 h 46"/>
                  <a:gd name="T34" fmla="*/ 14 w 29"/>
                  <a:gd name="T35" fmla="*/ 45 h 46"/>
                  <a:gd name="T36" fmla="*/ 14 w 29"/>
                  <a:gd name="T37" fmla="*/ 46 h 46"/>
                  <a:gd name="T38" fmla="*/ 15 w 29"/>
                  <a:gd name="T39" fmla="*/ 45 h 46"/>
                  <a:gd name="T40" fmla="*/ 9 w 29"/>
                  <a:gd name="T41" fmla="*/ 29 h 46"/>
                  <a:gd name="T42" fmla="*/ 7 w 29"/>
                  <a:gd name="T43" fmla="*/ 21 h 46"/>
                  <a:gd name="T44" fmla="*/ 6 w 29"/>
                  <a:gd name="T45" fmla="*/ 18 h 46"/>
                  <a:gd name="T46" fmla="*/ 5 w 29"/>
                  <a:gd name="T47" fmla="*/ 18 h 46"/>
                  <a:gd name="T48" fmla="*/ 2 w 29"/>
                  <a:gd name="T49" fmla="*/ 8 h 46"/>
                  <a:gd name="T50" fmla="*/ 2 w 29"/>
                  <a:gd name="T51" fmla="*/ 6 h 46"/>
                  <a:gd name="T52" fmla="*/ 4 w 29"/>
                  <a:gd name="T53" fmla="*/ 5 h 46"/>
                  <a:gd name="T54" fmla="*/ 6 w 29"/>
                  <a:gd name="T55" fmla="*/ 4 h 46"/>
                  <a:gd name="T56" fmla="*/ 9 w 29"/>
                  <a:gd name="T57" fmla="*/ 4 h 46"/>
                  <a:gd name="T58" fmla="*/ 11 w 29"/>
                  <a:gd name="T59" fmla="*/ 3 h 46"/>
                  <a:gd name="T60" fmla="*/ 13 w 29"/>
                  <a:gd name="T61" fmla="*/ 3 h 46"/>
                  <a:gd name="T62" fmla="*/ 14 w 29"/>
                  <a:gd name="T63" fmla="*/ 3 h 46"/>
                  <a:gd name="T64" fmla="*/ 15 w 29"/>
                  <a:gd name="T65" fmla="*/ 3 h 46"/>
                  <a:gd name="T66" fmla="*/ 16 w 29"/>
                  <a:gd name="T67" fmla="*/ 5 h 46"/>
                  <a:gd name="T68" fmla="*/ 16 w 29"/>
                  <a:gd name="T69" fmla="*/ 6 h 46"/>
                  <a:gd name="T70" fmla="*/ 17 w 29"/>
                  <a:gd name="T71" fmla="*/ 11 h 46"/>
                  <a:gd name="T72" fmla="*/ 20 w 29"/>
                  <a:gd name="T73" fmla="*/ 19 h 46"/>
                  <a:gd name="T74" fmla="*/ 26 w 29"/>
                  <a:gd name="T75" fmla="*/ 35 h 46"/>
                  <a:gd name="T76" fmla="*/ 28 w 29"/>
                  <a:gd name="T77" fmla="*/ 39 h 46"/>
                  <a:gd name="T78" fmla="*/ 28 w 29"/>
                  <a:gd name="T79" fmla="*/ 39 h 46"/>
                  <a:gd name="T80" fmla="*/ 17 w 29"/>
                  <a:gd name="T81" fmla="*/ 6 h 46"/>
                  <a:gd name="T82" fmla="*/ 16 w 29"/>
                  <a:gd name="T83" fmla="*/ 3 h 46"/>
                  <a:gd name="T84" fmla="*/ 15 w 29"/>
                  <a:gd name="T85" fmla="*/ 1 h 46"/>
                  <a:gd name="T86" fmla="*/ 11 w 29"/>
                  <a:gd name="T87" fmla="*/ 39 h 46"/>
                  <a:gd name="T88" fmla="*/ 9 w 29"/>
                  <a:gd name="T89" fmla="*/ 33 h 46"/>
                  <a:gd name="T90" fmla="*/ 8 w 29"/>
                  <a:gd name="T91" fmla="*/ 29 h 46"/>
                  <a:gd name="T92" fmla="*/ 8 w 29"/>
                  <a:gd name="T93" fmla="*/ 30 h 46"/>
                  <a:gd name="T94" fmla="*/ 11 w 29"/>
                  <a:gd name="T95" fmla="*/ 38 h 46"/>
                  <a:gd name="T96" fmla="*/ 13 w 29"/>
                  <a:gd name="T97" fmla="*/ 43 h 46"/>
                  <a:gd name="T98" fmla="*/ 11 w 29"/>
                  <a:gd name="T99" fmla="*/ 39 h 46"/>
                  <a:gd name="T100" fmla="*/ 1 w 29"/>
                  <a:gd name="T101" fmla="*/ 6 h 46"/>
                  <a:gd name="T102" fmla="*/ 1 w 29"/>
                  <a:gd name="T103" fmla="*/ 6 h 46"/>
                  <a:gd name="T104" fmla="*/ 1 w 29"/>
                  <a:gd name="T105" fmla="*/ 6 h 46"/>
                  <a:gd name="T106" fmla="*/ 1 w 29"/>
                  <a:gd name="T107" fmla="*/ 6 h 46"/>
                  <a:gd name="T108" fmla="*/ 14 w 29"/>
                  <a:gd name="T109" fmla="*/ 2 h 46"/>
                  <a:gd name="T110" fmla="*/ 11 w 29"/>
                  <a:gd name="T111" fmla="*/ 2 h 46"/>
                  <a:gd name="T112" fmla="*/ 12 w 29"/>
                  <a:gd name="T113" fmla="*/ 2 h 46"/>
                  <a:gd name="T114" fmla="*/ 14 w 29"/>
                  <a:gd name="T115" fmla="*/ 1 h 46"/>
                  <a:gd name="T116" fmla="*/ 14 w 29"/>
                  <a:gd name="T117" fmla="*/ 1 h 46"/>
                  <a:gd name="T118" fmla="*/ 15 w 29"/>
                  <a:gd name="T119" fmla="*/ 2 h 46"/>
                  <a:gd name="T120" fmla="*/ 15 w 29"/>
                  <a:gd name="T121" fmla="*/ 2 h 46"/>
                  <a:gd name="T122" fmla="*/ 14 w 29"/>
                  <a:gd name="T12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 h="46">
                    <a:moveTo>
                      <a:pt x="15" y="1"/>
                    </a:moveTo>
                    <a:cubicBezTo>
                      <a:pt x="15" y="0"/>
                      <a:pt x="15" y="0"/>
                      <a:pt x="14" y="0"/>
                    </a:cubicBezTo>
                    <a:cubicBezTo>
                      <a:pt x="13" y="0"/>
                      <a:pt x="13" y="0"/>
                      <a:pt x="12" y="1"/>
                    </a:cubicBezTo>
                    <a:cubicBezTo>
                      <a:pt x="11" y="1"/>
                      <a:pt x="10" y="2"/>
                      <a:pt x="10" y="2"/>
                    </a:cubicBezTo>
                    <a:cubicBezTo>
                      <a:pt x="9" y="2"/>
                      <a:pt x="8" y="3"/>
                      <a:pt x="7" y="3"/>
                    </a:cubicBezTo>
                    <a:cubicBezTo>
                      <a:pt x="5" y="3"/>
                      <a:pt x="3" y="4"/>
                      <a:pt x="1" y="5"/>
                    </a:cubicBezTo>
                    <a:cubicBezTo>
                      <a:pt x="0" y="5"/>
                      <a:pt x="0" y="5"/>
                      <a:pt x="0" y="6"/>
                    </a:cubicBezTo>
                    <a:cubicBezTo>
                      <a:pt x="0" y="6"/>
                      <a:pt x="0" y="6"/>
                      <a:pt x="0" y="6"/>
                    </a:cubicBezTo>
                    <a:cubicBezTo>
                      <a:pt x="0" y="7"/>
                      <a:pt x="1" y="8"/>
                      <a:pt x="1" y="8"/>
                    </a:cubicBezTo>
                    <a:cubicBezTo>
                      <a:pt x="1" y="9"/>
                      <a:pt x="1" y="9"/>
                      <a:pt x="2" y="10"/>
                    </a:cubicBezTo>
                    <a:cubicBezTo>
                      <a:pt x="2" y="11"/>
                      <a:pt x="3" y="12"/>
                      <a:pt x="3" y="13"/>
                    </a:cubicBezTo>
                    <a:cubicBezTo>
                      <a:pt x="4" y="15"/>
                      <a:pt x="4" y="17"/>
                      <a:pt x="5" y="18"/>
                    </a:cubicBezTo>
                    <a:cubicBezTo>
                      <a:pt x="5" y="19"/>
                      <a:pt x="5" y="19"/>
                      <a:pt x="5" y="20"/>
                    </a:cubicBezTo>
                    <a:cubicBezTo>
                      <a:pt x="6" y="22"/>
                      <a:pt x="6" y="25"/>
                      <a:pt x="7" y="27"/>
                    </a:cubicBezTo>
                    <a:cubicBezTo>
                      <a:pt x="7" y="30"/>
                      <a:pt x="8" y="33"/>
                      <a:pt x="9" y="36"/>
                    </a:cubicBezTo>
                    <a:cubicBezTo>
                      <a:pt x="9" y="37"/>
                      <a:pt x="10" y="39"/>
                      <a:pt x="11" y="40"/>
                    </a:cubicBezTo>
                    <a:cubicBezTo>
                      <a:pt x="11" y="42"/>
                      <a:pt x="12" y="44"/>
                      <a:pt x="13" y="45"/>
                    </a:cubicBezTo>
                    <a:cubicBezTo>
                      <a:pt x="14" y="45"/>
                      <a:pt x="14" y="45"/>
                      <a:pt x="14" y="45"/>
                    </a:cubicBezTo>
                    <a:cubicBezTo>
                      <a:pt x="14" y="45"/>
                      <a:pt x="14" y="45"/>
                      <a:pt x="14" y="46"/>
                    </a:cubicBezTo>
                    <a:cubicBezTo>
                      <a:pt x="14" y="46"/>
                      <a:pt x="15" y="46"/>
                      <a:pt x="15" y="45"/>
                    </a:cubicBezTo>
                    <a:cubicBezTo>
                      <a:pt x="13" y="40"/>
                      <a:pt x="11" y="35"/>
                      <a:pt x="9" y="29"/>
                    </a:cubicBezTo>
                    <a:cubicBezTo>
                      <a:pt x="8" y="27"/>
                      <a:pt x="7" y="24"/>
                      <a:pt x="7" y="21"/>
                    </a:cubicBezTo>
                    <a:cubicBezTo>
                      <a:pt x="6" y="20"/>
                      <a:pt x="6" y="19"/>
                      <a:pt x="6" y="18"/>
                    </a:cubicBezTo>
                    <a:cubicBezTo>
                      <a:pt x="6" y="18"/>
                      <a:pt x="6" y="18"/>
                      <a:pt x="5" y="18"/>
                    </a:cubicBezTo>
                    <a:cubicBezTo>
                      <a:pt x="5" y="14"/>
                      <a:pt x="4" y="11"/>
                      <a:pt x="2" y="8"/>
                    </a:cubicBezTo>
                    <a:cubicBezTo>
                      <a:pt x="2" y="8"/>
                      <a:pt x="2" y="7"/>
                      <a:pt x="2" y="6"/>
                    </a:cubicBezTo>
                    <a:cubicBezTo>
                      <a:pt x="2" y="6"/>
                      <a:pt x="3" y="5"/>
                      <a:pt x="4" y="5"/>
                    </a:cubicBezTo>
                    <a:cubicBezTo>
                      <a:pt x="4" y="5"/>
                      <a:pt x="5" y="4"/>
                      <a:pt x="6" y="4"/>
                    </a:cubicBezTo>
                    <a:cubicBezTo>
                      <a:pt x="7" y="4"/>
                      <a:pt x="8" y="4"/>
                      <a:pt x="9" y="4"/>
                    </a:cubicBezTo>
                    <a:cubicBezTo>
                      <a:pt x="9" y="4"/>
                      <a:pt x="10" y="3"/>
                      <a:pt x="11" y="3"/>
                    </a:cubicBezTo>
                    <a:cubicBezTo>
                      <a:pt x="12" y="3"/>
                      <a:pt x="13" y="3"/>
                      <a:pt x="13" y="3"/>
                    </a:cubicBezTo>
                    <a:cubicBezTo>
                      <a:pt x="14" y="3"/>
                      <a:pt x="14" y="3"/>
                      <a:pt x="14" y="3"/>
                    </a:cubicBezTo>
                    <a:cubicBezTo>
                      <a:pt x="15" y="3"/>
                      <a:pt x="15" y="3"/>
                      <a:pt x="15" y="3"/>
                    </a:cubicBezTo>
                    <a:cubicBezTo>
                      <a:pt x="15" y="4"/>
                      <a:pt x="15" y="4"/>
                      <a:pt x="16" y="5"/>
                    </a:cubicBezTo>
                    <a:cubicBezTo>
                      <a:pt x="16" y="5"/>
                      <a:pt x="16" y="6"/>
                      <a:pt x="16" y="6"/>
                    </a:cubicBezTo>
                    <a:cubicBezTo>
                      <a:pt x="16" y="8"/>
                      <a:pt x="17" y="9"/>
                      <a:pt x="17" y="11"/>
                    </a:cubicBezTo>
                    <a:cubicBezTo>
                      <a:pt x="18" y="13"/>
                      <a:pt x="19" y="16"/>
                      <a:pt x="20" y="19"/>
                    </a:cubicBezTo>
                    <a:cubicBezTo>
                      <a:pt x="22" y="24"/>
                      <a:pt x="24" y="30"/>
                      <a:pt x="26" y="35"/>
                    </a:cubicBezTo>
                    <a:cubicBezTo>
                      <a:pt x="27" y="36"/>
                      <a:pt x="27" y="38"/>
                      <a:pt x="28" y="39"/>
                    </a:cubicBezTo>
                    <a:cubicBezTo>
                      <a:pt x="28" y="39"/>
                      <a:pt x="29" y="39"/>
                      <a:pt x="28" y="39"/>
                    </a:cubicBezTo>
                    <a:cubicBezTo>
                      <a:pt x="25" y="28"/>
                      <a:pt x="21" y="17"/>
                      <a:pt x="17" y="6"/>
                    </a:cubicBezTo>
                    <a:cubicBezTo>
                      <a:pt x="17" y="5"/>
                      <a:pt x="16" y="4"/>
                      <a:pt x="16" y="3"/>
                    </a:cubicBezTo>
                    <a:cubicBezTo>
                      <a:pt x="16" y="2"/>
                      <a:pt x="16" y="2"/>
                      <a:pt x="15" y="1"/>
                    </a:cubicBezTo>
                    <a:close/>
                    <a:moveTo>
                      <a:pt x="11" y="39"/>
                    </a:moveTo>
                    <a:cubicBezTo>
                      <a:pt x="10" y="37"/>
                      <a:pt x="10" y="35"/>
                      <a:pt x="9" y="33"/>
                    </a:cubicBezTo>
                    <a:cubicBezTo>
                      <a:pt x="9" y="32"/>
                      <a:pt x="8" y="30"/>
                      <a:pt x="8" y="29"/>
                    </a:cubicBezTo>
                    <a:cubicBezTo>
                      <a:pt x="8" y="29"/>
                      <a:pt x="8" y="29"/>
                      <a:pt x="8" y="30"/>
                    </a:cubicBezTo>
                    <a:cubicBezTo>
                      <a:pt x="9" y="33"/>
                      <a:pt x="10" y="35"/>
                      <a:pt x="11" y="38"/>
                    </a:cubicBezTo>
                    <a:cubicBezTo>
                      <a:pt x="12" y="40"/>
                      <a:pt x="13" y="42"/>
                      <a:pt x="13" y="43"/>
                    </a:cubicBezTo>
                    <a:cubicBezTo>
                      <a:pt x="12" y="42"/>
                      <a:pt x="12" y="41"/>
                      <a:pt x="11" y="39"/>
                    </a:cubicBezTo>
                    <a:close/>
                    <a:moveTo>
                      <a:pt x="1" y="6"/>
                    </a:moveTo>
                    <a:cubicBezTo>
                      <a:pt x="1" y="6"/>
                      <a:pt x="1" y="6"/>
                      <a:pt x="1" y="6"/>
                    </a:cubicBezTo>
                    <a:cubicBezTo>
                      <a:pt x="1" y="6"/>
                      <a:pt x="1" y="6"/>
                      <a:pt x="1" y="6"/>
                    </a:cubicBezTo>
                    <a:cubicBezTo>
                      <a:pt x="1" y="6"/>
                      <a:pt x="1" y="6"/>
                      <a:pt x="1" y="6"/>
                    </a:cubicBezTo>
                    <a:close/>
                    <a:moveTo>
                      <a:pt x="14" y="2"/>
                    </a:moveTo>
                    <a:cubicBezTo>
                      <a:pt x="13" y="2"/>
                      <a:pt x="12" y="2"/>
                      <a:pt x="11" y="2"/>
                    </a:cubicBezTo>
                    <a:cubicBezTo>
                      <a:pt x="11" y="2"/>
                      <a:pt x="11" y="2"/>
                      <a:pt x="12" y="2"/>
                    </a:cubicBezTo>
                    <a:cubicBezTo>
                      <a:pt x="12" y="2"/>
                      <a:pt x="13" y="1"/>
                      <a:pt x="14" y="1"/>
                    </a:cubicBezTo>
                    <a:cubicBezTo>
                      <a:pt x="14" y="1"/>
                      <a:pt x="14" y="1"/>
                      <a:pt x="14" y="1"/>
                    </a:cubicBezTo>
                    <a:cubicBezTo>
                      <a:pt x="15" y="1"/>
                      <a:pt x="15" y="1"/>
                      <a:pt x="15" y="2"/>
                    </a:cubicBezTo>
                    <a:cubicBezTo>
                      <a:pt x="15" y="2"/>
                      <a:pt x="15" y="2"/>
                      <a:pt x="15" y="2"/>
                    </a:cubicBezTo>
                    <a:cubicBezTo>
                      <a:pt x="15" y="2"/>
                      <a:pt x="14" y="2"/>
                      <a:pt x="14" y="2"/>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4" name="Freeform 11"/>
              <p:cNvSpPr>
                <a:spLocks noEditPoints="1"/>
              </p:cNvSpPr>
              <p:nvPr/>
            </p:nvSpPr>
            <p:spPr bwMode="auto">
              <a:xfrm rot="1164309">
                <a:off x="1709830" y="1495111"/>
                <a:ext cx="460375" cy="838200"/>
              </a:xfrm>
              <a:custGeom>
                <a:avLst/>
                <a:gdLst>
                  <a:gd name="T0" fmla="*/ 13 w 28"/>
                  <a:gd name="T1" fmla="*/ 0 h 51"/>
                  <a:gd name="T2" fmla="*/ 11 w 28"/>
                  <a:gd name="T3" fmla="*/ 0 h 51"/>
                  <a:gd name="T4" fmla="*/ 8 w 28"/>
                  <a:gd name="T5" fmla="*/ 1 h 51"/>
                  <a:gd name="T6" fmla="*/ 2 w 28"/>
                  <a:gd name="T7" fmla="*/ 3 h 51"/>
                  <a:gd name="T8" fmla="*/ 0 w 28"/>
                  <a:gd name="T9" fmla="*/ 5 h 51"/>
                  <a:gd name="T10" fmla="*/ 0 w 28"/>
                  <a:gd name="T11" fmla="*/ 9 h 51"/>
                  <a:gd name="T12" fmla="*/ 6 w 28"/>
                  <a:gd name="T13" fmla="*/ 26 h 51"/>
                  <a:gd name="T14" fmla="*/ 8 w 28"/>
                  <a:gd name="T15" fmla="*/ 31 h 51"/>
                  <a:gd name="T16" fmla="*/ 10 w 28"/>
                  <a:gd name="T17" fmla="*/ 41 h 51"/>
                  <a:gd name="T18" fmla="*/ 13 w 28"/>
                  <a:gd name="T19" fmla="*/ 48 h 51"/>
                  <a:gd name="T20" fmla="*/ 15 w 28"/>
                  <a:gd name="T21" fmla="*/ 50 h 51"/>
                  <a:gd name="T22" fmla="*/ 13 w 28"/>
                  <a:gd name="T23" fmla="*/ 47 h 51"/>
                  <a:gd name="T24" fmla="*/ 10 w 28"/>
                  <a:gd name="T25" fmla="*/ 34 h 51"/>
                  <a:gd name="T26" fmla="*/ 9 w 28"/>
                  <a:gd name="T27" fmla="*/ 30 h 51"/>
                  <a:gd name="T28" fmla="*/ 4 w 28"/>
                  <a:gd name="T29" fmla="*/ 14 h 51"/>
                  <a:gd name="T30" fmla="*/ 1 w 28"/>
                  <a:gd name="T31" fmla="*/ 7 h 51"/>
                  <a:gd name="T32" fmla="*/ 1 w 28"/>
                  <a:gd name="T33" fmla="*/ 6 h 51"/>
                  <a:gd name="T34" fmla="*/ 4 w 28"/>
                  <a:gd name="T35" fmla="*/ 4 h 51"/>
                  <a:gd name="T36" fmla="*/ 8 w 28"/>
                  <a:gd name="T37" fmla="*/ 2 h 51"/>
                  <a:gd name="T38" fmla="*/ 13 w 28"/>
                  <a:gd name="T39" fmla="*/ 3 h 51"/>
                  <a:gd name="T40" fmla="*/ 14 w 28"/>
                  <a:gd name="T41" fmla="*/ 4 h 51"/>
                  <a:gd name="T42" fmla="*/ 17 w 28"/>
                  <a:gd name="T43" fmla="*/ 15 h 51"/>
                  <a:gd name="T44" fmla="*/ 22 w 28"/>
                  <a:gd name="T45" fmla="*/ 33 h 51"/>
                  <a:gd name="T46" fmla="*/ 28 w 28"/>
                  <a:gd name="T47" fmla="*/ 45 h 51"/>
                  <a:gd name="T48" fmla="*/ 27 w 28"/>
                  <a:gd name="T49" fmla="*/ 42 h 51"/>
                  <a:gd name="T50" fmla="*/ 26 w 28"/>
                  <a:gd name="T51" fmla="*/ 39 h 51"/>
                  <a:gd name="T52" fmla="*/ 24 w 28"/>
                  <a:gd name="T53" fmla="*/ 32 h 51"/>
                  <a:gd name="T54" fmla="*/ 18 w 28"/>
                  <a:gd name="T55" fmla="*/ 15 h 51"/>
                  <a:gd name="T56" fmla="*/ 14 w 28"/>
                  <a:gd name="T57" fmla="*/ 3 h 51"/>
                  <a:gd name="T58" fmla="*/ 3 w 28"/>
                  <a:gd name="T59" fmla="*/ 13 h 51"/>
                  <a:gd name="T60" fmla="*/ 4 w 28"/>
                  <a:gd name="T61" fmla="*/ 16 h 51"/>
                  <a:gd name="T62" fmla="*/ 11 w 28"/>
                  <a:gd name="T63" fmla="*/ 1 h 51"/>
                  <a:gd name="T64" fmla="*/ 13 w 28"/>
                  <a:gd name="T65" fmla="*/ 1 h 51"/>
                  <a:gd name="T66" fmla="*/ 11 w 28"/>
                  <a:gd name="T67" fmla="*/ 1 h 51"/>
                  <a:gd name="T68" fmla="*/ 21 w 28"/>
                  <a:gd name="T69" fmla="*/ 27 h 51"/>
                  <a:gd name="T70" fmla="*/ 24 w 28"/>
                  <a:gd name="T7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51">
                    <a:moveTo>
                      <a:pt x="14" y="3"/>
                    </a:moveTo>
                    <a:cubicBezTo>
                      <a:pt x="14" y="2"/>
                      <a:pt x="14" y="1"/>
                      <a:pt x="13" y="0"/>
                    </a:cubicBezTo>
                    <a:cubicBezTo>
                      <a:pt x="13" y="0"/>
                      <a:pt x="13" y="0"/>
                      <a:pt x="12" y="0"/>
                    </a:cubicBezTo>
                    <a:cubicBezTo>
                      <a:pt x="12" y="0"/>
                      <a:pt x="11" y="0"/>
                      <a:pt x="11" y="0"/>
                    </a:cubicBezTo>
                    <a:cubicBezTo>
                      <a:pt x="10" y="0"/>
                      <a:pt x="9" y="1"/>
                      <a:pt x="9" y="1"/>
                    </a:cubicBezTo>
                    <a:cubicBezTo>
                      <a:pt x="8" y="1"/>
                      <a:pt x="8" y="1"/>
                      <a:pt x="8" y="1"/>
                    </a:cubicBezTo>
                    <a:cubicBezTo>
                      <a:pt x="7" y="1"/>
                      <a:pt x="5" y="2"/>
                      <a:pt x="4" y="2"/>
                    </a:cubicBezTo>
                    <a:cubicBezTo>
                      <a:pt x="4" y="3"/>
                      <a:pt x="3" y="3"/>
                      <a:pt x="2" y="3"/>
                    </a:cubicBezTo>
                    <a:cubicBezTo>
                      <a:pt x="2" y="3"/>
                      <a:pt x="2" y="4"/>
                      <a:pt x="1" y="4"/>
                    </a:cubicBezTo>
                    <a:cubicBezTo>
                      <a:pt x="1" y="4"/>
                      <a:pt x="0" y="4"/>
                      <a:pt x="0" y="5"/>
                    </a:cubicBezTo>
                    <a:cubicBezTo>
                      <a:pt x="0" y="6"/>
                      <a:pt x="0" y="6"/>
                      <a:pt x="0" y="7"/>
                    </a:cubicBezTo>
                    <a:cubicBezTo>
                      <a:pt x="0" y="8"/>
                      <a:pt x="0" y="8"/>
                      <a:pt x="0" y="9"/>
                    </a:cubicBezTo>
                    <a:cubicBezTo>
                      <a:pt x="0" y="9"/>
                      <a:pt x="0" y="9"/>
                      <a:pt x="0" y="10"/>
                    </a:cubicBezTo>
                    <a:cubicBezTo>
                      <a:pt x="2" y="15"/>
                      <a:pt x="4" y="20"/>
                      <a:pt x="6" y="26"/>
                    </a:cubicBezTo>
                    <a:cubicBezTo>
                      <a:pt x="7" y="27"/>
                      <a:pt x="7" y="29"/>
                      <a:pt x="8" y="30"/>
                    </a:cubicBezTo>
                    <a:cubicBezTo>
                      <a:pt x="8" y="31"/>
                      <a:pt x="8" y="31"/>
                      <a:pt x="8" y="31"/>
                    </a:cubicBezTo>
                    <a:cubicBezTo>
                      <a:pt x="8" y="33"/>
                      <a:pt x="9" y="35"/>
                      <a:pt x="9" y="36"/>
                    </a:cubicBezTo>
                    <a:cubicBezTo>
                      <a:pt x="9" y="38"/>
                      <a:pt x="10" y="40"/>
                      <a:pt x="10" y="41"/>
                    </a:cubicBezTo>
                    <a:cubicBezTo>
                      <a:pt x="11" y="43"/>
                      <a:pt x="11" y="45"/>
                      <a:pt x="12" y="46"/>
                    </a:cubicBezTo>
                    <a:cubicBezTo>
                      <a:pt x="12" y="47"/>
                      <a:pt x="13" y="47"/>
                      <a:pt x="13" y="48"/>
                    </a:cubicBezTo>
                    <a:cubicBezTo>
                      <a:pt x="13" y="49"/>
                      <a:pt x="13" y="50"/>
                      <a:pt x="14" y="51"/>
                    </a:cubicBezTo>
                    <a:cubicBezTo>
                      <a:pt x="14" y="51"/>
                      <a:pt x="15" y="51"/>
                      <a:pt x="15" y="50"/>
                    </a:cubicBezTo>
                    <a:cubicBezTo>
                      <a:pt x="14" y="49"/>
                      <a:pt x="14" y="49"/>
                      <a:pt x="14" y="48"/>
                    </a:cubicBezTo>
                    <a:cubicBezTo>
                      <a:pt x="14" y="47"/>
                      <a:pt x="13" y="47"/>
                      <a:pt x="13" y="47"/>
                    </a:cubicBezTo>
                    <a:cubicBezTo>
                      <a:pt x="13" y="45"/>
                      <a:pt x="13" y="44"/>
                      <a:pt x="12" y="42"/>
                    </a:cubicBezTo>
                    <a:cubicBezTo>
                      <a:pt x="12" y="40"/>
                      <a:pt x="11" y="37"/>
                      <a:pt x="10" y="34"/>
                    </a:cubicBezTo>
                    <a:cubicBezTo>
                      <a:pt x="10" y="34"/>
                      <a:pt x="10" y="34"/>
                      <a:pt x="10" y="34"/>
                    </a:cubicBezTo>
                    <a:cubicBezTo>
                      <a:pt x="9" y="32"/>
                      <a:pt x="9" y="31"/>
                      <a:pt x="9" y="30"/>
                    </a:cubicBezTo>
                    <a:cubicBezTo>
                      <a:pt x="8" y="26"/>
                      <a:pt x="7" y="22"/>
                      <a:pt x="5" y="18"/>
                    </a:cubicBezTo>
                    <a:cubicBezTo>
                      <a:pt x="5" y="17"/>
                      <a:pt x="4" y="15"/>
                      <a:pt x="4" y="14"/>
                    </a:cubicBezTo>
                    <a:cubicBezTo>
                      <a:pt x="3" y="13"/>
                      <a:pt x="3" y="12"/>
                      <a:pt x="2" y="11"/>
                    </a:cubicBezTo>
                    <a:cubicBezTo>
                      <a:pt x="2" y="9"/>
                      <a:pt x="1" y="8"/>
                      <a:pt x="1" y="7"/>
                    </a:cubicBezTo>
                    <a:cubicBezTo>
                      <a:pt x="1" y="7"/>
                      <a:pt x="1" y="7"/>
                      <a:pt x="1" y="7"/>
                    </a:cubicBezTo>
                    <a:cubicBezTo>
                      <a:pt x="1" y="7"/>
                      <a:pt x="1" y="6"/>
                      <a:pt x="1" y="6"/>
                    </a:cubicBezTo>
                    <a:cubicBezTo>
                      <a:pt x="1" y="5"/>
                      <a:pt x="2" y="5"/>
                      <a:pt x="3" y="4"/>
                    </a:cubicBezTo>
                    <a:cubicBezTo>
                      <a:pt x="3" y="4"/>
                      <a:pt x="4" y="4"/>
                      <a:pt x="4" y="4"/>
                    </a:cubicBezTo>
                    <a:cubicBezTo>
                      <a:pt x="5" y="3"/>
                      <a:pt x="7" y="3"/>
                      <a:pt x="8" y="2"/>
                    </a:cubicBezTo>
                    <a:cubicBezTo>
                      <a:pt x="8" y="2"/>
                      <a:pt x="8" y="2"/>
                      <a:pt x="8" y="2"/>
                    </a:cubicBezTo>
                    <a:cubicBezTo>
                      <a:pt x="9" y="2"/>
                      <a:pt x="9" y="2"/>
                      <a:pt x="9" y="2"/>
                    </a:cubicBezTo>
                    <a:cubicBezTo>
                      <a:pt x="10" y="2"/>
                      <a:pt x="12" y="2"/>
                      <a:pt x="13" y="3"/>
                    </a:cubicBezTo>
                    <a:cubicBezTo>
                      <a:pt x="13" y="3"/>
                      <a:pt x="13" y="3"/>
                      <a:pt x="14" y="3"/>
                    </a:cubicBezTo>
                    <a:cubicBezTo>
                      <a:pt x="14" y="4"/>
                      <a:pt x="14" y="4"/>
                      <a:pt x="14" y="4"/>
                    </a:cubicBezTo>
                    <a:cubicBezTo>
                      <a:pt x="14" y="6"/>
                      <a:pt x="15" y="7"/>
                      <a:pt x="15" y="8"/>
                    </a:cubicBezTo>
                    <a:cubicBezTo>
                      <a:pt x="16" y="10"/>
                      <a:pt x="16" y="13"/>
                      <a:pt x="17" y="15"/>
                    </a:cubicBezTo>
                    <a:cubicBezTo>
                      <a:pt x="18" y="18"/>
                      <a:pt x="19" y="22"/>
                      <a:pt x="20" y="25"/>
                    </a:cubicBezTo>
                    <a:cubicBezTo>
                      <a:pt x="21" y="28"/>
                      <a:pt x="21" y="31"/>
                      <a:pt x="22" y="33"/>
                    </a:cubicBezTo>
                    <a:cubicBezTo>
                      <a:pt x="23" y="36"/>
                      <a:pt x="24" y="38"/>
                      <a:pt x="25" y="40"/>
                    </a:cubicBezTo>
                    <a:cubicBezTo>
                      <a:pt x="26" y="42"/>
                      <a:pt x="26" y="44"/>
                      <a:pt x="28" y="45"/>
                    </a:cubicBezTo>
                    <a:cubicBezTo>
                      <a:pt x="28" y="46"/>
                      <a:pt x="28" y="46"/>
                      <a:pt x="28" y="45"/>
                    </a:cubicBezTo>
                    <a:cubicBezTo>
                      <a:pt x="28" y="44"/>
                      <a:pt x="28" y="43"/>
                      <a:pt x="27" y="42"/>
                    </a:cubicBezTo>
                    <a:cubicBezTo>
                      <a:pt x="27" y="42"/>
                      <a:pt x="27" y="41"/>
                      <a:pt x="26" y="40"/>
                    </a:cubicBezTo>
                    <a:cubicBezTo>
                      <a:pt x="26" y="40"/>
                      <a:pt x="26" y="39"/>
                      <a:pt x="26" y="39"/>
                    </a:cubicBezTo>
                    <a:cubicBezTo>
                      <a:pt x="26" y="38"/>
                      <a:pt x="25" y="37"/>
                      <a:pt x="25" y="36"/>
                    </a:cubicBezTo>
                    <a:cubicBezTo>
                      <a:pt x="25" y="35"/>
                      <a:pt x="24" y="33"/>
                      <a:pt x="24" y="32"/>
                    </a:cubicBezTo>
                    <a:cubicBezTo>
                      <a:pt x="22" y="26"/>
                      <a:pt x="20" y="21"/>
                      <a:pt x="18" y="15"/>
                    </a:cubicBezTo>
                    <a:cubicBezTo>
                      <a:pt x="18" y="15"/>
                      <a:pt x="18" y="15"/>
                      <a:pt x="18" y="15"/>
                    </a:cubicBezTo>
                    <a:cubicBezTo>
                      <a:pt x="17" y="12"/>
                      <a:pt x="17" y="10"/>
                      <a:pt x="16" y="7"/>
                    </a:cubicBezTo>
                    <a:cubicBezTo>
                      <a:pt x="16" y="6"/>
                      <a:pt x="15" y="4"/>
                      <a:pt x="14" y="3"/>
                    </a:cubicBezTo>
                    <a:close/>
                    <a:moveTo>
                      <a:pt x="4" y="16"/>
                    </a:moveTo>
                    <a:cubicBezTo>
                      <a:pt x="3" y="15"/>
                      <a:pt x="3" y="14"/>
                      <a:pt x="3" y="13"/>
                    </a:cubicBezTo>
                    <a:cubicBezTo>
                      <a:pt x="3" y="14"/>
                      <a:pt x="3" y="14"/>
                      <a:pt x="3" y="15"/>
                    </a:cubicBezTo>
                    <a:cubicBezTo>
                      <a:pt x="4" y="15"/>
                      <a:pt x="4" y="16"/>
                      <a:pt x="4" y="16"/>
                    </a:cubicBezTo>
                    <a:close/>
                    <a:moveTo>
                      <a:pt x="11" y="1"/>
                    </a:moveTo>
                    <a:cubicBezTo>
                      <a:pt x="11" y="1"/>
                      <a:pt x="11" y="1"/>
                      <a:pt x="11" y="1"/>
                    </a:cubicBezTo>
                    <a:cubicBezTo>
                      <a:pt x="12" y="1"/>
                      <a:pt x="12" y="1"/>
                      <a:pt x="12" y="1"/>
                    </a:cubicBezTo>
                    <a:cubicBezTo>
                      <a:pt x="13" y="1"/>
                      <a:pt x="13" y="1"/>
                      <a:pt x="13" y="1"/>
                    </a:cubicBezTo>
                    <a:cubicBezTo>
                      <a:pt x="13" y="1"/>
                      <a:pt x="13" y="1"/>
                      <a:pt x="13" y="1"/>
                    </a:cubicBezTo>
                    <a:cubicBezTo>
                      <a:pt x="12" y="1"/>
                      <a:pt x="12" y="1"/>
                      <a:pt x="11" y="1"/>
                    </a:cubicBezTo>
                    <a:close/>
                    <a:moveTo>
                      <a:pt x="23" y="32"/>
                    </a:moveTo>
                    <a:cubicBezTo>
                      <a:pt x="22" y="30"/>
                      <a:pt x="22" y="29"/>
                      <a:pt x="21" y="27"/>
                    </a:cubicBezTo>
                    <a:cubicBezTo>
                      <a:pt x="22" y="29"/>
                      <a:pt x="23" y="31"/>
                      <a:pt x="23" y="33"/>
                    </a:cubicBezTo>
                    <a:cubicBezTo>
                      <a:pt x="24" y="34"/>
                      <a:pt x="24" y="35"/>
                      <a:pt x="24" y="36"/>
                    </a:cubicBezTo>
                    <a:cubicBezTo>
                      <a:pt x="24" y="35"/>
                      <a:pt x="23" y="33"/>
                      <a:pt x="23" y="32"/>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5" name="Freeform 12"/>
              <p:cNvSpPr>
                <a:spLocks noEditPoints="1"/>
              </p:cNvSpPr>
              <p:nvPr/>
            </p:nvSpPr>
            <p:spPr bwMode="auto">
              <a:xfrm rot="1164309">
                <a:off x="2008885" y="1097908"/>
                <a:ext cx="706438" cy="1266825"/>
              </a:xfrm>
              <a:custGeom>
                <a:avLst/>
                <a:gdLst>
                  <a:gd name="T0" fmla="*/ 22 w 43"/>
                  <a:gd name="T1" fmla="*/ 8 h 77"/>
                  <a:gd name="T2" fmla="*/ 19 w 43"/>
                  <a:gd name="T3" fmla="*/ 1 h 77"/>
                  <a:gd name="T4" fmla="*/ 15 w 43"/>
                  <a:gd name="T5" fmla="*/ 1 h 77"/>
                  <a:gd name="T6" fmla="*/ 10 w 43"/>
                  <a:gd name="T7" fmla="*/ 4 h 77"/>
                  <a:gd name="T8" fmla="*/ 0 w 43"/>
                  <a:gd name="T9" fmla="*/ 9 h 77"/>
                  <a:gd name="T10" fmla="*/ 1 w 43"/>
                  <a:gd name="T11" fmla="*/ 15 h 77"/>
                  <a:gd name="T12" fmla="*/ 6 w 43"/>
                  <a:gd name="T13" fmla="*/ 27 h 77"/>
                  <a:gd name="T14" fmla="*/ 14 w 43"/>
                  <a:gd name="T15" fmla="*/ 44 h 77"/>
                  <a:gd name="T16" fmla="*/ 21 w 43"/>
                  <a:gd name="T17" fmla="*/ 64 h 77"/>
                  <a:gd name="T18" fmla="*/ 23 w 43"/>
                  <a:gd name="T19" fmla="*/ 71 h 77"/>
                  <a:gd name="T20" fmla="*/ 24 w 43"/>
                  <a:gd name="T21" fmla="*/ 74 h 77"/>
                  <a:gd name="T22" fmla="*/ 26 w 43"/>
                  <a:gd name="T23" fmla="*/ 77 h 77"/>
                  <a:gd name="T24" fmla="*/ 30 w 43"/>
                  <a:gd name="T25" fmla="*/ 76 h 77"/>
                  <a:gd name="T26" fmla="*/ 41 w 43"/>
                  <a:gd name="T27" fmla="*/ 72 h 77"/>
                  <a:gd name="T28" fmla="*/ 40 w 43"/>
                  <a:gd name="T29" fmla="*/ 71 h 77"/>
                  <a:gd name="T30" fmla="*/ 35 w 43"/>
                  <a:gd name="T31" fmla="*/ 73 h 77"/>
                  <a:gd name="T32" fmla="*/ 29 w 43"/>
                  <a:gd name="T33" fmla="*/ 75 h 77"/>
                  <a:gd name="T34" fmla="*/ 29 w 43"/>
                  <a:gd name="T35" fmla="*/ 75 h 77"/>
                  <a:gd name="T36" fmla="*/ 29 w 43"/>
                  <a:gd name="T37" fmla="*/ 76 h 77"/>
                  <a:gd name="T38" fmla="*/ 26 w 43"/>
                  <a:gd name="T39" fmla="*/ 75 h 77"/>
                  <a:gd name="T40" fmla="*/ 26 w 43"/>
                  <a:gd name="T41" fmla="*/ 74 h 77"/>
                  <a:gd name="T42" fmla="*/ 20 w 43"/>
                  <a:gd name="T43" fmla="*/ 58 h 77"/>
                  <a:gd name="T44" fmla="*/ 14 w 43"/>
                  <a:gd name="T45" fmla="*/ 40 h 77"/>
                  <a:gd name="T46" fmla="*/ 8 w 43"/>
                  <a:gd name="T47" fmla="*/ 23 h 77"/>
                  <a:gd name="T48" fmla="*/ 2 w 43"/>
                  <a:gd name="T49" fmla="*/ 12 h 77"/>
                  <a:gd name="T50" fmla="*/ 1 w 43"/>
                  <a:gd name="T51" fmla="*/ 9 h 77"/>
                  <a:gd name="T52" fmla="*/ 9 w 43"/>
                  <a:gd name="T53" fmla="*/ 6 h 77"/>
                  <a:gd name="T54" fmla="*/ 15 w 43"/>
                  <a:gd name="T55" fmla="*/ 3 h 77"/>
                  <a:gd name="T56" fmla="*/ 18 w 43"/>
                  <a:gd name="T57" fmla="*/ 4 h 77"/>
                  <a:gd name="T58" fmla="*/ 20 w 43"/>
                  <a:gd name="T59" fmla="*/ 8 h 77"/>
                  <a:gd name="T60" fmla="*/ 34 w 43"/>
                  <a:gd name="T61" fmla="*/ 48 h 77"/>
                  <a:gd name="T62" fmla="*/ 39 w 43"/>
                  <a:gd name="T63" fmla="*/ 60 h 77"/>
                  <a:gd name="T64" fmla="*/ 41 w 43"/>
                  <a:gd name="T65" fmla="*/ 66 h 77"/>
                  <a:gd name="T66" fmla="*/ 43 w 43"/>
                  <a:gd name="T67" fmla="*/ 69 h 77"/>
                  <a:gd name="T68" fmla="*/ 32 w 43"/>
                  <a:gd name="T69" fmla="*/ 38 h 77"/>
                  <a:gd name="T70" fmla="*/ 26 w 43"/>
                  <a:gd name="T71" fmla="*/ 20 h 77"/>
                  <a:gd name="T72" fmla="*/ 34 w 43"/>
                  <a:gd name="T73" fmla="*/ 74 h 77"/>
                  <a:gd name="T74" fmla="*/ 37 w 43"/>
                  <a:gd name="T75" fmla="*/ 73 h 77"/>
                  <a:gd name="T76" fmla="*/ 34 w 43"/>
                  <a:gd name="T77" fmla="*/ 74 h 77"/>
                  <a:gd name="T78" fmla="*/ 1 w 43"/>
                  <a:gd name="T79" fmla="*/ 11 h 77"/>
                  <a:gd name="T80" fmla="*/ 1 w 43"/>
                  <a:gd name="T81" fmla="*/ 11 h 77"/>
                  <a:gd name="T82" fmla="*/ 10 w 43"/>
                  <a:gd name="T83" fmla="*/ 31 h 77"/>
                  <a:gd name="T84" fmla="*/ 6 w 43"/>
                  <a:gd name="T85" fmla="*/ 23 h 77"/>
                  <a:gd name="T86" fmla="*/ 10 w 43"/>
                  <a:gd name="T87" fmla="*/ 31 h 77"/>
                  <a:gd name="T88" fmla="*/ 25 w 43"/>
                  <a:gd name="T89" fmla="*/ 20 h 77"/>
                  <a:gd name="T90" fmla="*/ 20 w 43"/>
                  <a:gd name="T91" fmla="*/ 8 h 77"/>
                  <a:gd name="T92" fmla="*/ 15 w 43"/>
                  <a:gd name="T93" fmla="*/ 2 h 77"/>
                  <a:gd name="T94" fmla="*/ 16 w 43"/>
                  <a:gd name="T95" fmla="*/ 2 h 77"/>
                  <a:gd name="T96" fmla="*/ 19 w 43"/>
                  <a:gd name="T97" fmla="*/ 3 h 77"/>
                  <a:gd name="T98" fmla="*/ 20 w 43"/>
                  <a:gd name="T99" fmla="*/ 7 h 77"/>
                  <a:gd name="T100" fmla="*/ 28 w 43"/>
                  <a:gd name="T10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 h="77">
                    <a:moveTo>
                      <a:pt x="23" y="12"/>
                    </a:moveTo>
                    <a:cubicBezTo>
                      <a:pt x="23" y="10"/>
                      <a:pt x="22" y="9"/>
                      <a:pt x="22" y="8"/>
                    </a:cubicBezTo>
                    <a:cubicBezTo>
                      <a:pt x="21" y="7"/>
                      <a:pt x="21" y="6"/>
                      <a:pt x="20" y="5"/>
                    </a:cubicBezTo>
                    <a:cubicBezTo>
                      <a:pt x="20" y="4"/>
                      <a:pt x="19" y="2"/>
                      <a:pt x="19" y="1"/>
                    </a:cubicBezTo>
                    <a:cubicBezTo>
                      <a:pt x="18" y="0"/>
                      <a:pt x="18" y="0"/>
                      <a:pt x="17" y="0"/>
                    </a:cubicBezTo>
                    <a:cubicBezTo>
                      <a:pt x="16" y="0"/>
                      <a:pt x="16" y="1"/>
                      <a:pt x="15" y="1"/>
                    </a:cubicBezTo>
                    <a:cubicBezTo>
                      <a:pt x="14" y="2"/>
                      <a:pt x="14" y="2"/>
                      <a:pt x="13" y="3"/>
                    </a:cubicBezTo>
                    <a:cubicBezTo>
                      <a:pt x="12" y="3"/>
                      <a:pt x="11" y="4"/>
                      <a:pt x="10" y="4"/>
                    </a:cubicBezTo>
                    <a:cubicBezTo>
                      <a:pt x="7" y="5"/>
                      <a:pt x="5" y="6"/>
                      <a:pt x="3" y="7"/>
                    </a:cubicBezTo>
                    <a:cubicBezTo>
                      <a:pt x="2" y="7"/>
                      <a:pt x="0" y="8"/>
                      <a:pt x="0" y="9"/>
                    </a:cubicBezTo>
                    <a:cubicBezTo>
                      <a:pt x="0" y="10"/>
                      <a:pt x="0" y="11"/>
                      <a:pt x="0" y="12"/>
                    </a:cubicBezTo>
                    <a:cubicBezTo>
                      <a:pt x="0" y="13"/>
                      <a:pt x="1" y="14"/>
                      <a:pt x="1" y="15"/>
                    </a:cubicBezTo>
                    <a:cubicBezTo>
                      <a:pt x="2" y="16"/>
                      <a:pt x="2" y="18"/>
                      <a:pt x="3" y="19"/>
                    </a:cubicBezTo>
                    <a:cubicBezTo>
                      <a:pt x="4" y="21"/>
                      <a:pt x="5" y="24"/>
                      <a:pt x="6" y="27"/>
                    </a:cubicBezTo>
                    <a:cubicBezTo>
                      <a:pt x="8" y="31"/>
                      <a:pt x="10" y="34"/>
                      <a:pt x="12" y="38"/>
                    </a:cubicBezTo>
                    <a:cubicBezTo>
                      <a:pt x="13" y="40"/>
                      <a:pt x="13" y="42"/>
                      <a:pt x="14" y="44"/>
                    </a:cubicBezTo>
                    <a:cubicBezTo>
                      <a:pt x="14" y="45"/>
                      <a:pt x="15" y="47"/>
                      <a:pt x="16" y="49"/>
                    </a:cubicBezTo>
                    <a:cubicBezTo>
                      <a:pt x="17" y="54"/>
                      <a:pt x="19" y="59"/>
                      <a:pt x="21" y="64"/>
                    </a:cubicBezTo>
                    <a:cubicBezTo>
                      <a:pt x="22" y="66"/>
                      <a:pt x="23" y="69"/>
                      <a:pt x="23" y="71"/>
                    </a:cubicBezTo>
                    <a:cubicBezTo>
                      <a:pt x="23" y="71"/>
                      <a:pt x="23" y="71"/>
                      <a:pt x="23" y="71"/>
                    </a:cubicBezTo>
                    <a:cubicBezTo>
                      <a:pt x="23" y="72"/>
                      <a:pt x="24" y="72"/>
                      <a:pt x="24" y="73"/>
                    </a:cubicBezTo>
                    <a:cubicBezTo>
                      <a:pt x="24" y="73"/>
                      <a:pt x="24" y="73"/>
                      <a:pt x="24" y="74"/>
                    </a:cubicBezTo>
                    <a:cubicBezTo>
                      <a:pt x="24" y="74"/>
                      <a:pt x="25" y="75"/>
                      <a:pt x="25" y="76"/>
                    </a:cubicBezTo>
                    <a:cubicBezTo>
                      <a:pt x="25" y="76"/>
                      <a:pt x="26" y="77"/>
                      <a:pt x="26" y="77"/>
                    </a:cubicBezTo>
                    <a:cubicBezTo>
                      <a:pt x="27" y="77"/>
                      <a:pt x="28" y="77"/>
                      <a:pt x="28" y="77"/>
                    </a:cubicBezTo>
                    <a:cubicBezTo>
                      <a:pt x="29" y="77"/>
                      <a:pt x="30" y="77"/>
                      <a:pt x="30" y="76"/>
                    </a:cubicBezTo>
                    <a:cubicBezTo>
                      <a:pt x="32" y="76"/>
                      <a:pt x="34" y="76"/>
                      <a:pt x="35" y="75"/>
                    </a:cubicBezTo>
                    <a:cubicBezTo>
                      <a:pt x="37" y="74"/>
                      <a:pt x="39" y="73"/>
                      <a:pt x="41" y="72"/>
                    </a:cubicBezTo>
                    <a:cubicBezTo>
                      <a:pt x="41" y="71"/>
                      <a:pt x="41" y="71"/>
                      <a:pt x="41" y="71"/>
                    </a:cubicBezTo>
                    <a:cubicBezTo>
                      <a:pt x="40" y="71"/>
                      <a:pt x="40" y="71"/>
                      <a:pt x="40" y="71"/>
                    </a:cubicBezTo>
                    <a:cubicBezTo>
                      <a:pt x="39" y="71"/>
                      <a:pt x="39" y="71"/>
                      <a:pt x="39" y="71"/>
                    </a:cubicBezTo>
                    <a:cubicBezTo>
                      <a:pt x="38" y="71"/>
                      <a:pt x="37" y="72"/>
                      <a:pt x="35" y="73"/>
                    </a:cubicBezTo>
                    <a:cubicBezTo>
                      <a:pt x="33" y="73"/>
                      <a:pt x="31" y="74"/>
                      <a:pt x="29" y="75"/>
                    </a:cubicBezTo>
                    <a:cubicBezTo>
                      <a:pt x="29" y="75"/>
                      <a:pt x="29" y="75"/>
                      <a:pt x="29" y="75"/>
                    </a:cubicBezTo>
                    <a:cubicBezTo>
                      <a:pt x="29" y="75"/>
                      <a:pt x="29" y="75"/>
                      <a:pt x="29" y="75"/>
                    </a:cubicBezTo>
                    <a:cubicBezTo>
                      <a:pt x="29" y="75"/>
                      <a:pt x="29" y="75"/>
                      <a:pt x="29" y="75"/>
                    </a:cubicBezTo>
                    <a:cubicBezTo>
                      <a:pt x="28" y="76"/>
                      <a:pt x="28" y="76"/>
                      <a:pt x="29" y="76"/>
                    </a:cubicBezTo>
                    <a:cubicBezTo>
                      <a:pt x="29" y="76"/>
                      <a:pt x="29" y="76"/>
                      <a:pt x="29" y="76"/>
                    </a:cubicBezTo>
                    <a:cubicBezTo>
                      <a:pt x="28" y="76"/>
                      <a:pt x="27" y="77"/>
                      <a:pt x="27" y="76"/>
                    </a:cubicBezTo>
                    <a:cubicBezTo>
                      <a:pt x="26" y="76"/>
                      <a:pt x="26" y="76"/>
                      <a:pt x="26" y="75"/>
                    </a:cubicBezTo>
                    <a:cubicBezTo>
                      <a:pt x="25" y="75"/>
                      <a:pt x="25" y="75"/>
                      <a:pt x="25" y="75"/>
                    </a:cubicBezTo>
                    <a:cubicBezTo>
                      <a:pt x="25" y="74"/>
                      <a:pt x="26" y="74"/>
                      <a:pt x="26" y="74"/>
                    </a:cubicBezTo>
                    <a:cubicBezTo>
                      <a:pt x="25" y="71"/>
                      <a:pt x="24" y="69"/>
                      <a:pt x="23" y="66"/>
                    </a:cubicBezTo>
                    <a:cubicBezTo>
                      <a:pt x="22" y="63"/>
                      <a:pt x="21" y="61"/>
                      <a:pt x="20" y="58"/>
                    </a:cubicBezTo>
                    <a:cubicBezTo>
                      <a:pt x="19" y="53"/>
                      <a:pt x="17" y="47"/>
                      <a:pt x="15" y="42"/>
                    </a:cubicBezTo>
                    <a:cubicBezTo>
                      <a:pt x="14" y="41"/>
                      <a:pt x="14" y="40"/>
                      <a:pt x="14" y="40"/>
                    </a:cubicBezTo>
                    <a:cubicBezTo>
                      <a:pt x="13" y="37"/>
                      <a:pt x="12" y="34"/>
                      <a:pt x="11" y="31"/>
                    </a:cubicBezTo>
                    <a:cubicBezTo>
                      <a:pt x="10" y="29"/>
                      <a:pt x="9" y="26"/>
                      <a:pt x="8" y="23"/>
                    </a:cubicBezTo>
                    <a:cubicBezTo>
                      <a:pt x="6" y="21"/>
                      <a:pt x="5" y="18"/>
                      <a:pt x="4" y="16"/>
                    </a:cubicBezTo>
                    <a:cubicBezTo>
                      <a:pt x="4" y="14"/>
                      <a:pt x="3" y="13"/>
                      <a:pt x="2" y="12"/>
                    </a:cubicBezTo>
                    <a:cubicBezTo>
                      <a:pt x="2" y="11"/>
                      <a:pt x="1" y="10"/>
                      <a:pt x="1" y="10"/>
                    </a:cubicBezTo>
                    <a:cubicBezTo>
                      <a:pt x="1" y="9"/>
                      <a:pt x="1" y="9"/>
                      <a:pt x="1" y="9"/>
                    </a:cubicBezTo>
                    <a:cubicBezTo>
                      <a:pt x="2" y="8"/>
                      <a:pt x="4" y="8"/>
                      <a:pt x="5" y="7"/>
                    </a:cubicBezTo>
                    <a:cubicBezTo>
                      <a:pt x="6" y="7"/>
                      <a:pt x="7" y="6"/>
                      <a:pt x="9" y="6"/>
                    </a:cubicBezTo>
                    <a:cubicBezTo>
                      <a:pt x="10" y="5"/>
                      <a:pt x="11" y="5"/>
                      <a:pt x="12" y="4"/>
                    </a:cubicBezTo>
                    <a:cubicBezTo>
                      <a:pt x="13" y="4"/>
                      <a:pt x="14" y="3"/>
                      <a:pt x="15" y="3"/>
                    </a:cubicBezTo>
                    <a:cubicBezTo>
                      <a:pt x="15" y="3"/>
                      <a:pt x="16" y="3"/>
                      <a:pt x="17" y="3"/>
                    </a:cubicBezTo>
                    <a:cubicBezTo>
                      <a:pt x="17" y="3"/>
                      <a:pt x="18" y="4"/>
                      <a:pt x="18" y="4"/>
                    </a:cubicBezTo>
                    <a:cubicBezTo>
                      <a:pt x="18" y="5"/>
                      <a:pt x="18" y="6"/>
                      <a:pt x="19" y="6"/>
                    </a:cubicBezTo>
                    <a:cubicBezTo>
                      <a:pt x="19" y="7"/>
                      <a:pt x="19" y="7"/>
                      <a:pt x="20" y="8"/>
                    </a:cubicBezTo>
                    <a:cubicBezTo>
                      <a:pt x="24" y="18"/>
                      <a:pt x="27" y="28"/>
                      <a:pt x="31" y="38"/>
                    </a:cubicBezTo>
                    <a:cubicBezTo>
                      <a:pt x="32" y="42"/>
                      <a:pt x="33" y="45"/>
                      <a:pt x="34" y="48"/>
                    </a:cubicBezTo>
                    <a:cubicBezTo>
                      <a:pt x="35" y="51"/>
                      <a:pt x="36" y="54"/>
                      <a:pt x="37" y="56"/>
                    </a:cubicBezTo>
                    <a:cubicBezTo>
                      <a:pt x="38" y="58"/>
                      <a:pt x="38" y="59"/>
                      <a:pt x="39" y="60"/>
                    </a:cubicBezTo>
                    <a:cubicBezTo>
                      <a:pt x="39" y="62"/>
                      <a:pt x="40" y="63"/>
                      <a:pt x="40" y="64"/>
                    </a:cubicBezTo>
                    <a:cubicBezTo>
                      <a:pt x="40" y="65"/>
                      <a:pt x="41" y="65"/>
                      <a:pt x="41" y="66"/>
                    </a:cubicBezTo>
                    <a:cubicBezTo>
                      <a:pt x="41" y="67"/>
                      <a:pt x="41" y="68"/>
                      <a:pt x="42" y="69"/>
                    </a:cubicBezTo>
                    <a:cubicBezTo>
                      <a:pt x="42" y="70"/>
                      <a:pt x="43" y="69"/>
                      <a:pt x="43" y="69"/>
                    </a:cubicBezTo>
                    <a:cubicBezTo>
                      <a:pt x="42" y="68"/>
                      <a:pt x="42" y="67"/>
                      <a:pt x="42" y="66"/>
                    </a:cubicBezTo>
                    <a:cubicBezTo>
                      <a:pt x="39" y="56"/>
                      <a:pt x="35" y="47"/>
                      <a:pt x="32" y="38"/>
                    </a:cubicBezTo>
                    <a:cubicBezTo>
                      <a:pt x="32" y="37"/>
                      <a:pt x="32" y="37"/>
                      <a:pt x="31" y="36"/>
                    </a:cubicBezTo>
                    <a:cubicBezTo>
                      <a:pt x="30" y="31"/>
                      <a:pt x="28" y="25"/>
                      <a:pt x="26" y="20"/>
                    </a:cubicBezTo>
                    <a:cubicBezTo>
                      <a:pt x="26" y="17"/>
                      <a:pt x="25" y="14"/>
                      <a:pt x="23" y="12"/>
                    </a:cubicBezTo>
                    <a:close/>
                    <a:moveTo>
                      <a:pt x="34" y="74"/>
                    </a:moveTo>
                    <a:cubicBezTo>
                      <a:pt x="35" y="74"/>
                      <a:pt x="36" y="73"/>
                      <a:pt x="37" y="73"/>
                    </a:cubicBezTo>
                    <a:cubicBezTo>
                      <a:pt x="37" y="73"/>
                      <a:pt x="37" y="73"/>
                      <a:pt x="37" y="73"/>
                    </a:cubicBezTo>
                    <a:cubicBezTo>
                      <a:pt x="36" y="73"/>
                      <a:pt x="36" y="74"/>
                      <a:pt x="35" y="74"/>
                    </a:cubicBezTo>
                    <a:cubicBezTo>
                      <a:pt x="35" y="74"/>
                      <a:pt x="35" y="74"/>
                      <a:pt x="34" y="74"/>
                    </a:cubicBezTo>
                    <a:close/>
                    <a:moveTo>
                      <a:pt x="1" y="11"/>
                    </a:moveTo>
                    <a:cubicBezTo>
                      <a:pt x="1" y="11"/>
                      <a:pt x="1" y="11"/>
                      <a:pt x="1" y="11"/>
                    </a:cubicBezTo>
                    <a:cubicBezTo>
                      <a:pt x="1" y="11"/>
                      <a:pt x="1" y="11"/>
                      <a:pt x="1" y="11"/>
                    </a:cubicBezTo>
                    <a:cubicBezTo>
                      <a:pt x="1" y="11"/>
                      <a:pt x="1" y="11"/>
                      <a:pt x="1" y="11"/>
                    </a:cubicBezTo>
                    <a:cubicBezTo>
                      <a:pt x="1" y="11"/>
                      <a:pt x="1" y="11"/>
                      <a:pt x="1" y="11"/>
                    </a:cubicBezTo>
                    <a:close/>
                    <a:moveTo>
                      <a:pt x="10" y="31"/>
                    </a:moveTo>
                    <a:cubicBezTo>
                      <a:pt x="10" y="32"/>
                      <a:pt x="11" y="33"/>
                      <a:pt x="11" y="33"/>
                    </a:cubicBezTo>
                    <a:cubicBezTo>
                      <a:pt x="9" y="30"/>
                      <a:pt x="8" y="26"/>
                      <a:pt x="6" y="23"/>
                    </a:cubicBezTo>
                    <a:cubicBezTo>
                      <a:pt x="6" y="23"/>
                      <a:pt x="6" y="23"/>
                      <a:pt x="7" y="23"/>
                    </a:cubicBezTo>
                    <a:cubicBezTo>
                      <a:pt x="8" y="26"/>
                      <a:pt x="9" y="28"/>
                      <a:pt x="10" y="31"/>
                    </a:cubicBezTo>
                    <a:close/>
                    <a:moveTo>
                      <a:pt x="28" y="26"/>
                    </a:moveTo>
                    <a:cubicBezTo>
                      <a:pt x="27" y="24"/>
                      <a:pt x="26" y="22"/>
                      <a:pt x="25" y="20"/>
                    </a:cubicBezTo>
                    <a:cubicBezTo>
                      <a:pt x="24" y="17"/>
                      <a:pt x="23" y="14"/>
                      <a:pt x="22" y="12"/>
                    </a:cubicBezTo>
                    <a:cubicBezTo>
                      <a:pt x="21" y="10"/>
                      <a:pt x="21" y="9"/>
                      <a:pt x="20" y="8"/>
                    </a:cubicBezTo>
                    <a:cubicBezTo>
                      <a:pt x="20" y="6"/>
                      <a:pt x="19" y="5"/>
                      <a:pt x="19" y="4"/>
                    </a:cubicBezTo>
                    <a:cubicBezTo>
                      <a:pt x="18" y="3"/>
                      <a:pt x="17" y="2"/>
                      <a:pt x="15" y="2"/>
                    </a:cubicBezTo>
                    <a:cubicBezTo>
                      <a:pt x="15" y="2"/>
                      <a:pt x="15" y="2"/>
                      <a:pt x="15" y="2"/>
                    </a:cubicBezTo>
                    <a:cubicBezTo>
                      <a:pt x="15" y="2"/>
                      <a:pt x="16" y="2"/>
                      <a:pt x="16" y="2"/>
                    </a:cubicBezTo>
                    <a:cubicBezTo>
                      <a:pt x="16" y="1"/>
                      <a:pt x="17" y="1"/>
                      <a:pt x="18" y="1"/>
                    </a:cubicBezTo>
                    <a:cubicBezTo>
                      <a:pt x="18" y="1"/>
                      <a:pt x="18" y="2"/>
                      <a:pt x="19" y="3"/>
                    </a:cubicBezTo>
                    <a:cubicBezTo>
                      <a:pt x="19" y="3"/>
                      <a:pt x="19" y="4"/>
                      <a:pt x="19" y="5"/>
                    </a:cubicBezTo>
                    <a:cubicBezTo>
                      <a:pt x="20" y="6"/>
                      <a:pt x="20" y="6"/>
                      <a:pt x="20" y="7"/>
                    </a:cubicBezTo>
                    <a:cubicBezTo>
                      <a:pt x="22" y="10"/>
                      <a:pt x="23" y="12"/>
                      <a:pt x="24" y="15"/>
                    </a:cubicBezTo>
                    <a:cubicBezTo>
                      <a:pt x="25" y="19"/>
                      <a:pt x="27" y="22"/>
                      <a:pt x="28" y="26"/>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6" name="Freeform 13"/>
              <p:cNvSpPr>
                <a:spLocks noEditPoints="1"/>
              </p:cNvSpPr>
              <p:nvPr/>
            </p:nvSpPr>
            <p:spPr bwMode="auto">
              <a:xfrm rot="1164309">
                <a:off x="1796873" y="2283107"/>
                <a:ext cx="230188" cy="114300"/>
              </a:xfrm>
              <a:custGeom>
                <a:avLst/>
                <a:gdLst>
                  <a:gd name="T0" fmla="*/ 13 w 14"/>
                  <a:gd name="T1" fmla="*/ 0 h 7"/>
                  <a:gd name="T2" fmla="*/ 9 w 14"/>
                  <a:gd name="T3" fmla="*/ 1 h 7"/>
                  <a:gd name="T4" fmla="*/ 8 w 14"/>
                  <a:gd name="T5" fmla="*/ 2 h 7"/>
                  <a:gd name="T6" fmla="*/ 4 w 14"/>
                  <a:gd name="T7" fmla="*/ 3 h 7"/>
                  <a:gd name="T8" fmla="*/ 4 w 14"/>
                  <a:gd name="T9" fmla="*/ 3 h 7"/>
                  <a:gd name="T10" fmla="*/ 0 w 14"/>
                  <a:gd name="T11" fmla="*/ 5 h 7"/>
                  <a:gd name="T12" fmla="*/ 1 w 14"/>
                  <a:gd name="T13" fmla="*/ 6 h 7"/>
                  <a:gd name="T14" fmla="*/ 1 w 14"/>
                  <a:gd name="T15" fmla="*/ 6 h 7"/>
                  <a:gd name="T16" fmla="*/ 1 w 14"/>
                  <a:gd name="T17" fmla="*/ 7 h 7"/>
                  <a:gd name="T18" fmla="*/ 6 w 14"/>
                  <a:gd name="T19" fmla="*/ 5 h 7"/>
                  <a:gd name="T20" fmla="*/ 10 w 14"/>
                  <a:gd name="T21" fmla="*/ 3 h 7"/>
                  <a:gd name="T22" fmla="*/ 10 w 14"/>
                  <a:gd name="T23" fmla="*/ 2 h 7"/>
                  <a:gd name="T24" fmla="*/ 13 w 14"/>
                  <a:gd name="T25" fmla="*/ 2 h 7"/>
                  <a:gd name="T26" fmla="*/ 13 w 14"/>
                  <a:gd name="T27" fmla="*/ 1 h 7"/>
                  <a:gd name="T28" fmla="*/ 14 w 14"/>
                  <a:gd name="T29" fmla="*/ 1 h 7"/>
                  <a:gd name="T30" fmla="*/ 13 w 14"/>
                  <a:gd name="T31" fmla="*/ 0 h 7"/>
                  <a:gd name="T32" fmla="*/ 4 w 14"/>
                  <a:gd name="T33" fmla="*/ 4 h 7"/>
                  <a:gd name="T34" fmla="*/ 5 w 14"/>
                  <a:gd name="T35" fmla="*/ 4 h 7"/>
                  <a:gd name="T36" fmla="*/ 3 w 14"/>
                  <a:gd name="T37" fmla="*/ 5 h 7"/>
                  <a:gd name="T38" fmla="*/ 3 w 14"/>
                  <a:gd name="T39" fmla="*/ 5 h 7"/>
                  <a:gd name="T40" fmla="*/ 4 w 14"/>
                  <a:gd name="T41" fmla="*/ 4 h 7"/>
                  <a:gd name="T42" fmla="*/ 4 w 14"/>
                  <a:gd name="T4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7">
                    <a:moveTo>
                      <a:pt x="13" y="0"/>
                    </a:moveTo>
                    <a:cubicBezTo>
                      <a:pt x="12" y="0"/>
                      <a:pt x="11" y="1"/>
                      <a:pt x="9" y="1"/>
                    </a:cubicBezTo>
                    <a:cubicBezTo>
                      <a:pt x="9" y="1"/>
                      <a:pt x="8" y="2"/>
                      <a:pt x="8" y="2"/>
                    </a:cubicBezTo>
                    <a:cubicBezTo>
                      <a:pt x="7" y="2"/>
                      <a:pt x="5" y="2"/>
                      <a:pt x="4" y="3"/>
                    </a:cubicBezTo>
                    <a:cubicBezTo>
                      <a:pt x="4" y="3"/>
                      <a:pt x="4" y="3"/>
                      <a:pt x="4" y="3"/>
                    </a:cubicBezTo>
                    <a:cubicBezTo>
                      <a:pt x="2" y="4"/>
                      <a:pt x="1" y="4"/>
                      <a:pt x="0" y="5"/>
                    </a:cubicBezTo>
                    <a:cubicBezTo>
                      <a:pt x="0" y="6"/>
                      <a:pt x="0" y="6"/>
                      <a:pt x="1" y="6"/>
                    </a:cubicBezTo>
                    <a:cubicBezTo>
                      <a:pt x="1" y="6"/>
                      <a:pt x="1" y="6"/>
                      <a:pt x="1" y="6"/>
                    </a:cubicBezTo>
                    <a:cubicBezTo>
                      <a:pt x="0" y="6"/>
                      <a:pt x="1" y="7"/>
                      <a:pt x="1" y="7"/>
                    </a:cubicBezTo>
                    <a:cubicBezTo>
                      <a:pt x="3" y="6"/>
                      <a:pt x="4" y="6"/>
                      <a:pt x="6" y="5"/>
                    </a:cubicBezTo>
                    <a:cubicBezTo>
                      <a:pt x="7" y="5"/>
                      <a:pt x="9" y="4"/>
                      <a:pt x="10" y="3"/>
                    </a:cubicBezTo>
                    <a:cubicBezTo>
                      <a:pt x="10" y="3"/>
                      <a:pt x="10" y="2"/>
                      <a:pt x="10" y="2"/>
                    </a:cubicBezTo>
                    <a:cubicBezTo>
                      <a:pt x="11" y="2"/>
                      <a:pt x="12" y="2"/>
                      <a:pt x="13" y="2"/>
                    </a:cubicBezTo>
                    <a:cubicBezTo>
                      <a:pt x="13" y="2"/>
                      <a:pt x="13" y="1"/>
                      <a:pt x="13" y="1"/>
                    </a:cubicBezTo>
                    <a:cubicBezTo>
                      <a:pt x="13" y="1"/>
                      <a:pt x="13" y="1"/>
                      <a:pt x="14" y="1"/>
                    </a:cubicBezTo>
                    <a:cubicBezTo>
                      <a:pt x="14" y="1"/>
                      <a:pt x="14" y="0"/>
                      <a:pt x="13" y="0"/>
                    </a:cubicBezTo>
                    <a:close/>
                    <a:moveTo>
                      <a:pt x="4" y="4"/>
                    </a:moveTo>
                    <a:cubicBezTo>
                      <a:pt x="4" y="4"/>
                      <a:pt x="4" y="4"/>
                      <a:pt x="5" y="4"/>
                    </a:cubicBezTo>
                    <a:cubicBezTo>
                      <a:pt x="4" y="5"/>
                      <a:pt x="3" y="5"/>
                      <a:pt x="3" y="5"/>
                    </a:cubicBezTo>
                    <a:cubicBezTo>
                      <a:pt x="3" y="5"/>
                      <a:pt x="3" y="5"/>
                      <a:pt x="3" y="5"/>
                    </a:cubicBezTo>
                    <a:cubicBezTo>
                      <a:pt x="3" y="5"/>
                      <a:pt x="3" y="5"/>
                      <a:pt x="4" y="4"/>
                    </a:cubicBezTo>
                    <a:cubicBezTo>
                      <a:pt x="4" y="4"/>
                      <a:pt x="4" y="4"/>
                      <a:pt x="4" y="4"/>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7" name="Freeform 14"/>
              <p:cNvSpPr/>
              <p:nvPr/>
            </p:nvSpPr>
            <p:spPr bwMode="auto">
              <a:xfrm rot="1164309">
                <a:off x="1196922" y="2309471"/>
                <a:ext cx="196850" cy="98425"/>
              </a:xfrm>
              <a:custGeom>
                <a:avLst/>
                <a:gdLst>
                  <a:gd name="T0" fmla="*/ 12 w 12"/>
                  <a:gd name="T1" fmla="*/ 0 h 6"/>
                  <a:gd name="T2" fmla="*/ 6 w 12"/>
                  <a:gd name="T3" fmla="*/ 2 h 6"/>
                  <a:gd name="T4" fmla="*/ 4 w 12"/>
                  <a:gd name="T5" fmla="*/ 3 h 6"/>
                  <a:gd name="T6" fmla="*/ 4 w 12"/>
                  <a:gd name="T7" fmla="*/ 3 h 6"/>
                  <a:gd name="T8" fmla="*/ 0 w 12"/>
                  <a:gd name="T9" fmla="*/ 4 h 6"/>
                  <a:gd name="T10" fmla="*/ 0 w 12"/>
                  <a:gd name="T11" fmla="*/ 5 h 6"/>
                  <a:gd name="T12" fmla="*/ 0 w 12"/>
                  <a:gd name="T13" fmla="*/ 5 h 6"/>
                  <a:gd name="T14" fmla="*/ 0 w 12"/>
                  <a:gd name="T15" fmla="*/ 5 h 6"/>
                  <a:gd name="T16" fmla="*/ 1 w 12"/>
                  <a:gd name="T17" fmla="*/ 6 h 6"/>
                  <a:gd name="T18" fmla="*/ 3 w 12"/>
                  <a:gd name="T19" fmla="*/ 5 h 6"/>
                  <a:gd name="T20" fmla="*/ 4 w 12"/>
                  <a:gd name="T21" fmla="*/ 4 h 6"/>
                  <a:gd name="T22" fmla="*/ 3 w 12"/>
                  <a:gd name="T23" fmla="*/ 5 h 6"/>
                  <a:gd name="T24" fmla="*/ 3 w 12"/>
                  <a:gd name="T25" fmla="*/ 6 h 6"/>
                  <a:gd name="T26" fmla="*/ 10 w 12"/>
                  <a:gd name="T27" fmla="*/ 3 h 6"/>
                  <a:gd name="T28" fmla="*/ 10 w 12"/>
                  <a:gd name="T29" fmla="*/ 2 h 6"/>
                  <a:gd name="T30" fmla="*/ 12 w 12"/>
                  <a:gd name="T31" fmla="*/ 1 h 6"/>
                  <a:gd name="T32" fmla="*/ 12 w 12"/>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6">
                    <a:moveTo>
                      <a:pt x="12" y="0"/>
                    </a:moveTo>
                    <a:cubicBezTo>
                      <a:pt x="10" y="0"/>
                      <a:pt x="8" y="1"/>
                      <a:pt x="6" y="2"/>
                    </a:cubicBezTo>
                    <a:cubicBezTo>
                      <a:pt x="5" y="2"/>
                      <a:pt x="5" y="2"/>
                      <a:pt x="4" y="3"/>
                    </a:cubicBezTo>
                    <a:cubicBezTo>
                      <a:pt x="4" y="3"/>
                      <a:pt x="4" y="3"/>
                      <a:pt x="4" y="3"/>
                    </a:cubicBezTo>
                    <a:cubicBezTo>
                      <a:pt x="2" y="3"/>
                      <a:pt x="1" y="3"/>
                      <a:pt x="0" y="4"/>
                    </a:cubicBezTo>
                    <a:cubicBezTo>
                      <a:pt x="0" y="4"/>
                      <a:pt x="0" y="5"/>
                      <a:pt x="0" y="5"/>
                    </a:cubicBezTo>
                    <a:cubicBezTo>
                      <a:pt x="0" y="5"/>
                      <a:pt x="0" y="5"/>
                      <a:pt x="0" y="5"/>
                    </a:cubicBezTo>
                    <a:cubicBezTo>
                      <a:pt x="0" y="5"/>
                      <a:pt x="0" y="5"/>
                      <a:pt x="0" y="5"/>
                    </a:cubicBezTo>
                    <a:cubicBezTo>
                      <a:pt x="0" y="5"/>
                      <a:pt x="0" y="6"/>
                      <a:pt x="1" y="6"/>
                    </a:cubicBezTo>
                    <a:cubicBezTo>
                      <a:pt x="2" y="6"/>
                      <a:pt x="3" y="5"/>
                      <a:pt x="3" y="5"/>
                    </a:cubicBezTo>
                    <a:cubicBezTo>
                      <a:pt x="4" y="5"/>
                      <a:pt x="4" y="5"/>
                      <a:pt x="4" y="4"/>
                    </a:cubicBezTo>
                    <a:cubicBezTo>
                      <a:pt x="4" y="5"/>
                      <a:pt x="3" y="5"/>
                      <a:pt x="3" y="5"/>
                    </a:cubicBezTo>
                    <a:cubicBezTo>
                      <a:pt x="2" y="6"/>
                      <a:pt x="3" y="6"/>
                      <a:pt x="3" y="6"/>
                    </a:cubicBezTo>
                    <a:cubicBezTo>
                      <a:pt x="6" y="5"/>
                      <a:pt x="8" y="4"/>
                      <a:pt x="10" y="3"/>
                    </a:cubicBezTo>
                    <a:cubicBezTo>
                      <a:pt x="10" y="2"/>
                      <a:pt x="10" y="2"/>
                      <a:pt x="10" y="2"/>
                    </a:cubicBezTo>
                    <a:cubicBezTo>
                      <a:pt x="11" y="2"/>
                      <a:pt x="12" y="1"/>
                      <a:pt x="12" y="1"/>
                    </a:cubicBezTo>
                    <a:cubicBezTo>
                      <a:pt x="12" y="1"/>
                      <a:pt x="12" y="0"/>
                      <a:pt x="12" y="0"/>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4" name="任意多边形: 形状 63"/>
              <p:cNvSpPr/>
              <p:nvPr/>
            </p:nvSpPr>
            <p:spPr>
              <a:xfrm flipH="1" flipV="1">
                <a:off x="-303773" y="2409751"/>
                <a:ext cx="2902479" cy="45719"/>
              </a:xfrm>
              <a:custGeom>
                <a:avLst/>
                <a:gdLst>
                  <a:gd name="connsiteX0" fmla="*/ 0 w 4076700"/>
                  <a:gd name="connsiteY0" fmla="*/ 95250 h 133350"/>
                  <a:gd name="connsiteX1" fmla="*/ 476250 w 4076700"/>
                  <a:gd name="connsiteY1" fmla="*/ 76200 h 133350"/>
                  <a:gd name="connsiteX2" fmla="*/ 552450 w 4076700"/>
                  <a:gd name="connsiteY2" fmla="*/ 57150 h 133350"/>
                  <a:gd name="connsiteX3" fmla="*/ 742950 w 4076700"/>
                  <a:gd name="connsiteY3" fmla="*/ 38100 h 133350"/>
                  <a:gd name="connsiteX4" fmla="*/ 876300 w 4076700"/>
                  <a:gd name="connsiteY4" fmla="*/ 19050 h 133350"/>
                  <a:gd name="connsiteX5" fmla="*/ 1066800 w 4076700"/>
                  <a:gd name="connsiteY5" fmla="*/ 38100 h 133350"/>
                  <a:gd name="connsiteX6" fmla="*/ 1143000 w 4076700"/>
                  <a:gd name="connsiteY6" fmla="*/ 57150 h 133350"/>
                  <a:gd name="connsiteX7" fmla="*/ 1276350 w 4076700"/>
                  <a:gd name="connsiteY7" fmla="*/ 95250 h 133350"/>
                  <a:gd name="connsiteX8" fmla="*/ 1485900 w 4076700"/>
                  <a:gd name="connsiteY8" fmla="*/ 114300 h 133350"/>
                  <a:gd name="connsiteX9" fmla="*/ 1600200 w 4076700"/>
                  <a:gd name="connsiteY9" fmla="*/ 133350 h 133350"/>
                  <a:gd name="connsiteX10" fmla="*/ 2628900 w 4076700"/>
                  <a:gd name="connsiteY10" fmla="*/ 114300 h 133350"/>
                  <a:gd name="connsiteX11" fmla="*/ 2781300 w 4076700"/>
                  <a:gd name="connsiteY11" fmla="*/ 76200 h 133350"/>
                  <a:gd name="connsiteX12" fmla="*/ 2990850 w 4076700"/>
                  <a:gd name="connsiteY12" fmla="*/ 38100 h 133350"/>
                  <a:gd name="connsiteX13" fmla="*/ 3219450 w 4076700"/>
                  <a:gd name="connsiteY13" fmla="*/ 19050 h 133350"/>
                  <a:gd name="connsiteX14" fmla="*/ 4076700 w 4076700"/>
                  <a:gd name="connsiteY14" fmla="*/ 0 h 133350"/>
                  <a:gd name="connsiteX0-1" fmla="*/ 0 w 4076700"/>
                  <a:gd name="connsiteY0-2" fmla="*/ 95250 h 133372"/>
                  <a:gd name="connsiteX1-3" fmla="*/ 476250 w 4076700"/>
                  <a:gd name="connsiteY1-4" fmla="*/ 76200 h 133372"/>
                  <a:gd name="connsiteX2-5" fmla="*/ 552450 w 4076700"/>
                  <a:gd name="connsiteY2-6" fmla="*/ 57150 h 133372"/>
                  <a:gd name="connsiteX3-7" fmla="*/ 742950 w 4076700"/>
                  <a:gd name="connsiteY3-8" fmla="*/ 38100 h 133372"/>
                  <a:gd name="connsiteX4-9" fmla="*/ 876300 w 4076700"/>
                  <a:gd name="connsiteY4-10" fmla="*/ 19050 h 133372"/>
                  <a:gd name="connsiteX5-11" fmla="*/ 1066800 w 4076700"/>
                  <a:gd name="connsiteY5-12" fmla="*/ 38100 h 133372"/>
                  <a:gd name="connsiteX6-13" fmla="*/ 1143000 w 4076700"/>
                  <a:gd name="connsiteY6-14" fmla="*/ 57150 h 133372"/>
                  <a:gd name="connsiteX7-15" fmla="*/ 1276350 w 4076700"/>
                  <a:gd name="connsiteY7-16" fmla="*/ 95250 h 133372"/>
                  <a:gd name="connsiteX8-17" fmla="*/ 1485900 w 4076700"/>
                  <a:gd name="connsiteY8-18" fmla="*/ 114300 h 133372"/>
                  <a:gd name="connsiteX9-19" fmla="*/ 1600200 w 4076700"/>
                  <a:gd name="connsiteY9-20" fmla="*/ 133350 h 133372"/>
                  <a:gd name="connsiteX10-21" fmla="*/ 2106930 w 4076700"/>
                  <a:gd name="connsiteY10-22" fmla="*/ 118110 h 133372"/>
                  <a:gd name="connsiteX11-23" fmla="*/ 2628900 w 4076700"/>
                  <a:gd name="connsiteY11-24" fmla="*/ 114300 h 133372"/>
                  <a:gd name="connsiteX12-25" fmla="*/ 2781300 w 4076700"/>
                  <a:gd name="connsiteY12-26" fmla="*/ 76200 h 133372"/>
                  <a:gd name="connsiteX13-27" fmla="*/ 2990850 w 4076700"/>
                  <a:gd name="connsiteY13-28" fmla="*/ 38100 h 133372"/>
                  <a:gd name="connsiteX14-29" fmla="*/ 3219450 w 4076700"/>
                  <a:gd name="connsiteY14-30" fmla="*/ 19050 h 133372"/>
                  <a:gd name="connsiteX15" fmla="*/ 4076700 w 4076700"/>
                  <a:gd name="connsiteY15" fmla="*/ 0 h 133372"/>
                  <a:gd name="connsiteX0-31" fmla="*/ 0 w 4076700"/>
                  <a:gd name="connsiteY0-32" fmla="*/ 95250 h 133372"/>
                  <a:gd name="connsiteX1-33" fmla="*/ 476250 w 4076700"/>
                  <a:gd name="connsiteY1-34" fmla="*/ 76200 h 133372"/>
                  <a:gd name="connsiteX2-35" fmla="*/ 552450 w 4076700"/>
                  <a:gd name="connsiteY2-36" fmla="*/ 57150 h 133372"/>
                  <a:gd name="connsiteX3-37" fmla="*/ 742950 w 4076700"/>
                  <a:gd name="connsiteY3-38" fmla="*/ 38100 h 133372"/>
                  <a:gd name="connsiteX4-39" fmla="*/ 876300 w 4076700"/>
                  <a:gd name="connsiteY4-40" fmla="*/ 19050 h 133372"/>
                  <a:gd name="connsiteX5-41" fmla="*/ 1066800 w 4076700"/>
                  <a:gd name="connsiteY5-42" fmla="*/ 38100 h 133372"/>
                  <a:gd name="connsiteX6-43" fmla="*/ 1143000 w 4076700"/>
                  <a:gd name="connsiteY6-44" fmla="*/ 57150 h 133372"/>
                  <a:gd name="connsiteX7-45" fmla="*/ 1276350 w 4076700"/>
                  <a:gd name="connsiteY7-46" fmla="*/ 95250 h 133372"/>
                  <a:gd name="connsiteX8-47" fmla="*/ 1485900 w 4076700"/>
                  <a:gd name="connsiteY8-48" fmla="*/ 114300 h 133372"/>
                  <a:gd name="connsiteX9-49" fmla="*/ 1600200 w 4076700"/>
                  <a:gd name="connsiteY9-50" fmla="*/ 133350 h 133372"/>
                  <a:gd name="connsiteX10-51" fmla="*/ 2106930 w 4076700"/>
                  <a:gd name="connsiteY10-52" fmla="*/ 118110 h 133372"/>
                  <a:gd name="connsiteX11-53" fmla="*/ 2628900 w 4076700"/>
                  <a:gd name="connsiteY11-54" fmla="*/ 114300 h 133372"/>
                  <a:gd name="connsiteX12-55" fmla="*/ 2781300 w 4076700"/>
                  <a:gd name="connsiteY12-56" fmla="*/ 76200 h 133372"/>
                  <a:gd name="connsiteX13-57" fmla="*/ 2990850 w 4076700"/>
                  <a:gd name="connsiteY13-58" fmla="*/ 38100 h 133372"/>
                  <a:gd name="connsiteX14-59" fmla="*/ 3219450 w 4076700"/>
                  <a:gd name="connsiteY14-60" fmla="*/ 19050 h 133372"/>
                  <a:gd name="connsiteX15-61" fmla="*/ 4076700 w 4076700"/>
                  <a:gd name="connsiteY15-62" fmla="*/ 0 h 133372"/>
                  <a:gd name="connsiteX0-63" fmla="*/ 0 w 4076700"/>
                  <a:gd name="connsiteY0-64" fmla="*/ 95250 h 133372"/>
                  <a:gd name="connsiteX1-65" fmla="*/ 476250 w 4076700"/>
                  <a:gd name="connsiteY1-66" fmla="*/ 76200 h 133372"/>
                  <a:gd name="connsiteX2-67" fmla="*/ 552450 w 4076700"/>
                  <a:gd name="connsiteY2-68" fmla="*/ 57150 h 133372"/>
                  <a:gd name="connsiteX3-69" fmla="*/ 742950 w 4076700"/>
                  <a:gd name="connsiteY3-70" fmla="*/ 38100 h 133372"/>
                  <a:gd name="connsiteX4-71" fmla="*/ 876300 w 4076700"/>
                  <a:gd name="connsiteY4-72" fmla="*/ 19050 h 133372"/>
                  <a:gd name="connsiteX5-73" fmla="*/ 1066800 w 4076700"/>
                  <a:gd name="connsiteY5-74" fmla="*/ 38100 h 133372"/>
                  <a:gd name="connsiteX6-75" fmla="*/ 1143000 w 4076700"/>
                  <a:gd name="connsiteY6-76" fmla="*/ 57150 h 133372"/>
                  <a:gd name="connsiteX7-77" fmla="*/ 1276350 w 4076700"/>
                  <a:gd name="connsiteY7-78" fmla="*/ 95250 h 133372"/>
                  <a:gd name="connsiteX8-79" fmla="*/ 1485900 w 4076700"/>
                  <a:gd name="connsiteY8-80" fmla="*/ 114300 h 133372"/>
                  <a:gd name="connsiteX9-81" fmla="*/ 1600200 w 4076700"/>
                  <a:gd name="connsiteY9-82" fmla="*/ 133350 h 133372"/>
                  <a:gd name="connsiteX10-83" fmla="*/ 2106930 w 4076700"/>
                  <a:gd name="connsiteY10-84" fmla="*/ 118110 h 133372"/>
                  <a:gd name="connsiteX11-85" fmla="*/ 2628900 w 4076700"/>
                  <a:gd name="connsiteY11-86" fmla="*/ 114300 h 133372"/>
                  <a:gd name="connsiteX12-87" fmla="*/ 2781300 w 4076700"/>
                  <a:gd name="connsiteY12-88" fmla="*/ 76200 h 133372"/>
                  <a:gd name="connsiteX13-89" fmla="*/ 2990850 w 4076700"/>
                  <a:gd name="connsiteY13-90" fmla="*/ 38100 h 133372"/>
                  <a:gd name="connsiteX14-91" fmla="*/ 3219450 w 4076700"/>
                  <a:gd name="connsiteY14-92" fmla="*/ 19050 h 133372"/>
                  <a:gd name="connsiteX15-93" fmla="*/ 4076700 w 4076700"/>
                  <a:gd name="connsiteY15-94" fmla="*/ 0 h 133372"/>
                  <a:gd name="connsiteX0-95" fmla="*/ 0 w 4076700"/>
                  <a:gd name="connsiteY0-96" fmla="*/ 95250 h 133372"/>
                  <a:gd name="connsiteX1-97" fmla="*/ 476250 w 4076700"/>
                  <a:gd name="connsiteY1-98" fmla="*/ 76200 h 133372"/>
                  <a:gd name="connsiteX2-99" fmla="*/ 552450 w 4076700"/>
                  <a:gd name="connsiteY2-100" fmla="*/ 57150 h 133372"/>
                  <a:gd name="connsiteX3-101" fmla="*/ 742950 w 4076700"/>
                  <a:gd name="connsiteY3-102" fmla="*/ 38100 h 133372"/>
                  <a:gd name="connsiteX4-103" fmla="*/ 876300 w 4076700"/>
                  <a:gd name="connsiteY4-104" fmla="*/ 19050 h 133372"/>
                  <a:gd name="connsiteX5-105" fmla="*/ 1066800 w 4076700"/>
                  <a:gd name="connsiteY5-106" fmla="*/ 38100 h 133372"/>
                  <a:gd name="connsiteX6-107" fmla="*/ 1143000 w 4076700"/>
                  <a:gd name="connsiteY6-108" fmla="*/ 57150 h 133372"/>
                  <a:gd name="connsiteX7-109" fmla="*/ 1276350 w 4076700"/>
                  <a:gd name="connsiteY7-110" fmla="*/ 95250 h 133372"/>
                  <a:gd name="connsiteX8-111" fmla="*/ 1485900 w 4076700"/>
                  <a:gd name="connsiteY8-112" fmla="*/ 114300 h 133372"/>
                  <a:gd name="connsiteX9-113" fmla="*/ 1600200 w 4076700"/>
                  <a:gd name="connsiteY9-114" fmla="*/ 133350 h 133372"/>
                  <a:gd name="connsiteX10-115" fmla="*/ 2106930 w 4076700"/>
                  <a:gd name="connsiteY10-116" fmla="*/ 118110 h 133372"/>
                  <a:gd name="connsiteX11-117" fmla="*/ 2628900 w 4076700"/>
                  <a:gd name="connsiteY11-118" fmla="*/ 114300 h 133372"/>
                  <a:gd name="connsiteX12-119" fmla="*/ 2781300 w 4076700"/>
                  <a:gd name="connsiteY12-120" fmla="*/ 76200 h 133372"/>
                  <a:gd name="connsiteX13-121" fmla="*/ 2990850 w 4076700"/>
                  <a:gd name="connsiteY13-122" fmla="*/ 38100 h 133372"/>
                  <a:gd name="connsiteX14-123" fmla="*/ 3219450 w 4076700"/>
                  <a:gd name="connsiteY14-124" fmla="*/ 19050 h 133372"/>
                  <a:gd name="connsiteX15-125" fmla="*/ 4076700 w 4076700"/>
                  <a:gd name="connsiteY15-126" fmla="*/ 0 h 133372"/>
                  <a:gd name="connsiteX0-127" fmla="*/ 0 w 4076700"/>
                  <a:gd name="connsiteY0-128" fmla="*/ 95250 h 133372"/>
                  <a:gd name="connsiteX1-129" fmla="*/ 476250 w 4076700"/>
                  <a:gd name="connsiteY1-130" fmla="*/ 76200 h 133372"/>
                  <a:gd name="connsiteX2-131" fmla="*/ 552450 w 4076700"/>
                  <a:gd name="connsiteY2-132" fmla="*/ 57150 h 133372"/>
                  <a:gd name="connsiteX3-133" fmla="*/ 742950 w 4076700"/>
                  <a:gd name="connsiteY3-134" fmla="*/ 38100 h 133372"/>
                  <a:gd name="connsiteX4-135" fmla="*/ 876300 w 4076700"/>
                  <a:gd name="connsiteY4-136" fmla="*/ 19050 h 133372"/>
                  <a:gd name="connsiteX5-137" fmla="*/ 1066800 w 4076700"/>
                  <a:gd name="connsiteY5-138" fmla="*/ 38100 h 133372"/>
                  <a:gd name="connsiteX6-139" fmla="*/ 1143000 w 4076700"/>
                  <a:gd name="connsiteY6-140" fmla="*/ 57150 h 133372"/>
                  <a:gd name="connsiteX7-141" fmla="*/ 1276350 w 4076700"/>
                  <a:gd name="connsiteY7-142" fmla="*/ 95250 h 133372"/>
                  <a:gd name="connsiteX8-143" fmla="*/ 1485900 w 4076700"/>
                  <a:gd name="connsiteY8-144" fmla="*/ 114300 h 133372"/>
                  <a:gd name="connsiteX9-145" fmla="*/ 1600200 w 4076700"/>
                  <a:gd name="connsiteY9-146" fmla="*/ 133350 h 133372"/>
                  <a:gd name="connsiteX10-147" fmla="*/ 2106930 w 4076700"/>
                  <a:gd name="connsiteY10-148" fmla="*/ 118110 h 133372"/>
                  <a:gd name="connsiteX11-149" fmla="*/ 2327910 w 4076700"/>
                  <a:gd name="connsiteY11-150" fmla="*/ 118110 h 133372"/>
                  <a:gd name="connsiteX12-151" fmla="*/ 2628900 w 4076700"/>
                  <a:gd name="connsiteY12-152" fmla="*/ 114300 h 133372"/>
                  <a:gd name="connsiteX13-153" fmla="*/ 2781300 w 4076700"/>
                  <a:gd name="connsiteY13-154" fmla="*/ 76200 h 133372"/>
                  <a:gd name="connsiteX14-155" fmla="*/ 2990850 w 4076700"/>
                  <a:gd name="connsiteY14-156" fmla="*/ 38100 h 133372"/>
                  <a:gd name="connsiteX15-157" fmla="*/ 3219450 w 4076700"/>
                  <a:gd name="connsiteY15-158" fmla="*/ 19050 h 133372"/>
                  <a:gd name="connsiteX16" fmla="*/ 4076700 w 4076700"/>
                  <a:gd name="connsiteY16" fmla="*/ 0 h 133372"/>
                  <a:gd name="connsiteX0-159" fmla="*/ 0 w 4076700"/>
                  <a:gd name="connsiteY0-160" fmla="*/ 95250 h 135499"/>
                  <a:gd name="connsiteX1-161" fmla="*/ 476250 w 4076700"/>
                  <a:gd name="connsiteY1-162" fmla="*/ 76200 h 135499"/>
                  <a:gd name="connsiteX2-163" fmla="*/ 552450 w 4076700"/>
                  <a:gd name="connsiteY2-164" fmla="*/ 57150 h 135499"/>
                  <a:gd name="connsiteX3-165" fmla="*/ 742950 w 4076700"/>
                  <a:gd name="connsiteY3-166" fmla="*/ 38100 h 135499"/>
                  <a:gd name="connsiteX4-167" fmla="*/ 876300 w 4076700"/>
                  <a:gd name="connsiteY4-168" fmla="*/ 19050 h 135499"/>
                  <a:gd name="connsiteX5-169" fmla="*/ 1066800 w 4076700"/>
                  <a:gd name="connsiteY5-170" fmla="*/ 38100 h 135499"/>
                  <a:gd name="connsiteX6-171" fmla="*/ 1143000 w 4076700"/>
                  <a:gd name="connsiteY6-172" fmla="*/ 57150 h 135499"/>
                  <a:gd name="connsiteX7-173" fmla="*/ 1276350 w 4076700"/>
                  <a:gd name="connsiteY7-174" fmla="*/ 95250 h 135499"/>
                  <a:gd name="connsiteX8-175" fmla="*/ 1485900 w 4076700"/>
                  <a:gd name="connsiteY8-176" fmla="*/ 114300 h 135499"/>
                  <a:gd name="connsiteX9-177" fmla="*/ 1600200 w 4076700"/>
                  <a:gd name="connsiteY9-178" fmla="*/ 133350 h 135499"/>
                  <a:gd name="connsiteX10-179" fmla="*/ 1863090 w 4076700"/>
                  <a:gd name="connsiteY10-180" fmla="*/ 133350 h 135499"/>
                  <a:gd name="connsiteX11-181" fmla="*/ 2106930 w 4076700"/>
                  <a:gd name="connsiteY11-182" fmla="*/ 118110 h 135499"/>
                  <a:gd name="connsiteX12-183" fmla="*/ 2327910 w 4076700"/>
                  <a:gd name="connsiteY12-184" fmla="*/ 118110 h 135499"/>
                  <a:gd name="connsiteX13-185" fmla="*/ 2628900 w 4076700"/>
                  <a:gd name="connsiteY13-186" fmla="*/ 114300 h 135499"/>
                  <a:gd name="connsiteX14-187" fmla="*/ 2781300 w 4076700"/>
                  <a:gd name="connsiteY14-188" fmla="*/ 76200 h 135499"/>
                  <a:gd name="connsiteX15-189" fmla="*/ 2990850 w 4076700"/>
                  <a:gd name="connsiteY15-190" fmla="*/ 38100 h 135499"/>
                  <a:gd name="connsiteX16-191" fmla="*/ 3219450 w 4076700"/>
                  <a:gd name="connsiteY16-192" fmla="*/ 19050 h 135499"/>
                  <a:gd name="connsiteX17" fmla="*/ 4076700 w 4076700"/>
                  <a:gd name="connsiteY17" fmla="*/ 0 h 135499"/>
                  <a:gd name="connsiteX0-193" fmla="*/ 0 w 4076700"/>
                  <a:gd name="connsiteY0-194" fmla="*/ 95250 h 135499"/>
                  <a:gd name="connsiteX1-195" fmla="*/ 476250 w 4076700"/>
                  <a:gd name="connsiteY1-196" fmla="*/ 76200 h 135499"/>
                  <a:gd name="connsiteX2-197" fmla="*/ 552450 w 4076700"/>
                  <a:gd name="connsiteY2-198" fmla="*/ 57150 h 135499"/>
                  <a:gd name="connsiteX3-199" fmla="*/ 742950 w 4076700"/>
                  <a:gd name="connsiteY3-200" fmla="*/ 38100 h 135499"/>
                  <a:gd name="connsiteX4-201" fmla="*/ 876300 w 4076700"/>
                  <a:gd name="connsiteY4-202" fmla="*/ 19050 h 135499"/>
                  <a:gd name="connsiteX5-203" fmla="*/ 1066800 w 4076700"/>
                  <a:gd name="connsiteY5-204" fmla="*/ 38100 h 135499"/>
                  <a:gd name="connsiteX6-205" fmla="*/ 1143000 w 4076700"/>
                  <a:gd name="connsiteY6-206" fmla="*/ 57150 h 135499"/>
                  <a:gd name="connsiteX7-207" fmla="*/ 1276350 w 4076700"/>
                  <a:gd name="connsiteY7-208" fmla="*/ 95250 h 135499"/>
                  <a:gd name="connsiteX8-209" fmla="*/ 1485900 w 4076700"/>
                  <a:gd name="connsiteY8-210" fmla="*/ 114300 h 135499"/>
                  <a:gd name="connsiteX9-211" fmla="*/ 1600200 w 4076700"/>
                  <a:gd name="connsiteY9-212" fmla="*/ 133350 h 135499"/>
                  <a:gd name="connsiteX10-213" fmla="*/ 1863090 w 4076700"/>
                  <a:gd name="connsiteY10-214" fmla="*/ 133350 h 135499"/>
                  <a:gd name="connsiteX11-215" fmla="*/ 2106930 w 4076700"/>
                  <a:gd name="connsiteY11-216" fmla="*/ 102870 h 135499"/>
                  <a:gd name="connsiteX12-217" fmla="*/ 2327910 w 4076700"/>
                  <a:gd name="connsiteY12-218" fmla="*/ 118110 h 135499"/>
                  <a:gd name="connsiteX13-219" fmla="*/ 2628900 w 4076700"/>
                  <a:gd name="connsiteY13-220" fmla="*/ 114300 h 135499"/>
                  <a:gd name="connsiteX14-221" fmla="*/ 2781300 w 4076700"/>
                  <a:gd name="connsiteY14-222" fmla="*/ 76200 h 135499"/>
                  <a:gd name="connsiteX15-223" fmla="*/ 2990850 w 4076700"/>
                  <a:gd name="connsiteY15-224" fmla="*/ 38100 h 135499"/>
                  <a:gd name="connsiteX16-225" fmla="*/ 3219450 w 4076700"/>
                  <a:gd name="connsiteY16-226" fmla="*/ 19050 h 135499"/>
                  <a:gd name="connsiteX17-227" fmla="*/ 4076700 w 4076700"/>
                  <a:gd name="connsiteY17-228" fmla="*/ 0 h 135499"/>
                  <a:gd name="connsiteX0-229" fmla="*/ 0 w 4076700"/>
                  <a:gd name="connsiteY0-230" fmla="*/ 95250 h 133644"/>
                  <a:gd name="connsiteX1-231" fmla="*/ 476250 w 4076700"/>
                  <a:gd name="connsiteY1-232" fmla="*/ 76200 h 133644"/>
                  <a:gd name="connsiteX2-233" fmla="*/ 552450 w 4076700"/>
                  <a:gd name="connsiteY2-234" fmla="*/ 57150 h 133644"/>
                  <a:gd name="connsiteX3-235" fmla="*/ 742950 w 4076700"/>
                  <a:gd name="connsiteY3-236" fmla="*/ 38100 h 133644"/>
                  <a:gd name="connsiteX4-237" fmla="*/ 876300 w 4076700"/>
                  <a:gd name="connsiteY4-238" fmla="*/ 19050 h 133644"/>
                  <a:gd name="connsiteX5-239" fmla="*/ 1066800 w 4076700"/>
                  <a:gd name="connsiteY5-240" fmla="*/ 38100 h 133644"/>
                  <a:gd name="connsiteX6-241" fmla="*/ 1143000 w 4076700"/>
                  <a:gd name="connsiteY6-242" fmla="*/ 57150 h 133644"/>
                  <a:gd name="connsiteX7-243" fmla="*/ 1276350 w 4076700"/>
                  <a:gd name="connsiteY7-244" fmla="*/ 95250 h 133644"/>
                  <a:gd name="connsiteX8-245" fmla="*/ 1485900 w 4076700"/>
                  <a:gd name="connsiteY8-246" fmla="*/ 114300 h 133644"/>
                  <a:gd name="connsiteX9-247" fmla="*/ 1600200 w 4076700"/>
                  <a:gd name="connsiteY9-248" fmla="*/ 133350 h 133644"/>
                  <a:gd name="connsiteX10-249" fmla="*/ 1855470 w 4076700"/>
                  <a:gd name="connsiteY10-250" fmla="*/ 110490 h 133644"/>
                  <a:gd name="connsiteX11-251" fmla="*/ 2106930 w 4076700"/>
                  <a:gd name="connsiteY11-252" fmla="*/ 102870 h 133644"/>
                  <a:gd name="connsiteX12-253" fmla="*/ 2327910 w 4076700"/>
                  <a:gd name="connsiteY12-254" fmla="*/ 118110 h 133644"/>
                  <a:gd name="connsiteX13-255" fmla="*/ 2628900 w 4076700"/>
                  <a:gd name="connsiteY13-256" fmla="*/ 114300 h 133644"/>
                  <a:gd name="connsiteX14-257" fmla="*/ 2781300 w 4076700"/>
                  <a:gd name="connsiteY14-258" fmla="*/ 76200 h 133644"/>
                  <a:gd name="connsiteX15-259" fmla="*/ 2990850 w 4076700"/>
                  <a:gd name="connsiteY15-260" fmla="*/ 38100 h 133644"/>
                  <a:gd name="connsiteX16-261" fmla="*/ 3219450 w 4076700"/>
                  <a:gd name="connsiteY16-262" fmla="*/ 19050 h 133644"/>
                  <a:gd name="connsiteX17-263" fmla="*/ 4076700 w 4076700"/>
                  <a:gd name="connsiteY17-264" fmla="*/ 0 h 133644"/>
                  <a:gd name="connsiteX0-265" fmla="*/ 0 w 4076700"/>
                  <a:gd name="connsiteY0-266" fmla="*/ 95250 h 133644"/>
                  <a:gd name="connsiteX1-267" fmla="*/ 476250 w 4076700"/>
                  <a:gd name="connsiteY1-268" fmla="*/ 76200 h 133644"/>
                  <a:gd name="connsiteX2-269" fmla="*/ 552450 w 4076700"/>
                  <a:gd name="connsiteY2-270" fmla="*/ 57150 h 133644"/>
                  <a:gd name="connsiteX3-271" fmla="*/ 742950 w 4076700"/>
                  <a:gd name="connsiteY3-272" fmla="*/ 38100 h 133644"/>
                  <a:gd name="connsiteX4-273" fmla="*/ 876300 w 4076700"/>
                  <a:gd name="connsiteY4-274" fmla="*/ 19050 h 133644"/>
                  <a:gd name="connsiteX5-275" fmla="*/ 1066800 w 4076700"/>
                  <a:gd name="connsiteY5-276" fmla="*/ 38100 h 133644"/>
                  <a:gd name="connsiteX6-277" fmla="*/ 1143000 w 4076700"/>
                  <a:gd name="connsiteY6-278" fmla="*/ 57150 h 133644"/>
                  <a:gd name="connsiteX7-279" fmla="*/ 1276350 w 4076700"/>
                  <a:gd name="connsiteY7-280" fmla="*/ 95250 h 133644"/>
                  <a:gd name="connsiteX8-281" fmla="*/ 1485900 w 4076700"/>
                  <a:gd name="connsiteY8-282" fmla="*/ 114300 h 133644"/>
                  <a:gd name="connsiteX9-283" fmla="*/ 1600200 w 4076700"/>
                  <a:gd name="connsiteY9-284" fmla="*/ 133350 h 133644"/>
                  <a:gd name="connsiteX10-285" fmla="*/ 1855470 w 4076700"/>
                  <a:gd name="connsiteY10-286" fmla="*/ 110490 h 133644"/>
                  <a:gd name="connsiteX11-287" fmla="*/ 2106930 w 4076700"/>
                  <a:gd name="connsiteY11-288" fmla="*/ 102870 h 133644"/>
                  <a:gd name="connsiteX12-289" fmla="*/ 2327910 w 4076700"/>
                  <a:gd name="connsiteY12-290" fmla="*/ 87630 h 133644"/>
                  <a:gd name="connsiteX13-291" fmla="*/ 2628900 w 4076700"/>
                  <a:gd name="connsiteY13-292" fmla="*/ 114300 h 133644"/>
                  <a:gd name="connsiteX14-293" fmla="*/ 2781300 w 4076700"/>
                  <a:gd name="connsiteY14-294" fmla="*/ 76200 h 133644"/>
                  <a:gd name="connsiteX15-295" fmla="*/ 2990850 w 4076700"/>
                  <a:gd name="connsiteY15-296" fmla="*/ 38100 h 133644"/>
                  <a:gd name="connsiteX16-297" fmla="*/ 3219450 w 4076700"/>
                  <a:gd name="connsiteY16-298" fmla="*/ 19050 h 133644"/>
                  <a:gd name="connsiteX17-299" fmla="*/ 4076700 w 4076700"/>
                  <a:gd name="connsiteY17-300" fmla="*/ 0 h 133644"/>
                  <a:gd name="connsiteX0-301" fmla="*/ 0 w 4008120"/>
                  <a:gd name="connsiteY0-302" fmla="*/ 179070 h 217464"/>
                  <a:gd name="connsiteX1-303" fmla="*/ 476250 w 4008120"/>
                  <a:gd name="connsiteY1-304" fmla="*/ 160020 h 217464"/>
                  <a:gd name="connsiteX2-305" fmla="*/ 552450 w 4008120"/>
                  <a:gd name="connsiteY2-306" fmla="*/ 140970 h 217464"/>
                  <a:gd name="connsiteX3-307" fmla="*/ 742950 w 4008120"/>
                  <a:gd name="connsiteY3-308" fmla="*/ 121920 h 217464"/>
                  <a:gd name="connsiteX4-309" fmla="*/ 876300 w 4008120"/>
                  <a:gd name="connsiteY4-310" fmla="*/ 102870 h 217464"/>
                  <a:gd name="connsiteX5-311" fmla="*/ 1066800 w 4008120"/>
                  <a:gd name="connsiteY5-312" fmla="*/ 121920 h 217464"/>
                  <a:gd name="connsiteX6-313" fmla="*/ 1143000 w 4008120"/>
                  <a:gd name="connsiteY6-314" fmla="*/ 140970 h 217464"/>
                  <a:gd name="connsiteX7-315" fmla="*/ 1276350 w 4008120"/>
                  <a:gd name="connsiteY7-316" fmla="*/ 179070 h 217464"/>
                  <a:gd name="connsiteX8-317" fmla="*/ 1485900 w 4008120"/>
                  <a:gd name="connsiteY8-318" fmla="*/ 198120 h 217464"/>
                  <a:gd name="connsiteX9-319" fmla="*/ 1600200 w 4008120"/>
                  <a:gd name="connsiteY9-320" fmla="*/ 217170 h 217464"/>
                  <a:gd name="connsiteX10-321" fmla="*/ 1855470 w 4008120"/>
                  <a:gd name="connsiteY10-322" fmla="*/ 194310 h 217464"/>
                  <a:gd name="connsiteX11-323" fmla="*/ 2106930 w 4008120"/>
                  <a:gd name="connsiteY11-324" fmla="*/ 186690 h 217464"/>
                  <a:gd name="connsiteX12-325" fmla="*/ 2327910 w 4008120"/>
                  <a:gd name="connsiteY12-326" fmla="*/ 171450 h 217464"/>
                  <a:gd name="connsiteX13-327" fmla="*/ 2628900 w 4008120"/>
                  <a:gd name="connsiteY13-328" fmla="*/ 198120 h 217464"/>
                  <a:gd name="connsiteX14-329" fmla="*/ 2781300 w 4008120"/>
                  <a:gd name="connsiteY14-330" fmla="*/ 160020 h 217464"/>
                  <a:gd name="connsiteX15-331" fmla="*/ 2990850 w 4008120"/>
                  <a:gd name="connsiteY15-332" fmla="*/ 121920 h 217464"/>
                  <a:gd name="connsiteX16-333" fmla="*/ 3219450 w 4008120"/>
                  <a:gd name="connsiteY16-334" fmla="*/ 102870 h 217464"/>
                  <a:gd name="connsiteX17-335" fmla="*/ 4008120 w 4008120"/>
                  <a:gd name="connsiteY17-336" fmla="*/ 0 h 217464"/>
                  <a:gd name="connsiteX0-337" fmla="*/ 0 w 4008120"/>
                  <a:gd name="connsiteY0-338" fmla="*/ 179070 h 217464"/>
                  <a:gd name="connsiteX1-339" fmla="*/ 476250 w 4008120"/>
                  <a:gd name="connsiteY1-340" fmla="*/ 160020 h 217464"/>
                  <a:gd name="connsiteX2-341" fmla="*/ 552450 w 4008120"/>
                  <a:gd name="connsiteY2-342" fmla="*/ 140970 h 217464"/>
                  <a:gd name="connsiteX3-343" fmla="*/ 742950 w 4008120"/>
                  <a:gd name="connsiteY3-344" fmla="*/ 121920 h 217464"/>
                  <a:gd name="connsiteX4-345" fmla="*/ 876300 w 4008120"/>
                  <a:gd name="connsiteY4-346" fmla="*/ 102870 h 217464"/>
                  <a:gd name="connsiteX5-347" fmla="*/ 1066800 w 4008120"/>
                  <a:gd name="connsiteY5-348" fmla="*/ 121920 h 217464"/>
                  <a:gd name="connsiteX6-349" fmla="*/ 1143000 w 4008120"/>
                  <a:gd name="connsiteY6-350" fmla="*/ 140970 h 217464"/>
                  <a:gd name="connsiteX7-351" fmla="*/ 1276350 w 4008120"/>
                  <a:gd name="connsiteY7-352" fmla="*/ 179070 h 217464"/>
                  <a:gd name="connsiteX8-353" fmla="*/ 1485900 w 4008120"/>
                  <a:gd name="connsiteY8-354" fmla="*/ 198120 h 217464"/>
                  <a:gd name="connsiteX9-355" fmla="*/ 1600200 w 4008120"/>
                  <a:gd name="connsiteY9-356" fmla="*/ 217170 h 217464"/>
                  <a:gd name="connsiteX10-357" fmla="*/ 1855470 w 4008120"/>
                  <a:gd name="connsiteY10-358" fmla="*/ 194310 h 217464"/>
                  <a:gd name="connsiteX11-359" fmla="*/ 2106930 w 4008120"/>
                  <a:gd name="connsiteY11-360" fmla="*/ 186690 h 217464"/>
                  <a:gd name="connsiteX12-361" fmla="*/ 2327910 w 4008120"/>
                  <a:gd name="connsiteY12-362" fmla="*/ 171450 h 217464"/>
                  <a:gd name="connsiteX13-363" fmla="*/ 2628900 w 4008120"/>
                  <a:gd name="connsiteY13-364" fmla="*/ 198120 h 217464"/>
                  <a:gd name="connsiteX14-365" fmla="*/ 2781300 w 4008120"/>
                  <a:gd name="connsiteY14-366" fmla="*/ 160020 h 217464"/>
                  <a:gd name="connsiteX15-367" fmla="*/ 2990850 w 4008120"/>
                  <a:gd name="connsiteY15-368" fmla="*/ 121920 h 217464"/>
                  <a:gd name="connsiteX16-369" fmla="*/ 3219450 w 4008120"/>
                  <a:gd name="connsiteY16-370" fmla="*/ 102870 h 217464"/>
                  <a:gd name="connsiteX17-371" fmla="*/ 4008120 w 4008120"/>
                  <a:gd name="connsiteY17-372" fmla="*/ 0 h 217464"/>
                  <a:gd name="connsiteX0-373" fmla="*/ 0 w 4008120"/>
                  <a:gd name="connsiteY0-374" fmla="*/ 179070 h 217464"/>
                  <a:gd name="connsiteX1-375" fmla="*/ 476250 w 4008120"/>
                  <a:gd name="connsiteY1-376" fmla="*/ 160020 h 217464"/>
                  <a:gd name="connsiteX2-377" fmla="*/ 552450 w 4008120"/>
                  <a:gd name="connsiteY2-378" fmla="*/ 140970 h 217464"/>
                  <a:gd name="connsiteX3-379" fmla="*/ 742950 w 4008120"/>
                  <a:gd name="connsiteY3-380" fmla="*/ 121920 h 217464"/>
                  <a:gd name="connsiteX4-381" fmla="*/ 876300 w 4008120"/>
                  <a:gd name="connsiteY4-382" fmla="*/ 102870 h 217464"/>
                  <a:gd name="connsiteX5-383" fmla="*/ 1066800 w 4008120"/>
                  <a:gd name="connsiteY5-384" fmla="*/ 121920 h 217464"/>
                  <a:gd name="connsiteX6-385" fmla="*/ 1143000 w 4008120"/>
                  <a:gd name="connsiteY6-386" fmla="*/ 140970 h 217464"/>
                  <a:gd name="connsiteX7-387" fmla="*/ 1276350 w 4008120"/>
                  <a:gd name="connsiteY7-388" fmla="*/ 179070 h 217464"/>
                  <a:gd name="connsiteX8-389" fmla="*/ 1485900 w 4008120"/>
                  <a:gd name="connsiteY8-390" fmla="*/ 198120 h 217464"/>
                  <a:gd name="connsiteX9-391" fmla="*/ 1600200 w 4008120"/>
                  <a:gd name="connsiteY9-392" fmla="*/ 217170 h 217464"/>
                  <a:gd name="connsiteX10-393" fmla="*/ 1855470 w 4008120"/>
                  <a:gd name="connsiteY10-394" fmla="*/ 194310 h 217464"/>
                  <a:gd name="connsiteX11-395" fmla="*/ 2106930 w 4008120"/>
                  <a:gd name="connsiteY11-396" fmla="*/ 186690 h 217464"/>
                  <a:gd name="connsiteX12-397" fmla="*/ 2327910 w 4008120"/>
                  <a:gd name="connsiteY12-398" fmla="*/ 171450 h 217464"/>
                  <a:gd name="connsiteX13-399" fmla="*/ 2628900 w 4008120"/>
                  <a:gd name="connsiteY13-400" fmla="*/ 198120 h 217464"/>
                  <a:gd name="connsiteX14-401" fmla="*/ 2781300 w 4008120"/>
                  <a:gd name="connsiteY14-402" fmla="*/ 160020 h 217464"/>
                  <a:gd name="connsiteX15-403" fmla="*/ 2990850 w 4008120"/>
                  <a:gd name="connsiteY15-404" fmla="*/ 121920 h 217464"/>
                  <a:gd name="connsiteX16-405" fmla="*/ 3219450 w 4008120"/>
                  <a:gd name="connsiteY16-406" fmla="*/ 102870 h 217464"/>
                  <a:gd name="connsiteX17-407" fmla="*/ 3470910 w 4008120"/>
                  <a:gd name="connsiteY17-408" fmla="*/ 80010 h 217464"/>
                  <a:gd name="connsiteX18" fmla="*/ 4008120 w 4008120"/>
                  <a:gd name="connsiteY18" fmla="*/ 0 h 217464"/>
                  <a:gd name="connsiteX0-409" fmla="*/ 0 w 4008120"/>
                  <a:gd name="connsiteY0-410" fmla="*/ 179070 h 217464"/>
                  <a:gd name="connsiteX1-411" fmla="*/ 476250 w 4008120"/>
                  <a:gd name="connsiteY1-412" fmla="*/ 160020 h 217464"/>
                  <a:gd name="connsiteX2-413" fmla="*/ 552450 w 4008120"/>
                  <a:gd name="connsiteY2-414" fmla="*/ 140970 h 217464"/>
                  <a:gd name="connsiteX3-415" fmla="*/ 742950 w 4008120"/>
                  <a:gd name="connsiteY3-416" fmla="*/ 121920 h 217464"/>
                  <a:gd name="connsiteX4-417" fmla="*/ 876300 w 4008120"/>
                  <a:gd name="connsiteY4-418" fmla="*/ 102870 h 217464"/>
                  <a:gd name="connsiteX5-419" fmla="*/ 1066800 w 4008120"/>
                  <a:gd name="connsiteY5-420" fmla="*/ 121920 h 217464"/>
                  <a:gd name="connsiteX6-421" fmla="*/ 1143000 w 4008120"/>
                  <a:gd name="connsiteY6-422" fmla="*/ 140970 h 217464"/>
                  <a:gd name="connsiteX7-423" fmla="*/ 1276350 w 4008120"/>
                  <a:gd name="connsiteY7-424" fmla="*/ 179070 h 217464"/>
                  <a:gd name="connsiteX8-425" fmla="*/ 1485900 w 4008120"/>
                  <a:gd name="connsiteY8-426" fmla="*/ 198120 h 217464"/>
                  <a:gd name="connsiteX9-427" fmla="*/ 1600200 w 4008120"/>
                  <a:gd name="connsiteY9-428" fmla="*/ 217170 h 217464"/>
                  <a:gd name="connsiteX10-429" fmla="*/ 1855470 w 4008120"/>
                  <a:gd name="connsiteY10-430" fmla="*/ 194310 h 217464"/>
                  <a:gd name="connsiteX11-431" fmla="*/ 2106930 w 4008120"/>
                  <a:gd name="connsiteY11-432" fmla="*/ 186690 h 217464"/>
                  <a:gd name="connsiteX12-433" fmla="*/ 2327910 w 4008120"/>
                  <a:gd name="connsiteY12-434" fmla="*/ 171450 h 217464"/>
                  <a:gd name="connsiteX13-435" fmla="*/ 2628900 w 4008120"/>
                  <a:gd name="connsiteY13-436" fmla="*/ 198120 h 217464"/>
                  <a:gd name="connsiteX14-437" fmla="*/ 2781300 w 4008120"/>
                  <a:gd name="connsiteY14-438" fmla="*/ 160020 h 217464"/>
                  <a:gd name="connsiteX15-439" fmla="*/ 2990850 w 4008120"/>
                  <a:gd name="connsiteY15-440" fmla="*/ 121920 h 217464"/>
                  <a:gd name="connsiteX16-441" fmla="*/ 3219450 w 4008120"/>
                  <a:gd name="connsiteY16-442" fmla="*/ 102870 h 217464"/>
                  <a:gd name="connsiteX17-443" fmla="*/ 3478530 w 4008120"/>
                  <a:gd name="connsiteY17-444" fmla="*/ 133350 h 217464"/>
                  <a:gd name="connsiteX18-445" fmla="*/ 4008120 w 4008120"/>
                  <a:gd name="connsiteY18-446" fmla="*/ 0 h 2174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61" y="connsiteY15-62"/>
                  </a:cxn>
                  <a:cxn ang="0">
                    <a:pos x="connsiteX16-191" y="connsiteY16-192"/>
                  </a:cxn>
                  <a:cxn ang="0">
                    <a:pos x="connsiteX17-227" y="connsiteY17-228"/>
                  </a:cxn>
                  <a:cxn ang="0">
                    <a:pos x="connsiteX18-445" y="connsiteY18-446"/>
                  </a:cxn>
                </a:cxnLst>
                <a:rect l="l" t="t" r="r" b="b"/>
                <a:pathLst>
                  <a:path w="4008120" h="217464">
                    <a:moveTo>
                      <a:pt x="0" y="179070"/>
                    </a:moveTo>
                    <a:cubicBezTo>
                      <a:pt x="158750" y="172720"/>
                      <a:pt x="317750" y="170951"/>
                      <a:pt x="476250" y="160020"/>
                    </a:cubicBezTo>
                    <a:cubicBezTo>
                      <a:pt x="502370" y="158219"/>
                      <a:pt x="526531" y="144673"/>
                      <a:pt x="552450" y="140970"/>
                    </a:cubicBezTo>
                    <a:cubicBezTo>
                      <a:pt x="615625" y="131945"/>
                      <a:pt x="679570" y="129376"/>
                      <a:pt x="742950" y="121920"/>
                    </a:cubicBezTo>
                    <a:cubicBezTo>
                      <a:pt x="787544" y="116674"/>
                      <a:pt x="831850" y="109220"/>
                      <a:pt x="876300" y="102870"/>
                    </a:cubicBezTo>
                    <a:lnTo>
                      <a:pt x="1066800" y="121920"/>
                    </a:lnTo>
                    <a:cubicBezTo>
                      <a:pt x="1092719" y="125623"/>
                      <a:pt x="1117741" y="134081"/>
                      <a:pt x="1143000" y="140970"/>
                    </a:cubicBezTo>
                    <a:cubicBezTo>
                      <a:pt x="1187600" y="153134"/>
                      <a:pt x="1230750" y="171470"/>
                      <a:pt x="1276350" y="179070"/>
                    </a:cubicBezTo>
                    <a:cubicBezTo>
                      <a:pt x="1345534" y="190601"/>
                      <a:pt x="1447539" y="193607"/>
                      <a:pt x="1485900" y="198120"/>
                    </a:cubicBezTo>
                    <a:cubicBezTo>
                      <a:pt x="1524261" y="202633"/>
                      <a:pt x="1537335" y="213995"/>
                      <a:pt x="1600200" y="217170"/>
                    </a:cubicBezTo>
                    <a:cubicBezTo>
                      <a:pt x="1663065" y="220345"/>
                      <a:pt x="1771015" y="196850"/>
                      <a:pt x="1855470" y="194310"/>
                    </a:cubicBezTo>
                    <a:lnTo>
                      <a:pt x="2106930" y="186690"/>
                    </a:lnTo>
                    <a:cubicBezTo>
                      <a:pt x="2185670" y="182880"/>
                      <a:pt x="2240915" y="172085"/>
                      <a:pt x="2327910" y="171450"/>
                    </a:cubicBezTo>
                    <a:cubicBezTo>
                      <a:pt x="2428240" y="180340"/>
                      <a:pt x="2553335" y="200025"/>
                      <a:pt x="2628900" y="198120"/>
                    </a:cubicBezTo>
                    <a:cubicBezTo>
                      <a:pt x="2704465" y="196215"/>
                      <a:pt x="2729781" y="169387"/>
                      <a:pt x="2781300" y="160020"/>
                    </a:cubicBezTo>
                    <a:cubicBezTo>
                      <a:pt x="2851150" y="147320"/>
                      <a:pt x="2920451" y="131102"/>
                      <a:pt x="2990850" y="121920"/>
                    </a:cubicBezTo>
                    <a:cubicBezTo>
                      <a:pt x="3066672" y="112030"/>
                      <a:pt x="3138170" y="100965"/>
                      <a:pt x="3219450" y="102870"/>
                    </a:cubicBezTo>
                    <a:cubicBezTo>
                      <a:pt x="3300730" y="104775"/>
                      <a:pt x="3347085" y="150495"/>
                      <a:pt x="3478530" y="133350"/>
                    </a:cubicBezTo>
                    <a:cubicBezTo>
                      <a:pt x="3609975" y="116205"/>
                      <a:pt x="3918585" y="13335"/>
                      <a:pt x="4008120" y="0"/>
                    </a:cubicBezTo>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cs typeface="+mn-ea"/>
                  <a:sym typeface="+mn-lt"/>
                </a:endParaRPr>
              </a:p>
            </p:txBody>
          </p:sp>
        </p:grpSp>
        <p:sp>
          <p:nvSpPr>
            <p:cNvPr id="3" name="文本框 2">
              <a:extLst>
                <a:ext uri="{FF2B5EF4-FFF2-40B4-BE49-F238E27FC236}">
                  <a16:creationId xmlns:a16="http://schemas.microsoft.com/office/drawing/2014/main" xmlns="" id="{56BBAB05-9D3D-435D-91C5-F43E14F98CBF}"/>
                </a:ext>
              </a:extLst>
            </p:cNvPr>
            <p:cNvSpPr txBox="1"/>
            <p:nvPr/>
          </p:nvSpPr>
          <p:spPr>
            <a:xfrm>
              <a:off x="3283186" y="2772917"/>
              <a:ext cx="7607713" cy="1015663"/>
            </a:xfrm>
            <a:prstGeom prst="rect">
              <a:avLst/>
            </a:prstGeom>
            <a:noFill/>
          </p:spPr>
          <p:txBody>
            <a:bodyPr wrap="square" rtlCol="0">
              <a:spAutoFit/>
            </a:bodyPr>
            <a:lstStyle/>
            <a:p>
              <a:r>
                <a:rPr lang="zh-CN" altLang="en-US" sz="2000"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概述概述概述概述概述概述概述概述概述概述概述概述概述概述概述概述概述概述概述概述概述概述概述概述概述概述概述概述概述概述概述概述概述概述概述概述概述概述概述概述概述概述</a:t>
              </a:r>
            </a:p>
          </p:txBody>
        </p:sp>
      </p:grpSp>
      <p:sp>
        <p:nvSpPr>
          <p:cNvPr id="167" name="TextBox 2">
            <a:extLst>
              <a:ext uri="{FF2B5EF4-FFF2-40B4-BE49-F238E27FC236}">
                <a16:creationId xmlns:a16="http://schemas.microsoft.com/office/drawing/2014/main" xmlns="" id="{C0DEBE27-D477-4481-8D0A-31D6114140B2}"/>
              </a:ext>
            </a:extLst>
          </p:cNvPr>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pic>
        <p:nvPicPr>
          <p:cNvPr id="144" name="图片 143">
            <a:extLst>
              <a:ext uri="{FF2B5EF4-FFF2-40B4-BE49-F238E27FC236}">
                <a16:creationId xmlns:a16="http://schemas.microsoft.com/office/drawing/2014/main" xmlns="" id="{9C0A6A85-073F-46C2-A00A-258B69453A26}"/>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cxnSp>
        <p:nvCxnSpPr>
          <p:cNvPr id="758" name="Shape 758"/>
          <p:cNvCxnSpPr/>
          <p:nvPr/>
        </p:nvCxnSpPr>
        <p:spPr>
          <a:xfrm>
            <a:off x="4142313" y="2444916"/>
            <a:ext cx="0" cy="2457899"/>
          </a:xfrm>
          <a:prstGeom prst="straightConnector1">
            <a:avLst/>
          </a:prstGeom>
          <a:noFill/>
          <a:ln w="9525" cap="flat" cmpd="sng">
            <a:solidFill>
              <a:schemeClr val="tx1"/>
            </a:solidFill>
            <a:prstDash val="solid"/>
            <a:round/>
            <a:headEnd type="none" w="med" len="med"/>
            <a:tailEnd type="none" w="med" len="med"/>
          </a:ln>
        </p:spPr>
      </p:cxnSp>
      <p:cxnSp>
        <p:nvCxnSpPr>
          <p:cNvPr id="759" name="Shape 759"/>
          <p:cNvCxnSpPr/>
          <p:nvPr/>
        </p:nvCxnSpPr>
        <p:spPr>
          <a:xfrm>
            <a:off x="8136398" y="2444916"/>
            <a:ext cx="0" cy="2457899"/>
          </a:xfrm>
          <a:prstGeom prst="straightConnector1">
            <a:avLst/>
          </a:prstGeom>
          <a:noFill/>
          <a:ln w="9525" cap="flat" cmpd="sng">
            <a:solidFill>
              <a:schemeClr val="tx1"/>
            </a:solidFill>
            <a:prstDash val="solid"/>
            <a:round/>
            <a:headEnd type="none" w="med" len="med"/>
            <a:tailEnd type="none" w="med" len="med"/>
          </a:ln>
        </p:spPr>
      </p:cxnSp>
      <p:sp>
        <p:nvSpPr>
          <p:cNvPr id="760" name="Shape 760"/>
          <p:cNvSpPr txBox="1"/>
          <p:nvPr/>
        </p:nvSpPr>
        <p:spPr>
          <a:xfrm>
            <a:off x="1444344" y="3634390"/>
            <a:ext cx="1293540" cy="464512"/>
          </a:xfrm>
          <a:prstGeom prst="rect">
            <a:avLst/>
          </a:prstGeom>
          <a:noFill/>
          <a:ln>
            <a:noFill/>
          </a:ln>
        </p:spPr>
        <p:txBody>
          <a:bodyPr wrap="square" lIns="121900" tIns="60933" rIns="121900" bIns="60933" anchor="t" anchorCtr="0">
            <a:noAutofit/>
          </a:bodyPr>
          <a:lstStyle/>
          <a:p>
            <a:pPr algn="dist"/>
            <a:r>
              <a:rPr lang="zh-CN" altLang="en-US" sz="240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dirty="0">
              <a:latin typeface="汉仪晓波折纸体简" panose="00020600040101010101" pitchFamily="18" charset="-122"/>
              <a:ea typeface="汉仪晓波折纸体简" panose="00020600040101010101" pitchFamily="18" charset="-122"/>
              <a:cs typeface="+mn-ea"/>
              <a:sym typeface="+mn-lt"/>
            </a:endParaRPr>
          </a:p>
        </p:txBody>
      </p:sp>
      <p:sp>
        <p:nvSpPr>
          <p:cNvPr id="763" name="Shape 763"/>
          <p:cNvSpPr txBox="1"/>
          <p:nvPr/>
        </p:nvSpPr>
        <p:spPr>
          <a:xfrm>
            <a:off x="788362" y="4054442"/>
            <a:ext cx="2799345" cy="1354217"/>
          </a:xfrm>
          <a:prstGeom prst="rect">
            <a:avLst/>
          </a:prstGeom>
          <a:noFill/>
          <a:ln>
            <a:noFill/>
          </a:ln>
        </p:spPr>
        <p:txBody>
          <a:bodyPr wrap="square" lIns="121900" tIns="60933" rIns="121900" bIns="60933" anchor="t" anchorCtr="0">
            <a:noAutofit/>
          </a:bodyPr>
          <a:lstStyle/>
          <a:p>
            <a:pPr algn="ctr">
              <a:lnSpc>
                <a:spcPct val="150000"/>
              </a:lnSpc>
              <a:buSzPct val="25000"/>
            </a:pPr>
            <a:r>
              <a:rPr lang="zh-CN" altLang="en-US" sz="1600"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概述概述概述概述概述概述概述概述概述概述概述概述概述概述概述概述概述概述概述概述概述</a:t>
            </a:r>
          </a:p>
        </p:txBody>
      </p:sp>
      <p:grpSp>
        <p:nvGrpSpPr>
          <p:cNvPr id="5" name="组合 4"/>
          <p:cNvGrpSpPr/>
          <p:nvPr/>
        </p:nvGrpSpPr>
        <p:grpSpPr>
          <a:xfrm>
            <a:off x="1688369" y="2444917"/>
            <a:ext cx="968624" cy="936460"/>
            <a:chOff x="1688369" y="2887679"/>
            <a:chExt cx="968624" cy="936460"/>
          </a:xfrm>
        </p:grpSpPr>
        <p:sp>
          <p:nvSpPr>
            <p:cNvPr id="14" name="Freeform 128"/>
            <p:cNvSpPr>
              <a:spLocks noEditPoints="1"/>
            </p:cNvSpPr>
            <p:nvPr/>
          </p:nvSpPr>
          <p:spPr bwMode="auto">
            <a:xfrm flipH="1">
              <a:off x="1688369" y="2887679"/>
              <a:ext cx="968624" cy="936460"/>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noFill/>
            <a:ln w="9525">
              <a:solidFill>
                <a:schemeClr val="tx1"/>
              </a:solidFill>
              <a:round/>
            </a:ln>
          </p:spPr>
          <p:txBody>
            <a:bodyPr vert="horz" wrap="square" lIns="121920" tIns="60960" rIns="121920" bIns="6096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 name="文本框 1"/>
            <p:cNvSpPr txBox="1"/>
            <p:nvPr/>
          </p:nvSpPr>
          <p:spPr>
            <a:xfrm>
              <a:off x="1808639" y="2932009"/>
              <a:ext cx="728084" cy="707886"/>
            </a:xfrm>
            <a:prstGeom prst="rect">
              <a:avLst/>
            </a:prstGeom>
            <a:noFill/>
          </p:spPr>
          <p:txBody>
            <a:bodyPr wrap="none" rtlCol="0" anchor="ctr">
              <a:spAutoFit/>
            </a:bodyPr>
            <a:lstStyle/>
            <a:p>
              <a:r>
                <a:rPr lang="en-US" altLang="zh-CN" sz="4000" dirty="0">
                  <a:cs typeface="+mn-ea"/>
                  <a:sym typeface="+mn-lt"/>
                </a:rPr>
                <a:t>01</a:t>
              </a:r>
              <a:endParaRPr lang="zh-CN" altLang="en-US" sz="4000" dirty="0">
                <a:cs typeface="+mn-ea"/>
                <a:sym typeface="+mn-lt"/>
              </a:endParaRPr>
            </a:p>
          </p:txBody>
        </p:sp>
      </p:grpSp>
      <p:grpSp>
        <p:nvGrpSpPr>
          <p:cNvPr id="4" name="组合 3"/>
          <p:cNvGrpSpPr/>
          <p:nvPr/>
        </p:nvGrpSpPr>
        <p:grpSpPr>
          <a:xfrm>
            <a:off x="5687290" y="2444917"/>
            <a:ext cx="968624" cy="936460"/>
            <a:chOff x="5687290" y="2887679"/>
            <a:chExt cx="968624" cy="936460"/>
          </a:xfrm>
        </p:grpSpPr>
        <p:sp>
          <p:nvSpPr>
            <p:cNvPr id="13" name="Freeform 128"/>
            <p:cNvSpPr>
              <a:spLocks noEditPoints="1"/>
            </p:cNvSpPr>
            <p:nvPr/>
          </p:nvSpPr>
          <p:spPr bwMode="auto">
            <a:xfrm flipH="1">
              <a:off x="5687290" y="2887679"/>
              <a:ext cx="968624" cy="936460"/>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noFill/>
            <a:ln w="9525">
              <a:solidFill>
                <a:schemeClr val="tx1"/>
              </a:solid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7" name="文本框 16"/>
            <p:cNvSpPr txBox="1"/>
            <p:nvPr/>
          </p:nvSpPr>
          <p:spPr>
            <a:xfrm>
              <a:off x="5766684" y="2932009"/>
              <a:ext cx="809837" cy="707886"/>
            </a:xfrm>
            <a:prstGeom prst="rect">
              <a:avLst/>
            </a:prstGeom>
            <a:noFill/>
          </p:spPr>
          <p:txBody>
            <a:bodyPr wrap="none" rtlCol="0" anchor="ctr">
              <a:spAutoFit/>
            </a:bodyPr>
            <a:lstStyle/>
            <a:p>
              <a:r>
                <a:rPr lang="en-US" altLang="zh-CN" sz="4000" dirty="0">
                  <a:cs typeface="+mn-ea"/>
                  <a:sym typeface="+mn-lt"/>
                </a:rPr>
                <a:t>02</a:t>
              </a:r>
              <a:endParaRPr lang="zh-CN" altLang="en-US" sz="4000" dirty="0">
                <a:cs typeface="+mn-ea"/>
                <a:sym typeface="+mn-lt"/>
              </a:endParaRPr>
            </a:p>
          </p:txBody>
        </p:sp>
      </p:grpSp>
      <p:grpSp>
        <p:nvGrpSpPr>
          <p:cNvPr id="3" name="组合 2"/>
          <p:cNvGrpSpPr/>
          <p:nvPr/>
        </p:nvGrpSpPr>
        <p:grpSpPr>
          <a:xfrm>
            <a:off x="9692180" y="2444917"/>
            <a:ext cx="968624" cy="936460"/>
            <a:chOff x="9692180" y="2887679"/>
            <a:chExt cx="968624" cy="936460"/>
          </a:xfrm>
        </p:grpSpPr>
        <p:sp>
          <p:nvSpPr>
            <p:cNvPr id="15" name="Freeform 128"/>
            <p:cNvSpPr>
              <a:spLocks noEditPoints="1"/>
            </p:cNvSpPr>
            <p:nvPr/>
          </p:nvSpPr>
          <p:spPr bwMode="auto">
            <a:xfrm flipH="1">
              <a:off x="9692180" y="2887679"/>
              <a:ext cx="968624" cy="936460"/>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noFill/>
            <a:ln w="9525">
              <a:solidFill>
                <a:schemeClr val="tx1"/>
              </a:solid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 name="文本框 17"/>
            <p:cNvSpPr txBox="1"/>
            <p:nvPr/>
          </p:nvSpPr>
          <p:spPr>
            <a:xfrm>
              <a:off x="9771574" y="2932009"/>
              <a:ext cx="809837" cy="707886"/>
            </a:xfrm>
            <a:prstGeom prst="rect">
              <a:avLst/>
            </a:prstGeom>
            <a:noFill/>
          </p:spPr>
          <p:txBody>
            <a:bodyPr wrap="none" rtlCol="0" anchor="ctr">
              <a:spAutoFit/>
            </a:bodyPr>
            <a:lstStyle/>
            <a:p>
              <a:r>
                <a:rPr lang="en-US" altLang="zh-CN" sz="4000" dirty="0">
                  <a:cs typeface="+mn-ea"/>
                  <a:sym typeface="+mn-lt"/>
                </a:rPr>
                <a:t>03</a:t>
              </a:r>
              <a:endParaRPr lang="zh-CN" altLang="en-US" sz="4000" dirty="0">
                <a:cs typeface="+mn-ea"/>
                <a:sym typeface="+mn-lt"/>
              </a:endParaRPr>
            </a:p>
          </p:txBody>
        </p:sp>
      </p:grpSp>
      <p:sp>
        <p:nvSpPr>
          <p:cNvPr id="23" name="TextBox 2"/>
          <p:cNvSpPr txBox="1"/>
          <p:nvPr/>
        </p:nvSpPr>
        <p:spPr>
          <a:xfrm>
            <a:off x="1568312" y="582241"/>
            <a:ext cx="170968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sp>
        <p:nvSpPr>
          <p:cNvPr id="24"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25" name="组合 24"/>
          <p:cNvGrpSpPr/>
          <p:nvPr/>
        </p:nvGrpSpPr>
        <p:grpSpPr>
          <a:xfrm>
            <a:off x="642040" y="661641"/>
            <a:ext cx="472656" cy="448521"/>
            <a:chOff x="4219575" y="3103563"/>
            <a:chExt cx="746125" cy="708025"/>
          </a:xfrm>
          <a:solidFill>
            <a:schemeClr val="tx1"/>
          </a:solidFill>
        </p:grpSpPr>
        <p:sp>
          <p:nvSpPr>
            <p:cNvPr id="26"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8"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9"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0"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1"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2"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3"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4"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5"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6"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7"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8"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9"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0"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1"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2"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3"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4"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5"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6"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7"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8"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9"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0"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1"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2"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3"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4"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5"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6"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7"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8"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9"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0"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1"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2"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3"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4"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5"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6"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7"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8"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9"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0"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1"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2"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3"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4"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5"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6"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sp>
        <p:nvSpPr>
          <p:cNvPr id="77" name="Shape 760">
            <a:extLst>
              <a:ext uri="{FF2B5EF4-FFF2-40B4-BE49-F238E27FC236}">
                <a16:creationId xmlns:a16="http://schemas.microsoft.com/office/drawing/2014/main" xmlns="" id="{10E083BE-383E-41FA-B5B0-EDB4420475B2}"/>
              </a:ext>
            </a:extLst>
          </p:cNvPr>
          <p:cNvSpPr txBox="1"/>
          <p:nvPr/>
        </p:nvSpPr>
        <p:spPr>
          <a:xfrm>
            <a:off x="5525456" y="3678850"/>
            <a:ext cx="1293540" cy="464512"/>
          </a:xfrm>
          <a:prstGeom prst="rect">
            <a:avLst/>
          </a:prstGeom>
          <a:noFill/>
          <a:ln>
            <a:noFill/>
          </a:ln>
        </p:spPr>
        <p:txBody>
          <a:bodyPr wrap="square" lIns="121900" tIns="60933" rIns="121900" bIns="60933" anchor="t" anchorCtr="0">
            <a:noAutofit/>
          </a:bodyPr>
          <a:lstStyle/>
          <a:p>
            <a:pPr algn="dist"/>
            <a:r>
              <a:rPr lang="zh-CN" altLang="en-US" sz="240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dirty="0">
              <a:latin typeface="汉仪晓波折纸体简" panose="00020600040101010101" pitchFamily="18" charset="-122"/>
              <a:ea typeface="汉仪晓波折纸体简" panose="00020600040101010101" pitchFamily="18" charset="-122"/>
              <a:cs typeface="+mn-ea"/>
              <a:sym typeface="+mn-lt"/>
            </a:endParaRPr>
          </a:p>
        </p:txBody>
      </p:sp>
      <p:sp>
        <p:nvSpPr>
          <p:cNvPr id="78" name="Shape 763">
            <a:extLst>
              <a:ext uri="{FF2B5EF4-FFF2-40B4-BE49-F238E27FC236}">
                <a16:creationId xmlns:a16="http://schemas.microsoft.com/office/drawing/2014/main" xmlns="" id="{C0F98926-5401-4779-B69B-1F8F464CEAF1}"/>
              </a:ext>
            </a:extLst>
          </p:cNvPr>
          <p:cNvSpPr txBox="1"/>
          <p:nvPr/>
        </p:nvSpPr>
        <p:spPr>
          <a:xfrm>
            <a:off x="4869474" y="4098902"/>
            <a:ext cx="2799345" cy="1354217"/>
          </a:xfrm>
          <a:prstGeom prst="rect">
            <a:avLst/>
          </a:prstGeom>
          <a:noFill/>
          <a:ln>
            <a:noFill/>
          </a:ln>
        </p:spPr>
        <p:txBody>
          <a:bodyPr wrap="square" lIns="121900" tIns="60933" rIns="121900" bIns="60933" anchor="t" anchorCtr="0">
            <a:noAutofit/>
          </a:bodyPr>
          <a:lstStyle/>
          <a:p>
            <a:pPr algn="ctr">
              <a:lnSpc>
                <a:spcPct val="150000"/>
              </a:lnSpc>
              <a:buSzPct val="25000"/>
            </a:pPr>
            <a:r>
              <a:rPr lang="zh-CN" altLang="en-US" sz="1600"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概述概述概述概述概述概述概述概述概述概述概述概述概述概述概述概述概述概述概述概述概述</a:t>
            </a:r>
          </a:p>
        </p:txBody>
      </p:sp>
      <p:sp>
        <p:nvSpPr>
          <p:cNvPr id="79" name="Shape 760">
            <a:extLst>
              <a:ext uri="{FF2B5EF4-FFF2-40B4-BE49-F238E27FC236}">
                <a16:creationId xmlns:a16="http://schemas.microsoft.com/office/drawing/2014/main" xmlns="" id="{70447B8B-B57D-442F-BD9C-8C568526FBE3}"/>
              </a:ext>
            </a:extLst>
          </p:cNvPr>
          <p:cNvSpPr txBox="1"/>
          <p:nvPr/>
        </p:nvSpPr>
        <p:spPr>
          <a:xfrm>
            <a:off x="9642203" y="3634390"/>
            <a:ext cx="1293540" cy="464512"/>
          </a:xfrm>
          <a:prstGeom prst="rect">
            <a:avLst/>
          </a:prstGeom>
          <a:noFill/>
          <a:ln>
            <a:noFill/>
          </a:ln>
        </p:spPr>
        <p:txBody>
          <a:bodyPr wrap="square" lIns="121900" tIns="60933" rIns="121900" bIns="60933" anchor="t" anchorCtr="0">
            <a:noAutofit/>
          </a:bodyPr>
          <a:lstStyle/>
          <a:p>
            <a:pPr algn="dist"/>
            <a:r>
              <a:rPr lang="zh-CN" altLang="en-US" sz="240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dirty="0">
              <a:latin typeface="汉仪晓波折纸体简" panose="00020600040101010101" pitchFamily="18" charset="-122"/>
              <a:ea typeface="汉仪晓波折纸体简" panose="00020600040101010101" pitchFamily="18" charset="-122"/>
              <a:cs typeface="+mn-ea"/>
              <a:sym typeface="+mn-lt"/>
            </a:endParaRPr>
          </a:p>
        </p:txBody>
      </p:sp>
      <p:sp>
        <p:nvSpPr>
          <p:cNvPr id="80" name="Shape 763">
            <a:extLst>
              <a:ext uri="{FF2B5EF4-FFF2-40B4-BE49-F238E27FC236}">
                <a16:creationId xmlns:a16="http://schemas.microsoft.com/office/drawing/2014/main" xmlns="" id="{AAE49919-1ACC-4664-8831-5EFF69453841}"/>
              </a:ext>
            </a:extLst>
          </p:cNvPr>
          <p:cNvSpPr txBox="1"/>
          <p:nvPr/>
        </p:nvSpPr>
        <p:spPr>
          <a:xfrm>
            <a:off x="8986221" y="4054442"/>
            <a:ext cx="2799345" cy="1354217"/>
          </a:xfrm>
          <a:prstGeom prst="rect">
            <a:avLst/>
          </a:prstGeom>
          <a:noFill/>
          <a:ln>
            <a:noFill/>
          </a:ln>
        </p:spPr>
        <p:txBody>
          <a:bodyPr wrap="square" lIns="121900" tIns="60933" rIns="121900" bIns="60933" anchor="t" anchorCtr="0">
            <a:noAutofit/>
          </a:bodyPr>
          <a:lstStyle/>
          <a:p>
            <a:pPr algn="ctr">
              <a:lnSpc>
                <a:spcPct val="150000"/>
              </a:lnSpc>
              <a:buSzPct val="25000"/>
            </a:pPr>
            <a:r>
              <a:rPr lang="zh-CN" altLang="en-US" sz="1600"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概述概述概述概述概述概述概述概述概述概述概述概述概述概述概述概述概述概述概述概述概述</a:t>
            </a:r>
          </a:p>
        </p:txBody>
      </p:sp>
      <p:pic>
        <p:nvPicPr>
          <p:cNvPr id="81" name="图片 80">
            <a:extLst>
              <a:ext uri="{FF2B5EF4-FFF2-40B4-BE49-F238E27FC236}">
                <a16:creationId xmlns:a16="http://schemas.microsoft.com/office/drawing/2014/main" xmlns="" id="{A0EBA922-A10E-4CE8-A555-5564E49A2218}"/>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223867" y="2396229"/>
            <a:ext cx="2473020" cy="1200329"/>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a:t>
            </a:r>
            <a:endParaRPr lang="en-US" altLang="zh-CN" dirty="0">
              <a:latin typeface="楷体_GB2312" panose="02010609030101010101" pitchFamily="49" charset="-122"/>
              <a:ea typeface="楷体_GB2312" panose="02010609030101010101" pitchFamily="49" charset="-122"/>
              <a:cs typeface="+mn-ea"/>
              <a:sym typeface="+mn-lt"/>
            </a:endParaRPr>
          </a:p>
          <a:p>
            <a:endParaRPr lang="en-US" dirty="0">
              <a:latin typeface="楷体_GB2312" panose="02010609030101010101" pitchFamily="49" charset="-122"/>
              <a:ea typeface="楷体_GB2312" panose="02010609030101010101" pitchFamily="49" charset="-122"/>
              <a:cs typeface="+mn-ea"/>
              <a:sym typeface="+mn-lt"/>
            </a:endParaRPr>
          </a:p>
        </p:txBody>
      </p:sp>
      <p:sp>
        <p:nvSpPr>
          <p:cNvPr id="12" name="Title 1"/>
          <p:cNvSpPr txBox="1"/>
          <p:nvPr/>
        </p:nvSpPr>
        <p:spPr>
          <a:xfrm>
            <a:off x="1223868" y="2092673"/>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grpSp>
        <p:nvGrpSpPr>
          <p:cNvPr id="34" name="组合 33"/>
          <p:cNvGrpSpPr/>
          <p:nvPr/>
        </p:nvGrpSpPr>
        <p:grpSpPr>
          <a:xfrm>
            <a:off x="1249950" y="3494424"/>
            <a:ext cx="10009486" cy="424601"/>
            <a:chOff x="1249950" y="3494424"/>
            <a:chExt cx="10009486" cy="424601"/>
          </a:xfrm>
        </p:grpSpPr>
        <p:grpSp>
          <p:nvGrpSpPr>
            <p:cNvPr id="23" name="组合 22"/>
            <p:cNvGrpSpPr/>
            <p:nvPr/>
          </p:nvGrpSpPr>
          <p:grpSpPr>
            <a:xfrm>
              <a:off x="1249950" y="3494424"/>
              <a:ext cx="10009486" cy="424601"/>
              <a:chOff x="1187299" y="2980013"/>
              <a:chExt cx="10009486" cy="610680"/>
            </a:xfrm>
          </p:grpSpPr>
          <p:sp>
            <p:nvSpPr>
              <p:cNvPr id="3" name="Freeform 104"/>
              <p:cNvSpPr>
                <a:spLocks noEditPoints="1"/>
              </p:cNvSpPr>
              <p:nvPr/>
            </p:nvSpPr>
            <p:spPr bwMode="auto">
              <a:xfrm>
                <a:off x="1187299" y="2980013"/>
                <a:ext cx="2067896" cy="61068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tx1"/>
                </a:solid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cs typeface="+mn-ea"/>
                  <a:sym typeface="+mn-lt"/>
                </a:endParaRPr>
              </a:p>
            </p:txBody>
          </p:sp>
          <p:sp>
            <p:nvSpPr>
              <p:cNvPr id="5" name="Freeform 104"/>
              <p:cNvSpPr>
                <a:spLocks noEditPoints="1"/>
              </p:cNvSpPr>
              <p:nvPr/>
            </p:nvSpPr>
            <p:spPr bwMode="auto">
              <a:xfrm>
                <a:off x="3172696" y="2980013"/>
                <a:ext cx="2067896" cy="61068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tx1"/>
                </a:solid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cs typeface="+mn-ea"/>
                  <a:sym typeface="+mn-lt"/>
                </a:endParaRPr>
              </a:p>
            </p:txBody>
          </p:sp>
          <p:sp>
            <p:nvSpPr>
              <p:cNvPr id="6" name="Freeform 104"/>
              <p:cNvSpPr>
                <a:spLocks noEditPoints="1"/>
              </p:cNvSpPr>
              <p:nvPr/>
            </p:nvSpPr>
            <p:spPr bwMode="auto">
              <a:xfrm>
                <a:off x="5158094" y="2980013"/>
                <a:ext cx="2067896" cy="61068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tx1"/>
                </a:solid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cs typeface="+mn-ea"/>
                  <a:sym typeface="+mn-lt"/>
                </a:endParaRPr>
              </a:p>
            </p:txBody>
          </p:sp>
          <p:sp>
            <p:nvSpPr>
              <p:cNvPr id="8" name="Freeform 104"/>
              <p:cNvSpPr>
                <a:spLocks noEditPoints="1"/>
              </p:cNvSpPr>
              <p:nvPr/>
            </p:nvSpPr>
            <p:spPr bwMode="auto">
              <a:xfrm>
                <a:off x="7143491" y="2980013"/>
                <a:ext cx="2067896" cy="61068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tx1"/>
                </a:solid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cs typeface="+mn-ea"/>
                  <a:sym typeface="+mn-lt"/>
                </a:endParaRPr>
              </a:p>
            </p:txBody>
          </p:sp>
          <p:sp>
            <p:nvSpPr>
              <p:cNvPr id="9" name="Freeform 104"/>
              <p:cNvSpPr>
                <a:spLocks noEditPoints="1"/>
              </p:cNvSpPr>
              <p:nvPr/>
            </p:nvSpPr>
            <p:spPr bwMode="auto">
              <a:xfrm>
                <a:off x="9128889" y="2980013"/>
                <a:ext cx="2067896" cy="61068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tx1"/>
                </a:solid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cs typeface="+mn-ea"/>
                  <a:sym typeface="+mn-lt"/>
                </a:endParaRPr>
              </a:p>
            </p:txBody>
          </p:sp>
        </p:grpSp>
        <p:sp>
          <p:nvSpPr>
            <p:cNvPr id="24" name="文本框 23"/>
            <p:cNvSpPr txBox="1"/>
            <p:nvPr/>
          </p:nvSpPr>
          <p:spPr>
            <a:xfrm>
              <a:off x="1775561" y="3537447"/>
              <a:ext cx="981359" cy="338554"/>
            </a:xfrm>
            <a:prstGeom prst="rect">
              <a:avLst/>
            </a:prstGeom>
            <a:noFill/>
          </p:spPr>
          <p:txBody>
            <a:bodyPr wrap="none" rtlCol="0" anchor="ctr">
              <a:spAutoFit/>
            </a:bodyPr>
            <a:lstStyle/>
            <a:p>
              <a:r>
                <a:rPr lang="en-US" altLang="zh-CN" sz="1600" dirty="0">
                  <a:cs typeface="+mn-ea"/>
                  <a:sym typeface="+mn-lt"/>
                </a:rPr>
                <a:t>STEP 01</a:t>
              </a:r>
              <a:endParaRPr lang="zh-CN" altLang="en-US" sz="1600" dirty="0">
                <a:cs typeface="+mn-ea"/>
                <a:sym typeface="+mn-lt"/>
              </a:endParaRPr>
            </a:p>
          </p:txBody>
        </p:sp>
        <p:sp>
          <p:nvSpPr>
            <p:cNvPr id="25" name="文本框 24"/>
            <p:cNvSpPr txBox="1"/>
            <p:nvPr/>
          </p:nvSpPr>
          <p:spPr>
            <a:xfrm>
              <a:off x="3696887" y="3537447"/>
              <a:ext cx="1013419" cy="338554"/>
            </a:xfrm>
            <a:prstGeom prst="rect">
              <a:avLst/>
            </a:prstGeom>
            <a:noFill/>
          </p:spPr>
          <p:txBody>
            <a:bodyPr wrap="none" rtlCol="0" anchor="ctr">
              <a:spAutoFit/>
            </a:bodyPr>
            <a:lstStyle/>
            <a:p>
              <a:r>
                <a:rPr lang="en-US" altLang="zh-CN" sz="1600" dirty="0">
                  <a:cs typeface="+mn-ea"/>
                  <a:sym typeface="+mn-lt"/>
                </a:rPr>
                <a:t>STEP 02</a:t>
              </a:r>
              <a:endParaRPr lang="zh-CN" altLang="en-US" sz="1600" dirty="0">
                <a:cs typeface="+mn-ea"/>
                <a:sym typeface="+mn-lt"/>
              </a:endParaRPr>
            </a:p>
          </p:txBody>
        </p:sp>
        <p:sp>
          <p:nvSpPr>
            <p:cNvPr id="26" name="文本框 25"/>
            <p:cNvSpPr txBox="1"/>
            <p:nvPr/>
          </p:nvSpPr>
          <p:spPr>
            <a:xfrm>
              <a:off x="5699560" y="3537447"/>
              <a:ext cx="1013419" cy="338554"/>
            </a:xfrm>
            <a:prstGeom prst="rect">
              <a:avLst/>
            </a:prstGeom>
            <a:noFill/>
          </p:spPr>
          <p:txBody>
            <a:bodyPr wrap="none" rtlCol="0" anchor="ctr">
              <a:spAutoFit/>
            </a:bodyPr>
            <a:lstStyle/>
            <a:p>
              <a:r>
                <a:rPr lang="en-US" altLang="zh-CN" sz="1600" dirty="0">
                  <a:cs typeface="+mn-ea"/>
                  <a:sym typeface="+mn-lt"/>
                </a:rPr>
                <a:t>STEP 03</a:t>
              </a:r>
              <a:endParaRPr lang="zh-CN" altLang="en-US" sz="1600" dirty="0">
                <a:cs typeface="+mn-ea"/>
                <a:sym typeface="+mn-lt"/>
              </a:endParaRPr>
            </a:p>
          </p:txBody>
        </p:sp>
        <p:sp>
          <p:nvSpPr>
            <p:cNvPr id="27" name="文本框 26"/>
            <p:cNvSpPr txBox="1"/>
            <p:nvPr/>
          </p:nvSpPr>
          <p:spPr>
            <a:xfrm>
              <a:off x="7620886" y="3537447"/>
              <a:ext cx="1013419" cy="338554"/>
            </a:xfrm>
            <a:prstGeom prst="rect">
              <a:avLst/>
            </a:prstGeom>
            <a:noFill/>
          </p:spPr>
          <p:txBody>
            <a:bodyPr wrap="none" rtlCol="0" anchor="ctr">
              <a:spAutoFit/>
            </a:bodyPr>
            <a:lstStyle/>
            <a:p>
              <a:r>
                <a:rPr lang="en-US" altLang="zh-CN" sz="1600" dirty="0">
                  <a:cs typeface="+mn-ea"/>
                  <a:sym typeface="+mn-lt"/>
                </a:rPr>
                <a:t>STEP 04</a:t>
              </a:r>
              <a:endParaRPr lang="zh-CN" altLang="en-US" sz="1600" dirty="0">
                <a:cs typeface="+mn-ea"/>
                <a:sym typeface="+mn-lt"/>
              </a:endParaRPr>
            </a:p>
          </p:txBody>
        </p:sp>
        <p:sp>
          <p:nvSpPr>
            <p:cNvPr id="28" name="文本框 27"/>
            <p:cNvSpPr txBox="1"/>
            <p:nvPr/>
          </p:nvSpPr>
          <p:spPr>
            <a:xfrm>
              <a:off x="9699875" y="3537447"/>
              <a:ext cx="1013419" cy="338554"/>
            </a:xfrm>
            <a:prstGeom prst="rect">
              <a:avLst/>
            </a:prstGeom>
            <a:noFill/>
          </p:spPr>
          <p:txBody>
            <a:bodyPr wrap="none" rtlCol="0" anchor="ctr">
              <a:spAutoFit/>
            </a:bodyPr>
            <a:lstStyle/>
            <a:p>
              <a:r>
                <a:rPr lang="en-US" altLang="zh-CN" sz="1600" dirty="0">
                  <a:cs typeface="+mn-ea"/>
                  <a:sym typeface="+mn-lt"/>
                </a:rPr>
                <a:t>STEP 06</a:t>
              </a:r>
              <a:endParaRPr lang="zh-CN" altLang="en-US" sz="1600" dirty="0">
                <a:cs typeface="+mn-ea"/>
                <a:sym typeface="+mn-lt"/>
              </a:endParaRPr>
            </a:p>
          </p:txBody>
        </p:sp>
      </p:grpSp>
      <p:sp>
        <p:nvSpPr>
          <p:cNvPr id="36"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37" name="组合 36"/>
          <p:cNvGrpSpPr/>
          <p:nvPr/>
        </p:nvGrpSpPr>
        <p:grpSpPr>
          <a:xfrm>
            <a:off x="642040" y="661641"/>
            <a:ext cx="472656" cy="448521"/>
            <a:chOff x="4219575" y="3103563"/>
            <a:chExt cx="746125" cy="708025"/>
          </a:xfrm>
          <a:solidFill>
            <a:schemeClr val="tx1"/>
          </a:solidFill>
        </p:grpSpPr>
        <p:sp>
          <p:nvSpPr>
            <p:cNvPr id="38"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39"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0"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1"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2"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3"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4"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5"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6"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7"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8"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9"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0"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1"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2"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3"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4"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5"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6"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7"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8"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9"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0"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1"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2"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3"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4"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5"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6"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7"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8"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69"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0"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1"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2"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3"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4"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5"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6"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7"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8"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9"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0"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1"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2"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3"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4"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5"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6"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7"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8"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sp>
        <p:nvSpPr>
          <p:cNvPr id="89" name="TextBox 17">
            <a:extLst>
              <a:ext uri="{FF2B5EF4-FFF2-40B4-BE49-F238E27FC236}">
                <a16:creationId xmlns:a16="http://schemas.microsoft.com/office/drawing/2014/main" xmlns="" id="{CC901F89-6468-462C-88F2-7D08D18D0AC0}"/>
              </a:ext>
            </a:extLst>
          </p:cNvPr>
          <p:cNvSpPr txBox="1"/>
          <p:nvPr/>
        </p:nvSpPr>
        <p:spPr>
          <a:xfrm>
            <a:off x="5220744" y="2395288"/>
            <a:ext cx="2473020" cy="1200329"/>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a:t>
            </a:r>
            <a:endParaRPr lang="en-US" altLang="zh-CN" dirty="0">
              <a:latin typeface="楷体_GB2312" panose="02010609030101010101" pitchFamily="49" charset="-122"/>
              <a:ea typeface="楷体_GB2312" panose="02010609030101010101" pitchFamily="49" charset="-122"/>
              <a:cs typeface="+mn-ea"/>
              <a:sym typeface="+mn-lt"/>
            </a:endParaRPr>
          </a:p>
          <a:p>
            <a:endParaRPr lang="en-US" dirty="0">
              <a:latin typeface="楷体_GB2312" panose="02010609030101010101" pitchFamily="49" charset="-122"/>
              <a:ea typeface="楷体_GB2312" panose="02010609030101010101" pitchFamily="49" charset="-122"/>
              <a:cs typeface="+mn-ea"/>
              <a:sym typeface="+mn-lt"/>
            </a:endParaRPr>
          </a:p>
        </p:txBody>
      </p:sp>
      <p:sp>
        <p:nvSpPr>
          <p:cNvPr id="90" name="Title 1">
            <a:extLst>
              <a:ext uri="{FF2B5EF4-FFF2-40B4-BE49-F238E27FC236}">
                <a16:creationId xmlns:a16="http://schemas.microsoft.com/office/drawing/2014/main" xmlns="" id="{D8257D7A-F83E-4494-A17B-10047DCA7329}"/>
              </a:ext>
            </a:extLst>
          </p:cNvPr>
          <p:cNvSpPr txBox="1"/>
          <p:nvPr/>
        </p:nvSpPr>
        <p:spPr>
          <a:xfrm>
            <a:off x="5220745" y="2091732"/>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1" name="TextBox 17">
            <a:extLst>
              <a:ext uri="{FF2B5EF4-FFF2-40B4-BE49-F238E27FC236}">
                <a16:creationId xmlns:a16="http://schemas.microsoft.com/office/drawing/2014/main" xmlns="" id="{F82BE520-8E42-4AD6-9A78-9AB645944417}"/>
              </a:ext>
            </a:extLst>
          </p:cNvPr>
          <p:cNvSpPr txBox="1"/>
          <p:nvPr/>
        </p:nvSpPr>
        <p:spPr>
          <a:xfrm>
            <a:off x="3317846" y="4417055"/>
            <a:ext cx="2473020" cy="1200329"/>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a:t>
            </a:r>
            <a:endParaRPr lang="en-US" altLang="zh-CN" dirty="0">
              <a:latin typeface="楷体_GB2312" panose="02010609030101010101" pitchFamily="49" charset="-122"/>
              <a:ea typeface="楷体_GB2312" panose="02010609030101010101" pitchFamily="49" charset="-122"/>
              <a:cs typeface="+mn-ea"/>
              <a:sym typeface="+mn-lt"/>
            </a:endParaRPr>
          </a:p>
          <a:p>
            <a:endParaRPr lang="en-US" dirty="0">
              <a:latin typeface="楷体_GB2312" panose="02010609030101010101" pitchFamily="49" charset="-122"/>
              <a:ea typeface="楷体_GB2312" panose="02010609030101010101" pitchFamily="49" charset="-122"/>
              <a:cs typeface="+mn-ea"/>
              <a:sym typeface="+mn-lt"/>
            </a:endParaRPr>
          </a:p>
        </p:txBody>
      </p:sp>
      <p:sp>
        <p:nvSpPr>
          <p:cNvPr id="92" name="Title 1">
            <a:extLst>
              <a:ext uri="{FF2B5EF4-FFF2-40B4-BE49-F238E27FC236}">
                <a16:creationId xmlns:a16="http://schemas.microsoft.com/office/drawing/2014/main" xmlns="" id="{E18E0007-769C-47F3-9EC8-23A77AB9BABA}"/>
              </a:ext>
            </a:extLst>
          </p:cNvPr>
          <p:cNvSpPr txBox="1"/>
          <p:nvPr/>
        </p:nvSpPr>
        <p:spPr>
          <a:xfrm>
            <a:off x="3317847" y="4113499"/>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3" name="TextBox 17">
            <a:extLst>
              <a:ext uri="{FF2B5EF4-FFF2-40B4-BE49-F238E27FC236}">
                <a16:creationId xmlns:a16="http://schemas.microsoft.com/office/drawing/2014/main" xmlns="" id="{9729C322-685B-4CC0-B9D7-6B9AB4333B17}"/>
              </a:ext>
            </a:extLst>
          </p:cNvPr>
          <p:cNvSpPr txBox="1"/>
          <p:nvPr/>
        </p:nvSpPr>
        <p:spPr>
          <a:xfrm>
            <a:off x="7206142" y="4417055"/>
            <a:ext cx="2473020" cy="1200329"/>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a:t>
            </a:r>
            <a:endParaRPr lang="en-US" altLang="zh-CN" dirty="0">
              <a:latin typeface="楷体_GB2312" panose="02010609030101010101" pitchFamily="49" charset="-122"/>
              <a:ea typeface="楷体_GB2312" panose="02010609030101010101" pitchFamily="49" charset="-122"/>
              <a:cs typeface="+mn-ea"/>
              <a:sym typeface="+mn-lt"/>
            </a:endParaRPr>
          </a:p>
          <a:p>
            <a:endParaRPr lang="en-US" dirty="0">
              <a:latin typeface="楷体_GB2312" panose="02010609030101010101" pitchFamily="49" charset="-122"/>
              <a:ea typeface="楷体_GB2312" panose="02010609030101010101" pitchFamily="49" charset="-122"/>
              <a:cs typeface="+mn-ea"/>
              <a:sym typeface="+mn-lt"/>
            </a:endParaRPr>
          </a:p>
        </p:txBody>
      </p:sp>
      <p:sp>
        <p:nvSpPr>
          <p:cNvPr id="94" name="Title 1">
            <a:extLst>
              <a:ext uri="{FF2B5EF4-FFF2-40B4-BE49-F238E27FC236}">
                <a16:creationId xmlns:a16="http://schemas.microsoft.com/office/drawing/2014/main" xmlns="" id="{836B3F81-82BF-4A14-B922-835359BDCFAE}"/>
              </a:ext>
            </a:extLst>
          </p:cNvPr>
          <p:cNvSpPr txBox="1"/>
          <p:nvPr/>
        </p:nvSpPr>
        <p:spPr>
          <a:xfrm>
            <a:off x="7206143" y="4113499"/>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5" name="TextBox 17">
            <a:extLst>
              <a:ext uri="{FF2B5EF4-FFF2-40B4-BE49-F238E27FC236}">
                <a16:creationId xmlns:a16="http://schemas.microsoft.com/office/drawing/2014/main" xmlns="" id="{C96427DF-6C2B-47A5-8AB1-E83D3B5D9DD3}"/>
              </a:ext>
            </a:extLst>
          </p:cNvPr>
          <p:cNvSpPr txBox="1"/>
          <p:nvPr/>
        </p:nvSpPr>
        <p:spPr>
          <a:xfrm>
            <a:off x="9217621" y="2395288"/>
            <a:ext cx="2473020" cy="1200329"/>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概述概述概述概述概述概述概述概述概述概述概述概述</a:t>
            </a:r>
            <a:endParaRPr lang="en-US" altLang="zh-CN" dirty="0">
              <a:latin typeface="楷体_GB2312" panose="02010609030101010101" pitchFamily="49" charset="-122"/>
              <a:ea typeface="楷体_GB2312" panose="02010609030101010101" pitchFamily="49" charset="-122"/>
              <a:cs typeface="+mn-ea"/>
              <a:sym typeface="+mn-lt"/>
            </a:endParaRPr>
          </a:p>
          <a:p>
            <a:endParaRPr lang="en-US" dirty="0">
              <a:latin typeface="楷体_GB2312" panose="02010609030101010101" pitchFamily="49" charset="-122"/>
              <a:ea typeface="楷体_GB2312" panose="02010609030101010101" pitchFamily="49" charset="-122"/>
              <a:cs typeface="+mn-ea"/>
              <a:sym typeface="+mn-lt"/>
            </a:endParaRPr>
          </a:p>
        </p:txBody>
      </p:sp>
      <p:sp>
        <p:nvSpPr>
          <p:cNvPr id="96" name="Title 1">
            <a:extLst>
              <a:ext uri="{FF2B5EF4-FFF2-40B4-BE49-F238E27FC236}">
                <a16:creationId xmlns:a16="http://schemas.microsoft.com/office/drawing/2014/main" xmlns="" id="{74CA2001-2B13-4DAE-9BB2-53CC64A3707E}"/>
              </a:ext>
            </a:extLst>
          </p:cNvPr>
          <p:cNvSpPr txBox="1"/>
          <p:nvPr/>
        </p:nvSpPr>
        <p:spPr>
          <a:xfrm>
            <a:off x="9217622" y="2091732"/>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7" name="TextBox 2">
            <a:extLst>
              <a:ext uri="{FF2B5EF4-FFF2-40B4-BE49-F238E27FC236}">
                <a16:creationId xmlns:a16="http://schemas.microsoft.com/office/drawing/2014/main" xmlns="" id="{D752DEA8-8C2C-4B0F-858A-76CAE06671F5}"/>
              </a:ext>
            </a:extLst>
          </p:cNvPr>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pic>
        <p:nvPicPr>
          <p:cNvPr id="98" name="图片 97">
            <a:extLst>
              <a:ext uri="{FF2B5EF4-FFF2-40B4-BE49-F238E27FC236}">
                <a16:creationId xmlns:a16="http://schemas.microsoft.com/office/drawing/2014/main" xmlns="" id="{C3995A4B-71B0-43EA-819F-DAB5E79D8B58}"/>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36"/>
          <p:cNvSpPr/>
          <p:nvPr/>
        </p:nvSpPr>
        <p:spPr>
          <a:xfrm>
            <a:off x="4413104" y="3713540"/>
            <a:ext cx="334500" cy="355022"/>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bg1"/>
                </a:solidFill>
                <a:cs typeface="+mn-ea"/>
                <a:sym typeface="+mn-lt"/>
              </a:rPr>
              <a:t>2</a:t>
            </a:r>
            <a:endParaRPr lang="zh-CN" altLang="en-US" sz="2000" dirty="0">
              <a:solidFill>
                <a:schemeClr val="bg1"/>
              </a:solidFill>
              <a:cs typeface="+mn-ea"/>
              <a:sym typeface="+mn-lt"/>
            </a:endParaRPr>
          </a:p>
        </p:txBody>
      </p:sp>
      <p:sp>
        <p:nvSpPr>
          <p:cNvPr id="27" name="任意多边形 36"/>
          <p:cNvSpPr/>
          <p:nvPr/>
        </p:nvSpPr>
        <p:spPr>
          <a:xfrm>
            <a:off x="5878730" y="4572798"/>
            <a:ext cx="334500" cy="355022"/>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bg1"/>
                </a:solidFill>
                <a:cs typeface="+mn-ea"/>
                <a:sym typeface="+mn-lt"/>
              </a:rPr>
              <a:t>3</a:t>
            </a:r>
            <a:endParaRPr lang="zh-CN" altLang="en-US" sz="2000" dirty="0">
              <a:solidFill>
                <a:schemeClr val="bg1"/>
              </a:solidFill>
              <a:cs typeface="+mn-ea"/>
              <a:sym typeface="+mn-lt"/>
            </a:endParaRPr>
          </a:p>
        </p:txBody>
      </p:sp>
      <p:sp>
        <p:nvSpPr>
          <p:cNvPr id="28" name="任意多边形 36"/>
          <p:cNvSpPr/>
          <p:nvPr/>
        </p:nvSpPr>
        <p:spPr>
          <a:xfrm>
            <a:off x="7147027" y="3695447"/>
            <a:ext cx="334500" cy="355022"/>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bg1"/>
                </a:solidFill>
                <a:cs typeface="+mn-ea"/>
                <a:sym typeface="+mn-lt"/>
              </a:rPr>
              <a:t>4</a:t>
            </a:r>
            <a:endParaRPr lang="zh-CN" altLang="en-US" sz="2000" dirty="0">
              <a:solidFill>
                <a:schemeClr val="bg1"/>
              </a:solidFill>
              <a:cs typeface="+mn-ea"/>
              <a:sym typeface="+mn-lt"/>
            </a:endParaRPr>
          </a:p>
        </p:txBody>
      </p:sp>
      <p:sp>
        <p:nvSpPr>
          <p:cNvPr id="29" name="任意多边形 36"/>
          <p:cNvSpPr/>
          <p:nvPr/>
        </p:nvSpPr>
        <p:spPr>
          <a:xfrm>
            <a:off x="7109959" y="2028404"/>
            <a:ext cx="334500" cy="355022"/>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bg1"/>
                </a:solidFill>
                <a:cs typeface="+mn-ea"/>
                <a:sym typeface="+mn-lt"/>
              </a:rPr>
              <a:t>5</a:t>
            </a:r>
            <a:endParaRPr lang="zh-CN" altLang="en-US" sz="2000" dirty="0">
              <a:solidFill>
                <a:schemeClr val="bg1"/>
              </a:solidFill>
              <a:cs typeface="+mn-ea"/>
              <a:sym typeface="+mn-lt"/>
            </a:endParaRPr>
          </a:p>
        </p:txBody>
      </p:sp>
      <p:sp>
        <p:nvSpPr>
          <p:cNvPr id="30" name="任意多边形 36"/>
          <p:cNvSpPr/>
          <p:nvPr/>
        </p:nvSpPr>
        <p:spPr>
          <a:xfrm>
            <a:off x="4296021" y="2004715"/>
            <a:ext cx="334500" cy="355022"/>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tx1"/>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bg1"/>
                </a:solidFill>
                <a:cs typeface="+mn-ea"/>
                <a:sym typeface="+mn-lt"/>
              </a:rPr>
              <a:t>1</a:t>
            </a:r>
            <a:endParaRPr lang="zh-CN" altLang="en-US" sz="2000" dirty="0">
              <a:solidFill>
                <a:schemeClr val="bg1"/>
              </a:solidFill>
              <a:cs typeface="+mn-ea"/>
              <a:sym typeface="+mn-lt"/>
            </a:endParaRPr>
          </a:p>
        </p:txBody>
      </p:sp>
      <p:sp>
        <p:nvSpPr>
          <p:cNvPr id="162" name="Freeform 33"/>
          <p:cNvSpPr/>
          <p:nvPr/>
        </p:nvSpPr>
        <p:spPr bwMode="auto">
          <a:xfrm rot="1426901">
            <a:off x="4612021" y="1737530"/>
            <a:ext cx="2613227" cy="2802946"/>
          </a:xfrm>
          <a:custGeom>
            <a:avLst/>
            <a:gdLst>
              <a:gd name="T0" fmla="*/ 54 w 57"/>
              <a:gd name="T1" fmla="*/ 17 h 61"/>
              <a:gd name="T2" fmla="*/ 40 w 57"/>
              <a:gd name="T3" fmla="*/ 4 h 61"/>
              <a:gd name="T4" fmla="*/ 36 w 57"/>
              <a:gd name="T5" fmla="*/ 2 h 61"/>
              <a:gd name="T6" fmla="*/ 32 w 57"/>
              <a:gd name="T7" fmla="*/ 2 h 61"/>
              <a:gd name="T8" fmla="*/ 33 w 57"/>
              <a:gd name="T9" fmla="*/ 2 h 61"/>
              <a:gd name="T10" fmla="*/ 38 w 57"/>
              <a:gd name="T11" fmla="*/ 3 h 61"/>
              <a:gd name="T12" fmla="*/ 39 w 57"/>
              <a:gd name="T13" fmla="*/ 5 h 61"/>
              <a:gd name="T14" fmla="*/ 52 w 57"/>
              <a:gd name="T15" fmla="*/ 15 h 61"/>
              <a:gd name="T16" fmla="*/ 54 w 57"/>
              <a:gd name="T17" fmla="*/ 18 h 61"/>
              <a:gd name="T18" fmla="*/ 52 w 57"/>
              <a:gd name="T19" fmla="*/ 44 h 61"/>
              <a:gd name="T20" fmla="*/ 49 w 57"/>
              <a:gd name="T21" fmla="*/ 48 h 61"/>
              <a:gd name="T22" fmla="*/ 34 w 57"/>
              <a:gd name="T23" fmla="*/ 58 h 61"/>
              <a:gd name="T24" fmla="*/ 24 w 57"/>
              <a:gd name="T25" fmla="*/ 57 h 61"/>
              <a:gd name="T26" fmla="*/ 14 w 57"/>
              <a:gd name="T27" fmla="*/ 51 h 61"/>
              <a:gd name="T28" fmla="*/ 11 w 57"/>
              <a:gd name="T29" fmla="*/ 49 h 61"/>
              <a:gd name="T30" fmla="*/ 7 w 57"/>
              <a:gd name="T31" fmla="*/ 46 h 61"/>
              <a:gd name="T32" fmla="*/ 5 w 57"/>
              <a:gd name="T33" fmla="*/ 42 h 61"/>
              <a:gd name="T34" fmla="*/ 3 w 57"/>
              <a:gd name="T35" fmla="*/ 37 h 61"/>
              <a:gd name="T36" fmla="*/ 1 w 57"/>
              <a:gd name="T37" fmla="*/ 23 h 61"/>
              <a:gd name="T38" fmla="*/ 8 w 57"/>
              <a:gd name="T39" fmla="*/ 10 h 61"/>
              <a:gd name="T40" fmla="*/ 9 w 57"/>
              <a:gd name="T41" fmla="*/ 9 h 61"/>
              <a:gd name="T42" fmla="*/ 18 w 57"/>
              <a:gd name="T43" fmla="*/ 3 h 61"/>
              <a:gd name="T44" fmla="*/ 27 w 57"/>
              <a:gd name="T45" fmla="*/ 1 h 61"/>
              <a:gd name="T46" fmla="*/ 28 w 57"/>
              <a:gd name="T47" fmla="*/ 1 h 61"/>
              <a:gd name="T48" fmla="*/ 30 w 57"/>
              <a:gd name="T49" fmla="*/ 1 h 61"/>
              <a:gd name="T50" fmla="*/ 22 w 57"/>
              <a:gd name="T51" fmla="*/ 1 h 61"/>
              <a:gd name="T52" fmla="*/ 16 w 57"/>
              <a:gd name="T53" fmla="*/ 3 h 61"/>
              <a:gd name="T54" fmla="*/ 2 w 57"/>
              <a:gd name="T55" fmla="*/ 19 h 61"/>
              <a:gd name="T56" fmla="*/ 1 w 57"/>
              <a:gd name="T57" fmla="*/ 33 h 61"/>
              <a:gd name="T58" fmla="*/ 5 w 57"/>
              <a:gd name="T59" fmla="*/ 45 h 61"/>
              <a:gd name="T60" fmla="*/ 12 w 57"/>
              <a:gd name="T61" fmla="*/ 51 h 61"/>
              <a:gd name="T62" fmla="*/ 16 w 57"/>
              <a:gd name="T63" fmla="*/ 54 h 61"/>
              <a:gd name="T64" fmla="*/ 42 w 57"/>
              <a:gd name="T65" fmla="*/ 56 h 61"/>
              <a:gd name="T66" fmla="*/ 50 w 57"/>
              <a:gd name="T67" fmla="*/ 49 h 61"/>
              <a:gd name="T68" fmla="*/ 56 w 57"/>
              <a:gd name="T69"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61">
                <a:moveTo>
                  <a:pt x="55" y="18"/>
                </a:moveTo>
                <a:cubicBezTo>
                  <a:pt x="54" y="18"/>
                  <a:pt x="54" y="17"/>
                  <a:pt x="54" y="17"/>
                </a:cubicBezTo>
                <a:cubicBezTo>
                  <a:pt x="52" y="14"/>
                  <a:pt x="50" y="11"/>
                  <a:pt x="47" y="9"/>
                </a:cubicBezTo>
                <a:cubicBezTo>
                  <a:pt x="45" y="7"/>
                  <a:pt x="43" y="5"/>
                  <a:pt x="40" y="4"/>
                </a:cubicBezTo>
                <a:cubicBezTo>
                  <a:pt x="39" y="4"/>
                  <a:pt x="38" y="3"/>
                  <a:pt x="37" y="2"/>
                </a:cubicBezTo>
                <a:cubicBezTo>
                  <a:pt x="37" y="2"/>
                  <a:pt x="36" y="2"/>
                  <a:pt x="36" y="2"/>
                </a:cubicBezTo>
                <a:cubicBezTo>
                  <a:pt x="35" y="2"/>
                  <a:pt x="35" y="2"/>
                  <a:pt x="34" y="1"/>
                </a:cubicBezTo>
                <a:cubicBezTo>
                  <a:pt x="33" y="1"/>
                  <a:pt x="32" y="1"/>
                  <a:pt x="32" y="2"/>
                </a:cubicBezTo>
                <a:cubicBezTo>
                  <a:pt x="32" y="2"/>
                  <a:pt x="33" y="2"/>
                  <a:pt x="32" y="2"/>
                </a:cubicBezTo>
                <a:cubicBezTo>
                  <a:pt x="33" y="2"/>
                  <a:pt x="32" y="2"/>
                  <a:pt x="33" y="2"/>
                </a:cubicBezTo>
                <a:cubicBezTo>
                  <a:pt x="32" y="2"/>
                  <a:pt x="35" y="3"/>
                  <a:pt x="34" y="2"/>
                </a:cubicBezTo>
                <a:cubicBezTo>
                  <a:pt x="35" y="3"/>
                  <a:pt x="36" y="4"/>
                  <a:pt x="38" y="3"/>
                </a:cubicBezTo>
                <a:cubicBezTo>
                  <a:pt x="38" y="4"/>
                  <a:pt x="38" y="4"/>
                  <a:pt x="38" y="4"/>
                </a:cubicBezTo>
                <a:cubicBezTo>
                  <a:pt x="39" y="4"/>
                  <a:pt x="39" y="4"/>
                  <a:pt x="39" y="5"/>
                </a:cubicBezTo>
                <a:cubicBezTo>
                  <a:pt x="44" y="7"/>
                  <a:pt x="48" y="9"/>
                  <a:pt x="50" y="13"/>
                </a:cubicBezTo>
                <a:cubicBezTo>
                  <a:pt x="51" y="14"/>
                  <a:pt x="51" y="14"/>
                  <a:pt x="52" y="15"/>
                </a:cubicBezTo>
                <a:cubicBezTo>
                  <a:pt x="52" y="16"/>
                  <a:pt x="53" y="17"/>
                  <a:pt x="53" y="18"/>
                </a:cubicBezTo>
                <a:cubicBezTo>
                  <a:pt x="53" y="18"/>
                  <a:pt x="54" y="18"/>
                  <a:pt x="54" y="18"/>
                </a:cubicBezTo>
                <a:cubicBezTo>
                  <a:pt x="55" y="22"/>
                  <a:pt x="56" y="26"/>
                  <a:pt x="56" y="30"/>
                </a:cubicBezTo>
                <a:cubicBezTo>
                  <a:pt x="55" y="35"/>
                  <a:pt x="54" y="40"/>
                  <a:pt x="52" y="44"/>
                </a:cubicBezTo>
                <a:cubicBezTo>
                  <a:pt x="52" y="44"/>
                  <a:pt x="52" y="44"/>
                  <a:pt x="52" y="45"/>
                </a:cubicBezTo>
                <a:cubicBezTo>
                  <a:pt x="51" y="46"/>
                  <a:pt x="50" y="47"/>
                  <a:pt x="49" y="48"/>
                </a:cubicBezTo>
                <a:cubicBezTo>
                  <a:pt x="47" y="51"/>
                  <a:pt x="45" y="53"/>
                  <a:pt x="42" y="55"/>
                </a:cubicBezTo>
                <a:cubicBezTo>
                  <a:pt x="39" y="55"/>
                  <a:pt x="37" y="57"/>
                  <a:pt x="34" y="58"/>
                </a:cubicBezTo>
                <a:cubicBezTo>
                  <a:pt x="32" y="58"/>
                  <a:pt x="30" y="57"/>
                  <a:pt x="28" y="57"/>
                </a:cubicBezTo>
                <a:cubicBezTo>
                  <a:pt x="27" y="57"/>
                  <a:pt x="25" y="57"/>
                  <a:pt x="24" y="57"/>
                </a:cubicBezTo>
                <a:cubicBezTo>
                  <a:pt x="22" y="56"/>
                  <a:pt x="20" y="55"/>
                  <a:pt x="18" y="54"/>
                </a:cubicBezTo>
                <a:cubicBezTo>
                  <a:pt x="17" y="53"/>
                  <a:pt x="15" y="53"/>
                  <a:pt x="14" y="51"/>
                </a:cubicBezTo>
                <a:cubicBezTo>
                  <a:pt x="13" y="51"/>
                  <a:pt x="13" y="51"/>
                  <a:pt x="13" y="51"/>
                </a:cubicBezTo>
                <a:cubicBezTo>
                  <a:pt x="13" y="50"/>
                  <a:pt x="12" y="49"/>
                  <a:pt x="11" y="49"/>
                </a:cubicBezTo>
                <a:cubicBezTo>
                  <a:pt x="10" y="48"/>
                  <a:pt x="9" y="48"/>
                  <a:pt x="8" y="46"/>
                </a:cubicBezTo>
                <a:cubicBezTo>
                  <a:pt x="8" y="46"/>
                  <a:pt x="8" y="46"/>
                  <a:pt x="7" y="46"/>
                </a:cubicBezTo>
                <a:cubicBezTo>
                  <a:pt x="7" y="45"/>
                  <a:pt x="6" y="45"/>
                  <a:pt x="6" y="45"/>
                </a:cubicBezTo>
                <a:cubicBezTo>
                  <a:pt x="5" y="44"/>
                  <a:pt x="5" y="43"/>
                  <a:pt x="5" y="42"/>
                </a:cubicBezTo>
                <a:cubicBezTo>
                  <a:pt x="4" y="41"/>
                  <a:pt x="4" y="40"/>
                  <a:pt x="3" y="39"/>
                </a:cubicBezTo>
                <a:cubicBezTo>
                  <a:pt x="3" y="39"/>
                  <a:pt x="3" y="38"/>
                  <a:pt x="3" y="37"/>
                </a:cubicBezTo>
                <a:cubicBezTo>
                  <a:pt x="1" y="34"/>
                  <a:pt x="1" y="30"/>
                  <a:pt x="1" y="27"/>
                </a:cubicBezTo>
                <a:cubicBezTo>
                  <a:pt x="1" y="26"/>
                  <a:pt x="1" y="24"/>
                  <a:pt x="1" y="23"/>
                </a:cubicBezTo>
                <a:cubicBezTo>
                  <a:pt x="1" y="22"/>
                  <a:pt x="2" y="21"/>
                  <a:pt x="2" y="20"/>
                </a:cubicBezTo>
                <a:cubicBezTo>
                  <a:pt x="3" y="16"/>
                  <a:pt x="5" y="13"/>
                  <a:pt x="8" y="10"/>
                </a:cubicBezTo>
                <a:cubicBezTo>
                  <a:pt x="8" y="10"/>
                  <a:pt x="9" y="9"/>
                  <a:pt x="9" y="9"/>
                </a:cubicBezTo>
                <a:cubicBezTo>
                  <a:pt x="9" y="9"/>
                  <a:pt x="9" y="9"/>
                  <a:pt x="9" y="9"/>
                </a:cubicBezTo>
                <a:cubicBezTo>
                  <a:pt x="11" y="6"/>
                  <a:pt x="15" y="4"/>
                  <a:pt x="18" y="3"/>
                </a:cubicBezTo>
                <a:cubicBezTo>
                  <a:pt x="18" y="3"/>
                  <a:pt x="18" y="3"/>
                  <a:pt x="18" y="3"/>
                </a:cubicBezTo>
                <a:cubicBezTo>
                  <a:pt x="20" y="3"/>
                  <a:pt x="21" y="2"/>
                  <a:pt x="22" y="2"/>
                </a:cubicBezTo>
                <a:cubicBezTo>
                  <a:pt x="24" y="1"/>
                  <a:pt x="26" y="1"/>
                  <a:pt x="27" y="1"/>
                </a:cubicBezTo>
                <a:cubicBezTo>
                  <a:pt x="27" y="1"/>
                  <a:pt x="27" y="1"/>
                  <a:pt x="28" y="1"/>
                </a:cubicBezTo>
                <a:cubicBezTo>
                  <a:pt x="28" y="1"/>
                  <a:pt x="29" y="1"/>
                  <a:pt x="28" y="1"/>
                </a:cubicBezTo>
                <a:cubicBezTo>
                  <a:pt x="28" y="1"/>
                  <a:pt x="28" y="1"/>
                  <a:pt x="28" y="1"/>
                </a:cubicBezTo>
                <a:cubicBezTo>
                  <a:pt x="29" y="1"/>
                  <a:pt x="30" y="2"/>
                  <a:pt x="30" y="1"/>
                </a:cubicBezTo>
                <a:cubicBezTo>
                  <a:pt x="30" y="1"/>
                  <a:pt x="30" y="1"/>
                  <a:pt x="30" y="0"/>
                </a:cubicBezTo>
                <a:cubicBezTo>
                  <a:pt x="27" y="0"/>
                  <a:pt x="24" y="0"/>
                  <a:pt x="22" y="1"/>
                </a:cubicBezTo>
                <a:cubicBezTo>
                  <a:pt x="21" y="1"/>
                  <a:pt x="20" y="2"/>
                  <a:pt x="20" y="2"/>
                </a:cubicBezTo>
                <a:cubicBezTo>
                  <a:pt x="18" y="2"/>
                  <a:pt x="17" y="2"/>
                  <a:pt x="16" y="3"/>
                </a:cubicBezTo>
                <a:cubicBezTo>
                  <a:pt x="11" y="5"/>
                  <a:pt x="7" y="10"/>
                  <a:pt x="4" y="14"/>
                </a:cubicBezTo>
                <a:cubicBezTo>
                  <a:pt x="3" y="16"/>
                  <a:pt x="2" y="17"/>
                  <a:pt x="2" y="19"/>
                </a:cubicBezTo>
                <a:cubicBezTo>
                  <a:pt x="1" y="22"/>
                  <a:pt x="0" y="24"/>
                  <a:pt x="0" y="27"/>
                </a:cubicBezTo>
                <a:cubicBezTo>
                  <a:pt x="0" y="29"/>
                  <a:pt x="1" y="31"/>
                  <a:pt x="1" y="33"/>
                </a:cubicBezTo>
                <a:cubicBezTo>
                  <a:pt x="1" y="36"/>
                  <a:pt x="1" y="37"/>
                  <a:pt x="2" y="39"/>
                </a:cubicBezTo>
                <a:cubicBezTo>
                  <a:pt x="3" y="41"/>
                  <a:pt x="4" y="43"/>
                  <a:pt x="5" y="45"/>
                </a:cubicBezTo>
                <a:cubicBezTo>
                  <a:pt x="5" y="45"/>
                  <a:pt x="6" y="47"/>
                  <a:pt x="7" y="47"/>
                </a:cubicBezTo>
                <a:cubicBezTo>
                  <a:pt x="8" y="49"/>
                  <a:pt x="10" y="50"/>
                  <a:pt x="12" y="51"/>
                </a:cubicBezTo>
                <a:cubicBezTo>
                  <a:pt x="13" y="52"/>
                  <a:pt x="13" y="52"/>
                  <a:pt x="14" y="53"/>
                </a:cubicBezTo>
                <a:cubicBezTo>
                  <a:pt x="14" y="53"/>
                  <a:pt x="15" y="54"/>
                  <a:pt x="16" y="54"/>
                </a:cubicBezTo>
                <a:cubicBezTo>
                  <a:pt x="22" y="59"/>
                  <a:pt x="34" y="61"/>
                  <a:pt x="41" y="56"/>
                </a:cubicBezTo>
                <a:cubicBezTo>
                  <a:pt x="41" y="56"/>
                  <a:pt x="42" y="56"/>
                  <a:pt x="42" y="56"/>
                </a:cubicBezTo>
                <a:cubicBezTo>
                  <a:pt x="44" y="55"/>
                  <a:pt x="45" y="54"/>
                  <a:pt x="47" y="53"/>
                </a:cubicBezTo>
                <a:cubicBezTo>
                  <a:pt x="48" y="52"/>
                  <a:pt x="49" y="50"/>
                  <a:pt x="50" y="49"/>
                </a:cubicBezTo>
                <a:cubicBezTo>
                  <a:pt x="50" y="47"/>
                  <a:pt x="52" y="46"/>
                  <a:pt x="53" y="44"/>
                </a:cubicBezTo>
                <a:cubicBezTo>
                  <a:pt x="55" y="40"/>
                  <a:pt x="57" y="33"/>
                  <a:pt x="56" y="27"/>
                </a:cubicBezTo>
                <a:cubicBezTo>
                  <a:pt x="56" y="23"/>
                  <a:pt x="55" y="20"/>
                  <a:pt x="55" y="18"/>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solidFill>
                <a:schemeClr val="bg1"/>
              </a:solidFill>
              <a:cs typeface="+mn-ea"/>
              <a:sym typeface="+mn-lt"/>
            </a:endParaRPr>
          </a:p>
        </p:txBody>
      </p:sp>
      <p:grpSp>
        <p:nvGrpSpPr>
          <p:cNvPr id="163" name="Group 1"/>
          <p:cNvGrpSpPr/>
          <p:nvPr/>
        </p:nvGrpSpPr>
        <p:grpSpPr>
          <a:xfrm>
            <a:off x="5258683" y="2205915"/>
            <a:ext cx="1407488" cy="1775957"/>
            <a:chOff x="4823609" y="2237050"/>
            <a:chExt cx="2653553" cy="3348228"/>
          </a:xfrm>
          <a:solidFill>
            <a:schemeClr val="tx1"/>
          </a:solidFill>
        </p:grpSpPr>
        <p:sp>
          <p:nvSpPr>
            <p:cNvPr id="164" name="Freeform: Shape 6"/>
            <p:cNvSpPr/>
            <p:nvPr/>
          </p:nvSpPr>
          <p:spPr bwMode="auto">
            <a:xfrm>
              <a:off x="5275903" y="2766146"/>
              <a:ext cx="1741057" cy="2247538"/>
            </a:xfrm>
            <a:custGeom>
              <a:avLst/>
              <a:gdLst>
                <a:gd name="T0" fmla="*/ 160 w 321"/>
                <a:gd name="T1" fmla="*/ 0 h 429"/>
                <a:gd name="T2" fmla="*/ 0 w 321"/>
                <a:gd name="T3" fmla="*/ 160 h 429"/>
                <a:gd name="T4" fmla="*/ 22 w 321"/>
                <a:gd name="T5" fmla="*/ 240 h 429"/>
                <a:gd name="T6" fmla="*/ 78 w 321"/>
                <a:gd name="T7" fmla="*/ 389 h 429"/>
                <a:gd name="T8" fmla="*/ 115 w 321"/>
                <a:gd name="T9" fmla="*/ 429 h 429"/>
                <a:gd name="T10" fmla="*/ 160 w 321"/>
                <a:gd name="T11" fmla="*/ 429 h 429"/>
                <a:gd name="T12" fmla="*/ 206 w 321"/>
                <a:gd name="T13" fmla="*/ 429 h 429"/>
                <a:gd name="T14" fmla="*/ 243 w 321"/>
                <a:gd name="T15" fmla="*/ 389 h 429"/>
                <a:gd name="T16" fmla="*/ 299 w 321"/>
                <a:gd name="T17" fmla="*/ 240 h 429"/>
                <a:gd name="T18" fmla="*/ 321 w 321"/>
                <a:gd name="T19" fmla="*/ 160 h 429"/>
                <a:gd name="T20" fmla="*/ 160 w 321"/>
                <a:gd name="T21" fmla="*/ 0 h 429"/>
                <a:gd name="T22" fmla="*/ 287 w 321"/>
                <a:gd name="T23" fmla="*/ 233 h 429"/>
                <a:gd name="T24" fmla="*/ 229 w 321"/>
                <a:gd name="T25" fmla="*/ 387 h 429"/>
                <a:gd name="T26" fmla="*/ 221 w 321"/>
                <a:gd name="T27" fmla="*/ 411 h 429"/>
                <a:gd name="T28" fmla="*/ 206 w 321"/>
                <a:gd name="T29" fmla="*/ 414 h 429"/>
                <a:gd name="T30" fmla="*/ 160 w 321"/>
                <a:gd name="T31" fmla="*/ 414 h 429"/>
                <a:gd name="T32" fmla="*/ 115 w 321"/>
                <a:gd name="T33" fmla="*/ 414 h 429"/>
                <a:gd name="T34" fmla="*/ 100 w 321"/>
                <a:gd name="T35" fmla="*/ 411 h 429"/>
                <a:gd name="T36" fmla="*/ 92 w 321"/>
                <a:gd name="T37" fmla="*/ 387 h 429"/>
                <a:gd name="T38" fmla="*/ 34 w 321"/>
                <a:gd name="T39" fmla="*/ 233 h 429"/>
                <a:gd name="T40" fmla="*/ 15 w 321"/>
                <a:gd name="T41" fmla="*/ 160 h 429"/>
                <a:gd name="T42" fmla="*/ 160 w 321"/>
                <a:gd name="T43" fmla="*/ 14 h 429"/>
                <a:gd name="T44" fmla="*/ 306 w 321"/>
                <a:gd name="T45" fmla="*/ 160 h 429"/>
                <a:gd name="T46" fmla="*/ 287 w 321"/>
                <a:gd name="T47" fmla="*/ 23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1" h="429">
                  <a:moveTo>
                    <a:pt x="160" y="0"/>
                  </a:moveTo>
                  <a:cubicBezTo>
                    <a:pt x="72" y="0"/>
                    <a:pt x="0" y="72"/>
                    <a:pt x="0" y="160"/>
                  </a:cubicBezTo>
                  <a:cubicBezTo>
                    <a:pt x="0" y="189"/>
                    <a:pt x="8" y="216"/>
                    <a:pt x="22" y="240"/>
                  </a:cubicBezTo>
                  <a:cubicBezTo>
                    <a:pt x="61" y="311"/>
                    <a:pt x="71" y="351"/>
                    <a:pt x="78" y="389"/>
                  </a:cubicBezTo>
                  <a:cubicBezTo>
                    <a:pt x="83" y="421"/>
                    <a:pt x="91" y="429"/>
                    <a:pt x="115" y="429"/>
                  </a:cubicBezTo>
                  <a:cubicBezTo>
                    <a:pt x="125" y="429"/>
                    <a:pt x="142" y="429"/>
                    <a:pt x="160" y="429"/>
                  </a:cubicBezTo>
                  <a:cubicBezTo>
                    <a:pt x="179" y="429"/>
                    <a:pt x="195" y="429"/>
                    <a:pt x="206" y="429"/>
                  </a:cubicBezTo>
                  <a:cubicBezTo>
                    <a:pt x="230" y="429"/>
                    <a:pt x="238" y="421"/>
                    <a:pt x="243" y="389"/>
                  </a:cubicBezTo>
                  <a:cubicBezTo>
                    <a:pt x="249" y="351"/>
                    <a:pt x="260" y="311"/>
                    <a:pt x="299" y="240"/>
                  </a:cubicBezTo>
                  <a:cubicBezTo>
                    <a:pt x="312" y="216"/>
                    <a:pt x="321" y="189"/>
                    <a:pt x="321" y="160"/>
                  </a:cubicBezTo>
                  <a:cubicBezTo>
                    <a:pt x="321" y="72"/>
                    <a:pt x="249" y="0"/>
                    <a:pt x="160" y="0"/>
                  </a:cubicBezTo>
                  <a:close/>
                  <a:moveTo>
                    <a:pt x="287" y="233"/>
                  </a:moveTo>
                  <a:cubicBezTo>
                    <a:pt x="248" y="302"/>
                    <a:pt x="236" y="343"/>
                    <a:pt x="229" y="387"/>
                  </a:cubicBezTo>
                  <a:cubicBezTo>
                    <a:pt x="228" y="392"/>
                    <a:pt x="226" y="406"/>
                    <a:pt x="221" y="411"/>
                  </a:cubicBezTo>
                  <a:cubicBezTo>
                    <a:pt x="220" y="413"/>
                    <a:pt x="217" y="414"/>
                    <a:pt x="206" y="414"/>
                  </a:cubicBezTo>
                  <a:cubicBezTo>
                    <a:pt x="160" y="414"/>
                    <a:pt x="160" y="414"/>
                    <a:pt x="160" y="414"/>
                  </a:cubicBezTo>
                  <a:cubicBezTo>
                    <a:pt x="115" y="414"/>
                    <a:pt x="115" y="414"/>
                    <a:pt x="115" y="414"/>
                  </a:cubicBezTo>
                  <a:cubicBezTo>
                    <a:pt x="104" y="414"/>
                    <a:pt x="101" y="413"/>
                    <a:pt x="100" y="411"/>
                  </a:cubicBezTo>
                  <a:cubicBezTo>
                    <a:pt x="95" y="406"/>
                    <a:pt x="93" y="392"/>
                    <a:pt x="92" y="387"/>
                  </a:cubicBezTo>
                  <a:cubicBezTo>
                    <a:pt x="85" y="343"/>
                    <a:pt x="73" y="302"/>
                    <a:pt x="34" y="233"/>
                  </a:cubicBezTo>
                  <a:cubicBezTo>
                    <a:pt x="21" y="210"/>
                    <a:pt x="15" y="185"/>
                    <a:pt x="15" y="160"/>
                  </a:cubicBezTo>
                  <a:cubicBezTo>
                    <a:pt x="15" y="80"/>
                    <a:pt x="80" y="14"/>
                    <a:pt x="160" y="14"/>
                  </a:cubicBezTo>
                  <a:cubicBezTo>
                    <a:pt x="241" y="14"/>
                    <a:pt x="306" y="80"/>
                    <a:pt x="306" y="160"/>
                  </a:cubicBezTo>
                  <a:cubicBezTo>
                    <a:pt x="306" y="185"/>
                    <a:pt x="300" y="210"/>
                    <a:pt x="287" y="233"/>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65" name="Freeform: Shape 7"/>
            <p:cNvSpPr/>
            <p:nvPr/>
          </p:nvSpPr>
          <p:spPr bwMode="auto">
            <a:xfrm>
              <a:off x="5773762" y="5013683"/>
              <a:ext cx="754314" cy="108681"/>
            </a:xfrm>
            <a:custGeom>
              <a:avLst/>
              <a:gdLst>
                <a:gd name="T0" fmla="*/ 130 w 139"/>
                <a:gd name="T1" fmla="*/ 0 h 23"/>
                <a:gd name="T2" fmla="*/ 9 w 139"/>
                <a:gd name="T3" fmla="*/ 0 h 23"/>
                <a:gd name="T4" fmla="*/ 0 w 139"/>
                <a:gd name="T5" fmla="*/ 9 h 23"/>
                <a:gd name="T6" fmla="*/ 0 w 139"/>
                <a:gd name="T7" fmla="*/ 14 h 23"/>
                <a:gd name="T8" fmla="*/ 9 w 139"/>
                <a:gd name="T9" fmla="*/ 23 h 23"/>
                <a:gd name="T10" fmla="*/ 130 w 139"/>
                <a:gd name="T11" fmla="*/ 23 h 23"/>
                <a:gd name="T12" fmla="*/ 139 w 139"/>
                <a:gd name="T13" fmla="*/ 14 h 23"/>
                <a:gd name="T14" fmla="*/ 139 w 139"/>
                <a:gd name="T15" fmla="*/ 9 h 23"/>
                <a:gd name="T16" fmla="*/ 130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130" y="0"/>
                  </a:moveTo>
                  <a:cubicBezTo>
                    <a:pt x="9" y="0"/>
                    <a:pt x="9" y="0"/>
                    <a:pt x="9" y="0"/>
                  </a:cubicBezTo>
                  <a:cubicBezTo>
                    <a:pt x="4" y="0"/>
                    <a:pt x="0" y="4"/>
                    <a:pt x="0" y="9"/>
                  </a:cubicBezTo>
                  <a:cubicBezTo>
                    <a:pt x="0" y="14"/>
                    <a:pt x="0" y="14"/>
                    <a:pt x="0" y="14"/>
                  </a:cubicBezTo>
                  <a:cubicBezTo>
                    <a:pt x="0" y="19"/>
                    <a:pt x="4" y="23"/>
                    <a:pt x="9" y="23"/>
                  </a:cubicBezTo>
                  <a:cubicBezTo>
                    <a:pt x="130" y="23"/>
                    <a:pt x="130" y="23"/>
                    <a:pt x="130" y="23"/>
                  </a:cubicBezTo>
                  <a:cubicBezTo>
                    <a:pt x="135" y="23"/>
                    <a:pt x="139" y="19"/>
                    <a:pt x="139" y="14"/>
                  </a:cubicBezTo>
                  <a:cubicBezTo>
                    <a:pt x="139" y="9"/>
                    <a:pt x="139" y="9"/>
                    <a:pt x="139" y="9"/>
                  </a:cubicBezTo>
                  <a:cubicBezTo>
                    <a:pt x="139" y="4"/>
                    <a:pt x="135" y="0"/>
                    <a:pt x="130" y="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66" name="Freeform: Shape 8"/>
            <p:cNvSpPr/>
            <p:nvPr/>
          </p:nvSpPr>
          <p:spPr bwMode="auto">
            <a:xfrm>
              <a:off x="5795282" y="5170787"/>
              <a:ext cx="710196" cy="119442"/>
            </a:xfrm>
            <a:custGeom>
              <a:avLst/>
              <a:gdLst>
                <a:gd name="T0" fmla="*/ 122 w 131"/>
                <a:gd name="T1" fmla="*/ 0 h 24"/>
                <a:gd name="T2" fmla="*/ 9 w 131"/>
                <a:gd name="T3" fmla="*/ 0 h 24"/>
                <a:gd name="T4" fmla="*/ 0 w 131"/>
                <a:gd name="T5" fmla="*/ 9 h 24"/>
                <a:gd name="T6" fmla="*/ 0 w 131"/>
                <a:gd name="T7" fmla="*/ 15 h 24"/>
                <a:gd name="T8" fmla="*/ 9 w 131"/>
                <a:gd name="T9" fmla="*/ 24 h 24"/>
                <a:gd name="T10" fmla="*/ 122 w 131"/>
                <a:gd name="T11" fmla="*/ 24 h 24"/>
                <a:gd name="T12" fmla="*/ 131 w 131"/>
                <a:gd name="T13" fmla="*/ 15 h 24"/>
                <a:gd name="T14" fmla="*/ 131 w 131"/>
                <a:gd name="T15" fmla="*/ 9 h 24"/>
                <a:gd name="T16" fmla="*/ 122 w 1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4">
                  <a:moveTo>
                    <a:pt x="122" y="0"/>
                  </a:moveTo>
                  <a:cubicBezTo>
                    <a:pt x="9" y="0"/>
                    <a:pt x="9" y="0"/>
                    <a:pt x="9" y="0"/>
                  </a:cubicBezTo>
                  <a:cubicBezTo>
                    <a:pt x="4" y="0"/>
                    <a:pt x="0" y="4"/>
                    <a:pt x="0" y="9"/>
                  </a:cubicBezTo>
                  <a:cubicBezTo>
                    <a:pt x="0" y="15"/>
                    <a:pt x="0" y="15"/>
                    <a:pt x="0" y="15"/>
                  </a:cubicBezTo>
                  <a:cubicBezTo>
                    <a:pt x="0" y="20"/>
                    <a:pt x="4" y="24"/>
                    <a:pt x="9" y="24"/>
                  </a:cubicBezTo>
                  <a:cubicBezTo>
                    <a:pt x="122" y="24"/>
                    <a:pt x="122" y="24"/>
                    <a:pt x="122" y="24"/>
                  </a:cubicBezTo>
                  <a:cubicBezTo>
                    <a:pt x="127" y="24"/>
                    <a:pt x="131" y="20"/>
                    <a:pt x="131" y="15"/>
                  </a:cubicBezTo>
                  <a:cubicBezTo>
                    <a:pt x="131" y="9"/>
                    <a:pt x="131" y="9"/>
                    <a:pt x="131" y="9"/>
                  </a:cubicBezTo>
                  <a:cubicBezTo>
                    <a:pt x="131" y="4"/>
                    <a:pt x="127" y="0"/>
                    <a:pt x="122" y="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67" name="Freeform: Shape 9"/>
            <p:cNvSpPr/>
            <p:nvPr/>
          </p:nvSpPr>
          <p:spPr bwMode="auto">
            <a:xfrm>
              <a:off x="5838325" y="5333271"/>
              <a:ext cx="624112" cy="100283"/>
            </a:xfrm>
            <a:custGeom>
              <a:avLst/>
              <a:gdLst>
                <a:gd name="T0" fmla="*/ 107 w 115"/>
                <a:gd name="T1" fmla="*/ 0 h 23"/>
                <a:gd name="T2" fmla="*/ 8 w 115"/>
                <a:gd name="T3" fmla="*/ 0 h 23"/>
                <a:gd name="T4" fmla="*/ 0 w 115"/>
                <a:gd name="T5" fmla="*/ 9 h 23"/>
                <a:gd name="T6" fmla="*/ 0 w 115"/>
                <a:gd name="T7" fmla="*/ 15 h 23"/>
                <a:gd name="T8" fmla="*/ 8 w 115"/>
                <a:gd name="T9" fmla="*/ 23 h 23"/>
                <a:gd name="T10" fmla="*/ 107 w 115"/>
                <a:gd name="T11" fmla="*/ 23 h 23"/>
                <a:gd name="T12" fmla="*/ 115 w 115"/>
                <a:gd name="T13" fmla="*/ 15 h 23"/>
                <a:gd name="T14" fmla="*/ 115 w 115"/>
                <a:gd name="T15" fmla="*/ 9 h 23"/>
                <a:gd name="T16" fmla="*/ 107 w 11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23">
                  <a:moveTo>
                    <a:pt x="107" y="0"/>
                  </a:moveTo>
                  <a:cubicBezTo>
                    <a:pt x="8" y="0"/>
                    <a:pt x="8" y="0"/>
                    <a:pt x="8" y="0"/>
                  </a:cubicBezTo>
                  <a:cubicBezTo>
                    <a:pt x="4" y="0"/>
                    <a:pt x="0" y="4"/>
                    <a:pt x="0" y="9"/>
                  </a:cubicBezTo>
                  <a:cubicBezTo>
                    <a:pt x="0" y="15"/>
                    <a:pt x="0" y="15"/>
                    <a:pt x="0" y="15"/>
                  </a:cubicBezTo>
                  <a:cubicBezTo>
                    <a:pt x="0" y="19"/>
                    <a:pt x="4" y="23"/>
                    <a:pt x="8" y="23"/>
                  </a:cubicBezTo>
                  <a:cubicBezTo>
                    <a:pt x="107" y="23"/>
                    <a:pt x="107" y="23"/>
                    <a:pt x="107" y="23"/>
                  </a:cubicBezTo>
                  <a:cubicBezTo>
                    <a:pt x="111" y="23"/>
                    <a:pt x="115" y="19"/>
                    <a:pt x="115" y="15"/>
                  </a:cubicBezTo>
                  <a:cubicBezTo>
                    <a:pt x="115" y="9"/>
                    <a:pt x="115" y="9"/>
                    <a:pt x="115" y="9"/>
                  </a:cubicBezTo>
                  <a:cubicBezTo>
                    <a:pt x="115" y="4"/>
                    <a:pt x="111" y="0"/>
                    <a:pt x="107" y="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68" name="Freeform: Shape 10"/>
            <p:cNvSpPr/>
            <p:nvPr/>
          </p:nvSpPr>
          <p:spPr bwMode="auto">
            <a:xfrm>
              <a:off x="5952386" y="5476597"/>
              <a:ext cx="395988" cy="108681"/>
            </a:xfrm>
            <a:custGeom>
              <a:avLst/>
              <a:gdLst>
                <a:gd name="T0" fmla="*/ 0 w 73"/>
                <a:gd name="T1" fmla="*/ 0 h 20"/>
                <a:gd name="T2" fmla="*/ 73 w 73"/>
                <a:gd name="T3" fmla="*/ 0 h 20"/>
                <a:gd name="T4" fmla="*/ 36 w 73"/>
                <a:gd name="T5" fmla="*/ 20 h 20"/>
                <a:gd name="T6" fmla="*/ 0 w 73"/>
                <a:gd name="T7" fmla="*/ 0 h 20"/>
              </a:gdLst>
              <a:ahLst/>
              <a:cxnLst>
                <a:cxn ang="0">
                  <a:pos x="T0" y="T1"/>
                </a:cxn>
                <a:cxn ang="0">
                  <a:pos x="T2" y="T3"/>
                </a:cxn>
                <a:cxn ang="0">
                  <a:pos x="T4" y="T5"/>
                </a:cxn>
                <a:cxn ang="0">
                  <a:pos x="T6" y="T7"/>
                </a:cxn>
              </a:cxnLst>
              <a:rect l="0" t="0" r="r" b="b"/>
              <a:pathLst>
                <a:path w="73" h="20">
                  <a:moveTo>
                    <a:pt x="0" y="0"/>
                  </a:moveTo>
                  <a:cubicBezTo>
                    <a:pt x="73" y="0"/>
                    <a:pt x="73" y="0"/>
                    <a:pt x="73" y="0"/>
                  </a:cubicBezTo>
                  <a:cubicBezTo>
                    <a:pt x="73" y="12"/>
                    <a:pt x="54" y="20"/>
                    <a:pt x="36" y="20"/>
                  </a:cubicBezTo>
                  <a:cubicBezTo>
                    <a:pt x="19" y="20"/>
                    <a:pt x="0" y="12"/>
                    <a:pt x="0" y="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69" name="Freeform: Shape 11"/>
            <p:cNvSpPr/>
            <p:nvPr/>
          </p:nvSpPr>
          <p:spPr bwMode="auto">
            <a:xfrm>
              <a:off x="5740404" y="3781799"/>
              <a:ext cx="841475" cy="1133086"/>
            </a:xfrm>
            <a:custGeom>
              <a:avLst/>
              <a:gdLst>
                <a:gd name="T0" fmla="*/ 29 w 155"/>
                <a:gd name="T1" fmla="*/ 200 h 209"/>
                <a:gd name="T2" fmla="*/ 37 w 155"/>
                <a:gd name="T3" fmla="*/ 176 h 209"/>
                <a:gd name="T4" fmla="*/ 44 w 155"/>
                <a:gd name="T5" fmla="*/ 139 h 209"/>
                <a:gd name="T6" fmla="*/ 48 w 155"/>
                <a:gd name="T7" fmla="*/ 52 h 209"/>
                <a:gd name="T8" fmla="*/ 21 w 155"/>
                <a:gd name="T9" fmla="*/ 2 h 209"/>
                <a:gd name="T10" fmla="*/ 1 w 155"/>
                <a:gd name="T11" fmla="*/ 14 h 209"/>
                <a:gd name="T12" fmla="*/ 14 w 155"/>
                <a:gd name="T13" fmla="*/ 46 h 209"/>
                <a:gd name="T14" fmla="*/ 43 w 155"/>
                <a:gd name="T15" fmla="*/ 55 h 209"/>
                <a:gd name="T16" fmla="*/ 79 w 155"/>
                <a:gd name="T17" fmla="*/ 49 h 209"/>
                <a:gd name="T18" fmla="*/ 98 w 155"/>
                <a:gd name="T19" fmla="*/ 26 h 209"/>
                <a:gd name="T20" fmla="*/ 83 w 155"/>
                <a:gd name="T21" fmla="*/ 2 h 209"/>
                <a:gd name="T22" fmla="*/ 64 w 155"/>
                <a:gd name="T23" fmla="*/ 14 h 209"/>
                <a:gd name="T24" fmla="*/ 79 w 155"/>
                <a:gd name="T25" fmla="*/ 52 h 209"/>
                <a:gd name="T26" fmla="*/ 143 w 155"/>
                <a:gd name="T27" fmla="*/ 42 h 209"/>
                <a:gd name="T28" fmla="*/ 143 w 155"/>
                <a:gd name="T29" fmla="*/ 7 h 209"/>
                <a:gd name="T30" fmla="*/ 120 w 155"/>
                <a:gd name="T31" fmla="*/ 26 h 209"/>
                <a:gd name="T32" fmla="*/ 114 w 155"/>
                <a:gd name="T33" fmla="*/ 61 h 209"/>
                <a:gd name="T34" fmla="*/ 112 w 155"/>
                <a:gd name="T35" fmla="*/ 97 h 209"/>
                <a:gd name="T36" fmla="*/ 117 w 155"/>
                <a:gd name="T37" fmla="*/ 170 h 209"/>
                <a:gd name="T38" fmla="*/ 120 w 155"/>
                <a:gd name="T39" fmla="*/ 207 h 209"/>
                <a:gd name="T40" fmla="*/ 128 w 155"/>
                <a:gd name="T41" fmla="*/ 205 h 209"/>
                <a:gd name="T42" fmla="*/ 120 w 155"/>
                <a:gd name="T43" fmla="*/ 85 h 209"/>
                <a:gd name="T44" fmla="*/ 128 w 155"/>
                <a:gd name="T45" fmla="*/ 25 h 209"/>
                <a:gd name="T46" fmla="*/ 137 w 155"/>
                <a:gd name="T47" fmla="*/ 11 h 209"/>
                <a:gd name="T48" fmla="*/ 138 w 155"/>
                <a:gd name="T49" fmla="*/ 11 h 209"/>
                <a:gd name="T50" fmla="*/ 139 w 155"/>
                <a:gd name="T51" fmla="*/ 13 h 209"/>
                <a:gd name="T52" fmla="*/ 140 w 155"/>
                <a:gd name="T53" fmla="*/ 21 h 209"/>
                <a:gd name="T54" fmla="*/ 123 w 155"/>
                <a:gd name="T55" fmla="*/ 56 h 209"/>
                <a:gd name="T56" fmla="*/ 91 w 155"/>
                <a:gd name="T57" fmla="*/ 53 h 209"/>
                <a:gd name="T58" fmla="*/ 72 w 155"/>
                <a:gd name="T59" fmla="*/ 22 h 209"/>
                <a:gd name="T60" fmla="*/ 82 w 155"/>
                <a:gd name="T61" fmla="*/ 7 h 209"/>
                <a:gd name="T62" fmla="*/ 89 w 155"/>
                <a:gd name="T63" fmla="*/ 33 h 209"/>
                <a:gd name="T64" fmla="*/ 67 w 155"/>
                <a:gd name="T65" fmla="*/ 50 h 209"/>
                <a:gd name="T66" fmla="*/ 16 w 155"/>
                <a:gd name="T67" fmla="*/ 35 h 209"/>
                <a:gd name="T68" fmla="*/ 10 w 155"/>
                <a:gd name="T69" fmla="*/ 8 h 209"/>
                <a:gd name="T70" fmla="*/ 20 w 155"/>
                <a:gd name="T71" fmla="*/ 8 h 209"/>
                <a:gd name="T72" fmla="*/ 28 w 155"/>
                <a:gd name="T73" fmla="*/ 14 h 209"/>
                <a:gd name="T74" fmla="*/ 41 w 155"/>
                <a:gd name="T75" fmla="*/ 68 h 209"/>
                <a:gd name="T76" fmla="*/ 35 w 155"/>
                <a:gd name="T77" fmla="*/ 147 h 209"/>
                <a:gd name="T78" fmla="*/ 21 w 155"/>
                <a:gd name="T79" fmla="*/ 201 h 209"/>
                <a:gd name="T80" fmla="*/ 29 w 155"/>
                <a:gd name="T81" fmla="*/ 2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209">
                  <a:moveTo>
                    <a:pt x="29" y="200"/>
                  </a:moveTo>
                  <a:cubicBezTo>
                    <a:pt x="33" y="192"/>
                    <a:pt x="35" y="184"/>
                    <a:pt x="37" y="176"/>
                  </a:cubicBezTo>
                  <a:cubicBezTo>
                    <a:pt x="40" y="164"/>
                    <a:pt x="42" y="151"/>
                    <a:pt x="44" y="139"/>
                  </a:cubicBezTo>
                  <a:cubicBezTo>
                    <a:pt x="48" y="110"/>
                    <a:pt x="51" y="81"/>
                    <a:pt x="48" y="52"/>
                  </a:cubicBezTo>
                  <a:cubicBezTo>
                    <a:pt x="46" y="34"/>
                    <a:pt x="42" y="8"/>
                    <a:pt x="21" y="2"/>
                  </a:cubicBezTo>
                  <a:cubicBezTo>
                    <a:pt x="12" y="0"/>
                    <a:pt x="2" y="4"/>
                    <a:pt x="1" y="14"/>
                  </a:cubicBezTo>
                  <a:cubicBezTo>
                    <a:pt x="0" y="25"/>
                    <a:pt x="6" y="38"/>
                    <a:pt x="14" y="46"/>
                  </a:cubicBezTo>
                  <a:cubicBezTo>
                    <a:pt x="22" y="53"/>
                    <a:pt x="33" y="54"/>
                    <a:pt x="43" y="55"/>
                  </a:cubicBezTo>
                  <a:cubicBezTo>
                    <a:pt x="55" y="55"/>
                    <a:pt x="68" y="54"/>
                    <a:pt x="79" y="49"/>
                  </a:cubicBezTo>
                  <a:cubicBezTo>
                    <a:pt x="89" y="45"/>
                    <a:pt x="98" y="38"/>
                    <a:pt x="98" y="26"/>
                  </a:cubicBezTo>
                  <a:cubicBezTo>
                    <a:pt x="99" y="16"/>
                    <a:pt x="94" y="4"/>
                    <a:pt x="83" y="2"/>
                  </a:cubicBezTo>
                  <a:cubicBezTo>
                    <a:pt x="74" y="0"/>
                    <a:pt x="65" y="5"/>
                    <a:pt x="64" y="14"/>
                  </a:cubicBezTo>
                  <a:cubicBezTo>
                    <a:pt x="61" y="27"/>
                    <a:pt x="69" y="44"/>
                    <a:pt x="79" y="52"/>
                  </a:cubicBezTo>
                  <a:cubicBezTo>
                    <a:pt x="98" y="69"/>
                    <a:pt x="131" y="65"/>
                    <a:pt x="143" y="42"/>
                  </a:cubicBezTo>
                  <a:cubicBezTo>
                    <a:pt x="147" y="35"/>
                    <a:pt x="155" y="10"/>
                    <a:pt x="143" y="7"/>
                  </a:cubicBezTo>
                  <a:cubicBezTo>
                    <a:pt x="132" y="4"/>
                    <a:pt x="124" y="18"/>
                    <a:pt x="120" y="26"/>
                  </a:cubicBezTo>
                  <a:cubicBezTo>
                    <a:pt x="116" y="37"/>
                    <a:pt x="115" y="49"/>
                    <a:pt x="114" y="61"/>
                  </a:cubicBezTo>
                  <a:cubicBezTo>
                    <a:pt x="112" y="73"/>
                    <a:pt x="112" y="85"/>
                    <a:pt x="112" y="97"/>
                  </a:cubicBezTo>
                  <a:cubicBezTo>
                    <a:pt x="112" y="121"/>
                    <a:pt x="115" y="146"/>
                    <a:pt x="117" y="170"/>
                  </a:cubicBezTo>
                  <a:cubicBezTo>
                    <a:pt x="118" y="183"/>
                    <a:pt x="119" y="195"/>
                    <a:pt x="120" y="207"/>
                  </a:cubicBezTo>
                  <a:cubicBezTo>
                    <a:pt x="120" y="209"/>
                    <a:pt x="128" y="208"/>
                    <a:pt x="128" y="205"/>
                  </a:cubicBezTo>
                  <a:cubicBezTo>
                    <a:pt x="126" y="165"/>
                    <a:pt x="120" y="125"/>
                    <a:pt x="120" y="85"/>
                  </a:cubicBezTo>
                  <a:cubicBezTo>
                    <a:pt x="121" y="65"/>
                    <a:pt x="121" y="43"/>
                    <a:pt x="128" y="25"/>
                  </a:cubicBezTo>
                  <a:cubicBezTo>
                    <a:pt x="130" y="20"/>
                    <a:pt x="133" y="13"/>
                    <a:pt x="137" y="11"/>
                  </a:cubicBezTo>
                  <a:cubicBezTo>
                    <a:pt x="139" y="10"/>
                    <a:pt x="137" y="10"/>
                    <a:pt x="138" y="11"/>
                  </a:cubicBezTo>
                  <a:cubicBezTo>
                    <a:pt x="138" y="12"/>
                    <a:pt x="139" y="12"/>
                    <a:pt x="139" y="13"/>
                  </a:cubicBezTo>
                  <a:cubicBezTo>
                    <a:pt x="141" y="16"/>
                    <a:pt x="141" y="19"/>
                    <a:pt x="140" y="21"/>
                  </a:cubicBezTo>
                  <a:cubicBezTo>
                    <a:pt x="140" y="34"/>
                    <a:pt x="135" y="49"/>
                    <a:pt x="123" y="56"/>
                  </a:cubicBezTo>
                  <a:cubicBezTo>
                    <a:pt x="113" y="61"/>
                    <a:pt x="100" y="59"/>
                    <a:pt x="91" y="53"/>
                  </a:cubicBezTo>
                  <a:cubicBezTo>
                    <a:pt x="80" y="46"/>
                    <a:pt x="74" y="34"/>
                    <a:pt x="72" y="22"/>
                  </a:cubicBezTo>
                  <a:cubicBezTo>
                    <a:pt x="71" y="15"/>
                    <a:pt x="72" y="1"/>
                    <a:pt x="82" y="7"/>
                  </a:cubicBezTo>
                  <a:cubicBezTo>
                    <a:pt x="90" y="12"/>
                    <a:pt x="92" y="24"/>
                    <a:pt x="89" y="33"/>
                  </a:cubicBezTo>
                  <a:cubicBezTo>
                    <a:pt x="86" y="43"/>
                    <a:pt x="77" y="47"/>
                    <a:pt x="67" y="50"/>
                  </a:cubicBezTo>
                  <a:cubicBezTo>
                    <a:pt x="49" y="53"/>
                    <a:pt x="26" y="52"/>
                    <a:pt x="16" y="35"/>
                  </a:cubicBezTo>
                  <a:cubicBezTo>
                    <a:pt x="11" y="28"/>
                    <a:pt x="7" y="16"/>
                    <a:pt x="10" y="8"/>
                  </a:cubicBezTo>
                  <a:cubicBezTo>
                    <a:pt x="12" y="3"/>
                    <a:pt x="15" y="6"/>
                    <a:pt x="20" y="8"/>
                  </a:cubicBezTo>
                  <a:cubicBezTo>
                    <a:pt x="23" y="9"/>
                    <a:pt x="25" y="11"/>
                    <a:pt x="28" y="14"/>
                  </a:cubicBezTo>
                  <a:cubicBezTo>
                    <a:pt x="39" y="28"/>
                    <a:pt x="40" y="51"/>
                    <a:pt x="41" y="68"/>
                  </a:cubicBezTo>
                  <a:cubicBezTo>
                    <a:pt x="42" y="94"/>
                    <a:pt x="39" y="121"/>
                    <a:pt x="35" y="147"/>
                  </a:cubicBezTo>
                  <a:cubicBezTo>
                    <a:pt x="32" y="165"/>
                    <a:pt x="29" y="185"/>
                    <a:pt x="21" y="201"/>
                  </a:cubicBezTo>
                  <a:cubicBezTo>
                    <a:pt x="20" y="203"/>
                    <a:pt x="28" y="202"/>
                    <a:pt x="29" y="20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grpSp>
          <p:nvGrpSpPr>
            <p:cNvPr id="170" name="Group 12"/>
            <p:cNvGrpSpPr/>
            <p:nvPr/>
          </p:nvGrpSpPr>
          <p:grpSpPr>
            <a:xfrm>
              <a:off x="4823609" y="2237050"/>
              <a:ext cx="2653553" cy="2000393"/>
              <a:chOff x="3525061" y="1210682"/>
              <a:chExt cx="2097079" cy="1580888"/>
            </a:xfrm>
            <a:grpFill/>
          </p:grpSpPr>
          <p:sp>
            <p:nvSpPr>
              <p:cNvPr id="172" name="Freeform: Shape 13"/>
              <p:cNvSpPr/>
              <p:nvPr/>
            </p:nvSpPr>
            <p:spPr bwMode="auto">
              <a:xfrm>
                <a:off x="5347462" y="2255820"/>
                <a:ext cx="274678" cy="47622"/>
              </a:xfrm>
              <a:custGeom>
                <a:avLst/>
                <a:gdLst>
                  <a:gd name="T0" fmla="*/ 58 w 64"/>
                  <a:gd name="T1" fmla="*/ 0 h 11"/>
                  <a:gd name="T2" fmla="*/ 6 w 64"/>
                  <a:gd name="T3" fmla="*/ 0 h 11"/>
                  <a:gd name="T4" fmla="*/ 0 w 64"/>
                  <a:gd name="T5" fmla="*/ 5 h 11"/>
                  <a:gd name="T6" fmla="*/ 6 w 64"/>
                  <a:gd name="T7" fmla="*/ 11 h 11"/>
                  <a:gd name="T8" fmla="*/ 58 w 64"/>
                  <a:gd name="T9" fmla="*/ 11 h 11"/>
                  <a:gd name="T10" fmla="*/ 64 w 64"/>
                  <a:gd name="T11" fmla="*/ 5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6" y="0"/>
                      <a:pt x="6" y="0"/>
                      <a:pt x="6" y="0"/>
                    </a:cubicBezTo>
                    <a:cubicBezTo>
                      <a:pt x="3" y="0"/>
                      <a:pt x="0" y="2"/>
                      <a:pt x="0" y="5"/>
                    </a:cubicBezTo>
                    <a:cubicBezTo>
                      <a:pt x="0" y="9"/>
                      <a:pt x="3" y="11"/>
                      <a:pt x="6" y="11"/>
                    </a:cubicBezTo>
                    <a:cubicBezTo>
                      <a:pt x="58" y="11"/>
                      <a:pt x="58" y="11"/>
                      <a:pt x="58" y="11"/>
                    </a:cubicBezTo>
                    <a:cubicBezTo>
                      <a:pt x="62" y="11"/>
                      <a:pt x="64" y="9"/>
                      <a:pt x="64" y="5"/>
                    </a:cubicBezTo>
                    <a:cubicBezTo>
                      <a:pt x="64" y="2"/>
                      <a:pt x="62" y="0"/>
                      <a:pt x="58" y="0"/>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3" name="Freeform: Shape 14"/>
              <p:cNvSpPr/>
              <p:nvPr/>
            </p:nvSpPr>
            <p:spPr bwMode="auto">
              <a:xfrm>
                <a:off x="5275178" y="1763440"/>
                <a:ext cx="248316" cy="167528"/>
              </a:xfrm>
              <a:custGeom>
                <a:avLst/>
                <a:gdLst>
                  <a:gd name="T0" fmla="*/ 6 w 58"/>
                  <a:gd name="T1" fmla="*/ 39 h 39"/>
                  <a:gd name="T2" fmla="*/ 9 w 58"/>
                  <a:gd name="T3" fmla="*/ 38 h 39"/>
                  <a:gd name="T4" fmla="*/ 54 w 58"/>
                  <a:gd name="T5" fmla="*/ 12 h 39"/>
                  <a:gd name="T6" fmla="*/ 56 w 58"/>
                  <a:gd name="T7" fmla="*/ 4 h 39"/>
                  <a:gd name="T8" fmla="*/ 48 w 58"/>
                  <a:gd name="T9" fmla="*/ 2 h 39"/>
                  <a:gd name="T10" fmla="*/ 3 w 58"/>
                  <a:gd name="T11" fmla="*/ 28 h 39"/>
                  <a:gd name="T12" fmla="*/ 1 w 58"/>
                  <a:gd name="T13" fmla="*/ 36 h 39"/>
                  <a:gd name="T14" fmla="*/ 6 w 58"/>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6" y="39"/>
                    </a:moveTo>
                    <a:cubicBezTo>
                      <a:pt x="7" y="39"/>
                      <a:pt x="8" y="38"/>
                      <a:pt x="9" y="38"/>
                    </a:cubicBezTo>
                    <a:cubicBezTo>
                      <a:pt x="54" y="12"/>
                      <a:pt x="54" y="12"/>
                      <a:pt x="54" y="12"/>
                    </a:cubicBezTo>
                    <a:cubicBezTo>
                      <a:pt x="57" y="10"/>
                      <a:pt x="58" y="6"/>
                      <a:pt x="56" y="4"/>
                    </a:cubicBezTo>
                    <a:cubicBezTo>
                      <a:pt x="55" y="1"/>
                      <a:pt x="51" y="0"/>
                      <a:pt x="48" y="2"/>
                    </a:cubicBezTo>
                    <a:cubicBezTo>
                      <a:pt x="3" y="28"/>
                      <a:pt x="3" y="28"/>
                      <a:pt x="3" y="28"/>
                    </a:cubicBezTo>
                    <a:cubicBezTo>
                      <a:pt x="0" y="30"/>
                      <a:pt x="0" y="33"/>
                      <a:pt x="1" y="36"/>
                    </a:cubicBezTo>
                    <a:cubicBezTo>
                      <a:pt x="2" y="38"/>
                      <a:pt x="4" y="39"/>
                      <a:pt x="6" y="39"/>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4" name="Freeform: Shape 15"/>
              <p:cNvSpPr/>
              <p:nvPr/>
            </p:nvSpPr>
            <p:spPr bwMode="auto">
              <a:xfrm>
                <a:off x="4979240" y="1351848"/>
                <a:ext cx="166678" cy="249166"/>
              </a:xfrm>
              <a:custGeom>
                <a:avLst/>
                <a:gdLst>
                  <a:gd name="T0" fmla="*/ 3 w 39"/>
                  <a:gd name="T1" fmla="*/ 57 h 58"/>
                  <a:gd name="T2" fmla="*/ 6 w 39"/>
                  <a:gd name="T3" fmla="*/ 58 h 58"/>
                  <a:gd name="T4" fmla="*/ 11 w 39"/>
                  <a:gd name="T5" fmla="*/ 55 h 58"/>
                  <a:gd name="T6" fmla="*/ 37 w 39"/>
                  <a:gd name="T7" fmla="*/ 9 h 58"/>
                  <a:gd name="T8" fmla="*/ 35 w 39"/>
                  <a:gd name="T9" fmla="*/ 1 h 58"/>
                  <a:gd name="T10" fmla="*/ 27 w 39"/>
                  <a:gd name="T11" fmla="*/ 3 h 58"/>
                  <a:gd name="T12" fmla="*/ 1 w 39"/>
                  <a:gd name="T13" fmla="*/ 49 h 58"/>
                  <a:gd name="T14" fmla="*/ 3 w 39"/>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 y="57"/>
                    </a:moveTo>
                    <a:cubicBezTo>
                      <a:pt x="4" y="57"/>
                      <a:pt x="5" y="58"/>
                      <a:pt x="6" y="58"/>
                    </a:cubicBezTo>
                    <a:cubicBezTo>
                      <a:pt x="8" y="58"/>
                      <a:pt x="10" y="56"/>
                      <a:pt x="11" y="55"/>
                    </a:cubicBezTo>
                    <a:cubicBezTo>
                      <a:pt x="37" y="9"/>
                      <a:pt x="37" y="9"/>
                      <a:pt x="37" y="9"/>
                    </a:cubicBezTo>
                    <a:cubicBezTo>
                      <a:pt x="39" y="6"/>
                      <a:pt x="38" y="3"/>
                      <a:pt x="35" y="1"/>
                    </a:cubicBezTo>
                    <a:cubicBezTo>
                      <a:pt x="32" y="0"/>
                      <a:pt x="29" y="1"/>
                      <a:pt x="27" y="3"/>
                    </a:cubicBezTo>
                    <a:cubicBezTo>
                      <a:pt x="1" y="49"/>
                      <a:pt x="1" y="49"/>
                      <a:pt x="1" y="49"/>
                    </a:cubicBezTo>
                    <a:cubicBezTo>
                      <a:pt x="0" y="52"/>
                      <a:pt x="1" y="55"/>
                      <a:pt x="3" y="57"/>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5" name="Freeform: Shape 16"/>
              <p:cNvSpPr/>
              <p:nvPr/>
            </p:nvSpPr>
            <p:spPr bwMode="auto">
              <a:xfrm>
                <a:off x="3576935" y="1742180"/>
                <a:ext cx="252568" cy="166678"/>
              </a:xfrm>
              <a:custGeom>
                <a:avLst/>
                <a:gdLst>
                  <a:gd name="T0" fmla="*/ 55 w 59"/>
                  <a:gd name="T1" fmla="*/ 28 h 39"/>
                  <a:gd name="T2" fmla="*/ 10 w 59"/>
                  <a:gd name="T3" fmla="*/ 1 h 39"/>
                  <a:gd name="T4" fmla="*/ 2 w 59"/>
                  <a:gd name="T5" fmla="*/ 4 h 39"/>
                  <a:gd name="T6" fmla="*/ 4 w 59"/>
                  <a:gd name="T7" fmla="*/ 11 h 39"/>
                  <a:gd name="T8" fmla="*/ 49 w 59"/>
                  <a:gd name="T9" fmla="*/ 38 h 39"/>
                  <a:gd name="T10" fmla="*/ 52 w 59"/>
                  <a:gd name="T11" fmla="*/ 39 h 39"/>
                  <a:gd name="T12" fmla="*/ 57 w 59"/>
                  <a:gd name="T13" fmla="*/ 36 h 39"/>
                  <a:gd name="T14" fmla="*/ 55 w 5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9">
                    <a:moveTo>
                      <a:pt x="55" y="28"/>
                    </a:moveTo>
                    <a:cubicBezTo>
                      <a:pt x="10" y="1"/>
                      <a:pt x="10" y="1"/>
                      <a:pt x="10" y="1"/>
                    </a:cubicBezTo>
                    <a:cubicBezTo>
                      <a:pt x="7" y="0"/>
                      <a:pt x="4" y="1"/>
                      <a:pt x="2" y="4"/>
                    </a:cubicBezTo>
                    <a:cubicBezTo>
                      <a:pt x="0" y="6"/>
                      <a:pt x="1" y="10"/>
                      <a:pt x="4" y="11"/>
                    </a:cubicBezTo>
                    <a:cubicBezTo>
                      <a:pt x="49" y="38"/>
                      <a:pt x="49" y="38"/>
                      <a:pt x="49" y="38"/>
                    </a:cubicBezTo>
                    <a:cubicBezTo>
                      <a:pt x="50" y="38"/>
                      <a:pt x="51" y="39"/>
                      <a:pt x="52" y="39"/>
                    </a:cubicBezTo>
                    <a:cubicBezTo>
                      <a:pt x="54" y="39"/>
                      <a:pt x="56" y="38"/>
                      <a:pt x="57" y="36"/>
                    </a:cubicBezTo>
                    <a:cubicBezTo>
                      <a:pt x="59" y="33"/>
                      <a:pt x="58" y="29"/>
                      <a:pt x="55" y="28"/>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6" name="Freeform: Shape 17"/>
              <p:cNvSpPr/>
              <p:nvPr/>
            </p:nvSpPr>
            <p:spPr bwMode="auto">
              <a:xfrm>
                <a:off x="5275178" y="2603632"/>
                <a:ext cx="248316" cy="166678"/>
              </a:xfrm>
              <a:custGeom>
                <a:avLst/>
                <a:gdLst>
                  <a:gd name="T0" fmla="*/ 54 w 58"/>
                  <a:gd name="T1" fmla="*/ 28 h 39"/>
                  <a:gd name="T2" fmla="*/ 9 w 58"/>
                  <a:gd name="T3" fmla="*/ 2 h 39"/>
                  <a:gd name="T4" fmla="*/ 1 w 58"/>
                  <a:gd name="T5" fmla="*/ 4 h 39"/>
                  <a:gd name="T6" fmla="*/ 3 w 58"/>
                  <a:gd name="T7" fmla="*/ 12 h 39"/>
                  <a:gd name="T8" fmla="*/ 48 w 58"/>
                  <a:gd name="T9" fmla="*/ 38 h 39"/>
                  <a:gd name="T10" fmla="*/ 51 w 58"/>
                  <a:gd name="T11" fmla="*/ 39 h 39"/>
                  <a:gd name="T12" fmla="*/ 56 w 58"/>
                  <a:gd name="T13" fmla="*/ 36 h 39"/>
                  <a:gd name="T14" fmla="*/ 54 w 58"/>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54" y="28"/>
                    </a:moveTo>
                    <a:cubicBezTo>
                      <a:pt x="9" y="2"/>
                      <a:pt x="9" y="2"/>
                      <a:pt x="9" y="2"/>
                    </a:cubicBezTo>
                    <a:cubicBezTo>
                      <a:pt x="6" y="0"/>
                      <a:pt x="3" y="1"/>
                      <a:pt x="1" y="4"/>
                    </a:cubicBezTo>
                    <a:cubicBezTo>
                      <a:pt x="0" y="7"/>
                      <a:pt x="0" y="10"/>
                      <a:pt x="3" y="12"/>
                    </a:cubicBezTo>
                    <a:cubicBezTo>
                      <a:pt x="48" y="38"/>
                      <a:pt x="48" y="38"/>
                      <a:pt x="48" y="38"/>
                    </a:cubicBezTo>
                    <a:cubicBezTo>
                      <a:pt x="49" y="39"/>
                      <a:pt x="50" y="39"/>
                      <a:pt x="51" y="39"/>
                    </a:cubicBezTo>
                    <a:cubicBezTo>
                      <a:pt x="53" y="39"/>
                      <a:pt x="55" y="38"/>
                      <a:pt x="56" y="36"/>
                    </a:cubicBezTo>
                    <a:cubicBezTo>
                      <a:pt x="58" y="33"/>
                      <a:pt x="57" y="30"/>
                      <a:pt x="54" y="28"/>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7" name="Freeform: Shape 18"/>
              <p:cNvSpPr/>
              <p:nvPr/>
            </p:nvSpPr>
            <p:spPr bwMode="auto">
              <a:xfrm>
                <a:off x="3576935" y="2629144"/>
                <a:ext cx="252568" cy="162426"/>
              </a:xfrm>
              <a:custGeom>
                <a:avLst/>
                <a:gdLst>
                  <a:gd name="T0" fmla="*/ 49 w 59"/>
                  <a:gd name="T1" fmla="*/ 1 h 38"/>
                  <a:gd name="T2" fmla="*/ 4 w 59"/>
                  <a:gd name="T3" fmla="*/ 27 h 38"/>
                  <a:gd name="T4" fmla="*/ 2 w 59"/>
                  <a:gd name="T5" fmla="*/ 35 h 38"/>
                  <a:gd name="T6" fmla="*/ 7 w 59"/>
                  <a:gd name="T7" fmla="*/ 38 h 38"/>
                  <a:gd name="T8" fmla="*/ 10 w 59"/>
                  <a:gd name="T9" fmla="*/ 37 h 38"/>
                  <a:gd name="T10" fmla="*/ 55 w 59"/>
                  <a:gd name="T11" fmla="*/ 11 h 38"/>
                  <a:gd name="T12" fmla="*/ 57 w 59"/>
                  <a:gd name="T13" fmla="*/ 3 h 38"/>
                  <a:gd name="T14" fmla="*/ 49 w 59"/>
                  <a:gd name="T15" fmla="*/ 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8">
                    <a:moveTo>
                      <a:pt x="49" y="1"/>
                    </a:moveTo>
                    <a:cubicBezTo>
                      <a:pt x="4" y="27"/>
                      <a:pt x="4" y="27"/>
                      <a:pt x="4" y="27"/>
                    </a:cubicBezTo>
                    <a:cubicBezTo>
                      <a:pt x="1" y="29"/>
                      <a:pt x="0" y="33"/>
                      <a:pt x="2" y="35"/>
                    </a:cubicBezTo>
                    <a:cubicBezTo>
                      <a:pt x="3" y="37"/>
                      <a:pt x="5" y="38"/>
                      <a:pt x="7" y="38"/>
                    </a:cubicBezTo>
                    <a:cubicBezTo>
                      <a:pt x="8" y="38"/>
                      <a:pt x="9" y="38"/>
                      <a:pt x="10" y="37"/>
                    </a:cubicBezTo>
                    <a:cubicBezTo>
                      <a:pt x="55" y="11"/>
                      <a:pt x="55" y="11"/>
                      <a:pt x="55" y="11"/>
                    </a:cubicBezTo>
                    <a:cubicBezTo>
                      <a:pt x="58" y="9"/>
                      <a:pt x="59" y="6"/>
                      <a:pt x="57" y="3"/>
                    </a:cubicBezTo>
                    <a:cubicBezTo>
                      <a:pt x="56" y="0"/>
                      <a:pt x="52" y="0"/>
                      <a:pt x="49" y="1"/>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8" name="Freeform: Shape 19"/>
              <p:cNvSpPr/>
              <p:nvPr/>
            </p:nvSpPr>
            <p:spPr bwMode="auto">
              <a:xfrm>
                <a:off x="3953661" y="1330588"/>
                <a:ext cx="171780" cy="244064"/>
              </a:xfrm>
              <a:custGeom>
                <a:avLst/>
                <a:gdLst>
                  <a:gd name="T0" fmla="*/ 28 w 40"/>
                  <a:gd name="T1" fmla="*/ 55 h 57"/>
                  <a:gd name="T2" fmla="*/ 33 w 40"/>
                  <a:gd name="T3" fmla="*/ 57 h 57"/>
                  <a:gd name="T4" fmla="*/ 36 w 40"/>
                  <a:gd name="T5" fmla="*/ 57 h 57"/>
                  <a:gd name="T6" fmla="*/ 38 w 40"/>
                  <a:gd name="T7" fmla="*/ 49 h 57"/>
                  <a:gd name="T8" fmla="*/ 12 w 40"/>
                  <a:gd name="T9" fmla="*/ 3 h 57"/>
                  <a:gd name="T10" fmla="*/ 4 w 40"/>
                  <a:gd name="T11" fmla="*/ 1 h 57"/>
                  <a:gd name="T12" fmla="*/ 2 w 40"/>
                  <a:gd name="T13" fmla="*/ 9 h 57"/>
                  <a:gd name="T14" fmla="*/ 28 w 40"/>
                  <a:gd name="T15" fmla="*/ 5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7">
                    <a:moveTo>
                      <a:pt x="28" y="55"/>
                    </a:moveTo>
                    <a:cubicBezTo>
                      <a:pt x="29" y="56"/>
                      <a:pt x="31" y="57"/>
                      <a:pt x="33" y="57"/>
                    </a:cubicBezTo>
                    <a:cubicBezTo>
                      <a:pt x="34" y="57"/>
                      <a:pt x="35" y="57"/>
                      <a:pt x="36" y="57"/>
                    </a:cubicBezTo>
                    <a:cubicBezTo>
                      <a:pt x="39" y="55"/>
                      <a:pt x="40" y="52"/>
                      <a:pt x="38" y="49"/>
                    </a:cubicBezTo>
                    <a:cubicBezTo>
                      <a:pt x="12" y="3"/>
                      <a:pt x="12" y="3"/>
                      <a:pt x="12" y="3"/>
                    </a:cubicBezTo>
                    <a:cubicBezTo>
                      <a:pt x="10" y="1"/>
                      <a:pt x="7" y="0"/>
                      <a:pt x="4" y="1"/>
                    </a:cubicBezTo>
                    <a:cubicBezTo>
                      <a:pt x="1" y="3"/>
                      <a:pt x="0" y="6"/>
                      <a:pt x="2" y="9"/>
                    </a:cubicBezTo>
                    <a:lnTo>
                      <a:pt x="28" y="55"/>
                    </a:ln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79" name="Freeform: Shape 20"/>
              <p:cNvSpPr/>
              <p:nvPr/>
            </p:nvSpPr>
            <p:spPr bwMode="auto">
              <a:xfrm>
                <a:off x="4537033" y="1210682"/>
                <a:ext cx="47622" cy="274678"/>
              </a:xfrm>
              <a:custGeom>
                <a:avLst/>
                <a:gdLst>
                  <a:gd name="T0" fmla="*/ 5 w 11"/>
                  <a:gd name="T1" fmla="*/ 64 h 64"/>
                  <a:gd name="T2" fmla="*/ 11 w 11"/>
                  <a:gd name="T3" fmla="*/ 58 h 64"/>
                  <a:gd name="T4" fmla="*/ 11 w 11"/>
                  <a:gd name="T5" fmla="*/ 6 h 64"/>
                  <a:gd name="T6" fmla="*/ 5 w 11"/>
                  <a:gd name="T7" fmla="*/ 0 h 64"/>
                  <a:gd name="T8" fmla="*/ 0 w 11"/>
                  <a:gd name="T9" fmla="*/ 6 h 64"/>
                  <a:gd name="T10" fmla="*/ 0 w 11"/>
                  <a:gd name="T11" fmla="*/ 58 h 64"/>
                  <a:gd name="T12" fmla="*/ 5 w 11"/>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1" h="64">
                    <a:moveTo>
                      <a:pt x="5" y="64"/>
                    </a:moveTo>
                    <a:cubicBezTo>
                      <a:pt x="8" y="64"/>
                      <a:pt x="11" y="61"/>
                      <a:pt x="11" y="58"/>
                    </a:cubicBezTo>
                    <a:cubicBezTo>
                      <a:pt x="11" y="6"/>
                      <a:pt x="11" y="6"/>
                      <a:pt x="11" y="6"/>
                    </a:cubicBezTo>
                    <a:cubicBezTo>
                      <a:pt x="11" y="3"/>
                      <a:pt x="8" y="0"/>
                      <a:pt x="5" y="0"/>
                    </a:cubicBezTo>
                    <a:cubicBezTo>
                      <a:pt x="2" y="0"/>
                      <a:pt x="0" y="3"/>
                      <a:pt x="0" y="6"/>
                    </a:cubicBezTo>
                    <a:cubicBezTo>
                      <a:pt x="0" y="58"/>
                      <a:pt x="0" y="58"/>
                      <a:pt x="0" y="58"/>
                    </a:cubicBezTo>
                    <a:cubicBezTo>
                      <a:pt x="0" y="61"/>
                      <a:pt x="2" y="64"/>
                      <a:pt x="5" y="64"/>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sp>
            <p:nvSpPr>
              <p:cNvPr id="180" name="Freeform: Shape 21"/>
              <p:cNvSpPr/>
              <p:nvPr/>
            </p:nvSpPr>
            <p:spPr bwMode="auto">
              <a:xfrm>
                <a:off x="3525061" y="2255820"/>
                <a:ext cx="274678" cy="47622"/>
              </a:xfrm>
              <a:custGeom>
                <a:avLst/>
                <a:gdLst>
                  <a:gd name="T0" fmla="*/ 64 w 64"/>
                  <a:gd name="T1" fmla="*/ 5 h 11"/>
                  <a:gd name="T2" fmla="*/ 58 w 64"/>
                  <a:gd name="T3" fmla="*/ 0 h 11"/>
                  <a:gd name="T4" fmla="*/ 6 w 64"/>
                  <a:gd name="T5" fmla="*/ 0 h 11"/>
                  <a:gd name="T6" fmla="*/ 0 w 64"/>
                  <a:gd name="T7" fmla="*/ 5 h 11"/>
                  <a:gd name="T8" fmla="*/ 6 w 64"/>
                  <a:gd name="T9" fmla="*/ 11 h 11"/>
                  <a:gd name="T10" fmla="*/ 58 w 64"/>
                  <a:gd name="T11" fmla="*/ 11 h 11"/>
                  <a:gd name="T12" fmla="*/ 64 w 6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64" y="5"/>
                    </a:moveTo>
                    <a:cubicBezTo>
                      <a:pt x="64" y="2"/>
                      <a:pt x="61" y="0"/>
                      <a:pt x="58" y="0"/>
                    </a:cubicBezTo>
                    <a:cubicBezTo>
                      <a:pt x="6" y="0"/>
                      <a:pt x="6" y="0"/>
                      <a:pt x="6" y="0"/>
                    </a:cubicBezTo>
                    <a:cubicBezTo>
                      <a:pt x="2" y="0"/>
                      <a:pt x="0" y="2"/>
                      <a:pt x="0" y="5"/>
                    </a:cubicBezTo>
                    <a:cubicBezTo>
                      <a:pt x="0" y="9"/>
                      <a:pt x="2" y="11"/>
                      <a:pt x="6" y="11"/>
                    </a:cubicBezTo>
                    <a:cubicBezTo>
                      <a:pt x="58" y="11"/>
                      <a:pt x="58" y="11"/>
                      <a:pt x="58" y="11"/>
                    </a:cubicBezTo>
                    <a:cubicBezTo>
                      <a:pt x="61" y="11"/>
                      <a:pt x="64" y="9"/>
                      <a:pt x="64" y="5"/>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grpSp>
        <p:sp>
          <p:nvSpPr>
            <p:cNvPr id="171" name="Freeform: Shape 22"/>
            <p:cNvSpPr/>
            <p:nvPr/>
          </p:nvSpPr>
          <p:spPr bwMode="auto">
            <a:xfrm>
              <a:off x="5353024" y="3209502"/>
              <a:ext cx="314208" cy="744655"/>
            </a:xfrm>
            <a:custGeom>
              <a:avLst/>
              <a:gdLst>
                <a:gd name="T0" fmla="*/ 54 w 58"/>
                <a:gd name="T1" fmla="*/ 14 h 108"/>
                <a:gd name="T2" fmla="*/ 50 w 58"/>
                <a:gd name="T3" fmla="*/ 96 h 108"/>
                <a:gd name="T4" fmla="*/ 48 w 58"/>
                <a:gd name="T5" fmla="*/ 107 h 108"/>
                <a:gd name="T6" fmla="*/ 44 w 58"/>
                <a:gd name="T7" fmla="*/ 108 h 108"/>
                <a:gd name="T8" fmla="*/ 38 w 58"/>
                <a:gd name="T9" fmla="*/ 104 h 108"/>
                <a:gd name="T10" fmla="*/ 45 w 58"/>
                <a:gd name="T11" fmla="*/ 3 h 108"/>
                <a:gd name="T12" fmla="*/ 55 w 58"/>
                <a:gd name="T13" fmla="*/ 4 h 108"/>
                <a:gd name="T14" fmla="*/ 54 w 58"/>
                <a:gd name="T15" fmla="*/ 1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08">
                  <a:moveTo>
                    <a:pt x="54" y="14"/>
                  </a:moveTo>
                  <a:cubicBezTo>
                    <a:pt x="48" y="19"/>
                    <a:pt x="19" y="47"/>
                    <a:pt x="50" y="96"/>
                  </a:cubicBezTo>
                  <a:cubicBezTo>
                    <a:pt x="53" y="100"/>
                    <a:pt x="51" y="104"/>
                    <a:pt x="48" y="107"/>
                  </a:cubicBezTo>
                  <a:cubicBezTo>
                    <a:pt x="47" y="107"/>
                    <a:pt x="45" y="108"/>
                    <a:pt x="44" y="108"/>
                  </a:cubicBezTo>
                  <a:cubicBezTo>
                    <a:pt x="42" y="108"/>
                    <a:pt x="39" y="106"/>
                    <a:pt x="38" y="104"/>
                  </a:cubicBezTo>
                  <a:cubicBezTo>
                    <a:pt x="0" y="45"/>
                    <a:pt x="37" y="9"/>
                    <a:pt x="45" y="3"/>
                  </a:cubicBezTo>
                  <a:cubicBezTo>
                    <a:pt x="48" y="0"/>
                    <a:pt x="53" y="1"/>
                    <a:pt x="55" y="4"/>
                  </a:cubicBezTo>
                  <a:cubicBezTo>
                    <a:pt x="58" y="7"/>
                    <a:pt x="58" y="12"/>
                    <a:pt x="54" y="14"/>
                  </a:cubicBezTo>
                  <a:close/>
                </a:path>
              </a:pathLst>
            </a:custGeom>
            <a:gr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solidFill>
                <a:cs typeface="+mn-ea"/>
                <a:sym typeface="+mn-lt"/>
              </a:endParaRPr>
            </a:p>
          </p:txBody>
        </p:sp>
      </p:grpSp>
      <p:sp>
        <p:nvSpPr>
          <p:cNvPr id="182"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183" name="组合 182"/>
          <p:cNvGrpSpPr/>
          <p:nvPr/>
        </p:nvGrpSpPr>
        <p:grpSpPr>
          <a:xfrm>
            <a:off x="642040" y="661641"/>
            <a:ext cx="472656" cy="448521"/>
            <a:chOff x="4219575" y="3103563"/>
            <a:chExt cx="746125" cy="708025"/>
          </a:xfrm>
          <a:solidFill>
            <a:schemeClr val="tx1"/>
          </a:solidFill>
        </p:grpSpPr>
        <p:sp>
          <p:nvSpPr>
            <p:cNvPr id="184"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5"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6"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7"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8"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89"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0"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1"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2"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3"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4"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5"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6"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7"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8"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99"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0"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1"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2"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3"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4"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5"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6"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7"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8"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09"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0"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1"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2"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3"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4"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5"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6"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7"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8"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19"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0"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1"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2"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3"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4"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5"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6"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7"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8"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29"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0"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1"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2"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3"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4"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sp>
        <p:nvSpPr>
          <p:cNvPr id="92" name="TextBox 17">
            <a:extLst>
              <a:ext uri="{FF2B5EF4-FFF2-40B4-BE49-F238E27FC236}">
                <a16:creationId xmlns:a16="http://schemas.microsoft.com/office/drawing/2014/main" xmlns="" id="{A6C5E5BC-5935-485D-B49E-0C70B2F917FA}"/>
              </a:ext>
            </a:extLst>
          </p:cNvPr>
          <p:cNvSpPr txBox="1"/>
          <p:nvPr/>
        </p:nvSpPr>
        <p:spPr>
          <a:xfrm>
            <a:off x="4805552" y="5377052"/>
            <a:ext cx="2893146" cy="646331"/>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a:t>
            </a:r>
            <a:endParaRPr lang="en-US" dirty="0">
              <a:latin typeface="楷体_GB2312" panose="02010609030101010101" pitchFamily="49" charset="-122"/>
              <a:ea typeface="楷体_GB2312" panose="02010609030101010101" pitchFamily="49" charset="-122"/>
              <a:cs typeface="+mn-ea"/>
              <a:sym typeface="+mn-lt"/>
            </a:endParaRPr>
          </a:p>
        </p:txBody>
      </p:sp>
      <p:sp>
        <p:nvSpPr>
          <p:cNvPr id="93" name="Title 1">
            <a:extLst>
              <a:ext uri="{FF2B5EF4-FFF2-40B4-BE49-F238E27FC236}">
                <a16:creationId xmlns:a16="http://schemas.microsoft.com/office/drawing/2014/main" xmlns="" id="{BAEE6713-4A2F-4F15-9FF4-861B5B739628}"/>
              </a:ext>
            </a:extLst>
          </p:cNvPr>
          <p:cNvSpPr txBox="1"/>
          <p:nvPr/>
        </p:nvSpPr>
        <p:spPr>
          <a:xfrm>
            <a:off x="5557788" y="5015045"/>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4" name="TextBox 17">
            <a:extLst>
              <a:ext uri="{FF2B5EF4-FFF2-40B4-BE49-F238E27FC236}">
                <a16:creationId xmlns:a16="http://schemas.microsoft.com/office/drawing/2014/main" xmlns="" id="{09599D92-FFFB-42D5-B1A2-14706151155C}"/>
              </a:ext>
            </a:extLst>
          </p:cNvPr>
          <p:cNvSpPr txBox="1"/>
          <p:nvPr/>
        </p:nvSpPr>
        <p:spPr>
          <a:xfrm>
            <a:off x="1520790" y="2444849"/>
            <a:ext cx="2834600" cy="646331"/>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a:t>
            </a:r>
            <a:endParaRPr lang="en-US" dirty="0">
              <a:latin typeface="楷体_GB2312" panose="02010609030101010101" pitchFamily="49" charset="-122"/>
              <a:ea typeface="楷体_GB2312" panose="02010609030101010101" pitchFamily="49" charset="-122"/>
              <a:cs typeface="+mn-ea"/>
              <a:sym typeface="+mn-lt"/>
            </a:endParaRPr>
          </a:p>
        </p:txBody>
      </p:sp>
      <p:sp>
        <p:nvSpPr>
          <p:cNvPr id="95" name="Title 1">
            <a:extLst>
              <a:ext uri="{FF2B5EF4-FFF2-40B4-BE49-F238E27FC236}">
                <a16:creationId xmlns:a16="http://schemas.microsoft.com/office/drawing/2014/main" xmlns="" id="{12B83F97-932E-480C-9687-454365BD7B2F}"/>
              </a:ext>
            </a:extLst>
          </p:cNvPr>
          <p:cNvSpPr txBox="1"/>
          <p:nvPr/>
        </p:nvSpPr>
        <p:spPr>
          <a:xfrm>
            <a:off x="3085955" y="2049883"/>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6" name="TextBox 17">
            <a:extLst>
              <a:ext uri="{FF2B5EF4-FFF2-40B4-BE49-F238E27FC236}">
                <a16:creationId xmlns:a16="http://schemas.microsoft.com/office/drawing/2014/main" xmlns="" id="{10BADD11-9F08-4E37-BE42-AE7774AB5570}"/>
              </a:ext>
            </a:extLst>
          </p:cNvPr>
          <p:cNvSpPr txBox="1"/>
          <p:nvPr/>
        </p:nvSpPr>
        <p:spPr>
          <a:xfrm>
            <a:off x="7585443" y="2435898"/>
            <a:ext cx="2684710" cy="646331"/>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a:t>
            </a:r>
            <a:endParaRPr lang="en-US" dirty="0">
              <a:latin typeface="楷体_GB2312" panose="02010609030101010101" pitchFamily="49" charset="-122"/>
              <a:ea typeface="楷体_GB2312" panose="02010609030101010101" pitchFamily="49" charset="-122"/>
              <a:cs typeface="+mn-ea"/>
              <a:sym typeface="+mn-lt"/>
            </a:endParaRPr>
          </a:p>
        </p:txBody>
      </p:sp>
      <p:sp>
        <p:nvSpPr>
          <p:cNvPr id="97" name="Title 1">
            <a:extLst>
              <a:ext uri="{FF2B5EF4-FFF2-40B4-BE49-F238E27FC236}">
                <a16:creationId xmlns:a16="http://schemas.microsoft.com/office/drawing/2014/main" xmlns="" id="{D7469104-1DFB-405C-9F71-A834B0E089F7}"/>
              </a:ext>
            </a:extLst>
          </p:cNvPr>
          <p:cNvSpPr txBox="1"/>
          <p:nvPr/>
        </p:nvSpPr>
        <p:spPr>
          <a:xfrm>
            <a:off x="7585445" y="2064967"/>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98" name="TextBox 17">
            <a:extLst>
              <a:ext uri="{FF2B5EF4-FFF2-40B4-BE49-F238E27FC236}">
                <a16:creationId xmlns:a16="http://schemas.microsoft.com/office/drawing/2014/main" xmlns="" id="{09A3889E-D203-4F55-89B1-DCC92F2A8CD8}"/>
              </a:ext>
            </a:extLst>
          </p:cNvPr>
          <p:cNvSpPr txBox="1"/>
          <p:nvPr/>
        </p:nvSpPr>
        <p:spPr>
          <a:xfrm>
            <a:off x="7698698" y="3984003"/>
            <a:ext cx="3428104" cy="646331"/>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a:t>
            </a:r>
            <a:endParaRPr lang="en-US" dirty="0">
              <a:latin typeface="楷体_GB2312" panose="02010609030101010101" pitchFamily="49" charset="-122"/>
              <a:ea typeface="楷体_GB2312" panose="02010609030101010101" pitchFamily="49" charset="-122"/>
              <a:cs typeface="+mn-ea"/>
              <a:sym typeface="+mn-lt"/>
            </a:endParaRPr>
          </a:p>
        </p:txBody>
      </p:sp>
      <p:sp>
        <p:nvSpPr>
          <p:cNvPr id="99" name="Title 1">
            <a:extLst>
              <a:ext uri="{FF2B5EF4-FFF2-40B4-BE49-F238E27FC236}">
                <a16:creationId xmlns:a16="http://schemas.microsoft.com/office/drawing/2014/main" xmlns="" id="{B350C45B-A6A6-4C34-963D-8BE3C24FD125}"/>
              </a:ext>
            </a:extLst>
          </p:cNvPr>
          <p:cNvSpPr txBox="1"/>
          <p:nvPr/>
        </p:nvSpPr>
        <p:spPr>
          <a:xfrm>
            <a:off x="7698700" y="3613072"/>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100" name="TextBox 17">
            <a:extLst>
              <a:ext uri="{FF2B5EF4-FFF2-40B4-BE49-F238E27FC236}">
                <a16:creationId xmlns:a16="http://schemas.microsoft.com/office/drawing/2014/main" xmlns="" id="{7667DB2C-4C1A-4604-95F0-D83F3A585C8E}"/>
              </a:ext>
            </a:extLst>
          </p:cNvPr>
          <p:cNvSpPr txBox="1"/>
          <p:nvPr/>
        </p:nvSpPr>
        <p:spPr>
          <a:xfrm>
            <a:off x="1116529" y="4082856"/>
            <a:ext cx="3290296" cy="646331"/>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cs typeface="+mn-ea"/>
                <a:sym typeface="+mn-lt"/>
              </a:rPr>
              <a:t>概述概述概述概述概述概述概述概述概述概述</a:t>
            </a:r>
            <a:endParaRPr lang="en-US" dirty="0">
              <a:latin typeface="楷体_GB2312" panose="02010609030101010101" pitchFamily="49" charset="-122"/>
              <a:ea typeface="楷体_GB2312" panose="02010609030101010101" pitchFamily="49" charset="-122"/>
              <a:cs typeface="+mn-ea"/>
              <a:sym typeface="+mn-lt"/>
            </a:endParaRPr>
          </a:p>
        </p:txBody>
      </p:sp>
      <p:sp>
        <p:nvSpPr>
          <p:cNvPr id="101" name="Title 1">
            <a:extLst>
              <a:ext uri="{FF2B5EF4-FFF2-40B4-BE49-F238E27FC236}">
                <a16:creationId xmlns:a16="http://schemas.microsoft.com/office/drawing/2014/main" xmlns="" id="{DCE0BE14-6D8C-4262-8668-15873C46E958}"/>
              </a:ext>
            </a:extLst>
          </p:cNvPr>
          <p:cNvSpPr txBox="1"/>
          <p:nvPr/>
        </p:nvSpPr>
        <p:spPr>
          <a:xfrm>
            <a:off x="3169877" y="3732182"/>
            <a:ext cx="991272" cy="424601"/>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dist"/>
            <a:r>
              <a:rPr lang="zh-CN" altLang="en-US" sz="2400" b="0" dirty="0">
                <a:latin typeface="汉仪晓波折纸体简" panose="00020600040101010101" pitchFamily="18" charset="-122"/>
                <a:ea typeface="汉仪晓波折纸体简" panose="00020600040101010101" pitchFamily="18" charset="-122"/>
                <a:cs typeface="+mn-ea"/>
                <a:sym typeface="+mn-lt"/>
              </a:rPr>
              <a:t>标题</a:t>
            </a:r>
            <a:endParaRPr lang="es-ES_tradnl" altLang="zh-CN" sz="2400" b="0" dirty="0">
              <a:latin typeface="汉仪晓波折纸体简" panose="00020600040101010101" pitchFamily="18" charset="-122"/>
              <a:ea typeface="汉仪晓波折纸体简" panose="00020600040101010101" pitchFamily="18" charset="-122"/>
              <a:cs typeface="+mn-ea"/>
              <a:sym typeface="+mn-lt"/>
            </a:endParaRPr>
          </a:p>
        </p:txBody>
      </p:sp>
      <p:sp>
        <p:nvSpPr>
          <p:cNvPr id="102" name="TextBox 2">
            <a:extLst>
              <a:ext uri="{FF2B5EF4-FFF2-40B4-BE49-F238E27FC236}">
                <a16:creationId xmlns:a16="http://schemas.microsoft.com/office/drawing/2014/main" xmlns="" id="{457128F6-70B2-4A4E-B143-1972EDE87F08}"/>
              </a:ext>
            </a:extLst>
          </p:cNvPr>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pic>
        <p:nvPicPr>
          <p:cNvPr id="90" name="图片 89">
            <a:extLst>
              <a:ext uri="{FF2B5EF4-FFF2-40B4-BE49-F238E27FC236}">
                <a16:creationId xmlns:a16="http://schemas.microsoft.com/office/drawing/2014/main" xmlns="" id="{86650381-3DC3-4D32-B4B5-413F9BE0E2B1}"/>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DC393DB-C05B-4D8C-87BD-145E2636A07F}"/>
              </a:ext>
            </a:extLst>
          </p:cNvPr>
          <p:cNvSpPr/>
          <p:nvPr/>
        </p:nvSpPr>
        <p:spPr>
          <a:xfrm>
            <a:off x="0" y="0"/>
            <a:ext cx="12192000" cy="6858000"/>
          </a:xfrm>
          <a:prstGeom prst="rect">
            <a:avLst/>
          </a:prstGeom>
          <a:blipFill dpi="0" rotWithShape="1">
            <a:blip r:embed="rId2">
              <a:alphaModFix amt="10000"/>
              <a:grayscl/>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4" name="稻壳儿_刀客儿出品_1"/>
          <p:cNvSpPr txBox="1"/>
          <p:nvPr/>
        </p:nvSpPr>
        <p:spPr>
          <a:xfrm>
            <a:off x="2438378" y="2293219"/>
            <a:ext cx="7315244" cy="1323439"/>
          </a:xfrm>
          <a:prstGeom prst="rect">
            <a:avLst/>
          </a:prstGeom>
          <a:noFill/>
        </p:spPr>
        <p:txBody>
          <a:bodyPr wrap="square" rtlCol="0">
            <a:spAutoFit/>
          </a:bodyPr>
          <a:lstStyle/>
          <a:p>
            <a:pPr algn="ctr"/>
            <a:r>
              <a:rPr lang="zh-CN" altLang="en-US" sz="8000" dirty="0">
                <a:latin typeface="汉仪晓波折纸体简" panose="00020600040101010101" pitchFamily="18" charset="-122"/>
                <a:ea typeface="汉仪晓波折纸体简" panose="00020600040101010101" pitchFamily="18" charset="-122"/>
                <a:cs typeface="Times New Roman" panose="02020603050405020304" pitchFamily="18" charset="0"/>
              </a:rPr>
              <a:t>感谢观看</a:t>
            </a:r>
            <a:endParaRPr lang="en-US" sz="8000" dirty="0">
              <a:latin typeface="汉仪晓波折纸体简" panose="00020600040101010101" pitchFamily="18" charset="-122"/>
              <a:ea typeface="汉仪晓波折纸体简" panose="00020600040101010101" pitchFamily="18"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noEditPoints="1"/>
          </p:cNvSpPr>
          <p:nvPr/>
        </p:nvSpPr>
        <p:spPr bwMode="auto">
          <a:xfrm>
            <a:off x="1206886" y="4941112"/>
            <a:ext cx="597453" cy="516119"/>
          </a:xfrm>
          <a:custGeom>
            <a:avLst/>
            <a:gdLst>
              <a:gd name="T0" fmla="*/ 1857 w 2381"/>
              <a:gd name="T1" fmla="*/ 1972 h 2057"/>
              <a:gd name="T2" fmla="*/ 665 w 2381"/>
              <a:gd name="T3" fmla="*/ 1938 h 2057"/>
              <a:gd name="T4" fmla="*/ 495 w 2381"/>
              <a:gd name="T5" fmla="*/ 1971 h 2057"/>
              <a:gd name="T6" fmla="*/ 855 w 2381"/>
              <a:gd name="T7" fmla="*/ 1528 h 2057"/>
              <a:gd name="T8" fmla="*/ 603 w 2381"/>
              <a:gd name="T9" fmla="*/ 1629 h 2057"/>
              <a:gd name="T10" fmla="*/ 2128 w 2381"/>
              <a:gd name="T11" fmla="*/ 1640 h 2057"/>
              <a:gd name="T12" fmla="*/ 1432 w 2381"/>
              <a:gd name="T13" fmla="*/ 1616 h 2057"/>
              <a:gd name="T14" fmla="*/ 1538 w 2381"/>
              <a:gd name="T15" fmla="*/ 1715 h 2057"/>
              <a:gd name="T16" fmla="*/ 2153 w 2381"/>
              <a:gd name="T17" fmla="*/ 1724 h 2057"/>
              <a:gd name="T18" fmla="*/ 2258 w 2381"/>
              <a:gd name="T19" fmla="*/ 1633 h 2057"/>
              <a:gd name="T20" fmla="*/ 2266 w 2381"/>
              <a:gd name="T21" fmla="*/ 1219 h 2057"/>
              <a:gd name="T22" fmla="*/ 1978 w 2381"/>
              <a:gd name="T23" fmla="*/ 1801 h 2057"/>
              <a:gd name="T24" fmla="*/ 1658 w 2381"/>
              <a:gd name="T25" fmla="*/ 1816 h 2057"/>
              <a:gd name="T26" fmla="*/ 1553 w 2381"/>
              <a:gd name="T27" fmla="*/ 1163 h 2057"/>
              <a:gd name="T28" fmla="*/ 944 w 2381"/>
              <a:gd name="T29" fmla="*/ 1372 h 2057"/>
              <a:gd name="T30" fmla="*/ 968 w 2381"/>
              <a:gd name="T31" fmla="*/ 1801 h 2057"/>
              <a:gd name="T32" fmla="*/ 832 w 2381"/>
              <a:gd name="T33" fmla="*/ 1164 h 2057"/>
              <a:gd name="T34" fmla="*/ 148 w 2381"/>
              <a:gd name="T35" fmla="*/ 1167 h 2057"/>
              <a:gd name="T36" fmla="*/ 98 w 2381"/>
              <a:gd name="T37" fmla="*/ 1254 h 2057"/>
              <a:gd name="T38" fmla="*/ 146 w 2381"/>
              <a:gd name="T39" fmla="*/ 1703 h 2057"/>
              <a:gd name="T40" fmla="*/ 486 w 2381"/>
              <a:gd name="T41" fmla="*/ 1714 h 2057"/>
              <a:gd name="T42" fmla="*/ 875 w 2381"/>
              <a:gd name="T43" fmla="*/ 1728 h 2057"/>
              <a:gd name="T44" fmla="*/ 942 w 2381"/>
              <a:gd name="T45" fmla="*/ 1541 h 2057"/>
              <a:gd name="T46" fmla="*/ 1148 w 2381"/>
              <a:gd name="T47" fmla="*/ 906 h 2057"/>
              <a:gd name="T48" fmla="*/ 1391 w 2381"/>
              <a:gd name="T49" fmla="*/ 570 h 2057"/>
              <a:gd name="T50" fmla="*/ 1496 w 2381"/>
              <a:gd name="T51" fmla="*/ 278 h 2057"/>
              <a:gd name="T52" fmla="*/ 776 w 2381"/>
              <a:gd name="T53" fmla="*/ 619 h 2057"/>
              <a:gd name="T54" fmla="*/ 1384 w 2381"/>
              <a:gd name="T55" fmla="*/ 656 h 2057"/>
              <a:gd name="T56" fmla="*/ 1563 w 2381"/>
              <a:gd name="T57" fmla="*/ 613 h 2057"/>
              <a:gd name="T58" fmla="*/ 1591 w 2381"/>
              <a:gd name="T59" fmla="*/ 249 h 2057"/>
              <a:gd name="T60" fmla="*/ 1525 w 2381"/>
              <a:gd name="T61" fmla="*/ 91 h 2057"/>
              <a:gd name="T62" fmla="*/ 1015 w 2381"/>
              <a:gd name="T63" fmla="*/ 746 h 2057"/>
              <a:gd name="T64" fmla="*/ 754 w 2381"/>
              <a:gd name="T65" fmla="*/ 119 h 2057"/>
              <a:gd name="T66" fmla="*/ 655 w 2381"/>
              <a:gd name="T67" fmla="*/ 800 h 2057"/>
              <a:gd name="T68" fmla="*/ 830 w 2381"/>
              <a:gd name="T69" fmla="*/ 837 h 2057"/>
              <a:gd name="T70" fmla="*/ 967 w 2381"/>
              <a:gd name="T71" fmla="*/ 877 h 2057"/>
              <a:gd name="T72" fmla="*/ 944 w 2381"/>
              <a:gd name="T73" fmla="*/ 942 h 2057"/>
              <a:gd name="T74" fmla="*/ 1084 w 2381"/>
              <a:gd name="T75" fmla="*/ 987 h 2057"/>
              <a:gd name="T76" fmla="*/ 1053 w 2381"/>
              <a:gd name="T77" fmla="*/ 1665 h 2057"/>
              <a:gd name="T78" fmla="*/ 971 w 2381"/>
              <a:gd name="T79" fmla="*/ 1069 h 2057"/>
              <a:gd name="T80" fmla="*/ 0 w 2381"/>
              <a:gd name="T81" fmla="*/ 1115 h 2057"/>
              <a:gd name="T82" fmla="*/ 161 w 2381"/>
              <a:gd name="T83" fmla="*/ 1906 h 2057"/>
              <a:gd name="T84" fmla="*/ 298 w 2381"/>
              <a:gd name="T85" fmla="*/ 1984 h 2057"/>
              <a:gd name="T86" fmla="*/ 374 w 2381"/>
              <a:gd name="T87" fmla="*/ 2048 h 2057"/>
              <a:gd name="T88" fmla="*/ 770 w 2381"/>
              <a:gd name="T89" fmla="*/ 2007 h 2057"/>
              <a:gd name="T90" fmla="*/ 1006 w 2381"/>
              <a:gd name="T91" fmla="*/ 1886 h 2057"/>
              <a:gd name="T92" fmla="*/ 1053 w 2381"/>
              <a:gd name="T93" fmla="*/ 1780 h 2057"/>
              <a:gd name="T94" fmla="*/ 1360 w 2381"/>
              <a:gd name="T95" fmla="*/ 1888 h 2057"/>
              <a:gd name="T96" fmla="*/ 1692 w 2381"/>
              <a:gd name="T97" fmla="*/ 2044 h 2057"/>
              <a:gd name="T98" fmla="*/ 2079 w 2381"/>
              <a:gd name="T99" fmla="*/ 2032 h 2057"/>
              <a:gd name="T100" fmla="*/ 2071 w 2381"/>
              <a:gd name="T101" fmla="*/ 1901 h 2057"/>
              <a:gd name="T102" fmla="*/ 2362 w 2381"/>
              <a:gd name="T103" fmla="*/ 1874 h 2057"/>
              <a:gd name="T104" fmla="*/ 2377 w 2381"/>
              <a:gd name="T105" fmla="*/ 1317 h 2057"/>
              <a:gd name="T106" fmla="*/ 1365 w 2381"/>
              <a:gd name="T107" fmla="*/ 1066 h 2057"/>
              <a:gd name="T108" fmla="*/ 1322 w 2381"/>
              <a:gd name="T109" fmla="*/ 1563 h 2057"/>
              <a:gd name="T110" fmla="*/ 1311 w 2381"/>
              <a:gd name="T111" fmla="*/ 1662 h 2057"/>
              <a:gd name="T112" fmla="*/ 1212 w 2381"/>
              <a:gd name="T113" fmla="*/ 992 h 2057"/>
              <a:gd name="T114" fmla="*/ 1444 w 2381"/>
              <a:gd name="T115" fmla="*/ 818 h 2057"/>
              <a:gd name="T116" fmla="*/ 1669 w 2381"/>
              <a:gd name="T117" fmla="*/ 814 h 2057"/>
              <a:gd name="T118" fmla="*/ 1689 w 2381"/>
              <a:gd name="T119" fmla="*/ 49 h 2057"/>
              <a:gd name="T120" fmla="*/ 686 w 2381"/>
              <a:gd name="T121" fmla="*/ 0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1" h="2057">
                <a:moveTo>
                  <a:pt x="1738" y="1899"/>
                </a:moveTo>
                <a:lnTo>
                  <a:pt x="1983" y="1886"/>
                </a:lnTo>
                <a:lnTo>
                  <a:pt x="1984" y="1909"/>
                </a:lnTo>
                <a:lnTo>
                  <a:pt x="1987" y="1926"/>
                </a:lnTo>
                <a:lnTo>
                  <a:pt x="1990" y="1941"/>
                </a:lnTo>
                <a:lnTo>
                  <a:pt x="1995" y="1959"/>
                </a:lnTo>
                <a:lnTo>
                  <a:pt x="1972" y="1965"/>
                </a:lnTo>
                <a:lnTo>
                  <a:pt x="1949" y="1968"/>
                </a:lnTo>
                <a:lnTo>
                  <a:pt x="1928" y="1971"/>
                </a:lnTo>
                <a:lnTo>
                  <a:pt x="1909" y="1972"/>
                </a:lnTo>
                <a:lnTo>
                  <a:pt x="1891" y="1973"/>
                </a:lnTo>
                <a:lnTo>
                  <a:pt x="1873" y="1973"/>
                </a:lnTo>
                <a:lnTo>
                  <a:pt x="1857" y="1972"/>
                </a:lnTo>
                <a:lnTo>
                  <a:pt x="1842" y="1971"/>
                </a:lnTo>
                <a:lnTo>
                  <a:pt x="1811" y="1968"/>
                </a:lnTo>
                <a:lnTo>
                  <a:pt x="1783" y="1965"/>
                </a:lnTo>
                <a:lnTo>
                  <a:pt x="1755" y="1962"/>
                </a:lnTo>
                <a:lnTo>
                  <a:pt x="1726" y="1959"/>
                </a:lnTo>
                <a:lnTo>
                  <a:pt x="1733" y="1944"/>
                </a:lnTo>
                <a:lnTo>
                  <a:pt x="1738" y="1934"/>
                </a:lnTo>
                <a:lnTo>
                  <a:pt x="1739" y="1922"/>
                </a:lnTo>
                <a:lnTo>
                  <a:pt x="1738" y="1899"/>
                </a:lnTo>
                <a:close/>
                <a:moveTo>
                  <a:pt x="405" y="1899"/>
                </a:moveTo>
                <a:lnTo>
                  <a:pt x="662" y="1886"/>
                </a:lnTo>
                <a:lnTo>
                  <a:pt x="663" y="1916"/>
                </a:lnTo>
                <a:lnTo>
                  <a:pt x="665" y="1938"/>
                </a:lnTo>
                <a:lnTo>
                  <a:pt x="666" y="1945"/>
                </a:lnTo>
                <a:lnTo>
                  <a:pt x="665" y="1953"/>
                </a:lnTo>
                <a:lnTo>
                  <a:pt x="665" y="1955"/>
                </a:lnTo>
                <a:lnTo>
                  <a:pt x="664" y="1958"/>
                </a:lnTo>
                <a:lnTo>
                  <a:pt x="662" y="1960"/>
                </a:lnTo>
                <a:lnTo>
                  <a:pt x="660" y="1963"/>
                </a:lnTo>
                <a:lnTo>
                  <a:pt x="654" y="1966"/>
                </a:lnTo>
                <a:lnTo>
                  <a:pt x="645" y="1968"/>
                </a:lnTo>
                <a:lnTo>
                  <a:pt x="634" y="1970"/>
                </a:lnTo>
                <a:lnTo>
                  <a:pt x="618" y="1971"/>
                </a:lnTo>
                <a:lnTo>
                  <a:pt x="576" y="1971"/>
                </a:lnTo>
                <a:lnTo>
                  <a:pt x="514" y="1971"/>
                </a:lnTo>
                <a:lnTo>
                  <a:pt x="495" y="1971"/>
                </a:lnTo>
                <a:lnTo>
                  <a:pt x="478" y="1970"/>
                </a:lnTo>
                <a:lnTo>
                  <a:pt x="468" y="1968"/>
                </a:lnTo>
                <a:lnTo>
                  <a:pt x="457" y="1966"/>
                </a:lnTo>
                <a:lnTo>
                  <a:pt x="447" y="1964"/>
                </a:lnTo>
                <a:lnTo>
                  <a:pt x="436" y="1962"/>
                </a:lnTo>
                <a:lnTo>
                  <a:pt x="422" y="1960"/>
                </a:lnTo>
                <a:lnTo>
                  <a:pt x="405" y="1959"/>
                </a:lnTo>
                <a:lnTo>
                  <a:pt x="405" y="1899"/>
                </a:lnTo>
                <a:close/>
                <a:moveTo>
                  <a:pt x="183" y="1249"/>
                </a:moveTo>
                <a:lnTo>
                  <a:pt x="857" y="1249"/>
                </a:lnTo>
                <a:lnTo>
                  <a:pt x="857" y="1482"/>
                </a:lnTo>
                <a:lnTo>
                  <a:pt x="857" y="1508"/>
                </a:lnTo>
                <a:lnTo>
                  <a:pt x="855" y="1528"/>
                </a:lnTo>
                <a:lnTo>
                  <a:pt x="853" y="1547"/>
                </a:lnTo>
                <a:lnTo>
                  <a:pt x="850" y="1563"/>
                </a:lnTo>
                <a:lnTo>
                  <a:pt x="848" y="1579"/>
                </a:lnTo>
                <a:lnTo>
                  <a:pt x="847" y="1597"/>
                </a:lnTo>
                <a:lnTo>
                  <a:pt x="845" y="1617"/>
                </a:lnTo>
                <a:lnTo>
                  <a:pt x="845" y="1641"/>
                </a:lnTo>
                <a:lnTo>
                  <a:pt x="806" y="1640"/>
                </a:lnTo>
                <a:lnTo>
                  <a:pt x="770" y="1639"/>
                </a:lnTo>
                <a:lnTo>
                  <a:pt x="737" y="1637"/>
                </a:lnTo>
                <a:lnTo>
                  <a:pt x="705" y="1635"/>
                </a:lnTo>
                <a:lnTo>
                  <a:pt x="673" y="1633"/>
                </a:lnTo>
                <a:lnTo>
                  <a:pt x="639" y="1630"/>
                </a:lnTo>
                <a:lnTo>
                  <a:pt x="603" y="1629"/>
                </a:lnTo>
                <a:lnTo>
                  <a:pt x="563" y="1629"/>
                </a:lnTo>
                <a:lnTo>
                  <a:pt x="197" y="1629"/>
                </a:lnTo>
                <a:lnTo>
                  <a:pt x="197" y="1433"/>
                </a:lnTo>
                <a:lnTo>
                  <a:pt x="195" y="1405"/>
                </a:lnTo>
                <a:lnTo>
                  <a:pt x="194" y="1381"/>
                </a:lnTo>
                <a:lnTo>
                  <a:pt x="192" y="1359"/>
                </a:lnTo>
                <a:lnTo>
                  <a:pt x="190" y="1340"/>
                </a:lnTo>
                <a:lnTo>
                  <a:pt x="188" y="1320"/>
                </a:lnTo>
                <a:lnTo>
                  <a:pt x="186" y="1299"/>
                </a:lnTo>
                <a:lnTo>
                  <a:pt x="185" y="1277"/>
                </a:lnTo>
                <a:lnTo>
                  <a:pt x="183" y="1249"/>
                </a:lnTo>
                <a:close/>
                <a:moveTo>
                  <a:pt x="2166" y="1641"/>
                </a:moveTo>
                <a:lnTo>
                  <a:pt x="2128" y="1640"/>
                </a:lnTo>
                <a:lnTo>
                  <a:pt x="2092" y="1639"/>
                </a:lnTo>
                <a:lnTo>
                  <a:pt x="2059" y="1637"/>
                </a:lnTo>
                <a:lnTo>
                  <a:pt x="2026" y="1635"/>
                </a:lnTo>
                <a:lnTo>
                  <a:pt x="1995" y="1633"/>
                </a:lnTo>
                <a:lnTo>
                  <a:pt x="1961" y="1630"/>
                </a:lnTo>
                <a:lnTo>
                  <a:pt x="1924" y="1629"/>
                </a:lnTo>
                <a:lnTo>
                  <a:pt x="1885" y="1629"/>
                </a:lnTo>
                <a:lnTo>
                  <a:pt x="1517" y="1629"/>
                </a:lnTo>
                <a:lnTo>
                  <a:pt x="1517" y="1249"/>
                </a:lnTo>
                <a:lnTo>
                  <a:pt x="2191" y="1249"/>
                </a:lnTo>
                <a:lnTo>
                  <a:pt x="2166" y="1641"/>
                </a:lnTo>
                <a:close/>
                <a:moveTo>
                  <a:pt x="1432" y="1213"/>
                </a:moveTo>
                <a:lnTo>
                  <a:pt x="1432" y="1616"/>
                </a:lnTo>
                <a:lnTo>
                  <a:pt x="1433" y="1630"/>
                </a:lnTo>
                <a:lnTo>
                  <a:pt x="1435" y="1643"/>
                </a:lnTo>
                <a:lnTo>
                  <a:pt x="1438" y="1654"/>
                </a:lnTo>
                <a:lnTo>
                  <a:pt x="1444" y="1665"/>
                </a:lnTo>
                <a:lnTo>
                  <a:pt x="1449" y="1674"/>
                </a:lnTo>
                <a:lnTo>
                  <a:pt x="1457" y="1683"/>
                </a:lnTo>
                <a:lnTo>
                  <a:pt x="1465" y="1689"/>
                </a:lnTo>
                <a:lnTo>
                  <a:pt x="1475" y="1696"/>
                </a:lnTo>
                <a:lnTo>
                  <a:pt x="1485" y="1701"/>
                </a:lnTo>
                <a:lnTo>
                  <a:pt x="1497" y="1705"/>
                </a:lnTo>
                <a:lnTo>
                  <a:pt x="1510" y="1710"/>
                </a:lnTo>
                <a:lnTo>
                  <a:pt x="1524" y="1713"/>
                </a:lnTo>
                <a:lnTo>
                  <a:pt x="1538" y="1715"/>
                </a:lnTo>
                <a:lnTo>
                  <a:pt x="1554" y="1717"/>
                </a:lnTo>
                <a:lnTo>
                  <a:pt x="1571" y="1719"/>
                </a:lnTo>
                <a:lnTo>
                  <a:pt x="1588" y="1721"/>
                </a:lnTo>
                <a:lnTo>
                  <a:pt x="1624" y="1721"/>
                </a:lnTo>
                <a:lnTo>
                  <a:pt x="1663" y="1721"/>
                </a:lnTo>
                <a:lnTo>
                  <a:pt x="1705" y="1719"/>
                </a:lnTo>
                <a:lnTo>
                  <a:pt x="1748" y="1717"/>
                </a:lnTo>
                <a:lnTo>
                  <a:pt x="1793" y="1715"/>
                </a:lnTo>
                <a:lnTo>
                  <a:pt x="1840" y="1714"/>
                </a:lnTo>
                <a:lnTo>
                  <a:pt x="1886" y="1714"/>
                </a:lnTo>
                <a:lnTo>
                  <a:pt x="1934" y="1714"/>
                </a:lnTo>
                <a:lnTo>
                  <a:pt x="2064" y="1719"/>
                </a:lnTo>
                <a:lnTo>
                  <a:pt x="2153" y="1724"/>
                </a:lnTo>
                <a:lnTo>
                  <a:pt x="2170" y="1724"/>
                </a:lnTo>
                <a:lnTo>
                  <a:pt x="2185" y="1723"/>
                </a:lnTo>
                <a:lnTo>
                  <a:pt x="2199" y="1722"/>
                </a:lnTo>
                <a:lnTo>
                  <a:pt x="2210" y="1719"/>
                </a:lnTo>
                <a:lnTo>
                  <a:pt x="2220" y="1716"/>
                </a:lnTo>
                <a:lnTo>
                  <a:pt x="2229" y="1712"/>
                </a:lnTo>
                <a:lnTo>
                  <a:pt x="2236" y="1706"/>
                </a:lnTo>
                <a:lnTo>
                  <a:pt x="2242" y="1701"/>
                </a:lnTo>
                <a:lnTo>
                  <a:pt x="2247" y="1693"/>
                </a:lnTo>
                <a:lnTo>
                  <a:pt x="2251" y="1684"/>
                </a:lnTo>
                <a:lnTo>
                  <a:pt x="2254" y="1674"/>
                </a:lnTo>
                <a:lnTo>
                  <a:pt x="2256" y="1662"/>
                </a:lnTo>
                <a:lnTo>
                  <a:pt x="2258" y="1633"/>
                </a:lnTo>
                <a:lnTo>
                  <a:pt x="2259" y="1596"/>
                </a:lnTo>
                <a:lnTo>
                  <a:pt x="2259" y="1551"/>
                </a:lnTo>
                <a:lnTo>
                  <a:pt x="2259" y="1497"/>
                </a:lnTo>
                <a:lnTo>
                  <a:pt x="2261" y="1434"/>
                </a:lnTo>
                <a:lnTo>
                  <a:pt x="2265" y="1359"/>
                </a:lnTo>
                <a:lnTo>
                  <a:pt x="2269" y="1322"/>
                </a:lnTo>
                <a:lnTo>
                  <a:pt x="2275" y="1282"/>
                </a:lnTo>
                <a:lnTo>
                  <a:pt x="2275" y="1271"/>
                </a:lnTo>
                <a:lnTo>
                  <a:pt x="2275" y="1260"/>
                </a:lnTo>
                <a:lnTo>
                  <a:pt x="2274" y="1251"/>
                </a:lnTo>
                <a:lnTo>
                  <a:pt x="2273" y="1240"/>
                </a:lnTo>
                <a:lnTo>
                  <a:pt x="2270" y="1229"/>
                </a:lnTo>
                <a:lnTo>
                  <a:pt x="2266" y="1219"/>
                </a:lnTo>
                <a:lnTo>
                  <a:pt x="2261" y="1208"/>
                </a:lnTo>
                <a:lnTo>
                  <a:pt x="2255" y="1197"/>
                </a:lnTo>
                <a:lnTo>
                  <a:pt x="2249" y="1191"/>
                </a:lnTo>
                <a:lnTo>
                  <a:pt x="2243" y="1184"/>
                </a:lnTo>
                <a:lnTo>
                  <a:pt x="2236" y="1179"/>
                </a:lnTo>
                <a:lnTo>
                  <a:pt x="2230" y="1173"/>
                </a:lnTo>
                <a:lnTo>
                  <a:pt x="2199" y="1156"/>
                </a:lnTo>
                <a:lnTo>
                  <a:pt x="2195" y="1154"/>
                </a:lnTo>
                <a:lnTo>
                  <a:pt x="2191" y="1152"/>
                </a:lnTo>
                <a:lnTo>
                  <a:pt x="2289" y="1152"/>
                </a:lnTo>
                <a:lnTo>
                  <a:pt x="2289" y="1801"/>
                </a:lnTo>
                <a:lnTo>
                  <a:pt x="2007" y="1800"/>
                </a:lnTo>
                <a:lnTo>
                  <a:pt x="1978" y="1801"/>
                </a:lnTo>
                <a:lnTo>
                  <a:pt x="1953" y="1802"/>
                </a:lnTo>
                <a:lnTo>
                  <a:pt x="1931" y="1804"/>
                </a:lnTo>
                <a:lnTo>
                  <a:pt x="1909" y="1806"/>
                </a:lnTo>
                <a:lnTo>
                  <a:pt x="1888" y="1808"/>
                </a:lnTo>
                <a:lnTo>
                  <a:pt x="1866" y="1811"/>
                </a:lnTo>
                <a:lnTo>
                  <a:pt x="1841" y="1813"/>
                </a:lnTo>
                <a:lnTo>
                  <a:pt x="1811" y="1813"/>
                </a:lnTo>
                <a:lnTo>
                  <a:pt x="1783" y="1813"/>
                </a:lnTo>
                <a:lnTo>
                  <a:pt x="1756" y="1813"/>
                </a:lnTo>
                <a:lnTo>
                  <a:pt x="1730" y="1813"/>
                </a:lnTo>
                <a:lnTo>
                  <a:pt x="1705" y="1814"/>
                </a:lnTo>
                <a:lnTo>
                  <a:pt x="1681" y="1815"/>
                </a:lnTo>
                <a:lnTo>
                  <a:pt x="1658" y="1816"/>
                </a:lnTo>
                <a:lnTo>
                  <a:pt x="1636" y="1818"/>
                </a:lnTo>
                <a:lnTo>
                  <a:pt x="1612" y="1821"/>
                </a:lnTo>
                <a:lnTo>
                  <a:pt x="1585" y="1825"/>
                </a:lnTo>
                <a:lnTo>
                  <a:pt x="1560" y="1825"/>
                </a:lnTo>
                <a:lnTo>
                  <a:pt x="1538" y="1824"/>
                </a:lnTo>
                <a:lnTo>
                  <a:pt x="1516" y="1821"/>
                </a:lnTo>
                <a:lnTo>
                  <a:pt x="1495" y="1818"/>
                </a:lnTo>
                <a:lnTo>
                  <a:pt x="1473" y="1816"/>
                </a:lnTo>
                <a:lnTo>
                  <a:pt x="1448" y="1814"/>
                </a:lnTo>
                <a:lnTo>
                  <a:pt x="1420" y="1813"/>
                </a:lnTo>
                <a:lnTo>
                  <a:pt x="1408" y="1152"/>
                </a:lnTo>
                <a:lnTo>
                  <a:pt x="1579" y="1164"/>
                </a:lnTo>
                <a:lnTo>
                  <a:pt x="1553" y="1163"/>
                </a:lnTo>
                <a:lnTo>
                  <a:pt x="1528" y="1161"/>
                </a:lnTo>
                <a:lnTo>
                  <a:pt x="1503" y="1161"/>
                </a:lnTo>
                <a:lnTo>
                  <a:pt x="1481" y="1164"/>
                </a:lnTo>
                <a:lnTo>
                  <a:pt x="1471" y="1166"/>
                </a:lnTo>
                <a:lnTo>
                  <a:pt x="1461" y="1168"/>
                </a:lnTo>
                <a:lnTo>
                  <a:pt x="1453" y="1172"/>
                </a:lnTo>
                <a:lnTo>
                  <a:pt x="1446" y="1178"/>
                </a:lnTo>
                <a:lnTo>
                  <a:pt x="1440" y="1184"/>
                </a:lnTo>
                <a:lnTo>
                  <a:pt x="1436" y="1192"/>
                </a:lnTo>
                <a:lnTo>
                  <a:pt x="1433" y="1202"/>
                </a:lnTo>
                <a:lnTo>
                  <a:pt x="1432" y="1213"/>
                </a:lnTo>
                <a:close/>
                <a:moveTo>
                  <a:pt x="943" y="1482"/>
                </a:moveTo>
                <a:lnTo>
                  <a:pt x="944" y="1372"/>
                </a:lnTo>
                <a:lnTo>
                  <a:pt x="945" y="1295"/>
                </a:lnTo>
                <a:lnTo>
                  <a:pt x="945" y="1267"/>
                </a:lnTo>
                <a:lnTo>
                  <a:pt x="944" y="1244"/>
                </a:lnTo>
                <a:lnTo>
                  <a:pt x="943" y="1227"/>
                </a:lnTo>
                <a:lnTo>
                  <a:pt x="940" y="1213"/>
                </a:lnTo>
                <a:lnTo>
                  <a:pt x="937" y="1203"/>
                </a:lnTo>
                <a:lnTo>
                  <a:pt x="933" y="1194"/>
                </a:lnTo>
                <a:lnTo>
                  <a:pt x="927" y="1188"/>
                </a:lnTo>
                <a:lnTo>
                  <a:pt x="920" y="1182"/>
                </a:lnTo>
                <a:lnTo>
                  <a:pt x="899" y="1170"/>
                </a:lnTo>
                <a:lnTo>
                  <a:pt x="869" y="1152"/>
                </a:lnTo>
                <a:lnTo>
                  <a:pt x="968" y="1152"/>
                </a:lnTo>
                <a:lnTo>
                  <a:pt x="968" y="1801"/>
                </a:lnTo>
                <a:lnTo>
                  <a:pt x="291" y="1821"/>
                </a:lnTo>
                <a:lnTo>
                  <a:pt x="276" y="1824"/>
                </a:lnTo>
                <a:lnTo>
                  <a:pt x="262" y="1825"/>
                </a:lnTo>
                <a:lnTo>
                  <a:pt x="249" y="1825"/>
                </a:lnTo>
                <a:lnTo>
                  <a:pt x="237" y="1825"/>
                </a:lnTo>
                <a:lnTo>
                  <a:pt x="213" y="1824"/>
                </a:lnTo>
                <a:lnTo>
                  <a:pt x="192" y="1821"/>
                </a:lnTo>
                <a:lnTo>
                  <a:pt x="170" y="1818"/>
                </a:lnTo>
                <a:lnTo>
                  <a:pt x="149" y="1816"/>
                </a:lnTo>
                <a:lnTo>
                  <a:pt x="125" y="1814"/>
                </a:lnTo>
                <a:lnTo>
                  <a:pt x="98" y="1813"/>
                </a:lnTo>
                <a:lnTo>
                  <a:pt x="86" y="1152"/>
                </a:lnTo>
                <a:lnTo>
                  <a:pt x="832" y="1164"/>
                </a:lnTo>
                <a:lnTo>
                  <a:pt x="759" y="1164"/>
                </a:lnTo>
                <a:lnTo>
                  <a:pt x="686" y="1164"/>
                </a:lnTo>
                <a:lnTo>
                  <a:pt x="612" y="1164"/>
                </a:lnTo>
                <a:lnTo>
                  <a:pt x="539" y="1165"/>
                </a:lnTo>
                <a:lnTo>
                  <a:pt x="465" y="1165"/>
                </a:lnTo>
                <a:lnTo>
                  <a:pt x="392" y="1165"/>
                </a:lnTo>
                <a:lnTo>
                  <a:pt x="318" y="1164"/>
                </a:lnTo>
                <a:lnTo>
                  <a:pt x="245" y="1164"/>
                </a:lnTo>
                <a:lnTo>
                  <a:pt x="214" y="1163"/>
                </a:lnTo>
                <a:lnTo>
                  <a:pt x="186" y="1161"/>
                </a:lnTo>
                <a:lnTo>
                  <a:pt x="172" y="1163"/>
                </a:lnTo>
                <a:lnTo>
                  <a:pt x="159" y="1164"/>
                </a:lnTo>
                <a:lnTo>
                  <a:pt x="148" y="1167"/>
                </a:lnTo>
                <a:lnTo>
                  <a:pt x="136" y="1171"/>
                </a:lnTo>
                <a:lnTo>
                  <a:pt x="131" y="1175"/>
                </a:lnTo>
                <a:lnTo>
                  <a:pt x="126" y="1179"/>
                </a:lnTo>
                <a:lnTo>
                  <a:pt x="122" y="1182"/>
                </a:lnTo>
                <a:lnTo>
                  <a:pt x="118" y="1188"/>
                </a:lnTo>
                <a:lnTo>
                  <a:pt x="114" y="1193"/>
                </a:lnTo>
                <a:lnTo>
                  <a:pt x="111" y="1199"/>
                </a:lnTo>
                <a:lnTo>
                  <a:pt x="108" y="1206"/>
                </a:lnTo>
                <a:lnTo>
                  <a:pt x="104" y="1215"/>
                </a:lnTo>
                <a:lnTo>
                  <a:pt x="102" y="1222"/>
                </a:lnTo>
                <a:lnTo>
                  <a:pt x="100" y="1232"/>
                </a:lnTo>
                <a:lnTo>
                  <a:pt x="99" y="1243"/>
                </a:lnTo>
                <a:lnTo>
                  <a:pt x="98" y="1254"/>
                </a:lnTo>
                <a:lnTo>
                  <a:pt x="97" y="1280"/>
                </a:lnTo>
                <a:lnTo>
                  <a:pt x="98" y="1310"/>
                </a:lnTo>
                <a:lnTo>
                  <a:pt x="110" y="1605"/>
                </a:lnTo>
                <a:lnTo>
                  <a:pt x="111" y="1627"/>
                </a:lnTo>
                <a:lnTo>
                  <a:pt x="113" y="1647"/>
                </a:lnTo>
                <a:lnTo>
                  <a:pt x="117" y="1663"/>
                </a:lnTo>
                <a:lnTo>
                  <a:pt x="122" y="1677"/>
                </a:lnTo>
                <a:lnTo>
                  <a:pt x="125" y="1683"/>
                </a:lnTo>
                <a:lnTo>
                  <a:pt x="128" y="1688"/>
                </a:lnTo>
                <a:lnTo>
                  <a:pt x="133" y="1692"/>
                </a:lnTo>
                <a:lnTo>
                  <a:pt x="137" y="1697"/>
                </a:lnTo>
                <a:lnTo>
                  <a:pt x="141" y="1700"/>
                </a:lnTo>
                <a:lnTo>
                  <a:pt x="146" y="1703"/>
                </a:lnTo>
                <a:lnTo>
                  <a:pt x="151" y="1706"/>
                </a:lnTo>
                <a:lnTo>
                  <a:pt x="156" y="1709"/>
                </a:lnTo>
                <a:lnTo>
                  <a:pt x="168" y="1712"/>
                </a:lnTo>
                <a:lnTo>
                  <a:pt x="182" y="1714"/>
                </a:lnTo>
                <a:lnTo>
                  <a:pt x="198" y="1715"/>
                </a:lnTo>
                <a:lnTo>
                  <a:pt x="214" y="1716"/>
                </a:lnTo>
                <a:lnTo>
                  <a:pt x="251" y="1715"/>
                </a:lnTo>
                <a:lnTo>
                  <a:pt x="294" y="1715"/>
                </a:lnTo>
                <a:lnTo>
                  <a:pt x="332" y="1714"/>
                </a:lnTo>
                <a:lnTo>
                  <a:pt x="370" y="1714"/>
                </a:lnTo>
                <a:lnTo>
                  <a:pt x="409" y="1714"/>
                </a:lnTo>
                <a:lnTo>
                  <a:pt x="447" y="1714"/>
                </a:lnTo>
                <a:lnTo>
                  <a:pt x="486" y="1714"/>
                </a:lnTo>
                <a:lnTo>
                  <a:pt x="524" y="1714"/>
                </a:lnTo>
                <a:lnTo>
                  <a:pt x="562" y="1714"/>
                </a:lnTo>
                <a:lnTo>
                  <a:pt x="601" y="1714"/>
                </a:lnTo>
                <a:lnTo>
                  <a:pt x="650" y="1716"/>
                </a:lnTo>
                <a:lnTo>
                  <a:pt x="695" y="1719"/>
                </a:lnTo>
                <a:lnTo>
                  <a:pt x="736" y="1724"/>
                </a:lnTo>
                <a:lnTo>
                  <a:pt x="771" y="1728"/>
                </a:lnTo>
                <a:lnTo>
                  <a:pt x="803" y="1731"/>
                </a:lnTo>
                <a:lnTo>
                  <a:pt x="831" y="1732"/>
                </a:lnTo>
                <a:lnTo>
                  <a:pt x="843" y="1732"/>
                </a:lnTo>
                <a:lnTo>
                  <a:pt x="855" y="1732"/>
                </a:lnTo>
                <a:lnTo>
                  <a:pt x="866" y="1730"/>
                </a:lnTo>
                <a:lnTo>
                  <a:pt x="875" y="1728"/>
                </a:lnTo>
                <a:lnTo>
                  <a:pt x="885" y="1725"/>
                </a:lnTo>
                <a:lnTo>
                  <a:pt x="893" y="1721"/>
                </a:lnTo>
                <a:lnTo>
                  <a:pt x="900" y="1714"/>
                </a:lnTo>
                <a:lnTo>
                  <a:pt x="908" y="1708"/>
                </a:lnTo>
                <a:lnTo>
                  <a:pt x="913" y="1699"/>
                </a:lnTo>
                <a:lnTo>
                  <a:pt x="919" y="1689"/>
                </a:lnTo>
                <a:lnTo>
                  <a:pt x="924" y="1677"/>
                </a:lnTo>
                <a:lnTo>
                  <a:pt x="929" y="1664"/>
                </a:lnTo>
                <a:lnTo>
                  <a:pt x="932" y="1649"/>
                </a:lnTo>
                <a:lnTo>
                  <a:pt x="935" y="1632"/>
                </a:lnTo>
                <a:lnTo>
                  <a:pt x="937" y="1612"/>
                </a:lnTo>
                <a:lnTo>
                  <a:pt x="939" y="1590"/>
                </a:lnTo>
                <a:lnTo>
                  <a:pt x="942" y="1541"/>
                </a:lnTo>
                <a:lnTo>
                  <a:pt x="943" y="1482"/>
                </a:lnTo>
                <a:close/>
                <a:moveTo>
                  <a:pt x="1053" y="833"/>
                </a:moveTo>
                <a:lnTo>
                  <a:pt x="1297" y="821"/>
                </a:lnTo>
                <a:lnTo>
                  <a:pt x="1298" y="843"/>
                </a:lnTo>
                <a:lnTo>
                  <a:pt x="1302" y="861"/>
                </a:lnTo>
                <a:lnTo>
                  <a:pt x="1305" y="876"/>
                </a:lnTo>
                <a:lnTo>
                  <a:pt x="1310" y="894"/>
                </a:lnTo>
                <a:lnTo>
                  <a:pt x="1241" y="903"/>
                </a:lnTo>
                <a:lnTo>
                  <a:pt x="1195" y="907"/>
                </a:lnTo>
                <a:lnTo>
                  <a:pt x="1179" y="909"/>
                </a:lnTo>
                <a:lnTo>
                  <a:pt x="1166" y="909"/>
                </a:lnTo>
                <a:lnTo>
                  <a:pt x="1156" y="907"/>
                </a:lnTo>
                <a:lnTo>
                  <a:pt x="1148" y="906"/>
                </a:lnTo>
                <a:lnTo>
                  <a:pt x="1134" y="903"/>
                </a:lnTo>
                <a:lnTo>
                  <a:pt x="1117" y="899"/>
                </a:lnTo>
                <a:lnTo>
                  <a:pt x="1106" y="897"/>
                </a:lnTo>
                <a:lnTo>
                  <a:pt x="1092" y="896"/>
                </a:lnTo>
                <a:lnTo>
                  <a:pt x="1075" y="894"/>
                </a:lnTo>
                <a:lnTo>
                  <a:pt x="1053" y="894"/>
                </a:lnTo>
                <a:lnTo>
                  <a:pt x="1053" y="833"/>
                </a:lnTo>
                <a:close/>
                <a:moveTo>
                  <a:pt x="1494" y="318"/>
                </a:moveTo>
                <a:lnTo>
                  <a:pt x="1494" y="575"/>
                </a:lnTo>
                <a:lnTo>
                  <a:pt x="1463" y="575"/>
                </a:lnTo>
                <a:lnTo>
                  <a:pt x="1437" y="574"/>
                </a:lnTo>
                <a:lnTo>
                  <a:pt x="1413" y="572"/>
                </a:lnTo>
                <a:lnTo>
                  <a:pt x="1391" y="570"/>
                </a:lnTo>
                <a:lnTo>
                  <a:pt x="1368" y="568"/>
                </a:lnTo>
                <a:lnTo>
                  <a:pt x="1343" y="566"/>
                </a:lnTo>
                <a:lnTo>
                  <a:pt x="1316" y="564"/>
                </a:lnTo>
                <a:lnTo>
                  <a:pt x="1285" y="563"/>
                </a:lnTo>
                <a:lnTo>
                  <a:pt x="832" y="563"/>
                </a:lnTo>
                <a:lnTo>
                  <a:pt x="832" y="183"/>
                </a:lnTo>
                <a:lnTo>
                  <a:pt x="1506" y="183"/>
                </a:lnTo>
                <a:lnTo>
                  <a:pt x="1506" y="204"/>
                </a:lnTo>
                <a:lnTo>
                  <a:pt x="1503" y="221"/>
                </a:lnTo>
                <a:lnTo>
                  <a:pt x="1502" y="236"/>
                </a:lnTo>
                <a:lnTo>
                  <a:pt x="1499" y="249"/>
                </a:lnTo>
                <a:lnTo>
                  <a:pt x="1497" y="263"/>
                </a:lnTo>
                <a:lnTo>
                  <a:pt x="1496" y="278"/>
                </a:lnTo>
                <a:lnTo>
                  <a:pt x="1494" y="295"/>
                </a:lnTo>
                <a:lnTo>
                  <a:pt x="1494" y="318"/>
                </a:lnTo>
                <a:close/>
                <a:moveTo>
                  <a:pt x="746" y="147"/>
                </a:moveTo>
                <a:lnTo>
                  <a:pt x="744" y="337"/>
                </a:lnTo>
                <a:lnTo>
                  <a:pt x="742" y="472"/>
                </a:lnTo>
                <a:lnTo>
                  <a:pt x="743" y="499"/>
                </a:lnTo>
                <a:lnTo>
                  <a:pt x="744" y="523"/>
                </a:lnTo>
                <a:lnTo>
                  <a:pt x="746" y="545"/>
                </a:lnTo>
                <a:lnTo>
                  <a:pt x="750" y="563"/>
                </a:lnTo>
                <a:lnTo>
                  <a:pt x="754" y="581"/>
                </a:lnTo>
                <a:lnTo>
                  <a:pt x="759" y="595"/>
                </a:lnTo>
                <a:lnTo>
                  <a:pt x="767" y="608"/>
                </a:lnTo>
                <a:lnTo>
                  <a:pt x="776" y="619"/>
                </a:lnTo>
                <a:lnTo>
                  <a:pt x="785" y="627"/>
                </a:lnTo>
                <a:lnTo>
                  <a:pt x="798" y="635"/>
                </a:lnTo>
                <a:lnTo>
                  <a:pt x="813" y="642"/>
                </a:lnTo>
                <a:lnTo>
                  <a:pt x="828" y="646"/>
                </a:lnTo>
                <a:lnTo>
                  <a:pt x="846" y="649"/>
                </a:lnTo>
                <a:lnTo>
                  <a:pt x="868" y="651"/>
                </a:lnTo>
                <a:lnTo>
                  <a:pt x="891" y="653"/>
                </a:lnTo>
                <a:lnTo>
                  <a:pt x="917" y="655"/>
                </a:lnTo>
                <a:lnTo>
                  <a:pt x="1050" y="652"/>
                </a:lnTo>
                <a:lnTo>
                  <a:pt x="1237" y="649"/>
                </a:lnTo>
                <a:lnTo>
                  <a:pt x="1292" y="650"/>
                </a:lnTo>
                <a:lnTo>
                  <a:pt x="1341" y="652"/>
                </a:lnTo>
                <a:lnTo>
                  <a:pt x="1384" y="656"/>
                </a:lnTo>
                <a:lnTo>
                  <a:pt x="1422" y="659"/>
                </a:lnTo>
                <a:lnTo>
                  <a:pt x="1455" y="661"/>
                </a:lnTo>
                <a:lnTo>
                  <a:pt x="1483" y="662"/>
                </a:lnTo>
                <a:lnTo>
                  <a:pt x="1495" y="661"/>
                </a:lnTo>
                <a:lnTo>
                  <a:pt x="1506" y="660"/>
                </a:lnTo>
                <a:lnTo>
                  <a:pt x="1516" y="659"/>
                </a:lnTo>
                <a:lnTo>
                  <a:pt x="1525" y="656"/>
                </a:lnTo>
                <a:lnTo>
                  <a:pt x="1534" y="651"/>
                </a:lnTo>
                <a:lnTo>
                  <a:pt x="1541" y="647"/>
                </a:lnTo>
                <a:lnTo>
                  <a:pt x="1548" y="640"/>
                </a:lnTo>
                <a:lnTo>
                  <a:pt x="1553" y="633"/>
                </a:lnTo>
                <a:lnTo>
                  <a:pt x="1559" y="624"/>
                </a:lnTo>
                <a:lnTo>
                  <a:pt x="1563" y="613"/>
                </a:lnTo>
                <a:lnTo>
                  <a:pt x="1566" y="601"/>
                </a:lnTo>
                <a:lnTo>
                  <a:pt x="1569" y="588"/>
                </a:lnTo>
                <a:lnTo>
                  <a:pt x="1573" y="572"/>
                </a:lnTo>
                <a:lnTo>
                  <a:pt x="1575" y="555"/>
                </a:lnTo>
                <a:lnTo>
                  <a:pt x="1576" y="535"/>
                </a:lnTo>
                <a:lnTo>
                  <a:pt x="1577" y="513"/>
                </a:lnTo>
                <a:lnTo>
                  <a:pt x="1578" y="464"/>
                </a:lnTo>
                <a:lnTo>
                  <a:pt x="1579" y="404"/>
                </a:lnTo>
                <a:lnTo>
                  <a:pt x="1579" y="372"/>
                </a:lnTo>
                <a:lnTo>
                  <a:pt x="1580" y="343"/>
                </a:lnTo>
                <a:lnTo>
                  <a:pt x="1584" y="317"/>
                </a:lnTo>
                <a:lnTo>
                  <a:pt x="1586" y="292"/>
                </a:lnTo>
                <a:lnTo>
                  <a:pt x="1591" y="249"/>
                </a:lnTo>
                <a:lnTo>
                  <a:pt x="1594" y="212"/>
                </a:lnTo>
                <a:lnTo>
                  <a:pt x="1593" y="194"/>
                </a:lnTo>
                <a:lnTo>
                  <a:pt x="1592" y="179"/>
                </a:lnTo>
                <a:lnTo>
                  <a:pt x="1590" y="172"/>
                </a:lnTo>
                <a:lnTo>
                  <a:pt x="1588" y="164"/>
                </a:lnTo>
                <a:lnTo>
                  <a:pt x="1585" y="156"/>
                </a:lnTo>
                <a:lnTo>
                  <a:pt x="1581" y="149"/>
                </a:lnTo>
                <a:lnTo>
                  <a:pt x="1577" y="142"/>
                </a:lnTo>
                <a:lnTo>
                  <a:pt x="1572" y="135"/>
                </a:lnTo>
                <a:lnTo>
                  <a:pt x="1566" y="127"/>
                </a:lnTo>
                <a:lnTo>
                  <a:pt x="1560" y="121"/>
                </a:lnTo>
                <a:lnTo>
                  <a:pt x="1545" y="105"/>
                </a:lnTo>
                <a:lnTo>
                  <a:pt x="1525" y="91"/>
                </a:lnTo>
                <a:lnTo>
                  <a:pt x="1522" y="89"/>
                </a:lnTo>
                <a:lnTo>
                  <a:pt x="1517" y="86"/>
                </a:lnTo>
                <a:lnTo>
                  <a:pt x="1603" y="86"/>
                </a:lnTo>
                <a:lnTo>
                  <a:pt x="1603" y="735"/>
                </a:lnTo>
                <a:lnTo>
                  <a:pt x="1585" y="732"/>
                </a:lnTo>
                <a:lnTo>
                  <a:pt x="1559" y="731"/>
                </a:lnTo>
                <a:lnTo>
                  <a:pt x="1527" y="729"/>
                </a:lnTo>
                <a:lnTo>
                  <a:pt x="1489" y="728"/>
                </a:lnTo>
                <a:lnTo>
                  <a:pt x="1402" y="731"/>
                </a:lnTo>
                <a:lnTo>
                  <a:pt x="1305" y="734"/>
                </a:lnTo>
                <a:lnTo>
                  <a:pt x="1204" y="738"/>
                </a:lnTo>
                <a:lnTo>
                  <a:pt x="1104" y="742"/>
                </a:lnTo>
                <a:lnTo>
                  <a:pt x="1015" y="746"/>
                </a:lnTo>
                <a:lnTo>
                  <a:pt x="943" y="747"/>
                </a:lnTo>
                <a:lnTo>
                  <a:pt x="734" y="747"/>
                </a:lnTo>
                <a:lnTo>
                  <a:pt x="722" y="86"/>
                </a:lnTo>
                <a:lnTo>
                  <a:pt x="881" y="98"/>
                </a:lnTo>
                <a:lnTo>
                  <a:pt x="858" y="98"/>
                </a:lnTo>
                <a:lnTo>
                  <a:pt x="834" y="97"/>
                </a:lnTo>
                <a:lnTo>
                  <a:pt x="811" y="97"/>
                </a:lnTo>
                <a:lnTo>
                  <a:pt x="791" y="99"/>
                </a:lnTo>
                <a:lnTo>
                  <a:pt x="781" y="101"/>
                </a:lnTo>
                <a:lnTo>
                  <a:pt x="773" y="104"/>
                </a:lnTo>
                <a:lnTo>
                  <a:pt x="766" y="107"/>
                </a:lnTo>
                <a:lnTo>
                  <a:pt x="759" y="113"/>
                </a:lnTo>
                <a:lnTo>
                  <a:pt x="754" y="119"/>
                </a:lnTo>
                <a:lnTo>
                  <a:pt x="750" y="127"/>
                </a:lnTo>
                <a:lnTo>
                  <a:pt x="747" y="136"/>
                </a:lnTo>
                <a:lnTo>
                  <a:pt x="746" y="147"/>
                </a:lnTo>
                <a:close/>
                <a:moveTo>
                  <a:pt x="637" y="74"/>
                </a:moveTo>
                <a:lnTo>
                  <a:pt x="637" y="137"/>
                </a:lnTo>
                <a:lnTo>
                  <a:pt x="638" y="234"/>
                </a:lnTo>
                <a:lnTo>
                  <a:pt x="639" y="354"/>
                </a:lnTo>
                <a:lnTo>
                  <a:pt x="640" y="481"/>
                </a:lnTo>
                <a:lnTo>
                  <a:pt x="643" y="605"/>
                </a:lnTo>
                <a:lnTo>
                  <a:pt x="648" y="710"/>
                </a:lnTo>
                <a:lnTo>
                  <a:pt x="651" y="753"/>
                </a:lnTo>
                <a:lnTo>
                  <a:pt x="654" y="787"/>
                </a:lnTo>
                <a:lnTo>
                  <a:pt x="655" y="800"/>
                </a:lnTo>
                <a:lnTo>
                  <a:pt x="657" y="810"/>
                </a:lnTo>
                <a:lnTo>
                  <a:pt x="660" y="816"/>
                </a:lnTo>
                <a:lnTo>
                  <a:pt x="662" y="821"/>
                </a:lnTo>
                <a:lnTo>
                  <a:pt x="670" y="824"/>
                </a:lnTo>
                <a:lnTo>
                  <a:pt x="679" y="827"/>
                </a:lnTo>
                <a:lnTo>
                  <a:pt x="689" y="829"/>
                </a:lnTo>
                <a:lnTo>
                  <a:pt x="699" y="832"/>
                </a:lnTo>
                <a:lnTo>
                  <a:pt x="718" y="834"/>
                </a:lnTo>
                <a:lnTo>
                  <a:pt x="739" y="834"/>
                </a:lnTo>
                <a:lnTo>
                  <a:pt x="760" y="834"/>
                </a:lnTo>
                <a:lnTo>
                  <a:pt x="782" y="834"/>
                </a:lnTo>
                <a:lnTo>
                  <a:pt x="806" y="834"/>
                </a:lnTo>
                <a:lnTo>
                  <a:pt x="830" y="837"/>
                </a:lnTo>
                <a:lnTo>
                  <a:pt x="854" y="838"/>
                </a:lnTo>
                <a:lnTo>
                  <a:pt x="879" y="838"/>
                </a:lnTo>
                <a:lnTo>
                  <a:pt x="901" y="837"/>
                </a:lnTo>
                <a:lnTo>
                  <a:pt x="923" y="836"/>
                </a:lnTo>
                <a:lnTo>
                  <a:pt x="932" y="837"/>
                </a:lnTo>
                <a:lnTo>
                  <a:pt x="940" y="838"/>
                </a:lnTo>
                <a:lnTo>
                  <a:pt x="948" y="840"/>
                </a:lnTo>
                <a:lnTo>
                  <a:pt x="955" y="843"/>
                </a:lnTo>
                <a:lnTo>
                  <a:pt x="960" y="848"/>
                </a:lnTo>
                <a:lnTo>
                  <a:pt x="964" y="853"/>
                </a:lnTo>
                <a:lnTo>
                  <a:pt x="967" y="861"/>
                </a:lnTo>
                <a:lnTo>
                  <a:pt x="968" y="870"/>
                </a:lnTo>
                <a:lnTo>
                  <a:pt x="967" y="877"/>
                </a:lnTo>
                <a:lnTo>
                  <a:pt x="967" y="883"/>
                </a:lnTo>
                <a:lnTo>
                  <a:pt x="965" y="887"/>
                </a:lnTo>
                <a:lnTo>
                  <a:pt x="963" y="891"/>
                </a:lnTo>
                <a:lnTo>
                  <a:pt x="959" y="897"/>
                </a:lnTo>
                <a:lnTo>
                  <a:pt x="955" y="900"/>
                </a:lnTo>
                <a:lnTo>
                  <a:pt x="950" y="904"/>
                </a:lnTo>
                <a:lnTo>
                  <a:pt x="947" y="910"/>
                </a:lnTo>
                <a:lnTo>
                  <a:pt x="945" y="913"/>
                </a:lnTo>
                <a:lnTo>
                  <a:pt x="944" y="917"/>
                </a:lnTo>
                <a:lnTo>
                  <a:pt x="943" y="924"/>
                </a:lnTo>
                <a:lnTo>
                  <a:pt x="943" y="930"/>
                </a:lnTo>
                <a:lnTo>
                  <a:pt x="943" y="937"/>
                </a:lnTo>
                <a:lnTo>
                  <a:pt x="944" y="942"/>
                </a:lnTo>
                <a:lnTo>
                  <a:pt x="946" y="948"/>
                </a:lnTo>
                <a:lnTo>
                  <a:pt x="948" y="953"/>
                </a:lnTo>
                <a:lnTo>
                  <a:pt x="950" y="956"/>
                </a:lnTo>
                <a:lnTo>
                  <a:pt x="953" y="961"/>
                </a:lnTo>
                <a:lnTo>
                  <a:pt x="958" y="964"/>
                </a:lnTo>
                <a:lnTo>
                  <a:pt x="962" y="967"/>
                </a:lnTo>
                <a:lnTo>
                  <a:pt x="971" y="973"/>
                </a:lnTo>
                <a:lnTo>
                  <a:pt x="983" y="976"/>
                </a:lnTo>
                <a:lnTo>
                  <a:pt x="995" y="979"/>
                </a:lnTo>
                <a:lnTo>
                  <a:pt x="1009" y="981"/>
                </a:lnTo>
                <a:lnTo>
                  <a:pt x="1038" y="983"/>
                </a:lnTo>
                <a:lnTo>
                  <a:pt x="1068" y="986"/>
                </a:lnTo>
                <a:lnTo>
                  <a:pt x="1084" y="987"/>
                </a:lnTo>
                <a:lnTo>
                  <a:pt x="1099" y="988"/>
                </a:lnTo>
                <a:lnTo>
                  <a:pt x="1113" y="990"/>
                </a:lnTo>
                <a:lnTo>
                  <a:pt x="1126" y="992"/>
                </a:lnTo>
                <a:lnTo>
                  <a:pt x="1126" y="1033"/>
                </a:lnTo>
                <a:lnTo>
                  <a:pt x="1125" y="1077"/>
                </a:lnTo>
                <a:lnTo>
                  <a:pt x="1125" y="1119"/>
                </a:lnTo>
                <a:lnTo>
                  <a:pt x="1124" y="1163"/>
                </a:lnTo>
                <a:lnTo>
                  <a:pt x="1124" y="1205"/>
                </a:lnTo>
                <a:lnTo>
                  <a:pt x="1126" y="1247"/>
                </a:lnTo>
                <a:lnTo>
                  <a:pt x="1128" y="1289"/>
                </a:lnTo>
                <a:lnTo>
                  <a:pt x="1134" y="1328"/>
                </a:lnTo>
                <a:lnTo>
                  <a:pt x="1151" y="1665"/>
                </a:lnTo>
                <a:lnTo>
                  <a:pt x="1053" y="1665"/>
                </a:lnTo>
                <a:lnTo>
                  <a:pt x="1053" y="1127"/>
                </a:lnTo>
                <a:lnTo>
                  <a:pt x="1052" y="1121"/>
                </a:lnTo>
                <a:lnTo>
                  <a:pt x="1052" y="1117"/>
                </a:lnTo>
                <a:lnTo>
                  <a:pt x="1050" y="1112"/>
                </a:lnTo>
                <a:lnTo>
                  <a:pt x="1049" y="1107"/>
                </a:lnTo>
                <a:lnTo>
                  <a:pt x="1044" y="1100"/>
                </a:lnTo>
                <a:lnTo>
                  <a:pt x="1037" y="1093"/>
                </a:lnTo>
                <a:lnTo>
                  <a:pt x="1028" y="1087"/>
                </a:lnTo>
                <a:lnTo>
                  <a:pt x="1019" y="1082"/>
                </a:lnTo>
                <a:lnTo>
                  <a:pt x="1008" y="1078"/>
                </a:lnTo>
                <a:lnTo>
                  <a:pt x="996" y="1075"/>
                </a:lnTo>
                <a:lnTo>
                  <a:pt x="984" y="1071"/>
                </a:lnTo>
                <a:lnTo>
                  <a:pt x="971" y="1069"/>
                </a:lnTo>
                <a:lnTo>
                  <a:pt x="958" y="1068"/>
                </a:lnTo>
                <a:lnTo>
                  <a:pt x="945" y="1067"/>
                </a:lnTo>
                <a:lnTo>
                  <a:pt x="918" y="1066"/>
                </a:lnTo>
                <a:lnTo>
                  <a:pt x="894" y="1066"/>
                </a:lnTo>
                <a:lnTo>
                  <a:pt x="49" y="1066"/>
                </a:lnTo>
                <a:lnTo>
                  <a:pt x="39" y="1066"/>
                </a:lnTo>
                <a:lnTo>
                  <a:pt x="30" y="1069"/>
                </a:lnTo>
                <a:lnTo>
                  <a:pt x="21" y="1074"/>
                </a:lnTo>
                <a:lnTo>
                  <a:pt x="14" y="1079"/>
                </a:lnTo>
                <a:lnTo>
                  <a:pt x="9" y="1087"/>
                </a:lnTo>
                <a:lnTo>
                  <a:pt x="5" y="1095"/>
                </a:lnTo>
                <a:lnTo>
                  <a:pt x="1" y="1104"/>
                </a:lnTo>
                <a:lnTo>
                  <a:pt x="0" y="1115"/>
                </a:lnTo>
                <a:lnTo>
                  <a:pt x="0" y="1482"/>
                </a:lnTo>
                <a:lnTo>
                  <a:pt x="1" y="1536"/>
                </a:lnTo>
                <a:lnTo>
                  <a:pt x="2" y="1588"/>
                </a:lnTo>
                <a:lnTo>
                  <a:pt x="5" y="1637"/>
                </a:lnTo>
                <a:lnTo>
                  <a:pt x="7" y="1685"/>
                </a:lnTo>
                <a:lnTo>
                  <a:pt x="9" y="1732"/>
                </a:lnTo>
                <a:lnTo>
                  <a:pt x="11" y="1781"/>
                </a:lnTo>
                <a:lnTo>
                  <a:pt x="12" y="1832"/>
                </a:lnTo>
                <a:lnTo>
                  <a:pt x="12" y="1886"/>
                </a:lnTo>
                <a:lnTo>
                  <a:pt x="49" y="1893"/>
                </a:lnTo>
                <a:lnTo>
                  <a:pt x="86" y="1900"/>
                </a:lnTo>
                <a:lnTo>
                  <a:pt x="123" y="1904"/>
                </a:lnTo>
                <a:lnTo>
                  <a:pt x="161" y="1906"/>
                </a:lnTo>
                <a:lnTo>
                  <a:pt x="200" y="1908"/>
                </a:lnTo>
                <a:lnTo>
                  <a:pt x="239" y="1909"/>
                </a:lnTo>
                <a:lnTo>
                  <a:pt x="279" y="1910"/>
                </a:lnTo>
                <a:lnTo>
                  <a:pt x="319" y="1910"/>
                </a:lnTo>
                <a:lnTo>
                  <a:pt x="318" y="1931"/>
                </a:lnTo>
                <a:lnTo>
                  <a:pt x="317" y="1947"/>
                </a:lnTo>
                <a:lnTo>
                  <a:pt x="315" y="1959"/>
                </a:lnTo>
                <a:lnTo>
                  <a:pt x="313" y="1969"/>
                </a:lnTo>
                <a:lnTo>
                  <a:pt x="309" y="1976"/>
                </a:lnTo>
                <a:lnTo>
                  <a:pt x="306" y="1980"/>
                </a:lnTo>
                <a:lnTo>
                  <a:pt x="304" y="1982"/>
                </a:lnTo>
                <a:lnTo>
                  <a:pt x="301" y="1983"/>
                </a:lnTo>
                <a:lnTo>
                  <a:pt x="298" y="1984"/>
                </a:lnTo>
                <a:lnTo>
                  <a:pt x="296" y="1984"/>
                </a:lnTo>
                <a:lnTo>
                  <a:pt x="294" y="1985"/>
                </a:lnTo>
                <a:lnTo>
                  <a:pt x="294" y="1988"/>
                </a:lnTo>
                <a:lnTo>
                  <a:pt x="295" y="1995"/>
                </a:lnTo>
                <a:lnTo>
                  <a:pt x="302" y="2014"/>
                </a:lnTo>
                <a:lnTo>
                  <a:pt x="305" y="2019"/>
                </a:lnTo>
                <a:lnTo>
                  <a:pt x="310" y="2026"/>
                </a:lnTo>
                <a:lnTo>
                  <a:pt x="318" y="2030"/>
                </a:lnTo>
                <a:lnTo>
                  <a:pt x="327" y="2035"/>
                </a:lnTo>
                <a:lnTo>
                  <a:pt x="336" y="2039"/>
                </a:lnTo>
                <a:lnTo>
                  <a:pt x="348" y="2043"/>
                </a:lnTo>
                <a:lnTo>
                  <a:pt x="361" y="2046"/>
                </a:lnTo>
                <a:lnTo>
                  <a:pt x="374" y="2048"/>
                </a:lnTo>
                <a:lnTo>
                  <a:pt x="406" y="2053"/>
                </a:lnTo>
                <a:lnTo>
                  <a:pt x="439" y="2056"/>
                </a:lnTo>
                <a:lnTo>
                  <a:pt x="476" y="2057"/>
                </a:lnTo>
                <a:lnTo>
                  <a:pt x="514" y="2057"/>
                </a:lnTo>
                <a:lnTo>
                  <a:pt x="553" y="2056"/>
                </a:lnTo>
                <a:lnTo>
                  <a:pt x="592" y="2054"/>
                </a:lnTo>
                <a:lnTo>
                  <a:pt x="629" y="2052"/>
                </a:lnTo>
                <a:lnTo>
                  <a:pt x="665" y="2048"/>
                </a:lnTo>
                <a:lnTo>
                  <a:pt x="699" y="2045"/>
                </a:lnTo>
                <a:lnTo>
                  <a:pt x="728" y="2041"/>
                </a:lnTo>
                <a:lnTo>
                  <a:pt x="752" y="2036"/>
                </a:lnTo>
                <a:lnTo>
                  <a:pt x="771" y="2033"/>
                </a:lnTo>
                <a:lnTo>
                  <a:pt x="770" y="2007"/>
                </a:lnTo>
                <a:lnTo>
                  <a:pt x="768" y="1986"/>
                </a:lnTo>
                <a:lnTo>
                  <a:pt x="764" y="1970"/>
                </a:lnTo>
                <a:lnTo>
                  <a:pt x="759" y="1956"/>
                </a:lnTo>
                <a:lnTo>
                  <a:pt x="755" y="1943"/>
                </a:lnTo>
                <a:lnTo>
                  <a:pt x="752" y="1928"/>
                </a:lnTo>
                <a:lnTo>
                  <a:pt x="749" y="1909"/>
                </a:lnTo>
                <a:lnTo>
                  <a:pt x="746" y="1886"/>
                </a:lnTo>
                <a:lnTo>
                  <a:pt x="853" y="1887"/>
                </a:lnTo>
                <a:lnTo>
                  <a:pt x="931" y="1889"/>
                </a:lnTo>
                <a:lnTo>
                  <a:pt x="961" y="1889"/>
                </a:lnTo>
                <a:lnTo>
                  <a:pt x="985" y="1888"/>
                </a:lnTo>
                <a:lnTo>
                  <a:pt x="996" y="1887"/>
                </a:lnTo>
                <a:lnTo>
                  <a:pt x="1006" y="1886"/>
                </a:lnTo>
                <a:lnTo>
                  <a:pt x="1013" y="1883"/>
                </a:lnTo>
                <a:lnTo>
                  <a:pt x="1021" y="1881"/>
                </a:lnTo>
                <a:lnTo>
                  <a:pt x="1027" y="1879"/>
                </a:lnTo>
                <a:lnTo>
                  <a:pt x="1033" y="1876"/>
                </a:lnTo>
                <a:lnTo>
                  <a:pt x="1037" y="1871"/>
                </a:lnTo>
                <a:lnTo>
                  <a:pt x="1041" y="1867"/>
                </a:lnTo>
                <a:lnTo>
                  <a:pt x="1045" y="1862"/>
                </a:lnTo>
                <a:lnTo>
                  <a:pt x="1047" y="1856"/>
                </a:lnTo>
                <a:lnTo>
                  <a:pt x="1049" y="1850"/>
                </a:lnTo>
                <a:lnTo>
                  <a:pt x="1050" y="1843"/>
                </a:lnTo>
                <a:lnTo>
                  <a:pt x="1052" y="1826"/>
                </a:lnTo>
                <a:lnTo>
                  <a:pt x="1053" y="1805"/>
                </a:lnTo>
                <a:lnTo>
                  <a:pt x="1053" y="1780"/>
                </a:lnTo>
                <a:lnTo>
                  <a:pt x="1053" y="1751"/>
                </a:lnTo>
                <a:lnTo>
                  <a:pt x="1334" y="1751"/>
                </a:lnTo>
                <a:lnTo>
                  <a:pt x="1333" y="1799"/>
                </a:lnTo>
                <a:lnTo>
                  <a:pt x="1332" y="1837"/>
                </a:lnTo>
                <a:lnTo>
                  <a:pt x="1332" y="1844"/>
                </a:lnTo>
                <a:lnTo>
                  <a:pt x="1333" y="1851"/>
                </a:lnTo>
                <a:lnTo>
                  <a:pt x="1335" y="1858"/>
                </a:lnTo>
                <a:lnTo>
                  <a:pt x="1336" y="1864"/>
                </a:lnTo>
                <a:lnTo>
                  <a:pt x="1340" y="1870"/>
                </a:lnTo>
                <a:lnTo>
                  <a:pt x="1343" y="1875"/>
                </a:lnTo>
                <a:lnTo>
                  <a:pt x="1348" y="1880"/>
                </a:lnTo>
                <a:lnTo>
                  <a:pt x="1354" y="1884"/>
                </a:lnTo>
                <a:lnTo>
                  <a:pt x="1360" y="1888"/>
                </a:lnTo>
                <a:lnTo>
                  <a:pt x="1368" y="1892"/>
                </a:lnTo>
                <a:lnTo>
                  <a:pt x="1376" y="1895"/>
                </a:lnTo>
                <a:lnTo>
                  <a:pt x="1386" y="1897"/>
                </a:lnTo>
                <a:lnTo>
                  <a:pt x="1411" y="1902"/>
                </a:lnTo>
                <a:lnTo>
                  <a:pt x="1442" y="1906"/>
                </a:lnTo>
                <a:lnTo>
                  <a:pt x="1479" y="1908"/>
                </a:lnTo>
                <a:lnTo>
                  <a:pt x="1524" y="1909"/>
                </a:lnTo>
                <a:lnTo>
                  <a:pt x="1578" y="1910"/>
                </a:lnTo>
                <a:lnTo>
                  <a:pt x="1640" y="1910"/>
                </a:lnTo>
                <a:lnTo>
                  <a:pt x="1626" y="2033"/>
                </a:lnTo>
                <a:lnTo>
                  <a:pt x="1645" y="2036"/>
                </a:lnTo>
                <a:lnTo>
                  <a:pt x="1667" y="2041"/>
                </a:lnTo>
                <a:lnTo>
                  <a:pt x="1692" y="2044"/>
                </a:lnTo>
                <a:lnTo>
                  <a:pt x="1720" y="2047"/>
                </a:lnTo>
                <a:lnTo>
                  <a:pt x="1779" y="2052"/>
                </a:lnTo>
                <a:lnTo>
                  <a:pt x="1842" y="2055"/>
                </a:lnTo>
                <a:lnTo>
                  <a:pt x="1873" y="2056"/>
                </a:lnTo>
                <a:lnTo>
                  <a:pt x="1905" y="2056"/>
                </a:lnTo>
                <a:lnTo>
                  <a:pt x="1934" y="2056"/>
                </a:lnTo>
                <a:lnTo>
                  <a:pt x="1963" y="2055"/>
                </a:lnTo>
                <a:lnTo>
                  <a:pt x="1989" y="2053"/>
                </a:lnTo>
                <a:lnTo>
                  <a:pt x="2014" y="2051"/>
                </a:lnTo>
                <a:lnTo>
                  <a:pt x="2036" y="2047"/>
                </a:lnTo>
                <a:lnTo>
                  <a:pt x="2054" y="2043"/>
                </a:lnTo>
                <a:lnTo>
                  <a:pt x="2068" y="2037"/>
                </a:lnTo>
                <a:lnTo>
                  <a:pt x="2079" y="2032"/>
                </a:lnTo>
                <a:lnTo>
                  <a:pt x="2085" y="2029"/>
                </a:lnTo>
                <a:lnTo>
                  <a:pt x="2088" y="2026"/>
                </a:lnTo>
                <a:lnTo>
                  <a:pt x="2091" y="2022"/>
                </a:lnTo>
                <a:lnTo>
                  <a:pt x="2093" y="2019"/>
                </a:lnTo>
                <a:lnTo>
                  <a:pt x="2097" y="2011"/>
                </a:lnTo>
                <a:lnTo>
                  <a:pt x="2099" y="2003"/>
                </a:lnTo>
                <a:lnTo>
                  <a:pt x="2098" y="1994"/>
                </a:lnTo>
                <a:lnTo>
                  <a:pt x="2097" y="1984"/>
                </a:lnTo>
                <a:lnTo>
                  <a:pt x="2090" y="1963"/>
                </a:lnTo>
                <a:lnTo>
                  <a:pt x="2081" y="1940"/>
                </a:lnTo>
                <a:lnTo>
                  <a:pt x="2077" y="1927"/>
                </a:lnTo>
                <a:lnTo>
                  <a:pt x="2074" y="1914"/>
                </a:lnTo>
                <a:lnTo>
                  <a:pt x="2071" y="1901"/>
                </a:lnTo>
                <a:lnTo>
                  <a:pt x="2068" y="1886"/>
                </a:lnTo>
                <a:lnTo>
                  <a:pt x="2103" y="1887"/>
                </a:lnTo>
                <a:lnTo>
                  <a:pt x="2142" y="1889"/>
                </a:lnTo>
                <a:lnTo>
                  <a:pt x="2182" y="1890"/>
                </a:lnTo>
                <a:lnTo>
                  <a:pt x="2223" y="1892"/>
                </a:lnTo>
                <a:lnTo>
                  <a:pt x="2244" y="1892"/>
                </a:lnTo>
                <a:lnTo>
                  <a:pt x="2264" y="1891"/>
                </a:lnTo>
                <a:lnTo>
                  <a:pt x="2283" y="1891"/>
                </a:lnTo>
                <a:lnTo>
                  <a:pt x="2302" y="1889"/>
                </a:lnTo>
                <a:lnTo>
                  <a:pt x="2319" y="1887"/>
                </a:lnTo>
                <a:lnTo>
                  <a:pt x="2334" y="1883"/>
                </a:lnTo>
                <a:lnTo>
                  <a:pt x="2349" y="1879"/>
                </a:lnTo>
                <a:lnTo>
                  <a:pt x="2362" y="1874"/>
                </a:lnTo>
                <a:lnTo>
                  <a:pt x="2366" y="1866"/>
                </a:lnTo>
                <a:lnTo>
                  <a:pt x="2368" y="1855"/>
                </a:lnTo>
                <a:lnTo>
                  <a:pt x="2370" y="1842"/>
                </a:lnTo>
                <a:lnTo>
                  <a:pt x="2372" y="1827"/>
                </a:lnTo>
                <a:lnTo>
                  <a:pt x="2375" y="1788"/>
                </a:lnTo>
                <a:lnTo>
                  <a:pt x="2377" y="1742"/>
                </a:lnTo>
                <a:lnTo>
                  <a:pt x="2380" y="1689"/>
                </a:lnTo>
                <a:lnTo>
                  <a:pt x="2380" y="1632"/>
                </a:lnTo>
                <a:lnTo>
                  <a:pt x="2381" y="1570"/>
                </a:lnTo>
                <a:lnTo>
                  <a:pt x="2381" y="1507"/>
                </a:lnTo>
                <a:lnTo>
                  <a:pt x="2380" y="1442"/>
                </a:lnTo>
                <a:lnTo>
                  <a:pt x="2379" y="1379"/>
                </a:lnTo>
                <a:lnTo>
                  <a:pt x="2377" y="1317"/>
                </a:lnTo>
                <a:lnTo>
                  <a:pt x="2377" y="1258"/>
                </a:lnTo>
                <a:lnTo>
                  <a:pt x="2376" y="1206"/>
                </a:lnTo>
                <a:lnTo>
                  <a:pt x="2375" y="1158"/>
                </a:lnTo>
                <a:lnTo>
                  <a:pt x="2374" y="1120"/>
                </a:lnTo>
                <a:lnTo>
                  <a:pt x="2374" y="1090"/>
                </a:lnTo>
                <a:lnTo>
                  <a:pt x="2342" y="1081"/>
                </a:lnTo>
                <a:lnTo>
                  <a:pt x="2311" y="1074"/>
                </a:lnTo>
                <a:lnTo>
                  <a:pt x="2296" y="1070"/>
                </a:lnTo>
                <a:lnTo>
                  <a:pt x="2279" y="1068"/>
                </a:lnTo>
                <a:lnTo>
                  <a:pt x="2260" y="1066"/>
                </a:lnTo>
                <a:lnTo>
                  <a:pt x="2240" y="1066"/>
                </a:lnTo>
                <a:lnTo>
                  <a:pt x="1371" y="1066"/>
                </a:lnTo>
                <a:lnTo>
                  <a:pt x="1365" y="1066"/>
                </a:lnTo>
                <a:lnTo>
                  <a:pt x="1358" y="1067"/>
                </a:lnTo>
                <a:lnTo>
                  <a:pt x="1353" y="1069"/>
                </a:lnTo>
                <a:lnTo>
                  <a:pt x="1347" y="1071"/>
                </a:lnTo>
                <a:lnTo>
                  <a:pt x="1343" y="1075"/>
                </a:lnTo>
                <a:lnTo>
                  <a:pt x="1338" y="1079"/>
                </a:lnTo>
                <a:lnTo>
                  <a:pt x="1335" y="1083"/>
                </a:lnTo>
                <a:lnTo>
                  <a:pt x="1332" y="1088"/>
                </a:lnTo>
                <a:lnTo>
                  <a:pt x="1328" y="1100"/>
                </a:lnTo>
                <a:lnTo>
                  <a:pt x="1324" y="1112"/>
                </a:lnTo>
                <a:lnTo>
                  <a:pt x="1322" y="1125"/>
                </a:lnTo>
                <a:lnTo>
                  <a:pt x="1322" y="1139"/>
                </a:lnTo>
                <a:lnTo>
                  <a:pt x="1322" y="1544"/>
                </a:lnTo>
                <a:lnTo>
                  <a:pt x="1322" y="1563"/>
                </a:lnTo>
                <a:lnTo>
                  <a:pt x="1324" y="1581"/>
                </a:lnTo>
                <a:lnTo>
                  <a:pt x="1327" y="1596"/>
                </a:lnTo>
                <a:lnTo>
                  <a:pt x="1329" y="1610"/>
                </a:lnTo>
                <a:lnTo>
                  <a:pt x="1332" y="1621"/>
                </a:lnTo>
                <a:lnTo>
                  <a:pt x="1333" y="1630"/>
                </a:lnTo>
                <a:lnTo>
                  <a:pt x="1334" y="1639"/>
                </a:lnTo>
                <a:lnTo>
                  <a:pt x="1334" y="1647"/>
                </a:lnTo>
                <a:lnTo>
                  <a:pt x="1333" y="1649"/>
                </a:lnTo>
                <a:lnTo>
                  <a:pt x="1332" y="1652"/>
                </a:lnTo>
                <a:lnTo>
                  <a:pt x="1330" y="1654"/>
                </a:lnTo>
                <a:lnTo>
                  <a:pt x="1328" y="1656"/>
                </a:lnTo>
                <a:lnTo>
                  <a:pt x="1321" y="1660"/>
                </a:lnTo>
                <a:lnTo>
                  <a:pt x="1311" y="1662"/>
                </a:lnTo>
                <a:lnTo>
                  <a:pt x="1298" y="1664"/>
                </a:lnTo>
                <a:lnTo>
                  <a:pt x="1282" y="1665"/>
                </a:lnTo>
                <a:lnTo>
                  <a:pt x="1261" y="1665"/>
                </a:lnTo>
                <a:lnTo>
                  <a:pt x="1237" y="1665"/>
                </a:lnTo>
                <a:lnTo>
                  <a:pt x="1235" y="1645"/>
                </a:lnTo>
                <a:lnTo>
                  <a:pt x="1234" y="1625"/>
                </a:lnTo>
                <a:lnTo>
                  <a:pt x="1232" y="1608"/>
                </a:lnTo>
                <a:lnTo>
                  <a:pt x="1230" y="1591"/>
                </a:lnTo>
                <a:lnTo>
                  <a:pt x="1228" y="1574"/>
                </a:lnTo>
                <a:lnTo>
                  <a:pt x="1226" y="1554"/>
                </a:lnTo>
                <a:lnTo>
                  <a:pt x="1225" y="1533"/>
                </a:lnTo>
                <a:lnTo>
                  <a:pt x="1224" y="1507"/>
                </a:lnTo>
                <a:lnTo>
                  <a:pt x="1212" y="992"/>
                </a:lnTo>
                <a:lnTo>
                  <a:pt x="1379" y="975"/>
                </a:lnTo>
                <a:lnTo>
                  <a:pt x="1388" y="970"/>
                </a:lnTo>
                <a:lnTo>
                  <a:pt x="1397" y="965"/>
                </a:lnTo>
                <a:lnTo>
                  <a:pt x="1404" y="961"/>
                </a:lnTo>
                <a:lnTo>
                  <a:pt x="1408" y="955"/>
                </a:lnTo>
                <a:lnTo>
                  <a:pt x="1411" y="950"/>
                </a:lnTo>
                <a:lnTo>
                  <a:pt x="1413" y="943"/>
                </a:lnTo>
                <a:lnTo>
                  <a:pt x="1413" y="937"/>
                </a:lnTo>
                <a:lnTo>
                  <a:pt x="1412" y="928"/>
                </a:lnTo>
                <a:lnTo>
                  <a:pt x="1401" y="887"/>
                </a:lnTo>
                <a:lnTo>
                  <a:pt x="1383" y="821"/>
                </a:lnTo>
                <a:lnTo>
                  <a:pt x="1415" y="820"/>
                </a:lnTo>
                <a:lnTo>
                  <a:pt x="1444" y="818"/>
                </a:lnTo>
                <a:lnTo>
                  <a:pt x="1470" y="816"/>
                </a:lnTo>
                <a:lnTo>
                  <a:pt x="1499" y="813"/>
                </a:lnTo>
                <a:lnTo>
                  <a:pt x="1520" y="812"/>
                </a:lnTo>
                <a:lnTo>
                  <a:pt x="1540" y="812"/>
                </a:lnTo>
                <a:lnTo>
                  <a:pt x="1559" y="812"/>
                </a:lnTo>
                <a:lnTo>
                  <a:pt x="1575" y="814"/>
                </a:lnTo>
                <a:lnTo>
                  <a:pt x="1604" y="817"/>
                </a:lnTo>
                <a:lnTo>
                  <a:pt x="1629" y="822"/>
                </a:lnTo>
                <a:lnTo>
                  <a:pt x="1639" y="823"/>
                </a:lnTo>
                <a:lnTo>
                  <a:pt x="1649" y="823"/>
                </a:lnTo>
                <a:lnTo>
                  <a:pt x="1656" y="821"/>
                </a:lnTo>
                <a:lnTo>
                  <a:pt x="1664" y="818"/>
                </a:lnTo>
                <a:lnTo>
                  <a:pt x="1669" y="814"/>
                </a:lnTo>
                <a:lnTo>
                  <a:pt x="1675" y="808"/>
                </a:lnTo>
                <a:lnTo>
                  <a:pt x="1679" y="799"/>
                </a:lnTo>
                <a:lnTo>
                  <a:pt x="1683" y="788"/>
                </a:lnTo>
                <a:lnTo>
                  <a:pt x="1687" y="775"/>
                </a:lnTo>
                <a:lnTo>
                  <a:pt x="1689" y="758"/>
                </a:lnTo>
                <a:lnTo>
                  <a:pt x="1690" y="737"/>
                </a:lnTo>
                <a:lnTo>
                  <a:pt x="1692" y="713"/>
                </a:lnTo>
                <a:lnTo>
                  <a:pt x="1693" y="653"/>
                </a:lnTo>
                <a:lnTo>
                  <a:pt x="1693" y="576"/>
                </a:lnTo>
                <a:lnTo>
                  <a:pt x="1692" y="480"/>
                </a:lnTo>
                <a:lnTo>
                  <a:pt x="1691" y="361"/>
                </a:lnTo>
                <a:lnTo>
                  <a:pt x="1690" y="218"/>
                </a:lnTo>
                <a:lnTo>
                  <a:pt x="1689" y="49"/>
                </a:lnTo>
                <a:lnTo>
                  <a:pt x="1689" y="41"/>
                </a:lnTo>
                <a:lnTo>
                  <a:pt x="1686" y="34"/>
                </a:lnTo>
                <a:lnTo>
                  <a:pt x="1682" y="27"/>
                </a:lnTo>
                <a:lnTo>
                  <a:pt x="1677" y="22"/>
                </a:lnTo>
                <a:lnTo>
                  <a:pt x="1670" y="17"/>
                </a:lnTo>
                <a:lnTo>
                  <a:pt x="1663" y="13"/>
                </a:lnTo>
                <a:lnTo>
                  <a:pt x="1655" y="10"/>
                </a:lnTo>
                <a:lnTo>
                  <a:pt x="1646" y="8"/>
                </a:lnTo>
                <a:lnTo>
                  <a:pt x="1627" y="3"/>
                </a:lnTo>
                <a:lnTo>
                  <a:pt x="1606" y="1"/>
                </a:lnTo>
                <a:lnTo>
                  <a:pt x="1586" y="0"/>
                </a:lnTo>
                <a:lnTo>
                  <a:pt x="1566" y="0"/>
                </a:lnTo>
                <a:lnTo>
                  <a:pt x="686" y="0"/>
                </a:lnTo>
                <a:lnTo>
                  <a:pt x="679" y="0"/>
                </a:lnTo>
                <a:lnTo>
                  <a:pt x="673" y="2"/>
                </a:lnTo>
                <a:lnTo>
                  <a:pt x="667" y="3"/>
                </a:lnTo>
                <a:lnTo>
                  <a:pt x="662" y="7"/>
                </a:lnTo>
                <a:lnTo>
                  <a:pt x="657" y="10"/>
                </a:lnTo>
                <a:lnTo>
                  <a:pt x="654" y="13"/>
                </a:lnTo>
                <a:lnTo>
                  <a:pt x="650" y="17"/>
                </a:lnTo>
                <a:lnTo>
                  <a:pt x="647" y="23"/>
                </a:lnTo>
                <a:lnTo>
                  <a:pt x="642" y="34"/>
                </a:lnTo>
                <a:lnTo>
                  <a:pt x="639" y="47"/>
                </a:lnTo>
                <a:lnTo>
                  <a:pt x="637" y="60"/>
                </a:lnTo>
                <a:lnTo>
                  <a:pt x="637" y="7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7"/>
          <p:cNvSpPr>
            <a:spLocks noEditPoints="1"/>
          </p:cNvSpPr>
          <p:nvPr/>
        </p:nvSpPr>
        <p:spPr bwMode="auto">
          <a:xfrm>
            <a:off x="1291642" y="2987740"/>
            <a:ext cx="472942" cy="458884"/>
          </a:xfrm>
          <a:custGeom>
            <a:avLst/>
            <a:gdLst>
              <a:gd name="T0" fmla="*/ 1642 w 1885"/>
              <a:gd name="T1" fmla="*/ 1317 h 1828"/>
              <a:gd name="T2" fmla="*/ 1773 w 1885"/>
              <a:gd name="T3" fmla="*/ 1061 h 1828"/>
              <a:gd name="T4" fmla="*/ 1594 w 1885"/>
              <a:gd name="T5" fmla="*/ 1478 h 1828"/>
              <a:gd name="T6" fmla="*/ 499 w 1885"/>
              <a:gd name="T7" fmla="*/ 1382 h 1828"/>
              <a:gd name="T8" fmla="*/ 625 w 1885"/>
              <a:gd name="T9" fmla="*/ 1668 h 1828"/>
              <a:gd name="T10" fmla="*/ 237 w 1885"/>
              <a:gd name="T11" fmla="*/ 1382 h 1828"/>
              <a:gd name="T12" fmla="*/ 125 w 1885"/>
              <a:gd name="T13" fmla="*/ 869 h 1828"/>
              <a:gd name="T14" fmla="*/ 330 w 1885"/>
              <a:gd name="T15" fmla="*/ 987 h 1828"/>
              <a:gd name="T16" fmla="*/ 589 w 1885"/>
              <a:gd name="T17" fmla="*/ 906 h 1828"/>
              <a:gd name="T18" fmla="*/ 845 w 1885"/>
              <a:gd name="T19" fmla="*/ 1215 h 1828"/>
              <a:gd name="T20" fmla="*/ 663 w 1885"/>
              <a:gd name="T21" fmla="*/ 1537 h 1828"/>
              <a:gd name="T22" fmla="*/ 404 w 1885"/>
              <a:gd name="T23" fmla="*/ 1055 h 1828"/>
              <a:gd name="T24" fmla="*/ 429 w 1885"/>
              <a:gd name="T25" fmla="*/ 896 h 1828"/>
              <a:gd name="T26" fmla="*/ 1394 w 1885"/>
              <a:gd name="T27" fmla="*/ 711 h 1828"/>
              <a:gd name="T28" fmla="*/ 1643 w 1885"/>
              <a:gd name="T29" fmla="*/ 888 h 1828"/>
              <a:gd name="T30" fmla="*/ 1608 w 1885"/>
              <a:gd name="T31" fmla="*/ 1069 h 1828"/>
              <a:gd name="T32" fmla="*/ 1460 w 1885"/>
              <a:gd name="T33" fmla="*/ 1469 h 1828"/>
              <a:gd name="T34" fmla="*/ 1388 w 1885"/>
              <a:gd name="T35" fmla="*/ 1075 h 1828"/>
              <a:gd name="T36" fmla="*/ 1181 w 1885"/>
              <a:gd name="T37" fmla="*/ 932 h 1828"/>
              <a:gd name="T38" fmla="*/ 1701 w 1885"/>
              <a:gd name="T39" fmla="*/ 792 h 1828"/>
              <a:gd name="T40" fmla="*/ 1644 w 1885"/>
              <a:gd name="T41" fmla="*/ 773 h 1828"/>
              <a:gd name="T42" fmla="*/ 1331 w 1885"/>
              <a:gd name="T43" fmla="*/ 646 h 1828"/>
              <a:gd name="T44" fmla="*/ 1406 w 1885"/>
              <a:gd name="T45" fmla="*/ 597 h 1828"/>
              <a:gd name="T46" fmla="*/ 1190 w 1885"/>
              <a:gd name="T47" fmla="*/ 584 h 1828"/>
              <a:gd name="T48" fmla="*/ 611 w 1885"/>
              <a:gd name="T49" fmla="*/ 379 h 1828"/>
              <a:gd name="T50" fmla="*/ 477 w 1885"/>
              <a:gd name="T51" fmla="*/ 572 h 1828"/>
              <a:gd name="T52" fmla="*/ 221 w 1885"/>
              <a:gd name="T53" fmla="*/ 688 h 1828"/>
              <a:gd name="T54" fmla="*/ 334 w 1885"/>
              <a:gd name="T55" fmla="*/ 799 h 1828"/>
              <a:gd name="T56" fmla="*/ 123 w 1885"/>
              <a:gd name="T57" fmla="*/ 770 h 1828"/>
              <a:gd name="T58" fmla="*/ 207 w 1885"/>
              <a:gd name="T59" fmla="*/ 442 h 1828"/>
              <a:gd name="T60" fmla="*/ 563 w 1885"/>
              <a:gd name="T61" fmla="*/ 150 h 1828"/>
              <a:gd name="T62" fmla="*/ 605 w 1885"/>
              <a:gd name="T63" fmla="*/ 274 h 1828"/>
              <a:gd name="T64" fmla="*/ 810 w 1885"/>
              <a:gd name="T65" fmla="*/ 115 h 1828"/>
              <a:gd name="T66" fmla="*/ 938 w 1885"/>
              <a:gd name="T67" fmla="*/ 202 h 1828"/>
              <a:gd name="T68" fmla="*/ 962 w 1885"/>
              <a:gd name="T69" fmla="*/ 344 h 1828"/>
              <a:gd name="T70" fmla="*/ 1206 w 1885"/>
              <a:gd name="T71" fmla="*/ 285 h 1828"/>
              <a:gd name="T72" fmla="*/ 1228 w 1885"/>
              <a:gd name="T73" fmla="*/ 407 h 1828"/>
              <a:gd name="T74" fmla="*/ 1105 w 1885"/>
              <a:gd name="T75" fmla="*/ 506 h 1828"/>
              <a:gd name="T76" fmla="*/ 1100 w 1885"/>
              <a:gd name="T77" fmla="*/ 671 h 1828"/>
              <a:gd name="T78" fmla="*/ 1058 w 1885"/>
              <a:gd name="T79" fmla="*/ 937 h 1828"/>
              <a:gd name="T80" fmla="*/ 1273 w 1885"/>
              <a:gd name="T81" fmla="*/ 1046 h 1828"/>
              <a:gd name="T82" fmla="*/ 1316 w 1885"/>
              <a:gd name="T83" fmla="*/ 1433 h 1828"/>
              <a:gd name="T84" fmla="*/ 1461 w 1885"/>
              <a:gd name="T85" fmla="*/ 1579 h 1828"/>
              <a:gd name="T86" fmla="*/ 979 w 1885"/>
              <a:gd name="T87" fmla="*/ 1740 h 1828"/>
              <a:gd name="T88" fmla="*/ 770 w 1885"/>
              <a:gd name="T89" fmla="*/ 1506 h 1828"/>
              <a:gd name="T90" fmla="*/ 917 w 1885"/>
              <a:gd name="T91" fmla="*/ 1266 h 1828"/>
              <a:gd name="T92" fmla="*/ 785 w 1885"/>
              <a:gd name="T93" fmla="*/ 1038 h 1828"/>
              <a:gd name="T94" fmla="*/ 562 w 1885"/>
              <a:gd name="T95" fmla="*/ 793 h 1828"/>
              <a:gd name="T96" fmla="*/ 344 w 1885"/>
              <a:gd name="T97" fmla="*/ 703 h 1828"/>
              <a:gd name="T98" fmla="*/ 524 w 1885"/>
              <a:gd name="T99" fmla="*/ 654 h 1828"/>
              <a:gd name="T100" fmla="*/ 835 w 1885"/>
              <a:gd name="T101" fmla="*/ 351 h 1828"/>
              <a:gd name="T102" fmla="*/ 732 w 1885"/>
              <a:gd name="T103" fmla="*/ 279 h 1828"/>
              <a:gd name="T104" fmla="*/ 1222 w 1885"/>
              <a:gd name="T105" fmla="*/ 130 h 1828"/>
              <a:gd name="T106" fmla="*/ 1690 w 1885"/>
              <a:gd name="T107" fmla="*/ 486 h 1828"/>
              <a:gd name="T108" fmla="*/ 1396 w 1885"/>
              <a:gd name="T109" fmla="*/ 448 h 1828"/>
              <a:gd name="T110" fmla="*/ 1270 w 1885"/>
              <a:gd name="T111" fmla="*/ 223 h 1828"/>
              <a:gd name="T112" fmla="*/ 0 w 1885"/>
              <a:gd name="T113" fmla="*/ 835 h 1828"/>
              <a:gd name="T114" fmla="*/ 112 w 1885"/>
              <a:gd name="T115" fmla="*/ 1365 h 1828"/>
              <a:gd name="T116" fmla="*/ 829 w 1885"/>
              <a:gd name="T117" fmla="*/ 1819 h 1828"/>
              <a:gd name="T118" fmla="*/ 1797 w 1885"/>
              <a:gd name="T119" fmla="*/ 1338 h 1828"/>
              <a:gd name="T120" fmla="*/ 1471 w 1885"/>
              <a:gd name="T121" fmla="*/ 142 h 1828"/>
              <a:gd name="T122" fmla="*/ 350 w 1885"/>
              <a:gd name="T123" fmla="*/ 161 h 1828"/>
              <a:gd name="T124" fmla="*/ 12 w 1885"/>
              <a:gd name="T125" fmla="*/ 704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5" h="1828">
                <a:moveTo>
                  <a:pt x="1494" y="1557"/>
                </a:moveTo>
                <a:lnTo>
                  <a:pt x="1494" y="1557"/>
                </a:lnTo>
                <a:lnTo>
                  <a:pt x="1494" y="1557"/>
                </a:lnTo>
                <a:close/>
                <a:moveTo>
                  <a:pt x="1494" y="1557"/>
                </a:moveTo>
                <a:lnTo>
                  <a:pt x="1494" y="1557"/>
                </a:lnTo>
                <a:lnTo>
                  <a:pt x="1494" y="1557"/>
                </a:lnTo>
                <a:close/>
                <a:moveTo>
                  <a:pt x="1530" y="1533"/>
                </a:moveTo>
                <a:lnTo>
                  <a:pt x="1535" y="1518"/>
                </a:lnTo>
                <a:lnTo>
                  <a:pt x="1542" y="1505"/>
                </a:lnTo>
                <a:lnTo>
                  <a:pt x="1551" y="1491"/>
                </a:lnTo>
                <a:lnTo>
                  <a:pt x="1561" y="1478"/>
                </a:lnTo>
                <a:lnTo>
                  <a:pt x="1571" y="1464"/>
                </a:lnTo>
                <a:lnTo>
                  <a:pt x="1580" y="1450"/>
                </a:lnTo>
                <a:lnTo>
                  <a:pt x="1590" y="1435"/>
                </a:lnTo>
                <a:lnTo>
                  <a:pt x="1600" y="1419"/>
                </a:lnTo>
                <a:lnTo>
                  <a:pt x="1615" y="1385"/>
                </a:lnTo>
                <a:lnTo>
                  <a:pt x="1629" y="1352"/>
                </a:lnTo>
                <a:lnTo>
                  <a:pt x="1642" y="1317"/>
                </a:lnTo>
                <a:lnTo>
                  <a:pt x="1653" y="1281"/>
                </a:lnTo>
                <a:lnTo>
                  <a:pt x="1663" y="1245"/>
                </a:lnTo>
                <a:lnTo>
                  <a:pt x="1672" y="1210"/>
                </a:lnTo>
                <a:lnTo>
                  <a:pt x="1680" y="1174"/>
                </a:lnTo>
                <a:lnTo>
                  <a:pt x="1687" y="1138"/>
                </a:lnTo>
                <a:lnTo>
                  <a:pt x="1689" y="1124"/>
                </a:lnTo>
                <a:lnTo>
                  <a:pt x="1692" y="1111"/>
                </a:lnTo>
                <a:lnTo>
                  <a:pt x="1694" y="1101"/>
                </a:lnTo>
                <a:lnTo>
                  <a:pt x="1697" y="1093"/>
                </a:lnTo>
                <a:lnTo>
                  <a:pt x="1701" y="1088"/>
                </a:lnTo>
                <a:lnTo>
                  <a:pt x="1705" y="1084"/>
                </a:lnTo>
                <a:lnTo>
                  <a:pt x="1709" y="1080"/>
                </a:lnTo>
                <a:lnTo>
                  <a:pt x="1714" y="1077"/>
                </a:lnTo>
                <a:lnTo>
                  <a:pt x="1727" y="1074"/>
                </a:lnTo>
                <a:lnTo>
                  <a:pt x="1742" y="1071"/>
                </a:lnTo>
                <a:lnTo>
                  <a:pt x="1752" y="1069"/>
                </a:lnTo>
                <a:lnTo>
                  <a:pt x="1761" y="1065"/>
                </a:lnTo>
                <a:lnTo>
                  <a:pt x="1773" y="1061"/>
                </a:lnTo>
                <a:lnTo>
                  <a:pt x="1786" y="1055"/>
                </a:lnTo>
                <a:lnTo>
                  <a:pt x="1786" y="1073"/>
                </a:lnTo>
                <a:lnTo>
                  <a:pt x="1785" y="1091"/>
                </a:lnTo>
                <a:lnTo>
                  <a:pt x="1783" y="1109"/>
                </a:lnTo>
                <a:lnTo>
                  <a:pt x="1780" y="1126"/>
                </a:lnTo>
                <a:lnTo>
                  <a:pt x="1777" y="1145"/>
                </a:lnTo>
                <a:lnTo>
                  <a:pt x="1772" y="1163"/>
                </a:lnTo>
                <a:lnTo>
                  <a:pt x="1768" y="1180"/>
                </a:lnTo>
                <a:lnTo>
                  <a:pt x="1762" y="1199"/>
                </a:lnTo>
                <a:lnTo>
                  <a:pt x="1749" y="1235"/>
                </a:lnTo>
                <a:lnTo>
                  <a:pt x="1734" y="1269"/>
                </a:lnTo>
                <a:lnTo>
                  <a:pt x="1718" y="1303"/>
                </a:lnTo>
                <a:lnTo>
                  <a:pt x="1700" y="1337"/>
                </a:lnTo>
                <a:lnTo>
                  <a:pt x="1680" y="1368"/>
                </a:lnTo>
                <a:lnTo>
                  <a:pt x="1659" y="1399"/>
                </a:lnTo>
                <a:lnTo>
                  <a:pt x="1639" y="1427"/>
                </a:lnTo>
                <a:lnTo>
                  <a:pt x="1617" y="1454"/>
                </a:lnTo>
                <a:lnTo>
                  <a:pt x="1594" y="1478"/>
                </a:lnTo>
                <a:lnTo>
                  <a:pt x="1573" y="1498"/>
                </a:lnTo>
                <a:lnTo>
                  <a:pt x="1551" y="1518"/>
                </a:lnTo>
                <a:lnTo>
                  <a:pt x="1530" y="1533"/>
                </a:lnTo>
                <a:close/>
                <a:moveTo>
                  <a:pt x="318" y="1044"/>
                </a:moveTo>
                <a:lnTo>
                  <a:pt x="319" y="1054"/>
                </a:lnTo>
                <a:lnTo>
                  <a:pt x="320" y="1065"/>
                </a:lnTo>
                <a:lnTo>
                  <a:pt x="323" y="1077"/>
                </a:lnTo>
                <a:lnTo>
                  <a:pt x="327" y="1089"/>
                </a:lnTo>
                <a:lnTo>
                  <a:pt x="331" y="1102"/>
                </a:lnTo>
                <a:lnTo>
                  <a:pt x="336" y="1115"/>
                </a:lnTo>
                <a:lnTo>
                  <a:pt x="342" y="1128"/>
                </a:lnTo>
                <a:lnTo>
                  <a:pt x="348" y="1141"/>
                </a:lnTo>
                <a:lnTo>
                  <a:pt x="363" y="1169"/>
                </a:lnTo>
                <a:lnTo>
                  <a:pt x="381" y="1199"/>
                </a:lnTo>
                <a:lnTo>
                  <a:pt x="399" y="1228"/>
                </a:lnTo>
                <a:lnTo>
                  <a:pt x="419" y="1258"/>
                </a:lnTo>
                <a:lnTo>
                  <a:pt x="460" y="1320"/>
                </a:lnTo>
                <a:lnTo>
                  <a:pt x="499" y="1382"/>
                </a:lnTo>
                <a:lnTo>
                  <a:pt x="516" y="1414"/>
                </a:lnTo>
                <a:lnTo>
                  <a:pt x="533" y="1444"/>
                </a:lnTo>
                <a:lnTo>
                  <a:pt x="540" y="1458"/>
                </a:lnTo>
                <a:lnTo>
                  <a:pt x="547" y="1473"/>
                </a:lnTo>
                <a:lnTo>
                  <a:pt x="552" y="1488"/>
                </a:lnTo>
                <a:lnTo>
                  <a:pt x="558" y="1502"/>
                </a:lnTo>
                <a:lnTo>
                  <a:pt x="565" y="1527"/>
                </a:lnTo>
                <a:lnTo>
                  <a:pt x="570" y="1545"/>
                </a:lnTo>
                <a:lnTo>
                  <a:pt x="573" y="1554"/>
                </a:lnTo>
                <a:lnTo>
                  <a:pt x="576" y="1562"/>
                </a:lnTo>
                <a:lnTo>
                  <a:pt x="580" y="1572"/>
                </a:lnTo>
                <a:lnTo>
                  <a:pt x="586" y="1584"/>
                </a:lnTo>
                <a:lnTo>
                  <a:pt x="598" y="1606"/>
                </a:lnTo>
                <a:lnTo>
                  <a:pt x="607" y="1622"/>
                </a:lnTo>
                <a:lnTo>
                  <a:pt x="612" y="1631"/>
                </a:lnTo>
                <a:lnTo>
                  <a:pt x="616" y="1641"/>
                </a:lnTo>
                <a:lnTo>
                  <a:pt x="620" y="1653"/>
                </a:lnTo>
                <a:lnTo>
                  <a:pt x="625" y="1668"/>
                </a:lnTo>
                <a:lnTo>
                  <a:pt x="612" y="1664"/>
                </a:lnTo>
                <a:lnTo>
                  <a:pt x="599" y="1660"/>
                </a:lnTo>
                <a:lnTo>
                  <a:pt x="586" y="1656"/>
                </a:lnTo>
                <a:lnTo>
                  <a:pt x="573" y="1650"/>
                </a:lnTo>
                <a:lnTo>
                  <a:pt x="546" y="1638"/>
                </a:lnTo>
                <a:lnTo>
                  <a:pt x="519" y="1624"/>
                </a:lnTo>
                <a:lnTo>
                  <a:pt x="490" y="1608"/>
                </a:lnTo>
                <a:lnTo>
                  <a:pt x="463" y="1591"/>
                </a:lnTo>
                <a:lnTo>
                  <a:pt x="435" y="1571"/>
                </a:lnTo>
                <a:lnTo>
                  <a:pt x="408" y="1552"/>
                </a:lnTo>
                <a:lnTo>
                  <a:pt x="382" y="1530"/>
                </a:lnTo>
                <a:lnTo>
                  <a:pt x="357" y="1509"/>
                </a:lnTo>
                <a:lnTo>
                  <a:pt x="332" y="1488"/>
                </a:lnTo>
                <a:lnTo>
                  <a:pt x="309" y="1465"/>
                </a:lnTo>
                <a:lnTo>
                  <a:pt x="289" y="1444"/>
                </a:lnTo>
                <a:lnTo>
                  <a:pt x="269" y="1422"/>
                </a:lnTo>
                <a:lnTo>
                  <a:pt x="252" y="1402"/>
                </a:lnTo>
                <a:lnTo>
                  <a:pt x="237" y="1382"/>
                </a:lnTo>
                <a:lnTo>
                  <a:pt x="215" y="1354"/>
                </a:lnTo>
                <a:lnTo>
                  <a:pt x="196" y="1327"/>
                </a:lnTo>
                <a:lnTo>
                  <a:pt x="179" y="1300"/>
                </a:lnTo>
                <a:lnTo>
                  <a:pt x="164" y="1273"/>
                </a:lnTo>
                <a:lnTo>
                  <a:pt x="150" y="1245"/>
                </a:lnTo>
                <a:lnTo>
                  <a:pt x="138" y="1218"/>
                </a:lnTo>
                <a:lnTo>
                  <a:pt x="127" y="1190"/>
                </a:lnTo>
                <a:lnTo>
                  <a:pt x="117" y="1162"/>
                </a:lnTo>
                <a:lnTo>
                  <a:pt x="110" y="1131"/>
                </a:lnTo>
                <a:lnTo>
                  <a:pt x="103" y="1100"/>
                </a:lnTo>
                <a:lnTo>
                  <a:pt x="98" y="1066"/>
                </a:lnTo>
                <a:lnTo>
                  <a:pt x="93" y="1031"/>
                </a:lnTo>
                <a:lnTo>
                  <a:pt x="90" y="993"/>
                </a:lnTo>
                <a:lnTo>
                  <a:pt x="88" y="951"/>
                </a:lnTo>
                <a:lnTo>
                  <a:pt x="86" y="907"/>
                </a:lnTo>
                <a:lnTo>
                  <a:pt x="86" y="859"/>
                </a:lnTo>
                <a:lnTo>
                  <a:pt x="109" y="864"/>
                </a:lnTo>
                <a:lnTo>
                  <a:pt x="125" y="869"/>
                </a:lnTo>
                <a:lnTo>
                  <a:pt x="139" y="873"/>
                </a:lnTo>
                <a:lnTo>
                  <a:pt x="151" y="875"/>
                </a:lnTo>
                <a:lnTo>
                  <a:pt x="164" y="879"/>
                </a:lnTo>
                <a:lnTo>
                  <a:pt x="181" y="880"/>
                </a:lnTo>
                <a:lnTo>
                  <a:pt x="203" y="882"/>
                </a:lnTo>
                <a:lnTo>
                  <a:pt x="232" y="884"/>
                </a:lnTo>
                <a:lnTo>
                  <a:pt x="246" y="886"/>
                </a:lnTo>
                <a:lnTo>
                  <a:pt x="259" y="887"/>
                </a:lnTo>
                <a:lnTo>
                  <a:pt x="270" y="889"/>
                </a:lnTo>
                <a:lnTo>
                  <a:pt x="279" y="892"/>
                </a:lnTo>
                <a:lnTo>
                  <a:pt x="288" y="895"/>
                </a:lnTo>
                <a:lnTo>
                  <a:pt x="294" y="897"/>
                </a:lnTo>
                <a:lnTo>
                  <a:pt x="301" y="901"/>
                </a:lnTo>
                <a:lnTo>
                  <a:pt x="306" y="905"/>
                </a:lnTo>
                <a:lnTo>
                  <a:pt x="327" y="923"/>
                </a:lnTo>
                <a:lnTo>
                  <a:pt x="355" y="945"/>
                </a:lnTo>
                <a:lnTo>
                  <a:pt x="342" y="965"/>
                </a:lnTo>
                <a:lnTo>
                  <a:pt x="330" y="987"/>
                </a:lnTo>
                <a:lnTo>
                  <a:pt x="326" y="999"/>
                </a:lnTo>
                <a:lnTo>
                  <a:pt x="321" y="1012"/>
                </a:lnTo>
                <a:lnTo>
                  <a:pt x="319" y="1027"/>
                </a:lnTo>
                <a:lnTo>
                  <a:pt x="318" y="1044"/>
                </a:lnTo>
                <a:close/>
                <a:moveTo>
                  <a:pt x="429" y="896"/>
                </a:moveTo>
                <a:lnTo>
                  <a:pt x="446" y="888"/>
                </a:lnTo>
                <a:lnTo>
                  <a:pt x="462" y="883"/>
                </a:lnTo>
                <a:lnTo>
                  <a:pt x="476" y="879"/>
                </a:lnTo>
                <a:lnTo>
                  <a:pt x="491" y="875"/>
                </a:lnTo>
                <a:lnTo>
                  <a:pt x="504" y="874"/>
                </a:lnTo>
                <a:lnTo>
                  <a:pt x="517" y="874"/>
                </a:lnTo>
                <a:lnTo>
                  <a:pt x="529" y="875"/>
                </a:lnTo>
                <a:lnTo>
                  <a:pt x="540" y="877"/>
                </a:lnTo>
                <a:lnTo>
                  <a:pt x="551" y="882"/>
                </a:lnTo>
                <a:lnTo>
                  <a:pt x="561" y="886"/>
                </a:lnTo>
                <a:lnTo>
                  <a:pt x="571" y="892"/>
                </a:lnTo>
                <a:lnTo>
                  <a:pt x="580" y="898"/>
                </a:lnTo>
                <a:lnTo>
                  <a:pt x="589" y="906"/>
                </a:lnTo>
                <a:lnTo>
                  <a:pt x="597" y="914"/>
                </a:lnTo>
                <a:lnTo>
                  <a:pt x="605" y="923"/>
                </a:lnTo>
                <a:lnTo>
                  <a:pt x="613" y="933"/>
                </a:lnTo>
                <a:lnTo>
                  <a:pt x="628" y="955"/>
                </a:lnTo>
                <a:lnTo>
                  <a:pt x="642" y="977"/>
                </a:lnTo>
                <a:lnTo>
                  <a:pt x="656" y="1001"/>
                </a:lnTo>
                <a:lnTo>
                  <a:pt x="671" y="1026"/>
                </a:lnTo>
                <a:lnTo>
                  <a:pt x="688" y="1051"/>
                </a:lnTo>
                <a:lnTo>
                  <a:pt x="704" y="1075"/>
                </a:lnTo>
                <a:lnTo>
                  <a:pt x="714" y="1087"/>
                </a:lnTo>
                <a:lnTo>
                  <a:pt x="722" y="1099"/>
                </a:lnTo>
                <a:lnTo>
                  <a:pt x="732" y="1110"/>
                </a:lnTo>
                <a:lnTo>
                  <a:pt x="743" y="1121"/>
                </a:lnTo>
                <a:lnTo>
                  <a:pt x="759" y="1135"/>
                </a:lnTo>
                <a:lnTo>
                  <a:pt x="770" y="1143"/>
                </a:lnTo>
                <a:lnTo>
                  <a:pt x="782" y="1151"/>
                </a:lnTo>
                <a:lnTo>
                  <a:pt x="798" y="1163"/>
                </a:lnTo>
                <a:lnTo>
                  <a:pt x="845" y="1215"/>
                </a:lnTo>
                <a:lnTo>
                  <a:pt x="825" y="1250"/>
                </a:lnTo>
                <a:lnTo>
                  <a:pt x="807" y="1279"/>
                </a:lnTo>
                <a:lnTo>
                  <a:pt x="790" y="1305"/>
                </a:lnTo>
                <a:lnTo>
                  <a:pt x="774" y="1327"/>
                </a:lnTo>
                <a:lnTo>
                  <a:pt x="747" y="1362"/>
                </a:lnTo>
                <a:lnTo>
                  <a:pt x="725" y="1390"/>
                </a:lnTo>
                <a:lnTo>
                  <a:pt x="716" y="1405"/>
                </a:lnTo>
                <a:lnTo>
                  <a:pt x="707" y="1419"/>
                </a:lnTo>
                <a:lnTo>
                  <a:pt x="701" y="1437"/>
                </a:lnTo>
                <a:lnTo>
                  <a:pt x="695" y="1455"/>
                </a:lnTo>
                <a:lnTo>
                  <a:pt x="691" y="1478"/>
                </a:lnTo>
                <a:lnTo>
                  <a:pt x="688" y="1503"/>
                </a:lnTo>
                <a:lnTo>
                  <a:pt x="687" y="1534"/>
                </a:lnTo>
                <a:lnTo>
                  <a:pt x="686" y="1570"/>
                </a:lnTo>
                <a:lnTo>
                  <a:pt x="679" y="1565"/>
                </a:lnTo>
                <a:lnTo>
                  <a:pt x="674" y="1557"/>
                </a:lnTo>
                <a:lnTo>
                  <a:pt x="668" y="1548"/>
                </a:lnTo>
                <a:lnTo>
                  <a:pt x="663" y="1537"/>
                </a:lnTo>
                <a:lnTo>
                  <a:pt x="650" y="1511"/>
                </a:lnTo>
                <a:lnTo>
                  <a:pt x="637" y="1479"/>
                </a:lnTo>
                <a:lnTo>
                  <a:pt x="622" y="1442"/>
                </a:lnTo>
                <a:lnTo>
                  <a:pt x="603" y="1401"/>
                </a:lnTo>
                <a:lnTo>
                  <a:pt x="593" y="1379"/>
                </a:lnTo>
                <a:lnTo>
                  <a:pt x="581" y="1356"/>
                </a:lnTo>
                <a:lnTo>
                  <a:pt x="568" y="1332"/>
                </a:lnTo>
                <a:lnTo>
                  <a:pt x="555" y="1308"/>
                </a:lnTo>
                <a:lnTo>
                  <a:pt x="541" y="1287"/>
                </a:lnTo>
                <a:lnTo>
                  <a:pt x="521" y="1255"/>
                </a:lnTo>
                <a:lnTo>
                  <a:pt x="496" y="1218"/>
                </a:lnTo>
                <a:lnTo>
                  <a:pt x="470" y="1179"/>
                </a:lnTo>
                <a:lnTo>
                  <a:pt x="445" y="1139"/>
                </a:lnTo>
                <a:lnTo>
                  <a:pt x="424" y="1103"/>
                </a:lnTo>
                <a:lnTo>
                  <a:pt x="416" y="1088"/>
                </a:lnTo>
                <a:lnTo>
                  <a:pt x="409" y="1074"/>
                </a:lnTo>
                <a:lnTo>
                  <a:pt x="406" y="1063"/>
                </a:lnTo>
                <a:lnTo>
                  <a:pt x="404" y="1055"/>
                </a:lnTo>
                <a:lnTo>
                  <a:pt x="405" y="1050"/>
                </a:lnTo>
                <a:lnTo>
                  <a:pt x="405" y="1045"/>
                </a:lnTo>
                <a:lnTo>
                  <a:pt x="407" y="1040"/>
                </a:lnTo>
                <a:lnTo>
                  <a:pt x="408" y="1036"/>
                </a:lnTo>
                <a:lnTo>
                  <a:pt x="412" y="1031"/>
                </a:lnTo>
                <a:lnTo>
                  <a:pt x="418" y="1025"/>
                </a:lnTo>
                <a:lnTo>
                  <a:pt x="430" y="1018"/>
                </a:lnTo>
                <a:lnTo>
                  <a:pt x="443" y="1010"/>
                </a:lnTo>
                <a:lnTo>
                  <a:pt x="447" y="1004"/>
                </a:lnTo>
                <a:lnTo>
                  <a:pt x="451" y="998"/>
                </a:lnTo>
                <a:lnTo>
                  <a:pt x="452" y="994"/>
                </a:lnTo>
                <a:lnTo>
                  <a:pt x="453" y="989"/>
                </a:lnTo>
                <a:lnTo>
                  <a:pt x="455" y="984"/>
                </a:lnTo>
                <a:lnTo>
                  <a:pt x="453" y="977"/>
                </a:lnTo>
                <a:lnTo>
                  <a:pt x="452" y="963"/>
                </a:lnTo>
                <a:lnTo>
                  <a:pt x="447" y="945"/>
                </a:lnTo>
                <a:lnTo>
                  <a:pt x="439" y="923"/>
                </a:lnTo>
                <a:lnTo>
                  <a:pt x="429" y="896"/>
                </a:lnTo>
                <a:close/>
                <a:moveTo>
                  <a:pt x="1126" y="847"/>
                </a:moveTo>
                <a:lnTo>
                  <a:pt x="1127" y="822"/>
                </a:lnTo>
                <a:lnTo>
                  <a:pt x="1127" y="804"/>
                </a:lnTo>
                <a:lnTo>
                  <a:pt x="1129" y="791"/>
                </a:lnTo>
                <a:lnTo>
                  <a:pt x="1130" y="781"/>
                </a:lnTo>
                <a:lnTo>
                  <a:pt x="1135" y="764"/>
                </a:lnTo>
                <a:lnTo>
                  <a:pt x="1138" y="737"/>
                </a:lnTo>
                <a:lnTo>
                  <a:pt x="1169" y="737"/>
                </a:lnTo>
                <a:lnTo>
                  <a:pt x="1197" y="739"/>
                </a:lnTo>
                <a:lnTo>
                  <a:pt x="1225" y="740"/>
                </a:lnTo>
                <a:lnTo>
                  <a:pt x="1249" y="741"/>
                </a:lnTo>
                <a:lnTo>
                  <a:pt x="1273" y="743"/>
                </a:lnTo>
                <a:lnTo>
                  <a:pt x="1297" y="745"/>
                </a:lnTo>
                <a:lnTo>
                  <a:pt x="1321" y="747"/>
                </a:lnTo>
                <a:lnTo>
                  <a:pt x="1346" y="749"/>
                </a:lnTo>
                <a:lnTo>
                  <a:pt x="1369" y="732"/>
                </a:lnTo>
                <a:lnTo>
                  <a:pt x="1385" y="719"/>
                </a:lnTo>
                <a:lnTo>
                  <a:pt x="1394" y="711"/>
                </a:lnTo>
                <a:lnTo>
                  <a:pt x="1403" y="705"/>
                </a:lnTo>
                <a:lnTo>
                  <a:pt x="1415" y="697"/>
                </a:lnTo>
                <a:lnTo>
                  <a:pt x="1432" y="688"/>
                </a:lnTo>
                <a:lnTo>
                  <a:pt x="1438" y="688"/>
                </a:lnTo>
                <a:lnTo>
                  <a:pt x="1444" y="689"/>
                </a:lnTo>
                <a:lnTo>
                  <a:pt x="1450" y="691"/>
                </a:lnTo>
                <a:lnTo>
                  <a:pt x="1457" y="693"/>
                </a:lnTo>
                <a:lnTo>
                  <a:pt x="1469" y="701"/>
                </a:lnTo>
                <a:lnTo>
                  <a:pt x="1482" y="710"/>
                </a:lnTo>
                <a:lnTo>
                  <a:pt x="1495" y="723"/>
                </a:lnTo>
                <a:lnTo>
                  <a:pt x="1509" y="737"/>
                </a:lnTo>
                <a:lnTo>
                  <a:pt x="1522" y="754"/>
                </a:lnTo>
                <a:lnTo>
                  <a:pt x="1536" y="771"/>
                </a:lnTo>
                <a:lnTo>
                  <a:pt x="1565" y="807"/>
                </a:lnTo>
                <a:lnTo>
                  <a:pt x="1595" y="843"/>
                </a:lnTo>
                <a:lnTo>
                  <a:pt x="1611" y="859"/>
                </a:lnTo>
                <a:lnTo>
                  <a:pt x="1627" y="875"/>
                </a:lnTo>
                <a:lnTo>
                  <a:pt x="1643" y="888"/>
                </a:lnTo>
                <a:lnTo>
                  <a:pt x="1661" y="900"/>
                </a:lnTo>
                <a:lnTo>
                  <a:pt x="1679" y="911"/>
                </a:lnTo>
                <a:lnTo>
                  <a:pt x="1692" y="919"/>
                </a:lnTo>
                <a:lnTo>
                  <a:pt x="1702" y="926"/>
                </a:lnTo>
                <a:lnTo>
                  <a:pt x="1709" y="933"/>
                </a:lnTo>
                <a:lnTo>
                  <a:pt x="1716" y="940"/>
                </a:lnTo>
                <a:lnTo>
                  <a:pt x="1721" y="950"/>
                </a:lnTo>
                <a:lnTo>
                  <a:pt x="1729" y="964"/>
                </a:lnTo>
                <a:lnTo>
                  <a:pt x="1738" y="982"/>
                </a:lnTo>
                <a:lnTo>
                  <a:pt x="1676" y="1010"/>
                </a:lnTo>
                <a:lnTo>
                  <a:pt x="1639" y="1027"/>
                </a:lnTo>
                <a:lnTo>
                  <a:pt x="1627" y="1033"/>
                </a:lnTo>
                <a:lnTo>
                  <a:pt x="1618" y="1038"/>
                </a:lnTo>
                <a:lnTo>
                  <a:pt x="1616" y="1041"/>
                </a:lnTo>
                <a:lnTo>
                  <a:pt x="1614" y="1044"/>
                </a:lnTo>
                <a:lnTo>
                  <a:pt x="1612" y="1047"/>
                </a:lnTo>
                <a:lnTo>
                  <a:pt x="1611" y="1050"/>
                </a:lnTo>
                <a:lnTo>
                  <a:pt x="1608" y="1069"/>
                </a:lnTo>
                <a:lnTo>
                  <a:pt x="1607" y="1101"/>
                </a:lnTo>
                <a:lnTo>
                  <a:pt x="1604" y="1124"/>
                </a:lnTo>
                <a:lnTo>
                  <a:pt x="1600" y="1152"/>
                </a:lnTo>
                <a:lnTo>
                  <a:pt x="1592" y="1187"/>
                </a:lnTo>
                <a:lnTo>
                  <a:pt x="1580" y="1229"/>
                </a:lnTo>
                <a:lnTo>
                  <a:pt x="1572" y="1261"/>
                </a:lnTo>
                <a:lnTo>
                  <a:pt x="1560" y="1299"/>
                </a:lnTo>
                <a:lnTo>
                  <a:pt x="1552" y="1319"/>
                </a:lnTo>
                <a:lnTo>
                  <a:pt x="1544" y="1340"/>
                </a:lnTo>
                <a:lnTo>
                  <a:pt x="1537" y="1361"/>
                </a:lnTo>
                <a:lnTo>
                  <a:pt x="1527" y="1381"/>
                </a:lnTo>
                <a:lnTo>
                  <a:pt x="1517" y="1401"/>
                </a:lnTo>
                <a:lnTo>
                  <a:pt x="1507" y="1419"/>
                </a:lnTo>
                <a:lnTo>
                  <a:pt x="1495" y="1437"/>
                </a:lnTo>
                <a:lnTo>
                  <a:pt x="1482" y="1452"/>
                </a:lnTo>
                <a:lnTo>
                  <a:pt x="1474" y="1458"/>
                </a:lnTo>
                <a:lnTo>
                  <a:pt x="1467" y="1464"/>
                </a:lnTo>
                <a:lnTo>
                  <a:pt x="1460" y="1469"/>
                </a:lnTo>
                <a:lnTo>
                  <a:pt x="1452" y="1473"/>
                </a:lnTo>
                <a:lnTo>
                  <a:pt x="1445" y="1478"/>
                </a:lnTo>
                <a:lnTo>
                  <a:pt x="1437" y="1481"/>
                </a:lnTo>
                <a:lnTo>
                  <a:pt x="1428" y="1483"/>
                </a:lnTo>
                <a:lnTo>
                  <a:pt x="1420" y="1484"/>
                </a:lnTo>
                <a:lnTo>
                  <a:pt x="1411" y="1445"/>
                </a:lnTo>
                <a:lnTo>
                  <a:pt x="1406" y="1409"/>
                </a:lnTo>
                <a:lnTo>
                  <a:pt x="1401" y="1375"/>
                </a:lnTo>
                <a:lnTo>
                  <a:pt x="1398" y="1342"/>
                </a:lnTo>
                <a:lnTo>
                  <a:pt x="1396" y="1311"/>
                </a:lnTo>
                <a:lnTo>
                  <a:pt x="1395" y="1281"/>
                </a:lnTo>
                <a:lnTo>
                  <a:pt x="1395" y="1254"/>
                </a:lnTo>
                <a:lnTo>
                  <a:pt x="1396" y="1228"/>
                </a:lnTo>
                <a:lnTo>
                  <a:pt x="1396" y="1179"/>
                </a:lnTo>
                <a:lnTo>
                  <a:pt x="1396" y="1135"/>
                </a:lnTo>
                <a:lnTo>
                  <a:pt x="1395" y="1114"/>
                </a:lnTo>
                <a:lnTo>
                  <a:pt x="1392" y="1095"/>
                </a:lnTo>
                <a:lnTo>
                  <a:pt x="1388" y="1075"/>
                </a:lnTo>
                <a:lnTo>
                  <a:pt x="1382" y="1057"/>
                </a:lnTo>
                <a:lnTo>
                  <a:pt x="1376" y="1040"/>
                </a:lnTo>
                <a:lnTo>
                  <a:pt x="1369" y="1026"/>
                </a:lnTo>
                <a:lnTo>
                  <a:pt x="1361" y="1013"/>
                </a:lnTo>
                <a:lnTo>
                  <a:pt x="1353" y="1001"/>
                </a:lnTo>
                <a:lnTo>
                  <a:pt x="1344" y="991"/>
                </a:lnTo>
                <a:lnTo>
                  <a:pt x="1335" y="983"/>
                </a:lnTo>
                <a:lnTo>
                  <a:pt x="1325" y="975"/>
                </a:lnTo>
                <a:lnTo>
                  <a:pt x="1316" y="969"/>
                </a:lnTo>
                <a:lnTo>
                  <a:pt x="1305" y="963"/>
                </a:lnTo>
                <a:lnTo>
                  <a:pt x="1295" y="959"/>
                </a:lnTo>
                <a:lnTo>
                  <a:pt x="1284" y="955"/>
                </a:lnTo>
                <a:lnTo>
                  <a:pt x="1273" y="951"/>
                </a:lnTo>
                <a:lnTo>
                  <a:pt x="1252" y="947"/>
                </a:lnTo>
                <a:lnTo>
                  <a:pt x="1230" y="943"/>
                </a:lnTo>
                <a:lnTo>
                  <a:pt x="1209" y="939"/>
                </a:lnTo>
                <a:lnTo>
                  <a:pt x="1190" y="935"/>
                </a:lnTo>
                <a:lnTo>
                  <a:pt x="1181" y="932"/>
                </a:lnTo>
                <a:lnTo>
                  <a:pt x="1172" y="928"/>
                </a:lnTo>
                <a:lnTo>
                  <a:pt x="1165" y="925"/>
                </a:lnTo>
                <a:lnTo>
                  <a:pt x="1157" y="921"/>
                </a:lnTo>
                <a:lnTo>
                  <a:pt x="1151" y="915"/>
                </a:lnTo>
                <a:lnTo>
                  <a:pt x="1144" y="909"/>
                </a:lnTo>
                <a:lnTo>
                  <a:pt x="1139" y="902"/>
                </a:lnTo>
                <a:lnTo>
                  <a:pt x="1135" y="894"/>
                </a:lnTo>
                <a:lnTo>
                  <a:pt x="1131" y="884"/>
                </a:lnTo>
                <a:lnTo>
                  <a:pt x="1128" y="873"/>
                </a:lnTo>
                <a:lnTo>
                  <a:pt x="1127" y="861"/>
                </a:lnTo>
                <a:lnTo>
                  <a:pt x="1126" y="847"/>
                </a:lnTo>
                <a:close/>
                <a:moveTo>
                  <a:pt x="1591" y="688"/>
                </a:moveTo>
                <a:lnTo>
                  <a:pt x="1615" y="705"/>
                </a:lnTo>
                <a:lnTo>
                  <a:pt x="1634" y="720"/>
                </a:lnTo>
                <a:lnTo>
                  <a:pt x="1651" y="735"/>
                </a:lnTo>
                <a:lnTo>
                  <a:pt x="1665" y="748"/>
                </a:lnTo>
                <a:lnTo>
                  <a:pt x="1685" y="772"/>
                </a:lnTo>
                <a:lnTo>
                  <a:pt x="1701" y="792"/>
                </a:lnTo>
                <a:lnTo>
                  <a:pt x="1708" y="799"/>
                </a:lnTo>
                <a:lnTo>
                  <a:pt x="1715" y="806"/>
                </a:lnTo>
                <a:lnTo>
                  <a:pt x="1722" y="810"/>
                </a:lnTo>
                <a:lnTo>
                  <a:pt x="1731" y="813"/>
                </a:lnTo>
                <a:lnTo>
                  <a:pt x="1742" y="816"/>
                </a:lnTo>
                <a:lnTo>
                  <a:pt x="1754" y="816"/>
                </a:lnTo>
                <a:lnTo>
                  <a:pt x="1769" y="813"/>
                </a:lnTo>
                <a:lnTo>
                  <a:pt x="1786" y="810"/>
                </a:lnTo>
                <a:lnTo>
                  <a:pt x="1786" y="884"/>
                </a:lnTo>
                <a:lnTo>
                  <a:pt x="1771" y="872"/>
                </a:lnTo>
                <a:lnTo>
                  <a:pt x="1760" y="862"/>
                </a:lnTo>
                <a:lnTo>
                  <a:pt x="1748" y="853"/>
                </a:lnTo>
                <a:lnTo>
                  <a:pt x="1732" y="841"/>
                </a:lnTo>
                <a:lnTo>
                  <a:pt x="1705" y="822"/>
                </a:lnTo>
                <a:lnTo>
                  <a:pt x="1683" y="807"/>
                </a:lnTo>
                <a:lnTo>
                  <a:pt x="1666" y="794"/>
                </a:lnTo>
                <a:lnTo>
                  <a:pt x="1651" y="780"/>
                </a:lnTo>
                <a:lnTo>
                  <a:pt x="1644" y="773"/>
                </a:lnTo>
                <a:lnTo>
                  <a:pt x="1637" y="765"/>
                </a:lnTo>
                <a:lnTo>
                  <a:pt x="1630" y="756"/>
                </a:lnTo>
                <a:lnTo>
                  <a:pt x="1624" y="745"/>
                </a:lnTo>
                <a:lnTo>
                  <a:pt x="1608" y="720"/>
                </a:lnTo>
                <a:lnTo>
                  <a:pt x="1591" y="688"/>
                </a:lnTo>
                <a:close/>
                <a:moveTo>
                  <a:pt x="1260" y="652"/>
                </a:moveTo>
                <a:lnTo>
                  <a:pt x="1268" y="635"/>
                </a:lnTo>
                <a:lnTo>
                  <a:pt x="1273" y="620"/>
                </a:lnTo>
                <a:lnTo>
                  <a:pt x="1279" y="606"/>
                </a:lnTo>
                <a:lnTo>
                  <a:pt x="1285" y="590"/>
                </a:lnTo>
                <a:lnTo>
                  <a:pt x="1304" y="604"/>
                </a:lnTo>
                <a:lnTo>
                  <a:pt x="1312" y="613"/>
                </a:lnTo>
                <a:lnTo>
                  <a:pt x="1317" y="616"/>
                </a:lnTo>
                <a:lnTo>
                  <a:pt x="1323" y="619"/>
                </a:lnTo>
                <a:lnTo>
                  <a:pt x="1332" y="622"/>
                </a:lnTo>
                <a:lnTo>
                  <a:pt x="1346" y="627"/>
                </a:lnTo>
                <a:lnTo>
                  <a:pt x="1337" y="639"/>
                </a:lnTo>
                <a:lnTo>
                  <a:pt x="1331" y="646"/>
                </a:lnTo>
                <a:lnTo>
                  <a:pt x="1328" y="648"/>
                </a:lnTo>
                <a:lnTo>
                  <a:pt x="1324" y="651"/>
                </a:lnTo>
                <a:lnTo>
                  <a:pt x="1321" y="652"/>
                </a:lnTo>
                <a:lnTo>
                  <a:pt x="1318" y="653"/>
                </a:lnTo>
                <a:lnTo>
                  <a:pt x="1297" y="653"/>
                </a:lnTo>
                <a:lnTo>
                  <a:pt x="1260" y="652"/>
                </a:lnTo>
                <a:close/>
                <a:moveTo>
                  <a:pt x="1505" y="615"/>
                </a:moveTo>
                <a:lnTo>
                  <a:pt x="1509" y="618"/>
                </a:lnTo>
                <a:lnTo>
                  <a:pt x="1507" y="617"/>
                </a:lnTo>
                <a:lnTo>
                  <a:pt x="1505" y="615"/>
                </a:lnTo>
                <a:close/>
                <a:moveTo>
                  <a:pt x="1408" y="578"/>
                </a:moveTo>
                <a:lnTo>
                  <a:pt x="1420" y="584"/>
                </a:lnTo>
                <a:lnTo>
                  <a:pt x="1427" y="589"/>
                </a:lnTo>
                <a:lnTo>
                  <a:pt x="1435" y="594"/>
                </a:lnTo>
                <a:lnTo>
                  <a:pt x="1445" y="602"/>
                </a:lnTo>
                <a:lnTo>
                  <a:pt x="1422" y="601"/>
                </a:lnTo>
                <a:lnTo>
                  <a:pt x="1409" y="599"/>
                </a:lnTo>
                <a:lnTo>
                  <a:pt x="1406" y="597"/>
                </a:lnTo>
                <a:lnTo>
                  <a:pt x="1403" y="596"/>
                </a:lnTo>
                <a:lnTo>
                  <a:pt x="1403" y="596"/>
                </a:lnTo>
                <a:lnTo>
                  <a:pt x="1403" y="595"/>
                </a:lnTo>
                <a:lnTo>
                  <a:pt x="1407" y="592"/>
                </a:lnTo>
                <a:lnTo>
                  <a:pt x="1410" y="589"/>
                </a:lnTo>
                <a:lnTo>
                  <a:pt x="1411" y="587"/>
                </a:lnTo>
                <a:lnTo>
                  <a:pt x="1411" y="584"/>
                </a:lnTo>
                <a:lnTo>
                  <a:pt x="1410" y="581"/>
                </a:lnTo>
                <a:lnTo>
                  <a:pt x="1408" y="578"/>
                </a:lnTo>
                <a:close/>
                <a:moveTo>
                  <a:pt x="1163" y="578"/>
                </a:moveTo>
                <a:lnTo>
                  <a:pt x="1165" y="576"/>
                </a:lnTo>
                <a:lnTo>
                  <a:pt x="1168" y="575"/>
                </a:lnTo>
                <a:lnTo>
                  <a:pt x="1171" y="575"/>
                </a:lnTo>
                <a:lnTo>
                  <a:pt x="1175" y="575"/>
                </a:lnTo>
                <a:lnTo>
                  <a:pt x="1181" y="578"/>
                </a:lnTo>
                <a:lnTo>
                  <a:pt x="1187" y="581"/>
                </a:lnTo>
                <a:lnTo>
                  <a:pt x="1189" y="583"/>
                </a:lnTo>
                <a:lnTo>
                  <a:pt x="1190" y="584"/>
                </a:lnTo>
                <a:lnTo>
                  <a:pt x="1190" y="585"/>
                </a:lnTo>
                <a:lnTo>
                  <a:pt x="1190" y="587"/>
                </a:lnTo>
                <a:lnTo>
                  <a:pt x="1186" y="588"/>
                </a:lnTo>
                <a:lnTo>
                  <a:pt x="1177" y="584"/>
                </a:lnTo>
                <a:lnTo>
                  <a:pt x="1171" y="585"/>
                </a:lnTo>
                <a:lnTo>
                  <a:pt x="1162" y="589"/>
                </a:lnTo>
                <a:lnTo>
                  <a:pt x="1158" y="589"/>
                </a:lnTo>
                <a:lnTo>
                  <a:pt x="1156" y="588"/>
                </a:lnTo>
                <a:lnTo>
                  <a:pt x="1157" y="584"/>
                </a:lnTo>
                <a:lnTo>
                  <a:pt x="1163" y="578"/>
                </a:lnTo>
                <a:close/>
                <a:moveTo>
                  <a:pt x="575" y="333"/>
                </a:moveTo>
                <a:lnTo>
                  <a:pt x="576" y="343"/>
                </a:lnTo>
                <a:lnTo>
                  <a:pt x="578" y="353"/>
                </a:lnTo>
                <a:lnTo>
                  <a:pt x="583" y="361"/>
                </a:lnTo>
                <a:lnTo>
                  <a:pt x="588" y="367"/>
                </a:lnTo>
                <a:lnTo>
                  <a:pt x="594" y="372"/>
                </a:lnTo>
                <a:lnTo>
                  <a:pt x="602" y="376"/>
                </a:lnTo>
                <a:lnTo>
                  <a:pt x="611" y="379"/>
                </a:lnTo>
                <a:lnTo>
                  <a:pt x="619" y="381"/>
                </a:lnTo>
                <a:lnTo>
                  <a:pt x="640" y="382"/>
                </a:lnTo>
                <a:lnTo>
                  <a:pt x="663" y="384"/>
                </a:lnTo>
                <a:lnTo>
                  <a:pt x="687" y="382"/>
                </a:lnTo>
                <a:lnTo>
                  <a:pt x="711" y="381"/>
                </a:lnTo>
                <a:lnTo>
                  <a:pt x="694" y="403"/>
                </a:lnTo>
                <a:lnTo>
                  <a:pt x="671" y="429"/>
                </a:lnTo>
                <a:lnTo>
                  <a:pt x="644" y="458"/>
                </a:lnTo>
                <a:lnTo>
                  <a:pt x="614" y="488"/>
                </a:lnTo>
                <a:lnTo>
                  <a:pt x="598" y="502"/>
                </a:lnTo>
                <a:lnTo>
                  <a:pt x="583" y="516"/>
                </a:lnTo>
                <a:lnTo>
                  <a:pt x="566" y="529"/>
                </a:lnTo>
                <a:lnTo>
                  <a:pt x="551" y="540"/>
                </a:lnTo>
                <a:lnTo>
                  <a:pt x="536" y="551"/>
                </a:lnTo>
                <a:lnTo>
                  <a:pt x="521" y="559"/>
                </a:lnTo>
                <a:lnTo>
                  <a:pt x="508" y="566"/>
                </a:lnTo>
                <a:lnTo>
                  <a:pt x="495" y="571"/>
                </a:lnTo>
                <a:lnTo>
                  <a:pt x="477" y="572"/>
                </a:lnTo>
                <a:lnTo>
                  <a:pt x="443" y="574"/>
                </a:lnTo>
                <a:lnTo>
                  <a:pt x="421" y="576"/>
                </a:lnTo>
                <a:lnTo>
                  <a:pt x="398" y="578"/>
                </a:lnTo>
                <a:lnTo>
                  <a:pt x="374" y="581"/>
                </a:lnTo>
                <a:lnTo>
                  <a:pt x="349" y="585"/>
                </a:lnTo>
                <a:lnTo>
                  <a:pt x="324" y="591"/>
                </a:lnTo>
                <a:lnTo>
                  <a:pt x="302" y="600"/>
                </a:lnTo>
                <a:lnTo>
                  <a:pt x="291" y="604"/>
                </a:lnTo>
                <a:lnTo>
                  <a:pt x="280" y="609"/>
                </a:lnTo>
                <a:lnTo>
                  <a:pt x="269" y="615"/>
                </a:lnTo>
                <a:lnTo>
                  <a:pt x="260" y="621"/>
                </a:lnTo>
                <a:lnTo>
                  <a:pt x="252" y="629"/>
                </a:lnTo>
                <a:lnTo>
                  <a:pt x="244" y="636"/>
                </a:lnTo>
                <a:lnTo>
                  <a:pt x="238" y="645"/>
                </a:lnTo>
                <a:lnTo>
                  <a:pt x="231" y="655"/>
                </a:lnTo>
                <a:lnTo>
                  <a:pt x="227" y="665"/>
                </a:lnTo>
                <a:lnTo>
                  <a:pt x="224" y="676"/>
                </a:lnTo>
                <a:lnTo>
                  <a:pt x="221" y="688"/>
                </a:lnTo>
                <a:lnTo>
                  <a:pt x="220" y="701"/>
                </a:lnTo>
                <a:lnTo>
                  <a:pt x="221" y="710"/>
                </a:lnTo>
                <a:lnTo>
                  <a:pt x="224" y="720"/>
                </a:lnTo>
                <a:lnTo>
                  <a:pt x="227" y="730"/>
                </a:lnTo>
                <a:lnTo>
                  <a:pt x="231" y="737"/>
                </a:lnTo>
                <a:lnTo>
                  <a:pt x="237" y="745"/>
                </a:lnTo>
                <a:lnTo>
                  <a:pt x="243" y="753"/>
                </a:lnTo>
                <a:lnTo>
                  <a:pt x="251" y="759"/>
                </a:lnTo>
                <a:lnTo>
                  <a:pt x="259" y="765"/>
                </a:lnTo>
                <a:lnTo>
                  <a:pt x="268" y="769"/>
                </a:lnTo>
                <a:lnTo>
                  <a:pt x="278" y="773"/>
                </a:lnTo>
                <a:lnTo>
                  <a:pt x="288" y="778"/>
                </a:lnTo>
                <a:lnTo>
                  <a:pt x="298" y="780"/>
                </a:lnTo>
                <a:lnTo>
                  <a:pt x="309" y="783"/>
                </a:lnTo>
                <a:lnTo>
                  <a:pt x="320" y="784"/>
                </a:lnTo>
                <a:lnTo>
                  <a:pt x="332" y="785"/>
                </a:lnTo>
                <a:lnTo>
                  <a:pt x="343" y="786"/>
                </a:lnTo>
                <a:lnTo>
                  <a:pt x="334" y="799"/>
                </a:lnTo>
                <a:lnTo>
                  <a:pt x="331" y="807"/>
                </a:lnTo>
                <a:lnTo>
                  <a:pt x="330" y="809"/>
                </a:lnTo>
                <a:lnTo>
                  <a:pt x="328" y="810"/>
                </a:lnTo>
                <a:lnTo>
                  <a:pt x="326" y="811"/>
                </a:lnTo>
                <a:lnTo>
                  <a:pt x="323" y="811"/>
                </a:lnTo>
                <a:lnTo>
                  <a:pt x="311" y="809"/>
                </a:lnTo>
                <a:lnTo>
                  <a:pt x="291" y="806"/>
                </a:lnTo>
                <a:lnTo>
                  <a:pt x="258" y="801"/>
                </a:lnTo>
                <a:lnTo>
                  <a:pt x="208" y="798"/>
                </a:lnTo>
                <a:lnTo>
                  <a:pt x="188" y="797"/>
                </a:lnTo>
                <a:lnTo>
                  <a:pt x="169" y="794"/>
                </a:lnTo>
                <a:lnTo>
                  <a:pt x="162" y="793"/>
                </a:lnTo>
                <a:lnTo>
                  <a:pt x="153" y="791"/>
                </a:lnTo>
                <a:lnTo>
                  <a:pt x="147" y="787"/>
                </a:lnTo>
                <a:lnTo>
                  <a:pt x="139" y="784"/>
                </a:lnTo>
                <a:lnTo>
                  <a:pt x="134" y="780"/>
                </a:lnTo>
                <a:lnTo>
                  <a:pt x="128" y="775"/>
                </a:lnTo>
                <a:lnTo>
                  <a:pt x="123" y="770"/>
                </a:lnTo>
                <a:lnTo>
                  <a:pt x="118" y="765"/>
                </a:lnTo>
                <a:lnTo>
                  <a:pt x="114" y="757"/>
                </a:lnTo>
                <a:lnTo>
                  <a:pt x="111" y="749"/>
                </a:lnTo>
                <a:lnTo>
                  <a:pt x="109" y="742"/>
                </a:lnTo>
                <a:lnTo>
                  <a:pt x="106" y="732"/>
                </a:lnTo>
                <a:lnTo>
                  <a:pt x="105" y="721"/>
                </a:lnTo>
                <a:lnTo>
                  <a:pt x="105" y="707"/>
                </a:lnTo>
                <a:lnTo>
                  <a:pt x="108" y="692"/>
                </a:lnTo>
                <a:lnTo>
                  <a:pt x="111" y="676"/>
                </a:lnTo>
                <a:lnTo>
                  <a:pt x="115" y="658"/>
                </a:lnTo>
                <a:lnTo>
                  <a:pt x="121" y="639"/>
                </a:lnTo>
                <a:lnTo>
                  <a:pt x="127" y="619"/>
                </a:lnTo>
                <a:lnTo>
                  <a:pt x="134" y="600"/>
                </a:lnTo>
                <a:lnTo>
                  <a:pt x="148" y="562"/>
                </a:lnTo>
                <a:lnTo>
                  <a:pt x="163" y="526"/>
                </a:lnTo>
                <a:lnTo>
                  <a:pt x="177" y="495"/>
                </a:lnTo>
                <a:lnTo>
                  <a:pt x="189" y="473"/>
                </a:lnTo>
                <a:lnTo>
                  <a:pt x="207" y="442"/>
                </a:lnTo>
                <a:lnTo>
                  <a:pt x="225" y="415"/>
                </a:lnTo>
                <a:lnTo>
                  <a:pt x="242" y="389"/>
                </a:lnTo>
                <a:lnTo>
                  <a:pt x="260" y="366"/>
                </a:lnTo>
                <a:lnTo>
                  <a:pt x="279" y="343"/>
                </a:lnTo>
                <a:lnTo>
                  <a:pt x="299" y="321"/>
                </a:lnTo>
                <a:lnTo>
                  <a:pt x="321" y="298"/>
                </a:lnTo>
                <a:lnTo>
                  <a:pt x="346" y="275"/>
                </a:lnTo>
                <a:lnTo>
                  <a:pt x="365" y="259"/>
                </a:lnTo>
                <a:lnTo>
                  <a:pt x="389" y="239"/>
                </a:lnTo>
                <a:lnTo>
                  <a:pt x="419" y="219"/>
                </a:lnTo>
                <a:lnTo>
                  <a:pt x="451" y="198"/>
                </a:lnTo>
                <a:lnTo>
                  <a:pt x="468" y="188"/>
                </a:lnTo>
                <a:lnTo>
                  <a:pt x="485" y="180"/>
                </a:lnTo>
                <a:lnTo>
                  <a:pt x="501" y="171"/>
                </a:lnTo>
                <a:lnTo>
                  <a:pt x="517" y="163"/>
                </a:lnTo>
                <a:lnTo>
                  <a:pt x="534" y="158"/>
                </a:lnTo>
                <a:lnTo>
                  <a:pt x="549" y="153"/>
                </a:lnTo>
                <a:lnTo>
                  <a:pt x="563" y="150"/>
                </a:lnTo>
                <a:lnTo>
                  <a:pt x="575" y="149"/>
                </a:lnTo>
                <a:lnTo>
                  <a:pt x="589" y="149"/>
                </a:lnTo>
                <a:lnTo>
                  <a:pt x="598" y="150"/>
                </a:lnTo>
                <a:lnTo>
                  <a:pt x="602" y="151"/>
                </a:lnTo>
                <a:lnTo>
                  <a:pt x="604" y="153"/>
                </a:lnTo>
                <a:lnTo>
                  <a:pt x="605" y="157"/>
                </a:lnTo>
                <a:lnTo>
                  <a:pt x="605" y="161"/>
                </a:lnTo>
                <a:lnTo>
                  <a:pt x="606" y="168"/>
                </a:lnTo>
                <a:lnTo>
                  <a:pt x="611" y="176"/>
                </a:lnTo>
                <a:lnTo>
                  <a:pt x="613" y="186"/>
                </a:lnTo>
                <a:lnTo>
                  <a:pt x="617" y="206"/>
                </a:lnTo>
                <a:lnTo>
                  <a:pt x="620" y="225"/>
                </a:lnTo>
                <a:lnTo>
                  <a:pt x="623" y="235"/>
                </a:lnTo>
                <a:lnTo>
                  <a:pt x="620" y="244"/>
                </a:lnTo>
                <a:lnTo>
                  <a:pt x="618" y="251"/>
                </a:lnTo>
                <a:lnTo>
                  <a:pt x="616" y="259"/>
                </a:lnTo>
                <a:lnTo>
                  <a:pt x="613" y="264"/>
                </a:lnTo>
                <a:lnTo>
                  <a:pt x="605" y="274"/>
                </a:lnTo>
                <a:lnTo>
                  <a:pt x="597" y="283"/>
                </a:lnTo>
                <a:lnTo>
                  <a:pt x="589" y="291"/>
                </a:lnTo>
                <a:lnTo>
                  <a:pt x="583" y="302"/>
                </a:lnTo>
                <a:lnTo>
                  <a:pt x="579" y="308"/>
                </a:lnTo>
                <a:lnTo>
                  <a:pt x="577" y="315"/>
                </a:lnTo>
                <a:lnTo>
                  <a:pt x="576" y="323"/>
                </a:lnTo>
                <a:lnTo>
                  <a:pt x="575" y="333"/>
                </a:lnTo>
                <a:close/>
                <a:moveTo>
                  <a:pt x="1052" y="210"/>
                </a:moveTo>
                <a:lnTo>
                  <a:pt x="1052" y="210"/>
                </a:lnTo>
                <a:lnTo>
                  <a:pt x="1052" y="210"/>
                </a:lnTo>
                <a:close/>
                <a:moveTo>
                  <a:pt x="674" y="112"/>
                </a:moveTo>
                <a:lnTo>
                  <a:pt x="706" y="109"/>
                </a:lnTo>
                <a:lnTo>
                  <a:pt x="734" y="105"/>
                </a:lnTo>
                <a:lnTo>
                  <a:pt x="748" y="102"/>
                </a:lnTo>
                <a:lnTo>
                  <a:pt x="765" y="101"/>
                </a:lnTo>
                <a:lnTo>
                  <a:pt x="784" y="100"/>
                </a:lnTo>
                <a:lnTo>
                  <a:pt x="808" y="100"/>
                </a:lnTo>
                <a:lnTo>
                  <a:pt x="810" y="115"/>
                </a:lnTo>
                <a:lnTo>
                  <a:pt x="814" y="130"/>
                </a:lnTo>
                <a:lnTo>
                  <a:pt x="819" y="142"/>
                </a:lnTo>
                <a:lnTo>
                  <a:pt x="825" y="151"/>
                </a:lnTo>
                <a:lnTo>
                  <a:pt x="832" y="160"/>
                </a:lnTo>
                <a:lnTo>
                  <a:pt x="841" y="166"/>
                </a:lnTo>
                <a:lnTo>
                  <a:pt x="850" y="172"/>
                </a:lnTo>
                <a:lnTo>
                  <a:pt x="860" y="176"/>
                </a:lnTo>
                <a:lnTo>
                  <a:pt x="871" y="178"/>
                </a:lnTo>
                <a:lnTo>
                  <a:pt x="882" y="181"/>
                </a:lnTo>
                <a:lnTo>
                  <a:pt x="894" y="182"/>
                </a:lnTo>
                <a:lnTo>
                  <a:pt x="906" y="181"/>
                </a:lnTo>
                <a:lnTo>
                  <a:pt x="918" y="180"/>
                </a:lnTo>
                <a:lnTo>
                  <a:pt x="931" y="178"/>
                </a:lnTo>
                <a:lnTo>
                  <a:pt x="943" y="176"/>
                </a:lnTo>
                <a:lnTo>
                  <a:pt x="955" y="174"/>
                </a:lnTo>
                <a:lnTo>
                  <a:pt x="949" y="184"/>
                </a:lnTo>
                <a:lnTo>
                  <a:pt x="944" y="194"/>
                </a:lnTo>
                <a:lnTo>
                  <a:pt x="938" y="202"/>
                </a:lnTo>
                <a:lnTo>
                  <a:pt x="932" y="212"/>
                </a:lnTo>
                <a:lnTo>
                  <a:pt x="919" y="227"/>
                </a:lnTo>
                <a:lnTo>
                  <a:pt x="911" y="235"/>
                </a:lnTo>
                <a:lnTo>
                  <a:pt x="909" y="240"/>
                </a:lnTo>
                <a:lnTo>
                  <a:pt x="907" y="249"/>
                </a:lnTo>
                <a:lnTo>
                  <a:pt x="906" y="263"/>
                </a:lnTo>
                <a:lnTo>
                  <a:pt x="906" y="284"/>
                </a:lnTo>
                <a:lnTo>
                  <a:pt x="906" y="289"/>
                </a:lnTo>
                <a:lnTo>
                  <a:pt x="907" y="295"/>
                </a:lnTo>
                <a:lnTo>
                  <a:pt x="909" y="300"/>
                </a:lnTo>
                <a:lnTo>
                  <a:pt x="911" y="305"/>
                </a:lnTo>
                <a:lnTo>
                  <a:pt x="918" y="316"/>
                </a:lnTo>
                <a:lnTo>
                  <a:pt x="925" y="325"/>
                </a:lnTo>
                <a:lnTo>
                  <a:pt x="935" y="334"/>
                </a:lnTo>
                <a:lnTo>
                  <a:pt x="946" y="339"/>
                </a:lnTo>
                <a:lnTo>
                  <a:pt x="951" y="342"/>
                </a:lnTo>
                <a:lnTo>
                  <a:pt x="957" y="343"/>
                </a:lnTo>
                <a:lnTo>
                  <a:pt x="962" y="344"/>
                </a:lnTo>
                <a:lnTo>
                  <a:pt x="968" y="346"/>
                </a:lnTo>
                <a:lnTo>
                  <a:pt x="978" y="344"/>
                </a:lnTo>
                <a:lnTo>
                  <a:pt x="991" y="341"/>
                </a:lnTo>
                <a:lnTo>
                  <a:pt x="1004" y="337"/>
                </a:lnTo>
                <a:lnTo>
                  <a:pt x="1018" y="331"/>
                </a:lnTo>
                <a:lnTo>
                  <a:pt x="1033" y="325"/>
                </a:lnTo>
                <a:lnTo>
                  <a:pt x="1048" y="317"/>
                </a:lnTo>
                <a:lnTo>
                  <a:pt x="1062" y="310"/>
                </a:lnTo>
                <a:lnTo>
                  <a:pt x="1077" y="300"/>
                </a:lnTo>
                <a:lnTo>
                  <a:pt x="1106" y="282"/>
                </a:lnTo>
                <a:lnTo>
                  <a:pt x="1133" y="264"/>
                </a:lnTo>
                <a:lnTo>
                  <a:pt x="1156" y="248"/>
                </a:lnTo>
                <a:lnTo>
                  <a:pt x="1175" y="235"/>
                </a:lnTo>
                <a:lnTo>
                  <a:pt x="1180" y="249"/>
                </a:lnTo>
                <a:lnTo>
                  <a:pt x="1186" y="261"/>
                </a:lnTo>
                <a:lnTo>
                  <a:pt x="1191" y="271"/>
                </a:lnTo>
                <a:lnTo>
                  <a:pt x="1199" y="278"/>
                </a:lnTo>
                <a:lnTo>
                  <a:pt x="1206" y="285"/>
                </a:lnTo>
                <a:lnTo>
                  <a:pt x="1214" y="290"/>
                </a:lnTo>
                <a:lnTo>
                  <a:pt x="1223" y="296"/>
                </a:lnTo>
                <a:lnTo>
                  <a:pt x="1232" y="301"/>
                </a:lnTo>
                <a:lnTo>
                  <a:pt x="1243" y="307"/>
                </a:lnTo>
                <a:lnTo>
                  <a:pt x="1254" y="313"/>
                </a:lnTo>
                <a:lnTo>
                  <a:pt x="1266" y="321"/>
                </a:lnTo>
                <a:lnTo>
                  <a:pt x="1279" y="330"/>
                </a:lnTo>
                <a:lnTo>
                  <a:pt x="1292" y="341"/>
                </a:lnTo>
                <a:lnTo>
                  <a:pt x="1305" y="356"/>
                </a:lnTo>
                <a:lnTo>
                  <a:pt x="1319" y="374"/>
                </a:lnTo>
                <a:lnTo>
                  <a:pt x="1334" y="394"/>
                </a:lnTo>
                <a:lnTo>
                  <a:pt x="1317" y="398"/>
                </a:lnTo>
                <a:lnTo>
                  <a:pt x="1299" y="400"/>
                </a:lnTo>
                <a:lnTo>
                  <a:pt x="1284" y="402"/>
                </a:lnTo>
                <a:lnTo>
                  <a:pt x="1269" y="403"/>
                </a:lnTo>
                <a:lnTo>
                  <a:pt x="1254" y="404"/>
                </a:lnTo>
                <a:lnTo>
                  <a:pt x="1241" y="406"/>
                </a:lnTo>
                <a:lnTo>
                  <a:pt x="1228" y="407"/>
                </a:lnTo>
                <a:lnTo>
                  <a:pt x="1216" y="411"/>
                </a:lnTo>
                <a:lnTo>
                  <a:pt x="1205" y="414"/>
                </a:lnTo>
                <a:lnTo>
                  <a:pt x="1196" y="418"/>
                </a:lnTo>
                <a:lnTo>
                  <a:pt x="1188" y="425"/>
                </a:lnTo>
                <a:lnTo>
                  <a:pt x="1180" y="434"/>
                </a:lnTo>
                <a:lnTo>
                  <a:pt x="1177" y="439"/>
                </a:lnTo>
                <a:lnTo>
                  <a:pt x="1174" y="444"/>
                </a:lnTo>
                <a:lnTo>
                  <a:pt x="1171" y="451"/>
                </a:lnTo>
                <a:lnTo>
                  <a:pt x="1169" y="457"/>
                </a:lnTo>
                <a:lnTo>
                  <a:pt x="1165" y="474"/>
                </a:lnTo>
                <a:lnTo>
                  <a:pt x="1163" y="492"/>
                </a:lnTo>
                <a:lnTo>
                  <a:pt x="1152" y="492"/>
                </a:lnTo>
                <a:lnTo>
                  <a:pt x="1143" y="493"/>
                </a:lnTo>
                <a:lnTo>
                  <a:pt x="1133" y="495"/>
                </a:lnTo>
                <a:lnTo>
                  <a:pt x="1126" y="498"/>
                </a:lnTo>
                <a:lnTo>
                  <a:pt x="1118" y="500"/>
                </a:lnTo>
                <a:lnTo>
                  <a:pt x="1112" y="503"/>
                </a:lnTo>
                <a:lnTo>
                  <a:pt x="1105" y="506"/>
                </a:lnTo>
                <a:lnTo>
                  <a:pt x="1100" y="509"/>
                </a:lnTo>
                <a:lnTo>
                  <a:pt x="1095" y="514"/>
                </a:lnTo>
                <a:lnTo>
                  <a:pt x="1091" y="518"/>
                </a:lnTo>
                <a:lnTo>
                  <a:pt x="1087" y="524"/>
                </a:lnTo>
                <a:lnTo>
                  <a:pt x="1085" y="528"/>
                </a:lnTo>
                <a:lnTo>
                  <a:pt x="1081" y="533"/>
                </a:lnTo>
                <a:lnTo>
                  <a:pt x="1079" y="540"/>
                </a:lnTo>
                <a:lnTo>
                  <a:pt x="1078" y="545"/>
                </a:lnTo>
                <a:lnTo>
                  <a:pt x="1077" y="552"/>
                </a:lnTo>
                <a:lnTo>
                  <a:pt x="1077" y="565"/>
                </a:lnTo>
                <a:lnTo>
                  <a:pt x="1078" y="578"/>
                </a:lnTo>
                <a:lnTo>
                  <a:pt x="1080" y="592"/>
                </a:lnTo>
                <a:lnTo>
                  <a:pt x="1085" y="606"/>
                </a:lnTo>
                <a:lnTo>
                  <a:pt x="1090" y="621"/>
                </a:lnTo>
                <a:lnTo>
                  <a:pt x="1098" y="635"/>
                </a:lnTo>
                <a:lnTo>
                  <a:pt x="1105" y="650"/>
                </a:lnTo>
                <a:lnTo>
                  <a:pt x="1114" y="664"/>
                </a:lnTo>
                <a:lnTo>
                  <a:pt x="1100" y="671"/>
                </a:lnTo>
                <a:lnTo>
                  <a:pt x="1089" y="679"/>
                </a:lnTo>
                <a:lnTo>
                  <a:pt x="1078" y="688"/>
                </a:lnTo>
                <a:lnTo>
                  <a:pt x="1071" y="696"/>
                </a:lnTo>
                <a:lnTo>
                  <a:pt x="1063" y="706"/>
                </a:lnTo>
                <a:lnTo>
                  <a:pt x="1056" y="716"/>
                </a:lnTo>
                <a:lnTo>
                  <a:pt x="1052" y="727"/>
                </a:lnTo>
                <a:lnTo>
                  <a:pt x="1049" y="737"/>
                </a:lnTo>
                <a:lnTo>
                  <a:pt x="1046" y="750"/>
                </a:lnTo>
                <a:lnTo>
                  <a:pt x="1043" y="764"/>
                </a:lnTo>
                <a:lnTo>
                  <a:pt x="1042" y="779"/>
                </a:lnTo>
                <a:lnTo>
                  <a:pt x="1041" y="794"/>
                </a:lnTo>
                <a:lnTo>
                  <a:pt x="1040" y="830"/>
                </a:lnTo>
                <a:lnTo>
                  <a:pt x="1040" y="872"/>
                </a:lnTo>
                <a:lnTo>
                  <a:pt x="1041" y="886"/>
                </a:lnTo>
                <a:lnTo>
                  <a:pt x="1043" y="900"/>
                </a:lnTo>
                <a:lnTo>
                  <a:pt x="1047" y="913"/>
                </a:lnTo>
                <a:lnTo>
                  <a:pt x="1052" y="925"/>
                </a:lnTo>
                <a:lnTo>
                  <a:pt x="1058" y="937"/>
                </a:lnTo>
                <a:lnTo>
                  <a:pt x="1065" y="948"/>
                </a:lnTo>
                <a:lnTo>
                  <a:pt x="1074" y="959"/>
                </a:lnTo>
                <a:lnTo>
                  <a:pt x="1082" y="969"/>
                </a:lnTo>
                <a:lnTo>
                  <a:pt x="1092" y="977"/>
                </a:lnTo>
                <a:lnTo>
                  <a:pt x="1102" y="986"/>
                </a:lnTo>
                <a:lnTo>
                  <a:pt x="1114" y="994"/>
                </a:lnTo>
                <a:lnTo>
                  <a:pt x="1125" y="1000"/>
                </a:lnTo>
                <a:lnTo>
                  <a:pt x="1137" y="1007"/>
                </a:lnTo>
                <a:lnTo>
                  <a:pt x="1149" y="1012"/>
                </a:lnTo>
                <a:lnTo>
                  <a:pt x="1161" y="1016"/>
                </a:lnTo>
                <a:lnTo>
                  <a:pt x="1174" y="1021"/>
                </a:lnTo>
                <a:lnTo>
                  <a:pt x="1200" y="1026"/>
                </a:lnTo>
                <a:lnTo>
                  <a:pt x="1226" y="1029"/>
                </a:lnTo>
                <a:lnTo>
                  <a:pt x="1238" y="1032"/>
                </a:lnTo>
                <a:lnTo>
                  <a:pt x="1248" y="1034"/>
                </a:lnTo>
                <a:lnTo>
                  <a:pt x="1259" y="1038"/>
                </a:lnTo>
                <a:lnTo>
                  <a:pt x="1269" y="1042"/>
                </a:lnTo>
                <a:lnTo>
                  <a:pt x="1273" y="1046"/>
                </a:lnTo>
                <a:lnTo>
                  <a:pt x="1278" y="1049"/>
                </a:lnTo>
                <a:lnTo>
                  <a:pt x="1282" y="1053"/>
                </a:lnTo>
                <a:lnTo>
                  <a:pt x="1286" y="1058"/>
                </a:lnTo>
                <a:lnTo>
                  <a:pt x="1290" y="1063"/>
                </a:lnTo>
                <a:lnTo>
                  <a:pt x="1293" y="1070"/>
                </a:lnTo>
                <a:lnTo>
                  <a:pt x="1296" y="1076"/>
                </a:lnTo>
                <a:lnTo>
                  <a:pt x="1299" y="1084"/>
                </a:lnTo>
                <a:lnTo>
                  <a:pt x="1304" y="1101"/>
                </a:lnTo>
                <a:lnTo>
                  <a:pt x="1308" y="1122"/>
                </a:lnTo>
                <a:lnTo>
                  <a:pt x="1309" y="1148"/>
                </a:lnTo>
                <a:lnTo>
                  <a:pt x="1310" y="1177"/>
                </a:lnTo>
                <a:lnTo>
                  <a:pt x="1309" y="1219"/>
                </a:lnTo>
                <a:lnTo>
                  <a:pt x="1308" y="1265"/>
                </a:lnTo>
                <a:lnTo>
                  <a:pt x="1307" y="1314"/>
                </a:lnTo>
                <a:lnTo>
                  <a:pt x="1308" y="1362"/>
                </a:lnTo>
                <a:lnTo>
                  <a:pt x="1309" y="1387"/>
                </a:lnTo>
                <a:lnTo>
                  <a:pt x="1312" y="1409"/>
                </a:lnTo>
                <a:lnTo>
                  <a:pt x="1316" y="1433"/>
                </a:lnTo>
                <a:lnTo>
                  <a:pt x="1321" y="1455"/>
                </a:lnTo>
                <a:lnTo>
                  <a:pt x="1328" y="1477"/>
                </a:lnTo>
                <a:lnTo>
                  <a:pt x="1335" y="1497"/>
                </a:lnTo>
                <a:lnTo>
                  <a:pt x="1341" y="1507"/>
                </a:lnTo>
                <a:lnTo>
                  <a:pt x="1346" y="1517"/>
                </a:lnTo>
                <a:lnTo>
                  <a:pt x="1351" y="1526"/>
                </a:lnTo>
                <a:lnTo>
                  <a:pt x="1358" y="1534"/>
                </a:lnTo>
                <a:lnTo>
                  <a:pt x="1368" y="1546"/>
                </a:lnTo>
                <a:lnTo>
                  <a:pt x="1377" y="1555"/>
                </a:lnTo>
                <a:lnTo>
                  <a:pt x="1383" y="1558"/>
                </a:lnTo>
                <a:lnTo>
                  <a:pt x="1388" y="1561"/>
                </a:lnTo>
                <a:lnTo>
                  <a:pt x="1395" y="1564"/>
                </a:lnTo>
                <a:lnTo>
                  <a:pt x="1400" y="1566"/>
                </a:lnTo>
                <a:lnTo>
                  <a:pt x="1413" y="1568"/>
                </a:lnTo>
                <a:lnTo>
                  <a:pt x="1430" y="1569"/>
                </a:lnTo>
                <a:lnTo>
                  <a:pt x="1447" y="1570"/>
                </a:lnTo>
                <a:lnTo>
                  <a:pt x="1469" y="1570"/>
                </a:lnTo>
                <a:lnTo>
                  <a:pt x="1461" y="1579"/>
                </a:lnTo>
                <a:lnTo>
                  <a:pt x="1453" y="1587"/>
                </a:lnTo>
                <a:lnTo>
                  <a:pt x="1444" y="1597"/>
                </a:lnTo>
                <a:lnTo>
                  <a:pt x="1434" y="1605"/>
                </a:lnTo>
                <a:lnTo>
                  <a:pt x="1422" y="1613"/>
                </a:lnTo>
                <a:lnTo>
                  <a:pt x="1410" y="1622"/>
                </a:lnTo>
                <a:lnTo>
                  <a:pt x="1397" y="1630"/>
                </a:lnTo>
                <a:lnTo>
                  <a:pt x="1383" y="1637"/>
                </a:lnTo>
                <a:lnTo>
                  <a:pt x="1354" y="1653"/>
                </a:lnTo>
                <a:lnTo>
                  <a:pt x="1321" y="1667"/>
                </a:lnTo>
                <a:lnTo>
                  <a:pt x="1286" y="1680"/>
                </a:lnTo>
                <a:lnTo>
                  <a:pt x="1251" y="1693"/>
                </a:lnTo>
                <a:lnTo>
                  <a:pt x="1213" y="1704"/>
                </a:lnTo>
                <a:lnTo>
                  <a:pt x="1175" y="1713"/>
                </a:lnTo>
                <a:lnTo>
                  <a:pt x="1136" y="1721"/>
                </a:lnTo>
                <a:lnTo>
                  <a:pt x="1095" y="1729"/>
                </a:lnTo>
                <a:lnTo>
                  <a:pt x="1056" y="1734"/>
                </a:lnTo>
                <a:lnTo>
                  <a:pt x="1017" y="1738"/>
                </a:lnTo>
                <a:lnTo>
                  <a:pt x="979" y="1740"/>
                </a:lnTo>
                <a:lnTo>
                  <a:pt x="943" y="1742"/>
                </a:lnTo>
                <a:lnTo>
                  <a:pt x="917" y="1740"/>
                </a:lnTo>
                <a:lnTo>
                  <a:pt x="892" y="1739"/>
                </a:lnTo>
                <a:lnTo>
                  <a:pt x="868" y="1737"/>
                </a:lnTo>
                <a:lnTo>
                  <a:pt x="845" y="1734"/>
                </a:lnTo>
                <a:lnTo>
                  <a:pt x="823" y="1731"/>
                </a:lnTo>
                <a:lnTo>
                  <a:pt x="802" y="1726"/>
                </a:lnTo>
                <a:lnTo>
                  <a:pt x="781" y="1722"/>
                </a:lnTo>
                <a:lnTo>
                  <a:pt x="759" y="1717"/>
                </a:lnTo>
                <a:lnTo>
                  <a:pt x="761" y="1695"/>
                </a:lnTo>
                <a:lnTo>
                  <a:pt x="763" y="1675"/>
                </a:lnTo>
                <a:lnTo>
                  <a:pt x="765" y="1657"/>
                </a:lnTo>
                <a:lnTo>
                  <a:pt x="767" y="1638"/>
                </a:lnTo>
                <a:lnTo>
                  <a:pt x="769" y="1618"/>
                </a:lnTo>
                <a:lnTo>
                  <a:pt x="770" y="1597"/>
                </a:lnTo>
                <a:lnTo>
                  <a:pt x="770" y="1572"/>
                </a:lnTo>
                <a:lnTo>
                  <a:pt x="770" y="1545"/>
                </a:lnTo>
                <a:lnTo>
                  <a:pt x="770" y="1506"/>
                </a:lnTo>
                <a:lnTo>
                  <a:pt x="770" y="1482"/>
                </a:lnTo>
                <a:lnTo>
                  <a:pt x="771" y="1473"/>
                </a:lnTo>
                <a:lnTo>
                  <a:pt x="773" y="1468"/>
                </a:lnTo>
                <a:lnTo>
                  <a:pt x="776" y="1464"/>
                </a:lnTo>
                <a:lnTo>
                  <a:pt x="779" y="1459"/>
                </a:lnTo>
                <a:lnTo>
                  <a:pt x="789" y="1448"/>
                </a:lnTo>
                <a:lnTo>
                  <a:pt x="804" y="1432"/>
                </a:lnTo>
                <a:lnTo>
                  <a:pt x="814" y="1419"/>
                </a:lnTo>
                <a:lnTo>
                  <a:pt x="824" y="1404"/>
                </a:lnTo>
                <a:lnTo>
                  <a:pt x="837" y="1383"/>
                </a:lnTo>
                <a:lnTo>
                  <a:pt x="853" y="1357"/>
                </a:lnTo>
                <a:lnTo>
                  <a:pt x="866" y="1339"/>
                </a:lnTo>
                <a:lnTo>
                  <a:pt x="881" y="1319"/>
                </a:lnTo>
                <a:lnTo>
                  <a:pt x="889" y="1310"/>
                </a:lnTo>
                <a:lnTo>
                  <a:pt x="897" y="1299"/>
                </a:lnTo>
                <a:lnTo>
                  <a:pt x="905" y="1289"/>
                </a:lnTo>
                <a:lnTo>
                  <a:pt x="911" y="1277"/>
                </a:lnTo>
                <a:lnTo>
                  <a:pt x="917" y="1266"/>
                </a:lnTo>
                <a:lnTo>
                  <a:pt x="922" y="1253"/>
                </a:lnTo>
                <a:lnTo>
                  <a:pt x="925" y="1240"/>
                </a:lnTo>
                <a:lnTo>
                  <a:pt x="927" y="1226"/>
                </a:lnTo>
                <a:lnTo>
                  <a:pt x="927" y="1211"/>
                </a:lnTo>
                <a:lnTo>
                  <a:pt x="924" y="1196"/>
                </a:lnTo>
                <a:lnTo>
                  <a:pt x="920" y="1178"/>
                </a:lnTo>
                <a:lnTo>
                  <a:pt x="912" y="1160"/>
                </a:lnTo>
                <a:lnTo>
                  <a:pt x="906" y="1146"/>
                </a:lnTo>
                <a:lnTo>
                  <a:pt x="898" y="1135"/>
                </a:lnTo>
                <a:lnTo>
                  <a:pt x="891" y="1125"/>
                </a:lnTo>
                <a:lnTo>
                  <a:pt x="883" y="1117"/>
                </a:lnTo>
                <a:lnTo>
                  <a:pt x="866" y="1105"/>
                </a:lnTo>
                <a:lnTo>
                  <a:pt x="847" y="1093"/>
                </a:lnTo>
                <a:lnTo>
                  <a:pt x="836" y="1086"/>
                </a:lnTo>
                <a:lnTo>
                  <a:pt x="824" y="1078"/>
                </a:lnTo>
                <a:lnTo>
                  <a:pt x="812" y="1067"/>
                </a:lnTo>
                <a:lnTo>
                  <a:pt x="799" y="1054"/>
                </a:lnTo>
                <a:lnTo>
                  <a:pt x="785" y="1038"/>
                </a:lnTo>
                <a:lnTo>
                  <a:pt x="770" y="1019"/>
                </a:lnTo>
                <a:lnTo>
                  <a:pt x="754" y="996"/>
                </a:lnTo>
                <a:lnTo>
                  <a:pt x="737" y="968"/>
                </a:lnTo>
                <a:lnTo>
                  <a:pt x="718" y="936"/>
                </a:lnTo>
                <a:lnTo>
                  <a:pt x="701" y="909"/>
                </a:lnTo>
                <a:lnTo>
                  <a:pt x="684" y="885"/>
                </a:lnTo>
                <a:lnTo>
                  <a:pt x="669" y="863"/>
                </a:lnTo>
                <a:lnTo>
                  <a:pt x="655" y="846"/>
                </a:lnTo>
                <a:lnTo>
                  <a:pt x="641" y="831"/>
                </a:lnTo>
                <a:lnTo>
                  <a:pt x="634" y="824"/>
                </a:lnTo>
                <a:lnTo>
                  <a:pt x="627" y="819"/>
                </a:lnTo>
                <a:lnTo>
                  <a:pt x="619" y="813"/>
                </a:lnTo>
                <a:lnTo>
                  <a:pt x="612" y="809"/>
                </a:lnTo>
                <a:lnTo>
                  <a:pt x="604" y="805"/>
                </a:lnTo>
                <a:lnTo>
                  <a:pt x="597" y="801"/>
                </a:lnTo>
                <a:lnTo>
                  <a:pt x="588" y="798"/>
                </a:lnTo>
                <a:lnTo>
                  <a:pt x="579" y="796"/>
                </a:lnTo>
                <a:lnTo>
                  <a:pt x="562" y="793"/>
                </a:lnTo>
                <a:lnTo>
                  <a:pt x="542" y="792"/>
                </a:lnTo>
                <a:lnTo>
                  <a:pt x="521" y="792"/>
                </a:lnTo>
                <a:lnTo>
                  <a:pt x="497" y="793"/>
                </a:lnTo>
                <a:lnTo>
                  <a:pt x="471" y="796"/>
                </a:lnTo>
                <a:lnTo>
                  <a:pt x="442" y="800"/>
                </a:lnTo>
                <a:lnTo>
                  <a:pt x="439" y="786"/>
                </a:lnTo>
                <a:lnTo>
                  <a:pt x="437" y="774"/>
                </a:lnTo>
                <a:lnTo>
                  <a:pt x="434" y="764"/>
                </a:lnTo>
                <a:lnTo>
                  <a:pt x="430" y="753"/>
                </a:lnTo>
                <a:lnTo>
                  <a:pt x="424" y="744"/>
                </a:lnTo>
                <a:lnTo>
                  <a:pt x="419" y="736"/>
                </a:lnTo>
                <a:lnTo>
                  <a:pt x="412" y="730"/>
                </a:lnTo>
                <a:lnTo>
                  <a:pt x="405" y="723"/>
                </a:lnTo>
                <a:lnTo>
                  <a:pt x="396" y="719"/>
                </a:lnTo>
                <a:lnTo>
                  <a:pt x="387" y="715"/>
                </a:lnTo>
                <a:lnTo>
                  <a:pt x="378" y="710"/>
                </a:lnTo>
                <a:lnTo>
                  <a:pt x="367" y="708"/>
                </a:lnTo>
                <a:lnTo>
                  <a:pt x="344" y="703"/>
                </a:lnTo>
                <a:lnTo>
                  <a:pt x="318" y="701"/>
                </a:lnTo>
                <a:lnTo>
                  <a:pt x="326" y="691"/>
                </a:lnTo>
                <a:lnTo>
                  <a:pt x="333" y="683"/>
                </a:lnTo>
                <a:lnTo>
                  <a:pt x="340" y="678"/>
                </a:lnTo>
                <a:lnTo>
                  <a:pt x="347" y="672"/>
                </a:lnTo>
                <a:lnTo>
                  <a:pt x="355" y="668"/>
                </a:lnTo>
                <a:lnTo>
                  <a:pt x="361" y="666"/>
                </a:lnTo>
                <a:lnTo>
                  <a:pt x="369" y="664"/>
                </a:lnTo>
                <a:lnTo>
                  <a:pt x="376" y="663"/>
                </a:lnTo>
                <a:lnTo>
                  <a:pt x="392" y="661"/>
                </a:lnTo>
                <a:lnTo>
                  <a:pt x="408" y="663"/>
                </a:lnTo>
                <a:lnTo>
                  <a:pt x="426" y="664"/>
                </a:lnTo>
                <a:lnTo>
                  <a:pt x="445" y="666"/>
                </a:lnTo>
                <a:lnTo>
                  <a:pt x="465" y="666"/>
                </a:lnTo>
                <a:lnTo>
                  <a:pt x="487" y="664"/>
                </a:lnTo>
                <a:lnTo>
                  <a:pt x="499" y="661"/>
                </a:lnTo>
                <a:lnTo>
                  <a:pt x="511" y="658"/>
                </a:lnTo>
                <a:lnTo>
                  <a:pt x="524" y="654"/>
                </a:lnTo>
                <a:lnTo>
                  <a:pt x="538" y="648"/>
                </a:lnTo>
                <a:lnTo>
                  <a:pt x="552" y="642"/>
                </a:lnTo>
                <a:lnTo>
                  <a:pt x="566" y="634"/>
                </a:lnTo>
                <a:lnTo>
                  <a:pt x="581" y="625"/>
                </a:lnTo>
                <a:lnTo>
                  <a:pt x="598" y="614"/>
                </a:lnTo>
                <a:lnTo>
                  <a:pt x="615" y="601"/>
                </a:lnTo>
                <a:lnTo>
                  <a:pt x="632" y="585"/>
                </a:lnTo>
                <a:lnTo>
                  <a:pt x="651" y="569"/>
                </a:lnTo>
                <a:lnTo>
                  <a:pt x="670" y="551"/>
                </a:lnTo>
                <a:lnTo>
                  <a:pt x="704" y="516"/>
                </a:lnTo>
                <a:lnTo>
                  <a:pt x="733" y="485"/>
                </a:lnTo>
                <a:lnTo>
                  <a:pt x="761" y="453"/>
                </a:lnTo>
                <a:lnTo>
                  <a:pt x="793" y="416"/>
                </a:lnTo>
                <a:lnTo>
                  <a:pt x="809" y="396"/>
                </a:lnTo>
                <a:lnTo>
                  <a:pt x="822" y="376"/>
                </a:lnTo>
                <a:lnTo>
                  <a:pt x="828" y="367"/>
                </a:lnTo>
                <a:lnTo>
                  <a:pt x="832" y="359"/>
                </a:lnTo>
                <a:lnTo>
                  <a:pt x="835" y="351"/>
                </a:lnTo>
                <a:lnTo>
                  <a:pt x="837" y="342"/>
                </a:lnTo>
                <a:lnTo>
                  <a:pt x="840" y="336"/>
                </a:lnTo>
                <a:lnTo>
                  <a:pt x="841" y="328"/>
                </a:lnTo>
                <a:lnTo>
                  <a:pt x="842" y="323"/>
                </a:lnTo>
                <a:lnTo>
                  <a:pt x="841" y="316"/>
                </a:lnTo>
                <a:lnTo>
                  <a:pt x="840" y="311"/>
                </a:lnTo>
                <a:lnTo>
                  <a:pt x="838" y="305"/>
                </a:lnTo>
                <a:lnTo>
                  <a:pt x="836" y="301"/>
                </a:lnTo>
                <a:lnTo>
                  <a:pt x="833" y="297"/>
                </a:lnTo>
                <a:lnTo>
                  <a:pt x="830" y="292"/>
                </a:lnTo>
                <a:lnTo>
                  <a:pt x="825" y="289"/>
                </a:lnTo>
                <a:lnTo>
                  <a:pt x="820" y="286"/>
                </a:lnTo>
                <a:lnTo>
                  <a:pt x="815" y="283"/>
                </a:lnTo>
                <a:lnTo>
                  <a:pt x="803" y="279"/>
                </a:lnTo>
                <a:lnTo>
                  <a:pt x="788" y="276"/>
                </a:lnTo>
                <a:lnTo>
                  <a:pt x="771" y="276"/>
                </a:lnTo>
                <a:lnTo>
                  <a:pt x="752" y="277"/>
                </a:lnTo>
                <a:lnTo>
                  <a:pt x="732" y="279"/>
                </a:lnTo>
                <a:lnTo>
                  <a:pt x="711" y="284"/>
                </a:lnTo>
                <a:lnTo>
                  <a:pt x="709" y="252"/>
                </a:lnTo>
                <a:lnTo>
                  <a:pt x="709" y="226"/>
                </a:lnTo>
                <a:lnTo>
                  <a:pt x="707" y="204"/>
                </a:lnTo>
                <a:lnTo>
                  <a:pt x="704" y="186"/>
                </a:lnTo>
                <a:lnTo>
                  <a:pt x="700" y="169"/>
                </a:lnTo>
                <a:lnTo>
                  <a:pt x="693" y="152"/>
                </a:lnTo>
                <a:lnTo>
                  <a:pt x="684" y="134"/>
                </a:lnTo>
                <a:lnTo>
                  <a:pt x="674" y="112"/>
                </a:lnTo>
                <a:close/>
                <a:moveTo>
                  <a:pt x="1052" y="210"/>
                </a:moveTo>
                <a:lnTo>
                  <a:pt x="1052" y="137"/>
                </a:lnTo>
                <a:lnTo>
                  <a:pt x="1003" y="100"/>
                </a:lnTo>
                <a:lnTo>
                  <a:pt x="1041" y="101"/>
                </a:lnTo>
                <a:lnTo>
                  <a:pt x="1078" y="104"/>
                </a:lnTo>
                <a:lnTo>
                  <a:pt x="1115" y="108"/>
                </a:lnTo>
                <a:lnTo>
                  <a:pt x="1151" y="113"/>
                </a:lnTo>
                <a:lnTo>
                  <a:pt x="1187" y="121"/>
                </a:lnTo>
                <a:lnTo>
                  <a:pt x="1222" y="130"/>
                </a:lnTo>
                <a:lnTo>
                  <a:pt x="1256" y="140"/>
                </a:lnTo>
                <a:lnTo>
                  <a:pt x="1290" y="152"/>
                </a:lnTo>
                <a:lnTo>
                  <a:pt x="1323" y="165"/>
                </a:lnTo>
                <a:lnTo>
                  <a:pt x="1355" y="180"/>
                </a:lnTo>
                <a:lnTo>
                  <a:pt x="1386" y="195"/>
                </a:lnTo>
                <a:lnTo>
                  <a:pt x="1417" y="212"/>
                </a:lnTo>
                <a:lnTo>
                  <a:pt x="1446" y="229"/>
                </a:lnTo>
                <a:lnTo>
                  <a:pt x="1474" y="249"/>
                </a:lnTo>
                <a:lnTo>
                  <a:pt x="1501" y="269"/>
                </a:lnTo>
                <a:lnTo>
                  <a:pt x="1528" y="289"/>
                </a:lnTo>
                <a:lnTo>
                  <a:pt x="1553" y="311"/>
                </a:lnTo>
                <a:lnTo>
                  <a:pt x="1576" y="334"/>
                </a:lnTo>
                <a:lnTo>
                  <a:pt x="1599" y="358"/>
                </a:lnTo>
                <a:lnTo>
                  <a:pt x="1620" y="381"/>
                </a:lnTo>
                <a:lnTo>
                  <a:pt x="1640" y="406"/>
                </a:lnTo>
                <a:lnTo>
                  <a:pt x="1658" y="432"/>
                </a:lnTo>
                <a:lnTo>
                  <a:pt x="1675" y="458"/>
                </a:lnTo>
                <a:lnTo>
                  <a:pt x="1690" y="486"/>
                </a:lnTo>
                <a:lnTo>
                  <a:pt x="1704" y="513"/>
                </a:lnTo>
                <a:lnTo>
                  <a:pt x="1716" y="540"/>
                </a:lnTo>
                <a:lnTo>
                  <a:pt x="1726" y="568"/>
                </a:lnTo>
                <a:lnTo>
                  <a:pt x="1734" y="596"/>
                </a:lnTo>
                <a:lnTo>
                  <a:pt x="1741" y="626"/>
                </a:lnTo>
                <a:lnTo>
                  <a:pt x="1746" y="654"/>
                </a:lnTo>
                <a:lnTo>
                  <a:pt x="1749" y="683"/>
                </a:lnTo>
                <a:lnTo>
                  <a:pt x="1751" y="712"/>
                </a:lnTo>
                <a:lnTo>
                  <a:pt x="1732" y="693"/>
                </a:lnTo>
                <a:lnTo>
                  <a:pt x="1715" y="676"/>
                </a:lnTo>
                <a:lnTo>
                  <a:pt x="1695" y="659"/>
                </a:lnTo>
                <a:lnTo>
                  <a:pt x="1674" y="643"/>
                </a:lnTo>
                <a:lnTo>
                  <a:pt x="1648" y="622"/>
                </a:lnTo>
                <a:lnTo>
                  <a:pt x="1628" y="605"/>
                </a:lnTo>
                <a:lnTo>
                  <a:pt x="1611" y="589"/>
                </a:lnTo>
                <a:lnTo>
                  <a:pt x="1588" y="569"/>
                </a:lnTo>
                <a:lnTo>
                  <a:pt x="1383" y="467"/>
                </a:lnTo>
                <a:lnTo>
                  <a:pt x="1396" y="448"/>
                </a:lnTo>
                <a:lnTo>
                  <a:pt x="1406" y="430"/>
                </a:lnTo>
                <a:lnTo>
                  <a:pt x="1413" y="414"/>
                </a:lnTo>
                <a:lnTo>
                  <a:pt x="1419" y="399"/>
                </a:lnTo>
                <a:lnTo>
                  <a:pt x="1420" y="392"/>
                </a:lnTo>
                <a:lnTo>
                  <a:pt x="1421" y="386"/>
                </a:lnTo>
                <a:lnTo>
                  <a:pt x="1422" y="379"/>
                </a:lnTo>
                <a:lnTo>
                  <a:pt x="1422" y="373"/>
                </a:lnTo>
                <a:lnTo>
                  <a:pt x="1421" y="366"/>
                </a:lnTo>
                <a:lnTo>
                  <a:pt x="1419" y="361"/>
                </a:lnTo>
                <a:lnTo>
                  <a:pt x="1418" y="354"/>
                </a:lnTo>
                <a:lnTo>
                  <a:pt x="1414" y="349"/>
                </a:lnTo>
                <a:lnTo>
                  <a:pt x="1408" y="337"/>
                </a:lnTo>
                <a:lnTo>
                  <a:pt x="1398" y="326"/>
                </a:lnTo>
                <a:lnTo>
                  <a:pt x="1386" y="314"/>
                </a:lnTo>
                <a:lnTo>
                  <a:pt x="1372" y="301"/>
                </a:lnTo>
                <a:lnTo>
                  <a:pt x="1336" y="274"/>
                </a:lnTo>
                <a:lnTo>
                  <a:pt x="1292" y="240"/>
                </a:lnTo>
                <a:lnTo>
                  <a:pt x="1270" y="223"/>
                </a:lnTo>
                <a:lnTo>
                  <a:pt x="1252" y="208"/>
                </a:lnTo>
                <a:lnTo>
                  <a:pt x="1235" y="194"/>
                </a:lnTo>
                <a:lnTo>
                  <a:pt x="1222" y="181"/>
                </a:lnTo>
                <a:lnTo>
                  <a:pt x="1212" y="170"/>
                </a:lnTo>
                <a:lnTo>
                  <a:pt x="1201" y="161"/>
                </a:lnTo>
                <a:lnTo>
                  <a:pt x="1192" y="155"/>
                </a:lnTo>
                <a:lnTo>
                  <a:pt x="1182" y="150"/>
                </a:lnTo>
                <a:lnTo>
                  <a:pt x="1178" y="149"/>
                </a:lnTo>
                <a:lnTo>
                  <a:pt x="1174" y="148"/>
                </a:lnTo>
                <a:lnTo>
                  <a:pt x="1168" y="148"/>
                </a:lnTo>
                <a:lnTo>
                  <a:pt x="1163" y="149"/>
                </a:lnTo>
                <a:lnTo>
                  <a:pt x="1151" y="152"/>
                </a:lnTo>
                <a:lnTo>
                  <a:pt x="1138" y="158"/>
                </a:lnTo>
                <a:lnTo>
                  <a:pt x="1122" y="166"/>
                </a:lnTo>
                <a:lnTo>
                  <a:pt x="1102" y="177"/>
                </a:lnTo>
                <a:lnTo>
                  <a:pt x="1079" y="193"/>
                </a:lnTo>
                <a:lnTo>
                  <a:pt x="1052" y="210"/>
                </a:lnTo>
                <a:close/>
                <a:moveTo>
                  <a:pt x="0" y="835"/>
                </a:moveTo>
                <a:lnTo>
                  <a:pt x="1" y="889"/>
                </a:lnTo>
                <a:lnTo>
                  <a:pt x="2" y="942"/>
                </a:lnTo>
                <a:lnTo>
                  <a:pt x="6" y="993"/>
                </a:lnTo>
                <a:lnTo>
                  <a:pt x="11" y="1044"/>
                </a:lnTo>
                <a:lnTo>
                  <a:pt x="14" y="1069"/>
                </a:lnTo>
                <a:lnTo>
                  <a:pt x="18" y="1092"/>
                </a:lnTo>
                <a:lnTo>
                  <a:pt x="22" y="1116"/>
                </a:lnTo>
                <a:lnTo>
                  <a:pt x="27" y="1140"/>
                </a:lnTo>
                <a:lnTo>
                  <a:pt x="33" y="1164"/>
                </a:lnTo>
                <a:lnTo>
                  <a:pt x="38" y="1187"/>
                </a:lnTo>
                <a:lnTo>
                  <a:pt x="45" y="1211"/>
                </a:lnTo>
                <a:lnTo>
                  <a:pt x="52" y="1234"/>
                </a:lnTo>
                <a:lnTo>
                  <a:pt x="60" y="1255"/>
                </a:lnTo>
                <a:lnTo>
                  <a:pt x="70" y="1278"/>
                </a:lnTo>
                <a:lnTo>
                  <a:pt x="78" y="1300"/>
                </a:lnTo>
                <a:lnTo>
                  <a:pt x="89" y="1321"/>
                </a:lnTo>
                <a:lnTo>
                  <a:pt x="100" y="1343"/>
                </a:lnTo>
                <a:lnTo>
                  <a:pt x="112" y="1365"/>
                </a:lnTo>
                <a:lnTo>
                  <a:pt x="125" y="1385"/>
                </a:lnTo>
                <a:lnTo>
                  <a:pt x="139" y="1407"/>
                </a:lnTo>
                <a:lnTo>
                  <a:pt x="154" y="1428"/>
                </a:lnTo>
                <a:lnTo>
                  <a:pt x="169" y="1447"/>
                </a:lnTo>
                <a:lnTo>
                  <a:pt x="186" y="1468"/>
                </a:lnTo>
                <a:lnTo>
                  <a:pt x="204" y="1489"/>
                </a:lnTo>
                <a:lnTo>
                  <a:pt x="222" y="1508"/>
                </a:lnTo>
                <a:lnTo>
                  <a:pt x="242" y="1528"/>
                </a:lnTo>
                <a:lnTo>
                  <a:pt x="264" y="1547"/>
                </a:lnTo>
                <a:lnTo>
                  <a:pt x="285" y="1566"/>
                </a:lnTo>
                <a:lnTo>
                  <a:pt x="352" y="1619"/>
                </a:lnTo>
                <a:lnTo>
                  <a:pt x="418" y="1664"/>
                </a:lnTo>
                <a:lnTo>
                  <a:pt x="486" y="1705"/>
                </a:lnTo>
                <a:lnTo>
                  <a:pt x="554" y="1738"/>
                </a:lnTo>
                <a:lnTo>
                  <a:pt x="623" y="1766"/>
                </a:lnTo>
                <a:lnTo>
                  <a:pt x="692" y="1789"/>
                </a:lnTo>
                <a:lnTo>
                  <a:pt x="760" y="1807"/>
                </a:lnTo>
                <a:lnTo>
                  <a:pt x="829" y="1819"/>
                </a:lnTo>
                <a:lnTo>
                  <a:pt x="897" y="1826"/>
                </a:lnTo>
                <a:lnTo>
                  <a:pt x="965" y="1828"/>
                </a:lnTo>
                <a:lnTo>
                  <a:pt x="1032" y="1826"/>
                </a:lnTo>
                <a:lnTo>
                  <a:pt x="1098" y="1819"/>
                </a:lnTo>
                <a:lnTo>
                  <a:pt x="1162" y="1808"/>
                </a:lnTo>
                <a:lnTo>
                  <a:pt x="1226" y="1793"/>
                </a:lnTo>
                <a:lnTo>
                  <a:pt x="1286" y="1773"/>
                </a:lnTo>
                <a:lnTo>
                  <a:pt x="1346" y="1749"/>
                </a:lnTo>
                <a:lnTo>
                  <a:pt x="1403" y="1722"/>
                </a:lnTo>
                <a:lnTo>
                  <a:pt x="1459" y="1692"/>
                </a:lnTo>
                <a:lnTo>
                  <a:pt x="1512" y="1657"/>
                </a:lnTo>
                <a:lnTo>
                  <a:pt x="1563" y="1620"/>
                </a:lnTo>
                <a:lnTo>
                  <a:pt x="1610" y="1580"/>
                </a:lnTo>
                <a:lnTo>
                  <a:pt x="1654" y="1536"/>
                </a:lnTo>
                <a:lnTo>
                  <a:pt x="1695" y="1491"/>
                </a:lnTo>
                <a:lnTo>
                  <a:pt x="1733" y="1442"/>
                </a:lnTo>
                <a:lnTo>
                  <a:pt x="1767" y="1391"/>
                </a:lnTo>
                <a:lnTo>
                  <a:pt x="1797" y="1338"/>
                </a:lnTo>
                <a:lnTo>
                  <a:pt x="1823" y="1282"/>
                </a:lnTo>
                <a:lnTo>
                  <a:pt x="1845" y="1226"/>
                </a:lnTo>
                <a:lnTo>
                  <a:pt x="1862" y="1167"/>
                </a:lnTo>
                <a:lnTo>
                  <a:pt x="1874" y="1107"/>
                </a:lnTo>
                <a:lnTo>
                  <a:pt x="1882" y="1045"/>
                </a:lnTo>
                <a:lnTo>
                  <a:pt x="1885" y="982"/>
                </a:lnTo>
                <a:lnTo>
                  <a:pt x="1881" y="877"/>
                </a:lnTo>
                <a:lnTo>
                  <a:pt x="1871" y="781"/>
                </a:lnTo>
                <a:lnTo>
                  <a:pt x="1854" y="690"/>
                </a:lnTo>
                <a:lnTo>
                  <a:pt x="1831" y="605"/>
                </a:lnTo>
                <a:lnTo>
                  <a:pt x="1802" y="527"/>
                </a:lnTo>
                <a:lnTo>
                  <a:pt x="1767" y="455"/>
                </a:lnTo>
                <a:lnTo>
                  <a:pt x="1728" y="389"/>
                </a:lnTo>
                <a:lnTo>
                  <a:pt x="1684" y="328"/>
                </a:lnTo>
                <a:lnTo>
                  <a:pt x="1637" y="273"/>
                </a:lnTo>
                <a:lnTo>
                  <a:pt x="1585" y="224"/>
                </a:lnTo>
                <a:lnTo>
                  <a:pt x="1529" y="181"/>
                </a:lnTo>
                <a:lnTo>
                  <a:pt x="1471" y="142"/>
                </a:lnTo>
                <a:lnTo>
                  <a:pt x="1410" y="108"/>
                </a:lnTo>
                <a:lnTo>
                  <a:pt x="1347" y="79"/>
                </a:lnTo>
                <a:lnTo>
                  <a:pt x="1282" y="55"/>
                </a:lnTo>
                <a:lnTo>
                  <a:pt x="1216" y="35"/>
                </a:lnTo>
                <a:lnTo>
                  <a:pt x="1149" y="20"/>
                </a:lnTo>
                <a:lnTo>
                  <a:pt x="1080" y="9"/>
                </a:lnTo>
                <a:lnTo>
                  <a:pt x="1012" y="3"/>
                </a:lnTo>
                <a:lnTo>
                  <a:pt x="944" y="0"/>
                </a:lnTo>
                <a:lnTo>
                  <a:pt x="875" y="1"/>
                </a:lnTo>
                <a:lnTo>
                  <a:pt x="808" y="6"/>
                </a:lnTo>
                <a:lnTo>
                  <a:pt x="743" y="15"/>
                </a:lnTo>
                <a:lnTo>
                  <a:pt x="679" y="26"/>
                </a:lnTo>
                <a:lnTo>
                  <a:pt x="616" y="42"/>
                </a:lnTo>
                <a:lnTo>
                  <a:pt x="557" y="60"/>
                </a:lnTo>
                <a:lnTo>
                  <a:pt x="500" y="81"/>
                </a:lnTo>
                <a:lnTo>
                  <a:pt x="447" y="105"/>
                </a:lnTo>
                <a:lnTo>
                  <a:pt x="397" y="132"/>
                </a:lnTo>
                <a:lnTo>
                  <a:pt x="350" y="161"/>
                </a:lnTo>
                <a:lnTo>
                  <a:pt x="309" y="193"/>
                </a:lnTo>
                <a:lnTo>
                  <a:pt x="272" y="225"/>
                </a:lnTo>
                <a:lnTo>
                  <a:pt x="244" y="255"/>
                </a:lnTo>
                <a:lnTo>
                  <a:pt x="216" y="287"/>
                </a:lnTo>
                <a:lnTo>
                  <a:pt x="190" y="320"/>
                </a:lnTo>
                <a:lnTo>
                  <a:pt x="164" y="353"/>
                </a:lnTo>
                <a:lnTo>
                  <a:pt x="140" y="388"/>
                </a:lnTo>
                <a:lnTo>
                  <a:pt x="118" y="424"/>
                </a:lnTo>
                <a:lnTo>
                  <a:pt x="98" y="462"/>
                </a:lnTo>
                <a:lnTo>
                  <a:pt x="78" y="500"/>
                </a:lnTo>
                <a:lnTo>
                  <a:pt x="61" y="539"/>
                </a:lnTo>
                <a:lnTo>
                  <a:pt x="46" y="579"/>
                </a:lnTo>
                <a:lnTo>
                  <a:pt x="38" y="599"/>
                </a:lnTo>
                <a:lnTo>
                  <a:pt x="33" y="619"/>
                </a:lnTo>
                <a:lnTo>
                  <a:pt x="26" y="640"/>
                </a:lnTo>
                <a:lnTo>
                  <a:pt x="21" y="661"/>
                </a:lnTo>
                <a:lnTo>
                  <a:pt x="16" y="682"/>
                </a:lnTo>
                <a:lnTo>
                  <a:pt x="12" y="704"/>
                </a:lnTo>
                <a:lnTo>
                  <a:pt x="9" y="724"/>
                </a:lnTo>
                <a:lnTo>
                  <a:pt x="6" y="746"/>
                </a:lnTo>
                <a:lnTo>
                  <a:pt x="3" y="769"/>
                </a:lnTo>
                <a:lnTo>
                  <a:pt x="1" y="791"/>
                </a:lnTo>
                <a:lnTo>
                  <a:pt x="0" y="812"/>
                </a:lnTo>
                <a:lnTo>
                  <a:pt x="0" y="83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8"/>
          <p:cNvSpPr>
            <a:spLocks noEditPoints="1"/>
          </p:cNvSpPr>
          <p:nvPr/>
        </p:nvSpPr>
        <p:spPr bwMode="auto">
          <a:xfrm>
            <a:off x="9512007" y="5011009"/>
            <a:ext cx="481979" cy="401649"/>
          </a:xfrm>
          <a:custGeom>
            <a:avLst/>
            <a:gdLst>
              <a:gd name="T0" fmla="*/ 971 w 1916"/>
              <a:gd name="T1" fmla="*/ 1329 h 1600"/>
              <a:gd name="T2" fmla="*/ 1202 w 1916"/>
              <a:gd name="T3" fmla="*/ 1473 h 1600"/>
              <a:gd name="T4" fmla="*/ 1097 w 1916"/>
              <a:gd name="T5" fmla="*/ 1511 h 1600"/>
              <a:gd name="T6" fmla="*/ 988 w 1916"/>
              <a:gd name="T7" fmla="*/ 1463 h 1600"/>
              <a:gd name="T8" fmla="*/ 445 w 1916"/>
              <a:gd name="T9" fmla="*/ 1512 h 1600"/>
              <a:gd name="T10" fmla="*/ 363 w 1916"/>
              <a:gd name="T11" fmla="*/ 1463 h 1600"/>
              <a:gd name="T12" fmla="*/ 332 w 1916"/>
              <a:gd name="T13" fmla="*/ 1388 h 1600"/>
              <a:gd name="T14" fmla="*/ 352 w 1916"/>
              <a:gd name="T15" fmla="*/ 1335 h 1600"/>
              <a:gd name="T16" fmla="*/ 589 w 1916"/>
              <a:gd name="T17" fmla="*/ 1350 h 1600"/>
              <a:gd name="T18" fmla="*/ 593 w 1916"/>
              <a:gd name="T19" fmla="*/ 1433 h 1600"/>
              <a:gd name="T20" fmla="*/ 519 w 1916"/>
              <a:gd name="T21" fmla="*/ 1501 h 1600"/>
              <a:gd name="T22" fmla="*/ 537 w 1916"/>
              <a:gd name="T23" fmla="*/ 1018 h 1600"/>
              <a:gd name="T24" fmla="*/ 271 w 1916"/>
              <a:gd name="T25" fmla="*/ 1017 h 1600"/>
              <a:gd name="T26" fmla="*/ 228 w 1916"/>
              <a:gd name="T27" fmla="*/ 949 h 1600"/>
              <a:gd name="T28" fmla="*/ 989 w 1916"/>
              <a:gd name="T29" fmla="*/ 1015 h 1600"/>
              <a:gd name="T30" fmla="*/ 1108 w 1916"/>
              <a:gd name="T31" fmla="*/ 1002 h 1600"/>
              <a:gd name="T32" fmla="*/ 516 w 1916"/>
              <a:gd name="T33" fmla="*/ 730 h 1600"/>
              <a:gd name="T34" fmla="*/ 1241 w 1916"/>
              <a:gd name="T35" fmla="*/ 560 h 1600"/>
              <a:gd name="T36" fmla="*/ 717 w 1916"/>
              <a:gd name="T37" fmla="*/ 271 h 1600"/>
              <a:gd name="T38" fmla="*/ 863 w 1916"/>
              <a:gd name="T39" fmla="*/ 488 h 1600"/>
              <a:gd name="T40" fmla="*/ 1543 w 1916"/>
              <a:gd name="T41" fmla="*/ 91 h 1600"/>
              <a:gd name="T42" fmla="*/ 1818 w 1916"/>
              <a:gd name="T43" fmla="*/ 85 h 1600"/>
              <a:gd name="T44" fmla="*/ 1808 w 1916"/>
              <a:gd name="T45" fmla="*/ 120 h 1600"/>
              <a:gd name="T46" fmla="*/ 1614 w 1916"/>
              <a:gd name="T47" fmla="*/ 127 h 1600"/>
              <a:gd name="T48" fmla="*/ 1520 w 1916"/>
              <a:gd name="T49" fmla="*/ 293 h 1600"/>
              <a:gd name="T50" fmla="*/ 1489 w 1916"/>
              <a:gd name="T51" fmla="*/ 278 h 1600"/>
              <a:gd name="T52" fmla="*/ 1430 w 1916"/>
              <a:gd name="T53" fmla="*/ 176 h 1600"/>
              <a:gd name="T54" fmla="*/ 35 w 1916"/>
              <a:gd name="T55" fmla="*/ 206 h 1600"/>
              <a:gd name="T56" fmla="*/ 0 w 1916"/>
              <a:gd name="T57" fmla="*/ 285 h 1600"/>
              <a:gd name="T58" fmla="*/ 176 w 1916"/>
              <a:gd name="T59" fmla="*/ 1085 h 1600"/>
              <a:gd name="T60" fmla="*/ 564 w 1916"/>
              <a:gd name="T61" fmla="*/ 1105 h 1600"/>
              <a:gd name="T62" fmla="*/ 1179 w 1916"/>
              <a:gd name="T63" fmla="*/ 1097 h 1600"/>
              <a:gd name="T64" fmla="*/ 1132 w 1916"/>
              <a:gd name="T65" fmla="*/ 1139 h 1600"/>
              <a:gd name="T66" fmla="*/ 863 w 1916"/>
              <a:gd name="T67" fmla="*/ 1122 h 1600"/>
              <a:gd name="T68" fmla="*/ 361 w 1916"/>
              <a:gd name="T69" fmla="*/ 1121 h 1600"/>
              <a:gd name="T70" fmla="*/ 196 w 1916"/>
              <a:gd name="T71" fmla="*/ 1132 h 1600"/>
              <a:gd name="T72" fmla="*/ 181 w 1916"/>
              <a:gd name="T73" fmla="*/ 1218 h 1600"/>
              <a:gd name="T74" fmla="*/ 248 w 1916"/>
              <a:gd name="T75" fmla="*/ 1342 h 1600"/>
              <a:gd name="T76" fmla="*/ 266 w 1916"/>
              <a:gd name="T77" fmla="*/ 1478 h 1600"/>
              <a:gd name="T78" fmla="*/ 361 w 1916"/>
              <a:gd name="T79" fmla="*/ 1571 h 1600"/>
              <a:gd name="T80" fmla="*/ 508 w 1916"/>
              <a:gd name="T81" fmla="*/ 1595 h 1600"/>
              <a:gd name="T82" fmla="*/ 630 w 1916"/>
              <a:gd name="T83" fmla="*/ 1532 h 1600"/>
              <a:gd name="T84" fmla="*/ 689 w 1916"/>
              <a:gd name="T85" fmla="*/ 1417 h 1600"/>
              <a:gd name="T86" fmla="*/ 677 w 1916"/>
              <a:gd name="T87" fmla="*/ 1329 h 1600"/>
              <a:gd name="T88" fmla="*/ 875 w 1916"/>
              <a:gd name="T89" fmla="*/ 1420 h 1600"/>
              <a:gd name="T90" fmla="*/ 923 w 1916"/>
              <a:gd name="T91" fmla="*/ 1516 h 1600"/>
              <a:gd name="T92" fmla="*/ 1015 w 1916"/>
              <a:gd name="T93" fmla="*/ 1585 h 1600"/>
              <a:gd name="T94" fmla="*/ 1131 w 1916"/>
              <a:gd name="T95" fmla="*/ 1596 h 1600"/>
              <a:gd name="T96" fmla="*/ 1236 w 1916"/>
              <a:gd name="T97" fmla="*/ 1551 h 1600"/>
              <a:gd name="T98" fmla="*/ 1308 w 1916"/>
              <a:gd name="T99" fmla="*/ 1464 h 1600"/>
              <a:gd name="T100" fmla="*/ 1312 w 1916"/>
              <a:gd name="T101" fmla="*/ 1347 h 1600"/>
              <a:gd name="T102" fmla="*/ 1348 w 1916"/>
              <a:gd name="T103" fmla="*/ 1262 h 1600"/>
              <a:gd name="T104" fmla="*/ 1423 w 1916"/>
              <a:gd name="T105" fmla="*/ 946 h 1600"/>
              <a:gd name="T106" fmla="*/ 1563 w 1916"/>
              <a:gd name="T107" fmla="*/ 471 h 1600"/>
              <a:gd name="T108" fmla="*/ 1821 w 1916"/>
              <a:gd name="T109" fmla="*/ 212 h 1600"/>
              <a:gd name="T110" fmla="*/ 1901 w 1916"/>
              <a:gd name="T111" fmla="*/ 178 h 1600"/>
              <a:gd name="T112" fmla="*/ 1910 w 1916"/>
              <a:gd name="T113" fmla="*/ 53 h 1600"/>
              <a:gd name="T114" fmla="*/ 1657 w 1916"/>
              <a:gd name="T115" fmla="*/ 3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16" h="1600">
                <a:moveTo>
                  <a:pt x="959" y="1403"/>
                </a:moveTo>
                <a:lnTo>
                  <a:pt x="959" y="1389"/>
                </a:lnTo>
                <a:lnTo>
                  <a:pt x="960" y="1379"/>
                </a:lnTo>
                <a:lnTo>
                  <a:pt x="961" y="1373"/>
                </a:lnTo>
                <a:lnTo>
                  <a:pt x="963" y="1368"/>
                </a:lnTo>
                <a:lnTo>
                  <a:pt x="965" y="1363"/>
                </a:lnTo>
                <a:lnTo>
                  <a:pt x="967" y="1357"/>
                </a:lnTo>
                <a:lnTo>
                  <a:pt x="970" y="1346"/>
                </a:lnTo>
                <a:lnTo>
                  <a:pt x="971" y="1329"/>
                </a:lnTo>
                <a:lnTo>
                  <a:pt x="1216" y="1329"/>
                </a:lnTo>
                <a:lnTo>
                  <a:pt x="1220" y="1354"/>
                </a:lnTo>
                <a:lnTo>
                  <a:pt x="1223" y="1377"/>
                </a:lnTo>
                <a:lnTo>
                  <a:pt x="1224" y="1397"/>
                </a:lnTo>
                <a:lnTo>
                  <a:pt x="1222" y="1416"/>
                </a:lnTo>
                <a:lnTo>
                  <a:pt x="1220" y="1433"/>
                </a:lnTo>
                <a:lnTo>
                  <a:pt x="1216" y="1448"/>
                </a:lnTo>
                <a:lnTo>
                  <a:pt x="1209" y="1461"/>
                </a:lnTo>
                <a:lnTo>
                  <a:pt x="1202" y="1473"/>
                </a:lnTo>
                <a:lnTo>
                  <a:pt x="1194" y="1482"/>
                </a:lnTo>
                <a:lnTo>
                  <a:pt x="1184" y="1490"/>
                </a:lnTo>
                <a:lnTo>
                  <a:pt x="1173" y="1498"/>
                </a:lnTo>
                <a:lnTo>
                  <a:pt x="1163" y="1503"/>
                </a:lnTo>
                <a:lnTo>
                  <a:pt x="1150" y="1507"/>
                </a:lnTo>
                <a:lnTo>
                  <a:pt x="1138" y="1510"/>
                </a:lnTo>
                <a:lnTo>
                  <a:pt x="1125" y="1512"/>
                </a:lnTo>
                <a:lnTo>
                  <a:pt x="1111" y="1512"/>
                </a:lnTo>
                <a:lnTo>
                  <a:pt x="1097" y="1511"/>
                </a:lnTo>
                <a:lnTo>
                  <a:pt x="1083" y="1510"/>
                </a:lnTo>
                <a:lnTo>
                  <a:pt x="1070" y="1506"/>
                </a:lnTo>
                <a:lnTo>
                  <a:pt x="1056" y="1502"/>
                </a:lnTo>
                <a:lnTo>
                  <a:pt x="1043" y="1498"/>
                </a:lnTo>
                <a:lnTo>
                  <a:pt x="1031" y="1492"/>
                </a:lnTo>
                <a:lnTo>
                  <a:pt x="1019" y="1486"/>
                </a:lnTo>
                <a:lnTo>
                  <a:pt x="1007" y="1479"/>
                </a:lnTo>
                <a:lnTo>
                  <a:pt x="998" y="1471"/>
                </a:lnTo>
                <a:lnTo>
                  <a:pt x="988" y="1463"/>
                </a:lnTo>
                <a:lnTo>
                  <a:pt x="979" y="1454"/>
                </a:lnTo>
                <a:lnTo>
                  <a:pt x="973" y="1444"/>
                </a:lnTo>
                <a:lnTo>
                  <a:pt x="966" y="1435"/>
                </a:lnTo>
                <a:lnTo>
                  <a:pt x="962" y="1425"/>
                </a:lnTo>
                <a:lnTo>
                  <a:pt x="960" y="1414"/>
                </a:lnTo>
                <a:lnTo>
                  <a:pt x="959" y="1403"/>
                </a:lnTo>
                <a:close/>
                <a:moveTo>
                  <a:pt x="470" y="1514"/>
                </a:moveTo>
                <a:lnTo>
                  <a:pt x="457" y="1513"/>
                </a:lnTo>
                <a:lnTo>
                  <a:pt x="445" y="1512"/>
                </a:lnTo>
                <a:lnTo>
                  <a:pt x="433" y="1509"/>
                </a:lnTo>
                <a:lnTo>
                  <a:pt x="422" y="1505"/>
                </a:lnTo>
                <a:lnTo>
                  <a:pt x="412" y="1502"/>
                </a:lnTo>
                <a:lnTo>
                  <a:pt x="402" y="1497"/>
                </a:lnTo>
                <a:lnTo>
                  <a:pt x="394" y="1491"/>
                </a:lnTo>
                <a:lnTo>
                  <a:pt x="385" y="1485"/>
                </a:lnTo>
                <a:lnTo>
                  <a:pt x="377" y="1478"/>
                </a:lnTo>
                <a:lnTo>
                  <a:pt x="370" y="1471"/>
                </a:lnTo>
                <a:lnTo>
                  <a:pt x="363" y="1463"/>
                </a:lnTo>
                <a:lnTo>
                  <a:pt x="357" y="1455"/>
                </a:lnTo>
                <a:lnTo>
                  <a:pt x="351" y="1448"/>
                </a:lnTo>
                <a:lnTo>
                  <a:pt x="347" y="1439"/>
                </a:lnTo>
                <a:lnTo>
                  <a:pt x="343" y="1430"/>
                </a:lnTo>
                <a:lnTo>
                  <a:pt x="339" y="1422"/>
                </a:lnTo>
                <a:lnTo>
                  <a:pt x="336" y="1413"/>
                </a:lnTo>
                <a:lnTo>
                  <a:pt x="334" y="1404"/>
                </a:lnTo>
                <a:lnTo>
                  <a:pt x="333" y="1397"/>
                </a:lnTo>
                <a:lnTo>
                  <a:pt x="332" y="1388"/>
                </a:lnTo>
                <a:lnTo>
                  <a:pt x="332" y="1380"/>
                </a:lnTo>
                <a:lnTo>
                  <a:pt x="332" y="1373"/>
                </a:lnTo>
                <a:lnTo>
                  <a:pt x="333" y="1365"/>
                </a:lnTo>
                <a:lnTo>
                  <a:pt x="334" y="1359"/>
                </a:lnTo>
                <a:lnTo>
                  <a:pt x="336" y="1352"/>
                </a:lnTo>
                <a:lnTo>
                  <a:pt x="339" y="1347"/>
                </a:lnTo>
                <a:lnTo>
                  <a:pt x="343" y="1342"/>
                </a:lnTo>
                <a:lnTo>
                  <a:pt x="347" y="1338"/>
                </a:lnTo>
                <a:lnTo>
                  <a:pt x="352" y="1335"/>
                </a:lnTo>
                <a:lnTo>
                  <a:pt x="358" y="1332"/>
                </a:lnTo>
                <a:lnTo>
                  <a:pt x="364" y="1331"/>
                </a:lnTo>
                <a:lnTo>
                  <a:pt x="371" y="1329"/>
                </a:lnTo>
                <a:lnTo>
                  <a:pt x="555" y="1329"/>
                </a:lnTo>
                <a:lnTo>
                  <a:pt x="564" y="1331"/>
                </a:lnTo>
                <a:lnTo>
                  <a:pt x="573" y="1334"/>
                </a:lnTo>
                <a:lnTo>
                  <a:pt x="579" y="1338"/>
                </a:lnTo>
                <a:lnTo>
                  <a:pt x="585" y="1344"/>
                </a:lnTo>
                <a:lnTo>
                  <a:pt x="589" y="1350"/>
                </a:lnTo>
                <a:lnTo>
                  <a:pt x="593" y="1359"/>
                </a:lnTo>
                <a:lnTo>
                  <a:pt x="595" y="1367"/>
                </a:lnTo>
                <a:lnTo>
                  <a:pt x="598" y="1376"/>
                </a:lnTo>
                <a:lnTo>
                  <a:pt x="599" y="1386"/>
                </a:lnTo>
                <a:lnTo>
                  <a:pt x="599" y="1396"/>
                </a:lnTo>
                <a:lnTo>
                  <a:pt x="598" y="1405"/>
                </a:lnTo>
                <a:lnTo>
                  <a:pt x="596" y="1415"/>
                </a:lnTo>
                <a:lnTo>
                  <a:pt x="595" y="1424"/>
                </a:lnTo>
                <a:lnTo>
                  <a:pt x="593" y="1433"/>
                </a:lnTo>
                <a:lnTo>
                  <a:pt x="590" y="1440"/>
                </a:lnTo>
                <a:lnTo>
                  <a:pt x="587" y="1447"/>
                </a:lnTo>
                <a:lnTo>
                  <a:pt x="583" y="1453"/>
                </a:lnTo>
                <a:lnTo>
                  <a:pt x="578" y="1459"/>
                </a:lnTo>
                <a:lnTo>
                  <a:pt x="573" y="1465"/>
                </a:lnTo>
                <a:lnTo>
                  <a:pt x="567" y="1471"/>
                </a:lnTo>
                <a:lnTo>
                  <a:pt x="552" y="1482"/>
                </a:lnTo>
                <a:lnTo>
                  <a:pt x="537" y="1492"/>
                </a:lnTo>
                <a:lnTo>
                  <a:pt x="519" y="1501"/>
                </a:lnTo>
                <a:lnTo>
                  <a:pt x="502" y="1507"/>
                </a:lnTo>
                <a:lnTo>
                  <a:pt x="493" y="1511"/>
                </a:lnTo>
                <a:lnTo>
                  <a:pt x="485" y="1512"/>
                </a:lnTo>
                <a:lnTo>
                  <a:pt x="477" y="1513"/>
                </a:lnTo>
                <a:lnTo>
                  <a:pt x="470" y="1514"/>
                </a:lnTo>
                <a:close/>
                <a:moveTo>
                  <a:pt x="527" y="809"/>
                </a:moveTo>
                <a:lnTo>
                  <a:pt x="779" y="808"/>
                </a:lnTo>
                <a:lnTo>
                  <a:pt x="787" y="1015"/>
                </a:lnTo>
                <a:lnTo>
                  <a:pt x="537" y="1018"/>
                </a:lnTo>
                <a:lnTo>
                  <a:pt x="527" y="809"/>
                </a:lnTo>
                <a:close/>
                <a:moveTo>
                  <a:pt x="205" y="813"/>
                </a:moveTo>
                <a:lnTo>
                  <a:pt x="446" y="809"/>
                </a:lnTo>
                <a:lnTo>
                  <a:pt x="457" y="1018"/>
                </a:lnTo>
                <a:lnTo>
                  <a:pt x="375" y="1019"/>
                </a:lnTo>
                <a:lnTo>
                  <a:pt x="318" y="1020"/>
                </a:lnTo>
                <a:lnTo>
                  <a:pt x="296" y="1020"/>
                </a:lnTo>
                <a:lnTo>
                  <a:pt x="278" y="1018"/>
                </a:lnTo>
                <a:lnTo>
                  <a:pt x="271" y="1017"/>
                </a:lnTo>
                <a:lnTo>
                  <a:pt x="264" y="1015"/>
                </a:lnTo>
                <a:lnTo>
                  <a:pt x="258" y="1011"/>
                </a:lnTo>
                <a:lnTo>
                  <a:pt x="253" y="1008"/>
                </a:lnTo>
                <a:lnTo>
                  <a:pt x="248" y="1004"/>
                </a:lnTo>
                <a:lnTo>
                  <a:pt x="244" y="998"/>
                </a:lnTo>
                <a:lnTo>
                  <a:pt x="241" y="993"/>
                </a:lnTo>
                <a:lnTo>
                  <a:pt x="237" y="986"/>
                </a:lnTo>
                <a:lnTo>
                  <a:pt x="232" y="970"/>
                </a:lnTo>
                <a:lnTo>
                  <a:pt x="228" y="949"/>
                </a:lnTo>
                <a:lnTo>
                  <a:pt x="218" y="893"/>
                </a:lnTo>
                <a:lnTo>
                  <a:pt x="205" y="813"/>
                </a:lnTo>
                <a:close/>
                <a:moveTo>
                  <a:pt x="1108" y="1002"/>
                </a:moveTo>
                <a:lnTo>
                  <a:pt x="1099" y="1005"/>
                </a:lnTo>
                <a:lnTo>
                  <a:pt x="1087" y="1007"/>
                </a:lnTo>
                <a:lnTo>
                  <a:pt x="1074" y="1009"/>
                </a:lnTo>
                <a:lnTo>
                  <a:pt x="1058" y="1011"/>
                </a:lnTo>
                <a:lnTo>
                  <a:pt x="1025" y="1014"/>
                </a:lnTo>
                <a:lnTo>
                  <a:pt x="989" y="1015"/>
                </a:lnTo>
                <a:lnTo>
                  <a:pt x="953" y="1015"/>
                </a:lnTo>
                <a:lnTo>
                  <a:pt x="920" y="1012"/>
                </a:lnTo>
                <a:lnTo>
                  <a:pt x="904" y="1011"/>
                </a:lnTo>
                <a:lnTo>
                  <a:pt x="890" y="1010"/>
                </a:lnTo>
                <a:lnTo>
                  <a:pt x="878" y="1008"/>
                </a:lnTo>
                <a:lnTo>
                  <a:pt x="868" y="1006"/>
                </a:lnTo>
                <a:lnTo>
                  <a:pt x="862" y="808"/>
                </a:lnTo>
                <a:lnTo>
                  <a:pt x="1125" y="807"/>
                </a:lnTo>
                <a:lnTo>
                  <a:pt x="1108" y="1002"/>
                </a:lnTo>
                <a:close/>
                <a:moveTo>
                  <a:pt x="1138" y="724"/>
                </a:moveTo>
                <a:lnTo>
                  <a:pt x="863" y="727"/>
                </a:lnTo>
                <a:lnTo>
                  <a:pt x="861" y="571"/>
                </a:lnTo>
                <a:lnTo>
                  <a:pt x="1157" y="561"/>
                </a:lnTo>
                <a:lnTo>
                  <a:pt x="1138" y="724"/>
                </a:lnTo>
                <a:close/>
                <a:moveTo>
                  <a:pt x="497" y="577"/>
                </a:moveTo>
                <a:lnTo>
                  <a:pt x="781" y="572"/>
                </a:lnTo>
                <a:lnTo>
                  <a:pt x="780" y="722"/>
                </a:lnTo>
                <a:lnTo>
                  <a:pt x="516" y="730"/>
                </a:lnTo>
                <a:lnTo>
                  <a:pt x="497" y="577"/>
                </a:lnTo>
                <a:close/>
                <a:moveTo>
                  <a:pt x="150" y="576"/>
                </a:moveTo>
                <a:lnTo>
                  <a:pt x="412" y="577"/>
                </a:lnTo>
                <a:lnTo>
                  <a:pt x="436" y="730"/>
                </a:lnTo>
                <a:lnTo>
                  <a:pt x="188" y="733"/>
                </a:lnTo>
                <a:lnTo>
                  <a:pt x="150" y="576"/>
                </a:lnTo>
                <a:close/>
                <a:moveTo>
                  <a:pt x="1399" y="729"/>
                </a:moveTo>
                <a:lnTo>
                  <a:pt x="1221" y="727"/>
                </a:lnTo>
                <a:lnTo>
                  <a:pt x="1241" y="560"/>
                </a:lnTo>
                <a:lnTo>
                  <a:pt x="1447" y="559"/>
                </a:lnTo>
                <a:lnTo>
                  <a:pt x="1399" y="729"/>
                </a:lnTo>
                <a:close/>
                <a:moveTo>
                  <a:pt x="479" y="271"/>
                </a:moveTo>
                <a:lnTo>
                  <a:pt x="512" y="270"/>
                </a:lnTo>
                <a:lnTo>
                  <a:pt x="550" y="269"/>
                </a:lnTo>
                <a:lnTo>
                  <a:pt x="591" y="268"/>
                </a:lnTo>
                <a:lnTo>
                  <a:pt x="634" y="268"/>
                </a:lnTo>
                <a:lnTo>
                  <a:pt x="677" y="269"/>
                </a:lnTo>
                <a:lnTo>
                  <a:pt x="717" y="271"/>
                </a:lnTo>
                <a:lnTo>
                  <a:pt x="734" y="273"/>
                </a:lnTo>
                <a:lnTo>
                  <a:pt x="752" y="276"/>
                </a:lnTo>
                <a:lnTo>
                  <a:pt x="766" y="281"/>
                </a:lnTo>
                <a:lnTo>
                  <a:pt x="778" y="285"/>
                </a:lnTo>
                <a:lnTo>
                  <a:pt x="783" y="488"/>
                </a:lnTo>
                <a:lnTo>
                  <a:pt x="489" y="495"/>
                </a:lnTo>
                <a:lnTo>
                  <a:pt x="479" y="271"/>
                </a:lnTo>
                <a:close/>
                <a:moveTo>
                  <a:pt x="1170" y="482"/>
                </a:moveTo>
                <a:lnTo>
                  <a:pt x="863" y="488"/>
                </a:lnTo>
                <a:lnTo>
                  <a:pt x="860" y="276"/>
                </a:lnTo>
                <a:lnTo>
                  <a:pt x="1184" y="284"/>
                </a:lnTo>
                <a:lnTo>
                  <a:pt x="1170" y="482"/>
                </a:lnTo>
                <a:close/>
                <a:moveTo>
                  <a:pt x="88" y="281"/>
                </a:moveTo>
                <a:lnTo>
                  <a:pt x="396" y="271"/>
                </a:lnTo>
                <a:lnTo>
                  <a:pt x="408" y="495"/>
                </a:lnTo>
                <a:lnTo>
                  <a:pt x="131" y="495"/>
                </a:lnTo>
                <a:lnTo>
                  <a:pt x="88" y="281"/>
                </a:lnTo>
                <a:close/>
                <a:moveTo>
                  <a:pt x="1543" y="91"/>
                </a:moveTo>
                <a:lnTo>
                  <a:pt x="1584" y="91"/>
                </a:lnTo>
                <a:lnTo>
                  <a:pt x="1625" y="91"/>
                </a:lnTo>
                <a:lnTo>
                  <a:pt x="1665" y="91"/>
                </a:lnTo>
                <a:lnTo>
                  <a:pt x="1705" y="90"/>
                </a:lnTo>
                <a:lnTo>
                  <a:pt x="1751" y="88"/>
                </a:lnTo>
                <a:lnTo>
                  <a:pt x="1784" y="87"/>
                </a:lnTo>
                <a:lnTo>
                  <a:pt x="1803" y="85"/>
                </a:lnTo>
                <a:lnTo>
                  <a:pt x="1815" y="85"/>
                </a:lnTo>
                <a:lnTo>
                  <a:pt x="1818" y="85"/>
                </a:lnTo>
                <a:lnTo>
                  <a:pt x="1820" y="87"/>
                </a:lnTo>
                <a:lnTo>
                  <a:pt x="1821" y="89"/>
                </a:lnTo>
                <a:lnTo>
                  <a:pt x="1822" y="90"/>
                </a:lnTo>
                <a:lnTo>
                  <a:pt x="1823" y="96"/>
                </a:lnTo>
                <a:lnTo>
                  <a:pt x="1826" y="105"/>
                </a:lnTo>
                <a:lnTo>
                  <a:pt x="1823" y="109"/>
                </a:lnTo>
                <a:lnTo>
                  <a:pt x="1819" y="114"/>
                </a:lnTo>
                <a:lnTo>
                  <a:pt x="1813" y="117"/>
                </a:lnTo>
                <a:lnTo>
                  <a:pt x="1808" y="120"/>
                </a:lnTo>
                <a:lnTo>
                  <a:pt x="1795" y="126"/>
                </a:lnTo>
                <a:lnTo>
                  <a:pt x="1781" y="129"/>
                </a:lnTo>
                <a:lnTo>
                  <a:pt x="1764" y="131"/>
                </a:lnTo>
                <a:lnTo>
                  <a:pt x="1746" y="132"/>
                </a:lnTo>
                <a:lnTo>
                  <a:pt x="1728" y="132"/>
                </a:lnTo>
                <a:lnTo>
                  <a:pt x="1708" y="131"/>
                </a:lnTo>
                <a:lnTo>
                  <a:pt x="1669" y="130"/>
                </a:lnTo>
                <a:lnTo>
                  <a:pt x="1631" y="127"/>
                </a:lnTo>
                <a:lnTo>
                  <a:pt x="1614" y="127"/>
                </a:lnTo>
                <a:lnTo>
                  <a:pt x="1597" y="127"/>
                </a:lnTo>
                <a:lnTo>
                  <a:pt x="1583" y="128"/>
                </a:lnTo>
                <a:lnTo>
                  <a:pt x="1570" y="130"/>
                </a:lnTo>
                <a:lnTo>
                  <a:pt x="1564" y="142"/>
                </a:lnTo>
                <a:lnTo>
                  <a:pt x="1557" y="156"/>
                </a:lnTo>
                <a:lnTo>
                  <a:pt x="1551" y="174"/>
                </a:lnTo>
                <a:lnTo>
                  <a:pt x="1544" y="195"/>
                </a:lnTo>
                <a:lnTo>
                  <a:pt x="1532" y="242"/>
                </a:lnTo>
                <a:lnTo>
                  <a:pt x="1520" y="293"/>
                </a:lnTo>
                <a:lnTo>
                  <a:pt x="1509" y="346"/>
                </a:lnTo>
                <a:lnTo>
                  <a:pt x="1497" y="397"/>
                </a:lnTo>
                <a:lnTo>
                  <a:pt x="1489" y="420"/>
                </a:lnTo>
                <a:lnTo>
                  <a:pt x="1482" y="441"/>
                </a:lnTo>
                <a:lnTo>
                  <a:pt x="1475" y="461"/>
                </a:lnTo>
                <a:lnTo>
                  <a:pt x="1466" y="477"/>
                </a:lnTo>
                <a:lnTo>
                  <a:pt x="1253" y="479"/>
                </a:lnTo>
                <a:lnTo>
                  <a:pt x="1274" y="285"/>
                </a:lnTo>
                <a:lnTo>
                  <a:pt x="1489" y="278"/>
                </a:lnTo>
                <a:lnTo>
                  <a:pt x="1543" y="91"/>
                </a:lnTo>
                <a:close/>
                <a:moveTo>
                  <a:pt x="1497" y="7"/>
                </a:moveTo>
                <a:lnTo>
                  <a:pt x="1484" y="29"/>
                </a:lnTo>
                <a:lnTo>
                  <a:pt x="1473" y="51"/>
                </a:lnTo>
                <a:lnTo>
                  <a:pt x="1462" y="73"/>
                </a:lnTo>
                <a:lnTo>
                  <a:pt x="1453" y="97"/>
                </a:lnTo>
                <a:lnTo>
                  <a:pt x="1445" y="122"/>
                </a:lnTo>
                <a:lnTo>
                  <a:pt x="1437" y="148"/>
                </a:lnTo>
                <a:lnTo>
                  <a:pt x="1430" y="176"/>
                </a:lnTo>
                <a:lnTo>
                  <a:pt x="1424" y="203"/>
                </a:lnTo>
                <a:lnTo>
                  <a:pt x="127" y="191"/>
                </a:lnTo>
                <a:lnTo>
                  <a:pt x="110" y="191"/>
                </a:lnTo>
                <a:lnTo>
                  <a:pt x="93" y="192"/>
                </a:lnTo>
                <a:lnTo>
                  <a:pt x="79" y="194"/>
                </a:lnTo>
                <a:lnTo>
                  <a:pt x="66" y="195"/>
                </a:lnTo>
                <a:lnTo>
                  <a:pt x="54" y="198"/>
                </a:lnTo>
                <a:lnTo>
                  <a:pt x="43" y="202"/>
                </a:lnTo>
                <a:lnTo>
                  <a:pt x="35" y="206"/>
                </a:lnTo>
                <a:lnTo>
                  <a:pt x="26" y="211"/>
                </a:lnTo>
                <a:lnTo>
                  <a:pt x="19" y="217"/>
                </a:lnTo>
                <a:lnTo>
                  <a:pt x="14" y="223"/>
                </a:lnTo>
                <a:lnTo>
                  <a:pt x="9" y="231"/>
                </a:lnTo>
                <a:lnTo>
                  <a:pt x="5" y="240"/>
                </a:lnTo>
                <a:lnTo>
                  <a:pt x="2" y="249"/>
                </a:lnTo>
                <a:lnTo>
                  <a:pt x="1" y="260"/>
                </a:lnTo>
                <a:lnTo>
                  <a:pt x="0" y="272"/>
                </a:lnTo>
                <a:lnTo>
                  <a:pt x="0" y="285"/>
                </a:lnTo>
                <a:lnTo>
                  <a:pt x="1" y="299"/>
                </a:lnTo>
                <a:lnTo>
                  <a:pt x="2" y="313"/>
                </a:lnTo>
                <a:lnTo>
                  <a:pt x="5" y="331"/>
                </a:lnTo>
                <a:lnTo>
                  <a:pt x="8" y="348"/>
                </a:lnTo>
                <a:lnTo>
                  <a:pt x="16" y="387"/>
                </a:lnTo>
                <a:lnTo>
                  <a:pt x="27" y="432"/>
                </a:lnTo>
                <a:lnTo>
                  <a:pt x="53" y="540"/>
                </a:lnTo>
                <a:lnTo>
                  <a:pt x="85" y="674"/>
                </a:lnTo>
                <a:lnTo>
                  <a:pt x="176" y="1085"/>
                </a:lnTo>
                <a:lnTo>
                  <a:pt x="184" y="1088"/>
                </a:lnTo>
                <a:lnTo>
                  <a:pt x="197" y="1091"/>
                </a:lnTo>
                <a:lnTo>
                  <a:pt x="214" y="1094"/>
                </a:lnTo>
                <a:lnTo>
                  <a:pt x="233" y="1096"/>
                </a:lnTo>
                <a:lnTo>
                  <a:pt x="282" y="1099"/>
                </a:lnTo>
                <a:lnTo>
                  <a:pt x="342" y="1101"/>
                </a:lnTo>
                <a:lnTo>
                  <a:pt x="410" y="1104"/>
                </a:lnTo>
                <a:lnTo>
                  <a:pt x="485" y="1105"/>
                </a:lnTo>
                <a:lnTo>
                  <a:pt x="564" y="1105"/>
                </a:lnTo>
                <a:lnTo>
                  <a:pt x="646" y="1105"/>
                </a:lnTo>
                <a:lnTo>
                  <a:pt x="730" y="1104"/>
                </a:lnTo>
                <a:lnTo>
                  <a:pt x="812" y="1103"/>
                </a:lnTo>
                <a:lnTo>
                  <a:pt x="891" y="1101"/>
                </a:lnTo>
                <a:lnTo>
                  <a:pt x="966" y="1100"/>
                </a:lnTo>
                <a:lnTo>
                  <a:pt x="1035" y="1099"/>
                </a:lnTo>
                <a:lnTo>
                  <a:pt x="1094" y="1098"/>
                </a:lnTo>
                <a:lnTo>
                  <a:pt x="1143" y="1097"/>
                </a:lnTo>
                <a:lnTo>
                  <a:pt x="1179" y="1097"/>
                </a:lnTo>
                <a:lnTo>
                  <a:pt x="1177" y="1105"/>
                </a:lnTo>
                <a:lnTo>
                  <a:pt x="1173" y="1112"/>
                </a:lnTo>
                <a:lnTo>
                  <a:pt x="1171" y="1119"/>
                </a:lnTo>
                <a:lnTo>
                  <a:pt x="1167" y="1124"/>
                </a:lnTo>
                <a:lnTo>
                  <a:pt x="1163" y="1129"/>
                </a:lnTo>
                <a:lnTo>
                  <a:pt x="1157" y="1133"/>
                </a:lnTo>
                <a:lnTo>
                  <a:pt x="1151" y="1136"/>
                </a:lnTo>
                <a:lnTo>
                  <a:pt x="1142" y="1138"/>
                </a:lnTo>
                <a:lnTo>
                  <a:pt x="1132" y="1139"/>
                </a:lnTo>
                <a:lnTo>
                  <a:pt x="1121" y="1141"/>
                </a:lnTo>
                <a:lnTo>
                  <a:pt x="1108" y="1141"/>
                </a:lnTo>
                <a:lnTo>
                  <a:pt x="1093" y="1139"/>
                </a:lnTo>
                <a:lnTo>
                  <a:pt x="1057" y="1136"/>
                </a:lnTo>
                <a:lnTo>
                  <a:pt x="1011" y="1131"/>
                </a:lnTo>
                <a:lnTo>
                  <a:pt x="985" y="1128"/>
                </a:lnTo>
                <a:lnTo>
                  <a:pt x="951" y="1125"/>
                </a:lnTo>
                <a:lnTo>
                  <a:pt x="910" y="1124"/>
                </a:lnTo>
                <a:lnTo>
                  <a:pt x="863" y="1122"/>
                </a:lnTo>
                <a:lnTo>
                  <a:pt x="811" y="1121"/>
                </a:lnTo>
                <a:lnTo>
                  <a:pt x="756" y="1121"/>
                </a:lnTo>
                <a:lnTo>
                  <a:pt x="698" y="1120"/>
                </a:lnTo>
                <a:lnTo>
                  <a:pt x="639" y="1120"/>
                </a:lnTo>
                <a:lnTo>
                  <a:pt x="579" y="1120"/>
                </a:lnTo>
                <a:lnTo>
                  <a:pt x="521" y="1120"/>
                </a:lnTo>
                <a:lnTo>
                  <a:pt x="464" y="1121"/>
                </a:lnTo>
                <a:lnTo>
                  <a:pt x="411" y="1121"/>
                </a:lnTo>
                <a:lnTo>
                  <a:pt x="361" y="1121"/>
                </a:lnTo>
                <a:lnTo>
                  <a:pt x="317" y="1121"/>
                </a:lnTo>
                <a:lnTo>
                  <a:pt x="279" y="1122"/>
                </a:lnTo>
                <a:lnTo>
                  <a:pt x="248" y="1122"/>
                </a:lnTo>
                <a:lnTo>
                  <a:pt x="237" y="1122"/>
                </a:lnTo>
                <a:lnTo>
                  <a:pt x="227" y="1123"/>
                </a:lnTo>
                <a:lnTo>
                  <a:pt x="218" y="1124"/>
                </a:lnTo>
                <a:lnTo>
                  <a:pt x="210" y="1126"/>
                </a:lnTo>
                <a:lnTo>
                  <a:pt x="203" y="1129"/>
                </a:lnTo>
                <a:lnTo>
                  <a:pt x="196" y="1132"/>
                </a:lnTo>
                <a:lnTo>
                  <a:pt x="192" y="1135"/>
                </a:lnTo>
                <a:lnTo>
                  <a:pt x="187" y="1139"/>
                </a:lnTo>
                <a:lnTo>
                  <a:pt x="183" y="1144"/>
                </a:lnTo>
                <a:lnTo>
                  <a:pt x="181" y="1148"/>
                </a:lnTo>
                <a:lnTo>
                  <a:pt x="179" y="1154"/>
                </a:lnTo>
                <a:lnTo>
                  <a:pt x="177" y="1159"/>
                </a:lnTo>
                <a:lnTo>
                  <a:pt x="176" y="1172"/>
                </a:lnTo>
                <a:lnTo>
                  <a:pt x="177" y="1186"/>
                </a:lnTo>
                <a:lnTo>
                  <a:pt x="181" y="1218"/>
                </a:lnTo>
                <a:lnTo>
                  <a:pt x="190" y="1252"/>
                </a:lnTo>
                <a:lnTo>
                  <a:pt x="193" y="1271"/>
                </a:lnTo>
                <a:lnTo>
                  <a:pt x="196" y="1290"/>
                </a:lnTo>
                <a:lnTo>
                  <a:pt x="200" y="1310"/>
                </a:lnTo>
                <a:lnTo>
                  <a:pt x="200" y="1329"/>
                </a:lnTo>
                <a:lnTo>
                  <a:pt x="213" y="1336"/>
                </a:lnTo>
                <a:lnTo>
                  <a:pt x="220" y="1339"/>
                </a:lnTo>
                <a:lnTo>
                  <a:pt x="230" y="1340"/>
                </a:lnTo>
                <a:lnTo>
                  <a:pt x="248" y="1342"/>
                </a:lnTo>
                <a:lnTo>
                  <a:pt x="249" y="1376"/>
                </a:lnTo>
                <a:lnTo>
                  <a:pt x="249" y="1404"/>
                </a:lnTo>
                <a:lnTo>
                  <a:pt x="250" y="1417"/>
                </a:lnTo>
                <a:lnTo>
                  <a:pt x="252" y="1429"/>
                </a:lnTo>
                <a:lnTo>
                  <a:pt x="254" y="1440"/>
                </a:lnTo>
                <a:lnTo>
                  <a:pt x="256" y="1450"/>
                </a:lnTo>
                <a:lnTo>
                  <a:pt x="258" y="1460"/>
                </a:lnTo>
                <a:lnTo>
                  <a:pt x="262" y="1468"/>
                </a:lnTo>
                <a:lnTo>
                  <a:pt x="266" y="1478"/>
                </a:lnTo>
                <a:lnTo>
                  <a:pt x="271" y="1487"/>
                </a:lnTo>
                <a:lnTo>
                  <a:pt x="277" y="1495"/>
                </a:lnTo>
                <a:lnTo>
                  <a:pt x="284" y="1504"/>
                </a:lnTo>
                <a:lnTo>
                  <a:pt x="292" y="1514"/>
                </a:lnTo>
                <a:lnTo>
                  <a:pt x="300" y="1524"/>
                </a:lnTo>
                <a:lnTo>
                  <a:pt x="314" y="1538"/>
                </a:lnTo>
                <a:lnTo>
                  <a:pt x="330" y="1551"/>
                </a:lnTo>
                <a:lnTo>
                  <a:pt x="346" y="1562"/>
                </a:lnTo>
                <a:lnTo>
                  <a:pt x="361" y="1571"/>
                </a:lnTo>
                <a:lnTo>
                  <a:pt x="377" y="1580"/>
                </a:lnTo>
                <a:lnTo>
                  <a:pt x="394" y="1587"/>
                </a:lnTo>
                <a:lnTo>
                  <a:pt x="410" y="1592"/>
                </a:lnTo>
                <a:lnTo>
                  <a:pt x="426" y="1595"/>
                </a:lnTo>
                <a:lnTo>
                  <a:pt x="442" y="1598"/>
                </a:lnTo>
                <a:lnTo>
                  <a:pt x="459" y="1599"/>
                </a:lnTo>
                <a:lnTo>
                  <a:pt x="475" y="1599"/>
                </a:lnTo>
                <a:lnTo>
                  <a:pt x="491" y="1598"/>
                </a:lnTo>
                <a:lnTo>
                  <a:pt x="508" y="1595"/>
                </a:lnTo>
                <a:lnTo>
                  <a:pt x="523" y="1592"/>
                </a:lnTo>
                <a:lnTo>
                  <a:pt x="538" y="1588"/>
                </a:lnTo>
                <a:lnTo>
                  <a:pt x="553" y="1582"/>
                </a:lnTo>
                <a:lnTo>
                  <a:pt x="567" y="1576"/>
                </a:lnTo>
                <a:lnTo>
                  <a:pt x="581" y="1568"/>
                </a:lnTo>
                <a:lnTo>
                  <a:pt x="594" y="1561"/>
                </a:lnTo>
                <a:lnTo>
                  <a:pt x="607" y="1552"/>
                </a:lnTo>
                <a:lnTo>
                  <a:pt x="619" y="1542"/>
                </a:lnTo>
                <a:lnTo>
                  <a:pt x="630" y="1532"/>
                </a:lnTo>
                <a:lnTo>
                  <a:pt x="641" y="1522"/>
                </a:lnTo>
                <a:lnTo>
                  <a:pt x="651" y="1510"/>
                </a:lnTo>
                <a:lnTo>
                  <a:pt x="659" y="1498"/>
                </a:lnTo>
                <a:lnTo>
                  <a:pt x="667" y="1486"/>
                </a:lnTo>
                <a:lnTo>
                  <a:pt x="673" y="1473"/>
                </a:lnTo>
                <a:lnTo>
                  <a:pt x="679" y="1459"/>
                </a:lnTo>
                <a:lnTo>
                  <a:pt x="683" y="1446"/>
                </a:lnTo>
                <a:lnTo>
                  <a:pt x="686" y="1431"/>
                </a:lnTo>
                <a:lnTo>
                  <a:pt x="689" y="1417"/>
                </a:lnTo>
                <a:lnTo>
                  <a:pt x="690" y="1403"/>
                </a:lnTo>
                <a:lnTo>
                  <a:pt x="689" y="1389"/>
                </a:lnTo>
                <a:lnTo>
                  <a:pt x="688" y="1379"/>
                </a:lnTo>
                <a:lnTo>
                  <a:pt x="686" y="1373"/>
                </a:lnTo>
                <a:lnTo>
                  <a:pt x="685" y="1368"/>
                </a:lnTo>
                <a:lnTo>
                  <a:pt x="683" y="1363"/>
                </a:lnTo>
                <a:lnTo>
                  <a:pt x="681" y="1357"/>
                </a:lnTo>
                <a:lnTo>
                  <a:pt x="679" y="1346"/>
                </a:lnTo>
                <a:lnTo>
                  <a:pt x="677" y="1329"/>
                </a:lnTo>
                <a:lnTo>
                  <a:pt x="885" y="1329"/>
                </a:lnTo>
                <a:lnTo>
                  <a:pt x="881" y="1340"/>
                </a:lnTo>
                <a:lnTo>
                  <a:pt x="877" y="1351"/>
                </a:lnTo>
                <a:lnTo>
                  <a:pt x="874" y="1362"/>
                </a:lnTo>
                <a:lnTo>
                  <a:pt x="873" y="1374"/>
                </a:lnTo>
                <a:lnTo>
                  <a:pt x="872" y="1385"/>
                </a:lnTo>
                <a:lnTo>
                  <a:pt x="872" y="1396"/>
                </a:lnTo>
                <a:lnTo>
                  <a:pt x="873" y="1408"/>
                </a:lnTo>
                <a:lnTo>
                  <a:pt x="875" y="1420"/>
                </a:lnTo>
                <a:lnTo>
                  <a:pt x="877" y="1430"/>
                </a:lnTo>
                <a:lnTo>
                  <a:pt x="881" y="1441"/>
                </a:lnTo>
                <a:lnTo>
                  <a:pt x="885" y="1453"/>
                </a:lnTo>
                <a:lnTo>
                  <a:pt x="889" y="1464"/>
                </a:lnTo>
                <a:lnTo>
                  <a:pt x="895" y="1475"/>
                </a:lnTo>
                <a:lnTo>
                  <a:pt x="900" y="1486"/>
                </a:lnTo>
                <a:lnTo>
                  <a:pt x="908" y="1497"/>
                </a:lnTo>
                <a:lnTo>
                  <a:pt x="914" y="1506"/>
                </a:lnTo>
                <a:lnTo>
                  <a:pt x="923" y="1516"/>
                </a:lnTo>
                <a:lnTo>
                  <a:pt x="930" y="1526"/>
                </a:lnTo>
                <a:lnTo>
                  <a:pt x="940" y="1535"/>
                </a:lnTo>
                <a:lnTo>
                  <a:pt x="949" y="1543"/>
                </a:lnTo>
                <a:lnTo>
                  <a:pt x="960" y="1552"/>
                </a:lnTo>
                <a:lnTo>
                  <a:pt x="970" y="1560"/>
                </a:lnTo>
                <a:lnTo>
                  <a:pt x="980" y="1566"/>
                </a:lnTo>
                <a:lnTo>
                  <a:pt x="992" y="1573"/>
                </a:lnTo>
                <a:lnTo>
                  <a:pt x="1003" y="1579"/>
                </a:lnTo>
                <a:lnTo>
                  <a:pt x="1015" y="1585"/>
                </a:lnTo>
                <a:lnTo>
                  <a:pt x="1028" y="1589"/>
                </a:lnTo>
                <a:lnTo>
                  <a:pt x="1040" y="1592"/>
                </a:lnTo>
                <a:lnTo>
                  <a:pt x="1053" y="1595"/>
                </a:lnTo>
                <a:lnTo>
                  <a:pt x="1066" y="1598"/>
                </a:lnTo>
                <a:lnTo>
                  <a:pt x="1080" y="1599"/>
                </a:lnTo>
                <a:lnTo>
                  <a:pt x="1093" y="1600"/>
                </a:lnTo>
                <a:lnTo>
                  <a:pt x="1106" y="1599"/>
                </a:lnTo>
                <a:lnTo>
                  <a:pt x="1118" y="1598"/>
                </a:lnTo>
                <a:lnTo>
                  <a:pt x="1131" y="1596"/>
                </a:lnTo>
                <a:lnTo>
                  <a:pt x="1143" y="1593"/>
                </a:lnTo>
                <a:lnTo>
                  <a:pt x="1156" y="1590"/>
                </a:lnTo>
                <a:lnTo>
                  <a:pt x="1168" y="1587"/>
                </a:lnTo>
                <a:lnTo>
                  <a:pt x="1180" y="1582"/>
                </a:lnTo>
                <a:lnTo>
                  <a:pt x="1192" y="1577"/>
                </a:lnTo>
                <a:lnTo>
                  <a:pt x="1204" y="1571"/>
                </a:lnTo>
                <a:lnTo>
                  <a:pt x="1215" y="1565"/>
                </a:lnTo>
                <a:lnTo>
                  <a:pt x="1227" y="1558"/>
                </a:lnTo>
                <a:lnTo>
                  <a:pt x="1236" y="1551"/>
                </a:lnTo>
                <a:lnTo>
                  <a:pt x="1247" y="1543"/>
                </a:lnTo>
                <a:lnTo>
                  <a:pt x="1257" y="1535"/>
                </a:lnTo>
                <a:lnTo>
                  <a:pt x="1266" y="1526"/>
                </a:lnTo>
                <a:lnTo>
                  <a:pt x="1274" y="1517"/>
                </a:lnTo>
                <a:lnTo>
                  <a:pt x="1283" y="1507"/>
                </a:lnTo>
                <a:lnTo>
                  <a:pt x="1291" y="1497"/>
                </a:lnTo>
                <a:lnTo>
                  <a:pt x="1297" y="1486"/>
                </a:lnTo>
                <a:lnTo>
                  <a:pt x="1304" y="1475"/>
                </a:lnTo>
                <a:lnTo>
                  <a:pt x="1308" y="1464"/>
                </a:lnTo>
                <a:lnTo>
                  <a:pt x="1312" y="1452"/>
                </a:lnTo>
                <a:lnTo>
                  <a:pt x="1317" y="1440"/>
                </a:lnTo>
                <a:lnTo>
                  <a:pt x="1319" y="1427"/>
                </a:lnTo>
                <a:lnTo>
                  <a:pt x="1321" y="1414"/>
                </a:lnTo>
                <a:lnTo>
                  <a:pt x="1321" y="1401"/>
                </a:lnTo>
                <a:lnTo>
                  <a:pt x="1321" y="1388"/>
                </a:lnTo>
                <a:lnTo>
                  <a:pt x="1319" y="1374"/>
                </a:lnTo>
                <a:lnTo>
                  <a:pt x="1317" y="1361"/>
                </a:lnTo>
                <a:lnTo>
                  <a:pt x="1312" y="1347"/>
                </a:lnTo>
                <a:lnTo>
                  <a:pt x="1308" y="1332"/>
                </a:lnTo>
                <a:lnTo>
                  <a:pt x="1301" y="1317"/>
                </a:lnTo>
                <a:lnTo>
                  <a:pt x="1312" y="1314"/>
                </a:lnTo>
                <a:lnTo>
                  <a:pt x="1322" y="1309"/>
                </a:lnTo>
                <a:lnTo>
                  <a:pt x="1330" y="1302"/>
                </a:lnTo>
                <a:lnTo>
                  <a:pt x="1335" y="1295"/>
                </a:lnTo>
                <a:lnTo>
                  <a:pt x="1340" y="1285"/>
                </a:lnTo>
                <a:lnTo>
                  <a:pt x="1345" y="1274"/>
                </a:lnTo>
                <a:lnTo>
                  <a:pt x="1348" y="1262"/>
                </a:lnTo>
                <a:lnTo>
                  <a:pt x="1351" y="1247"/>
                </a:lnTo>
                <a:lnTo>
                  <a:pt x="1358" y="1212"/>
                </a:lnTo>
                <a:lnTo>
                  <a:pt x="1365" y="1169"/>
                </a:lnTo>
                <a:lnTo>
                  <a:pt x="1370" y="1144"/>
                </a:lnTo>
                <a:lnTo>
                  <a:pt x="1376" y="1117"/>
                </a:lnTo>
                <a:lnTo>
                  <a:pt x="1384" y="1086"/>
                </a:lnTo>
                <a:lnTo>
                  <a:pt x="1392" y="1054"/>
                </a:lnTo>
                <a:lnTo>
                  <a:pt x="1408" y="999"/>
                </a:lnTo>
                <a:lnTo>
                  <a:pt x="1423" y="946"/>
                </a:lnTo>
                <a:lnTo>
                  <a:pt x="1438" y="893"/>
                </a:lnTo>
                <a:lnTo>
                  <a:pt x="1454" y="840"/>
                </a:lnTo>
                <a:lnTo>
                  <a:pt x="1469" y="788"/>
                </a:lnTo>
                <a:lnTo>
                  <a:pt x="1486" y="735"/>
                </a:lnTo>
                <a:lnTo>
                  <a:pt x="1501" y="682"/>
                </a:lnTo>
                <a:lnTo>
                  <a:pt x="1517" y="629"/>
                </a:lnTo>
                <a:lnTo>
                  <a:pt x="1532" y="576"/>
                </a:lnTo>
                <a:lnTo>
                  <a:pt x="1548" y="524"/>
                </a:lnTo>
                <a:lnTo>
                  <a:pt x="1563" y="471"/>
                </a:lnTo>
                <a:lnTo>
                  <a:pt x="1577" y="418"/>
                </a:lnTo>
                <a:lnTo>
                  <a:pt x="1592" y="364"/>
                </a:lnTo>
                <a:lnTo>
                  <a:pt x="1605" y="311"/>
                </a:lnTo>
                <a:lnTo>
                  <a:pt x="1619" y="257"/>
                </a:lnTo>
                <a:lnTo>
                  <a:pt x="1632" y="203"/>
                </a:lnTo>
                <a:lnTo>
                  <a:pt x="1704" y="207"/>
                </a:lnTo>
                <a:lnTo>
                  <a:pt x="1767" y="211"/>
                </a:lnTo>
                <a:lnTo>
                  <a:pt x="1795" y="212"/>
                </a:lnTo>
                <a:lnTo>
                  <a:pt x="1821" y="212"/>
                </a:lnTo>
                <a:lnTo>
                  <a:pt x="1833" y="211"/>
                </a:lnTo>
                <a:lnTo>
                  <a:pt x="1844" y="209"/>
                </a:lnTo>
                <a:lnTo>
                  <a:pt x="1854" y="208"/>
                </a:lnTo>
                <a:lnTo>
                  <a:pt x="1864" y="205"/>
                </a:lnTo>
                <a:lnTo>
                  <a:pt x="1873" y="202"/>
                </a:lnTo>
                <a:lnTo>
                  <a:pt x="1882" y="197"/>
                </a:lnTo>
                <a:lnTo>
                  <a:pt x="1889" y="192"/>
                </a:lnTo>
                <a:lnTo>
                  <a:pt x="1896" y="185"/>
                </a:lnTo>
                <a:lnTo>
                  <a:pt x="1901" y="178"/>
                </a:lnTo>
                <a:lnTo>
                  <a:pt x="1905" y="169"/>
                </a:lnTo>
                <a:lnTo>
                  <a:pt x="1910" y="159"/>
                </a:lnTo>
                <a:lnTo>
                  <a:pt x="1913" y="148"/>
                </a:lnTo>
                <a:lnTo>
                  <a:pt x="1915" y="136"/>
                </a:lnTo>
                <a:lnTo>
                  <a:pt x="1916" y="122"/>
                </a:lnTo>
                <a:lnTo>
                  <a:pt x="1916" y="107"/>
                </a:lnTo>
                <a:lnTo>
                  <a:pt x="1915" y="91"/>
                </a:lnTo>
                <a:lnTo>
                  <a:pt x="1913" y="72"/>
                </a:lnTo>
                <a:lnTo>
                  <a:pt x="1910" y="53"/>
                </a:lnTo>
                <a:lnTo>
                  <a:pt x="1907" y="31"/>
                </a:lnTo>
                <a:lnTo>
                  <a:pt x="1901" y="7"/>
                </a:lnTo>
                <a:lnTo>
                  <a:pt x="1885" y="4"/>
                </a:lnTo>
                <a:lnTo>
                  <a:pt x="1866" y="2"/>
                </a:lnTo>
                <a:lnTo>
                  <a:pt x="1845" y="1"/>
                </a:lnTo>
                <a:lnTo>
                  <a:pt x="1822" y="0"/>
                </a:lnTo>
                <a:lnTo>
                  <a:pt x="1771" y="0"/>
                </a:lnTo>
                <a:lnTo>
                  <a:pt x="1715" y="1"/>
                </a:lnTo>
                <a:lnTo>
                  <a:pt x="1657" y="3"/>
                </a:lnTo>
                <a:lnTo>
                  <a:pt x="1600" y="5"/>
                </a:lnTo>
                <a:lnTo>
                  <a:pt x="1545" y="6"/>
                </a:lnTo>
                <a:lnTo>
                  <a:pt x="1497" y="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9"/>
          <p:cNvSpPr>
            <a:spLocks noEditPoints="1"/>
          </p:cNvSpPr>
          <p:nvPr/>
        </p:nvSpPr>
        <p:spPr bwMode="auto">
          <a:xfrm>
            <a:off x="9512008" y="3005203"/>
            <a:ext cx="504070" cy="468926"/>
          </a:xfrm>
          <a:custGeom>
            <a:avLst/>
            <a:gdLst>
              <a:gd name="T0" fmla="*/ 1328 w 2009"/>
              <a:gd name="T1" fmla="*/ 1686 h 1866"/>
              <a:gd name="T2" fmla="*/ 879 w 2009"/>
              <a:gd name="T3" fmla="*/ 1776 h 1866"/>
              <a:gd name="T4" fmla="*/ 734 w 2009"/>
              <a:gd name="T5" fmla="*/ 1669 h 1866"/>
              <a:gd name="T6" fmla="*/ 391 w 2009"/>
              <a:gd name="T7" fmla="*/ 237 h 1866"/>
              <a:gd name="T8" fmla="*/ 923 w 2009"/>
              <a:gd name="T9" fmla="*/ 240 h 1866"/>
              <a:gd name="T10" fmla="*/ 1726 w 2009"/>
              <a:gd name="T11" fmla="*/ 224 h 1866"/>
              <a:gd name="T12" fmla="*/ 1804 w 2009"/>
              <a:gd name="T13" fmla="*/ 241 h 1866"/>
              <a:gd name="T14" fmla="*/ 1795 w 2009"/>
              <a:gd name="T15" fmla="*/ 980 h 1866"/>
              <a:gd name="T16" fmla="*/ 1778 w 2009"/>
              <a:gd name="T17" fmla="*/ 1165 h 1866"/>
              <a:gd name="T18" fmla="*/ 1603 w 2009"/>
              <a:gd name="T19" fmla="*/ 1179 h 1866"/>
              <a:gd name="T20" fmla="*/ 666 w 2009"/>
              <a:gd name="T21" fmla="*/ 1155 h 1866"/>
              <a:gd name="T22" fmla="*/ 405 w 2009"/>
              <a:gd name="T23" fmla="*/ 1146 h 1866"/>
              <a:gd name="T24" fmla="*/ 285 w 2009"/>
              <a:gd name="T25" fmla="*/ 1142 h 1866"/>
              <a:gd name="T26" fmla="*/ 269 w 2009"/>
              <a:gd name="T27" fmla="*/ 726 h 1866"/>
              <a:gd name="T28" fmla="*/ 257 w 2009"/>
              <a:gd name="T29" fmla="*/ 278 h 1866"/>
              <a:gd name="T30" fmla="*/ 295 w 2009"/>
              <a:gd name="T31" fmla="*/ 226 h 1866"/>
              <a:gd name="T32" fmla="*/ 1908 w 2009"/>
              <a:gd name="T33" fmla="*/ 689 h 1866"/>
              <a:gd name="T34" fmla="*/ 1925 w 2009"/>
              <a:gd name="T35" fmla="*/ 1025 h 1866"/>
              <a:gd name="T36" fmla="*/ 1559 w 2009"/>
              <a:gd name="T37" fmla="*/ 1440 h 1866"/>
              <a:gd name="T38" fmla="*/ 560 w 2009"/>
              <a:gd name="T39" fmla="*/ 1484 h 1866"/>
              <a:gd name="T40" fmla="*/ 131 w 2009"/>
              <a:gd name="T41" fmla="*/ 1470 h 1866"/>
              <a:gd name="T42" fmla="*/ 117 w 2009"/>
              <a:gd name="T43" fmla="*/ 1413 h 1866"/>
              <a:gd name="T44" fmla="*/ 237 w 2009"/>
              <a:gd name="T45" fmla="*/ 98 h 1866"/>
              <a:gd name="T46" fmla="*/ 1847 w 2009"/>
              <a:gd name="T47" fmla="*/ 98 h 1866"/>
              <a:gd name="T48" fmla="*/ 1885 w 2009"/>
              <a:gd name="T49" fmla="*/ 211 h 1866"/>
              <a:gd name="T50" fmla="*/ 1836 w 2009"/>
              <a:gd name="T51" fmla="*/ 150 h 1866"/>
              <a:gd name="T52" fmla="*/ 1446 w 2009"/>
              <a:gd name="T53" fmla="*/ 136 h 1866"/>
              <a:gd name="T54" fmla="*/ 1100 w 2009"/>
              <a:gd name="T55" fmla="*/ 149 h 1866"/>
              <a:gd name="T56" fmla="*/ 259 w 2009"/>
              <a:gd name="T57" fmla="*/ 143 h 1866"/>
              <a:gd name="T58" fmla="*/ 194 w 2009"/>
              <a:gd name="T59" fmla="*/ 181 h 1866"/>
              <a:gd name="T60" fmla="*/ 170 w 2009"/>
              <a:gd name="T61" fmla="*/ 371 h 1866"/>
              <a:gd name="T62" fmla="*/ 181 w 2009"/>
              <a:gd name="T63" fmla="*/ 939 h 1866"/>
              <a:gd name="T64" fmla="*/ 200 w 2009"/>
              <a:gd name="T65" fmla="*/ 1169 h 1866"/>
              <a:gd name="T66" fmla="*/ 275 w 2009"/>
              <a:gd name="T67" fmla="*/ 1235 h 1866"/>
              <a:gd name="T68" fmla="*/ 393 w 2009"/>
              <a:gd name="T69" fmla="*/ 1231 h 1866"/>
              <a:gd name="T70" fmla="*/ 1167 w 2009"/>
              <a:gd name="T71" fmla="*/ 1252 h 1866"/>
              <a:gd name="T72" fmla="*/ 1755 w 2009"/>
              <a:gd name="T73" fmla="*/ 1262 h 1866"/>
              <a:gd name="T74" fmla="*/ 1853 w 2009"/>
              <a:gd name="T75" fmla="*/ 1218 h 1866"/>
              <a:gd name="T76" fmla="*/ 1873 w 2009"/>
              <a:gd name="T77" fmla="*/ 1053 h 1866"/>
              <a:gd name="T78" fmla="*/ 1886 w 2009"/>
              <a:gd name="T79" fmla="*/ 772 h 1866"/>
              <a:gd name="T80" fmla="*/ 1896 w 2009"/>
              <a:gd name="T81" fmla="*/ 495 h 1866"/>
              <a:gd name="T82" fmla="*/ 137 w 2009"/>
              <a:gd name="T83" fmla="*/ 1559 h 1866"/>
              <a:gd name="T84" fmla="*/ 476 w 2009"/>
              <a:gd name="T85" fmla="*/ 1572 h 1866"/>
              <a:gd name="T86" fmla="*/ 647 w 2009"/>
              <a:gd name="T87" fmla="*/ 1691 h 1866"/>
              <a:gd name="T88" fmla="*/ 599 w 2009"/>
              <a:gd name="T89" fmla="*/ 1816 h 1866"/>
              <a:gd name="T90" fmla="*/ 823 w 2009"/>
              <a:gd name="T91" fmla="*/ 1862 h 1866"/>
              <a:gd name="T92" fmla="*/ 1335 w 2009"/>
              <a:gd name="T93" fmla="*/ 1859 h 1866"/>
              <a:gd name="T94" fmla="*/ 1447 w 2009"/>
              <a:gd name="T95" fmla="*/ 1826 h 1866"/>
              <a:gd name="T96" fmla="*/ 1414 w 2009"/>
              <a:gd name="T97" fmla="*/ 1687 h 1866"/>
              <a:gd name="T98" fmla="*/ 1824 w 2009"/>
              <a:gd name="T99" fmla="*/ 1526 h 1866"/>
              <a:gd name="T100" fmla="*/ 1988 w 2009"/>
              <a:gd name="T101" fmla="*/ 1508 h 1866"/>
              <a:gd name="T102" fmla="*/ 2007 w 2009"/>
              <a:gd name="T103" fmla="*/ 1057 h 1866"/>
              <a:gd name="T104" fmla="*/ 1989 w 2009"/>
              <a:gd name="T105" fmla="*/ 284 h 1866"/>
              <a:gd name="T106" fmla="*/ 1950 w 2009"/>
              <a:gd name="T107" fmla="*/ 23 h 1866"/>
              <a:gd name="T108" fmla="*/ 1573 w 2009"/>
              <a:gd name="T109" fmla="*/ 3 h 1866"/>
              <a:gd name="T110" fmla="*/ 324 w 2009"/>
              <a:gd name="T111" fmla="*/ 3 h 1866"/>
              <a:gd name="T112" fmla="*/ 31 w 2009"/>
              <a:gd name="T113" fmla="*/ 23 h 1866"/>
              <a:gd name="T114" fmla="*/ 3 w 2009"/>
              <a:gd name="T115" fmla="*/ 290 h 1866"/>
              <a:gd name="T116" fmla="*/ 25 w 2009"/>
              <a:gd name="T117" fmla="*/ 1480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9" h="1866">
                <a:moveTo>
                  <a:pt x="721" y="1572"/>
                </a:moveTo>
                <a:lnTo>
                  <a:pt x="1296" y="1535"/>
                </a:lnTo>
                <a:lnTo>
                  <a:pt x="1297" y="1551"/>
                </a:lnTo>
                <a:lnTo>
                  <a:pt x="1299" y="1567"/>
                </a:lnTo>
                <a:lnTo>
                  <a:pt x="1302" y="1583"/>
                </a:lnTo>
                <a:lnTo>
                  <a:pt x="1304" y="1599"/>
                </a:lnTo>
                <a:lnTo>
                  <a:pt x="1311" y="1628"/>
                </a:lnTo>
                <a:lnTo>
                  <a:pt x="1320" y="1658"/>
                </a:lnTo>
                <a:lnTo>
                  <a:pt x="1328" y="1686"/>
                </a:lnTo>
                <a:lnTo>
                  <a:pt x="1335" y="1713"/>
                </a:lnTo>
                <a:lnTo>
                  <a:pt x="1338" y="1727"/>
                </a:lnTo>
                <a:lnTo>
                  <a:pt x="1342" y="1740"/>
                </a:lnTo>
                <a:lnTo>
                  <a:pt x="1344" y="1754"/>
                </a:lnTo>
                <a:lnTo>
                  <a:pt x="1346" y="1767"/>
                </a:lnTo>
                <a:lnTo>
                  <a:pt x="978" y="1780"/>
                </a:lnTo>
                <a:lnTo>
                  <a:pt x="942" y="1779"/>
                </a:lnTo>
                <a:lnTo>
                  <a:pt x="909" y="1778"/>
                </a:lnTo>
                <a:lnTo>
                  <a:pt x="879" y="1776"/>
                </a:lnTo>
                <a:lnTo>
                  <a:pt x="849" y="1774"/>
                </a:lnTo>
                <a:lnTo>
                  <a:pt x="820" y="1772"/>
                </a:lnTo>
                <a:lnTo>
                  <a:pt x="790" y="1769"/>
                </a:lnTo>
                <a:lnTo>
                  <a:pt x="757" y="1768"/>
                </a:lnTo>
                <a:lnTo>
                  <a:pt x="721" y="1767"/>
                </a:lnTo>
                <a:lnTo>
                  <a:pt x="724" y="1743"/>
                </a:lnTo>
                <a:lnTo>
                  <a:pt x="727" y="1719"/>
                </a:lnTo>
                <a:lnTo>
                  <a:pt x="730" y="1694"/>
                </a:lnTo>
                <a:lnTo>
                  <a:pt x="734" y="1669"/>
                </a:lnTo>
                <a:lnTo>
                  <a:pt x="736" y="1658"/>
                </a:lnTo>
                <a:lnTo>
                  <a:pt x="736" y="1646"/>
                </a:lnTo>
                <a:lnTo>
                  <a:pt x="736" y="1633"/>
                </a:lnTo>
                <a:lnTo>
                  <a:pt x="736" y="1621"/>
                </a:lnTo>
                <a:lnTo>
                  <a:pt x="733" y="1609"/>
                </a:lnTo>
                <a:lnTo>
                  <a:pt x="731" y="1596"/>
                </a:lnTo>
                <a:lnTo>
                  <a:pt x="727" y="1584"/>
                </a:lnTo>
                <a:lnTo>
                  <a:pt x="721" y="1572"/>
                </a:lnTo>
                <a:close/>
                <a:moveTo>
                  <a:pt x="391" y="237"/>
                </a:moveTo>
                <a:lnTo>
                  <a:pt x="434" y="237"/>
                </a:lnTo>
                <a:lnTo>
                  <a:pt x="484" y="237"/>
                </a:lnTo>
                <a:lnTo>
                  <a:pt x="539" y="238"/>
                </a:lnTo>
                <a:lnTo>
                  <a:pt x="598" y="238"/>
                </a:lnTo>
                <a:lnTo>
                  <a:pt x="661" y="239"/>
                </a:lnTo>
                <a:lnTo>
                  <a:pt x="726" y="239"/>
                </a:lnTo>
                <a:lnTo>
                  <a:pt x="792" y="240"/>
                </a:lnTo>
                <a:lnTo>
                  <a:pt x="858" y="240"/>
                </a:lnTo>
                <a:lnTo>
                  <a:pt x="923" y="240"/>
                </a:lnTo>
                <a:lnTo>
                  <a:pt x="987" y="239"/>
                </a:lnTo>
                <a:lnTo>
                  <a:pt x="1049" y="239"/>
                </a:lnTo>
                <a:lnTo>
                  <a:pt x="1105" y="238"/>
                </a:lnTo>
                <a:lnTo>
                  <a:pt x="1158" y="236"/>
                </a:lnTo>
                <a:lnTo>
                  <a:pt x="1204" y="233"/>
                </a:lnTo>
                <a:lnTo>
                  <a:pt x="1244" y="231"/>
                </a:lnTo>
                <a:lnTo>
                  <a:pt x="1276" y="228"/>
                </a:lnTo>
                <a:lnTo>
                  <a:pt x="1701" y="224"/>
                </a:lnTo>
                <a:lnTo>
                  <a:pt x="1726" y="224"/>
                </a:lnTo>
                <a:lnTo>
                  <a:pt x="1746" y="223"/>
                </a:lnTo>
                <a:lnTo>
                  <a:pt x="1763" y="223"/>
                </a:lnTo>
                <a:lnTo>
                  <a:pt x="1777" y="224"/>
                </a:lnTo>
                <a:lnTo>
                  <a:pt x="1783" y="226"/>
                </a:lnTo>
                <a:lnTo>
                  <a:pt x="1789" y="227"/>
                </a:lnTo>
                <a:lnTo>
                  <a:pt x="1793" y="230"/>
                </a:lnTo>
                <a:lnTo>
                  <a:pt x="1797" y="232"/>
                </a:lnTo>
                <a:lnTo>
                  <a:pt x="1800" y="237"/>
                </a:lnTo>
                <a:lnTo>
                  <a:pt x="1804" y="241"/>
                </a:lnTo>
                <a:lnTo>
                  <a:pt x="1806" y="247"/>
                </a:lnTo>
                <a:lnTo>
                  <a:pt x="1808" y="254"/>
                </a:lnTo>
                <a:lnTo>
                  <a:pt x="1810" y="270"/>
                </a:lnTo>
                <a:lnTo>
                  <a:pt x="1812" y="292"/>
                </a:lnTo>
                <a:lnTo>
                  <a:pt x="1812" y="318"/>
                </a:lnTo>
                <a:lnTo>
                  <a:pt x="1812" y="351"/>
                </a:lnTo>
                <a:lnTo>
                  <a:pt x="1811" y="437"/>
                </a:lnTo>
                <a:lnTo>
                  <a:pt x="1810" y="555"/>
                </a:lnTo>
                <a:lnTo>
                  <a:pt x="1795" y="980"/>
                </a:lnTo>
                <a:lnTo>
                  <a:pt x="1792" y="1008"/>
                </a:lnTo>
                <a:lnTo>
                  <a:pt x="1790" y="1033"/>
                </a:lnTo>
                <a:lnTo>
                  <a:pt x="1789" y="1056"/>
                </a:lnTo>
                <a:lnTo>
                  <a:pt x="1789" y="1077"/>
                </a:lnTo>
                <a:lnTo>
                  <a:pt x="1789" y="1112"/>
                </a:lnTo>
                <a:lnTo>
                  <a:pt x="1787" y="1138"/>
                </a:lnTo>
                <a:lnTo>
                  <a:pt x="1786" y="1148"/>
                </a:lnTo>
                <a:lnTo>
                  <a:pt x="1783" y="1157"/>
                </a:lnTo>
                <a:lnTo>
                  <a:pt x="1778" y="1165"/>
                </a:lnTo>
                <a:lnTo>
                  <a:pt x="1771" y="1170"/>
                </a:lnTo>
                <a:lnTo>
                  <a:pt x="1761" y="1174"/>
                </a:lnTo>
                <a:lnTo>
                  <a:pt x="1750" y="1178"/>
                </a:lnTo>
                <a:lnTo>
                  <a:pt x="1734" y="1180"/>
                </a:lnTo>
                <a:lnTo>
                  <a:pt x="1716" y="1182"/>
                </a:lnTo>
                <a:lnTo>
                  <a:pt x="1694" y="1182"/>
                </a:lnTo>
                <a:lnTo>
                  <a:pt x="1668" y="1181"/>
                </a:lnTo>
                <a:lnTo>
                  <a:pt x="1638" y="1180"/>
                </a:lnTo>
                <a:lnTo>
                  <a:pt x="1603" y="1179"/>
                </a:lnTo>
                <a:lnTo>
                  <a:pt x="1517" y="1174"/>
                </a:lnTo>
                <a:lnTo>
                  <a:pt x="1409" y="1169"/>
                </a:lnTo>
                <a:lnTo>
                  <a:pt x="1276" y="1163"/>
                </a:lnTo>
                <a:lnTo>
                  <a:pt x="1115" y="1158"/>
                </a:lnTo>
                <a:lnTo>
                  <a:pt x="1023" y="1157"/>
                </a:lnTo>
                <a:lnTo>
                  <a:pt x="922" y="1156"/>
                </a:lnTo>
                <a:lnTo>
                  <a:pt x="814" y="1155"/>
                </a:lnTo>
                <a:lnTo>
                  <a:pt x="696" y="1155"/>
                </a:lnTo>
                <a:lnTo>
                  <a:pt x="666" y="1155"/>
                </a:lnTo>
                <a:lnTo>
                  <a:pt x="639" y="1154"/>
                </a:lnTo>
                <a:lnTo>
                  <a:pt x="615" y="1152"/>
                </a:lnTo>
                <a:lnTo>
                  <a:pt x="592" y="1150"/>
                </a:lnTo>
                <a:lnTo>
                  <a:pt x="570" y="1146"/>
                </a:lnTo>
                <a:lnTo>
                  <a:pt x="546" y="1144"/>
                </a:lnTo>
                <a:lnTo>
                  <a:pt x="519" y="1143"/>
                </a:lnTo>
                <a:lnTo>
                  <a:pt x="489" y="1143"/>
                </a:lnTo>
                <a:lnTo>
                  <a:pt x="444" y="1144"/>
                </a:lnTo>
                <a:lnTo>
                  <a:pt x="405" y="1146"/>
                </a:lnTo>
                <a:lnTo>
                  <a:pt x="372" y="1151"/>
                </a:lnTo>
                <a:lnTo>
                  <a:pt x="345" y="1153"/>
                </a:lnTo>
                <a:lnTo>
                  <a:pt x="333" y="1154"/>
                </a:lnTo>
                <a:lnTo>
                  <a:pt x="322" y="1154"/>
                </a:lnTo>
                <a:lnTo>
                  <a:pt x="314" y="1154"/>
                </a:lnTo>
                <a:lnTo>
                  <a:pt x="305" y="1153"/>
                </a:lnTo>
                <a:lnTo>
                  <a:pt x="297" y="1151"/>
                </a:lnTo>
                <a:lnTo>
                  <a:pt x="291" y="1146"/>
                </a:lnTo>
                <a:lnTo>
                  <a:pt x="285" y="1142"/>
                </a:lnTo>
                <a:lnTo>
                  <a:pt x="281" y="1135"/>
                </a:lnTo>
                <a:lnTo>
                  <a:pt x="277" y="1128"/>
                </a:lnTo>
                <a:lnTo>
                  <a:pt x="274" y="1119"/>
                </a:lnTo>
                <a:lnTo>
                  <a:pt x="271" y="1107"/>
                </a:lnTo>
                <a:lnTo>
                  <a:pt x="269" y="1094"/>
                </a:lnTo>
                <a:lnTo>
                  <a:pt x="267" y="1061"/>
                </a:lnTo>
                <a:lnTo>
                  <a:pt x="266" y="1018"/>
                </a:lnTo>
                <a:lnTo>
                  <a:pt x="267" y="899"/>
                </a:lnTo>
                <a:lnTo>
                  <a:pt x="269" y="726"/>
                </a:lnTo>
                <a:lnTo>
                  <a:pt x="268" y="682"/>
                </a:lnTo>
                <a:lnTo>
                  <a:pt x="266" y="635"/>
                </a:lnTo>
                <a:lnTo>
                  <a:pt x="263" y="585"/>
                </a:lnTo>
                <a:lnTo>
                  <a:pt x="259" y="533"/>
                </a:lnTo>
                <a:lnTo>
                  <a:pt x="256" y="478"/>
                </a:lnTo>
                <a:lnTo>
                  <a:pt x="254" y="420"/>
                </a:lnTo>
                <a:lnTo>
                  <a:pt x="254" y="360"/>
                </a:lnTo>
                <a:lnTo>
                  <a:pt x="255" y="296"/>
                </a:lnTo>
                <a:lnTo>
                  <a:pt x="257" y="278"/>
                </a:lnTo>
                <a:lnTo>
                  <a:pt x="259" y="263"/>
                </a:lnTo>
                <a:lnTo>
                  <a:pt x="263" y="251"/>
                </a:lnTo>
                <a:lnTo>
                  <a:pt x="267" y="242"/>
                </a:lnTo>
                <a:lnTo>
                  <a:pt x="270" y="238"/>
                </a:lnTo>
                <a:lnTo>
                  <a:pt x="272" y="234"/>
                </a:lnTo>
                <a:lnTo>
                  <a:pt x="276" y="232"/>
                </a:lnTo>
                <a:lnTo>
                  <a:pt x="279" y="230"/>
                </a:lnTo>
                <a:lnTo>
                  <a:pt x="287" y="228"/>
                </a:lnTo>
                <a:lnTo>
                  <a:pt x="295" y="226"/>
                </a:lnTo>
                <a:lnTo>
                  <a:pt x="336" y="231"/>
                </a:lnTo>
                <a:lnTo>
                  <a:pt x="391" y="237"/>
                </a:lnTo>
                <a:close/>
                <a:moveTo>
                  <a:pt x="1896" y="334"/>
                </a:moveTo>
                <a:lnTo>
                  <a:pt x="1909" y="334"/>
                </a:lnTo>
                <a:lnTo>
                  <a:pt x="1908" y="404"/>
                </a:lnTo>
                <a:lnTo>
                  <a:pt x="1908" y="474"/>
                </a:lnTo>
                <a:lnTo>
                  <a:pt x="1907" y="547"/>
                </a:lnTo>
                <a:lnTo>
                  <a:pt x="1907" y="619"/>
                </a:lnTo>
                <a:lnTo>
                  <a:pt x="1908" y="689"/>
                </a:lnTo>
                <a:lnTo>
                  <a:pt x="1910" y="759"/>
                </a:lnTo>
                <a:lnTo>
                  <a:pt x="1911" y="792"/>
                </a:lnTo>
                <a:lnTo>
                  <a:pt x="1913" y="825"/>
                </a:lnTo>
                <a:lnTo>
                  <a:pt x="1915" y="856"/>
                </a:lnTo>
                <a:lnTo>
                  <a:pt x="1919" y="888"/>
                </a:lnTo>
                <a:lnTo>
                  <a:pt x="1922" y="920"/>
                </a:lnTo>
                <a:lnTo>
                  <a:pt x="1924" y="955"/>
                </a:lnTo>
                <a:lnTo>
                  <a:pt x="1925" y="990"/>
                </a:lnTo>
                <a:lnTo>
                  <a:pt x="1925" y="1025"/>
                </a:lnTo>
                <a:lnTo>
                  <a:pt x="1924" y="1096"/>
                </a:lnTo>
                <a:lnTo>
                  <a:pt x="1921" y="1168"/>
                </a:lnTo>
                <a:lnTo>
                  <a:pt x="1917" y="1240"/>
                </a:lnTo>
                <a:lnTo>
                  <a:pt x="1913" y="1311"/>
                </a:lnTo>
                <a:lnTo>
                  <a:pt x="1910" y="1381"/>
                </a:lnTo>
                <a:lnTo>
                  <a:pt x="1909" y="1449"/>
                </a:lnTo>
                <a:lnTo>
                  <a:pt x="1701" y="1437"/>
                </a:lnTo>
                <a:lnTo>
                  <a:pt x="1637" y="1437"/>
                </a:lnTo>
                <a:lnTo>
                  <a:pt x="1559" y="1440"/>
                </a:lnTo>
                <a:lnTo>
                  <a:pt x="1468" y="1444"/>
                </a:lnTo>
                <a:lnTo>
                  <a:pt x="1367" y="1448"/>
                </a:lnTo>
                <a:lnTo>
                  <a:pt x="1258" y="1453"/>
                </a:lnTo>
                <a:lnTo>
                  <a:pt x="1144" y="1460"/>
                </a:lnTo>
                <a:lnTo>
                  <a:pt x="1026" y="1465"/>
                </a:lnTo>
                <a:lnTo>
                  <a:pt x="906" y="1471"/>
                </a:lnTo>
                <a:lnTo>
                  <a:pt x="786" y="1476"/>
                </a:lnTo>
                <a:lnTo>
                  <a:pt x="670" y="1481"/>
                </a:lnTo>
                <a:lnTo>
                  <a:pt x="560" y="1484"/>
                </a:lnTo>
                <a:lnTo>
                  <a:pt x="456" y="1486"/>
                </a:lnTo>
                <a:lnTo>
                  <a:pt x="361" y="1486"/>
                </a:lnTo>
                <a:lnTo>
                  <a:pt x="279" y="1485"/>
                </a:lnTo>
                <a:lnTo>
                  <a:pt x="243" y="1483"/>
                </a:lnTo>
                <a:lnTo>
                  <a:pt x="211" y="1481"/>
                </a:lnTo>
                <a:lnTo>
                  <a:pt x="181" y="1478"/>
                </a:lnTo>
                <a:lnTo>
                  <a:pt x="157" y="1474"/>
                </a:lnTo>
                <a:lnTo>
                  <a:pt x="143" y="1472"/>
                </a:lnTo>
                <a:lnTo>
                  <a:pt x="131" y="1470"/>
                </a:lnTo>
                <a:lnTo>
                  <a:pt x="123" y="1466"/>
                </a:lnTo>
                <a:lnTo>
                  <a:pt x="116" y="1464"/>
                </a:lnTo>
                <a:lnTo>
                  <a:pt x="112" y="1461"/>
                </a:lnTo>
                <a:lnTo>
                  <a:pt x="110" y="1458"/>
                </a:lnTo>
                <a:lnTo>
                  <a:pt x="109" y="1453"/>
                </a:lnTo>
                <a:lnTo>
                  <a:pt x="109" y="1449"/>
                </a:lnTo>
                <a:lnTo>
                  <a:pt x="111" y="1438"/>
                </a:lnTo>
                <a:lnTo>
                  <a:pt x="115" y="1423"/>
                </a:lnTo>
                <a:lnTo>
                  <a:pt x="117" y="1413"/>
                </a:lnTo>
                <a:lnTo>
                  <a:pt x="118" y="1404"/>
                </a:lnTo>
                <a:lnTo>
                  <a:pt x="120" y="1392"/>
                </a:lnTo>
                <a:lnTo>
                  <a:pt x="120" y="1377"/>
                </a:lnTo>
                <a:lnTo>
                  <a:pt x="98" y="90"/>
                </a:lnTo>
                <a:lnTo>
                  <a:pt x="127" y="90"/>
                </a:lnTo>
                <a:lnTo>
                  <a:pt x="155" y="91"/>
                </a:lnTo>
                <a:lnTo>
                  <a:pt x="182" y="93"/>
                </a:lnTo>
                <a:lnTo>
                  <a:pt x="208" y="96"/>
                </a:lnTo>
                <a:lnTo>
                  <a:pt x="237" y="98"/>
                </a:lnTo>
                <a:lnTo>
                  <a:pt x="265" y="100"/>
                </a:lnTo>
                <a:lnTo>
                  <a:pt x="296" y="101"/>
                </a:lnTo>
                <a:lnTo>
                  <a:pt x="330" y="102"/>
                </a:lnTo>
                <a:lnTo>
                  <a:pt x="1750" y="90"/>
                </a:lnTo>
                <a:lnTo>
                  <a:pt x="1774" y="90"/>
                </a:lnTo>
                <a:lnTo>
                  <a:pt x="1796" y="91"/>
                </a:lnTo>
                <a:lnTo>
                  <a:pt x="1815" y="93"/>
                </a:lnTo>
                <a:lnTo>
                  <a:pt x="1831" y="96"/>
                </a:lnTo>
                <a:lnTo>
                  <a:pt x="1847" y="98"/>
                </a:lnTo>
                <a:lnTo>
                  <a:pt x="1864" y="100"/>
                </a:lnTo>
                <a:lnTo>
                  <a:pt x="1885" y="101"/>
                </a:lnTo>
                <a:lnTo>
                  <a:pt x="1909" y="102"/>
                </a:lnTo>
                <a:lnTo>
                  <a:pt x="1896" y="285"/>
                </a:lnTo>
                <a:lnTo>
                  <a:pt x="1895" y="263"/>
                </a:lnTo>
                <a:lnTo>
                  <a:pt x="1893" y="241"/>
                </a:lnTo>
                <a:lnTo>
                  <a:pt x="1891" y="230"/>
                </a:lnTo>
                <a:lnTo>
                  <a:pt x="1888" y="220"/>
                </a:lnTo>
                <a:lnTo>
                  <a:pt x="1885" y="211"/>
                </a:lnTo>
                <a:lnTo>
                  <a:pt x="1881" y="202"/>
                </a:lnTo>
                <a:lnTo>
                  <a:pt x="1877" y="193"/>
                </a:lnTo>
                <a:lnTo>
                  <a:pt x="1873" y="186"/>
                </a:lnTo>
                <a:lnTo>
                  <a:pt x="1868" y="178"/>
                </a:lnTo>
                <a:lnTo>
                  <a:pt x="1862" y="171"/>
                </a:lnTo>
                <a:lnTo>
                  <a:pt x="1857" y="165"/>
                </a:lnTo>
                <a:lnTo>
                  <a:pt x="1850" y="160"/>
                </a:lnTo>
                <a:lnTo>
                  <a:pt x="1843" y="154"/>
                </a:lnTo>
                <a:lnTo>
                  <a:pt x="1836" y="150"/>
                </a:lnTo>
                <a:lnTo>
                  <a:pt x="1830" y="148"/>
                </a:lnTo>
                <a:lnTo>
                  <a:pt x="1822" y="147"/>
                </a:lnTo>
                <a:lnTo>
                  <a:pt x="1812" y="144"/>
                </a:lnTo>
                <a:lnTo>
                  <a:pt x="1799" y="142"/>
                </a:lnTo>
                <a:lnTo>
                  <a:pt x="1769" y="140"/>
                </a:lnTo>
                <a:lnTo>
                  <a:pt x="1733" y="138"/>
                </a:lnTo>
                <a:lnTo>
                  <a:pt x="1645" y="136"/>
                </a:lnTo>
                <a:lnTo>
                  <a:pt x="1547" y="136"/>
                </a:lnTo>
                <a:lnTo>
                  <a:pt x="1446" y="136"/>
                </a:lnTo>
                <a:lnTo>
                  <a:pt x="1355" y="137"/>
                </a:lnTo>
                <a:lnTo>
                  <a:pt x="1281" y="138"/>
                </a:lnTo>
                <a:lnTo>
                  <a:pt x="1235" y="139"/>
                </a:lnTo>
                <a:lnTo>
                  <a:pt x="1207" y="139"/>
                </a:lnTo>
                <a:lnTo>
                  <a:pt x="1182" y="140"/>
                </a:lnTo>
                <a:lnTo>
                  <a:pt x="1161" y="142"/>
                </a:lnTo>
                <a:lnTo>
                  <a:pt x="1140" y="144"/>
                </a:lnTo>
                <a:lnTo>
                  <a:pt x="1121" y="147"/>
                </a:lnTo>
                <a:lnTo>
                  <a:pt x="1100" y="149"/>
                </a:lnTo>
                <a:lnTo>
                  <a:pt x="1077" y="151"/>
                </a:lnTo>
                <a:lnTo>
                  <a:pt x="1052" y="151"/>
                </a:lnTo>
                <a:lnTo>
                  <a:pt x="428" y="151"/>
                </a:lnTo>
                <a:lnTo>
                  <a:pt x="393" y="150"/>
                </a:lnTo>
                <a:lnTo>
                  <a:pt x="360" y="149"/>
                </a:lnTo>
                <a:lnTo>
                  <a:pt x="331" y="147"/>
                </a:lnTo>
                <a:lnTo>
                  <a:pt x="304" y="144"/>
                </a:lnTo>
                <a:lnTo>
                  <a:pt x="280" y="143"/>
                </a:lnTo>
                <a:lnTo>
                  <a:pt x="259" y="143"/>
                </a:lnTo>
                <a:lnTo>
                  <a:pt x="250" y="144"/>
                </a:lnTo>
                <a:lnTo>
                  <a:pt x="241" y="145"/>
                </a:lnTo>
                <a:lnTo>
                  <a:pt x="232" y="148"/>
                </a:lnTo>
                <a:lnTo>
                  <a:pt x="225" y="151"/>
                </a:lnTo>
                <a:lnTo>
                  <a:pt x="218" y="155"/>
                </a:lnTo>
                <a:lnTo>
                  <a:pt x="212" y="160"/>
                </a:lnTo>
                <a:lnTo>
                  <a:pt x="205" y="166"/>
                </a:lnTo>
                <a:lnTo>
                  <a:pt x="200" y="173"/>
                </a:lnTo>
                <a:lnTo>
                  <a:pt x="194" y="181"/>
                </a:lnTo>
                <a:lnTo>
                  <a:pt x="190" y="190"/>
                </a:lnTo>
                <a:lnTo>
                  <a:pt x="187" y="201"/>
                </a:lnTo>
                <a:lnTo>
                  <a:pt x="182" y="213"/>
                </a:lnTo>
                <a:lnTo>
                  <a:pt x="180" y="227"/>
                </a:lnTo>
                <a:lnTo>
                  <a:pt x="177" y="242"/>
                </a:lnTo>
                <a:lnTo>
                  <a:pt x="175" y="259"/>
                </a:lnTo>
                <a:lnTo>
                  <a:pt x="174" y="278"/>
                </a:lnTo>
                <a:lnTo>
                  <a:pt x="172" y="320"/>
                </a:lnTo>
                <a:lnTo>
                  <a:pt x="170" y="371"/>
                </a:lnTo>
                <a:lnTo>
                  <a:pt x="172" y="439"/>
                </a:lnTo>
                <a:lnTo>
                  <a:pt x="173" y="503"/>
                </a:lnTo>
                <a:lnTo>
                  <a:pt x="175" y="564"/>
                </a:lnTo>
                <a:lnTo>
                  <a:pt x="177" y="625"/>
                </a:lnTo>
                <a:lnTo>
                  <a:pt x="179" y="686"/>
                </a:lnTo>
                <a:lnTo>
                  <a:pt x="181" y="747"/>
                </a:lnTo>
                <a:lnTo>
                  <a:pt x="182" y="810"/>
                </a:lnTo>
                <a:lnTo>
                  <a:pt x="184" y="874"/>
                </a:lnTo>
                <a:lnTo>
                  <a:pt x="181" y="939"/>
                </a:lnTo>
                <a:lnTo>
                  <a:pt x="180" y="1003"/>
                </a:lnTo>
                <a:lnTo>
                  <a:pt x="180" y="1034"/>
                </a:lnTo>
                <a:lnTo>
                  <a:pt x="180" y="1065"/>
                </a:lnTo>
                <a:lnTo>
                  <a:pt x="182" y="1094"/>
                </a:lnTo>
                <a:lnTo>
                  <a:pt x="186" y="1121"/>
                </a:lnTo>
                <a:lnTo>
                  <a:pt x="189" y="1133"/>
                </a:lnTo>
                <a:lnTo>
                  <a:pt x="192" y="1146"/>
                </a:lnTo>
                <a:lnTo>
                  <a:pt x="195" y="1158"/>
                </a:lnTo>
                <a:lnTo>
                  <a:pt x="200" y="1169"/>
                </a:lnTo>
                <a:lnTo>
                  <a:pt x="205" y="1179"/>
                </a:lnTo>
                <a:lnTo>
                  <a:pt x="211" y="1189"/>
                </a:lnTo>
                <a:lnTo>
                  <a:pt x="217" y="1198"/>
                </a:lnTo>
                <a:lnTo>
                  <a:pt x="225" y="1206"/>
                </a:lnTo>
                <a:lnTo>
                  <a:pt x="232" y="1214"/>
                </a:lnTo>
                <a:lnTo>
                  <a:pt x="242" y="1221"/>
                </a:lnTo>
                <a:lnTo>
                  <a:pt x="252" y="1227"/>
                </a:lnTo>
                <a:lnTo>
                  <a:pt x="263" y="1231"/>
                </a:lnTo>
                <a:lnTo>
                  <a:pt x="275" y="1235"/>
                </a:lnTo>
                <a:lnTo>
                  <a:pt x="288" y="1239"/>
                </a:lnTo>
                <a:lnTo>
                  <a:pt x="303" y="1240"/>
                </a:lnTo>
                <a:lnTo>
                  <a:pt x="318" y="1241"/>
                </a:lnTo>
                <a:lnTo>
                  <a:pt x="334" y="1241"/>
                </a:lnTo>
                <a:lnTo>
                  <a:pt x="347" y="1240"/>
                </a:lnTo>
                <a:lnTo>
                  <a:pt x="358" y="1237"/>
                </a:lnTo>
                <a:lnTo>
                  <a:pt x="369" y="1235"/>
                </a:lnTo>
                <a:lnTo>
                  <a:pt x="380" y="1233"/>
                </a:lnTo>
                <a:lnTo>
                  <a:pt x="393" y="1231"/>
                </a:lnTo>
                <a:lnTo>
                  <a:pt x="408" y="1230"/>
                </a:lnTo>
                <a:lnTo>
                  <a:pt x="428" y="1228"/>
                </a:lnTo>
                <a:lnTo>
                  <a:pt x="807" y="1241"/>
                </a:lnTo>
                <a:lnTo>
                  <a:pt x="843" y="1242"/>
                </a:lnTo>
                <a:lnTo>
                  <a:pt x="891" y="1243"/>
                </a:lnTo>
                <a:lnTo>
                  <a:pt x="948" y="1244"/>
                </a:lnTo>
                <a:lnTo>
                  <a:pt x="1015" y="1246"/>
                </a:lnTo>
                <a:lnTo>
                  <a:pt x="1089" y="1249"/>
                </a:lnTo>
                <a:lnTo>
                  <a:pt x="1167" y="1252"/>
                </a:lnTo>
                <a:lnTo>
                  <a:pt x="1248" y="1255"/>
                </a:lnTo>
                <a:lnTo>
                  <a:pt x="1330" y="1257"/>
                </a:lnTo>
                <a:lnTo>
                  <a:pt x="1411" y="1260"/>
                </a:lnTo>
                <a:lnTo>
                  <a:pt x="1489" y="1261"/>
                </a:lnTo>
                <a:lnTo>
                  <a:pt x="1563" y="1263"/>
                </a:lnTo>
                <a:lnTo>
                  <a:pt x="1630" y="1265"/>
                </a:lnTo>
                <a:lnTo>
                  <a:pt x="1688" y="1265"/>
                </a:lnTo>
                <a:lnTo>
                  <a:pt x="1735" y="1263"/>
                </a:lnTo>
                <a:lnTo>
                  <a:pt x="1755" y="1262"/>
                </a:lnTo>
                <a:lnTo>
                  <a:pt x="1771" y="1261"/>
                </a:lnTo>
                <a:lnTo>
                  <a:pt x="1783" y="1260"/>
                </a:lnTo>
                <a:lnTo>
                  <a:pt x="1792" y="1259"/>
                </a:lnTo>
                <a:lnTo>
                  <a:pt x="1806" y="1254"/>
                </a:lnTo>
                <a:lnTo>
                  <a:pt x="1819" y="1248"/>
                </a:lnTo>
                <a:lnTo>
                  <a:pt x="1830" y="1242"/>
                </a:lnTo>
                <a:lnTo>
                  <a:pt x="1838" y="1234"/>
                </a:lnTo>
                <a:lnTo>
                  <a:pt x="1846" y="1227"/>
                </a:lnTo>
                <a:lnTo>
                  <a:pt x="1853" y="1218"/>
                </a:lnTo>
                <a:lnTo>
                  <a:pt x="1857" y="1208"/>
                </a:lnTo>
                <a:lnTo>
                  <a:pt x="1861" y="1197"/>
                </a:lnTo>
                <a:lnTo>
                  <a:pt x="1864" y="1185"/>
                </a:lnTo>
                <a:lnTo>
                  <a:pt x="1867" y="1173"/>
                </a:lnTo>
                <a:lnTo>
                  <a:pt x="1868" y="1160"/>
                </a:lnTo>
                <a:lnTo>
                  <a:pt x="1869" y="1146"/>
                </a:lnTo>
                <a:lnTo>
                  <a:pt x="1871" y="1116"/>
                </a:lnTo>
                <a:lnTo>
                  <a:pt x="1872" y="1082"/>
                </a:lnTo>
                <a:lnTo>
                  <a:pt x="1873" y="1053"/>
                </a:lnTo>
                <a:lnTo>
                  <a:pt x="1875" y="1025"/>
                </a:lnTo>
                <a:lnTo>
                  <a:pt x="1877" y="995"/>
                </a:lnTo>
                <a:lnTo>
                  <a:pt x="1880" y="966"/>
                </a:lnTo>
                <a:lnTo>
                  <a:pt x="1882" y="937"/>
                </a:lnTo>
                <a:lnTo>
                  <a:pt x="1883" y="905"/>
                </a:lnTo>
                <a:lnTo>
                  <a:pt x="1884" y="872"/>
                </a:lnTo>
                <a:lnTo>
                  <a:pt x="1884" y="837"/>
                </a:lnTo>
                <a:lnTo>
                  <a:pt x="1884" y="803"/>
                </a:lnTo>
                <a:lnTo>
                  <a:pt x="1886" y="772"/>
                </a:lnTo>
                <a:lnTo>
                  <a:pt x="1887" y="744"/>
                </a:lnTo>
                <a:lnTo>
                  <a:pt x="1891" y="716"/>
                </a:lnTo>
                <a:lnTo>
                  <a:pt x="1893" y="688"/>
                </a:lnTo>
                <a:lnTo>
                  <a:pt x="1895" y="659"/>
                </a:lnTo>
                <a:lnTo>
                  <a:pt x="1896" y="627"/>
                </a:lnTo>
                <a:lnTo>
                  <a:pt x="1896" y="592"/>
                </a:lnTo>
                <a:lnTo>
                  <a:pt x="1896" y="560"/>
                </a:lnTo>
                <a:lnTo>
                  <a:pt x="1896" y="528"/>
                </a:lnTo>
                <a:lnTo>
                  <a:pt x="1896" y="495"/>
                </a:lnTo>
                <a:lnTo>
                  <a:pt x="1896" y="463"/>
                </a:lnTo>
                <a:lnTo>
                  <a:pt x="1896" y="431"/>
                </a:lnTo>
                <a:lnTo>
                  <a:pt x="1896" y="398"/>
                </a:lnTo>
                <a:lnTo>
                  <a:pt x="1896" y="367"/>
                </a:lnTo>
                <a:lnTo>
                  <a:pt x="1896" y="334"/>
                </a:lnTo>
                <a:close/>
                <a:moveTo>
                  <a:pt x="36" y="1547"/>
                </a:moveTo>
                <a:lnTo>
                  <a:pt x="72" y="1550"/>
                </a:lnTo>
                <a:lnTo>
                  <a:pt x="104" y="1554"/>
                </a:lnTo>
                <a:lnTo>
                  <a:pt x="137" y="1559"/>
                </a:lnTo>
                <a:lnTo>
                  <a:pt x="169" y="1562"/>
                </a:lnTo>
                <a:lnTo>
                  <a:pt x="203" y="1566"/>
                </a:lnTo>
                <a:lnTo>
                  <a:pt x="239" y="1569"/>
                </a:lnTo>
                <a:lnTo>
                  <a:pt x="277" y="1571"/>
                </a:lnTo>
                <a:lnTo>
                  <a:pt x="318" y="1572"/>
                </a:lnTo>
                <a:lnTo>
                  <a:pt x="357" y="1572"/>
                </a:lnTo>
                <a:lnTo>
                  <a:pt x="397" y="1572"/>
                </a:lnTo>
                <a:lnTo>
                  <a:pt x="437" y="1572"/>
                </a:lnTo>
                <a:lnTo>
                  <a:pt x="476" y="1572"/>
                </a:lnTo>
                <a:lnTo>
                  <a:pt x="516" y="1572"/>
                </a:lnTo>
                <a:lnTo>
                  <a:pt x="557" y="1572"/>
                </a:lnTo>
                <a:lnTo>
                  <a:pt x="596" y="1572"/>
                </a:lnTo>
                <a:lnTo>
                  <a:pt x="636" y="1572"/>
                </a:lnTo>
                <a:lnTo>
                  <a:pt x="642" y="1603"/>
                </a:lnTo>
                <a:lnTo>
                  <a:pt x="647" y="1630"/>
                </a:lnTo>
                <a:lnTo>
                  <a:pt x="649" y="1653"/>
                </a:lnTo>
                <a:lnTo>
                  <a:pt x="649" y="1674"/>
                </a:lnTo>
                <a:lnTo>
                  <a:pt x="647" y="1691"/>
                </a:lnTo>
                <a:lnTo>
                  <a:pt x="644" y="1706"/>
                </a:lnTo>
                <a:lnTo>
                  <a:pt x="640" y="1720"/>
                </a:lnTo>
                <a:lnTo>
                  <a:pt x="636" y="1731"/>
                </a:lnTo>
                <a:lnTo>
                  <a:pt x="625" y="1752"/>
                </a:lnTo>
                <a:lnTo>
                  <a:pt x="613" y="1770"/>
                </a:lnTo>
                <a:lnTo>
                  <a:pt x="609" y="1780"/>
                </a:lnTo>
                <a:lnTo>
                  <a:pt x="604" y="1791"/>
                </a:lnTo>
                <a:lnTo>
                  <a:pt x="601" y="1803"/>
                </a:lnTo>
                <a:lnTo>
                  <a:pt x="599" y="1816"/>
                </a:lnTo>
                <a:lnTo>
                  <a:pt x="609" y="1821"/>
                </a:lnTo>
                <a:lnTo>
                  <a:pt x="618" y="1827"/>
                </a:lnTo>
                <a:lnTo>
                  <a:pt x="630" y="1831"/>
                </a:lnTo>
                <a:lnTo>
                  <a:pt x="643" y="1836"/>
                </a:lnTo>
                <a:lnTo>
                  <a:pt x="674" y="1843"/>
                </a:lnTo>
                <a:lnTo>
                  <a:pt x="706" y="1850"/>
                </a:lnTo>
                <a:lnTo>
                  <a:pt x="743" y="1854"/>
                </a:lnTo>
                <a:lnTo>
                  <a:pt x="782" y="1858"/>
                </a:lnTo>
                <a:lnTo>
                  <a:pt x="823" y="1862"/>
                </a:lnTo>
                <a:lnTo>
                  <a:pt x="865" y="1864"/>
                </a:lnTo>
                <a:lnTo>
                  <a:pt x="950" y="1866"/>
                </a:lnTo>
                <a:lnTo>
                  <a:pt x="1032" y="1866"/>
                </a:lnTo>
                <a:lnTo>
                  <a:pt x="1104" y="1866"/>
                </a:lnTo>
                <a:lnTo>
                  <a:pt x="1162" y="1866"/>
                </a:lnTo>
                <a:lnTo>
                  <a:pt x="1230" y="1865"/>
                </a:lnTo>
                <a:lnTo>
                  <a:pt x="1289" y="1863"/>
                </a:lnTo>
                <a:lnTo>
                  <a:pt x="1314" y="1861"/>
                </a:lnTo>
                <a:lnTo>
                  <a:pt x="1335" y="1859"/>
                </a:lnTo>
                <a:lnTo>
                  <a:pt x="1356" y="1857"/>
                </a:lnTo>
                <a:lnTo>
                  <a:pt x="1374" y="1854"/>
                </a:lnTo>
                <a:lnTo>
                  <a:pt x="1389" y="1851"/>
                </a:lnTo>
                <a:lnTo>
                  <a:pt x="1404" y="1847"/>
                </a:lnTo>
                <a:lnTo>
                  <a:pt x="1415" y="1844"/>
                </a:lnTo>
                <a:lnTo>
                  <a:pt x="1426" y="1840"/>
                </a:lnTo>
                <a:lnTo>
                  <a:pt x="1434" y="1836"/>
                </a:lnTo>
                <a:lnTo>
                  <a:pt x="1442" y="1831"/>
                </a:lnTo>
                <a:lnTo>
                  <a:pt x="1447" y="1826"/>
                </a:lnTo>
                <a:lnTo>
                  <a:pt x="1451" y="1820"/>
                </a:lnTo>
                <a:lnTo>
                  <a:pt x="1453" y="1815"/>
                </a:lnTo>
                <a:lnTo>
                  <a:pt x="1456" y="1808"/>
                </a:lnTo>
                <a:lnTo>
                  <a:pt x="1456" y="1802"/>
                </a:lnTo>
                <a:lnTo>
                  <a:pt x="1456" y="1795"/>
                </a:lnTo>
                <a:lnTo>
                  <a:pt x="1452" y="1780"/>
                </a:lnTo>
                <a:lnTo>
                  <a:pt x="1447" y="1765"/>
                </a:lnTo>
                <a:lnTo>
                  <a:pt x="1431" y="1728"/>
                </a:lnTo>
                <a:lnTo>
                  <a:pt x="1414" y="1687"/>
                </a:lnTo>
                <a:lnTo>
                  <a:pt x="1409" y="1667"/>
                </a:lnTo>
                <a:lnTo>
                  <a:pt x="1405" y="1648"/>
                </a:lnTo>
                <a:lnTo>
                  <a:pt x="1400" y="1629"/>
                </a:lnTo>
                <a:lnTo>
                  <a:pt x="1397" y="1610"/>
                </a:lnTo>
                <a:lnTo>
                  <a:pt x="1389" y="1573"/>
                </a:lnTo>
                <a:lnTo>
                  <a:pt x="1382" y="1535"/>
                </a:lnTo>
                <a:lnTo>
                  <a:pt x="1761" y="1523"/>
                </a:lnTo>
                <a:lnTo>
                  <a:pt x="1794" y="1524"/>
                </a:lnTo>
                <a:lnTo>
                  <a:pt x="1824" y="1526"/>
                </a:lnTo>
                <a:lnTo>
                  <a:pt x="1854" y="1529"/>
                </a:lnTo>
                <a:lnTo>
                  <a:pt x="1883" y="1533"/>
                </a:lnTo>
                <a:lnTo>
                  <a:pt x="1910" y="1536"/>
                </a:lnTo>
                <a:lnTo>
                  <a:pt x="1935" y="1538"/>
                </a:lnTo>
                <a:lnTo>
                  <a:pt x="1948" y="1538"/>
                </a:lnTo>
                <a:lnTo>
                  <a:pt x="1960" y="1538"/>
                </a:lnTo>
                <a:lnTo>
                  <a:pt x="1971" y="1537"/>
                </a:lnTo>
                <a:lnTo>
                  <a:pt x="1982" y="1535"/>
                </a:lnTo>
                <a:lnTo>
                  <a:pt x="1988" y="1508"/>
                </a:lnTo>
                <a:lnTo>
                  <a:pt x="1992" y="1477"/>
                </a:lnTo>
                <a:lnTo>
                  <a:pt x="1997" y="1444"/>
                </a:lnTo>
                <a:lnTo>
                  <a:pt x="2000" y="1408"/>
                </a:lnTo>
                <a:lnTo>
                  <a:pt x="2002" y="1370"/>
                </a:lnTo>
                <a:lnTo>
                  <a:pt x="2004" y="1331"/>
                </a:lnTo>
                <a:lnTo>
                  <a:pt x="2007" y="1288"/>
                </a:lnTo>
                <a:lnTo>
                  <a:pt x="2008" y="1245"/>
                </a:lnTo>
                <a:lnTo>
                  <a:pt x="2008" y="1153"/>
                </a:lnTo>
                <a:lnTo>
                  <a:pt x="2007" y="1057"/>
                </a:lnTo>
                <a:lnTo>
                  <a:pt x="2004" y="958"/>
                </a:lnTo>
                <a:lnTo>
                  <a:pt x="2002" y="859"/>
                </a:lnTo>
                <a:lnTo>
                  <a:pt x="1999" y="759"/>
                </a:lnTo>
                <a:lnTo>
                  <a:pt x="1996" y="660"/>
                </a:lnTo>
                <a:lnTo>
                  <a:pt x="1992" y="566"/>
                </a:lnTo>
                <a:lnTo>
                  <a:pt x="1990" y="477"/>
                </a:lnTo>
                <a:lnTo>
                  <a:pt x="1988" y="393"/>
                </a:lnTo>
                <a:lnTo>
                  <a:pt x="1988" y="318"/>
                </a:lnTo>
                <a:lnTo>
                  <a:pt x="1989" y="284"/>
                </a:lnTo>
                <a:lnTo>
                  <a:pt x="1990" y="254"/>
                </a:lnTo>
                <a:lnTo>
                  <a:pt x="1992" y="225"/>
                </a:lnTo>
                <a:lnTo>
                  <a:pt x="1995" y="200"/>
                </a:lnTo>
                <a:lnTo>
                  <a:pt x="2009" y="53"/>
                </a:lnTo>
                <a:lnTo>
                  <a:pt x="1994" y="43"/>
                </a:lnTo>
                <a:lnTo>
                  <a:pt x="1981" y="36"/>
                </a:lnTo>
                <a:lnTo>
                  <a:pt x="1971" y="30"/>
                </a:lnTo>
                <a:lnTo>
                  <a:pt x="1961" y="26"/>
                </a:lnTo>
                <a:lnTo>
                  <a:pt x="1950" y="23"/>
                </a:lnTo>
                <a:lnTo>
                  <a:pt x="1936" y="21"/>
                </a:lnTo>
                <a:lnTo>
                  <a:pt x="1920" y="18"/>
                </a:lnTo>
                <a:lnTo>
                  <a:pt x="1897" y="15"/>
                </a:lnTo>
                <a:lnTo>
                  <a:pt x="1876" y="13"/>
                </a:lnTo>
                <a:lnTo>
                  <a:pt x="1849" y="11"/>
                </a:lnTo>
                <a:lnTo>
                  <a:pt x="1816" y="9"/>
                </a:lnTo>
                <a:lnTo>
                  <a:pt x="1777" y="8"/>
                </a:lnTo>
                <a:lnTo>
                  <a:pt x="1683" y="4"/>
                </a:lnTo>
                <a:lnTo>
                  <a:pt x="1573" y="3"/>
                </a:lnTo>
                <a:lnTo>
                  <a:pt x="1448" y="1"/>
                </a:lnTo>
                <a:lnTo>
                  <a:pt x="1311" y="1"/>
                </a:lnTo>
                <a:lnTo>
                  <a:pt x="1168" y="0"/>
                </a:lnTo>
                <a:lnTo>
                  <a:pt x="1020" y="0"/>
                </a:lnTo>
                <a:lnTo>
                  <a:pt x="871" y="0"/>
                </a:lnTo>
                <a:lnTo>
                  <a:pt x="724" y="1"/>
                </a:lnTo>
                <a:lnTo>
                  <a:pt x="580" y="1"/>
                </a:lnTo>
                <a:lnTo>
                  <a:pt x="447" y="2"/>
                </a:lnTo>
                <a:lnTo>
                  <a:pt x="324" y="3"/>
                </a:lnTo>
                <a:lnTo>
                  <a:pt x="217" y="3"/>
                </a:lnTo>
                <a:lnTo>
                  <a:pt x="128" y="4"/>
                </a:lnTo>
                <a:lnTo>
                  <a:pt x="61" y="4"/>
                </a:lnTo>
                <a:lnTo>
                  <a:pt x="54" y="4"/>
                </a:lnTo>
                <a:lnTo>
                  <a:pt x="49" y="6"/>
                </a:lnTo>
                <a:lnTo>
                  <a:pt x="44" y="9"/>
                </a:lnTo>
                <a:lnTo>
                  <a:pt x="38" y="13"/>
                </a:lnTo>
                <a:lnTo>
                  <a:pt x="34" y="17"/>
                </a:lnTo>
                <a:lnTo>
                  <a:pt x="31" y="23"/>
                </a:lnTo>
                <a:lnTo>
                  <a:pt x="26" y="29"/>
                </a:lnTo>
                <a:lnTo>
                  <a:pt x="23" y="37"/>
                </a:lnTo>
                <a:lnTo>
                  <a:pt x="18" y="53"/>
                </a:lnTo>
                <a:lnTo>
                  <a:pt x="14" y="74"/>
                </a:lnTo>
                <a:lnTo>
                  <a:pt x="11" y="96"/>
                </a:lnTo>
                <a:lnTo>
                  <a:pt x="9" y="119"/>
                </a:lnTo>
                <a:lnTo>
                  <a:pt x="7" y="174"/>
                </a:lnTo>
                <a:lnTo>
                  <a:pt x="5" y="231"/>
                </a:lnTo>
                <a:lnTo>
                  <a:pt x="3" y="290"/>
                </a:lnTo>
                <a:lnTo>
                  <a:pt x="0" y="347"/>
                </a:lnTo>
                <a:lnTo>
                  <a:pt x="24" y="1143"/>
                </a:lnTo>
                <a:lnTo>
                  <a:pt x="23" y="1193"/>
                </a:lnTo>
                <a:lnTo>
                  <a:pt x="22" y="1246"/>
                </a:lnTo>
                <a:lnTo>
                  <a:pt x="21" y="1299"/>
                </a:lnTo>
                <a:lnTo>
                  <a:pt x="21" y="1353"/>
                </a:lnTo>
                <a:lnTo>
                  <a:pt x="21" y="1405"/>
                </a:lnTo>
                <a:lnTo>
                  <a:pt x="23" y="1456"/>
                </a:lnTo>
                <a:lnTo>
                  <a:pt x="25" y="1480"/>
                </a:lnTo>
                <a:lnTo>
                  <a:pt x="28" y="1503"/>
                </a:lnTo>
                <a:lnTo>
                  <a:pt x="32" y="1526"/>
                </a:lnTo>
                <a:lnTo>
                  <a:pt x="36" y="154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12"/>
          <p:cNvSpPr>
            <a:spLocks noEditPoints="1"/>
          </p:cNvSpPr>
          <p:nvPr/>
        </p:nvSpPr>
        <p:spPr bwMode="auto">
          <a:xfrm>
            <a:off x="4413460" y="4075178"/>
            <a:ext cx="414703" cy="433781"/>
          </a:xfrm>
          <a:custGeom>
            <a:avLst/>
            <a:gdLst>
              <a:gd name="T0" fmla="*/ 828 w 1653"/>
              <a:gd name="T1" fmla="*/ 1613 h 1730"/>
              <a:gd name="T2" fmla="*/ 380 w 1653"/>
              <a:gd name="T3" fmla="*/ 1559 h 1730"/>
              <a:gd name="T4" fmla="*/ 369 w 1653"/>
              <a:gd name="T5" fmla="*/ 1185 h 1730"/>
              <a:gd name="T6" fmla="*/ 546 w 1653"/>
              <a:gd name="T7" fmla="*/ 929 h 1730"/>
              <a:gd name="T8" fmla="*/ 1044 w 1653"/>
              <a:gd name="T9" fmla="*/ 922 h 1730"/>
              <a:gd name="T10" fmla="*/ 1270 w 1653"/>
              <a:gd name="T11" fmla="*/ 1568 h 1730"/>
              <a:gd name="T12" fmla="*/ 1359 w 1653"/>
              <a:gd name="T13" fmla="*/ 1463 h 1730"/>
              <a:gd name="T14" fmla="*/ 1376 w 1653"/>
              <a:gd name="T15" fmla="*/ 994 h 1730"/>
              <a:gd name="T16" fmla="*/ 1335 w 1653"/>
              <a:gd name="T17" fmla="*/ 846 h 1730"/>
              <a:gd name="T18" fmla="*/ 1183 w 1653"/>
              <a:gd name="T19" fmla="*/ 833 h 1730"/>
              <a:gd name="T20" fmla="*/ 824 w 1653"/>
              <a:gd name="T21" fmla="*/ 837 h 1730"/>
              <a:gd name="T22" fmla="*/ 432 w 1653"/>
              <a:gd name="T23" fmla="*/ 841 h 1730"/>
              <a:gd name="T24" fmla="*/ 317 w 1653"/>
              <a:gd name="T25" fmla="*/ 848 h 1730"/>
              <a:gd name="T26" fmla="*/ 283 w 1653"/>
              <a:gd name="T27" fmla="*/ 918 h 1730"/>
              <a:gd name="T28" fmla="*/ 294 w 1653"/>
              <a:gd name="T29" fmla="*/ 1570 h 1730"/>
              <a:gd name="T30" fmla="*/ 124 w 1653"/>
              <a:gd name="T31" fmla="*/ 1604 h 1730"/>
              <a:gd name="T32" fmla="*/ 114 w 1653"/>
              <a:gd name="T33" fmla="*/ 1248 h 1730"/>
              <a:gd name="T34" fmla="*/ 94 w 1653"/>
              <a:gd name="T35" fmla="*/ 801 h 1730"/>
              <a:gd name="T36" fmla="*/ 105 w 1653"/>
              <a:gd name="T37" fmla="*/ 146 h 1730"/>
              <a:gd name="T38" fmla="*/ 360 w 1653"/>
              <a:gd name="T39" fmla="*/ 118 h 1730"/>
              <a:gd name="T40" fmla="*/ 387 w 1653"/>
              <a:gd name="T41" fmla="*/ 217 h 1730"/>
              <a:gd name="T42" fmla="*/ 384 w 1653"/>
              <a:gd name="T43" fmla="*/ 550 h 1730"/>
              <a:gd name="T44" fmla="*/ 432 w 1653"/>
              <a:gd name="T45" fmla="*/ 611 h 1730"/>
              <a:gd name="T46" fmla="*/ 838 w 1653"/>
              <a:gd name="T47" fmla="*/ 625 h 1730"/>
              <a:gd name="T48" fmla="*/ 1060 w 1653"/>
              <a:gd name="T49" fmla="*/ 637 h 1730"/>
              <a:gd name="T50" fmla="*/ 1266 w 1653"/>
              <a:gd name="T51" fmla="*/ 571 h 1730"/>
              <a:gd name="T52" fmla="*/ 1316 w 1653"/>
              <a:gd name="T53" fmla="*/ 97 h 1730"/>
              <a:gd name="T54" fmla="*/ 1543 w 1653"/>
              <a:gd name="T55" fmla="*/ 97 h 1730"/>
              <a:gd name="T56" fmla="*/ 1567 w 1653"/>
              <a:gd name="T57" fmla="*/ 343 h 1730"/>
              <a:gd name="T58" fmla="*/ 1554 w 1653"/>
              <a:gd name="T59" fmla="*/ 843 h 1730"/>
              <a:gd name="T60" fmla="*/ 1543 w 1653"/>
              <a:gd name="T61" fmla="*/ 1134 h 1730"/>
              <a:gd name="T62" fmla="*/ 1543 w 1653"/>
              <a:gd name="T63" fmla="*/ 1384 h 1730"/>
              <a:gd name="T64" fmla="*/ 1529 w 1653"/>
              <a:gd name="T65" fmla="*/ 1614 h 1730"/>
              <a:gd name="T66" fmla="*/ 1459 w 1653"/>
              <a:gd name="T67" fmla="*/ 1645 h 1730"/>
              <a:gd name="T68" fmla="*/ 1100 w 1653"/>
              <a:gd name="T69" fmla="*/ 95 h 1730"/>
              <a:gd name="T70" fmla="*/ 1190 w 1653"/>
              <a:gd name="T71" fmla="*/ 112 h 1730"/>
              <a:gd name="T72" fmla="*/ 1189 w 1653"/>
              <a:gd name="T73" fmla="*/ 359 h 1730"/>
              <a:gd name="T74" fmla="*/ 1184 w 1653"/>
              <a:gd name="T75" fmla="*/ 535 h 1730"/>
              <a:gd name="T76" fmla="*/ 1023 w 1653"/>
              <a:gd name="T77" fmla="*/ 551 h 1730"/>
              <a:gd name="T78" fmla="*/ 491 w 1653"/>
              <a:gd name="T79" fmla="*/ 535 h 1730"/>
              <a:gd name="T80" fmla="*/ 918 w 1653"/>
              <a:gd name="T81" fmla="*/ 180 h 1730"/>
              <a:gd name="T82" fmla="*/ 920 w 1653"/>
              <a:gd name="T83" fmla="*/ 436 h 1730"/>
              <a:gd name="T84" fmla="*/ 1106 w 1653"/>
              <a:gd name="T85" fmla="*/ 488 h 1730"/>
              <a:gd name="T86" fmla="*/ 1142 w 1653"/>
              <a:gd name="T87" fmla="*/ 440 h 1730"/>
              <a:gd name="T88" fmla="*/ 1151 w 1653"/>
              <a:gd name="T89" fmla="*/ 192 h 1730"/>
              <a:gd name="T90" fmla="*/ 1129 w 1653"/>
              <a:gd name="T91" fmla="*/ 123 h 1730"/>
              <a:gd name="T92" fmla="*/ 527 w 1653"/>
              <a:gd name="T93" fmla="*/ 25 h 1730"/>
              <a:gd name="T94" fmla="*/ 106 w 1653"/>
              <a:gd name="T95" fmla="*/ 14 h 1730"/>
              <a:gd name="T96" fmla="*/ 31 w 1653"/>
              <a:gd name="T97" fmla="*/ 68 h 1730"/>
              <a:gd name="T98" fmla="*/ 0 w 1653"/>
              <a:gd name="T99" fmla="*/ 245 h 1730"/>
              <a:gd name="T100" fmla="*/ 26 w 1653"/>
              <a:gd name="T101" fmla="*/ 1261 h 1730"/>
              <a:gd name="T102" fmla="*/ 29 w 1653"/>
              <a:gd name="T103" fmla="*/ 1563 h 1730"/>
              <a:gd name="T104" fmla="*/ 79 w 1653"/>
              <a:gd name="T105" fmla="*/ 1676 h 1730"/>
              <a:gd name="T106" fmla="*/ 228 w 1653"/>
              <a:gd name="T107" fmla="*/ 1681 h 1730"/>
              <a:gd name="T108" fmla="*/ 1209 w 1653"/>
              <a:gd name="T109" fmla="*/ 1722 h 1730"/>
              <a:gd name="T110" fmla="*/ 1545 w 1653"/>
              <a:gd name="T111" fmla="*/ 1720 h 1730"/>
              <a:gd name="T112" fmla="*/ 1612 w 1653"/>
              <a:gd name="T113" fmla="*/ 1652 h 1730"/>
              <a:gd name="T114" fmla="*/ 1629 w 1653"/>
              <a:gd name="T115" fmla="*/ 1374 h 1730"/>
              <a:gd name="T116" fmla="*/ 1652 w 1653"/>
              <a:gd name="T117" fmla="*/ 222 h 1730"/>
              <a:gd name="T118" fmla="*/ 1619 w 1653"/>
              <a:gd name="T119" fmla="*/ 66 h 1730"/>
              <a:gd name="T120" fmla="*/ 1528 w 1653"/>
              <a:gd name="T121" fmla="*/ 2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53" h="1730">
                <a:moveTo>
                  <a:pt x="1261" y="1641"/>
                </a:moveTo>
                <a:lnTo>
                  <a:pt x="1206" y="1637"/>
                </a:lnTo>
                <a:lnTo>
                  <a:pt x="1152" y="1632"/>
                </a:lnTo>
                <a:lnTo>
                  <a:pt x="1098" y="1628"/>
                </a:lnTo>
                <a:lnTo>
                  <a:pt x="1043" y="1625"/>
                </a:lnTo>
                <a:lnTo>
                  <a:pt x="989" y="1621"/>
                </a:lnTo>
                <a:lnTo>
                  <a:pt x="936" y="1618"/>
                </a:lnTo>
                <a:lnTo>
                  <a:pt x="882" y="1616"/>
                </a:lnTo>
                <a:lnTo>
                  <a:pt x="828" y="1613"/>
                </a:lnTo>
                <a:lnTo>
                  <a:pt x="773" y="1610"/>
                </a:lnTo>
                <a:lnTo>
                  <a:pt x="719" y="1609"/>
                </a:lnTo>
                <a:lnTo>
                  <a:pt x="665" y="1607"/>
                </a:lnTo>
                <a:lnTo>
                  <a:pt x="608" y="1606"/>
                </a:lnTo>
                <a:lnTo>
                  <a:pt x="553" y="1605"/>
                </a:lnTo>
                <a:lnTo>
                  <a:pt x="497" y="1604"/>
                </a:lnTo>
                <a:lnTo>
                  <a:pt x="439" y="1604"/>
                </a:lnTo>
                <a:lnTo>
                  <a:pt x="381" y="1604"/>
                </a:lnTo>
                <a:lnTo>
                  <a:pt x="380" y="1559"/>
                </a:lnTo>
                <a:lnTo>
                  <a:pt x="379" y="1517"/>
                </a:lnTo>
                <a:lnTo>
                  <a:pt x="376" y="1478"/>
                </a:lnTo>
                <a:lnTo>
                  <a:pt x="374" y="1439"/>
                </a:lnTo>
                <a:lnTo>
                  <a:pt x="372" y="1401"/>
                </a:lnTo>
                <a:lnTo>
                  <a:pt x="370" y="1361"/>
                </a:lnTo>
                <a:lnTo>
                  <a:pt x="369" y="1318"/>
                </a:lnTo>
                <a:lnTo>
                  <a:pt x="369" y="1273"/>
                </a:lnTo>
                <a:lnTo>
                  <a:pt x="369" y="1228"/>
                </a:lnTo>
                <a:lnTo>
                  <a:pt x="369" y="1185"/>
                </a:lnTo>
                <a:lnTo>
                  <a:pt x="369" y="1140"/>
                </a:lnTo>
                <a:lnTo>
                  <a:pt x="369" y="1096"/>
                </a:lnTo>
                <a:lnTo>
                  <a:pt x="369" y="1051"/>
                </a:lnTo>
                <a:lnTo>
                  <a:pt x="369" y="1007"/>
                </a:lnTo>
                <a:lnTo>
                  <a:pt x="369" y="962"/>
                </a:lnTo>
                <a:lnTo>
                  <a:pt x="369" y="918"/>
                </a:lnTo>
                <a:lnTo>
                  <a:pt x="429" y="922"/>
                </a:lnTo>
                <a:lnTo>
                  <a:pt x="488" y="926"/>
                </a:lnTo>
                <a:lnTo>
                  <a:pt x="546" y="929"/>
                </a:lnTo>
                <a:lnTo>
                  <a:pt x="602" y="930"/>
                </a:lnTo>
                <a:lnTo>
                  <a:pt x="658" y="930"/>
                </a:lnTo>
                <a:lnTo>
                  <a:pt x="713" y="930"/>
                </a:lnTo>
                <a:lnTo>
                  <a:pt x="767" y="930"/>
                </a:lnTo>
                <a:lnTo>
                  <a:pt x="822" y="929"/>
                </a:lnTo>
                <a:lnTo>
                  <a:pt x="876" y="927"/>
                </a:lnTo>
                <a:lnTo>
                  <a:pt x="932" y="926"/>
                </a:lnTo>
                <a:lnTo>
                  <a:pt x="987" y="923"/>
                </a:lnTo>
                <a:lnTo>
                  <a:pt x="1044" y="922"/>
                </a:lnTo>
                <a:lnTo>
                  <a:pt x="1102" y="920"/>
                </a:lnTo>
                <a:lnTo>
                  <a:pt x="1162" y="919"/>
                </a:lnTo>
                <a:lnTo>
                  <a:pt x="1222" y="918"/>
                </a:lnTo>
                <a:lnTo>
                  <a:pt x="1286" y="918"/>
                </a:lnTo>
                <a:lnTo>
                  <a:pt x="1274" y="1481"/>
                </a:lnTo>
                <a:lnTo>
                  <a:pt x="1273" y="1507"/>
                </a:lnTo>
                <a:lnTo>
                  <a:pt x="1273" y="1530"/>
                </a:lnTo>
                <a:lnTo>
                  <a:pt x="1271" y="1550"/>
                </a:lnTo>
                <a:lnTo>
                  <a:pt x="1270" y="1568"/>
                </a:lnTo>
                <a:lnTo>
                  <a:pt x="1266" y="1603"/>
                </a:lnTo>
                <a:lnTo>
                  <a:pt x="1261" y="1641"/>
                </a:lnTo>
                <a:close/>
                <a:moveTo>
                  <a:pt x="1347" y="1641"/>
                </a:moveTo>
                <a:lnTo>
                  <a:pt x="1353" y="1612"/>
                </a:lnTo>
                <a:lnTo>
                  <a:pt x="1357" y="1582"/>
                </a:lnTo>
                <a:lnTo>
                  <a:pt x="1359" y="1553"/>
                </a:lnTo>
                <a:lnTo>
                  <a:pt x="1360" y="1524"/>
                </a:lnTo>
                <a:lnTo>
                  <a:pt x="1360" y="1493"/>
                </a:lnTo>
                <a:lnTo>
                  <a:pt x="1359" y="1463"/>
                </a:lnTo>
                <a:lnTo>
                  <a:pt x="1359" y="1429"/>
                </a:lnTo>
                <a:lnTo>
                  <a:pt x="1359" y="1396"/>
                </a:lnTo>
                <a:lnTo>
                  <a:pt x="1361" y="1347"/>
                </a:lnTo>
                <a:lnTo>
                  <a:pt x="1364" y="1288"/>
                </a:lnTo>
                <a:lnTo>
                  <a:pt x="1369" y="1224"/>
                </a:lnTo>
                <a:lnTo>
                  <a:pt x="1373" y="1156"/>
                </a:lnTo>
                <a:lnTo>
                  <a:pt x="1376" y="1088"/>
                </a:lnTo>
                <a:lnTo>
                  <a:pt x="1376" y="1024"/>
                </a:lnTo>
                <a:lnTo>
                  <a:pt x="1376" y="994"/>
                </a:lnTo>
                <a:lnTo>
                  <a:pt x="1375" y="967"/>
                </a:lnTo>
                <a:lnTo>
                  <a:pt x="1373" y="943"/>
                </a:lnTo>
                <a:lnTo>
                  <a:pt x="1369" y="921"/>
                </a:lnTo>
                <a:lnTo>
                  <a:pt x="1365" y="903"/>
                </a:lnTo>
                <a:lnTo>
                  <a:pt x="1360" y="888"/>
                </a:lnTo>
                <a:lnTo>
                  <a:pt x="1355" y="875"/>
                </a:lnTo>
                <a:lnTo>
                  <a:pt x="1349" y="863"/>
                </a:lnTo>
                <a:lnTo>
                  <a:pt x="1343" y="854"/>
                </a:lnTo>
                <a:lnTo>
                  <a:pt x="1335" y="846"/>
                </a:lnTo>
                <a:lnTo>
                  <a:pt x="1326" y="840"/>
                </a:lnTo>
                <a:lnTo>
                  <a:pt x="1318" y="835"/>
                </a:lnTo>
                <a:lnTo>
                  <a:pt x="1308" y="832"/>
                </a:lnTo>
                <a:lnTo>
                  <a:pt x="1297" y="829"/>
                </a:lnTo>
                <a:lnTo>
                  <a:pt x="1286" y="828"/>
                </a:lnTo>
                <a:lnTo>
                  <a:pt x="1273" y="828"/>
                </a:lnTo>
                <a:lnTo>
                  <a:pt x="1245" y="829"/>
                </a:lnTo>
                <a:lnTo>
                  <a:pt x="1213" y="831"/>
                </a:lnTo>
                <a:lnTo>
                  <a:pt x="1183" y="833"/>
                </a:lnTo>
                <a:lnTo>
                  <a:pt x="1151" y="834"/>
                </a:lnTo>
                <a:lnTo>
                  <a:pt x="1118" y="834"/>
                </a:lnTo>
                <a:lnTo>
                  <a:pt x="1085" y="834"/>
                </a:lnTo>
                <a:lnTo>
                  <a:pt x="1052" y="833"/>
                </a:lnTo>
                <a:lnTo>
                  <a:pt x="1018" y="833"/>
                </a:lnTo>
                <a:lnTo>
                  <a:pt x="986" y="832"/>
                </a:lnTo>
                <a:lnTo>
                  <a:pt x="955" y="832"/>
                </a:lnTo>
                <a:lnTo>
                  <a:pt x="891" y="833"/>
                </a:lnTo>
                <a:lnTo>
                  <a:pt x="824" y="837"/>
                </a:lnTo>
                <a:lnTo>
                  <a:pt x="755" y="840"/>
                </a:lnTo>
                <a:lnTo>
                  <a:pt x="687" y="843"/>
                </a:lnTo>
                <a:lnTo>
                  <a:pt x="619" y="846"/>
                </a:lnTo>
                <a:lnTo>
                  <a:pt x="555" y="847"/>
                </a:lnTo>
                <a:lnTo>
                  <a:pt x="525" y="847"/>
                </a:lnTo>
                <a:lnTo>
                  <a:pt x="497" y="847"/>
                </a:lnTo>
                <a:lnTo>
                  <a:pt x="470" y="845"/>
                </a:lnTo>
                <a:lnTo>
                  <a:pt x="444" y="843"/>
                </a:lnTo>
                <a:lnTo>
                  <a:pt x="432" y="841"/>
                </a:lnTo>
                <a:lnTo>
                  <a:pt x="412" y="837"/>
                </a:lnTo>
                <a:lnTo>
                  <a:pt x="399" y="834"/>
                </a:lnTo>
                <a:lnTo>
                  <a:pt x="386" y="833"/>
                </a:lnTo>
                <a:lnTo>
                  <a:pt x="372" y="833"/>
                </a:lnTo>
                <a:lnTo>
                  <a:pt x="358" y="834"/>
                </a:lnTo>
                <a:lnTo>
                  <a:pt x="343" y="837"/>
                </a:lnTo>
                <a:lnTo>
                  <a:pt x="330" y="842"/>
                </a:lnTo>
                <a:lnTo>
                  <a:pt x="323" y="845"/>
                </a:lnTo>
                <a:lnTo>
                  <a:pt x="317" y="848"/>
                </a:lnTo>
                <a:lnTo>
                  <a:pt x="311" y="853"/>
                </a:lnTo>
                <a:lnTo>
                  <a:pt x="306" y="858"/>
                </a:lnTo>
                <a:lnTo>
                  <a:pt x="300" y="865"/>
                </a:lnTo>
                <a:lnTo>
                  <a:pt x="296" y="871"/>
                </a:lnTo>
                <a:lnTo>
                  <a:pt x="292" y="879"/>
                </a:lnTo>
                <a:lnTo>
                  <a:pt x="289" y="888"/>
                </a:lnTo>
                <a:lnTo>
                  <a:pt x="286" y="896"/>
                </a:lnTo>
                <a:lnTo>
                  <a:pt x="284" y="907"/>
                </a:lnTo>
                <a:lnTo>
                  <a:pt x="283" y="918"/>
                </a:lnTo>
                <a:lnTo>
                  <a:pt x="283" y="930"/>
                </a:lnTo>
                <a:lnTo>
                  <a:pt x="283" y="1457"/>
                </a:lnTo>
                <a:lnTo>
                  <a:pt x="283" y="1480"/>
                </a:lnTo>
                <a:lnTo>
                  <a:pt x="284" y="1498"/>
                </a:lnTo>
                <a:lnTo>
                  <a:pt x="286" y="1513"/>
                </a:lnTo>
                <a:lnTo>
                  <a:pt x="289" y="1527"/>
                </a:lnTo>
                <a:lnTo>
                  <a:pt x="291" y="1540"/>
                </a:lnTo>
                <a:lnTo>
                  <a:pt x="293" y="1554"/>
                </a:lnTo>
                <a:lnTo>
                  <a:pt x="294" y="1570"/>
                </a:lnTo>
                <a:lnTo>
                  <a:pt x="295" y="1592"/>
                </a:lnTo>
                <a:lnTo>
                  <a:pt x="268" y="1592"/>
                </a:lnTo>
                <a:lnTo>
                  <a:pt x="245" y="1593"/>
                </a:lnTo>
                <a:lnTo>
                  <a:pt x="225" y="1595"/>
                </a:lnTo>
                <a:lnTo>
                  <a:pt x="206" y="1597"/>
                </a:lnTo>
                <a:lnTo>
                  <a:pt x="188" y="1600"/>
                </a:lnTo>
                <a:lnTo>
                  <a:pt x="169" y="1602"/>
                </a:lnTo>
                <a:lnTo>
                  <a:pt x="148" y="1603"/>
                </a:lnTo>
                <a:lnTo>
                  <a:pt x="124" y="1604"/>
                </a:lnTo>
                <a:lnTo>
                  <a:pt x="118" y="1580"/>
                </a:lnTo>
                <a:lnTo>
                  <a:pt x="115" y="1554"/>
                </a:lnTo>
                <a:lnTo>
                  <a:pt x="113" y="1528"/>
                </a:lnTo>
                <a:lnTo>
                  <a:pt x="112" y="1502"/>
                </a:lnTo>
                <a:lnTo>
                  <a:pt x="111" y="1447"/>
                </a:lnTo>
                <a:lnTo>
                  <a:pt x="112" y="1390"/>
                </a:lnTo>
                <a:lnTo>
                  <a:pt x="114" y="1333"/>
                </a:lnTo>
                <a:lnTo>
                  <a:pt x="114" y="1275"/>
                </a:lnTo>
                <a:lnTo>
                  <a:pt x="114" y="1248"/>
                </a:lnTo>
                <a:lnTo>
                  <a:pt x="113" y="1220"/>
                </a:lnTo>
                <a:lnTo>
                  <a:pt x="111" y="1193"/>
                </a:lnTo>
                <a:lnTo>
                  <a:pt x="108" y="1167"/>
                </a:lnTo>
                <a:lnTo>
                  <a:pt x="105" y="1135"/>
                </a:lnTo>
                <a:lnTo>
                  <a:pt x="102" y="1088"/>
                </a:lnTo>
                <a:lnTo>
                  <a:pt x="100" y="1030"/>
                </a:lnTo>
                <a:lnTo>
                  <a:pt x="98" y="960"/>
                </a:lnTo>
                <a:lnTo>
                  <a:pt x="95" y="883"/>
                </a:lnTo>
                <a:lnTo>
                  <a:pt x="94" y="801"/>
                </a:lnTo>
                <a:lnTo>
                  <a:pt x="94" y="714"/>
                </a:lnTo>
                <a:lnTo>
                  <a:pt x="93" y="625"/>
                </a:lnTo>
                <a:lnTo>
                  <a:pt x="94" y="536"/>
                </a:lnTo>
                <a:lnTo>
                  <a:pt x="94" y="449"/>
                </a:lnTo>
                <a:lnTo>
                  <a:pt x="95" y="368"/>
                </a:lnTo>
                <a:lnTo>
                  <a:pt x="98" y="293"/>
                </a:lnTo>
                <a:lnTo>
                  <a:pt x="100" y="225"/>
                </a:lnTo>
                <a:lnTo>
                  <a:pt x="103" y="169"/>
                </a:lnTo>
                <a:lnTo>
                  <a:pt x="105" y="146"/>
                </a:lnTo>
                <a:lnTo>
                  <a:pt x="107" y="126"/>
                </a:lnTo>
                <a:lnTo>
                  <a:pt x="110" y="110"/>
                </a:lnTo>
                <a:lnTo>
                  <a:pt x="112" y="97"/>
                </a:lnTo>
                <a:lnTo>
                  <a:pt x="308" y="108"/>
                </a:lnTo>
                <a:lnTo>
                  <a:pt x="326" y="109"/>
                </a:lnTo>
                <a:lnTo>
                  <a:pt x="343" y="111"/>
                </a:lnTo>
                <a:lnTo>
                  <a:pt x="349" y="114"/>
                </a:lnTo>
                <a:lnTo>
                  <a:pt x="355" y="116"/>
                </a:lnTo>
                <a:lnTo>
                  <a:pt x="360" y="118"/>
                </a:lnTo>
                <a:lnTo>
                  <a:pt x="366" y="122"/>
                </a:lnTo>
                <a:lnTo>
                  <a:pt x="370" y="126"/>
                </a:lnTo>
                <a:lnTo>
                  <a:pt x="373" y="130"/>
                </a:lnTo>
                <a:lnTo>
                  <a:pt x="376" y="135"/>
                </a:lnTo>
                <a:lnTo>
                  <a:pt x="379" y="141"/>
                </a:lnTo>
                <a:lnTo>
                  <a:pt x="383" y="155"/>
                </a:lnTo>
                <a:lnTo>
                  <a:pt x="385" y="172"/>
                </a:lnTo>
                <a:lnTo>
                  <a:pt x="387" y="193"/>
                </a:lnTo>
                <a:lnTo>
                  <a:pt x="387" y="217"/>
                </a:lnTo>
                <a:lnTo>
                  <a:pt x="386" y="245"/>
                </a:lnTo>
                <a:lnTo>
                  <a:pt x="385" y="276"/>
                </a:lnTo>
                <a:lnTo>
                  <a:pt x="383" y="355"/>
                </a:lnTo>
                <a:lnTo>
                  <a:pt x="381" y="453"/>
                </a:lnTo>
                <a:lnTo>
                  <a:pt x="380" y="486"/>
                </a:lnTo>
                <a:lnTo>
                  <a:pt x="381" y="515"/>
                </a:lnTo>
                <a:lnTo>
                  <a:pt x="381" y="527"/>
                </a:lnTo>
                <a:lnTo>
                  <a:pt x="382" y="539"/>
                </a:lnTo>
                <a:lnTo>
                  <a:pt x="384" y="550"/>
                </a:lnTo>
                <a:lnTo>
                  <a:pt x="386" y="560"/>
                </a:lnTo>
                <a:lnTo>
                  <a:pt x="388" y="569"/>
                </a:lnTo>
                <a:lnTo>
                  <a:pt x="392" y="577"/>
                </a:lnTo>
                <a:lnTo>
                  <a:pt x="396" y="585"/>
                </a:lnTo>
                <a:lnTo>
                  <a:pt x="401" y="591"/>
                </a:lnTo>
                <a:lnTo>
                  <a:pt x="407" y="597"/>
                </a:lnTo>
                <a:lnTo>
                  <a:pt x="414" y="602"/>
                </a:lnTo>
                <a:lnTo>
                  <a:pt x="422" y="606"/>
                </a:lnTo>
                <a:lnTo>
                  <a:pt x="432" y="611"/>
                </a:lnTo>
                <a:lnTo>
                  <a:pt x="441" y="614"/>
                </a:lnTo>
                <a:lnTo>
                  <a:pt x="454" y="616"/>
                </a:lnTo>
                <a:lnTo>
                  <a:pt x="467" y="618"/>
                </a:lnTo>
                <a:lnTo>
                  <a:pt x="483" y="620"/>
                </a:lnTo>
                <a:lnTo>
                  <a:pt x="517" y="624"/>
                </a:lnTo>
                <a:lnTo>
                  <a:pt x="559" y="625"/>
                </a:lnTo>
                <a:lnTo>
                  <a:pt x="666" y="625"/>
                </a:lnTo>
                <a:lnTo>
                  <a:pt x="809" y="624"/>
                </a:lnTo>
                <a:lnTo>
                  <a:pt x="838" y="625"/>
                </a:lnTo>
                <a:lnTo>
                  <a:pt x="863" y="626"/>
                </a:lnTo>
                <a:lnTo>
                  <a:pt x="886" y="628"/>
                </a:lnTo>
                <a:lnTo>
                  <a:pt x="907" y="630"/>
                </a:lnTo>
                <a:lnTo>
                  <a:pt x="928" y="632"/>
                </a:lnTo>
                <a:lnTo>
                  <a:pt x="950" y="635"/>
                </a:lnTo>
                <a:lnTo>
                  <a:pt x="975" y="637"/>
                </a:lnTo>
                <a:lnTo>
                  <a:pt x="1004" y="637"/>
                </a:lnTo>
                <a:lnTo>
                  <a:pt x="1031" y="637"/>
                </a:lnTo>
                <a:lnTo>
                  <a:pt x="1060" y="637"/>
                </a:lnTo>
                <a:lnTo>
                  <a:pt x="1087" y="637"/>
                </a:lnTo>
                <a:lnTo>
                  <a:pt x="1115" y="637"/>
                </a:lnTo>
                <a:lnTo>
                  <a:pt x="1142" y="637"/>
                </a:lnTo>
                <a:lnTo>
                  <a:pt x="1170" y="637"/>
                </a:lnTo>
                <a:lnTo>
                  <a:pt x="1197" y="637"/>
                </a:lnTo>
                <a:lnTo>
                  <a:pt x="1224" y="637"/>
                </a:lnTo>
                <a:lnTo>
                  <a:pt x="1246" y="605"/>
                </a:lnTo>
                <a:lnTo>
                  <a:pt x="1260" y="581"/>
                </a:lnTo>
                <a:lnTo>
                  <a:pt x="1266" y="571"/>
                </a:lnTo>
                <a:lnTo>
                  <a:pt x="1269" y="562"/>
                </a:lnTo>
                <a:lnTo>
                  <a:pt x="1272" y="552"/>
                </a:lnTo>
                <a:lnTo>
                  <a:pt x="1274" y="542"/>
                </a:lnTo>
                <a:lnTo>
                  <a:pt x="1275" y="520"/>
                </a:lnTo>
                <a:lnTo>
                  <a:pt x="1275" y="489"/>
                </a:lnTo>
                <a:lnTo>
                  <a:pt x="1274" y="448"/>
                </a:lnTo>
                <a:lnTo>
                  <a:pt x="1274" y="391"/>
                </a:lnTo>
                <a:lnTo>
                  <a:pt x="1286" y="97"/>
                </a:lnTo>
                <a:lnTo>
                  <a:pt x="1316" y="97"/>
                </a:lnTo>
                <a:lnTo>
                  <a:pt x="1349" y="96"/>
                </a:lnTo>
                <a:lnTo>
                  <a:pt x="1385" y="95"/>
                </a:lnTo>
                <a:lnTo>
                  <a:pt x="1423" y="93"/>
                </a:lnTo>
                <a:lnTo>
                  <a:pt x="1459" y="93"/>
                </a:lnTo>
                <a:lnTo>
                  <a:pt x="1492" y="93"/>
                </a:lnTo>
                <a:lnTo>
                  <a:pt x="1507" y="93"/>
                </a:lnTo>
                <a:lnTo>
                  <a:pt x="1521" y="94"/>
                </a:lnTo>
                <a:lnTo>
                  <a:pt x="1534" y="96"/>
                </a:lnTo>
                <a:lnTo>
                  <a:pt x="1543" y="97"/>
                </a:lnTo>
                <a:lnTo>
                  <a:pt x="1550" y="130"/>
                </a:lnTo>
                <a:lnTo>
                  <a:pt x="1556" y="160"/>
                </a:lnTo>
                <a:lnTo>
                  <a:pt x="1561" y="187"/>
                </a:lnTo>
                <a:lnTo>
                  <a:pt x="1564" y="212"/>
                </a:lnTo>
                <a:lnTo>
                  <a:pt x="1567" y="236"/>
                </a:lnTo>
                <a:lnTo>
                  <a:pt x="1568" y="258"/>
                </a:lnTo>
                <a:lnTo>
                  <a:pt x="1569" y="280"/>
                </a:lnTo>
                <a:lnTo>
                  <a:pt x="1568" y="300"/>
                </a:lnTo>
                <a:lnTo>
                  <a:pt x="1567" y="343"/>
                </a:lnTo>
                <a:lnTo>
                  <a:pt x="1564" y="388"/>
                </a:lnTo>
                <a:lnTo>
                  <a:pt x="1560" y="440"/>
                </a:lnTo>
                <a:lnTo>
                  <a:pt x="1555" y="502"/>
                </a:lnTo>
                <a:lnTo>
                  <a:pt x="1553" y="555"/>
                </a:lnTo>
                <a:lnTo>
                  <a:pt x="1552" y="612"/>
                </a:lnTo>
                <a:lnTo>
                  <a:pt x="1552" y="669"/>
                </a:lnTo>
                <a:lnTo>
                  <a:pt x="1552" y="727"/>
                </a:lnTo>
                <a:lnTo>
                  <a:pt x="1553" y="785"/>
                </a:lnTo>
                <a:lnTo>
                  <a:pt x="1554" y="843"/>
                </a:lnTo>
                <a:lnTo>
                  <a:pt x="1555" y="899"/>
                </a:lnTo>
                <a:lnTo>
                  <a:pt x="1555" y="955"/>
                </a:lnTo>
                <a:lnTo>
                  <a:pt x="1555" y="986"/>
                </a:lnTo>
                <a:lnTo>
                  <a:pt x="1553" y="1013"/>
                </a:lnTo>
                <a:lnTo>
                  <a:pt x="1552" y="1039"/>
                </a:lnTo>
                <a:lnTo>
                  <a:pt x="1549" y="1062"/>
                </a:lnTo>
                <a:lnTo>
                  <a:pt x="1547" y="1085"/>
                </a:lnTo>
                <a:lnTo>
                  <a:pt x="1544" y="1109"/>
                </a:lnTo>
                <a:lnTo>
                  <a:pt x="1543" y="1134"/>
                </a:lnTo>
                <a:lnTo>
                  <a:pt x="1542" y="1162"/>
                </a:lnTo>
                <a:lnTo>
                  <a:pt x="1542" y="1190"/>
                </a:lnTo>
                <a:lnTo>
                  <a:pt x="1542" y="1218"/>
                </a:lnTo>
                <a:lnTo>
                  <a:pt x="1542" y="1246"/>
                </a:lnTo>
                <a:lnTo>
                  <a:pt x="1542" y="1273"/>
                </a:lnTo>
                <a:lnTo>
                  <a:pt x="1543" y="1301"/>
                </a:lnTo>
                <a:lnTo>
                  <a:pt x="1543" y="1328"/>
                </a:lnTo>
                <a:lnTo>
                  <a:pt x="1543" y="1356"/>
                </a:lnTo>
                <a:lnTo>
                  <a:pt x="1543" y="1384"/>
                </a:lnTo>
                <a:lnTo>
                  <a:pt x="1543" y="1439"/>
                </a:lnTo>
                <a:lnTo>
                  <a:pt x="1543" y="1486"/>
                </a:lnTo>
                <a:lnTo>
                  <a:pt x="1542" y="1526"/>
                </a:lnTo>
                <a:lnTo>
                  <a:pt x="1540" y="1558"/>
                </a:lnTo>
                <a:lnTo>
                  <a:pt x="1539" y="1571"/>
                </a:lnTo>
                <a:lnTo>
                  <a:pt x="1537" y="1584"/>
                </a:lnTo>
                <a:lnTo>
                  <a:pt x="1535" y="1595"/>
                </a:lnTo>
                <a:lnTo>
                  <a:pt x="1532" y="1605"/>
                </a:lnTo>
                <a:lnTo>
                  <a:pt x="1529" y="1614"/>
                </a:lnTo>
                <a:lnTo>
                  <a:pt x="1526" y="1620"/>
                </a:lnTo>
                <a:lnTo>
                  <a:pt x="1522" y="1627"/>
                </a:lnTo>
                <a:lnTo>
                  <a:pt x="1517" y="1631"/>
                </a:lnTo>
                <a:lnTo>
                  <a:pt x="1513" y="1635"/>
                </a:lnTo>
                <a:lnTo>
                  <a:pt x="1506" y="1639"/>
                </a:lnTo>
                <a:lnTo>
                  <a:pt x="1501" y="1642"/>
                </a:lnTo>
                <a:lnTo>
                  <a:pt x="1493" y="1643"/>
                </a:lnTo>
                <a:lnTo>
                  <a:pt x="1478" y="1645"/>
                </a:lnTo>
                <a:lnTo>
                  <a:pt x="1459" y="1645"/>
                </a:lnTo>
                <a:lnTo>
                  <a:pt x="1411" y="1643"/>
                </a:lnTo>
                <a:lnTo>
                  <a:pt x="1347" y="1641"/>
                </a:lnTo>
                <a:close/>
                <a:moveTo>
                  <a:pt x="1004" y="196"/>
                </a:moveTo>
                <a:lnTo>
                  <a:pt x="1053" y="196"/>
                </a:lnTo>
                <a:lnTo>
                  <a:pt x="1053" y="403"/>
                </a:lnTo>
                <a:lnTo>
                  <a:pt x="1004" y="403"/>
                </a:lnTo>
                <a:lnTo>
                  <a:pt x="1004" y="196"/>
                </a:lnTo>
                <a:close/>
                <a:moveTo>
                  <a:pt x="1029" y="97"/>
                </a:moveTo>
                <a:lnTo>
                  <a:pt x="1100" y="95"/>
                </a:lnTo>
                <a:lnTo>
                  <a:pt x="1146" y="93"/>
                </a:lnTo>
                <a:lnTo>
                  <a:pt x="1156" y="93"/>
                </a:lnTo>
                <a:lnTo>
                  <a:pt x="1164" y="94"/>
                </a:lnTo>
                <a:lnTo>
                  <a:pt x="1170" y="95"/>
                </a:lnTo>
                <a:lnTo>
                  <a:pt x="1176" y="96"/>
                </a:lnTo>
                <a:lnTo>
                  <a:pt x="1180" y="99"/>
                </a:lnTo>
                <a:lnTo>
                  <a:pt x="1184" y="103"/>
                </a:lnTo>
                <a:lnTo>
                  <a:pt x="1188" y="107"/>
                </a:lnTo>
                <a:lnTo>
                  <a:pt x="1190" y="112"/>
                </a:lnTo>
                <a:lnTo>
                  <a:pt x="1192" y="119"/>
                </a:lnTo>
                <a:lnTo>
                  <a:pt x="1193" y="128"/>
                </a:lnTo>
                <a:lnTo>
                  <a:pt x="1194" y="136"/>
                </a:lnTo>
                <a:lnTo>
                  <a:pt x="1194" y="147"/>
                </a:lnTo>
                <a:lnTo>
                  <a:pt x="1194" y="174"/>
                </a:lnTo>
                <a:lnTo>
                  <a:pt x="1192" y="208"/>
                </a:lnTo>
                <a:lnTo>
                  <a:pt x="1191" y="249"/>
                </a:lnTo>
                <a:lnTo>
                  <a:pt x="1189" y="299"/>
                </a:lnTo>
                <a:lnTo>
                  <a:pt x="1189" y="359"/>
                </a:lnTo>
                <a:lnTo>
                  <a:pt x="1189" y="428"/>
                </a:lnTo>
                <a:lnTo>
                  <a:pt x="1190" y="459"/>
                </a:lnTo>
                <a:lnTo>
                  <a:pt x="1191" y="485"/>
                </a:lnTo>
                <a:lnTo>
                  <a:pt x="1192" y="496"/>
                </a:lnTo>
                <a:lnTo>
                  <a:pt x="1192" y="505"/>
                </a:lnTo>
                <a:lnTo>
                  <a:pt x="1191" y="515"/>
                </a:lnTo>
                <a:lnTo>
                  <a:pt x="1190" y="523"/>
                </a:lnTo>
                <a:lnTo>
                  <a:pt x="1188" y="529"/>
                </a:lnTo>
                <a:lnTo>
                  <a:pt x="1184" y="535"/>
                </a:lnTo>
                <a:lnTo>
                  <a:pt x="1179" y="540"/>
                </a:lnTo>
                <a:lnTo>
                  <a:pt x="1172" y="543"/>
                </a:lnTo>
                <a:lnTo>
                  <a:pt x="1165" y="547"/>
                </a:lnTo>
                <a:lnTo>
                  <a:pt x="1155" y="550"/>
                </a:lnTo>
                <a:lnTo>
                  <a:pt x="1143" y="551"/>
                </a:lnTo>
                <a:lnTo>
                  <a:pt x="1129" y="552"/>
                </a:lnTo>
                <a:lnTo>
                  <a:pt x="1099" y="553"/>
                </a:lnTo>
                <a:lnTo>
                  <a:pt x="1063" y="552"/>
                </a:lnTo>
                <a:lnTo>
                  <a:pt x="1023" y="551"/>
                </a:lnTo>
                <a:lnTo>
                  <a:pt x="979" y="549"/>
                </a:lnTo>
                <a:lnTo>
                  <a:pt x="885" y="543"/>
                </a:lnTo>
                <a:lnTo>
                  <a:pt x="785" y="538"/>
                </a:lnTo>
                <a:lnTo>
                  <a:pt x="688" y="533"/>
                </a:lnTo>
                <a:lnTo>
                  <a:pt x="598" y="530"/>
                </a:lnTo>
                <a:lnTo>
                  <a:pt x="557" y="530"/>
                </a:lnTo>
                <a:lnTo>
                  <a:pt x="522" y="531"/>
                </a:lnTo>
                <a:lnTo>
                  <a:pt x="505" y="533"/>
                </a:lnTo>
                <a:lnTo>
                  <a:pt x="491" y="535"/>
                </a:lnTo>
                <a:lnTo>
                  <a:pt x="478" y="536"/>
                </a:lnTo>
                <a:lnTo>
                  <a:pt x="466" y="538"/>
                </a:lnTo>
                <a:lnTo>
                  <a:pt x="466" y="110"/>
                </a:lnTo>
                <a:lnTo>
                  <a:pt x="944" y="110"/>
                </a:lnTo>
                <a:lnTo>
                  <a:pt x="936" y="122"/>
                </a:lnTo>
                <a:lnTo>
                  <a:pt x="929" y="136"/>
                </a:lnTo>
                <a:lnTo>
                  <a:pt x="925" y="149"/>
                </a:lnTo>
                <a:lnTo>
                  <a:pt x="921" y="165"/>
                </a:lnTo>
                <a:lnTo>
                  <a:pt x="918" y="180"/>
                </a:lnTo>
                <a:lnTo>
                  <a:pt x="916" y="196"/>
                </a:lnTo>
                <a:lnTo>
                  <a:pt x="915" y="213"/>
                </a:lnTo>
                <a:lnTo>
                  <a:pt x="914" y="231"/>
                </a:lnTo>
                <a:lnTo>
                  <a:pt x="915" y="270"/>
                </a:lnTo>
                <a:lnTo>
                  <a:pt x="916" y="314"/>
                </a:lnTo>
                <a:lnTo>
                  <a:pt x="919" y="362"/>
                </a:lnTo>
                <a:lnTo>
                  <a:pt x="919" y="416"/>
                </a:lnTo>
                <a:lnTo>
                  <a:pt x="920" y="427"/>
                </a:lnTo>
                <a:lnTo>
                  <a:pt x="920" y="436"/>
                </a:lnTo>
                <a:lnTo>
                  <a:pt x="921" y="442"/>
                </a:lnTo>
                <a:lnTo>
                  <a:pt x="923" y="449"/>
                </a:lnTo>
                <a:lnTo>
                  <a:pt x="926" y="461"/>
                </a:lnTo>
                <a:lnTo>
                  <a:pt x="932" y="477"/>
                </a:lnTo>
                <a:lnTo>
                  <a:pt x="1031" y="488"/>
                </a:lnTo>
                <a:lnTo>
                  <a:pt x="1055" y="490"/>
                </a:lnTo>
                <a:lnTo>
                  <a:pt x="1075" y="490"/>
                </a:lnTo>
                <a:lnTo>
                  <a:pt x="1092" y="490"/>
                </a:lnTo>
                <a:lnTo>
                  <a:pt x="1106" y="488"/>
                </a:lnTo>
                <a:lnTo>
                  <a:pt x="1117" y="486"/>
                </a:lnTo>
                <a:lnTo>
                  <a:pt x="1126" y="482"/>
                </a:lnTo>
                <a:lnTo>
                  <a:pt x="1129" y="479"/>
                </a:lnTo>
                <a:lnTo>
                  <a:pt x="1132" y="477"/>
                </a:lnTo>
                <a:lnTo>
                  <a:pt x="1134" y="474"/>
                </a:lnTo>
                <a:lnTo>
                  <a:pt x="1137" y="470"/>
                </a:lnTo>
                <a:lnTo>
                  <a:pt x="1140" y="462"/>
                </a:lnTo>
                <a:lnTo>
                  <a:pt x="1142" y="452"/>
                </a:lnTo>
                <a:lnTo>
                  <a:pt x="1142" y="440"/>
                </a:lnTo>
                <a:lnTo>
                  <a:pt x="1142" y="427"/>
                </a:lnTo>
                <a:lnTo>
                  <a:pt x="1141" y="395"/>
                </a:lnTo>
                <a:lnTo>
                  <a:pt x="1139" y="355"/>
                </a:lnTo>
                <a:lnTo>
                  <a:pt x="1140" y="320"/>
                </a:lnTo>
                <a:lnTo>
                  <a:pt x="1141" y="288"/>
                </a:lnTo>
                <a:lnTo>
                  <a:pt x="1143" y="260"/>
                </a:lnTo>
                <a:lnTo>
                  <a:pt x="1146" y="234"/>
                </a:lnTo>
                <a:lnTo>
                  <a:pt x="1149" y="211"/>
                </a:lnTo>
                <a:lnTo>
                  <a:pt x="1151" y="192"/>
                </a:lnTo>
                <a:lnTo>
                  <a:pt x="1152" y="174"/>
                </a:lnTo>
                <a:lnTo>
                  <a:pt x="1152" y="159"/>
                </a:lnTo>
                <a:lnTo>
                  <a:pt x="1151" y="153"/>
                </a:lnTo>
                <a:lnTo>
                  <a:pt x="1149" y="146"/>
                </a:lnTo>
                <a:lnTo>
                  <a:pt x="1146" y="141"/>
                </a:lnTo>
                <a:lnTo>
                  <a:pt x="1143" y="136"/>
                </a:lnTo>
                <a:lnTo>
                  <a:pt x="1140" y="131"/>
                </a:lnTo>
                <a:lnTo>
                  <a:pt x="1134" y="128"/>
                </a:lnTo>
                <a:lnTo>
                  <a:pt x="1129" y="123"/>
                </a:lnTo>
                <a:lnTo>
                  <a:pt x="1122" y="121"/>
                </a:lnTo>
                <a:lnTo>
                  <a:pt x="1115" y="118"/>
                </a:lnTo>
                <a:lnTo>
                  <a:pt x="1106" y="116"/>
                </a:lnTo>
                <a:lnTo>
                  <a:pt x="1096" y="114"/>
                </a:lnTo>
                <a:lnTo>
                  <a:pt x="1086" y="112"/>
                </a:lnTo>
                <a:lnTo>
                  <a:pt x="1061" y="110"/>
                </a:lnTo>
                <a:lnTo>
                  <a:pt x="1029" y="110"/>
                </a:lnTo>
                <a:lnTo>
                  <a:pt x="1029" y="97"/>
                </a:lnTo>
                <a:close/>
                <a:moveTo>
                  <a:pt x="527" y="25"/>
                </a:moveTo>
                <a:lnTo>
                  <a:pt x="270" y="25"/>
                </a:lnTo>
                <a:lnTo>
                  <a:pt x="245" y="23"/>
                </a:lnTo>
                <a:lnTo>
                  <a:pt x="220" y="21"/>
                </a:lnTo>
                <a:lnTo>
                  <a:pt x="196" y="18"/>
                </a:lnTo>
                <a:lnTo>
                  <a:pt x="172" y="15"/>
                </a:lnTo>
                <a:lnTo>
                  <a:pt x="150" y="13"/>
                </a:lnTo>
                <a:lnTo>
                  <a:pt x="128" y="13"/>
                </a:lnTo>
                <a:lnTo>
                  <a:pt x="117" y="13"/>
                </a:lnTo>
                <a:lnTo>
                  <a:pt x="106" y="14"/>
                </a:lnTo>
                <a:lnTo>
                  <a:pt x="97" y="16"/>
                </a:lnTo>
                <a:lnTo>
                  <a:pt x="87" y="19"/>
                </a:lnTo>
                <a:lnTo>
                  <a:pt x="78" y="22"/>
                </a:lnTo>
                <a:lnTo>
                  <a:pt x="69" y="27"/>
                </a:lnTo>
                <a:lnTo>
                  <a:pt x="61" y="32"/>
                </a:lnTo>
                <a:lnTo>
                  <a:pt x="53" y="40"/>
                </a:lnTo>
                <a:lnTo>
                  <a:pt x="46" y="47"/>
                </a:lnTo>
                <a:lnTo>
                  <a:pt x="38" y="57"/>
                </a:lnTo>
                <a:lnTo>
                  <a:pt x="31" y="68"/>
                </a:lnTo>
                <a:lnTo>
                  <a:pt x="26" y="80"/>
                </a:lnTo>
                <a:lnTo>
                  <a:pt x="21" y="94"/>
                </a:lnTo>
                <a:lnTo>
                  <a:pt x="15" y="110"/>
                </a:lnTo>
                <a:lnTo>
                  <a:pt x="11" y="128"/>
                </a:lnTo>
                <a:lnTo>
                  <a:pt x="8" y="146"/>
                </a:lnTo>
                <a:lnTo>
                  <a:pt x="5" y="168"/>
                </a:lnTo>
                <a:lnTo>
                  <a:pt x="2" y="192"/>
                </a:lnTo>
                <a:lnTo>
                  <a:pt x="1" y="217"/>
                </a:lnTo>
                <a:lnTo>
                  <a:pt x="0" y="245"/>
                </a:lnTo>
                <a:lnTo>
                  <a:pt x="13" y="1139"/>
                </a:lnTo>
                <a:lnTo>
                  <a:pt x="14" y="1159"/>
                </a:lnTo>
                <a:lnTo>
                  <a:pt x="15" y="1175"/>
                </a:lnTo>
                <a:lnTo>
                  <a:pt x="17" y="1188"/>
                </a:lnTo>
                <a:lnTo>
                  <a:pt x="20" y="1200"/>
                </a:lnTo>
                <a:lnTo>
                  <a:pt x="22" y="1211"/>
                </a:lnTo>
                <a:lnTo>
                  <a:pt x="24" y="1225"/>
                </a:lnTo>
                <a:lnTo>
                  <a:pt x="25" y="1240"/>
                </a:lnTo>
                <a:lnTo>
                  <a:pt x="26" y="1261"/>
                </a:lnTo>
                <a:lnTo>
                  <a:pt x="25" y="1307"/>
                </a:lnTo>
                <a:lnTo>
                  <a:pt x="23" y="1368"/>
                </a:lnTo>
                <a:lnTo>
                  <a:pt x="22" y="1402"/>
                </a:lnTo>
                <a:lnTo>
                  <a:pt x="22" y="1438"/>
                </a:lnTo>
                <a:lnTo>
                  <a:pt x="22" y="1475"/>
                </a:lnTo>
                <a:lnTo>
                  <a:pt x="24" y="1511"/>
                </a:lnTo>
                <a:lnTo>
                  <a:pt x="25" y="1529"/>
                </a:lnTo>
                <a:lnTo>
                  <a:pt x="27" y="1546"/>
                </a:lnTo>
                <a:lnTo>
                  <a:pt x="29" y="1563"/>
                </a:lnTo>
                <a:lnTo>
                  <a:pt x="33" y="1579"/>
                </a:lnTo>
                <a:lnTo>
                  <a:pt x="36" y="1594"/>
                </a:lnTo>
                <a:lnTo>
                  <a:pt x="40" y="1609"/>
                </a:lnTo>
                <a:lnTo>
                  <a:pt x="45" y="1623"/>
                </a:lnTo>
                <a:lnTo>
                  <a:pt x="50" y="1637"/>
                </a:lnTo>
                <a:lnTo>
                  <a:pt x="56" y="1647"/>
                </a:lnTo>
                <a:lnTo>
                  <a:pt x="63" y="1658"/>
                </a:lnTo>
                <a:lnTo>
                  <a:pt x="71" y="1667"/>
                </a:lnTo>
                <a:lnTo>
                  <a:pt x="79" y="1676"/>
                </a:lnTo>
                <a:lnTo>
                  <a:pt x="89" y="1681"/>
                </a:lnTo>
                <a:lnTo>
                  <a:pt x="100" y="1685"/>
                </a:lnTo>
                <a:lnTo>
                  <a:pt x="111" y="1689"/>
                </a:lnTo>
                <a:lnTo>
                  <a:pt x="124" y="1690"/>
                </a:lnTo>
                <a:lnTo>
                  <a:pt x="148" y="1689"/>
                </a:lnTo>
                <a:lnTo>
                  <a:pt x="169" y="1688"/>
                </a:lnTo>
                <a:lnTo>
                  <a:pt x="190" y="1685"/>
                </a:lnTo>
                <a:lnTo>
                  <a:pt x="209" y="1683"/>
                </a:lnTo>
                <a:lnTo>
                  <a:pt x="228" y="1681"/>
                </a:lnTo>
                <a:lnTo>
                  <a:pt x="245" y="1679"/>
                </a:lnTo>
                <a:lnTo>
                  <a:pt x="262" y="1678"/>
                </a:lnTo>
                <a:lnTo>
                  <a:pt x="281" y="1679"/>
                </a:lnTo>
                <a:lnTo>
                  <a:pt x="1115" y="1714"/>
                </a:lnTo>
                <a:lnTo>
                  <a:pt x="1139" y="1715"/>
                </a:lnTo>
                <a:lnTo>
                  <a:pt x="1159" y="1716"/>
                </a:lnTo>
                <a:lnTo>
                  <a:pt x="1177" y="1718"/>
                </a:lnTo>
                <a:lnTo>
                  <a:pt x="1193" y="1720"/>
                </a:lnTo>
                <a:lnTo>
                  <a:pt x="1209" y="1722"/>
                </a:lnTo>
                <a:lnTo>
                  <a:pt x="1228" y="1724"/>
                </a:lnTo>
                <a:lnTo>
                  <a:pt x="1248" y="1727"/>
                </a:lnTo>
                <a:lnTo>
                  <a:pt x="1273" y="1727"/>
                </a:lnTo>
                <a:lnTo>
                  <a:pt x="1377" y="1729"/>
                </a:lnTo>
                <a:lnTo>
                  <a:pt x="1459" y="1730"/>
                </a:lnTo>
                <a:lnTo>
                  <a:pt x="1492" y="1729"/>
                </a:lnTo>
                <a:lnTo>
                  <a:pt x="1521" y="1726"/>
                </a:lnTo>
                <a:lnTo>
                  <a:pt x="1534" y="1723"/>
                </a:lnTo>
                <a:lnTo>
                  <a:pt x="1545" y="1720"/>
                </a:lnTo>
                <a:lnTo>
                  <a:pt x="1556" y="1717"/>
                </a:lnTo>
                <a:lnTo>
                  <a:pt x="1566" y="1711"/>
                </a:lnTo>
                <a:lnTo>
                  <a:pt x="1575" y="1706"/>
                </a:lnTo>
                <a:lnTo>
                  <a:pt x="1582" y="1701"/>
                </a:lnTo>
                <a:lnTo>
                  <a:pt x="1590" y="1693"/>
                </a:lnTo>
                <a:lnTo>
                  <a:pt x="1596" y="1684"/>
                </a:lnTo>
                <a:lnTo>
                  <a:pt x="1602" y="1675"/>
                </a:lnTo>
                <a:lnTo>
                  <a:pt x="1607" y="1664"/>
                </a:lnTo>
                <a:lnTo>
                  <a:pt x="1612" y="1652"/>
                </a:lnTo>
                <a:lnTo>
                  <a:pt x="1616" y="1638"/>
                </a:lnTo>
                <a:lnTo>
                  <a:pt x="1619" y="1622"/>
                </a:lnTo>
                <a:lnTo>
                  <a:pt x="1621" y="1606"/>
                </a:lnTo>
                <a:lnTo>
                  <a:pt x="1624" y="1588"/>
                </a:lnTo>
                <a:lnTo>
                  <a:pt x="1626" y="1568"/>
                </a:lnTo>
                <a:lnTo>
                  <a:pt x="1628" y="1523"/>
                </a:lnTo>
                <a:lnTo>
                  <a:pt x="1629" y="1469"/>
                </a:lnTo>
                <a:lnTo>
                  <a:pt x="1629" y="1422"/>
                </a:lnTo>
                <a:lnTo>
                  <a:pt x="1629" y="1374"/>
                </a:lnTo>
                <a:lnTo>
                  <a:pt x="1629" y="1325"/>
                </a:lnTo>
                <a:lnTo>
                  <a:pt x="1629" y="1277"/>
                </a:lnTo>
                <a:lnTo>
                  <a:pt x="1629" y="1229"/>
                </a:lnTo>
                <a:lnTo>
                  <a:pt x="1630" y="1184"/>
                </a:lnTo>
                <a:lnTo>
                  <a:pt x="1633" y="1139"/>
                </a:lnTo>
                <a:lnTo>
                  <a:pt x="1638" y="1098"/>
                </a:lnTo>
                <a:lnTo>
                  <a:pt x="1653" y="355"/>
                </a:lnTo>
                <a:lnTo>
                  <a:pt x="1653" y="288"/>
                </a:lnTo>
                <a:lnTo>
                  <a:pt x="1652" y="222"/>
                </a:lnTo>
                <a:lnTo>
                  <a:pt x="1650" y="190"/>
                </a:lnTo>
                <a:lnTo>
                  <a:pt x="1646" y="159"/>
                </a:lnTo>
                <a:lnTo>
                  <a:pt x="1644" y="144"/>
                </a:lnTo>
                <a:lnTo>
                  <a:pt x="1641" y="130"/>
                </a:lnTo>
                <a:lnTo>
                  <a:pt x="1638" y="116"/>
                </a:lnTo>
                <a:lnTo>
                  <a:pt x="1634" y="102"/>
                </a:lnTo>
                <a:lnTo>
                  <a:pt x="1630" y="90"/>
                </a:lnTo>
                <a:lnTo>
                  <a:pt x="1625" y="77"/>
                </a:lnTo>
                <a:lnTo>
                  <a:pt x="1619" y="66"/>
                </a:lnTo>
                <a:lnTo>
                  <a:pt x="1612" y="55"/>
                </a:lnTo>
                <a:lnTo>
                  <a:pt x="1605" y="45"/>
                </a:lnTo>
                <a:lnTo>
                  <a:pt x="1596" y="35"/>
                </a:lnTo>
                <a:lnTo>
                  <a:pt x="1588" y="28"/>
                </a:lnTo>
                <a:lnTo>
                  <a:pt x="1578" y="20"/>
                </a:lnTo>
                <a:lnTo>
                  <a:pt x="1567" y="15"/>
                </a:lnTo>
                <a:lnTo>
                  <a:pt x="1555" y="9"/>
                </a:lnTo>
                <a:lnTo>
                  <a:pt x="1542" y="5"/>
                </a:lnTo>
                <a:lnTo>
                  <a:pt x="1528" y="2"/>
                </a:lnTo>
                <a:lnTo>
                  <a:pt x="1513" y="1"/>
                </a:lnTo>
                <a:lnTo>
                  <a:pt x="1498" y="0"/>
                </a:lnTo>
                <a:lnTo>
                  <a:pt x="1480" y="1"/>
                </a:lnTo>
                <a:lnTo>
                  <a:pt x="1461" y="3"/>
                </a:lnTo>
                <a:lnTo>
                  <a:pt x="527" y="2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13"/>
          <p:cNvSpPr>
            <a:spLocks noEditPoints="1"/>
          </p:cNvSpPr>
          <p:nvPr/>
        </p:nvSpPr>
        <p:spPr bwMode="auto">
          <a:xfrm>
            <a:off x="10604277" y="984315"/>
            <a:ext cx="457880" cy="503066"/>
          </a:xfrm>
          <a:custGeom>
            <a:avLst/>
            <a:gdLst>
              <a:gd name="T0" fmla="*/ 369 w 1825"/>
              <a:gd name="T1" fmla="*/ 1655 h 2003"/>
              <a:gd name="T2" fmla="*/ 730 w 1825"/>
              <a:gd name="T3" fmla="*/ 1262 h 2003"/>
              <a:gd name="T4" fmla="*/ 855 w 1825"/>
              <a:gd name="T5" fmla="*/ 1221 h 2003"/>
              <a:gd name="T6" fmla="*/ 1050 w 1825"/>
              <a:gd name="T7" fmla="*/ 1246 h 2003"/>
              <a:gd name="T8" fmla="*/ 1264 w 1825"/>
              <a:gd name="T9" fmla="*/ 1403 h 2003"/>
              <a:gd name="T10" fmla="*/ 1582 w 1825"/>
              <a:gd name="T11" fmla="*/ 1778 h 2003"/>
              <a:gd name="T12" fmla="*/ 1565 w 1825"/>
              <a:gd name="T13" fmla="*/ 1856 h 2003"/>
              <a:gd name="T14" fmla="*/ 253 w 1825"/>
              <a:gd name="T15" fmla="*/ 1886 h 2003"/>
              <a:gd name="T16" fmla="*/ 86 w 1825"/>
              <a:gd name="T17" fmla="*/ 1655 h 2003"/>
              <a:gd name="T18" fmla="*/ 99 w 1825"/>
              <a:gd name="T19" fmla="*/ 1377 h 2003"/>
              <a:gd name="T20" fmla="*/ 138 w 1825"/>
              <a:gd name="T21" fmla="*/ 944 h 2003"/>
              <a:gd name="T22" fmla="*/ 544 w 1825"/>
              <a:gd name="T23" fmla="*/ 1306 h 2003"/>
              <a:gd name="T24" fmla="*/ 459 w 1825"/>
              <a:gd name="T25" fmla="*/ 1433 h 2003"/>
              <a:gd name="T26" fmla="*/ 1630 w 1825"/>
              <a:gd name="T27" fmla="*/ 1702 h 2003"/>
              <a:gd name="T28" fmla="*/ 1355 w 1825"/>
              <a:gd name="T29" fmla="*/ 1377 h 2003"/>
              <a:gd name="T30" fmla="*/ 1573 w 1825"/>
              <a:gd name="T31" fmla="*/ 1046 h 2003"/>
              <a:gd name="T32" fmla="*/ 1700 w 1825"/>
              <a:gd name="T33" fmla="*/ 1030 h 2003"/>
              <a:gd name="T34" fmla="*/ 1700 w 1825"/>
              <a:gd name="T35" fmla="*/ 1649 h 2003"/>
              <a:gd name="T36" fmla="*/ 1582 w 1825"/>
              <a:gd name="T37" fmla="*/ 855 h 2003"/>
              <a:gd name="T38" fmla="*/ 1642 w 1825"/>
              <a:gd name="T39" fmla="*/ 751 h 2003"/>
              <a:gd name="T40" fmla="*/ 1674 w 1825"/>
              <a:gd name="T41" fmla="*/ 825 h 2003"/>
              <a:gd name="T42" fmla="*/ 1148 w 1825"/>
              <a:gd name="T43" fmla="*/ 1199 h 2003"/>
              <a:gd name="T44" fmla="*/ 924 w 1825"/>
              <a:gd name="T45" fmla="*/ 1133 h 2003"/>
              <a:gd name="T46" fmla="*/ 720 w 1825"/>
              <a:gd name="T47" fmla="*/ 1171 h 2003"/>
              <a:gd name="T48" fmla="*/ 371 w 1825"/>
              <a:gd name="T49" fmla="*/ 1042 h 2003"/>
              <a:gd name="T50" fmla="*/ 308 w 1825"/>
              <a:gd name="T51" fmla="*/ 885 h 2003"/>
              <a:gd name="T52" fmla="*/ 341 w 1825"/>
              <a:gd name="T53" fmla="*/ 465 h 2003"/>
              <a:gd name="T54" fmla="*/ 381 w 1825"/>
              <a:gd name="T55" fmla="*/ 421 h 2003"/>
              <a:gd name="T56" fmla="*/ 970 w 1825"/>
              <a:gd name="T57" fmla="*/ 409 h 2003"/>
              <a:gd name="T58" fmla="*/ 1468 w 1825"/>
              <a:gd name="T59" fmla="*/ 407 h 2003"/>
              <a:gd name="T60" fmla="*/ 1506 w 1825"/>
              <a:gd name="T61" fmla="*/ 678 h 2003"/>
              <a:gd name="T62" fmla="*/ 1493 w 1825"/>
              <a:gd name="T63" fmla="*/ 972 h 2003"/>
              <a:gd name="T64" fmla="*/ 1386 w 1825"/>
              <a:gd name="T65" fmla="*/ 1122 h 2003"/>
              <a:gd name="T66" fmla="*/ 1249 w 1825"/>
              <a:gd name="T67" fmla="*/ 1266 h 2003"/>
              <a:gd name="T68" fmla="*/ 966 w 1825"/>
              <a:gd name="T69" fmla="*/ 96 h 2003"/>
              <a:gd name="T70" fmla="*/ 1190 w 1825"/>
              <a:gd name="T71" fmla="*/ 258 h 2003"/>
              <a:gd name="T72" fmla="*/ 1037 w 1825"/>
              <a:gd name="T73" fmla="*/ 315 h 2003"/>
              <a:gd name="T74" fmla="*/ 787 w 1825"/>
              <a:gd name="T75" fmla="*/ 324 h 2003"/>
              <a:gd name="T76" fmla="*/ 12 w 1825"/>
              <a:gd name="T77" fmla="*/ 1937 h 2003"/>
              <a:gd name="T78" fmla="*/ 72 w 1825"/>
              <a:gd name="T79" fmla="*/ 2002 h 2003"/>
              <a:gd name="T80" fmla="*/ 316 w 1825"/>
              <a:gd name="T81" fmla="*/ 1969 h 2003"/>
              <a:gd name="T82" fmla="*/ 740 w 1825"/>
              <a:gd name="T83" fmla="*/ 1940 h 2003"/>
              <a:gd name="T84" fmla="*/ 1440 w 1825"/>
              <a:gd name="T85" fmla="*/ 1939 h 2003"/>
              <a:gd name="T86" fmla="*/ 1758 w 1825"/>
              <a:gd name="T87" fmla="*/ 1945 h 2003"/>
              <a:gd name="T88" fmla="*/ 1790 w 1825"/>
              <a:gd name="T89" fmla="*/ 1530 h 2003"/>
              <a:gd name="T90" fmla="*/ 1804 w 1825"/>
              <a:gd name="T91" fmla="*/ 901 h 2003"/>
              <a:gd name="T92" fmla="*/ 1592 w 1825"/>
              <a:gd name="T93" fmla="*/ 560 h 2003"/>
              <a:gd name="T94" fmla="*/ 1559 w 1825"/>
              <a:gd name="T95" fmla="*/ 327 h 2003"/>
              <a:gd name="T96" fmla="*/ 1353 w 1825"/>
              <a:gd name="T97" fmla="*/ 306 h 2003"/>
              <a:gd name="T98" fmla="*/ 1223 w 1825"/>
              <a:gd name="T99" fmla="*/ 170 h 2003"/>
              <a:gd name="T100" fmla="*/ 1004 w 1825"/>
              <a:gd name="T101" fmla="*/ 0 h 2003"/>
              <a:gd name="T102" fmla="*/ 812 w 1825"/>
              <a:gd name="T103" fmla="*/ 102 h 2003"/>
              <a:gd name="T104" fmla="*/ 548 w 1825"/>
              <a:gd name="T105" fmla="*/ 320 h 2003"/>
              <a:gd name="T106" fmla="*/ 385 w 1825"/>
              <a:gd name="T107" fmla="*/ 331 h 2003"/>
              <a:gd name="T108" fmla="*/ 285 w 1825"/>
              <a:gd name="T109" fmla="*/ 357 h 2003"/>
              <a:gd name="T110" fmla="*/ 235 w 1825"/>
              <a:gd name="T111" fmla="*/ 581 h 2003"/>
              <a:gd name="T112" fmla="*/ 113 w 1825"/>
              <a:gd name="T113" fmla="*/ 705 h 2003"/>
              <a:gd name="T114" fmla="*/ 32 w 1825"/>
              <a:gd name="T115" fmla="*/ 856 h 2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5" h="2003">
                <a:moveTo>
                  <a:pt x="148" y="1902"/>
                </a:moveTo>
                <a:lnTo>
                  <a:pt x="157" y="1890"/>
                </a:lnTo>
                <a:lnTo>
                  <a:pt x="167" y="1876"/>
                </a:lnTo>
                <a:lnTo>
                  <a:pt x="180" y="1860"/>
                </a:lnTo>
                <a:lnTo>
                  <a:pt x="194" y="1844"/>
                </a:lnTo>
                <a:lnTo>
                  <a:pt x="228" y="1807"/>
                </a:lnTo>
                <a:lnTo>
                  <a:pt x="264" y="1769"/>
                </a:lnTo>
                <a:lnTo>
                  <a:pt x="301" y="1729"/>
                </a:lnTo>
                <a:lnTo>
                  <a:pt x="337" y="1691"/>
                </a:lnTo>
                <a:lnTo>
                  <a:pt x="369" y="1655"/>
                </a:lnTo>
                <a:lnTo>
                  <a:pt x="396" y="1625"/>
                </a:lnTo>
                <a:lnTo>
                  <a:pt x="566" y="1440"/>
                </a:lnTo>
                <a:lnTo>
                  <a:pt x="611" y="1390"/>
                </a:lnTo>
                <a:lnTo>
                  <a:pt x="647" y="1346"/>
                </a:lnTo>
                <a:lnTo>
                  <a:pt x="663" y="1326"/>
                </a:lnTo>
                <a:lnTo>
                  <a:pt x="679" y="1308"/>
                </a:lnTo>
                <a:lnTo>
                  <a:pt x="696" y="1291"/>
                </a:lnTo>
                <a:lnTo>
                  <a:pt x="712" y="1276"/>
                </a:lnTo>
                <a:lnTo>
                  <a:pt x="722" y="1268"/>
                </a:lnTo>
                <a:lnTo>
                  <a:pt x="730" y="1262"/>
                </a:lnTo>
                <a:lnTo>
                  <a:pt x="740" y="1257"/>
                </a:lnTo>
                <a:lnTo>
                  <a:pt x="750" y="1250"/>
                </a:lnTo>
                <a:lnTo>
                  <a:pt x="761" y="1246"/>
                </a:lnTo>
                <a:lnTo>
                  <a:pt x="771" y="1240"/>
                </a:lnTo>
                <a:lnTo>
                  <a:pt x="783" y="1236"/>
                </a:lnTo>
                <a:lnTo>
                  <a:pt x="796" y="1232"/>
                </a:lnTo>
                <a:lnTo>
                  <a:pt x="809" y="1228"/>
                </a:lnTo>
                <a:lnTo>
                  <a:pt x="824" y="1225"/>
                </a:lnTo>
                <a:lnTo>
                  <a:pt x="839" y="1223"/>
                </a:lnTo>
                <a:lnTo>
                  <a:pt x="855" y="1221"/>
                </a:lnTo>
                <a:lnTo>
                  <a:pt x="891" y="1217"/>
                </a:lnTo>
                <a:lnTo>
                  <a:pt x="931" y="1216"/>
                </a:lnTo>
                <a:lnTo>
                  <a:pt x="946" y="1217"/>
                </a:lnTo>
                <a:lnTo>
                  <a:pt x="960" y="1219"/>
                </a:lnTo>
                <a:lnTo>
                  <a:pt x="975" y="1222"/>
                </a:lnTo>
                <a:lnTo>
                  <a:pt x="991" y="1225"/>
                </a:lnTo>
                <a:lnTo>
                  <a:pt x="1006" y="1228"/>
                </a:lnTo>
                <a:lnTo>
                  <a:pt x="1021" y="1234"/>
                </a:lnTo>
                <a:lnTo>
                  <a:pt x="1036" y="1239"/>
                </a:lnTo>
                <a:lnTo>
                  <a:pt x="1050" y="1246"/>
                </a:lnTo>
                <a:lnTo>
                  <a:pt x="1065" y="1252"/>
                </a:lnTo>
                <a:lnTo>
                  <a:pt x="1081" y="1260"/>
                </a:lnTo>
                <a:lnTo>
                  <a:pt x="1095" y="1268"/>
                </a:lnTo>
                <a:lnTo>
                  <a:pt x="1109" y="1277"/>
                </a:lnTo>
                <a:lnTo>
                  <a:pt x="1137" y="1296"/>
                </a:lnTo>
                <a:lnTo>
                  <a:pt x="1165" y="1315"/>
                </a:lnTo>
                <a:lnTo>
                  <a:pt x="1191" y="1337"/>
                </a:lnTo>
                <a:lnTo>
                  <a:pt x="1217" y="1359"/>
                </a:lnTo>
                <a:lnTo>
                  <a:pt x="1241" y="1380"/>
                </a:lnTo>
                <a:lnTo>
                  <a:pt x="1264" y="1403"/>
                </a:lnTo>
                <a:lnTo>
                  <a:pt x="1284" y="1425"/>
                </a:lnTo>
                <a:lnTo>
                  <a:pt x="1304" y="1445"/>
                </a:lnTo>
                <a:lnTo>
                  <a:pt x="1321" y="1466"/>
                </a:lnTo>
                <a:lnTo>
                  <a:pt x="1336" y="1484"/>
                </a:lnTo>
                <a:lnTo>
                  <a:pt x="1370" y="1525"/>
                </a:lnTo>
                <a:lnTo>
                  <a:pt x="1409" y="1571"/>
                </a:lnTo>
                <a:lnTo>
                  <a:pt x="1453" y="1622"/>
                </a:lnTo>
                <a:lnTo>
                  <a:pt x="1498" y="1674"/>
                </a:lnTo>
                <a:lnTo>
                  <a:pt x="1541" y="1728"/>
                </a:lnTo>
                <a:lnTo>
                  <a:pt x="1582" y="1778"/>
                </a:lnTo>
                <a:lnTo>
                  <a:pt x="1600" y="1803"/>
                </a:lnTo>
                <a:lnTo>
                  <a:pt x="1615" y="1825"/>
                </a:lnTo>
                <a:lnTo>
                  <a:pt x="1629" y="1846"/>
                </a:lnTo>
                <a:lnTo>
                  <a:pt x="1640" y="1866"/>
                </a:lnTo>
                <a:lnTo>
                  <a:pt x="1623" y="1866"/>
                </a:lnTo>
                <a:lnTo>
                  <a:pt x="1609" y="1863"/>
                </a:lnTo>
                <a:lnTo>
                  <a:pt x="1598" y="1861"/>
                </a:lnTo>
                <a:lnTo>
                  <a:pt x="1588" y="1859"/>
                </a:lnTo>
                <a:lnTo>
                  <a:pt x="1577" y="1857"/>
                </a:lnTo>
                <a:lnTo>
                  <a:pt x="1565" y="1856"/>
                </a:lnTo>
                <a:lnTo>
                  <a:pt x="1550" y="1855"/>
                </a:lnTo>
                <a:lnTo>
                  <a:pt x="1531" y="1854"/>
                </a:lnTo>
                <a:lnTo>
                  <a:pt x="869" y="1854"/>
                </a:lnTo>
                <a:lnTo>
                  <a:pt x="797" y="1855"/>
                </a:lnTo>
                <a:lnTo>
                  <a:pt x="709" y="1857"/>
                </a:lnTo>
                <a:lnTo>
                  <a:pt x="608" y="1860"/>
                </a:lnTo>
                <a:lnTo>
                  <a:pt x="501" y="1866"/>
                </a:lnTo>
                <a:lnTo>
                  <a:pt x="396" y="1873"/>
                </a:lnTo>
                <a:lnTo>
                  <a:pt x="298" y="1881"/>
                </a:lnTo>
                <a:lnTo>
                  <a:pt x="253" y="1886"/>
                </a:lnTo>
                <a:lnTo>
                  <a:pt x="213" y="1892"/>
                </a:lnTo>
                <a:lnTo>
                  <a:pt x="177" y="1897"/>
                </a:lnTo>
                <a:lnTo>
                  <a:pt x="148" y="1902"/>
                </a:lnTo>
                <a:close/>
                <a:moveTo>
                  <a:pt x="86" y="1830"/>
                </a:moveTo>
                <a:lnTo>
                  <a:pt x="86" y="1800"/>
                </a:lnTo>
                <a:lnTo>
                  <a:pt x="86" y="1771"/>
                </a:lnTo>
                <a:lnTo>
                  <a:pt x="86" y="1742"/>
                </a:lnTo>
                <a:lnTo>
                  <a:pt x="86" y="1712"/>
                </a:lnTo>
                <a:lnTo>
                  <a:pt x="86" y="1684"/>
                </a:lnTo>
                <a:lnTo>
                  <a:pt x="86" y="1655"/>
                </a:lnTo>
                <a:lnTo>
                  <a:pt x="86" y="1626"/>
                </a:lnTo>
                <a:lnTo>
                  <a:pt x="86" y="1596"/>
                </a:lnTo>
                <a:lnTo>
                  <a:pt x="87" y="1564"/>
                </a:lnTo>
                <a:lnTo>
                  <a:pt x="88" y="1534"/>
                </a:lnTo>
                <a:lnTo>
                  <a:pt x="90" y="1506"/>
                </a:lnTo>
                <a:lnTo>
                  <a:pt x="93" y="1480"/>
                </a:lnTo>
                <a:lnTo>
                  <a:pt x="95" y="1455"/>
                </a:lnTo>
                <a:lnTo>
                  <a:pt x="97" y="1430"/>
                </a:lnTo>
                <a:lnTo>
                  <a:pt x="98" y="1404"/>
                </a:lnTo>
                <a:lnTo>
                  <a:pt x="99" y="1377"/>
                </a:lnTo>
                <a:lnTo>
                  <a:pt x="100" y="1316"/>
                </a:lnTo>
                <a:lnTo>
                  <a:pt x="102" y="1259"/>
                </a:lnTo>
                <a:lnTo>
                  <a:pt x="103" y="1202"/>
                </a:lnTo>
                <a:lnTo>
                  <a:pt x="106" y="1148"/>
                </a:lnTo>
                <a:lnTo>
                  <a:pt x="108" y="1094"/>
                </a:lnTo>
                <a:lnTo>
                  <a:pt x="109" y="1038"/>
                </a:lnTo>
                <a:lnTo>
                  <a:pt x="110" y="982"/>
                </a:lnTo>
                <a:lnTo>
                  <a:pt x="111" y="923"/>
                </a:lnTo>
                <a:lnTo>
                  <a:pt x="124" y="933"/>
                </a:lnTo>
                <a:lnTo>
                  <a:pt x="138" y="944"/>
                </a:lnTo>
                <a:lnTo>
                  <a:pt x="151" y="956"/>
                </a:lnTo>
                <a:lnTo>
                  <a:pt x="165" y="968"/>
                </a:lnTo>
                <a:lnTo>
                  <a:pt x="193" y="994"/>
                </a:lnTo>
                <a:lnTo>
                  <a:pt x="223" y="1019"/>
                </a:lnTo>
                <a:lnTo>
                  <a:pt x="442" y="1216"/>
                </a:lnTo>
                <a:lnTo>
                  <a:pt x="465" y="1236"/>
                </a:lnTo>
                <a:lnTo>
                  <a:pt x="499" y="1265"/>
                </a:lnTo>
                <a:lnTo>
                  <a:pt x="517" y="1280"/>
                </a:lnTo>
                <a:lnTo>
                  <a:pt x="532" y="1295"/>
                </a:lnTo>
                <a:lnTo>
                  <a:pt x="544" y="1306"/>
                </a:lnTo>
                <a:lnTo>
                  <a:pt x="551" y="1315"/>
                </a:lnTo>
                <a:lnTo>
                  <a:pt x="547" y="1329"/>
                </a:lnTo>
                <a:lnTo>
                  <a:pt x="543" y="1339"/>
                </a:lnTo>
                <a:lnTo>
                  <a:pt x="538" y="1348"/>
                </a:lnTo>
                <a:lnTo>
                  <a:pt x="532" y="1354"/>
                </a:lnTo>
                <a:lnTo>
                  <a:pt x="519" y="1367"/>
                </a:lnTo>
                <a:lnTo>
                  <a:pt x="499" y="1386"/>
                </a:lnTo>
                <a:lnTo>
                  <a:pt x="482" y="1404"/>
                </a:lnTo>
                <a:lnTo>
                  <a:pt x="471" y="1419"/>
                </a:lnTo>
                <a:lnTo>
                  <a:pt x="459" y="1433"/>
                </a:lnTo>
                <a:lnTo>
                  <a:pt x="444" y="1453"/>
                </a:lnTo>
                <a:lnTo>
                  <a:pt x="86" y="1830"/>
                </a:lnTo>
                <a:close/>
                <a:moveTo>
                  <a:pt x="1702" y="1793"/>
                </a:moveTo>
                <a:lnTo>
                  <a:pt x="1692" y="1785"/>
                </a:lnTo>
                <a:lnTo>
                  <a:pt x="1686" y="1780"/>
                </a:lnTo>
                <a:lnTo>
                  <a:pt x="1681" y="1774"/>
                </a:lnTo>
                <a:lnTo>
                  <a:pt x="1677" y="1770"/>
                </a:lnTo>
                <a:lnTo>
                  <a:pt x="1669" y="1758"/>
                </a:lnTo>
                <a:lnTo>
                  <a:pt x="1657" y="1739"/>
                </a:lnTo>
                <a:lnTo>
                  <a:pt x="1630" y="1702"/>
                </a:lnTo>
                <a:lnTo>
                  <a:pt x="1600" y="1663"/>
                </a:lnTo>
                <a:lnTo>
                  <a:pt x="1567" y="1625"/>
                </a:lnTo>
                <a:lnTo>
                  <a:pt x="1535" y="1587"/>
                </a:lnTo>
                <a:lnTo>
                  <a:pt x="1502" y="1549"/>
                </a:lnTo>
                <a:lnTo>
                  <a:pt x="1471" y="1514"/>
                </a:lnTo>
                <a:lnTo>
                  <a:pt x="1443" y="1481"/>
                </a:lnTo>
                <a:lnTo>
                  <a:pt x="1419" y="1452"/>
                </a:lnTo>
                <a:lnTo>
                  <a:pt x="1393" y="1420"/>
                </a:lnTo>
                <a:lnTo>
                  <a:pt x="1368" y="1390"/>
                </a:lnTo>
                <a:lnTo>
                  <a:pt x="1355" y="1377"/>
                </a:lnTo>
                <a:lnTo>
                  <a:pt x="1341" y="1364"/>
                </a:lnTo>
                <a:lnTo>
                  <a:pt x="1327" y="1351"/>
                </a:lnTo>
                <a:lnTo>
                  <a:pt x="1310" y="1339"/>
                </a:lnTo>
                <a:lnTo>
                  <a:pt x="1321" y="1325"/>
                </a:lnTo>
                <a:lnTo>
                  <a:pt x="1338" y="1304"/>
                </a:lnTo>
                <a:lnTo>
                  <a:pt x="1358" y="1279"/>
                </a:lnTo>
                <a:lnTo>
                  <a:pt x="1383" y="1251"/>
                </a:lnTo>
                <a:lnTo>
                  <a:pt x="1442" y="1186"/>
                </a:lnTo>
                <a:lnTo>
                  <a:pt x="1507" y="1115"/>
                </a:lnTo>
                <a:lnTo>
                  <a:pt x="1573" y="1046"/>
                </a:lnTo>
                <a:lnTo>
                  <a:pt x="1633" y="985"/>
                </a:lnTo>
                <a:lnTo>
                  <a:pt x="1660" y="959"/>
                </a:lnTo>
                <a:lnTo>
                  <a:pt x="1682" y="937"/>
                </a:lnTo>
                <a:lnTo>
                  <a:pt x="1701" y="921"/>
                </a:lnTo>
                <a:lnTo>
                  <a:pt x="1714" y="910"/>
                </a:lnTo>
                <a:lnTo>
                  <a:pt x="1711" y="925"/>
                </a:lnTo>
                <a:lnTo>
                  <a:pt x="1708" y="943"/>
                </a:lnTo>
                <a:lnTo>
                  <a:pt x="1705" y="961"/>
                </a:lnTo>
                <a:lnTo>
                  <a:pt x="1703" y="983"/>
                </a:lnTo>
                <a:lnTo>
                  <a:pt x="1700" y="1030"/>
                </a:lnTo>
                <a:lnTo>
                  <a:pt x="1698" y="1083"/>
                </a:lnTo>
                <a:lnTo>
                  <a:pt x="1695" y="1140"/>
                </a:lnTo>
                <a:lnTo>
                  <a:pt x="1695" y="1201"/>
                </a:lnTo>
                <a:lnTo>
                  <a:pt x="1694" y="1266"/>
                </a:lnTo>
                <a:lnTo>
                  <a:pt x="1694" y="1331"/>
                </a:lnTo>
                <a:lnTo>
                  <a:pt x="1695" y="1399"/>
                </a:lnTo>
                <a:lnTo>
                  <a:pt x="1697" y="1464"/>
                </a:lnTo>
                <a:lnTo>
                  <a:pt x="1698" y="1529"/>
                </a:lnTo>
                <a:lnTo>
                  <a:pt x="1699" y="1591"/>
                </a:lnTo>
                <a:lnTo>
                  <a:pt x="1700" y="1649"/>
                </a:lnTo>
                <a:lnTo>
                  <a:pt x="1701" y="1703"/>
                </a:lnTo>
                <a:lnTo>
                  <a:pt x="1701" y="1752"/>
                </a:lnTo>
                <a:lnTo>
                  <a:pt x="1702" y="1793"/>
                </a:lnTo>
                <a:close/>
                <a:moveTo>
                  <a:pt x="133" y="816"/>
                </a:moveTo>
                <a:lnTo>
                  <a:pt x="218" y="725"/>
                </a:lnTo>
                <a:lnTo>
                  <a:pt x="221" y="898"/>
                </a:lnTo>
                <a:lnTo>
                  <a:pt x="133" y="816"/>
                </a:lnTo>
                <a:close/>
                <a:moveTo>
                  <a:pt x="1579" y="910"/>
                </a:moveTo>
                <a:lnTo>
                  <a:pt x="1579" y="881"/>
                </a:lnTo>
                <a:lnTo>
                  <a:pt x="1582" y="855"/>
                </a:lnTo>
                <a:lnTo>
                  <a:pt x="1583" y="831"/>
                </a:lnTo>
                <a:lnTo>
                  <a:pt x="1586" y="808"/>
                </a:lnTo>
                <a:lnTo>
                  <a:pt x="1588" y="784"/>
                </a:lnTo>
                <a:lnTo>
                  <a:pt x="1589" y="760"/>
                </a:lnTo>
                <a:lnTo>
                  <a:pt x="1591" y="733"/>
                </a:lnTo>
                <a:lnTo>
                  <a:pt x="1591" y="703"/>
                </a:lnTo>
                <a:lnTo>
                  <a:pt x="1605" y="714"/>
                </a:lnTo>
                <a:lnTo>
                  <a:pt x="1618" y="726"/>
                </a:lnTo>
                <a:lnTo>
                  <a:pt x="1630" y="738"/>
                </a:lnTo>
                <a:lnTo>
                  <a:pt x="1642" y="751"/>
                </a:lnTo>
                <a:lnTo>
                  <a:pt x="1654" y="763"/>
                </a:lnTo>
                <a:lnTo>
                  <a:pt x="1668" y="772"/>
                </a:lnTo>
                <a:lnTo>
                  <a:pt x="1676" y="778"/>
                </a:lnTo>
                <a:lnTo>
                  <a:pt x="1684" y="782"/>
                </a:lnTo>
                <a:lnTo>
                  <a:pt x="1692" y="785"/>
                </a:lnTo>
                <a:lnTo>
                  <a:pt x="1702" y="789"/>
                </a:lnTo>
                <a:lnTo>
                  <a:pt x="1702" y="813"/>
                </a:lnTo>
                <a:lnTo>
                  <a:pt x="1691" y="816"/>
                </a:lnTo>
                <a:lnTo>
                  <a:pt x="1682" y="820"/>
                </a:lnTo>
                <a:lnTo>
                  <a:pt x="1674" y="825"/>
                </a:lnTo>
                <a:lnTo>
                  <a:pt x="1665" y="830"/>
                </a:lnTo>
                <a:lnTo>
                  <a:pt x="1650" y="843"/>
                </a:lnTo>
                <a:lnTo>
                  <a:pt x="1636" y="856"/>
                </a:lnTo>
                <a:lnTo>
                  <a:pt x="1623" y="871"/>
                </a:lnTo>
                <a:lnTo>
                  <a:pt x="1609" y="885"/>
                </a:lnTo>
                <a:lnTo>
                  <a:pt x="1595" y="898"/>
                </a:lnTo>
                <a:lnTo>
                  <a:pt x="1579" y="910"/>
                </a:lnTo>
                <a:close/>
                <a:moveTo>
                  <a:pt x="1249" y="1266"/>
                </a:moveTo>
                <a:lnTo>
                  <a:pt x="1194" y="1229"/>
                </a:lnTo>
                <a:lnTo>
                  <a:pt x="1148" y="1199"/>
                </a:lnTo>
                <a:lnTo>
                  <a:pt x="1127" y="1187"/>
                </a:lnTo>
                <a:lnTo>
                  <a:pt x="1107" y="1176"/>
                </a:lnTo>
                <a:lnTo>
                  <a:pt x="1087" y="1166"/>
                </a:lnTo>
                <a:lnTo>
                  <a:pt x="1068" y="1158"/>
                </a:lnTo>
                <a:lnTo>
                  <a:pt x="1048" y="1151"/>
                </a:lnTo>
                <a:lnTo>
                  <a:pt x="1026" y="1146"/>
                </a:lnTo>
                <a:lnTo>
                  <a:pt x="1004" y="1140"/>
                </a:lnTo>
                <a:lnTo>
                  <a:pt x="980" y="1137"/>
                </a:lnTo>
                <a:lnTo>
                  <a:pt x="954" y="1134"/>
                </a:lnTo>
                <a:lnTo>
                  <a:pt x="924" y="1133"/>
                </a:lnTo>
                <a:lnTo>
                  <a:pt x="893" y="1132"/>
                </a:lnTo>
                <a:lnTo>
                  <a:pt x="857" y="1132"/>
                </a:lnTo>
                <a:lnTo>
                  <a:pt x="839" y="1132"/>
                </a:lnTo>
                <a:lnTo>
                  <a:pt x="821" y="1134"/>
                </a:lnTo>
                <a:lnTo>
                  <a:pt x="803" y="1138"/>
                </a:lnTo>
                <a:lnTo>
                  <a:pt x="786" y="1143"/>
                </a:lnTo>
                <a:lnTo>
                  <a:pt x="769" y="1148"/>
                </a:lnTo>
                <a:lnTo>
                  <a:pt x="753" y="1156"/>
                </a:lnTo>
                <a:lnTo>
                  <a:pt x="737" y="1163"/>
                </a:lnTo>
                <a:lnTo>
                  <a:pt x="720" y="1171"/>
                </a:lnTo>
                <a:lnTo>
                  <a:pt x="691" y="1188"/>
                </a:lnTo>
                <a:lnTo>
                  <a:pt x="663" y="1207"/>
                </a:lnTo>
                <a:lnTo>
                  <a:pt x="637" y="1225"/>
                </a:lnTo>
                <a:lnTo>
                  <a:pt x="612" y="1241"/>
                </a:lnTo>
                <a:lnTo>
                  <a:pt x="593" y="1227"/>
                </a:lnTo>
                <a:lnTo>
                  <a:pt x="557" y="1200"/>
                </a:lnTo>
                <a:lnTo>
                  <a:pt x="512" y="1164"/>
                </a:lnTo>
                <a:lnTo>
                  <a:pt x="462" y="1123"/>
                </a:lnTo>
                <a:lnTo>
                  <a:pt x="415" y="1081"/>
                </a:lnTo>
                <a:lnTo>
                  <a:pt x="371" y="1042"/>
                </a:lnTo>
                <a:lnTo>
                  <a:pt x="354" y="1025"/>
                </a:lnTo>
                <a:lnTo>
                  <a:pt x="340" y="1010"/>
                </a:lnTo>
                <a:lnTo>
                  <a:pt x="330" y="998"/>
                </a:lnTo>
                <a:lnTo>
                  <a:pt x="325" y="991"/>
                </a:lnTo>
                <a:lnTo>
                  <a:pt x="321" y="980"/>
                </a:lnTo>
                <a:lnTo>
                  <a:pt x="319" y="969"/>
                </a:lnTo>
                <a:lnTo>
                  <a:pt x="316" y="957"/>
                </a:lnTo>
                <a:lnTo>
                  <a:pt x="314" y="944"/>
                </a:lnTo>
                <a:lnTo>
                  <a:pt x="311" y="916"/>
                </a:lnTo>
                <a:lnTo>
                  <a:pt x="308" y="885"/>
                </a:lnTo>
                <a:lnTo>
                  <a:pt x="307" y="852"/>
                </a:lnTo>
                <a:lnTo>
                  <a:pt x="307" y="817"/>
                </a:lnTo>
                <a:lnTo>
                  <a:pt x="308" y="781"/>
                </a:lnTo>
                <a:lnTo>
                  <a:pt x="311" y="744"/>
                </a:lnTo>
                <a:lnTo>
                  <a:pt x="316" y="671"/>
                </a:lnTo>
                <a:lnTo>
                  <a:pt x="322" y="604"/>
                </a:lnTo>
                <a:lnTo>
                  <a:pt x="330" y="544"/>
                </a:lnTo>
                <a:lnTo>
                  <a:pt x="335" y="499"/>
                </a:lnTo>
                <a:lnTo>
                  <a:pt x="338" y="480"/>
                </a:lnTo>
                <a:lnTo>
                  <a:pt x="341" y="465"/>
                </a:lnTo>
                <a:lnTo>
                  <a:pt x="344" y="452"/>
                </a:lnTo>
                <a:lnTo>
                  <a:pt x="347" y="442"/>
                </a:lnTo>
                <a:lnTo>
                  <a:pt x="350" y="438"/>
                </a:lnTo>
                <a:lnTo>
                  <a:pt x="353" y="434"/>
                </a:lnTo>
                <a:lnTo>
                  <a:pt x="356" y="430"/>
                </a:lnTo>
                <a:lnTo>
                  <a:pt x="359" y="428"/>
                </a:lnTo>
                <a:lnTo>
                  <a:pt x="364" y="425"/>
                </a:lnTo>
                <a:lnTo>
                  <a:pt x="369" y="423"/>
                </a:lnTo>
                <a:lnTo>
                  <a:pt x="375" y="422"/>
                </a:lnTo>
                <a:lnTo>
                  <a:pt x="381" y="421"/>
                </a:lnTo>
                <a:lnTo>
                  <a:pt x="395" y="419"/>
                </a:lnTo>
                <a:lnTo>
                  <a:pt x="414" y="417"/>
                </a:lnTo>
                <a:lnTo>
                  <a:pt x="436" y="417"/>
                </a:lnTo>
                <a:lnTo>
                  <a:pt x="463" y="419"/>
                </a:lnTo>
                <a:lnTo>
                  <a:pt x="533" y="420"/>
                </a:lnTo>
                <a:lnTo>
                  <a:pt x="625" y="421"/>
                </a:lnTo>
                <a:lnTo>
                  <a:pt x="712" y="420"/>
                </a:lnTo>
                <a:lnTo>
                  <a:pt x="797" y="417"/>
                </a:lnTo>
                <a:lnTo>
                  <a:pt x="884" y="413"/>
                </a:lnTo>
                <a:lnTo>
                  <a:pt x="970" y="409"/>
                </a:lnTo>
                <a:lnTo>
                  <a:pt x="1058" y="404"/>
                </a:lnTo>
                <a:lnTo>
                  <a:pt x="1147" y="400"/>
                </a:lnTo>
                <a:lnTo>
                  <a:pt x="1239" y="398"/>
                </a:lnTo>
                <a:lnTo>
                  <a:pt x="1334" y="397"/>
                </a:lnTo>
                <a:lnTo>
                  <a:pt x="1363" y="397"/>
                </a:lnTo>
                <a:lnTo>
                  <a:pt x="1386" y="398"/>
                </a:lnTo>
                <a:lnTo>
                  <a:pt x="1408" y="400"/>
                </a:lnTo>
                <a:lnTo>
                  <a:pt x="1428" y="402"/>
                </a:lnTo>
                <a:lnTo>
                  <a:pt x="1447" y="404"/>
                </a:lnTo>
                <a:lnTo>
                  <a:pt x="1468" y="407"/>
                </a:lnTo>
                <a:lnTo>
                  <a:pt x="1492" y="408"/>
                </a:lnTo>
                <a:lnTo>
                  <a:pt x="1518" y="409"/>
                </a:lnTo>
                <a:lnTo>
                  <a:pt x="1518" y="434"/>
                </a:lnTo>
                <a:lnTo>
                  <a:pt x="1517" y="459"/>
                </a:lnTo>
                <a:lnTo>
                  <a:pt x="1514" y="485"/>
                </a:lnTo>
                <a:lnTo>
                  <a:pt x="1512" y="514"/>
                </a:lnTo>
                <a:lnTo>
                  <a:pt x="1510" y="547"/>
                </a:lnTo>
                <a:lnTo>
                  <a:pt x="1508" y="585"/>
                </a:lnTo>
                <a:lnTo>
                  <a:pt x="1507" y="628"/>
                </a:lnTo>
                <a:lnTo>
                  <a:pt x="1506" y="678"/>
                </a:lnTo>
                <a:lnTo>
                  <a:pt x="1506" y="713"/>
                </a:lnTo>
                <a:lnTo>
                  <a:pt x="1505" y="746"/>
                </a:lnTo>
                <a:lnTo>
                  <a:pt x="1503" y="778"/>
                </a:lnTo>
                <a:lnTo>
                  <a:pt x="1501" y="809"/>
                </a:lnTo>
                <a:lnTo>
                  <a:pt x="1499" y="842"/>
                </a:lnTo>
                <a:lnTo>
                  <a:pt x="1497" y="876"/>
                </a:lnTo>
                <a:lnTo>
                  <a:pt x="1496" y="910"/>
                </a:lnTo>
                <a:lnTo>
                  <a:pt x="1495" y="948"/>
                </a:lnTo>
                <a:lnTo>
                  <a:pt x="1494" y="960"/>
                </a:lnTo>
                <a:lnTo>
                  <a:pt x="1493" y="972"/>
                </a:lnTo>
                <a:lnTo>
                  <a:pt x="1492" y="982"/>
                </a:lnTo>
                <a:lnTo>
                  <a:pt x="1488" y="993"/>
                </a:lnTo>
                <a:lnTo>
                  <a:pt x="1485" y="1001"/>
                </a:lnTo>
                <a:lnTo>
                  <a:pt x="1481" y="1011"/>
                </a:lnTo>
                <a:lnTo>
                  <a:pt x="1476" y="1021"/>
                </a:lnTo>
                <a:lnTo>
                  <a:pt x="1470" y="1030"/>
                </a:lnTo>
                <a:lnTo>
                  <a:pt x="1456" y="1049"/>
                </a:lnTo>
                <a:lnTo>
                  <a:pt x="1437" y="1070"/>
                </a:lnTo>
                <a:lnTo>
                  <a:pt x="1415" y="1094"/>
                </a:lnTo>
                <a:lnTo>
                  <a:pt x="1386" y="1122"/>
                </a:lnTo>
                <a:lnTo>
                  <a:pt x="1368" y="1141"/>
                </a:lnTo>
                <a:lnTo>
                  <a:pt x="1352" y="1160"/>
                </a:lnTo>
                <a:lnTo>
                  <a:pt x="1336" y="1179"/>
                </a:lnTo>
                <a:lnTo>
                  <a:pt x="1321" y="1198"/>
                </a:lnTo>
                <a:lnTo>
                  <a:pt x="1306" y="1215"/>
                </a:lnTo>
                <a:lnTo>
                  <a:pt x="1289" y="1234"/>
                </a:lnTo>
                <a:lnTo>
                  <a:pt x="1280" y="1241"/>
                </a:lnTo>
                <a:lnTo>
                  <a:pt x="1270" y="1250"/>
                </a:lnTo>
                <a:lnTo>
                  <a:pt x="1259" y="1258"/>
                </a:lnTo>
                <a:lnTo>
                  <a:pt x="1249" y="1266"/>
                </a:lnTo>
                <a:close/>
                <a:moveTo>
                  <a:pt x="674" y="335"/>
                </a:moveTo>
                <a:lnTo>
                  <a:pt x="683" y="324"/>
                </a:lnTo>
                <a:lnTo>
                  <a:pt x="696" y="311"/>
                </a:lnTo>
                <a:lnTo>
                  <a:pt x="712" y="296"/>
                </a:lnTo>
                <a:lnTo>
                  <a:pt x="731" y="279"/>
                </a:lnTo>
                <a:lnTo>
                  <a:pt x="777" y="241"/>
                </a:lnTo>
                <a:lnTo>
                  <a:pt x="828" y="199"/>
                </a:lnTo>
                <a:lnTo>
                  <a:pt x="879" y="160"/>
                </a:lnTo>
                <a:lnTo>
                  <a:pt x="927" y="124"/>
                </a:lnTo>
                <a:lnTo>
                  <a:pt x="966" y="96"/>
                </a:lnTo>
                <a:lnTo>
                  <a:pt x="992" y="78"/>
                </a:lnTo>
                <a:lnTo>
                  <a:pt x="1023" y="105"/>
                </a:lnTo>
                <a:lnTo>
                  <a:pt x="1052" y="132"/>
                </a:lnTo>
                <a:lnTo>
                  <a:pt x="1084" y="159"/>
                </a:lnTo>
                <a:lnTo>
                  <a:pt x="1116" y="186"/>
                </a:lnTo>
                <a:lnTo>
                  <a:pt x="1133" y="200"/>
                </a:lnTo>
                <a:lnTo>
                  <a:pt x="1148" y="213"/>
                </a:lnTo>
                <a:lnTo>
                  <a:pt x="1163" y="227"/>
                </a:lnTo>
                <a:lnTo>
                  <a:pt x="1177" y="243"/>
                </a:lnTo>
                <a:lnTo>
                  <a:pt x="1190" y="258"/>
                </a:lnTo>
                <a:lnTo>
                  <a:pt x="1202" y="274"/>
                </a:lnTo>
                <a:lnTo>
                  <a:pt x="1214" y="292"/>
                </a:lnTo>
                <a:lnTo>
                  <a:pt x="1225" y="311"/>
                </a:lnTo>
                <a:lnTo>
                  <a:pt x="1191" y="310"/>
                </a:lnTo>
                <a:lnTo>
                  <a:pt x="1156" y="310"/>
                </a:lnTo>
                <a:lnTo>
                  <a:pt x="1123" y="310"/>
                </a:lnTo>
                <a:lnTo>
                  <a:pt x="1089" y="310"/>
                </a:lnTo>
                <a:lnTo>
                  <a:pt x="1069" y="311"/>
                </a:lnTo>
                <a:lnTo>
                  <a:pt x="1051" y="313"/>
                </a:lnTo>
                <a:lnTo>
                  <a:pt x="1037" y="315"/>
                </a:lnTo>
                <a:lnTo>
                  <a:pt x="1024" y="318"/>
                </a:lnTo>
                <a:lnTo>
                  <a:pt x="1011" y="320"/>
                </a:lnTo>
                <a:lnTo>
                  <a:pt x="996" y="321"/>
                </a:lnTo>
                <a:lnTo>
                  <a:pt x="978" y="323"/>
                </a:lnTo>
                <a:lnTo>
                  <a:pt x="956" y="323"/>
                </a:lnTo>
                <a:lnTo>
                  <a:pt x="919" y="323"/>
                </a:lnTo>
                <a:lnTo>
                  <a:pt x="882" y="323"/>
                </a:lnTo>
                <a:lnTo>
                  <a:pt x="844" y="322"/>
                </a:lnTo>
                <a:lnTo>
                  <a:pt x="808" y="323"/>
                </a:lnTo>
                <a:lnTo>
                  <a:pt x="787" y="324"/>
                </a:lnTo>
                <a:lnTo>
                  <a:pt x="770" y="325"/>
                </a:lnTo>
                <a:lnTo>
                  <a:pt x="755" y="327"/>
                </a:lnTo>
                <a:lnTo>
                  <a:pt x="742" y="330"/>
                </a:lnTo>
                <a:lnTo>
                  <a:pt x="729" y="332"/>
                </a:lnTo>
                <a:lnTo>
                  <a:pt x="714" y="334"/>
                </a:lnTo>
                <a:lnTo>
                  <a:pt x="697" y="335"/>
                </a:lnTo>
                <a:lnTo>
                  <a:pt x="674" y="335"/>
                </a:lnTo>
                <a:close/>
                <a:moveTo>
                  <a:pt x="0" y="1756"/>
                </a:moveTo>
                <a:lnTo>
                  <a:pt x="9" y="1907"/>
                </a:lnTo>
                <a:lnTo>
                  <a:pt x="12" y="1937"/>
                </a:lnTo>
                <a:lnTo>
                  <a:pt x="16" y="1961"/>
                </a:lnTo>
                <a:lnTo>
                  <a:pt x="17" y="1972"/>
                </a:lnTo>
                <a:lnTo>
                  <a:pt x="20" y="1981"/>
                </a:lnTo>
                <a:lnTo>
                  <a:pt x="23" y="1987"/>
                </a:lnTo>
                <a:lnTo>
                  <a:pt x="27" y="1994"/>
                </a:lnTo>
                <a:lnTo>
                  <a:pt x="33" y="1998"/>
                </a:lnTo>
                <a:lnTo>
                  <a:pt x="39" y="2001"/>
                </a:lnTo>
                <a:lnTo>
                  <a:pt x="48" y="2003"/>
                </a:lnTo>
                <a:lnTo>
                  <a:pt x="59" y="2003"/>
                </a:lnTo>
                <a:lnTo>
                  <a:pt x="72" y="2002"/>
                </a:lnTo>
                <a:lnTo>
                  <a:pt x="87" y="2000"/>
                </a:lnTo>
                <a:lnTo>
                  <a:pt x="104" y="1997"/>
                </a:lnTo>
                <a:lnTo>
                  <a:pt x="125" y="1991"/>
                </a:lnTo>
                <a:lnTo>
                  <a:pt x="154" y="1985"/>
                </a:lnTo>
                <a:lnTo>
                  <a:pt x="177" y="1982"/>
                </a:lnTo>
                <a:lnTo>
                  <a:pt x="202" y="1978"/>
                </a:lnTo>
                <a:lnTo>
                  <a:pt x="232" y="1976"/>
                </a:lnTo>
                <a:lnTo>
                  <a:pt x="258" y="1974"/>
                </a:lnTo>
                <a:lnTo>
                  <a:pt x="287" y="1971"/>
                </a:lnTo>
                <a:lnTo>
                  <a:pt x="316" y="1969"/>
                </a:lnTo>
                <a:lnTo>
                  <a:pt x="345" y="1965"/>
                </a:lnTo>
                <a:lnTo>
                  <a:pt x="375" y="1962"/>
                </a:lnTo>
                <a:lnTo>
                  <a:pt x="404" y="1959"/>
                </a:lnTo>
                <a:lnTo>
                  <a:pt x="430" y="1957"/>
                </a:lnTo>
                <a:lnTo>
                  <a:pt x="455" y="1953"/>
                </a:lnTo>
                <a:lnTo>
                  <a:pt x="497" y="1950"/>
                </a:lnTo>
                <a:lnTo>
                  <a:pt x="548" y="1947"/>
                </a:lnTo>
                <a:lnTo>
                  <a:pt x="607" y="1944"/>
                </a:lnTo>
                <a:lnTo>
                  <a:pt x="671" y="1941"/>
                </a:lnTo>
                <a:lnTo>
                  <a:pt x="740" y="1940"/>
                </a:lnTo>
                <a:lnTo>
                  <a:pt x="814" y="1939"/>
                </a:lnTo>
                <a:lnTo>
                  <a:pt x="890" y="1938"/>
                </a:lnTo>
                <a:lnTo>
                  <a:pt x="968" y="1938"/>
                </a:lnTo>
                <a:lnTo>
                  <a:pt x="1045" y="1938"/>
                </a:lnTo>
                <a:lnTo>
                  <a:pt x="1121" y="1938"/>
                </a:lnTo>
                <a:lnTo>
                  <a:pt x="1194" y="1938"/>
                </a:lnTo>
                <a:lnTo>
                  <a:pt x="1265" y="1938"/>
                </a:lnTo>
                <a:lnTo>
                  <a:pt x="1330" y="1939"/>
                </a:lnTo>
                <a:lnTo>
                  <a:pt x="1389" y="1939"/>
                </a:lnTo>
                <a:lnTo>
                  <a:pt x="1440" y="1939"/>
                </a:lnTo>
                <a:lnTo>
                  <a:pt x="1482" y="1939"/>
                </a:lnTo>
                <a:lnTo>
                  <a:pt x="1520" y="1940"/>
                </a:lnTo>
                <a:lnTo>
                  <a:pt x="1556" y="1944"/>
                </a:lnTo>
                <a:lnTo>
                  <a:pt x="1590" y="1947"/>
                </a:lnTo>
                <a:lnTo>
                  <a:pt x="1623" y="1951"/>
                </a:lnTo>
                <a:lnTo>
                  <a:pt x="1654" y="1957"/>
                </a:lnTo>
                <a:lnTo>
                  <a:pt x="1686" y="1960"/>
                </a:lnTo>
                <a:lnTo>
                  <a:pt x="1717" y="1963"/>
                </a:lnTo>
                <a:lnTo>
                  <a:pt x="1751" y="1964"/>
                </a:lnTo>
                <a:lnTo>
                  <a:pt x="1758" y="1945"/>
                </a:lnTo>
                <a:lnTo>
                  <a:pt x="1765" y="1924"/>
                </a:lnTo>
                <a:lnTo>
                  <a:pt x="1771" y="1900"/>
                </a:lnTo>
                <a:lnTo>
                  <a:pt x="1776" y="1875"/>
                </a:lnTo>
                <a:lnTo>
                  <a:pt x="1780" y="1847"/>
                </a:lnTo>
                <a:lnTo>
                  <a:pt x="1783" y="1818"/>
                </a:lnTo>
                <a:lnTo>
                  <a:pt x="1785" y="1787"/>
                </a:lnTo>
                <a:lnTo>
                  <a:pt x="1788" y="1754"/>
                </a:lnTo>
                <a:lnTo>
                  <a:pt x="1790" y="1684"/>
                </a:lnTo>
                <a:lnTo>
                  <a:pt x="1790" y="1609"/>
                </a:lnTo>
                <a:lnTo>
                  <a:pt x="1790" y="1530"/>
                </a:lnTo>
                <a:lnTo>
                  <a:pt x="1788" y="1448"/>
                </a:lnTo>
                <a:lnTo>
                  <a:pt x="1787" y="1363"/>
                </a:lnTo>
                <a:lnTo>
                  <a:pt x="1785" y="1277"/>
                </a:lnTo>
                <a:lnTo>
                  <a:pt x="1787" y="1190"/>
                </a:lnTo>
                <a:lnTo>
                  <a:pt x="1788" y="1105"/>
                </a:lnTo>
                <a:lnTo>
                  <a:pt x="1790" y="1062"/>
                </a:lnTo>
                <a:lnTo>
                  <a:pt x="1792" y="1021"/>
                </a:lnTo>
                <a:lnTo>
                  <a:pt x="1795" y="980"/>
                </a:lnTo>
                <a:lnTo>
                  <a:pt x="1800" y="940"/>
                </a:lnTo>
                <a:lnTo>
                  <a:pt x="1804" y="901"/>
                </a:lnTo>
                <a:lnTo>
                  <a:pt x="1809" y="861"/>
                </a:lnTo>
                <a:lnTo>
                  <a:pt x="1816" y="825"/>
                </a:lnTo>
                <a:lnTo>
                  <a:pt x="1825" y="789"/>
                </a:lnTo>
                <a:lnTo>
                  <a:pt x="1643" y="626"/>
                </a:lnTo>
                <a:lnTo>
                  <a:pt x="1628" y="612"/>
                </a:lnTo>
                <a:lnTo>
                  <a:pt x="1616" y="600"/>
                </a:lnTo>
                <a:lnTo>
                  <a:pt x="1608" y="589"/>
                </a:lnTo>
                <a:lnTo>
                  <a:pt x="1600" y="579"/>
                </a:lnTo>
                <a:lnTo>
                  <a:pt x="1596" y="569"/>
                </a:lnTo>
                <a:lnTo>
                  <a:pt x="1592" y="560"/>
                </a:lnTo>
                <a:lnTo>
                  <a:pt x="1591" y="550"/>
                </a:lnTo>
                <a:lnTo>
                  <a:pt x="1591" y="538"/>
                </a:lnTo>
                <a:lnTo>
                  <a:pt x="1594" y="510"/>
                </a:lnTo>
                <a:lnTo>
                  <a:pt x="1598" y="470"/>
                </a:lnTo>
                <a:lnTo>
                  <a:pt x="1600" y="444"/>
                </a:lnTo>
                <a:lnTo>
                  <a:pt x="1602" y="412"/>
                </a:lnTo>
                <a:lnTo>
                  <a:pt x="1603" y="376"/>
                </a:lnTo>
                <a:lnTo>
                  <a:pt x="1603" y="335"/>
                </a:lnTo>
                <a:lnTo>
                  <a:pt x="1583" y="331"/>
                </a:lnTo>
                <a:lnTo>
                  <a:pt x="1559" y="327"/>
                </a:lnTo>
                <a:lnTo>
                  <a:pt x="1534" y="323"/>
                </a:lnTo>
                <a:lnTo>
                  <a:pt x="1508" y="321"/>
                </a:lnTo>
                <a:lnTo>
                  <a:pt x="1481" y="318"/>
                </a:lnTo>
                <a:lnTo>
                  <a:pt x="1455" y="315"/>
                </a:lnTo>
                <a:lnTo>
                  <a:pt x="1430" y="313"/>
                </a:lnTo>
                <a:lnTo>
                  <a:pt x="1407" y="312"/>
                </a:lnTo>
                <a:lnTo>
                  <a:pt x="1384" y="310"/>
                </a:lnTo>
                <a:lnTo>
                  <a:pt x="1367" y="309"/>
                </a:lnTo>
                <a:lnTo>
                  <a:pt x="1359" y="308"/>
                </a:lnTo>
                <a:lnTo>
                  <a:pt x="1353" y="306"/>
                </a:lnTo>
                <a:lnTo>
                  <a:pt x="1346" y="303"/>
                </a:lnTo>
                <a:lnTo>
                  <a:pt x="1340" y="300"/>
                </a:lnTo>
                <a:lnTo>
                  <a:pt x="1333" y="295"/>
                </a:lnTo>
                <a:lnTo>
                  <a:pt x="1327" y="289"/>
                </a:lnTo>
                <a:lnTo>
                  <a:pt x="1320" y="282"/>
                </a:lnTo>
                <a:lnTo>
                  <a:pt x="1313" y="273"/>
                </a:lnTo>
                <a:lnTo>
                  <a:pt x="1293" y="250"/>
                </a:lnTo>
                <a:lnTo>
                  <a:pt x="1268" y="218"/>
                </a:lnTo>
                <a:lnTo>
                  <a:pt x="1251" y="198"/>
                </a:lnTo>
                <a:lnTo>
                  <a:pt x="1223" y="170"/>
                </a:lnTo>
                <a:lnTo>
                  <a:pt x="1187" y="136"/>
                </a:lnTo>
                <a:lnTo>
                  <a:pt x="1148" y="99"/>
                </a:lnTo>
                <a:lnTo>
                  <a:pt x="1109" y="65"/>
                </a:lnTo>
                <a:lnTo>
                  <a:pt x="1072" y="34"/>
                </a:lnTo>
                <a:lnTo>
                  <a:pt x="1056" y="22"/>
                </a:lnTo>
                <a:lnTo>
                  <a:pt x="1041" y="13"/>
                </a:lnTo>
                <a:lnTo>
                  <a:pt x="1031" y="5"/>
                </a:lnTo>
                <a:lnTo>
                  <a:pt x="1022" y="2"/>
                </a:lnTo>
                <a:lnTo>
                  <a:pt x="1013" y="1"/>
                </a:lnTo>
                <a:lnTo>
                  <a:pt x="1004" y="0"/>
                </a:lnTo>
                <a:lnTo>
                  <a:pt x="993" y="1"/>
                </a:lnTo>
                <a:lnTo>
                  <a:pt x="982" y="4"/>
                </a:lnTo>
                <a:lnTo>
                  <a:pt x="970" y="7"/>
                </a:lnTo>
                <a:lnTo>
                  <a:pt x="958" y="11"/>
                </a:lnTo>
                <a:lnTo>
                  <a:pt x="945" y="17"/>
                </a:lnTo>
                <a:lnTo>
                  <a:pt x="931" y="23"/>
                </a:lnTo>
                <a:lnTo>
                  <a:pt x="903" y="40"/>
                </a:lnTo>
                <a:lnTo>
                  <a:pt x="873" y="58"/>
                </a:lnTo>
                <a:lnTo>
                  <a:pt x="843" y="79"/>
                </a:lnTo>
                <a:lnTo>
                  <a:pt x="812" y="102"/>
                </a:lnTo>
                <a:lnTo>
                  <a:pt x="781" y="125"/>
                </a:lnTo>
                <a:lnTo>
                  <a:pt x="751" y="149"/>
                </a:lnTo>
                <a:lnTo>
                  <a:pt x="722" y="173"/>
                </a:lnTo>
                <a:lnTo>
                  <a:pt x="693" y="197"/>
                </a:lnTo>
                <a:lnTo>
                  <a:pt x="646" y="238"/>
                </a:lnTo>
                <a:lnTo>
                  <a:pt x="609" y="270"/>
                </a:lnTo>
                <a:lnTo>
                  <a:pt x="597" y="281"/>
                </a:lnTo>
                <a:lnTo>
                  <a:pt x="577" y="297"/>
                </a:lnTo>
                <a:lnTo>
                  <a:pt x="558" y="312"/>
                </a:lnTo>
                <a:lnTo>
                  <a:pt x="548" y="320"/>
                </a:lnTo>
                <a:lnTo>
                  <a:pt x="540" y="325"/>
                </a:lnTo>
                <a:lnTo>
                  <a:pt x="531" y="328"/>
                </a:lnTo>
                <a:lnTo>
                  <a:pt x="522" y="332"/>
                </a:lnTo>
                <a:lnTo>
                  <a:pt x="512" y="335"/>
                </a:lnTo>
                <a:lnTo>
                  <a:pt x="502" y="336"/>
                </a:lnTo>
                <a:lnTo>
                  <a:pt x="492" y="337"/>
                </a:lnTo>
                <a:lnTo>
                  <a:pt x="482" y="338"/>
                </a:lnTo>
                <a:lnTo>
                  <a:pt x="471" y="338"/>
                </a:lnTo>
                <a:lnTo>
                  <a:pt x="428" y="335"/>
                </a:lnTo>
                <a:lnTo>
                  <a:pt x="385" y="331"/>
                </a:lnTo>
                <a:lnTo>
                  <a:pt x="365" y="330"/>
                </a:lnTo>
                <a:lnTo>
                  <a:pt x="345" y="330"/>
                </a:lnTo>
                <a:lnTo>
                  <a:pt x="337" y="331"/>
                </a:lnTo>
                <a:lnTo>
                  <a:pt x="327" y="332"/>
                </a:lnTo>
                <a:lnTo>
                  <a:pt x="319" y="334"/>
                </a:lnTo>
                <a:lnTo>
                  <a:pt x="311" y="337"/>
                </a:lnTo>
                <a:lnTo>
                  <a:pt x="303" y="340"/>
                </a:lnTo>
                <a:lnTo>
                  <a:pt x="296" y="345"/>
                </a:lnTo>
                <a:lnTo>
                  <a:pt x="290" y="350"/>
                </a:lnTo>
                <a:lnTo>
                  <a:pt x="285" y="357"/>
                </a:lnTo>
                <a:lnTo>
                  <a:pt x="279" y="364"/>
                </a:lnTo>
                <a:lnTo>
                  <a:pt x="275" y="373"/>
                </a:lnTo>
                <a:lnTo>
                  <a:pt x="270" y="383"/>
                </a:lnTo>
                <a:lnTo>
                  <a:pt x="267" y="395"/>
                </a:lnTo>
                <a:lnTo>
                  <a:pt x="257" y="446"/>
                </a:lnTo>
                <a:lnTo>
                  <a:pt x="249" y="487"/>
                </a:lnTo>
                <a:lnTo>
                  <a:pt x="243" y="521"/>
                </a:lnTo>
                <a:lnTo>
                  <a:pt x="239" y="547"/>
                </a:lnTo>
                <a:lnTo>
                  <a:pt x="237" y="566"/>
                </a:lnTo>
                <a:lnTo>
                  <a:pt x="235" y="581"/>
                </a:lnTo>
                <a:lnTo>
                  <a:pt x="232" y="592"/>
                </a:lnTo>
                <a:lnTo>
                  <a:pt x="229" y="600"/>
                </a:lnTo>
                <a:lnTo>
                  <a:pt x="225" y="607"/>
                </a:lnTo>
                <a:lnTo>
                  <a:pt x="219" y="613"/>
                </a:lnTo>
                <a:lnTo>
                  <a:pt x="211" y="620"/>
                </a:lnTo>
                <a:lnTo>
                  <a:pt x="200" y="629"/>
                </a:lnTo>
                <a:lnTo>
                  <a:pt x="185" y="640"/>
                </a:lnTo>
                <a:lnTo>
                  <a:pt x="166" y="656"/>
                </a:lnTo>
                <a:lnTo>
                  <a:pt x="142" y="678"/>
                </a:lnTo>
                <a:lnTo>
                  <a:pt x="113" y="705"/>
                </a:lnTo>
                <a:lnTo>
                  <a:pt x="91" y="726"/>
                </a:lnTo>
                <a:lnTo>
                  <a:pt x="75" y="741"/>
                </a:lnTo>
                <a:lnTo>
                  <a:pt x="62" y="753"/>
                </a:lnTo>
                <a:lnTo>
                  <a:pt x="54" y="764"/>
                </a:lnTo>
                <a:lnTo>
                  <a:pt x="50" y="770"/>
                </a:lnTo>
                <a:lnTo>
                  <a:pt x="47" y="777"/>
                </a:lnTo>
                <a:lnTo>
                  <a:pt x="44" y="785"/>
                </a:lnTo>
                <a:lnTo>
                  <a:pt x="42" y="795"/>
                </a:lnTo>
                <a:lnTo>
                  <a:pt x="37" y="820"/>
                </a:lnTo>
                <a:lnTo>
                  <a:pt x="32" y="856"/>
                </a:lnTo>
                <a:lnTo>
                  <a:pt x="0" y="1522"/>
                </a:lnTo>
                <a:lnTo>
                  <a:pt x="0" y="1552"/>
                </a:lnTo>
                <a:lnTo>
                  <a:pt x="0" y="1581"/>
                </a:lnTo>
                <a:lnTo>
                  <a:pt x="0" y="1610"/>
                </a:lnTo>
                <a:lnTo>
                  <a:pt x="0" y="1640"/>
                </a:lnTo>
                <a:lnTo>
                  <a:pt x="0" y="1668"/>
                </a:lnTo>
                <a:lnTo>
                  <a:pt x="0" y="1697"/>
                </a:lnTo>
                <a:lnTo>
                  <a:pt x="0" y="1727"/>
                </a:lnTo>
                <a:lnTo>
                  <a:pt x="0" y="175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9" name="Freeform 16"/>
          <p:cNvSpPr>
            <a:spLocks noEditPoints="1"/>
          </p:cNvSpPr>
          <p:nvPr/>
        </p:nvSpPr>
        <p:spPr bwMode="auto">
          <a:xfrm>
            <a:off x="6628023" y="4943540"/>
            <a:ext cx="277138" cy="500053"/>
          </a:xfrm>
          <a:custGeom>
            <a:avLst/>
            <a:gdLst>
              <a:gd name="T0" fmla="*/ 708 w 1106"/>
              <a:gd name="T1" fmla="*/ 1897 h 1993"/>
              <a:gd name="T2" fmla="*/ 208 w 1106"/>
              <a:gd name="T3" fmla="*/ 1896 h 1993"/>
              <a:gd name="T4" fmla="*/ 97 w 1106"/>
              <a:gd name="T5" fmla="*/ 1890 h 1993"/>
              <a:gd name="T6" fmla="*/ 82 w 1106"/>
              <a:gd name="T7" fmla="*/ 1824 h 1993"/>
              <a:gd name="T8" fmla="*/ 147 w 1106"/>
              <a:gd name="T9" fmla="*/ 1585 h 1993"/>
              <a:gd name="T10" fmla="*/ 1008 w 1106"/>
              <a:gd name="T11" fmla="*/ 1747 h 1993"/>
              <a:gd name="T12" fmla="*/ 174 w 1106"/>
              <a:gd name="T13" fmla="*/ 1267 h 1993"/>
              <a:gd name="T14" fmla="*/ 639 w 1106"/>
              <a:gd name="T15" fmla="*/ 1282 h 1993"/>
              <a:gd name="T16" fmla="*/ 969 w 1106"/>
              <a:gd name="T17" fmla="*/ 1272 h 1993"/>
              <a:gd name="T18" fmla="*/ 1001 w 1106"/>
              <a:gd name="T19" fmla="*/ 1413 h 1993"/>
              <a:gd name="T20" fmla="*/ 977 w 1106"/>
              <a:gd name="T21" fmla="*/ 1183 h 1993"/>
              <a:gd name="T22" fmla="*/ 694 w 1106"/>
              <a:gd name="T23" fmla="*/ 1195 h 1993"/>
              <a:gd name="T24" fmla="*/ 242 w 1106"/>
              <a:gd name="T25" fmla="*/ 1182 h 1993"/>
              <a:gd name="T26" fmla="*/ 170 w 1106"/>
              <a:gd name="T27" fmla="*/ 955 h 1993"/>
              <a:gd name="T28" fmla="*/ 1005 w 1106"/>
              <a:gd name="T29" fmla="*/ 970 h 1993"/>
              <a:gd name="T30" fmla="*/ 999 w 1106"/>
              <a:gd name="T31" fmla="*/ 1159 h 1993"/>
              <a:gd name="T32" fmla="*/ 92 w 1106"/>
              <a:gd name="T33" fmla="*/ 637 h 1993"/>
              <a:gd name="T34" fmla="*/ 120 w 1106"/>
              <a:gd name="T35" fmla="*/ 614 h 1993"/>
              <a:gd name="T36" fmla="*/ 282 w 1106"/>
              <a:gd name="T37" fmla="*/ 628 h 1993"/>
              <a:gd name="T38" fmla="*/ 840 w 1106"/>
              <a:gd name="T39" fmla="*/ 632 h 1993"/>
              <a:gd name="T40" fmla="*/ 1005 w 1106"/>
              <a:gd name="T41" fmla="*/ 617 h 1993"/>
              <a:gd name="T42" fmla="*/ 96 w 1106"/>
              <a:gd name="T43" fmla="*/ 867 h 1993"/>
              <a:gd name="T44" fmla="*/ 88 w 1106"/>
              <a:gd name="T45" fmla="*/ 346 h 1993"/>
              <a:gd name="T46" fmla="*/ 103 w 1106"/>
              <a:gd name="T47" fmla="*/ 281 h 1993"/>
              <a:gd name="T48" fmla="*/ 140 w 1106"/>
              <a:gd name="T49" fmla="*/ 247 h 1993"/>
              <a:gd name="T50" fmla="*/ 307 w 1106"/>
              <a:gd name="T51" fmla="*/ 237 h 1993"/>
              <a:gd name="T52" fmla="*/ 607 w 1106"/>
              <a:gd name="T53" fmla="*/ 237 h 1993"/>
              <a:gd name="T54" fmla="*/ 939 w 1106"/>
              <a:gd name="T55" fmla="*/ 230 h 1993"/>
              <a:gd name="T56" fmla="*/ 1000 w 1106"/>
              <a:gd name="T57" fmla="*/ 263 h 1993"/>
              <a:gd name="T58" fmla="*/ 1017 w 1106"/>
              <a:gd name="T59" fmla="*/ 409 h 1993"/>
              <a:gd name="T60" fmla="*/ 945 w 1106"/>
              <a:gd name="T61" fmla="*/ 543 h 1993"/>
              <a:gd name="T62" fmla="*/ 204 w 1106"/>
              <a:gd name="T63" fmla="*/ 534 h 1993"/>
              <a:gd name="T64" fmla="*/ 698 w 1106"/>
              <a:gd name="T65" fmla="*/ 151 h 1993"/>
              <a:gd name="T66" fmla="*/ 538 w 1106"/>
              <a:gd name="T67" fmla="*/ 151 h 1993"/>
              <a:gd name="T68" fmla="*/ 422 w 1106"/>
              <a:gd name="T69" fmla="*/ 152 h 1993"/>
              <a:gd name="T70" fmla="*/ 395 w 1106"/>
              <a:gd name="T71" fmla="*/ 104 h 1993"/>
              <a:gd name="T72" fmla="*/ 310 w 1106"/>
              <a:gd name="T73" fmla="*/ 79 h 1993"/>
              <a:gd name="T74" fmla="*/ 194 w 1106"/>
              <a:gd name="T75" fmla="*/ 155 h 1993"/>
              <a:gd name="T76" fmla="*/ 69 w 1106"/>
              <a:gd name="T77" fmla="*/ 188 h 1993"/>
              <a:gd name="T78" fmla="*/ 13 w 1106"/>
              <a:gd name="T79" fmla="*/ 267 h 1993"/>
              <a:gd name="T80" fmla="*/ 0 w 1106"/>
              <a:gd name="T81" fmla="*/ 493 h 1993"/>
              <a:gd name="T82" fmla="*/ 12 w 1106"/>
              <a:gd name="T83" fmla="*/ 1138 h 1993"/>
              <a:gd name="T84" fmla="*/ 1 w 1106"/>
              <a:gd name="T85" fmla="*/ 1791 h 1993"/>
              <a:gd name="T86" fmla="*/ 18 w 1106"/>
              <a:gd name="T87" fmla="*/ 1945 h 1993"/>
              <a:gd name="T88" fmla="*/ 114 w 1106"/>
              <a:gd name="T89" fmla="*/ 1984 h 1993"/>
              <a:gd name="T90" fmla="*/ 505 w 1106"/>
              <a:gd name="T91" fmla="*/ 1978 h 1993"/>
              <a:gd name="T92" fmla="*/ 912 w 1106"/>
              <a:gd name="T93" fmla="*/ 1991 h 1993"/>
              <a:gd name="T94" fmla="*/ 1038 w 1106"/>
              <a:gd name="T95" fmla="*/ 1965 h 1993"/>
              <a:gd name="T96" fmla="*/ 1090 w 1106"/>
              <a:gd name="T97" fmla="*/ 1898 h 1993"/>
              <a:gd name="T98" fmla="*/ 1103 w 1106"/>
              <a:gd name="T99" fmla="*/ 1798 h 1993"/>
              <a:gd name="T100" fmla="*/ 1098 w 1106"/>
              <a:gd name="T101" fmla="*/ 550 h 1993"/>
              <a:gd name="T102" fmla="*/ 1101 w 1106"/>
              <a:gd name="T103" fmla="*/ 310 h 1993"/>
              <a:gd name="T104" fmla="*/ 1065 w 1106"/>
              <a:gd name="T105" fmla="*/ 207 h 1993"/>
              <a:gd name="T106" fmla="*/ 985 w 1106"/>
              <a:gd name="T107" fmla="*/ 149 h 1993"/>
              <a:gd name="T108" fmla="*/ 851 w 1106"/>
              <a:gd name="T109" fmla="*/ 145 h 1993"/>
              <a:gd name="T110" fmla="*/ 781 w 1106"/>
              <a:gd name="T111" fmla="*/ 60 h 1993"/>
              <a:gd name="T112" fmla="*/ 751 w 1106"/>
              <a:gd name="T113" fmla="*/ 14 h 1993"/>
              <a:gd name="T114" fmla="*/ 654 w 1106"/>
              <a:gd name="T115" fmla="*/ 0 h 1993"/>
              <a:gd name="T116" fmla="*/ 320 w 1106"/>
              <a:gd name="T117" fmla="*/ 16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6" h="1993">
                <a:moveTo>
                  <a:pt x="1005" y="1890"/>
                </a:moveTo>
                <a:lnTo>
                  <a:pt x="985" y="1893"/>
                </a:lnTo>
                <a:lnTo>
                  <a:pt x="957" y="1895"/>
                </a:lnTo>
                <a:lnTo>
                  <a:pt x="926" y="1897"/>
                </a:lnTo>
                <a:lnTo>
                  <a:pt x="889" y="1898"/>
                </a:lnTo>
                <a:lnTo>
                  <a:pt x="803" y="1898"/>
                </a:lnTo>
                <a:lnTo>
                  <a:pt x="708" y="1897"/>
                </a:lnTo>
                <a:lnTo>
                  <a:pt x="610" y="1895"/>
                </a:lnTo>
                <a:lnTo>
                  <a:pt x="514" y="1893"/>
                </a:lnTo>
                <a:lnTo>
                  <a:pt x="427" y="1891"/>
                </a:lnTo>
                <a:lnTo>
                  <a:pt x="357" y="1890"/>
                </a:lnTo>
                <a:lnTo>
                  <a:pt x="298" y="1891"/>
                </a:lnTo>
                <a:lnTo>
                  <a:pt x="249" y="1893"/>
                </a:lnTo>
                <a:lnTo>
                  <a:pt x="208" y="1896"/>
                </a:lnTo>
                <a:lnTo>
                  <a:pt x="174" y="1900"/>
                </a:lnTo>
                <a:lnTo>
                  <a:pt x="146" y="1901"/>
                </a:lnTo>
                <a:lnTo>
                  <a:pt x="125" y="1901"/>
                </a:lnTo>
                <a:lnTo>
                  <a:pt x="116" y="1900"/>
                </a:lnTo>
                <a:lnTo>
                  <a:pt x="108" y="1897"/>
                </a:lnTo>
                <a:lnTo>
                  <a:pt x="103" y="1894"/>
                </a:lnTo>
                <a:lnTo>
                  <a:pt x="97" y="1890"/>
                </a:lnTo>
                <a:lnTo>
                  <a:pt x="93" y="1885"/>
                </a:lnTo>
                <a:lnTo>
                  <a:pt x="89" y="1879"/>
                </a:lnTo>
                <a:lnTo>
                  <a:pt x="87" y="1871"/>
                </a:lnTo>
                <a:lnTo>
                  <a:pt x="84" y="1862"/>
                </a:lnTo>
                <a:lnTo>
                  <a:pt x="83" y="1851"/>
                </a:lnTo>
                <a:lnTo>
                  <a:pt x="82" y="1839"/>
                </a:lnTo>
                <a:lnTo>
                  <a:pt x="82" y="1824"/>
                </a:lnTo>
                <a:lnTo>
                  <a:pt x="82" y="1807"/>
                </a:lnTo>
                <a:lnTo>
                  <a:pt x="84" y="1722"/>
                </a:lnTo>
                <a:lnTo>
                  <a:pt x="87" y="1596"/>
                </a:lnTo>
                <a:lnTo>
                  <a:pt x="110" y="1592"/>
                </a:lnTo>
                <a:lnTo>
                  <a:pt x="128" y="1588"/>
                </a:lnTo>
                <a:lnTo>
                  <a:pt x="138" y="1587"/>
                </a:lnTo>
                <a:lnTo>
                  <a:pt x="147" y="1585"/>
                </a:lnTo>
                <a:lnTo>
                  <a:pt x="158" y="1584"/>
                </a:lnTo>
                <a:lnTo>
                  <a:pt x="172" y="1584"/>
                </a:lnTo>
                <a:lnTo>
                  <a:pt x="1005" y="1584"/>
                </a:lnTo>
                <a:lnTo>
                  <a:pt x="1005" y="1623"/>
                </a:lnTo>
                <a:lnTo>
                  <a:pt x="1006" y="1664"/>
                </a:lnTo>
                <a:lnTo>
                  <a:pt x="1007" y="1705"/>
                </a:lnTo>
                <a:lnTo>
                  <a:pt x="1008" y="1747"/>
                </a:lnTo>
                <a:lnTo>
                  <a:pt x="1009" y="1786"/>
                </a:lnTo>
                <a:lnTo>
                  <a:pt x="1008" y="1824"/>
                </a:lnTo>
                <a:lnTo>
                  <a:pt x="1007" y="1858"/>
                </a:lnTo>
                <a:lnTo>
                  <a:pt x="1005" y="1890"/>
                </a:lnTo>
                <a:close/>
                <a:moveTo>
                  <a:pt x="100" y="1266"/>
                </a:moveTo>
                <a:lnTo>
                  <a:pt x="131" y="1266"/>
                </a:lnTo>
                <a:lnTo>
                  <a:pt x="174" y="1267"/>
                </a:lnTo>
                <a:lnTo>
                  <a:pt x="226" y="1269"/>
                </a:lnTo>
                <a:lnTo>
                  <a:pt x="286" y="1271"/>
                </a:lnTo>
                <a:lnTo>
                  <a:pt x="351" y="1273"/>
                </a:lnTo>
                <a:lnTo>
                  <a:pt x="421" y="1276"/>
                </a:lnTo>
                <a:lnTo>
                  <a:pt x="493" y="1279"/>
                </a:lnTo>
                <a:lnTo>
                  <a:pt x="566" y="1281"/>
                </a:lnTo>
                <a:lnTo>
                  <a:pt x="639" y="1282"/>
                </a:lnTo>
                <a:lnTo>
                  <a:pt x="709" y="1283"/>
                </a:lnTo>
                <a:lnTo>
                  <a:pt x="775" y="1283"/>
                </a:lnTo>
                <a:lnTo>
                  <a:pt x="836" y="1283"/>
                </a:lnTo>
                <a:lnTo>
                  <a:pt x="890" y="1281"/>
                </a:lnTo>
                <a:lnTo>
                  <a:pt x="935" y="1276"/>
                </a:lnTo>
                <a:lnTo>
                  <a:pt x="954" y="1274"/>
                </a:lnTo>
                <a:lnTo>
                  <a:pt x="969" y="1272"/>
                </a:lnTo>
                <a:lnTo>
                  <a:pt x="982" y="1269"/>
                </a:lnTo>
                <a:lnTo>
                  <a:pt x="992" y="1266"/>
                </a:lnTo>
                <a:lnTo>
                  <a:pt x="993" y="1299"/>
                </a:lnTo>
                <a:lnTo>
                  <a:pt x="994" y="1331"/>
                </a:lnTo>
                <a:lnTo>
                  <a:pt x="996" y="1359"/>
                </a:lnTo>
                <a:lnTo>
                  <a:pt x="999" y="1386"/>
                </a:lnTo>
                <a:lnTo>
                  <a:pt x="1001" y="1413"/>
                </a:lnTo>
                <a:lnTo>
                  <a:pt x="1003" y="1440"/>
                </a:lnTo>
                <a:lnTo>
                  <a:pt x="1004" y="1468"/>
                </a:lnTo>
                <a:lnTo>
                  <a:pt x="1005" y="1498"/>
                </a:lnTo>
                <a:lnTo>
                  <a:pt x="100" y="1498"/>
                </a:lnTo>
                <a:lnTo>
                  <a:pt x="100" y="1266"/>
                </a:lnTo>
                <a:close/>
                <a:moveTo>
                  <a:pt x="992" y="1180"/>
                </a:moveTo>
                <a:lnTo>
                  <a:pt x="977" y="1183"/>
                </a:lnTo>
                <a:lnTo>
                  <a:pt x="958" y="1185"/>
                </a:lnTo>
                <a:lnTo>
                  <a:pt x="939" y="1187"/>
                </a:lnTo>
                <a:lnTo>
                  <a:pt x="917" y="1190"/>
                </a:lnTo>
                <a:lnTo>
                  <a:pt x="868" y="1193"/>
                </a:lnTo>
                <a:lnTo>
                  <a:pt x="814" y="1195"/>
                </a:lnTo>
                <a:lnTo>
                  <a:pt x="756" y="1196"/>
                </a:lnTo>
                <a:lnTo>
                  <a:pt x="694" y="1195"/>
                </a:lnTo>
                <a:lnTo>
                  <a:pt x="629" y="1195"/>
                </a:lnTo>
                <a:lnTo>
                  <a:pt x="562" y="1193"/>
                </a:lnTo>
                <a:lnTo>
                  <a:pt x="494" y="1191"/>
                </a:lnTo>
                <a:lnTo>
                  <a:pt x="428" y="1189"/>
                </a:lnTo>
                <a:lnTo>
                  <a:pt x="363" y="1186"/>
                </a:lnTo>
                <a:lnTo>
                  <a:pt x="300" y="1184"/>
                </a:lnTo>
                <a:lnTo>
                  <a:pt x="242" y="1182"/>
                </a:lnTo>
                <a:lnTo>
                  <a:pt x="188" y="1181"/>
                </a:lnTo>
                <a:lnTo>
                  <a:pt x="141" y="1180"/>
                </a:lnTo>
                <a:lnTo>
                  <a:pt x="100" y="1180"/>
                </a:lnTo>
                <a:lnTo>
                  <a:pt x="100" y="960"/>
                </a:lnTo>
                <a:lnTo>
                  <a:pt x="126" y="958"/>
                </a:lnTo>
                <a:lnTo>
                  <a:pt x="149" y="957"/>
                </a:lnTo>
                <a:lnTo>
                  <a:pt x="170" y="955"/>
                </a:lnTo>
                <a:lnTo>
                  <a:pt x="190" y="953"/>
                </a:lnTo>
                <a:lnTo>
                  <a:pt x="209" y="951"/>
                </a:lnTo>
                <a:lnTo>
                  <a:pt x="231" y="949"/>
                </a:lnTo>
                <a:lnTo>
                  <a:pt x="255" y="948"/>
                </a:lnTo>
                <a:lnTo>
                  <a:pt x="283" y="947"/>
                </a:lnTo>
                <a:lnTo>
                  <a:pt x="1005" y="947"/>
                </a:lnTo>
                <a:lnTo>
                  <a:pt x="1005" y="970"/>
                </a:lnTo>
                <a:lnTo>
                  <a:pt x="1005" y="1000"/>
                </a:lnTo>
                <a:lnTo>
                  <a:pt x="1006" y="1033"/>
                </a:lnTo>
                <a:lnTo>
                  <a:pt x="1006" y="1067"/>
                </a:lnTo>
                <a:lnTo>
                  <a:pt x="1005" y="1102"/>
                </a:lnTo>
                <a:lnTo>
                  <a:pt x="1002" y="1133"/>
                </a:lnTo>
                <a:lnTo>
                  <a:pt x="1001" y="1146"/>
                </a:lnTo>
                <a:lnTo>
                  <a:pt x="999" y="1159"/>
                </a:lnTo>
                <a:lnTo>
                  <a:pt x="995" y="1170"/>
                </a:lnTo>
                <a:lnTo>
                  <a:pt x="992" y="1180"/>
                </a:lnTo>
                <a:close/>
                <a:moveTo>
                  <a:pt x="87" y="837"/>
                </a:moveTo>
                <a:lnTo>
                  <a:pt x="87" y="740"/>
                </a:lnTo>
                <a:lnTo>
                  <a:pt x="88" y="676"/>
                </a:lnTo>
                <a:lnTo>
                  <a:pt x="89" y="653"/>
                </a:lnTo>
                <a:lnTo>
                  <a:pt x="92" y="637"/>
                </a:lnTo>
                <a:lnTo>
                  <a:pt x="95" y="631"/>
                </a:lnTo>
                <a:lnTo>
                  <a:pt x="97" y="625"/>
                </a:lnTo>
                <a:lnTo>
                  <a:pt x="101" y="622"/>
                </a:lnTo>
                <a:lnTo>
                  <a:pt x="105" y="619"/>
                </a:lnTo>
                <a:lnTo>
                  <a:pt x="109" y="617"/>
                </a:lnTo>
                <a:lnTo>
                  <a:pt x="115" y="615"/>
                </a:lnTo>
                <a:lnTo>
                  <a:pt x="120" y="614"/>
                </a:lnTo>
                <a:lnTo>
                  <a:pt x="127" y="614"/>
                </a:lnTo>
                <a:lnTo>
                  <a:pt x="143" y="615"/>
                </a:lnTo>
                <a:lnTo>
                  <a:pt x="161" y="619"/>
                </a:lnTo>
                <a:lnTo>
                  <a:pt x="185" y="622"/>
                </a:lnTo>
                <a:lnTo>
                  <a:pt x="212" y="625"/>
                </a:lnTo>
                <a:lnTo>
                  <a:pt x="245" y="627"/>
                </a:lnTo>
                <a:lnTo>
                  <a:pt x="282" y="628"/>
                </a:lnTo>
                <a:lnTo>
                  <a:pt x="352" y="630"/>
                </a:lnTo>
                <a:lnTo>
                  <a:pt x="448" y="631"/>
                </a:lnTo>
                <a:lnTo>
                  <a:pt x="558" y="633"/>
                </a:lnTo>
                <a:lnTo>
                  <a:pt x="675" y="633"/>
                </a:lnTo>
                <a:lnTo>
                  <a:pt x="733" y="633"/>
                </a:lnTo>
                <a:lnTo>
                  <a:pt x="788" y="633"/>
                </a:lnTo>
                <a:lnTo>
                  <a:pt x="840" y="632"/>
                </a:lnTo>
                <a:lnTo>
                  <a:pt x="887" y="631"/>
                </a:lnTo>
                <a:lnTo>
                  <a:pt x="928" y="627"/>
                </a:lnTo>
                <a:lnTo>
                  <a:pt x="963" y="625"/>
                </a:lnTo>
                <a:lnTo>
                  <a:pt x="977" y="623"/>
                </a:lnTo>
                <a:lnTo>
                  <a:pt x="988" y="621"/>
                </a:lnTo>
                <a:lnTo>
                  <a:pt x="998" y="619"/>
                </a:lnTo>
                <a:lnTo>
                  <a:pt x="1005" y="617"/>
                </a:lnTo>
                <a:lnTo>
                  <a:pt x="1005" y="861"/>
                </a:lnTo>
                <a:lnTo>
                  <a:pt x="160" y="861"/>
                </a:lnTo>
                <a:lnTo>
                  <a:pt x="133" y="865"/>
                </a:lnTo>
                <a:lnTo>
                  <a:pt x="109" y="869"/>
                </a:lnTo>
                <a:lnTo>
                  <a:pt x="104" y="869"/>
                </a:lnTo>
                <a:lnTo>
                  <a:pt x="100" y="869"/>
                </a:lnTo>
                <a:lnTo>
                  <a:pt x="96" y="867"/>
                </a:lnTo>
                <a:lnTo>
                  <a:pt x="93" y="864"/>
                </a:lnTo>
                <a:lnTo>
                  <a:pt x="91" y="860"/>
                </a:lnTo>
                <a:lnTo>
                  <a:pt x="89" y="854"/>
                </a:lnTo>
                <a:lnTo>
                  <a:pt x="88" y="847"/>
                </a:lnTo>
                <a:lnTo>
                  <a:pt x="87" y="837"/>
                </a:lnTo>
                <a:close/>
                <a:moveTo>
                  <a:pt x="87" y="359"/>
                </a:moveTo>
                <a:lnTo>
                  <a:pt x="88" y="346"/>
                </a:lnTo>
                <a:lnTo>
                  <a:pt x="88" y="334"/>
                </a:lnTo>
                <a:lnTo>
                  <a:pt x="89" y="323"/>
                </a:lnTo>
                <a:lnTo>
                  <a:pt x="91" y="314"/>
                </a:lnTo>
                <a:lnTo>
                  <a:pt x="93" y="304"/>
                </a:lnTo>
                <a:lnTo>
                  <a:pt x="95" y="295"/>
                </a:lnTo>
                <a:lnTo>
                  <a:pt x="98" y="288"/>
                </a:lnTo>
                <a:lnTo>
                  <a:pt x="103" y="281"/>
                </a:lnTo>
                <a:lnTo>
                  <a:pt x="106" y="275"/>
                </a:lnTo>
                <a:lnTo>
                  <a:pt x="111" y="268"/>
                </a:lnTo>
                <a:lnTo>
                  <a:pt x="116" y="264"/>
                </a:lnTo>
                <a:lnTo>
                  <a:pt x="121" y="258"/>
                </a:lnTo>
                <a:lnTo>
                  <a:pt x="127" y="254"/>
                </a:lnTo>
                <a:lnTo>
                  <a:pt x="133" y="251"/>
                </a:lnTo>
                <a:lnTo>
                  <a:pt x="140" y="247"/>
                </a:lnTo>
                <a:lnTo>
                  <a:pt x="146" y="245"/>
                </a:lnTo>
                <a:lnTo>
                  <a:pt x="161" y="241"/>
                </a:lnTo>
                <a:lnTo>
                  <a:pt x="179" y="238"/>
                </a:lnTo>
                <a:lnTo>
                  <a:pt x="196" y="237"/>
                </a:lnTo>
                <a:lnTo>
                  <a:pt x="216" y="236"/>
                </a:lnTo>
                <a:lnTo>
                  <a:pt x="259" y="236"/>
                </a:lnTo>
                <a:lnTo>
                  <a:pt x="307" y="237"/>
                </a:lnTo>
                <a:lnTo>
                  <a:pt x="350" y="237"/>
                </a:lnTo>
                <a:lnTo>
                  <a:pt x="392" y="237"/>
                </a:lnTo>
                <a:lnTo>
                  <a:pt x="436" y="237"/>
                </a:lnTo>
                <a:lnTo>
                  <a:pt x="478" y="237"/>
                </a:lnTo>
                <a:lnTo>
                  <a:pt x="521" y="237"/>
                </a:lnTo>
                <a:lnTo>
                  <a:pt x="564" y="237"/>
                </a:lnTo>
                <a:lnTo>
                  <a:pt x="607" y="237"/>
                </a:lnTo>
                <a:lnTo>
                  <a:pt x="649" y="237"/>
                </a:lnTo>
                <a:lnTo>
                  <a:pt x="719" y="236"/>
                </a:lnTo>
                <a:lnTo>
                  <a:pt x="778" y="233"/>
                </a:lnTo>
                <a:lnTo>
                  <a:pt x="829" y="231"/>
                </a:lnTo>
                <a:lnTo>
                  <a:pt x="873" y="229"/>
                </a:lnTo>
                <a:lnTo>
                  <a:pt x="909" y="229"/>
                </a:lnTo>
                <a:lnTo>
                  <a:pt x="939" y="230"/>
                </a:lnTo>
                <a:lnTo>
                  <a:pt x="951" y="232"/>
                </a:lnTo>
                <a:lnTo>
                  <a:pt x="963" y="234"/>
                </a:lnTo>
                <a:lnTo>
                  <a:pt x="973" y="238"/>
                </a:lnTo>
                <a:lnTo>
                  <a:pt x="981" y="242"/>
                </a:lnTo>
                <a:lnTo>
                  <a:pt x="988" y="247"/>
                </a:lnTo>
                <a:lnTo>
                  <a:pt x="994" y="254"/>
                </a:lnTo>
                <a:lnTo>
                  <a:pt x="1000" y="263"/>
                </a:lnTo>
                <a:lnTo>
                  <a:pt x="1004" y="272"/>
                </a:lnTo>
                <a:lnTo>
                  <a:pt x="1008" y="283"/>
                </a:lnTo>
                <a:lnTo>
                  <a:pt x="1011" y="295"/>
                </a:lnTo>
                <a:lnTo>
                  <a:pt x="1013" y="309"/>
                </a:lnTo>
                <a:lnTo>
                  <a:pt x="1015" y="326"/>
                </a:lnTo>
                <a:lnTo>
                  <a:pt x="1017" y="364"/>
                </a:lnTo>
                <a:lnTo>
                  <a:pt x="1017" y="409"/>
                </a:lnTo>
                <a:lnTo>
                  <a:pt x="1017" y="465"/>
                </a:lnTo>
                <a:lnTo>
                  <a:pt x="1017" y="531"/>
                </a:lnTo>
                <a:lnTo>
                  <a:pt x="993" y="534"/>
                </a:lnTo>
                <a:lnTo>
                  <a:pt x="976" y="537"/>
                </a:lnTo>
                <a:lnTo>
                  <a:pt x="967" y="539"/>
                </a:lnTo>
                <a:lnTo>
                  <a:pt x="957" y="542"/>
                </a:lnTo>
                <a:lnTo>
                  <a:pt x="945" y="543"/>
                </a:lnTo>
                <a:lnTo>
                  <a:pt x="931" y="543"/>
                </a:lnTo>
                <a:lnTo>
                  <a:pt x="392" y="543"/>
                </a:lnTo>
                <a:lnTo>
                  <a:pt x="350" y="542"/>
                </a:lnTo>
                <a:lnTo>
                  <a:pt x="311" y="541"/>
                </a:lnTo>
                <a:lnTo>
                  <a:pt x="274" y="538"/>
                </a:lnTo>
                <a:lnTo>
                  <a:pt x="239" y="536"/>
                </a:lnTo>
                <a:lnTo>
                  <a:pt x="204" y="534"/>
                </a:lnTo>
                <a:lnTo>
                  <a:pt x="168" y="532"/>
                </a:lnTo>
                <a:lnTo>
                  <a:pt x="129" y="531"/>
                </a:lnTo>
                <a:lnTo>
                  <a:pt x="87" y="531"/>
                </a:lnTo>
                <a:lnTo>
                  <a:pt x="87" y="359"/>
                </a:lnTo>
                <a:close/>
                <a:moveTo>
                  <a:pt x="392" y="89"/>
                </a:moveTo>
                <a:lnTo>
                  <a:pt x="698" y="89"/>
                </a:lnTo>
                <a:lnTo>
                  <a:pt x="698" y="151"/>
                </a:lnTo>
                <a:lnTo>
                  <a:pt x="675" y="151"/>
                </a:lnTo>
                <a:lnTo>
                  <a:pt x="653" y="151"/>
                </a:lnTo>
                <a:lnTo>
                  <a:pt x="630" y="151"/>
                </a:lnTo>
                <a:lnTo>
                  <a:pt x="607" y="151"/>
                </a:lnTo>
                <a:lnTo>
                  <a:pt x="584" y="151"/>
                </a:lnTo>
                <a:lnTo>
                  <a:pt x="560" y="151"/>
                </a:lnTo>
                <a:lnTo>
                  <a:pt x="538" y="151"/>
                </a:lnTo>
                <a:lnTo>
                  <a:pt x="515" y="151"/>
                </a:lnTo>
                <a:lnTo>
                  <a:pt x="482" y="152"/>
                </a:lnTo>
                <a:lnTo>
                  <a:pt x="456" y="154"/>
                </a:lnTo>
                <a:lnTo>
                  <a:pt x="446" y="154"/>
                </a:lnTo>
                <a:lnTo>
                  <a:pt x="436" y="154"/>
                </a:lnTo>
                <a:lnTo>
                  <a:pt x="428" y="153"/>
                </a:lnTo>
                <a:lnTo>
                  <a:pt x="422" y="152"/>
                </a:lnTo>
                <a:lnTo>
                  <a:pt x="415" y="150"/>
                </a:lnTo>
                <a:lnTo>
                  <a:pt x="411" y="145"/>
                </a:lnTo>
                <a:lnTo>
                  <a:pt x="406" y="141"/>
                </a:lnTo>
                <a:lnTo>
                  <a:pt x="402" y="135"/>
                </a:lnTo>
                <a:lnTo>
                  <a:pt x="400" y="126"/>
                </a:lnTo>
                <a:lnTo>
                  <a:pt x="397" y="116"/>
                </a:lnTo>
                <a:lnTo>
                  <a:pt x="395" y="104"/>
                </a:lnTo>
                <a:lnTo>
                  <a:pt x="392" y="89"/>
                </a:lnTo>
                <a:close/>
                <a:moveTo>
                  <a:pt x="320" y="16"/>
                </a:moveTo>
                <a:lnTo>
                  <a:pt x="318" y="35"/>
                </a:lnTo>
                <a:lnTo>
                  <a:pt x="315" y="48"/>
                </a:lnTo>
                <a:lnTo>
                  <a:pt x="313" y="57"/>
                </a:lnTo>
                <a:lnTo>
                  <a:pt x="311" y="67"/>
                </a:lnTo>
                <a:lnTo>
                  <a:pt x="310" y="79"/>
                </a:lnTo>
                <a:lnTo>
                  <a:pt x="309" y="94"/>
                </a:lnTo>
                <a:lnTo>
                  <a:pt x="308" y="118"/>
                </a:lnTo>
                <a:lnTo>
                  <a:pt x="307" y="151"/>
                </a:lnTo>
                <a:lnTo>
                  <a:pt x="275" y="151"/>
                </a:lnTo>
                <a:lnTo>
                  <a:pt x="246" y="152"/>
                </a:lnTo>
                <a:lnTo>
                  <a:pt x="219" y="153"/>
                </a:lnTo>
                <a:lnTo>
                  <a:pt x="194" y="155"/>
                </a:lnTo>
                <a:lnTo>
                  <a:pt x="171" y="157"/>
                </a:lnTo>
                <a:lnTo>
                  <a:pt x="149" y="161"/>
                </a:lnTo>
                <a:lnTo>
                  <a:pt x="130" y="164"/>
                </a:lnTo>
                <a:lnTo>
                  <a:pt x="113" y="169"/>
                </a:lnTo>
                <a:lnTo>
                  <a:pt x="96" y="175"/>
                </a:lnTo>
                <a:lnTo>
                  <a:pt x="82" y="180"/>
                </a:lnTo>
                <a:lnTo>
                  <a:pt x="69" y="188"/>
                </a:lnTo>
                <a:lnTo>
                  <a:pt x="57" y="196"/>
                </a:lnTo>
                <a:lnTo>
                  <a:pt x="48" y="205"/>
                </a:lnTo>
                <a:lnTo>
                  <a:pt x="38" y="215"/>
                </a:lnTo>
                <a:lnTo>
                  <a:pt x="30" y="227"/>
                </a:lnTo>
                <a:lnTo>
                  <a:pt x="24" y="239"/>
                </a:lnTo>
                <a:lnTo>
                  <a:pt x="18" y="253"/>
                </a:lnTo>
                <a:lnTo>
                  <a:pt x="13" y="267"/>
                </a:lnTo>
                <a:lnTo>
                  <a:pt x="10" y="283"/>
                </a:lnTo>
                <a:lnTo>
                  <a:pt x="6" y="301"/>
                </a:lnTo>
                <a:lnTo>
                  <a:pt x="4" y="319"/>
                </a:lnTo>
                <a:lnTo>
                  <a:pt x="2" y="340"/>
                </a:lnTo>
                <a:lnTo>
                  <a:pt x="1" y="361"/>
                </a:lnTo>
                <a:lnTo>
                  <a:pt x="0" y="384"/>
                </a:lnTo>
                <a:lnTo>
                  <a:pt x="0" y="493"/>
                </a:lnTo>
                <a:lnTo>
                  <a:pt x="1" y="628"/>
                </a:lnTo>
                <a:lnTo>
                  <a:pt x="2" y="716"/>
                </a:lnTo>
                <a:lnTo>
                  <a:pt x="3" y="801"/>
                </a:lnTo>
                <a:lnTo>
                  <a:pt x="5" y="886"/>
                </a:lnTo>
                <a:lnTo>
                  <a:pt x="7" y="969"/>
                </a:lnTo>
                <a:lnTo>
                  <a:pt x="10" y="1053"/>
                </a:lnTo>
                <a:lnTo>
                  <a:pt x="12" y="1138"/>
                </a:lnTo>
                <a:lnTo>
                  <a:pt x="13" y="1224"/>
                </a:lnTo>
                <a:lnTo>
                  <a:pt x="14" y="1314"/>
                </a:lnTo>
                <a:lnTo>
                  <a:pt x="12" y="1453"/>
                </a:lnTo>
                <a:lnTo>
                  <a:pt x="10" y="1573"/>
                </a:lnTo>
                <a:lnTo>
                  <a:pt x="5" y="1673"/>
                </a:lnTo>
                <a:lnTo>
                  <a:pt x="2" y="1756"/>
                </a:lnTo>
                <a:lnTo>
                  <a:pt x="1" y="1791"/>
                </a:lnTo>
                <a:lnTo>
                  <a:pt x="1" y="1822"/>
                </a:lnTo>
                <a:lnTo>
                  <a:pt x="1" y="1851"/>
                </a:lnTo>
                <a:lnTo>
                  <a:pt x="2" y="1876"/>
                </a:lnTo>
                <a:lnTo>
                  <a:pt x="4" y="1897"/>
                </a:lnTo>
                <a:lnTo>
                  <a:pt x="7" y="1916"/>
                </a:lnTo>
                <a:lnTo>
                  <a:pt x="13" y="1932"/>
                </a:lnTo>
                <a:lnTo>
                  <a:pt x="18" y="1945"/>
                </a:lnTo>
                <a:lnTo>
                  <a:pt x="26" y="1957"/>
                </a:lnTo>
                <a:lnTo>
                  <a:pt x="36" y="1966"/>
                </a:lnTo>
                <a:lnTo>
                  <a:pt x="46" y="1972"/>
                </a:lnTo>
                <a:lnTo>
                  <a:pt x="59" y="1978"/>
                </a:lnTo>
                <a:lnTo>
                  <a:pt x="76" y="1981"/>
                </a:lnTo>
                <a:lnTo>
                  <a:pt x="93" y="1983"/>
                </a:lnTo>
                <a:lnTo>
                  <a:pt x="114" y="1984"/>
                </a:lnTo>
                <a:lnTo>
                  <a:pt x="136" y="1985"/>
                </a:lnTo>
                <a:lnTo>
                  <a:pt x="190" y="1983"/>
                </a:lnTo>
                <a:lnTo>
                  <a:pt x="256" y="1980"/>
                </a:lnTo>
                <a:lnTo>
                  <a:pt x="336" y="1977"/>
                </a:lnTo>
                <a:lnTo>
                  <a:pt x="429" y="1976"/>
                </a:lnTo>
                <a:lnTo>
                  <a:pt x="465" y="1976"/>
                </a:lnTo>
                <a:lnTo>
                  <a:pt x="505" y="1978"/>
                </a:lnTo>
                <a:lnTo>
                  <a:pt x="547" y="1980"/>
                </a:lnTo>
                <a:lnTo>
                  <a:pt x="592" y="1982"/>
                </a:lnTo>
                <a:lnTo>
                  <a:pt x="686" y="1987"/>
                </a:lnTo>
                <a:lnTo>
                  <a:pt x="781" y="1992"/>
                </a:lnTo>
                <a:lnTo>
                  <a:pt x="826" y="1993"/>
                </a:lnTo>
                <a:lnTo>
                  <a:pt x="871" y="1993"/>
                </a:lnTo>
                <a:lnTo>
                  <a:pt x="912" y="1991"/>
                </a:lnTo>
                <a:lnTo>
                  <a:pt x="950" y="1987"/>
                </a:lnTo>
                <a:lnTo>
                  <a:pt x="967" y="1985"/>
                </a:lnTo>
                <a:lnTo>
                  <a:pt x="985" y="1982"/>
                </a:lnTo>
                <a:lnTo>
                  <a:pt x="1000" y="1979"/>
                </a:lnTo>
                <a:lnTo>
                  <a:pt x="1014" y="1974"/>
                </a:lnTo>
                <a:lnTo>
                  <a:pt x="1026" y="1970"/>
                </a:lnTo>
                <a:lnTo>
                  <a:pt x="1038" y="1965"/>
                </a:lnTo>
                <a:lnTo>
                  <a:pt x="1047" y="1959"/>
                </a:lnTo>
                <a:lnTo>
                  <a:pt x="1055" y="1953"/>
                </a:lnTo>
                <a:lnTo>
                  <a:pt x="1063" y="1944"/>
                </a:lnTo>
                <a:lnTo>
                  <a:pt x="1070" y="1934"/>
                </a:lnTo>
                <a:lnTo>
                  <a:pt x="1078" y="1923"/>
                </a:lnTo>
                <a:lnTo>
                  <a:pt x="1083" y="1912"/>
                </a:lnTo>
                <a:lnTo>
                  <a:pt x="1090" y="1898"/>
                </a:lnTo>
                <a:lnTo>
                  <a:pt x="1094" y="1887"/>
                </a:lnTo>
                <a:lnTo>
                  <a:pt x="1097" y="1875"/>
                </a:lnTo>
                <a:lnTo>
                  <a:pt x="1101" y="1863"/>
                </a:lnTo>
                <a:lnTo>
                  <a:pt x="1103" y="1846"/>
                </a:lnTo>
                <a:lnTo>
                  <a:pt x="1104" y="1830"/>
                </a:lnTo>
                <a:lnTo>
                  <a:pt x="1104" y="1814"/>
                </a:lnTo>
                <a:lnTo>
                  <a:pt x="1103" y="1798"/>
                </a:lnTo>
                <a:lnTo>
                  <a:pt x="1099" y="1767"/>
                </a:lnTo>
                <a:lnTo>
                  <a:pt x="1095" y="1738"/>
                </a:lnTo>
                <a:lnTo>
                  <a:pt x="1090" y="689"/>
                </a:lnTo>
                <a:lnTo>
                  <a:pt x="1091" y="658"/>
                </a:lnTo>
                <a:lnTo>
                  <a:pt x="1092" y="623"/>
                </a:lnTo>
                <a:lnTo>
                  <a:pt x="1095" y="587"/>
                </a:lnTo>
                <a:lnTo>
                  <a:pt x="1098" y="550"/>
                </a:lnTo>
                <a:lnTo>
                  <a:pt x="1101" y="513"/>
                </a:lnTo>
                <a:lnTo>
                  <a:pt x="1104" y="474"/>
                </a:lnTo>
                <a:lnTo>
                  <a:pt x="1105" y="436"/>
                </a:lnTo>
                <a:lnTo>
                  <a:pt x="1106" y="399"/>
                </a:lnTo>
                <a:lnTo>
                  <a:pt x="1105" y="363"/>
                </a:lnTo>
                <a:lnTo>
                  <a:pt x="1103" y="327"/>
                </a:lnTo>
                <a:lnTo>
                  <a:pt x="1101" y="310"/>
                </a:lnTo>
                <a:lnTo>
                  <a:pt x="1097" y="293"/>
                </a:lnTo>
                <a:lnTo>
                  <a:pt x="1094" y="278"/>
                </a:lnTo>
                <a:lnTo>
                  <a:pt x="1090" y="263"/>
                </a:lnTo>
                <a:lnTo>
                  <a:pt x="1085" y="247"/>
                </a:lnTo>
                <a:lnTo>
                  <a:pt x="1079" y="233"/>
                </a:lnTo>
                <a:lnTo>
                  <a:pt x="1072" y="220"/>
                </a:lnTo>
                <a:lnTo>
                  <a:pt x="1065" y="207"/>
                </a:lnTo>
                <a:lnTo>
                  <a:pt x="1056" y="196"/>
                </a:lnTo>
                <a:lnTo>
                  <a:pt x="1047" y="186"/>
                </a:lnTo>
                <a:lnTo>
                  <a:pt x="1037" y="176"/>
                </a:lnTo>
                <a:lnTo>
                  <a:pt x="1025" y="167"/>
                </a:lnTo>
                <a:lnTo>
                  <a:pt x="1012" y="160"/>
                </a:lnTo>
                <a:lnTo>
                  <a:pt x="999" y="153"/>
                </a:lnTo>
                <a:lnTo>
                  <a:pt x="985" y="149"/>
                </a:lnTo>
                <a:lnTo>
                  <a:pt x="970" y="144"/>
                </a:lnTo>
                <a:lnTo>
                  <a:pt x="956" y="142"/>
                </a:lnTo>
                <a:lnTo>
                  <a:pt x="942" y="140"/>
                </a:lnTo>
                <a:lnTo>
                  <a:pt x="928" y="140"/>
                </a:lnTo>
                <a:lnTo>
                  <a:pt x="913" y="140"/>
                </a:lnTo>
                <a:lnTo>
                  <a:pt x="883" y="141"/>
                </a:lnTo>
                <a:lnTo>
                  <a:pt x="851" y="145"/>
                </a:lnTo>
                <a:lnTo>
                  <a:pt x="819" y="149"/>
                </a:lnTo>
                <a:lnTo>
                  <a:pt x="785" y="153"/>
                </a:lnTo>
                <a:lnTo>
                  <a:pt x="785" y="120"/>
                </a:lnTo>
                <a:lnTo>
                  <a:pt x="784" y="92"/>
                </a:lnTo>
                <a:lnTo>
                  <a:pt x="783" y="80"/>
                </a:lnTo>
                <a:lnTo>
                  <a:pt x="782" y="69"/>
                </a:lnTo>
                <a:lnTo>
                  <a:pt x="781" y="60"/>
                </a:lnTo>
                <a:lnTo>
                  <a:pt x="778" y="50"/>
                </a:lnTo>
                <a:lnTo>
                  <a:pt x="775" y="42"/>
                </a:lnTo>
                <a:lnTo>
                  <a:pt x="772" y="35"/>
                </a:lnTo>
                <a:lnTo>
                  <a:pt x="769" y="28"/>
                </a:lnTo>
                <a:lnTo>
                  <a:pt x="763" y="23"/>
                </a:lnTo>
                <a:lnTo>
                  <a:pt x="758" y="18"/>
                </a:lnTo>
                <a:lnTo>
                  <a:pt x="751" y="14"/>
                </a:lnTo>
                <a:lnTo>
                  <a:pt x="744" y="11"/>
                </a:lnTo>
                <a:lnTo>
                  <a:pt x="735" y="8"/>
                </a:lnTo>
                <a:lnTo>
                  <a:pt x="724" y="5"/>
                </a:lnTo>
                <a:lnTo>
                  <a:pt x="713" y="3"/>
                </a:lnTo>
                <a:lnTo>
                  <a:pt x="700" y="2"/>
                </a:lnTo>
                <a:lnTo>
                  <a:pt x="686" y="1"/>
                </a:lnTo>
                <a:lnTo>
                  <a:pt x="654" y="0"/>
                </a:lnTo>
                <a:lnTo>
                  <a:pt x="615" y="1"/>
                </a:lnTo>
                <a:lnTo>
                  <a:pt x="515" y="2"/>
                </a:lnTo>
                <a:lnTo>
                  <a:pt x="380" y="4"/>
                </a:lnTo>
                <a:lnTo>
                  <a:pt x="365" y="5"/>
                </a:lnTo>
                <a:lnTo>
                  <a:pt x="348" y="8"/>
                </a:lnTo>
                <a:lnTo>
                  <a:pt x="333" y="12"/>
                </a:lnTo>
                <a:lnTo>
                  <a:pt x="320" y="1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18"/>
          <p:cNvSpPr>
            <a:spLocks noEditPoints="1"/>
          </p:cNvSpPr>
          <p:nvPr/>
        </p:nvSpPr>
        <p:spPr bwMode="auto">
          <a:xfrm>
            <a:off x="2383049" y="1917765"/>
            <a:ext cx="408678" cy="519132"/>
          </a:xfrm>
          <a:custGeom>
            <a:avLst/>
            <a:gdLst>
              <a:gd name="T0" fmla="*/ 1425 w 1631"/>
              <a:gd name="T1" fmla="*/ 113 h 2068"/>
              <a:gd name="T2" fmla="*/ 1473 w 1631"/>
              <a:gd name="T3" fmla="*/ 380 h 2068"/>
              <a:gd name="T4" fmla="*/ 1502 w 1631"/>
              <a:gd name="T5" fmla="*/ 1104 h 2068"/>
              <a:gd name="T6" fmla="*/ 1517 w 1631"/>
              <a:gd name="T7" fmla="*/ 1422 h 2068"/>
              <a:gd name="T8" fmla="*/ 1540 w 1631"/>
              <a:gd name="T9" fmla="*/ 1708 h 2068"/>
              <a:gd name="T10" fmla="*/ 1533 w 1631"/>
              <a:gd name="T11" fmla="*/ 1783 h 2068"/>
              <a:gd name="T12" fmla="*/ 1372 w 1631"/>
              <a:gd name="T13" fmla="*/ 1906 h 2068"/>
              <a:gd name="T14" fmla="*/ 1167 w 1631"/>
              <a:gd name="T15" fmla="*/ 1980 h 2068"/>
              <a:gd name="T16" fmla="*/ 1022 w 1631"/>
              <a:gd name="T17" fmla="*/ 1957 h 2068"/>
              <a:gd name="T18" fmla="*/ 970 w 1631"/>
              <a:gd name="T19" fmla="*/ 1870 h 2068"/>
              <a:gd name="T20" fmla="*/ 1014 w 1631"/>
              <a:gd name="T21" fmla="*/ 1772 h 2068"/>
              <a:gd name="T22" fmla="*/ 1141 w 1631"/>
              <a:gd name="T23" fmla="*/ 1702 h 2068"/>
              <a:gd name="T24" fmla="*/ 1321 w 1631"/>
              <a:gd name="T25" fmla="*/ 1702 h 2068"/>
              <a:gd name="T26" fmla="*/ 1419 w 1631"/>
              <a:gd name="T27" fmla="*/ 1707 h 2068"/>
              <a:gd name="T28" fmla="*/ 1435 w 1631"/>
              <a:gd name="T29" fmla="*/ 1630 h 2068"/>
              <a:gd name="T30" fmla="*/ 1411 w 1631"/>
              <a:gd name="T31" fmla="*/ 1148 h 2068"/>
              <a:gd name="T32" fmla="*/ 1384 w 1631"/>
              <a:gd name="T33" fmla="*/ 755 h 2068"/>
              <a:gd name="T34" fmla="*/ 1354 w 1631"/>
              <a:gd name="T35" fmla="*/ 518 h 2068"/>
              <a:gd name="T36" fmla="*/ 1297 w 1631"/>
              <a:gd name="T37" fmla="*/ 500 h 2068"/>
              <a:gd name="T38" fmla="*/ 1035 w 1631"/>
              <a:gd name="T39" fmla="*/ 583 h 2068"/>
              <a:gd name="T40" fmla="*/ 739 w 1631"/>
              <a:gd name="T41" fmla="*/ 669 h 2068"/>
              <a:gd name="T42" fmla="*/ 680 w 1631"/>
              <a:gd name="T43" fmla="*/ 951 h 2068"/>
              <a:gd name="T44" fmla="*/ 707 w 1631"/>
              <a:gd name="T45" fmla="*/ 1472 h 2068"/>
              <a:gd name="T46" fmla="*/ 605 w 1631"/>
              <a:gd name="T47" fmla="*/ 1596 h 2068"/>
              <a:gd name="T48" fmla="*/ 423 w 1631"/>
              <a:gd name="T49" fmla="*/ 1683 h 2068"/>
              <a:gd name="T50" fmla="*/ 238 w 1631"/>
              <a:gd name="T51" fmla="*/ 1702 h 2068"/>
              <a:gd name="T52" fmla="*/ 142 w 1631"/>
              <a:gd name="T53" fmla="*/ 1672 h 2068"/>
              <a:gd name="T54" fmla="*/ 95 w 1631"/>
              <a:gd name="T55" fmla="*/ 1606 h 2068"/>
              <a:gd name="T56" fmla="*/ 142 w 1631"/>
              <a:gd name="T57" fmla="*/ 1519 h 2068"/>
              <a:gd name="T58" fmla="*/ 340 w 1631"/>
              <a:gd name="T59" fmla="*/ 1432 h 2068"/>
              <a:gd name="T60" fmla="*/ 539 w 1631"/>
              <a:gd name="T61" fmla="*/ 1448 h 2068"/>
              <a:gd name="T62" fmla="*/ 617 w 1631"/>
              <a:gd name="T63" fmla="*/ 1439 h 2068"/>
              <a:gd name="T64" fmla="*/ 601 w 1631"/>
              <a:gd name="T65" fmla="*/ 1189 h 2068"/>
              <a:gd name="T66" fmla="*/ 494 w 1631"/>
              <a:gd name="T67" fmla="*/ 930 h 2068"/>
              <a:gd name="T68" fmla="*/ 441 w 1631"/>
              <a:gd name="T69" fmla="*/ 1338 h 2068"/>
              <a:gd name="T70" fmla="*/ 244 w 1631"/>
              <a:gd name="T71" fmla="*/ 1364 h 2068"/>
              <a:gd name="T72" fmla="*/ 21 w 1631"/>
              <a:gd name="T73" fmla="*/ 1528 h 2068"/>
              <a:gd name="T74" fmla="*/ 68 w 1631"/>
              <a:gd name="T75" fmla="*/ 1721 h 2068"/>
              <a:gd name="T76" fmla="*/ 348 w 1631"/>
              <a:gd name="T77" fmla="*/ 1788 h 2068"/>
              <a:gd name="T78" fmla="*/ 716 w 1631"/>
              <a:gd name="T79" fmla="*/ 1619 h 2068"/>
              <a:gd name="T80" fmla="*/ 802 w 1631"/>
              <a:gd name="T81" fmla="*/ 1457 h 2068"/>
              <a:gd name="T82" fmla="*/ 780 w 1631"/>
              <a:gd name="T83" fmla="*/ 745 h 2068"/>
              <a:gd name="T84" fmla="*/ 1162 w 1631"/>
              <a:gd name="T85" fmla="*/ 645 h 2068"/>
              <a:gd name="T86" fmla="*/ 1333 w 1631"/>
              <a:gd name="T87" fmla="*/ 1351 h 2068"/>
              <a:gd name="T88" fmla="*/ 1249 w 1631"/>
              <a:gd name="T89" fmla="*/ 1605 h 2068"/>
              <a:gd name="T90" fmla="*/ 1095 w 1631"/>
              <a:gd name="T91" fmla="*/ 1626 h 2068"/>
              <a:gd name="T92" fmla="*/ 969 w 1631"/>
              <a:gd name="T93" fmla="*/ 1694 h 2068"/>
              <a:gd name="T94" fmla="*/ 893 w 1631"/>
              <a:gd name="T95" fmla="*/ 1797 h 2068"/>
              <a:gd name="T96" fmla="*/ 925 w 1631"/>
              <a:gd name="T97" fmla="*/ 1991 h 2068"/>
              <a:gd name="T98" fmla="*/ 1132 w 1631"/>
              <a:gd name="T99" fmla="*/ 2068 h 2068"/>
              <a:gd name="T100" fmla="*/ 1420 w 1631"/>
              <a:gd name="T101" fmla="*/ 1987 h 2068"/>
              <a:gd name="T102" fmla="*/ 1619 w 1631"/>
              <a:gd name="T103" fmla="*/ 1806 h 2068"/>
              <a:gd name="T104" fmla="*/ 1618 w 1631"/>
              <a:gd name="T105" fmla="*/ 1558 h 2068"/>
              <a:gd name="T106" fmla="*/ 1605 w 1631"/>
              <a:gd name="T107" fmla="*/ 1329 h 2068"/>
              <a:gd name="T108" fmla="*/ 1573 w 1631"/>
              <a:gd name="T109" fmla="*/ 581 h 2068"/>
              <a:gd name="T110" fmla="*/ 1534 w 1631"/>
              <a:gd name="T111" fmla="*/ 124 h 2068"/>
              <a:gd name="T112" fmla="*/ 1236 w 1631"/>
              <a:gd name="T113" fmla="*/ 81 h 2068"/>
              <a:gd name="T114" fmla="*/ 758 w 1631"/>
              <a:gd name="T115" fmla="*/ 176 h 2068"/>
              <a:gd name="T116" fmla="*/ 432 w 1631"/>
              <a:gd name="T117" fmla="*/ 270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31" h="2068">
                <a:moveTo>
                  <a:pt x="531" y="318"/>
                </a:moveTo>
                <a:lnTo>
                  <a:pt x="1228" y="172"/>
                </a:lnTo>
                <a:lnTo>
                  <a:pt x="1254" y="164"/>
                </a:lnTo>
                <a:lnTo>
                  <a:pt x="1282" y="156"/>
                </a:lnTo>
                <a:lnTo>
                  <a:pt x="1311" y="147"/>
                </a:lnTo>
                <a:lnTo>
                  <a:pt x="1341" y="137"/>
                </a:lnTo>
                <a:lnTo>
                  <a:pt x="1371" y="127"/>
                </a:lnTo>
                <a:lnTo>
                  <a:pt x="1399" y="120"/>
                </a:lnTo>
                <a:lnTo>
                  <a:pt x="1425" y="113"/>
                </a:lnTo>
                <a:lnTo>
                  <a:pt x="1448" y="110"/>
                </a:lnTo>
                <a:lnTo>
                  <a:pt x="1449" y="145"/>
                </a:lnTo>
                <a:lnTo>
                  <a:pt x="1451" y="178"/>
                </a:lnTo>
                <a:lnTo>
                  <a:pt x="1456" y="211"/>
                </a:lnTo>
                <a:lnTo>
                  <a:pt x="1460" y="243"/>
                </a:lnTo>
                <a:lnTo>
                  <a:pt x="1464" y="276"/>
                </a:lnTo>
                <a:lnTo>
                  <a:pt x="1469" y="310"/>
                </a:lnTo>
                <a:lnTo>
                  <a:pt x="1472" y="344"/>
                </a:lnTo>
                <a:lnTo>
                  <a:pt x="1473" y="380"/>
                </a:lnTo>
                <a:lnTo>
                  <a:pt x="1488" y="670"/>
                </a:lnTo>
                <a:lnTo>
                  <a:pt x="1493" y="703"/>
                </a:lnTo>
                <a:lnTo>
                  <a:pt x="1495" y="736"/>
                </a:lnTo>
                <a:lnTo>
                  <a:pt x="1497" y="771"/>
                </a:lnTo>
                <a:lnTo>
                  <a:pt x="1499" y="807"/>
                </a:lnTo>
                <a:lnTo>
                  <a:pt x="1500" y="880"/>
                </a:lnTo>
                <a:lnTo>
                  <a:pt x="1501" y="954"/>
                </a:lnTo>
                <a:lnTo>
                  <a:pt x="1501" y="1029"/>
                </a:lnTo>
                <a:lnTo>
                  <a:pt x="1502" y="1104"/>
                </a:lnTo>
                <a:lnTo>
                  <a:pt x="1503" y="1141"/>
                </a:lnTo>
                <a:lnTo>
                  <a:pt x="1506" y="1177"/>
                </a:lnTo>
                <a:lnTo>
                  <a:pt x="1508" y="1213"/>
                </a:lnTo>
                <a:lnTo>
                  <a:pt x="1511" y="1248"/>
                </a:lnTo>
                <a:lnTo>
                  <a:pt x="1514" y="1279"/>
                </a:lnTo>
                <a:lnTo>
                  <a:pt x="1515" y="1313"/>
                </a:lnTo>
                <a:lnTo>
                  <a:pt x="1516" y="1349"/>
                </a:lnTo>
                <a:lnTo>
                  <a:pt x="1517" y="1385"/>
                </a:lnTo>
                <a:lnTo>
                  <a:pt x="1517" y="1422"/>
                </a:lnTo>
                <a:lnTo>
                  <a:pt x="1519" y="1459"/>
                </a:lnTo>
                <a:lnTo>
                  <a:pt x="1522" y="1494"/>
                </a:lnTo>
                <a:lnTo>
                  <a:pt x="1525" y="1528"/>
                </a:lnTo>
                <a:lnTo>
                  <a:pt x="1528" y="1559"/>
                </a:lnTo>
                <a:lnTo>
                  <a:pt x="1531" y="1592"/>
                </a:lnTo>
                <a:lnTo>
                  <a:pt x="1532" y="1625"/>
                </a:lnTo>
                <a:lnTo>
                  <a:pt x="1534" y="1665"/>
                </a:lnTo>
                <a:lnTo>
                  <a:pt x="1536" y="1688"/>
                </a:lnTo>
                <a:lnTo>
                  <a:pt x="1540" y="1708"/>
                </a:lnTo>
                <a:lnTo>
                  <a:pt x="1544" y="1723"/>
                </a:lnTo>
                <a:lnTo>
                  <a:pt x="1547" y="1736"/>
                </a:lnTo>
                <a:lnTo>
                  <a:pt x="1547" y="1743"/>
                </a:lnTo>
                <a:lnTo>
                  <a:pt x="1547" y="1748"/>
                </a:lnTo>
                <a:lnTo>
                  <a:pt x="1547" y="1755"/>
                </a:lnTo>
                <a:lnTo>
                  <a:pt x="1545" y="1761"/>
                </a:lnTo>
                <a:lnTo>
                  <a:pt x="1541" y="1768"/>
                </a:lnTo>
                <a:lnTo>
                  <a:pt x="1538" y="1775"/>
                </a:lnTo>
                <a:lnTo>
                  <a:pt x="1533" y="1783"/>
                </a:lnTo>
                <a:lnTo>
                  <a:pt x="1526" y="1791"/>
                </a:lnTo>
                <a:lnTo>
                  <a:pt x="1519" y="1800"/>
                </a:lnTo>
                <a:lnTo>
                  <a:pt x="1510" y="1809"/>
                </a:lnTo>
                <a:lnTo>
                  <a:pt x="1500" y="1819"/>
                </a:lnTo>
                <a:lnTo>
                  <a:pt x="1489" y="1827"/>
                </a:lnTo>
                <a:lnTo>
                  <a:pt x="1465" y="1847"/>
                </a:lnTo>
                <a:lnTo>
                  <a:pt x="1437" y="1867"/>
                </a:lnTo>
                <a:lnTo>
                  <a:pt x="1406" y="1887"/>
                </a:lnTo>
                <a:lnTo>
                  <a:pt x="1372" y="1906"/>
                </a:lnTo>
                <a:lnTo>
                  <a:pt x="1336" y="1925"/>
                </a:lnTo>
                <a:lnTo>
                  <a:pt x="1300" y="1941"/>
                </a:lnTo>
                <a:lnTo>
                  <a:pt x="1280" y="1949"/>
                </a:lnTo>
                <a:lnTo>
                  <a:pt x="1262" y="1956"/>
                </a:lnTo>
                <a:lnTo>
                  <a:pt x="1242" y="1963"/>
                </a:lnTo>
                <a:lnTo>
                  <a:pt x="1224" y="1968"/>
                </a:lnTo>
                <a:lnTo>
                  <a:pt x="1204" y="1974"/>
                </a:lnTo>
                <a:lnTo>
                  <a:pt x="1186" y="1977"/>
                </a:lnTo>
                <a:lnTo>
                  <a:pt x="1167" y="1980"/>
                </a:lnTo>
                <a:lnTo>
                  <a:pt x="1149" y="1982"/>
                </a:lnTo>
                <a:lnTo>
                  <a:pt x="1130" y="1984"/>
                </a:lnTo>
                <a:lnTo>
                  <a:pt x="1113" y="1984"/>
                </a:lnTo>
                <a:lnTo>
                  <a:pt x="1097" y="1982"/>
                </a:lnTo>
                <a:lnTo>
                  <a:pt x="1079" y="1980"/>
                </a:lnTo>
                <a:lnTo>
                  <a:pt x="1064" y="1977"/>
                </a:lnTo>
                <a:lnTo>
                  <a:pt x="1049" y="1972"/>
                </a:lnTo>
                <a:lnTo>
                  <a:pt x="1035" y="1966"/>
                </a:lnTo>
                <a:lnTo>
                  <a:pt x="1022" y="1957"/>
                </a:lnTo>
                <a:lnTo>
                  <a:pt x="1010" y="1950"/>
                </a:lnTo>
                <a:lnTo>
                  <a:pt x="1001" y="1941"/>
                </a:lnTo>
                <a:lnTo>
                  <a:pt x="993" y="1931"/>
                </a:lnTo>
                <a:lnTo>
                  <a:pt x="985" y="1923"/>
                </a:lnTo>
                <a:lnTo>
                  <a:pt x="980" y="1912"/>
                </a:lnTo>
                <a:lnTo>
                  <a:pt x="975" y="1902"/>
                </a:lnTo>
                <a:lnTo>
                  <a:pt x="972" y="1891"/>
                </a:lnTo>
                <a:lnTo>
                  <a:pt x="970" y="1880"/>
                </a:lnTo>
                <a:lnTo>
                  <a:pt x="970" y="1870"/>
                </a:lnTo>
                <a:lnTo>
                  <a:pt x="970" y="1859"/>
                </a:lnTo>
                <a:lnTo>
                  <a:pt x="972" y="1848"/>
                </a:lnTo>
                <a:lnTo>
                  <a:pt x="974" y="1836"/>
                </a:lnTo>
                <a:lnTo>
                  <a:pt x="979" y="1825"/>
                </a:lnTo>
                <a:lnTo>
                  <a:pt x="984" y="1814"/>
                </a:lnTo>
                <a:lnTo>
                  <a:pt x="989" y="1803"/>
                </a:lnTo>
                <a:lnTo>
                  <a:pt x="997" y="1793"/>
                </a:lnTo>
                <a:lnTo>
                  <a:pt x="1006" y="1783"/>
                </a:lnTo>
                <a:lnTo>
                  <a:pt x="1014" y="1772"/>
                </a:lnTo>
                <a:lnTo>
                  <a:pt x="1025" y="1762"/>
                </a:lnTo>
                <a:lnTo>
                  <a:pt x="1036" y="1752"/>
                </a:lnTo>
                <a:lnTo>
                  <a:pt x="1049" y="1744"/>
                </a:lnTo>
                <a:lnTo>
                  <a:pt x="1062" y="1735"/>
                </a:lnTo>
                <a:lnTo>
                  <a:pt x="1076" y="1727"/>
                </a:lnTo>
                <a:lnTo>
                  <a:pt x="1091" y="1720"/>
                </a:lnTo>
                <a:lnTo>
                  <a:pt x="1106" y="1713"/>
                </a:lnTo>
                <a:lnTo>
                  <a:pt x="1124" y="1708"/>
                </a:lnTo>
                <a:lnTo>
                  <a:pt x="1141" y="1702"/>
                </a:lnTo>
                <a:lnTo>
                  <a:pt x="1160" y="1698"/>
                </a:lnTo>
                <a:lnTo>
                  <a:pt x="1178" y="1695"/>
                </a:lnTo>
                <a:lnTo>
                  <a:pt x="1199" y="1693"/>
                </a:lnTo>
                <a:lnTo>
                  <a:pt x="1219" y="1690"/>
                </a:lnTo>
                <a:lnTo>
                  <a:pt x="1240" y="1690"/>
                </a:lnTo>
                <a:lnTo>
                  <a:pt x="1260" y="1692"/>
                </a:lnTo>
                <a:lnTo>
                  <a:pt x="1281" y="1694"/>
                </a:lnTo>
                <a:lnTo>
                  <a:pt x="1302" y="1698"/>
                </a:lnTo>
                <a:lnTo>
                  <a:pt x="1321" y="1702"/>
                </a:lnTo>
                <a:lnTo>
                  <a:pt x="1340" y="1707"/>
                </a:lnTo>
                <a:lnTo>
                  <a:pt x="1358" y="1711"/>
                </a:lnTo>
                <a:lnTo>
                  <a:pt x="1374" y="1713"/>
                </a:lnTo>
                <a:lnTo>
                  <a:pt x="1388" y="1715"/>
                </a:lnTo>
                <a:lnTo>
                  <a:pt x="1396" y="1714"/>
                </a:lnTo>
                <a:lnTo>
                  <a:pt x="1403" y="1714"/>
                </a:lnTo>
                <a:lnTo>
                  <a:pt x="1408" y="1712"/>
                </a:lnTo>
                <a:lnTo>
                  <a:pt x="1413" y="1710"/>
                </a:lnTo>
                <a:lnTo>
                  <a:pt x="1419" y="1707"/>
                </a:lnTo>
                <a:lnTo>
                  <a:pt x="1423" y="1703"/>
                </a:lnTo>
                <a:lnTo>
                  <a:pt x="1426" y="1698"/>
                </a:lnTo>
                <a:lnTo>
                  <a:pt x="1430" y="1692"/>
                </a:lnTo>
                <a:lnTo>
                  <a:pt x="1433" y="1685"/>
                </a:lnTo>
                <a:lnTo>
                  <a:pt x="1434" y="1676"/>
                </a:lnTo>
                <a:lnTo>
                  <a:pt x="1436" y="1667"/>
                </a:lnTo>
                <a:lnTo>
                  <a:pt x="1436" y="1656"/>
                </a:lnTo>
                <a:lnTo>
                  <a:pt x="1436" y="1644"/>
                </a:lnTo>
                <a:lnTo>
                  <a:pt x="1435" y="1630"/>
                </a:lnTo>
                <a:lnTo>
                  <a:pt x="1434" y="1614"/>
                </a:lnTo>
                <a:lnTo>
                  <a:pt x="1431" y="1598"/>
                </a:lnTo>
                <a:lnTo>
                  <a:pt x="1411" y="1274"/>
                </a:lnTo>
                <a:lnTo>
                  <a:pt x="1410" y="1253"/>
                </a:lnTo>
                <a:lnTo>
                  <a:pt x="1410" y="1231"/>
                </a:lnTo>
                <a:lnTo>
                  <a:pt x="1411" y="1211"/>
                </a:lnTo>
                <a:lnTo>
                  <a:pt x="1411" y="1190"/>
                </a:lnTo>
                <a:lnTo>
                  <a:pt x="1411" y="1168"/>
                </a:lnTo>
                <a:lnTo>
                  <a:pt x="1411" y="1148"/>
                </a:lnTo>
                <a:lnTo>
                  <a:pt x="1410" y="1126"/>
                </a:lnTo>
                <a:lnTo>
                  <a:pt x="1408" y="1105"/>
                </a:lnTo>
                <a:lnTo>
                  <a:pt x="1405" y="1076"/>
                </a:lnTo>
                <a:lnTo>
                  <a:pt x="1401" y="1045"/>
                </a:lnTo>
                <a:lnTo>
                  <a:pt x="1398" y="1011"/>
                </a:lnTo>
                <a:lnTo>
                  <a:pt x="1396" y="976"/>
                </a:lnTo>
                <a:lnTo>
                  <a:pt x="1392" y="903"/>
                </a:lnTo>
                <a:lnTo>
                  <a:pt x="1388" y="830"/>
                </a:lnTo>
                <a:lnTo>
                  <a:pt x="1384" y="755"/>
                </a:lnTo>
                <a:lnTo>
                  <a:pt x="1379" y="682"/>
                </a:lnTo>
                <a:lnTo>
                  <a:pt x="1375" y="647"/>
                </a:lnTo>
                <a:lnTo>
                  <a:pt x="1372" y="614"/>
                </a:lnTo>
                <a:lnTo>
                  <a:pt x="1367" y="582"/>
                </a:lnTo>
                <a:lnTo>
                  <a:pt x="1362" y="552"/>
                </a:lnTo>
                <a:lnTo>
                  <a:pt x="1360" y="544"/>
                </a:lnTo>
                <a:lnTo>
                  <a:pt x="1359" y="535"/>
                </a:lnTo>
                <a:lnTo>
                  <a:pt x="1357" y="527"/>
                </a:lnTo>
                <a:lnTo>
                  <a:pt x="1354" y="518"/>
                </a:lnTo>
                <a:lnTo>
                  <a:pt x="1350" y="514"/>
                </a:lnTo>
                <a:lnTo>
                  <a:pt x="1348" y="509"/>
                </a:lnTo>
                <a:lnTo>
                  <a:pt x="1344" y="506"/>
                </a:lnTo>
                <a:lnTo>
                  <a:pt x="1340" y="504"/>
                </a:lnTo>
                <a:lnTo>
                  <a:pt x="1334" y="501"/>
                </a:lnTo>
                <a:lnTo>
                  <a:pt x="1328" y="500"/>
                </a:lnTo>
                <a:lnTo>
                  <a:pt x="1320" y="499"/>
                </a:lnTo>
                <a:lnTo>
                  <a:pt x="1311" y="499"/>
                </a:lnTo>
                <a:lnTo>
                  <a:pt x="1297" y="500"/>
                </a:lnTo>
                <a:lnTo>
                  <a:pt x="1291" y="502"/>
                </a:lnTo>
                <a:lnTo>
                  <a:pt x="1276" y="508"/>
                </a:lnTo>
                <a:lnTo>
                  <a:pt x="1253" y="518"/>
                </a:lnTo>
                <a:lnTo>
                  <a:pt x="1221" y="530"/>
                </a:lnTo>
                <a:lnTo>
                  <a:pt x="1180" y="544"/>
                </a:lnTo>
                <a:lnTo>
                  <a:pt x="1129" y="559"/>
                </a:lnTo>
                <a:lnTo>
                  <a:pt x="1100" y="567"/>
                </a:lnTo>
                <a:lnTo>
                  <a:pt x="1069" y="575"/>
                </a:lnTo>
                <a:lnTo>
                  <a:pt x="1035" y="583"/>
                </a:lnTo>
                <a:lnTo>
                  <a:pt x="998" y="591"/>
                </a:lnTo>
                <a:lnTo>
                  <a:pt x="952" y="601"/>
                </a:lnTo>
                <a:lnTo>
                  <a:pt x="907" y="611"/>
                </a:lnTo>
                <a:lnTo>
                  <a:pt x="864" y="623"/>
                </a:lnTo>
                <a:lnTo>
                  <a:pt x="820" y="636"/>
                </a:lnTo>
                <a:lnTo>
                  <a:pt x="800" y="644"/>
                </a:lnTo>
                <a:lnTo>
                  <a:pt x="779" y="652"/>
                </a:lnTo>
                <a:lnTo>
                  <a:pt x="759" y="660"/>
                </a:lnTo>
                <a:lnTo>
                  <a:pt x="739" y="669"/>
                </a:lnTo>
                <a:lnTo>
                  <a:pt x="720" y="678"/>
                </a:lnTo>
                <a:lnTo>
                  <a:pt x="701" y="689"/>
                </a:lnTo>
                <a:lnTo>
                  <a:pt x="682" y="699"/>
                </a:lnTo>
                <a:lnTo>
                  <a:pt x="665" y="710"/>
                </a:lnTo>
                <a:lnTo>
                  <a:pt x="665" y="741"/>
                </a:lnTo>
                <a:lnTo>
                  <a:pt x="667" y="776"/>
                </a:lnTo>
                <a:lnTo>
                  <a:pt x="669" y="816"/>
                </a:lnTo>
                <a:lnTo>
                  <a:pt x="673" y="858"/>
                </a:lnTo>
                <a:lnTo>
                  <a:pt x="680" y="951"/>
                </a:lnTo>
                <a:lnTo>
                  <a:pt x="689" y="1050"/>
                </a:lnTo>
                <a:lnTo>
                  <a:pt x="698" y="1149"/>
                </a:lnTo>
                <a:lnTo>
                  <a:pt x="706" y="1243"/>
                </a:lnTo>
                <a:lnTo>
                  <a:pt x="712" y="1328"/>
                </a:lnTo>
                <a:lnTo>
                  <a:pt x="715" y="1396"/>
                </a:lnTo>
                <a:lnTo>
                  <a:pt x="715" y="1418"/>
                </a:lnTo>
                <a:lnTo>
                  <a:pt x="714" y="1438"/>
                </a:lnTo>
                <a:lnTo>
                  <a:pt x="711" y="1456"/>
                </a:lnTo>
                <a:lnTo>
                  <a:pt x="707" y="1472"/>
                </a:lnTo>
                <a:lnTo>
                  <a:pt x="703" y="1487"/>
                </a:lnTo>
                <a:lnTo>
                  <a:pt x="697" y="1502"/>
                </a:lnTo>
                <a:lnTo>
                  <a:pt x="690" y="1516"/>
                </a:lnTo>
                <a:lnTo>
                  <a:pt x="681" y="1529"/>
                </a:lnTo>
                <a:lnTo>
                  <a:pt x="672" y="1541"/>
                </a:lnTo>
                <a:lnTo>
                  <a:pt x="661" y="1552"/>
                </a:lnTo>
                <a:lnTo>
                  <a:pt x="649" y="1563"/>
                </a:lnTo>
                <a:lnTo>
                  <a:pt x="636" y="1574"/>
                </a:lnTo>
                <a:lnTo>
                  <a:pt x="605" y="1596"/>
                </a:lnTo>
                <a:lnTo>
                  <a:pt x="570" y="1620"/>
                </a:lnTo>
                <a:lnTo>
                  <a:pt x="552" y="1630"/>
                </a:lnTo>
                <a:lnTo>
                  <a:pt x="535" y="1639"/>
                </a:lnTo>
                <a:lnTo>
                  <a:pt x="518" y="1648"/>
                </a:lnTo>
                <a:lnTo>
                  <a:pt x="499" y="1657"/>
                </a:lnTo>
                <a:lnTo>
                  <a:pt x="481" y="1664"/>
                </a:lnTo>
                <a:lnTo>
                  <a:pt x="462" y="1671"/>
                </a:lnTo>
                <a:lnTo>
                  <a:pt x="443" y="1677"/>
                </a:lnTo>
                <a:lnTo>
                  <a:pt x="423" y="1683"/>
                </a:lnTo>
                <a:lnTo>
                  <a:pt x="403" y="1687"/>
                </a:lnTo>
                <a:lnTo>
                  <a:pt x="382" y="1692"/>
                </a:lnTo>
                <a:lnTo>
                  <a:pt x="361" y="1695"/>
                </a:lnTo>
                <a:lnTo>
                  <a:pt x="340" y="1697"/>
                </a:lnTo>
                <a:lnTo>
                  <a:pt x="318" y="1699"/>
                </a:lnTo>
                <a:lnTo>
                  <a:pt x="295" y="1701"/>
                </a:lnTo>
                <a:lnTo>
                  <a:pt x="272" y="1702"/>
                </a:lnTo>
                <a:lnTo>
                  <a:pt x="249" y="1702"/>
                </a:lnTo>
                <a:lnTo>
                  <a:pt x="238" y="1702"/>
                </a:lnTo>
                <a:lnTo>
                  <a:pt x="226" y="1701"/>
                </a:lnTo>
                <a:lnTo>
                  <a:pt x="214" y="1699"/>
                </a:lnTo>
                <a:lnTo>
                  <a:pt x="203" y="1697"/>
                </a:lnTo>
                <a:lnTo>
                  <a:pt x="192" y="1695"/>
                </a:lnTo>
                <a:lnTo>
                  <a:pt x="181" y="1690"/>
                </a:lnTo>
                <a:lnTo>
                  <a:pt x="171" y="1687"/>
                </a:lnTo>
                <a:lnTo>
                  <a:pt x="161" y="1683"/>
                </a:lnTo>
                <a:lnTo>
                  <a:pt x="151" y="1677"/>
                </a:lnTo>
                <a:lnTo>
                  <a:pt x="142" y="1672"/>
                </a:lnTo>
                <a:lnTo>
                  <a:pt x="134" y="1667"/>
                </a:lnTo>
                <a:lnTo>
                  <a:pt x="125" y="1660"/>
                </a:lnTo>
                <a:lnTo>
                  <a:pt x="118" y="1654"/>
                </a:lnTo>
                <a:lnTo>
                  <a:pt x="112" y="1646"/>
                </a:lnTo>
                <a:lnTo>
                  <a:pt x="107" y="1638"/>
                </a:lnTo>
                <a:lnTo>
                  <a:pt x="102" y="1631"/>
                </a:lnTo>
                <a:lnTo>
                  <a:pt x="98" y="1623"/>
                </a:lnTo>
                <a:lnTo>
                  <a:pt x="96" y="1614"/>
                </a:lnTo>
                <a:lnTo>
                  <a:pt x="95" y="1606"/>
                </a:lnTo>
                <a:lnTo>
                  <a:pt x="94" y="1596"/>
                </a:lnTo>
                <a:lnTo>
                  <a:pt x="95" y="1587"/>
                </a:lnTo>
                <a:lnTo>
                  <a:pt x="98" y="1578"/>
                </a:lnTo>
                <a:lnTo>
                  <a:pt x="101" y="1569"/>
                </a:lnTo>
                <a:lnTo>
                  <a:pt x="107" y="1559"/>
                </a:lnTo>
                <a:lnTo>
                  <a:pt x="113" y="1548"/>
                </a:lnTo>
                <a:lnTo>
                  <a:pt x="121" y="1538"/>
                </a:lnTo>
                <a:lnTo>
                  <a:pt x="132" y="1529"/>
                </a:lnTo>
                <a:lnTo>
                  <a:pt x="142" y="1519"/>
                </a:lnTo>
                <a:lnTo>
                  <a:pt x="156" y="1508"/>
                </a:lnTo>
                <a:lnTo>
                  <a:pt x="172" y="1498"/>
                </a:lnTo>
                <a:lnTo>
                  <a:pt x="189" y="1487"/>
                </a:lnTo>
                <a:lnTo>
                  <a:pt x="207" y="1478"/>
                </a:lnTo>
                <a:lnTo>
                  <a:pt x="236" y="1464"/>
                </a:lnTo>
                <a:lnTo>
                  <a:pt x="264" y="1453"/>
                </a:lnTo>
                <a:lnTo>
                  <a:pt x="290" y="1444"/>
                </a:lnTo>
                <a:lnTo>
                  <a:pt x="316" y="1436"/>
                </a:lnTo>
                <a:lnTo>
                  <a:pt x="340" y="1432"/>
                </a:lnTo>
                <a:lnTo>
                  <a:pt x="363" y="1429"/>
                </a:lnTo>
                <a:lnTo>
                  <a:pt x="385" y="1427"/>
                </a:lnTo>
                <a:lnTo>
                  <a:pt x="407" y="1426"/>
                </a:lnTo>
                <a:lnTo>
                  <a:pt x="426" y="1427"/>
                </a:lnTo>
                <a:lnTo>
                  <a:pt x="446" y="1428"/>
                </a:lnTo>
                <a:lnTo>
                  <a:pt x="464" y="1430"/>
                </a:lnTo>
                <a:lnTo>
                  <a:pt x="481" y="1433"/>
                </a:lnTo>
                <a:lnTo>
                  <a:pt x="512" y="1441"/>
                </a:lnTo>
                <a:lnTo>
                  <a:pt x="539" y="1448"/>
                </a:lnTo>
                <a:lnTo>
                  <a:pt x="563" y="1455"/>
                </a:lnTo>
                <a:lnTo>
                  <a:pt x="582" y="1460"/>
                </a:lnTo>
                <a:lnTo>
                  <a:pt x="590" y="1461"/>
                </a:lnTo>
                <a:lnTo>
                  <a:pt x="597" y="1461"/>
                </a:lnTo>
                <a:lnTo>
                  <a:pt x="603" y="1459"/>
                </a:lnTo>
                <a:lnTo>
                  <a:pt x="608" y="1457"/>
                </a:lnTo>
                <a:lnTo>
                  <a:pt x="612" y="1453"/>
                </a:lnTo>
                <a:lnTo>
                  <a:pt x="615" y="1446"/>
                </a:lnTo>
                <a:lnTo>
                  <a:pt x="617" y="1439"/>
                </a:lnTo>
                <a:lnTo>
                  <a:pt x="618" y="1429"/>
                </a:lnTo>
                <a:lnTo>
                  <a:pt x="618" y="1416"/>
                </a:lnTo>
                <a:lnTo>
                  <a:pt x="617" y="1402"/>
                </a:lnTo>
                <a:lnTo>
                  <a:pt x="616" y="1383"/>
                </a:lnTo>
                <a:lnTo>
                  <a:pt x="613" y="1364"/>
                </a:lnTo>
                <a:lnTo>
                  <a:pt x="609" y="1322"/>
                </a:lnTo>
                <a:lnTo>
                  <a:pt x="605" y="1279"/>
                </a:lnTo>
                <a:lnTo>
                  <a:pt x="602" y="1235"/>
                </a:lnTo>
                <a:lnTo>
                  <a:pt x="601" y="1189"/>
                </a:lnTo>
                <a:lnTo>
                  <a:pt x="599" y="1143"/>
                </a:lnTo>
                <a:lnTo>
                  <a:pt x="597" y="1098"/>
                </a:lnTo>
                <a:lnTo>
                  <a:pt x="594" y="1052"/>
                </a:lnTo>
                <a:lnTo>
                  <a:pt x="588" y="1008"/>
                </a:lnTo>
                <a:lnTo>
                  <a:pt x="531" y="318"/>
                </a:lnTo>
                <a:close/>
                <a:moveTo>
                  <a:pt x="432" y="270"/>
                </a:moveTo>
                <a:lnTo>
                  <a:pt x="482" y="795"/>
                </a:lnTo>
                <a:lnTo>
                  <a:pt x="487" y="862"/>
                </a:lnTo>
                <a:lnTo>
                  <a:pt x="494" y="930"/>
                </a:lnTo>
                <a:lnTo>
                  <a:pt x="499" y="998"/>
                </a:lnTo>
                <a:lnTo>
                  <a:pt x="506" y="1066"/>
                </a:lnTo>
                <a:lnTo>
                  <a:pt x="510" y="1135"/>
                </a:lnTo>
                <a:lnTo>
                  <a:pt x="514" y="1205"/>
                </a:lnTo>
                <a:lnTo>
                  <a:pt x="518" y="1276"/>
                </a:lnTo>
                <a:lnTo>
                  <a:pt x="518" y="1347"/>
                </a:lnTo>
                <a:lnTo>
                  <a:pt x="490" y="1343"/>
                </a:lnTo>
                <a:lnTo>
                  <a:pt x="464" y="1341"/>
                </a:lnTo>
                <a:lnTo>
                  <a:pt x="441" y="1338"/>
                </a:lnTo>
                <a:lnTo>
                  <a:pt x="417" y="1337"/>
                </a:lnTo>
                <a:lnTo>
                  <a:pt x="394" y="1337"/>
                </a:lnTo>
                <a:lnTo>
                  <a:pt x="371" y="1337"/>
                </a:lnTo>
                <a:lnTo>
                  <a:pt x="349" y="1339"/>
                </a:lnTo>
                <a:lnTo>
                  <a:pt x="329" y="1341"/>
                </a:lnTo>
                <a:lnTo>
                  <a:pt x="307" y="1344"/>
                </a:lnTo>
                <a:lnTo>
                  <a:pt x="287" y="1350"/>
                </a:lnTo>
                <a:lnTo>
                  <a:pt x="265" y="1356"/>
                </a:lnTo>
                <a:lnTo>
                  <a:pt x="244" y="1364"/>
                </a:lnTo>
                <a:lnTo>
                  <a:pt x="222" y="1372"/>
                </a:lnTo>
                <a:lnTo>
                  <a:pt x="199" y="1383"/>
                </a:lnTo>
                <a:lnTo>
                  <a:pt x="176" y="1395"/>
                </a:lnTo>
                <a:lnTo>
                  <a:pt x="151" y="1408"/>
                </a:lnTo>
                <a:lnTo>
                  <a:pt x="114" y="1432"/>
                </a:lnTo>
                <a:lnTo>
                  <a:pt x="83" y="1456"/>
                </a:lnTo>
                <a:lnTo>
                  <a:pt x="57" y="1480"/>
                </a:lnTo>
                <a:lnTo>
                  <a:pt x="36" y="1504"/>
                </a:lnTo>
                <a:lnTo>
                  <a:pt x="21" y="1528"/>
                </a:lnTo>
                <a:lnTo>
                  <a:pt x="9" y="1553"/>
                </a:lnTo>
                <a:lnTo>
                  <a:pt x="2" y="1575"/>
                </a:lnTo>
                <a:lnTo>
                  <a:pt x="0" y="1599"/>
                </a:lnTo>
                <a:lnTo>
                  <a:pt x="2" y="1622"/>
                </a:lnTo>
                <a:lnTo>
                  <a:pt x="9" y="1644"/>
                </a:lnTo>
                <a:lnTo>
                  <a:pt x="18" y="1664"/>
                </a:lnTo>
                <a:lnTo>
                  <a:pt x="32" y="1685"/>
                </a:lnTo>
                <a:lnTo>
                  <a:pt x="48" y="1703"/>
                </a:lnTo>
                <a:lnTo>
                  <a:pt x="68" y="1721"/>
                </a:lnTo>
                <a:lnTo>
                  <a:pt x="89" y="1736"/>
                </a:lnTo>
                <a:lnTo>
                  <a:pt x="115" y="1750"/>
                </a:lnTo>
                <a:lnTo>
                  <a:pt x="142" y="1762"/>
                </a:lnTo>
                <a:lnTo>
                  <a:pt x="173" y="1773"/>
                </a:lnTo>
                <a:lnTo>
                  <a:pt x="204" y="1781"/>
                </a:lnTo>
                <a:lnTo>
                  <a:pt x="238" y="1786"/>
                </a:lnTo>
                <a:lnTo>
                  <a:pt x="274" y="1789"/>
                </a:lnTo>
                <a:lnTo>
                  <a:pt x="310" y="1790"/>
                </a:lnTo>
                <a:lnTo>
                  <a:pt x="348" y="1788"/>
                </a:lnTo>
                <a:lnTo>
                  <a:pt x="389" y="1783"/>
                </a:lnTo>
                <a:lnTo>
                  <a:pt x="429" y="1775"/>
                </a:lnTo>
                <a:lnTo>
                  <a:pt x="469" y="1763"/>
                </a:lnTo>
                <a:lnTo>
                  <a:pt x="510" y="1749"/>
                </a:lnTo>
                <a:lnTo>
                  <a:pt x="551" y="1731"/>
                </a:lnTo>
                <a:lnTo>
                  <a:pt x="594" y="1708"/>
                </a:lnTo>
                <a:lnTo>
                  <a:pt x="635" y="1683"/>
                </a:lnTo>
                <a:lnTo>
                  <a:pt x="675" y="1652"/>
                </a:lnTo>
                <a:lnTo>
                  <a:pt x="716" y="1619"/>
                </a:lnTo>
                <a:lnTo>
                  <a:pt x="732" y="1601"/>
                </a:lnTo>
                <a:lnTo>
                  <a:pt x="748" y="1585"/>
                </a:lnTo>
                <a:lnTo>
                  <a:pt x="761" y="1568"/>
                </a:lnTo>
                <a:lnTo>
                  <a:pt x="771" y="1550"/>
                </a:lnTo>
                <a:lnTo>
                  <a:pt x="781" y="1532"/>
                </a:lnTo>
                <a:lnTo>
                  <a:pt x="789" y="1515"/>
                </a:lnTo>
                <a:lnTo>
                  <a:pt x="794" y="1496"/>
                </a:lnTo>
                <a:lnTo>
                  <a:pt x="798" y="1477"/>
                </a:lnTo>
                <a:lnTo>
                  <a:pt x="802" y="1457"/>
                </a:lnTo>
                <a:lnTo>
                  <a:pt x="804" y="1436"/>
                </a:lnTo>
                <a:lnTo>
                  <a:pt x="804" y="1416"/>
                </a:lnTo>
                <a:lnTo>
                  <a:pt x="804" y="1395"/>
                </a:lnTo>
                <a:lnTo>
                  <a:pt x="803" y="1374"/>
                </a:lnTo>
                <a:lnTo>
                  <a:pt x="801" y="1351"/>
                </a:lnTo>
                <a:lnTo>
                  <a:pt x="797" y="1328"/>
                </a:lnTo>
                <a:lnTo>
                  <a:pt x="794" y="1303"/>
                </a:lnTo>
                <a:lnTo>
                  <a:pt x="751" y="759"/>
                </a:lnTo>
                <a:lnTo>
                  <a:pt x="780" y="745"/>
                </a:lnTo>
                <a:lnTo>
                  <a:pt x="811" y="732"/>
                </a:lnTo>
                <a:lnTo>
                  <a:pt x="845" y="720"/>
                </a:lnTo>
                <a:lnTo>
                  <a:pt x="879" y="710"/>
                </a:lnTo>
                <a:lnTo>
                  <a:pt x="913" y="700"/>
                </a:lnTo>
                <a:lnTo>
                  <a:pt x="948" y="693"/>
                </a:lnTo>
                <a:lnTo>
                  <a:pt x="984" y="684"/>
                </a:lnTo>
                <a:lnTo>
                  <a:pt x="1020" y="677"/>
                </a:lnTo>
                <a:lnTo>
                  <a:pt x="1091" y="661"/>
                </a:lnTo>
                <a:lnTo>
                  <a:pt x="1162" y="645"/>
                </a:lnTo>
                <a:lnTo>
                  <a:pt x="1195" y="635"/>
                </a:lnTo>
                <a:lnTo>
                  <a:pt x="1228" y="625"/>
                </a:lnTo>
                <a:lnTo>
                  <a:pt x="1259" y="614"/>
                </a:lnTo>
                <a:lnTo>
                  <a:pt x="1289" y="601"/>
                </a:lnTo>
                <a:lnTo>
                  <a:pt x="1316" y="1101"/>
                </a:lnTo>
                <a:lnTo>
                  <a:pt x="1321" y="1161"/>
                </a:lnTo>
                <a:lnTo>
                  <a:pt x="1327" y="1223"/>
                </a:lnTo>
                <a:lnTo>
                  <a:pt x="1330" y="1286"/>
                </a:lnTo>
                <a:lnTo>
                  <a:pt x="1333" y="1351"/>
                </a:lnTo>
                <a:lnTo>
                  <a:pt x="1335" y="1417"/>
                </a:lnTo>
                <a:lnTo>
                  <a:pt x="1336" y="1484"/>
                </a:lnTo>
                <a:lnTo>
                  <a:pt x="1337" y="1550"/>
                </a:lnTo>
                <a:lnTo>
                  <a:pt x="1337" y="1617"/>
                </a:lnTo>
                <a:lnTo>
                  <a:pt x="1320" y="1613"/>
                </a:lnTo>
                <a:lnTo>
                  <a:pt x="1303" y="1610"/>
                </a:lnTo>
                <a:lnTo>
                  <a:pt x="1284" y="1608"/>
                </a:lnTo>
                <a:lnTo>
                  <a:pt x="1267" y="1606"/>
                </a:lnTo>
                <a:lnTo>
                  <a:pt x="1249" y="1605"/>
                </a:lnTo>
                <a:lnTo>
                  <a:pt x="1231" y="1605"/>
                </a:lnTo>
                <a:lnTo>
                  <a:pt x="1213" y="1606"/>
                </a:lnTo>
                <a:lnTo>
                  <a:pt x="1195" y="1607"/>
                </a:lnTo>
                <a:lnTo>
                  <a:pt x="1178" y="1609"/>
                </a:lnTo>
                <a:lnTo>
                  <a:pt x="1161" y="1611"/>
                </a:lnTo>
                <a:lnTo>
                  <a:pt x="1144" y="1614"/>
                </a:lnTo>
                <a:lnTo>
                  <a:pt x="1127" y="1618"/>
                </a:lnTo>
                <a:lnTo>
                  <a:pt x="1111" y="1622"/>
                </a:lnTo>
                <a:lnTo>
                  <a:pt x="1095" y="1626"/>
                </a:lnTo>
                <a:lnTo>
                  <a:pt x="1079" y="1632"/>
                </a:lnTo>
                <a:lnTo>
                  <a:pt x="1063" y="1638"/>
                </a:lnTo>
                <a:lnTo>
                  <a:pt x="1048" y="1645"/>
                </a:lnTo>
                <a:lnTo>
                  <a:pt x="1034" y="1651"/>
                </a:lnTo>
                <a:lnTo>
                  <a:pt x="1020" y="1659"/>
                </a:lnTo>
                <a:lnTo>
                  <a:pt x="1006" y="1668"/>
                </a:lnTo>
                <a:lnTo>
                  <a:pt x="993" y="1676"/>
                </a:lnTo>
                <a:lnTo>
                  <a:pt x="981" y="1685"/>
                </a:lnTo>
                <a:lnTo>
                  <a:pt x="969" y="1694"/>
                </a:lnTo>
                <a:lnTo>
                  <a:pt x="957" y="1705"/>
                </a:lnTo>
                <a:lnTo>
                  <a:pt x="947" y="1714"/>
                </a:lnTo>
                <a:lnTo>
                  <a:pt x="936" y="1725"/>
                </a:lnTo>
                <a:lnTo>
                  <a:pt x="928" y="1736"/>
                </a:lnTo>
                <a:lnTo>
                  <a:pt x="919" y="1748"/>
                </a:lnTo>
                <a:lnTo>
                  <a:pt x="911" y="1759"/>
                </a:lnTo>
                <a:lnTo>
                  <a:pt x="905" y="1772"/>
                </a:lnTo>
                <a:lnTo>
                  <a:pt x="898" y="1784"/>
                </a:lnTo>
                <a:lnTo>
                  <a:pt x="893" y="1797"/>
                </a:lnTo>
                <a:lnTo>
                  <a:pt x="885" y="1823"/>
                </a:lnTo>
                <a:lnTo>
                  <a:pt x="881" y="1848"/>
                </a:lnTo>
                <a:lnTo>
                  <a:pt x="879" y="1872"/>
                </a:lnTo>
                <a:lnTo>
                  <a:pt x="880" y="1895"/>
                </a:lnTo>
                <a:lnTo>
                  <a:pt x="884" y="1916"/>
                </a:lnTo>
                <a:lnTo>
                  <a:pt x="891" y="1937"/>
                </a:lnTo>
                <a:lnTo>
                  <a:pt x="899" y="1956"/>
                </a:lnTo>
                <a:lnTo>
                  <a:pt x="911" y="1974"/>
                </a:lnTo>
                <a:lnTo>
                  <a:pt x="925" y="1991"/>
                </a:lnTo>
                <a:lnTo>
                  <a:pt x="942" y="2006"/>
                </a:lnTo>
                <a:lnTo>
                  <a:pt x="960" y="2019"/>
                </a:lnTo>
                <a:lnTo>
                  <a:pt x="980" y="2031"/>
                </a:lnTo>
                <a:lnTo>
                  <a:pt x="1001" y="2042"/>
                </a:lnTo>
                <a:lnTo>
                  <a:pt x="1025" y="2051"/>
                </a:lnTo>
                <a:lnTo>
                  <a:pt x="1050" y="2057"/>
                </a:lnTo>
                <a:lnTo>
                  <a:pt x="1076" y="2063"/>
                </a:lnTo>
                <a:lnTo>
                  <a:pt x="1103" y="2066"/>
                </a:lnTo>
                <a:lnTo>
                  <a:pt x="1132" y="2068"/>
                </a:lnTo>
                <a:lnTo>
                  <a:pt x="1162" y="2067"/>
                </a:lnTo>
                <a:lnTo>
                  <a:pt x="1192" y="2065"/>
                </a:lnTo>
                <a:lnTo>
                  <a:pt x="1224" y="2061"/>
                </a:lnTo>
                <a:lnTo>
                  <a:pt x="1256" y="2054"/>
                </a:lnTo>
                <a:lnTo>
                  <a:pt x="1289" y="2045"/>
                </a:lnTo>
                <a:lnTo>
                  <a:pt x="1321" y="2033"/>
                </a:lnTo>
                <a:lnTo>
                  <a:pt x="1354" y="2020"/>
                </a:lnTo>
                <a:lnTo>
                  <a:pt x="1387" y="2005"/>
                </a:lnTo>
                <a:lnTo>
                  <a:pt x="1420" y="1987"/>
                </a:lnTo>
                <a:lnTo>
                  <a:pt x="1452" y="1966"/>
                </a:lnTo>
                <a:lnTo>
                  <a:pt x="1485" y="1943"/>
                </a:lnTo>
                <a:lnTo>
                  <a:pt x="1517" y="1918"/>
                </a:lnTo>
                <a:lnTo>
                  <a:pt x="1549" y="1890"/>
                </a:lnTo>
                <a:lnTo>
                  <a:pt x="1580" y="1859"/>
                </a:lnTo>
                <a:lnTo>
                  <a:pt x="1593" y="1844"/>
                </a:lnTo>
                <a:lnTo>
                  <a:pt x="1604" y="1830"/>
                </a:lnTo>
                <a:lnTo>
                  <a:pt x="1613" y="1817"/>
                </a:lnTo>
                <a:lnTo>
                  <a:pt x="1619" y="1806"/>
                </a:lnTo>
                <a:lnTo>
                  <a:pt x="1625" y="1793"/>
                </a:lnTo>
                <a:lnTo>
                  <a:pt x="1628" y="1781"/>
                </a:lnTo>
                <a:lnTo>
                  <a:pt x="1630" y="1768"/>
                </a:lnTo>
                <a:lnTo>
                  <a:pt x="1631" y="1755"/>
                </a:lnTo>
                <a:lnTo>
                  <a:pt x="1629" y="1724"/>
                </a:lnTo>
                <a:lnTo>
                  <a:pt x="1626" y="1686"/>
                </a:lnTo>
                <a:lnTo>
                  <a:pt x="1623" y="1639"/>
                </a:lnTo>
                <a:lnTo>
                  <a:pt x="1619" y="1580"/>
                </a:lnTo>
                <a:lnTo>
                  <a:pt x="1618" y="1558"/>
                </a:lnTo>
                <a:lnTo>
                  <a:pt x="1617" y="1538"/>
                </a:lnTo>
                <a:lnTo>
                  <a:pt x="1615" y="1521"/>
                </a:lnTo>
                <a:lnTo>
                  <a:pt x="1613" y="1505"/>
                </a:lnTo>
                <a:lnTo>
                  <a:pt x="1611" y="1487"/>
                </a:lnTo>
                <a:lnTo>
                  <a:pt x="1609" y="1469"/>
                </a:lnTo>
                <a:lnTo>
                  <a:pt x="1608" y="1446"/>
                </a:lnTo>
                <a:lnTo>
                  <a:pt x="1606" y="1421"/>
                </a:lnTo>
                <a:lnTo>
                  <a:pt x="1606" y="1381"/>
                </a:lnTo>
                <a:lnTo>
                  <a:pt x="1605" y="1329"/>
                </a:lnTo>
                <a:lnTo>
                  <a:pt x="1603" y="1265"/>
                </a:lnTo>
                <a:lnTo>
                  <a:pt x="1601" y="1192"/>
                </a:lnTo>
                <a:lnTo>
                  <a:pt x="1598" y="1112"/>
                </a:lnTo>
                <a:lnTo>
                  <a:pt x="1594" y="1026"/>
                </a:lnTo>
                <a:lnTo>
                  <a:pt x="1590" y="937"/>
                </a:lnTo>
                <a:lnTo>
                  <a:pt x="1587" y="846"/>
                </a:lnTo>
                <a:lnTo>
                  <a:pt x="1581" y="755"/>
                </a:lnTo>
                <a:lnTo>
                  <a:pt x="1577" y="666"/>
                </a:lnTo>
                <a:lnTo>
                  <a:pt x="1573" y="581"/>
                </a:lnTo>
                <a:lnTo>
                  <a:pt x="1567" y="502"/>
                </a:lnTo>
                <a:lnTo>
                  <a:pt x="1563" y="430"/>
                </a:lnTo>
                <a:lnTo>
                  <a:pt x="1558" y="367"/>
                </a:lnTo>
                <a:lnTo>
                  <a:pt x="1553" y="316"/>
                </a:lnTo>
                <a:lnTo>
                  <a:pt x="1550" y="278"/>
                </a:lnTo>
                <a:lnTo>
                  <a:pt x="1545" y="232"/>
                </a:lnTo>
                <a:lnTo>
                  <a:pt x="1540" y="191"/>
                </a:lnTo>
                <a:lnTo>
                  <a:pt x="1538" y="156"/>
                </a:lnTo>
                <a:lnTo>
                  <a:pt x="1534" y="124"/>
                </a:lnTo>
                <a:lnTo>
                  <a:pt x="1531" y="108"/>
                </a:lnTo>
                <a:lnTo>
                  <a:pt x="1527" y="94"/>
                </a:lnTo>
                <a:lnTo>
                  <a:pt x="1523" y="79"/>
                </a:lnTo>
                <a:lnTo>
                  <a:pt x="1519" y="63"/>
                </a:lnTo>
                <a:lnTo>
                  <a:pt x="1512" y="48"/>
                </a:lnTo>
                <a:lnTo>
                  <a:pt x="1504" y="33"/>
                </a:lnTo>
                <a:lnTo>
                  <a:pt x="1496" y="17"/>
                </a:lnTo>
                <a:lnTo>
                  <a:pt x="1485" y="0"/>
                </a:lnTo>
                <a:lnTo>
                  <a:pt x="1236" y="81"/>
                </a:lnTo>
                <a:lnTo>
                  <a:pt x="1192" y="92"/>
                </a:lnTo>
                <a:lnTo>
                  <a:pt x="1146" y="102"/>
                </a:lnTo>
                <a:lnTo>
                  <a:pt x="1096" y="113"/>
                </a:lnTo>
                <a:lnTo>
                  <a:pt x="1042" y="124"/>
                </a:lnTo>
                <a:lnTo>
                  <a:pt x="987" y="134"/>
                </a:lnTo>
                <a:lnTo>
                  <a:pt x="931" y="144"/>
                </a:lnTo>
                <a:lnTo>
                  <a:pt x="873" y="154"/>
                </a:lnTo>
                <a:lnTo>
                  <a:pt x="816" y="165"/>
                </a:lnTo>
                <a:lnTo>
                  <a:pt x="758" y="176"/>
                </a:lnTo>
                <a:lnTo>
                  <a:pt x="703" y="187"/>
                </a:lnTo>
                <a:lnTo>
                  <a:pt x="649" y="199"/>
                </a:lnTo>
                <a:lnTo>
                  <a:pt x="598" y="212"/>
                </a:lnTo>
                <a:lnTo>
                  <a:pt x="550" y="225"/>
                </a:lnTo>
                <a:lnTo>
                  <a:pt x="506" y="239"/>
                </a:lnTo>
                <a:lnTo>
                  <a:pt x="485" y="246"/>
                </a:lnTo>
                <a:lnTo>
                  <a:pt x="467" y="253"/>
                </a:lnTo>
                <a:lnTo>
                  <a:pt x="448" y="262"/>
                </a:lnTo>
                <a:lnTo>
                  <a:pt x="432" y="27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22" name="Freeform 19"/>
          <p:cNvSpPr>
            <a:spLocks noEditPoints="1"/>
          </p:cNvSpPr>
          <p:nvPr/>
        </p:nvSpPr>
        <p:spPr bwMode="auto">
          <a:xfrm>
            <a:off x="3460960" y="3952940"/>
            <a:ext cx="418719" cy="451855"/>
          </a:xfrm>
          <a:custGeom>
            <a:avLst/>
            <a:gdLst>
              <a:gd name="T0" fmla="*/ 1191 w 1667"/>
              <a:gd name="T1" fmla="*/ 405 h 1802"/>
              <a:gd name="T2" fmla="*/ 1102 w 1667"/>
              <a:gd name="T3" fmla="*/ 563 h 1802"/>
              <a:gd name="T4" fmla="*/ 932 w 1667"/>
              <a:gd name="T5" fmla="*/ 625 h 1802"/>
              <a:gd name="T6" fmla="*/ 911 w 1667"/>
              <a:gd name="T7" fmla="*/ 519 h 1802"/>
              <a:gd name="T8" fmla="*/ 727 w 1667"/>
              <a:gd name="T9" fmla="*/ 509 h 1802"/>
              <a:gd name="T10" fmla="*/ 552 w 1667"/>
              <a:gd name="T11" fmla="*/ 570 h 1802"/>
              <a:gd name="T12" fmla="*/ 330 w 1667"/>
              <a:gd name="T13" fmla="*/ 784 h 1802"/>
              <a:gd name="T14" fmla="*/ 254 w 1667"/>
              <a:gd name="T15" fmla="*/ 954 h 1802"/>
              <a:gd name="T16" fmla="*/ 291 w 1667"/>
              <a:gd name="T17" fmla="*/ 1253 h 1802"/>
              <a:gd name="T18" fmla="*/ 457 w 1667"/>
              <a:gd name="T19" fmla="*/ 1488 h 1802"/>
              <a:gd name="T20" fmla="*/ 684 w 1667"/>
              <a:gd name="T21" fmla="*/ 1590 h 1802"/>
              <a:gd name="T22" fmla="*/ 939 w 1667"/>
              <a:gd name="T23" fmla="*/ 1577 h 1802"/>
              <a:gd name="T24" fmla="*/ 1172 w 1667"/>
              <a:gd name="T25" fmla="*/ 1487 h 1802"/>
              <a:gd name="T26" fmla="*/ 1326 w 1667"/>
              <a:gd name="T27" fmla="*/ 1355 h 1802"/>
              <a:gd name="T28" fmla="*/ 1410 w 1667"/>
              <a:gd name="T29" fmla="*/ 1179 h 1802"/>
              <a:gd name="T30" fmla="*/ 1423 w 1667"/>
              <a:gd name="T31" fmla="*/ 971 h 1802"/>
              <a:gd name="T32" fmla="*/ 1358 w 1667"/>
              <a:gd name="T33" fmla="*/ 768 h 1802"/>
              <a:gd name="T34" fmla="*/ 1311 w 1667"/>
              <a:gd name="T35" fmla="*/ 615 h 1802"/>
              <a:gd name="T36" fmla="*/ 1522 w 1667"/>
              <a:gd name="T37" fmla="*/ 755 h 1802"/>
              <a:gd name="T38" fmla="*/ 1575 w 1667"/>
              <a:gd name="T39" fmla="*/ 965 h 1802"/>
              <a:gd name="T40" fmla="*/ 1531 w 1667"/>
              <a:gd name="T41" fmla="*/ 1331 h 1802"/>
              <a:gd name="T42" fmla="*/ 1326 w 1667"/>
              <a:gd name="T43" fmla="*/ 1564 h 1802"/>
              <a:gd name="T44" fmla="*/ 1048 w 1667"/>
              <a:gd name="T45" fmla="*/ 1699 h 1802"/>
              <a:gd name="T46" fmla="*/ 743 w 1667"/>
              <a:gd name="T47" fmla="*/ 1711 h 1802"/>
              <a:gd name="T48" fmla="*/ 374 w 1667"/>
              <a:gd name="T49" fmla="*/ 1562 h 1802"/>
              <a:gd name="T50" fmla="*/ 95 w 1667"/>
              <a:gd name="T51" fmla="*/ 1116 h 1802"/>
              <a:gd name="T52" fmla="*/ 205 w 1667"/>
              <a:gd name="T53" fmla="*/ 637 h 1802"/>
              <a:gd name="T54" fmla="*/ 601 w 1667"/>
              <a:gd name="T55" fmla="*/ 375 h 1802"/>
              <a:gd name="T56" fmla="*/ 877 w 1667"/>
              <a:gd name="T57" fmla="*/ 370 h 1802"/>
              <a:gd name="T58" fmla="*/ 934 w 1667"/>
              <a:gd name="T59" fmla="*/ 174 h 1802"/>
              <a:gd name="T60" fmla="*/ 616 w 1667"/>
              <a:gd name="T61" fmla="*/ 279 h 1802"/>
              <a:gd name="T62" fmla="*/ 307 w 1667"/>
              <a:gd name="T63" fmla="*/ 407 h 1802"/>
              <a:gd name="T64" fmla="*/ 92 w 1667"/>
              <a:gd name="T65" fmla="*/ 655 h 1802"/>
              <a:gd name="T66" fmla="*/ 4 w 1667"/>
              <a:gd name="T67" fmla="*/ 1098 h 1802"/>
              <a:gd name="T68" fmla="*/ 178 w 1667"/>
              <a:gd name="T69" fmla="*/ 1500 h 1802"/>
              <a:gd name="T70" fmla="*/ 604 w 1667"/>
              <a:gd name="T71" fmla="*/ 1764 h 1802"/>
              <a:gd name="T72" fmla="*/ 1137 w 1667"/>
              <a:gd name="T73" fmla="*/ 1761 h 1802"/>
              <a:gd name="T74" fmla="*/ 1521 w 1667"/>
              <a:gd name="T75" fmla="*/ 1505 h 1802"/>
              <a:gd name="T76" fmla="*/ 1667 w 1667"/>
              <a:gd name="T77" fmla="*/ 1130 h 1802"/>
              <a:gd name="T78" fmla="*/ 1625 w 1667"/>
              <a:gd name="T79" fmla="*/ 784 h 1802"/>
              <a:gd name="T80" fmla="*/ 1490 w 1667"/>
              <a:gd name="T81" fmla="*/ 533 h 1802"/>
              <a:gd name="T82" fmla="*/ 1361 w 1667"/>
              <a:gd name="T83" fmla="*/ 432 h 1802"/>
              <a:gd name="T84" fmla="*/ 1180 w 1667"/>
              <a:gd name="T85" fmla="*/ 645 h 1802"/>
              <a:gd name="T86" fmla="*/ 1219 w 1667"/>
              <a:gd name="T87" fmla="*/ 726 h 1802"/>
              <a:gd name="T88" fmla="*/ 1324 w 1667"/>
              <a:gd name="T89" fmla="*/ 919 h 1802"/>
              <a:gd name="T90" fmla="*/ 1333 w 1667"/>
              <a:gd name="T91" fmla="*/ 1118 h 1802"/>
              <a:gd name="T92" fmla="*/ 1253 w 1667"/>
              <a:gd name="T93" fmla="*/ 1304 h 1802"/>
              <a:gd name="T94" fmla="*/ 1081 w 1667"/>
              <a:gd name="T95" fmla="*/ 1437 h 1802"/>
              <a:gd name="T96" fmla="*/ 849 w 1667"/>
              <a:gd name="T97" fmla="*/ 1506 h 1802"/>
              <a:gd name="T98" fmla="*/ 613 w 1667"/>
              <a:gd name="T99" fmla="*/ 1481 h 1802"/>
              <a:gd name="T100" fmla="*/ 421 w 1667"/>
              <a:gd name="T101" fmla="*/ 1309 h 1802"/>
              <a:gd name="T102" fmla="*/ 335 w 1667"/>
              <a:gd name="T103" fmla="*/ 1088 h 1802"/>
              <a:gd name="T104" fmla="*/ 354 w 1667"/>
              <a:gd name="T105" fmla="*/ 921 h 1802"/>
              <a:gd name="T106" fmla="*/ 496 w 1667"/>
              <a:gd name="T107" fmla="*/ 719 h 1802"/>
              <a:gd name="T108" fmla="*/ 636 w 1667"/>
              <a:gd name="T109" fmla="*/ 630 h 1802"/>
              <a:gd name="T110" fmla="*/ 808 w 1667"/>
              <a:gd name="T111" fmla="*/ 593 h 1802"/>
              <a:gd name="T112" fmla="*/ 862 w 1667"/>
              <a:gd name="T113" fmla="*/ 837 h 1802"/>
              <a:gd name="T114" fmla="*/ 955 w 1667"/>
              <a:gd name="T115" fmla="*/ 817 h 1802"/>
              <a:gd name="T116" fmla="*/ 1235 w 1667"/>
              <a:gd name="T117" fmla="*/ 534 h 1802"/>
              <a:gd name="T118" fmla="*/ 1257 w 1667"/>
              <a:gd name="T119" fmla="*/ 340 h 1802"/>
              <a:gd name="T120" fmla="*/ 984 w 1667"/>
              <a:gd name="T121" fmla="*/ 64 h 1802"/>
              <a:gd name="T122" fmla="*/ 880 w 1667"/>
              <a:gd name="T123" fmla="*/ 3 h 1802"/>
              <a:gd name="T124" fmla="*/ 847 w 1667"/>
              <a:gd name="T125" fmla="*/ 140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7" h="1802">
                <a:moveTo>
                  <a:pt x="933" y="138"/>
                </a:moveTo>
                <a:lnTo>
                  <a:pt x="963" y="171"/>
                </a:lnTo>
                <a:lnTo>
                  <a:pt x="998" y="206"/>
                </a:lnTo>
                <a:lnTo>
                  <a:pt x="1036" y="243"/>
                </a:lnTo>
                <a:lnTo>
                  <a:pt x="1075" y="281"/>
                </a:lnTo>
                <a:lnTo>
                  <a:pt x="1113" y="318"/>
                </a:lnTo>
                <a:lnTo>
                  <a:pt x="1149" y="355"/>
                </a:lnTo>
                <a:lnTo>
                  <a:pt x="1164" y="373"/>
                </a:lnTo>
                <a:lnTo>
                  <a:pt x="1179" y="389"/>
                </a:lnTo>
                <a:lnTo>
                  <a:pt x="1191" y="405"/>
                </a:lnTo>
                <a:lnTo>
                  <a:pt x="1202" y="420"/>
                </a:lnTo>
                <a:lnTo>
                  <a:pt x="1199" y="428"/>
                </a:lnTo>
                <a:lnTo>
                  <a:pt x="1195" y="438"/>
                </a:lnTo>
                <a:lnTo>
                  <a:pt x="1190" y="447"/>
                </a:lnTo>
                <a:lnTo>
                  <a:pt x="1184" y="457"/>
                </a:lnTo>
                <a:lnTo>
                  <a:pt x="1169" y="479"/>
                </a:lnTo>
                <a:lnTo>
                  <a:pt x="1153" y="502"/>
                </a:lnTo>
                <a:lnTo>
                  <a:pt x="1136" y="525"/>
                </a:lnTo>
                <a:lnTo>
                  <a:pt x="1118" y="544"/>
                </a:lnTo>
                <a:lnTo>
                  <a:pt x="1102" y="563"/>
                </a:lnTo>
                <a:lnTo>
                  <a:pt x="1089" y="577"/>
                </a:lnTo>
                <a:lnTo>
                  <a:pt x="1054" y="612"/>
                </a:lnTo>
                <a:lnTo>
                  <a:pt x="1019" y="649"/>
                </a:lnTo>
                <a:lnTo>
                  <a:pt x="1001" y="668"/>
                </a:lnTo>
                <a:lnTo>
                  <a:pt x="983" y="684"/>
                </a:lnTo>
                <a:lnTo>
                  <a:pt x="964" y="700"/>
                </a:lnTo>
                <a:lnTo>
                  <a:pt x="945" y="713"/>
                </a:lnTo>
                <a:lnTo>
                  <a:pt x="938" y="681"/>
                </a:lnTo>
                <a:lnTo>
                  <a:pt x="934" y="652"/>
                </a:lnTo>
                <a:lnTo>
                  <a:pt x="932" y="625"/>
                </a:lnTo>
                <a:lnTo>
                  <a:pt x="931" y="603"/>
                </a:lnTo>
                <a:lnTo>
                  <a:pt x="931" y="583"/>
                </a:lnTo>
                <a:lnTo>
                  <a:pt x="929" y="566"/>
                </a:lnTo>
                <a:lnTo>
                  <a:pt x="928" y="552"/>
                </a:lnTo>
                <a:lnTo>
                  <a:pt x="926" y="540"/>
                </a:lnTo>
                <a:lnTo>
                  <a:pt x="924" y="534"/>
                </a:lnTo>
                <a:lnTo>
                  <a:pt x="922" y="530"/>
                </a:lnTo>
                <a:lnTo>
                  <a:pt x="919" y="526"/>
                </a:lnTo>
                <a:lnTo>
                  <a:pt x="915" y="522"/>
                </a:lnTo>
                <a:lnTo>
                  <a:pt x="911" y="519"/>
                </a:lnTo>
                <a:lnTo>
                  <a:pt x="906" y="516"/>
                </a:lnTo>
                <a:lnTo>
                  <a:pt x="899" y="514"/>
                </a:lnTo>
                <a:lnTo>
                  <a:pt x="891" y="511"/>
                </a:lnTo>
                <a:lnTo>
                  <a:pt x="873" y="508"/>
                </a:lnTo>
                <a:lnTo>
                  <a:pt x="850" y="507"/>
                </a:lnTo>
                <a:lnTo>
                  <a:pt x="821" y="506"/>
                </a:lnTo>
                <a:lnTo>
                  <a:pt x="786" y="506"/>
                </a:lnTo>
                <a:lnTo>
                  <a:pt x="766" y="506"/>
                </a:lnTo>
                <a:lnTo>
                  <a:pt x="746" y="507"/>
                </a:lnTo>
                <a:lnTo>
                  <a:pt x="727" y="509"/>
                </a:lnTo>
                <a:lnTo>
                  <a:pt x="708" y="513"/>
                </a:lnTo>
                <a:lnTo>
                  <a:pt x="690" y="516"/>
                </a:lnTo>
                <a:lnTo>
                  <a:pt x="671" y="520"/>
                </a:lnTo>
                <a:lnTo>
                  <a:pt x="653" y="526"/>
                </a:lnTo>
                <a:lnTo>
                  <a:pt x="636" y="532"/>
                </a:lnTo>
                <a:lnTo>
                  <a:pt x="618" y="539"/>
                </a:lnTo>
                <a:lnTo>
                  <a:pt x="601" y="545"/>
                </a:lnTo>
                <a:lnTo>
                  <a:pt x="585" y="553"/>
                </a:lnTo>
                <a:lnTo>
                  <a:pt x="568" y="561"/>
                </a:lnTo>
                <a:lnTo>
                  <a:pt x="552" y="570"/>
                </a:lnTo>
                <a:lnTo>
                  <a:pt x="536" y="580"/>
                </a:lnTo>
                <a:lnTo>
                  <a:pt x="521" y="591"/>
                </a:lnTo>
                <a:lnTo>
                  <a:pt x="505" y="601"/>
                </a:lnTo>
                <a:lnTo>
                  <a:pt x="476" y="623"/>
                </a:lnTo>
                <a:lnTo>
                  <a:pt x="449" y="647"/>
                </a:lnTo>
                <a:lnTo>
                  <a:pt x="422" y="672"/>
                </a:lnTo>
                <a:lnTo>
                  <a:pt x="397" y="699"/>
                </a:lnTo>
                <a:lnTo>
                  <a:pt x="373" y="728"/>
                </a:lnTo>
                <a:lnTo>
                  <a:pt x="351" y="756"/>
                </a:lnTo>
                <a:lnTo>
                  <a:pt x="330" y="784"/>
                </a:lnTo>
                <a:lnTo>
                  <a:pt x="310" y="813"/>
                </a:lnTo>
                <a:lnTo>
                  <a:pt x="303" y="827"/>
                </a:lnTo>
                <a:lnTo>
                  <a:pt x="295" y="840"/>
                </a:lnTo>
                <a:lnTo>
                  <a:pt x="287" y="855"/>
                </a:lnTo>
                <a:lnTo>
                  <a:pt x="281" y="869"/>
                </a:lnTo>
                <a:lnTo>
                  <a:pt x="276" y="883"/>
                </a:lnTo>
                <a:lnTo>
                  <a:pt x="270" y="897"/>
                </a:lnTo>
                <a:lnTo>
                  <a:pt x="266" y="911"/>
                </a:lnTo>
                <a:lnTo>
                  <a:pt x="261" y="925"/>
                </a:lnTo>
                <a:lnTo>
                  <a:pt x="254" y="954"/>
                </a:lnTo>
                <a:lnTo>
                  <a:pt x="249" y="985"/>
                </a:lnTo>
                <a:lnTo>
                  <a:pt x="246" y="1014"/>
                </a:lnTo>
                <a:lnTo>
                  <a:pt x="245" y="1044"/>
                </a:lnTo>
                <a:lnTo>
                  <a:pt x="246" y="1075"/>
                </a:lnTo>
                <a:lnTo>
                  <a:pt x="249" y="1104"/>
                </a:lnTo>
                <a:lnTo>
                  <a:pt x="254" y="1135"/>
                </a:lnTo>
                <a:lnTo>
                  <a:pt x="261" y="1165"/>
                </a:lnTo>
                <a:lnTo>
                  <a:pt x="269" y="1194"/>
                </a:lnTo>
                <a:lnTo>
                  <a:pt x="280" y="1224"/>
                </a:lnTo>
                <a:lnTo>
                  <a:pt x="291" y="1253"/>
                </a:lnTo>
                <a:lnTo>
                  <a:pt x="305" y="1281"/>
                </a:lnTo>
                <a:lnTo>
                  <a:pt x="317" y="1306"/>
                </a:lnTo>
                <a:lnTo>
                  <a:pt x="329" y="1327"/>
                </a:lnTo>
                <a:lnTo>
                  <a:pt x="338" y="1344"/>
                </a:lnTo>
                <a:lnTo>
                  <a:pt x="348" y="1360"/>
                </a:lnTo>
                <a:lnTo>
                  <a:pt x="371" y="1392"/>
                </a:lnTo>
                <a:lnTo>
                  <a:pt x="401" y="1430"/>
                </a:lnTo>
                <a:lnTo>
                  <a:pt x="419" y="1450"/>
                </a:lnTo>
                <a:lnTo>
                  <a:pt x="437" y="1470"/>
                </a:lnTo>
                <a:lnTo>
                  <a:pt x="457" y="1488"/>
                </a:lnTo>
                <a:lnTo>
                  <a:pt x="477" y="1505"/>
                </a:lnTo>
                <a:lnTo>
                  <a:pt x="498" y="1520"/>
                </a:lnTo>
                <a:lnTo>
                  <a:pt x="520" y="1534"/>
                </a:lnTo>
                <a:lnTo>
                  <a:pt x="541" y="1546"/>
                </a:lnTo>
                <a:lnTo>
                  <a:pt x="564" y="1557"/>
                </a:lnTo>
                <a:lnTo>
                  <a:pt x="587" y="1566"/>
                </a:lnTo>
                <a:lnTo>
                  <a:pt x="611" y="1574"/>
                </a:lnTo>
                <a:lnTo>
                  <a:pt x="634" y="1581"/>
                </a:lnTo>
                <a:lnTo>
                  <a:pt x="659" y="1586"/>
                </a:lnTo>
                <a:lnTo>
                  <a:pt x="684" y="1590"/>
                </a:lnTo>
                <a:lnTo>
                  <a:pt x="709" y="1594"/>
                </a:lnTo>
                <a:lnTo>
                  <a:pt x="734" y="1596"/>
                </a:lnTo>
                <a:lnTo>
                  <a:pt x="759" y="1597"/>
                </a:lnTo>
                <a:lnTo>
                  <a:pt x="785" y="1597"/>
                </a:lnTo>
                <a:lnTo>
                  <a:pt x="811" y="1596"/>
                </a:lnTo>
                <a:lnTo>
                  <a:pt x="836" y="1594"/>
                </a:lnTo>
                <a:lnTo>
                  <a:pt x="862" y="1592"/>
                </a:lnTo>
                <a:lnTo>
                  <a:pt x="888" y="1587"/>
                </a:lnTo>
                <a:lnTo>
                  <a:pt x="913" y="1583"/>
                </a:lnTo>
                <a:lnTo>
                  <a:pt x="939" y="1577"/>
                </a:lnTo>
                <a:lnTo>
                  <a:pt x="964" y="1571"/>
                </a:lnTo>
                <a:lnTo>
                  <a:pt x="989" y="1564"/>
                </a:lnTo>
                <a:lnTo>
                  <a:pt x="1014" y="1557"/>
                </a:lnTo>
                <a:lnTo>
                  <a:pt x="1038" y="1548"/>
                </a:lnTo>
                <a:lnTo>
                  <a:pt x="1062" y="1539"/>
                </a:lnTo>
                <a:lnTo>
                  <a:pt x="1086" y="1530"/>
                </a:lnTo>
                <a:lnTo>
                  <a:pt x="1108" y="1520"/>
                </a:lnTo>
                <a:lnTo>
                  <a:pt x="1131" y="1509"/>
                </a:lnTo>
                <a:lnTo>
                  <a:pt x="1153" y="1498"/>
                </a:lnTo>
                <a:lnTo>
                  <a:pt x="1172" y="1487"/>
                </a:lnTo>
                <a:lnTo>
                  <a:pt x="1191" y="1477"/>
                </a:lnTo>
                <a:lnTo>
                  <a:pt x="1208" y="1465"/>
                </a:lnTo>
                <a:lnTo>
                  <a:pt x="1226" y="1453"/>
                </a:lnTo>
                <a:lnTo>
                  <a:pt x="1242" y="1441"/>
                </a:lnTo>
                <a:lnTo>
                  <a:pt x="1258" y="1428"/>
                </a:lnTo>
                <a:lnTo>
                  <a:pt x="1273" y="1414"/>
                </a:lnTo>
                <a:lnTo>
                  <a:pt x="1287" y="1399"/>
                </a:lnTo>
                <a:lnTo>
                  <a:pt x="1300" y="1385"/>
                </a:lnTo>
                <a:lnTo>
                  <a:pt x="1313" y="1370"/>
                </a:lnTo>
                <a:lnTo>
                  <a:pt x="1326" y="1355"/>
                </a:lnTo>
                <a:lnTo>
                  <a:pt x="1337" y="1339"/>
                </a:lnTo>
                <a:lnTo>
                  <a:pt x="1348" y="1322"/>
                </a:lnTo>
                <a:lnTo>
                  <a:pt x="1358" y="1306"/>
                </a:lnTo>
                <a:lnTo>
                  <a:pt x="1368" y="1289"/>
                </a:lnTo>
                <a:lnTo>
                  <a:pt x="1376" y="1271"/>
                </a:lnTo>
                <a:lnTo>
                  <a:pt x="1385" y="1254"/>
                </a:lnTo>
                <a:lnTo>
                  <a:pt x="1391" y="1236"/>
                </a:lnTo>
                <a:lnTo>
                  <a:pt x="1398" y="1217"/>
                </a:lnTo>
                <a:lnTo>
                  <a:pt x="1404" y="1198"/>
                </a:lnTo>
                <a:lnTo>
                  <a:pt x="1410" y="1179"/>
                </a:lnTo>
                <a:lnTo>
                  <a:pt x="1414" y="1160"/>
                </a:lnTo>
                <a:lnTo>
                  <a:pt x="1417" y="1139"/>
                </a:lnTo>
                <a:lnTo>
                  <a:pt x="1421" y="1119"/>
                </a:lnTo>
                <a:lnTo>
                  <a:pt x="1423" y="1099"/>
                </a:lnTo>
                <a:lnTo>
                  <a:pt x="1425" y="1078"/>
                </a:lnTo>
                <a:lnTo>
                  <a:pt x="1426" y="1056"/>
                </a:lnTo>
                <a:lnTo>
                  <a:pt x="1426" y="1036"/>
                </a:lnTo>
                <a:lnTo>
                  <a:pt x="1426" y="1014"/>
                </a:lnTo>
                <a:lnTo>
                  <a:pt x="1425" y="992"/>
                </a:lnTo>
                <a:lnTo>
                  <a:pt x="1423" y="971"/>
                </a:lnTo>
                <a:lnTo>
                  <a:pt x="1421" y="948"/>
                </a:lnTo>
                <a:lnTo>
                  <a:pt x="1417" y="930"/>
                </a:lnTo>
                <a:lnTo>
                  <a:pt x="1413" y="911"/>
                </a:lnTo>
                <a:lnTo>
                  <a:pt x="1409" y="891"/>
                </a:lnTo>
                <a:lnTo>
                  <a:pt x="1402" y="871"/>
                </a:lnTo>
                <a:lnTo>
                  <a:pt x="1395" y="850"/>
                </a:lnTo>
                <a:lnTo>
                  <a:pt x="1386" y="830"/>
                </a:lnTo>
                <a:lnTo>
                  <a:pt x="1377" y="808"/>
                </a:lnTo>
                <a:lnTo>
                  <a:pt x="1368" y="788"/>
                </a:lnTo>
                <a:lnTo>
                  <a:pt x="1358" y="768"/>
                </a:lnTo>
                <a:lnTo>
                  <a:pt x="1347" y="749"/>
                </a:lnTo>
                <a:lnTo>
                  <a:pt x="1335" y="731"/>
                </a:lnTo>
                <a:lnTo>
                  <a:pt x="1323" y="714"/>
                </a:lnTo>
                <a:lnTo>
                  <a:pt x="1312" y="699"/>
                </a:lnTo>
                <a:lnTo>
                  <a:pt x="1299" y="685"/>
                </a:lnTo>
                <a:lnTo>
                  <a:pt x="1287" y="674"/>
                </a:lnTo>
                <a:lnTo>
                  <a:pt x="1275" y="665"/>
                </a:lnTo>
                <a:lnTo>
                  <a:pt x="1286" y="648"/>
                </a:lnTo>
                <a:lnTo>
                  <a:pt x="1299" y="631"/>
                </a:lnTo>
                <a:lnTo>
                  <a:pt x="1311" y="615"/>
                </a:lnTo>
                <a:lnTo>
                  <a:pt x="1325" y="598"/>
                </a:lnTo>
                <a:lnTo>
                  <a:pt x="1339" y="582"/>
                </a:lnTo>
                <a:lnTo>
                  <a:pt x="1353" y="568"/>
                </a:lnTo>
                <a:lnTo>
                  <a:pt x="1370" y="554"/>
                </a:lnTo>
                <a:lnTo>
                  <a:pt x="1386" y="542"/>
                </a:lnTo>
                <a:lnTo>
                  <a:pt x="1433" y="611"/>
                </a:lnTo>
                <a:lnTo>
                  <a:pt x="1474" y="671"/>
                </a:lnTo>
                <a:lnTo>
                  <a:pt x="1491" y="699"/>
                </a:lnTo>
                <a:lnTo>
                  <a:pt x="1507" y="726"/>
                </a:lnTo>
                <a:lnTo>
                  <a:pt x="1522" y="755"/>
                </a:lnTo>
                <a:lnTo>
                  <a:pt x="1535" y="783"/>
                </a:lnTo>
                <a:lnTo>
                  <a:pt x="1540" y="798"/>
                </a:lnTo>
                <a:lnTo>
                  <a:pt x="1545" y="813"/>
                </a:lnTo>
                <a:lnTo>
                  <a:pt x="1551" y="830"/>
                </a:lnTo>
                <a:lnTo>
                  <a:pt x="1555" y="846"/>
                </a:lnTo>
                <a:lnTo>
                  <a:pt x="1560" y="863"/>
                </a:lnTo>
                <a:lnTo>
                  <a:pt x="1563" y="882"/>
                </a:lnTo>
                <a:lnTo>
                  <a:pt x="1567" y="901"/>
                </a:lnTo>
                <a:lnTo>
                  <a:pt x="1569" y="922"/>
                </a:lnTo>
                <a:lnTo>
                  <a:pt x="1575" y="965"/>
                </a:lnTo>
                <a:lnTo>
                  <a:pt x="1578" y="1014"/>
                </a:lnTo>
                <a:lnTo>
                  <a:pt x="1580" y="1069"/>
                </a:lnTo>
                <a:lnTo>
                  <a:pt x="1581" y="1130"/>
                </a:lnTo>
                <a:lnTo>
                  <a:pt x="1580" y="1161"/>
                </a:lnTo>
                <a:lnTo>
                  <a:pt x="1577" y="1190"/>
                </a:lnTo>
                <a:lnTo>
                  <a:pt x="1571" y="1219"/>
                </a:lnTo>
                <a:lnTo>
                  <a:pt x="1564" y="1247"/>
                </a:lnTo>
                <a:lnTo>
                  <a:pt x="1555" y="1276"/>
                </a:lnTo>
                <a:lnTo>
                  <a:pt x="1543" y="1304"/>
                </a:lnTo>
                <a:lnTo>
                  <a:pt x="1531" y="1331"/>
                </a:lnTo>
                <a:lnTo>
                  <a:pt x="1516" y="1358"/>
                </a:lnTo>
                <a:lnTo>
                  <a:pt x="1500" y="1383"/>
                </a:lnTo>
                <a:lnTo>
                  <a:pt x="1483" y="1409"/>
                </a:lnTo>
                <a:lnTo>
                  <a:pt x="1464" y="1434"/>
                </a:lnTo>
                <a:lnTo>
                  <a:pt x="1444" y="1457"/>
                </a:lnTo>
                <a:lnTo>
                  <a:pt x="1423" y="1481"/>
                </a:lnTo>
                <a:lnTo>
                  <a:pt x="1400" y="1503"/>
                </a:lnTo>
                <a:lnTo>
                  <a:pt x="1376" y="1524"/>
                </a:lnTo>
                <a:lnTo>
                  <a:pt x="1352" y="1545"/>
                </a:lnTo>
                <a:lnTo>
                  <a:pt x="1326" y="1564"/>
                </a:lnTo>
                <a:lnTo>
                  <a:pt x="1300" y="1583"/>
                </a:lnTo>
                <a:lnTo>
                  <a:pt x="1274" y="1600"/>
                </a:lnTo>
                <a:lnTo>
                  <a:pt x="1247" y="1617"/>
                </a:lnTo>
                <a:lnTo>
                  <a:pt x="1219" y="1632"/>
                </a:lnTo>
                <a:lnTo>
                  <a:pt x="1191" y="1647"/>
                </a:lnTo>
                <a:lnTo>
                  <a:pt x="1163" y="1660"/>
                </a:lnTo>
                <a:lnTo>
                  <a:pt x="1134" y="1672"/>
                </a:lnTo>
                <a:lnTo>
                  <a:pt x="1105" y="1682"/>
                </a:lnTo>
                <a:lnTo>
                  <a:pt x="1077" y="1691"/>
                </a:lnTo>
                <a:lnTo>
                  <a:pt x="1048" y="1699"/>
                </a:lnTo>
                <a:lnTo>
                  <a:pt x="1019" y="1706"/>
                </a:lnTo>
                <a:lnTo>
                  <a:pt x="991" y="1711"/>
                </a:lnTo>
                <a:lnTo>
                  <a:pt x="963" y="1715"/>
                </a:lnTo>
                <a:lnTo>
                  <a:pt x="935" y="1717"/>
                </a:lnTo>
                <a:lnTo>
                  <a:pt x="908" y="1717"/>
                </a:lnTo>
                <a:lnTo>
                  <a:pt x="852" y="1717"/>
                </a:lnTo>
                <a:lnTo>
                  <a:pt x="805" y="1716"/>
                </a:lnTo>
                <a:lnTo>
                  <a:pt x="783" y="1715"/>
                </a:lnTo>
                <a:lnTo>
                  <a:pt x="762" y="1713"/>
                </a:lnTo>
                <a:lnTo>
                  <a:pt x="743" y="1711"/>
                </a:lnTo>
                <a:lnTo>
                  <a:pt x="723" y="1709"/>
                </a:lnTo>
                <a:lnTo>
                  <a:pt x="704" y="1704"/>
                </a:lnTo>
                <a:lnTo>
                  <a:pt x="684" y="1700"/>
                </a:lnTo>
                <a:lnTo>
                  <a:pt x="665" y="1696"/>
                </a:lnTo>
                <a:lnTo>
                  <a:pt x="643" y="1689"/>
                </a:lnTo>
                <a:lnTo>
                  <a:pt x="598" y="1674"/>
                </a:lnTo>
                <a:lnTo>
                  <a:pt x="544" y="1653"/>
                </a:lnTo>
                <a:lnTo>
                  <a:pt x="483" y="1626"/>
                </a:lnTo>
                <a:lnTo>
                  <a:pt x="426" y="1596"/>
                </a:lnTo>
                <a:lnTo>
                  <a:pt x="374" y="1562"/>
                </a:lnTo>
                <a:lnTo>
                  <a:pt x="326" y="1526"/>
                </a:lnTo>
                <a:lnTo>
                  <a:pt x="284" y="1487"/>
                </a:lnTo>
                <a:lnTo>
                  <a:pt x="245" y="1447"/>
                </a:lnTo>
                <a:lnTo>
                  <a:pt x="212" y="1404"/>
                </a:lnTo>
                <a:lnTo>
                  <a:pt x="181" y="1359"/>
                </a:lnTo>
                <a:lnTo>
                  <a:pt x="156" y="1313"/>
                </a:lnTo>
                <a:lnTo>
                  <a:pt x="135" y="1265"/>
                </a:lnTo>
                <a:lnTo>
                  <a:pt x="117" y="1216"/>
                </a:lnTo>
                <a:lnTo>
                  <a:pt x="104" y="1167"/>
                </a:lnTo>
                <a:lnTo>
                  <a:pt x="95" y="1116"/>
                </a:lnTo>
                <a:lnTo>
                  <a:pt x="90" y="1066"/>
                </a:lnTo>
                <a:lnTo>
                  <a:pt x="88" y="1015"/>
                </a:lnTo>
                <a:lnTo>
                  <a:pt x="90" y="965"/>
                </a:lnTo>
                <a:lnTo>
                  <a:pt x="97" y="915"/>
                </a:lnTo>
                <a:lnTo>
                  <a:pt x="106" y="866"/>
                </a:lnTo>
                <a:lnTo>
                  <a:pt x="119" y="818"/>
                </a:lnTo>
                <a:lnTo>
                  <a:pt x="136" y="770"/>
                </a:lnTo>
                <a:lnTo>
                  <a:pt x="155" y="724"/>
                </a:lnTo>
                <a:lnTo>
                  <a:pt x="178" y="680"/>
                </a:lnTo>
                <a:lnTo>
                  <a:pt x="205" y="637"/>
                </a:lnTo>
                <a:lnTo>
                  <a:pt x="234" y="597"/>
                </a:lnTo>
                <a:lnTo>
                  <a:pt x="267" y="559"/>
                </a:lnTo>
                <a:lnTo>
                  <a:pt x="303" y="525"/>
                </a:lnTo>
                <a:lnTo>
                  <a:pt x="341" y="492"/>
                </a:lnTo>
                <a:lnTo>
                  <a:pt x="382" y="463"/>
                </a:lnTo>
                <a:lnTo>
                  <a:pt x="426" y="437"/>
                </a:lnTo>
                <a:lnTo>
                  <a:pt x="473" y="414"/>
                </a:lnTo>
                <a:lnTo>
                  <a:pt x="523" y="395"/>
                </a:lnTo>
                <a:lnTo>
                  <a:pt x="575" y="380"/>
                </a:lnTo>
                <a:lnTo>
                  <a:pt x="601" y="375"/>
                </a:lnTo>
                <a:lnTo>
                  <a:pt x="625" y="370"/>
                </a:lnTo>
                <a:lnTo>
                  <a:pt x="646" y="367"/>
                </a:lnTo>
                <a:lnTo>
                  <a:pt x="668" y="365"/>
                </a:lnTo>
                <a:lnTo>
                  <a:pt x="689" y="364"/>
                </a:lnTo>
                <a:lnTo>
                  <a:pt x="708" y="363"/>
                </a:lnTo>
                <a:lnTo>
                  <a:pt x="728" y="363"/>
                </a:lnTo>
                <a:lnTo>
                  <a:pt x="747" y="363"/>
                </a:lnTo>
                <a:lnTo>
                  <a:pt x="787" y="365"/>
                </a:lnTo>
                <a:lnTo>
                  <a:pt x="830" y="368"/>
                </a:lnTo>
                <a:lnTo>
                  <a:pt x="877" y="370"/>
                </a:lnTo>
                <a:lnTo>
                  <a:pt x="933" y="370"/>
                </a:lnTo>
                <a:lnTo>
                  <a:pt x="936" y="355"/>
                </a:lnTo>
                <a:lnTo>
                  <a:pt x="938" y="341"/>
                </a:lnTo>
                <a:lnTo>
                  <a:pt x="940" y="327"/>
                </a:lnTo>
                <a:lnTo>
                  <a:pt x="941" y="313"/>
                </a:lnTo>
                <a:lnTo>
                  <a:pt x="941" y="287"/>
                </a:lnTo>
                <a:lnTo>
                  <a:pt x="940" y="262"/>
                </a:lnTo>
                <a:lnTo>
                  <a:pt x="938" y="235"/>
                </a:lnTo>
                <a:lnTo>
                  <a:pt x="936" y="206"/>
                </a:lnTo>
                <a:lnTo>
                  <a:pt x="934" y="174"/>
                </a:lnTo>
                <a:lnTo>
                  <a:pt x="933" y="138"/>
                </a:lnTo>
                <a:close/>
                <a:moveTo>
                  <a:pt x="847" y="285"/>
                </a:moveTo>
                <a:lnTo>
                  <a:pt x="791" y="279"/>
                </a:lnTo>
                <a:lnTo>
                  <a:pt x="743" y="275"/>
                </a:lnTo>
                <a:lnTo>
                  <a:pt x="721" y="274"/>
                </a:lnTo>
                <a:lnTo>
                  <a:pt x="701" y="273"/>
                </a:lnTo>
                <a:lnTo>
                  <a:pt x="680" y="273"/>
                </a:lnTo>
                <a:lnTo>
                  <a:pt x="660" y="273"/>
                </a:lnTo>
                <a:lnTo>
                  <a:pt x="639" y="275"/>
                </a:lnTo>
                <a:lnTo>
                  <a:pt x="616" y="279"/>
                </a:lnTo>
                <a:lnTo>
                  <a:pt x="592" y="285"/>
                </a:lnTo>
                <a:lnTo>
                  <a:pt x="565" y="291"/>
                </a:lnTo>
                <a:lnTo>
                  <a:pt x="536" y="300"/>
                </a:lnTo>
                <a:lnTo>
                  <a:pt x="503" y="312"/>
                </a:lnTo>
                <a:lnTo>
                  <a:pt x="466" y="325"/>
                </a:lnTo>
                <a:lnTo>
                  <a:pt x="425" y="341"/>
                </a:lnTo>
                <a:lnTo>
                  <a:pt x="399" y="353"/>
                </a:lnTo>
                <a:lnTo>
                  <a:pt x="370" y="368"/>
                </a:lnTo>
                <a:lnTo>
                  <a:pt x="338" y="387"/>
                </a:lnTo>
                <a:lnTo>
                  <a:pt x="307" y="407"/>
                </a:lnTo>
                <a:lnTo>
                  <a:pt x="278" y="429"/>
                </a:lnTo>
                <a:lnTo>
                  <a:pt x="249" y="451"/>
                </a:lnTo>
                <a:lnTo>
                  <a:pt x="238" y="460"/>
                </a:lnTo>
                <a:lnTo>
                  <a:pt x="227" y="471"/>
                </a:lnTo>
                <a:lnTo>
                  <a:pt x="216" y="481"/>
                </a:lnTo>
                <a:lnTo>
                  <a:pt x="207" y="490"/>
                </a:lnTo>
                <a:lnTo>
                  <a:pt x="175" y="530"/>
                </a:lnTo>
                <a:lnTo>
                  <a:pt x="144" y="571"/>
                </a:lnTo>
                <a:lnTo>
                  <a:pt x="117" y="612"/>
                </a:lnTo>
                <a:lnTo>
                  <a:pt x="92" y="655"/>
                </a:lnTo>
                <a:lnTo>
                  <a:pt x="72" y="698"/>
                </a:lnTo>
                <a:lnTo>
                  <a:pt x="52" y="742"/>
                </a:lnTo>
                <a:lnTo>
                  <a:pt x="37" y="785"/>
                </a:lnTo>
                <a:lnTo>
                  <a:pt x="24" y="830"/>
                </a:lnTo>
                <a:lnTo>
                  <a:pt x="14" y="874"/>
                </a:lnTo>
                <a:lnTo>
                  <a:pt x="7" y="920"/>
                </a:lnTo>
                <a:lnTo>
                  <a:pt x="2" y="964"/>
                </a:lnTo>
                <a:lnTo>
                  <a:pt x="0" y="1009"/>
                </a:lnTo>
                <a:lnTo>
                  <a:pt x="1" y="1053"/>
                </a:lnTo>
                <a:lnTo>
                  <a:pt x="4" y="1098"/>
                </a:lnTo>
                <a:lnTo>
                  <a:pt x="10" y="1141"/>
                </a:lnTo>
                <a:lnTo>
                  <a:pt x="18" y="1185"/>
                </a:lnTo>
                <a:lnTo>
                  <a:pt x="30" y="1227"/>
                </a:lnTo>
                <a:lnTo>
                  <a:pt x="43" y="1269"/>
                </a:lnTo>
                <a:lnTo>
                  <a:pt x="60" y="1310"/>
                </a:lnTo>
                <a:lnTo>
                  <a:pt x="78" y="1351"/>
                </a:lnTo>
                <a:lnTo>
                  <a:pt x="100" y="1390"/>
                </a:lnTo>
                <a:lnTo>
                  <a:pt x="124" y="1428"/>
                </a:lnTo>
                <a:lnTo>
                  <a:pt x="150" y="1465"/>
                </a:lnTo>
                <a:lnTo>
                  <a:pt x="178" y="1500"/>
                </a:lnTo>
                <a:lnTo>
                  <a:pt x="208" y="1534"/>
                </a:lnTo>
                <a:lnTo>
                  <a:pt x="242" y="1567"/>
                </a:lnTo>
                <a:lnTo>
                  <a:pt x="277" y="1598"/>
                </a:lnTo>
                <a:lnTo>
                  <a:pt x="315" y="1627"/>
                </a:lnTo>
                <a:lnTo>
                  <a:pt x="355" y="1655"/>
                </a:lnTo>
                <a:lnTo>
                  <a:pt x="396" y="1679"/>
                </a:lnTo>
                <a:lnTo>
                  <a:pt x="440" y="1702"/>
                </a:lnTo>
                <a:lnTo>
                  <a:pt x="487" y="1723"/>
                </a:lnTo>
                <a:lnTo>
                  <a:pt x="546" y="1746"/>
                </a:lnTo>
                <a:lnTo>
                  <a:pt x="604" y="1764"/>
                </a:lnTo>
                <a:lnTo>
                  <a:pt x="662" y="1779"/>
                </a:lnTo>
                <a:lnTo>
                  <a:pt x="718" y="1790"/>
                </a:lnTo>
                <a:lnTo>
                  <a:pt x="774" y="1798"/>
                </a:lnTo>
                <a:lnTo>
                  <a:pt x="830" y="1802"/>
                </a:lnTo>
                <a:lnTo>
                  <a:pt x="884" y="1802"/>
                </a:lnTo>
                <a:lnTo>
                  <a:pt x="937" y="1800"/>
                </a:lnTo>
                <a:lnTo>
                  <a:pt x="989" y="1795"/>
                </a:lnTo>
                <a:lnTo>
                  <a:pt x="1039" y="1786"/>
                </a:lnTo>
                <a:lnTo>
                  <a:pt x="1089" y="1775"/>
                </a:lnTo>
                <a:lnTo>
                  <a:pt x="1137" y="1761"/>
                </a:lnTo>
                <a:lnTo>
                  <a:pt x="1183" y="1745"/>
                </a:lnTo>
                <a:lnTo>
                  <a:pt x="1228" y="1725"/>
                </a:lnTo>
                <a:lnTo>
                  <a:pt x="1271" y="1704"/>
                </a:lnTo>
                <a:lnTo>
                  <a:pt x="1313" y="1681"/>
                </a:lnTo>
                <a:lnTo>
                  <a:pt x="1352" y="1656"/>
                </a:lnTo>
                <a:lnTo>
                  <a:pt x="1390" y="1628"/>
                </a:lnTo>
                <a:lnTo>
                  <a:pt x="1426" y="1600"/>
                </a:lnTo>
                <a:lnTo>
                  <a:pt x="1460" y="1570"/>
                </a:lnTo>
                <a:lnTo>
                  <a:pt x="1491" y="1537"/>
                </a:lnTo>
                <a:lnTo>
                  <a:pt x="1521" y="1505"/>
                </a:lnTo>
                <a:lnTo>
                  <a:pt x="1547" y="1470"/>
                </a:lnTo>
                <a:lnTo>
                  <a:pt x="1571" y="1435"/>
                </a:lnTo>
                <a:lnTo>
                  <a:pt x="1593" y="1398"/>
                </a:lnTo>
                <a:lnTo>
                  <a:pt x="1612" y="1361"/>
                </a:lnTo>
                <a:lnTo>
                  <a:pt x="1629" y="1323"/>
                </a:lnTo>
                <a:lnTo>
                  <a:pt x="1642" y="1285"/>
                </a:lnTo>
                <a:lnTo>
                  <a:pt x="1653" y="1246"/>
                </a:lnTo>
                <a:lnTo>
                  <a:pt x="1660" y="1208"/>
                </a:lnTo>
                <a:lnTo>
                  <a:pt x="1666" y="1169"/>
                </a:lnTo>
                <a:lnTo>
                  <a:pt x="1667" y="1130"/>
                </a:lnTo>
                <a:lnTo>
                  <a:pt x="1666" y="1067"/>
                </a:lnTo>
                <a:lnTo>
                  <a:pt x="1664" y="1008"/>
                </a:lnTo>
                <a:lnTo>
                  <a:pt x="1661" y="978"/>
                </a:lnTo>
                <a:lnTo>
                  <a:pt x="1658" y="949"/>
                </a:lnTo>
                <a:lnTo>
                  <a:pt x="1655" y="921"/>
                </a:lnTo>
                <a:lnTo>
                  <a:pt x="1651" y="893"/>
                </a:lnTo>
                <a:lnTo>
                  <a:pt x="1645" y="865"/>
                </a:lnTo>
                <a:lnTo>
                  <a:pt x="1640" y="838"/>
                </a:lnTo>
                <a:lnTo>
                  <a:pt x="1632" y="811"/>
                </a:lnTo>
                <a:lnTo>
                  <a:pt x="1625" y="784"/>
                </a:lnTo>
                <a:lnTo>
                  <a:pt x="1616" y="757"/>
                </a:lnTo>
                <a:lnTo>
                  <a:pt x="1605" y="731"/>
                </a:lnTo>
                <a:lnTo>
                  <a:pt x="1594" y="704"/>
                </a:lnTo>
                <a:lnTo>
                  <a:pt x="1581" y="676"/>
                </a:lnTo>
                <a:lnTo>
                  <a:pt x="1565" y="645"/>
                </a:lnTo>
                <a:lnTo>
                  <a:pt x="1543" y="608"/>
                </a:lnTo>
                <a:lnTo>
                  <a:pt x="1531" y="590"/>
                </a:lnTo>
                <a:lnTo>
                  <a:pt x="1518" y="570"/>
                </a:lnTo>
                <a:lnTo>
                  <a:pt x="1504" y="552"/>
                </a:lnTo>
                <a:lnTo>
                  <a:pt x="1490" y="533"/>
                </a:lnTo>
                <a:lnTo>
                  <a:pt x="1475" y="515"/>
                </a:lnTo>
                <a:lnTo>
                  <a:pt x="1460" y="498"/>
                </a:lnTo>
                <a:lnTo>
                  <a:pt x="1444" y="482"/>
                </a:lnTo>
                <a:lnTo>
                  <a:pt x="1427" y="468"/>
                </a:lnTo>
                <a:lnTo>
                  <a:pt x="1411" y="456"/>
                </a:lnTo>
                <a:lnTo>
                  <a:pt x="1395" y="445"/>
                </a:lnTo>
                <a:lnTo>
                  <a:pt x="1386" y="441"/>
                </a:lnTo>
                <a:lnTo>
                  <a:pt x="1377" y="438"/>
                </a:lnTo>
                <a:lnTo>
                  <a:pt x="1370" y="434"/>
                </a:lnTo>
                <a:lnTo>
                  <a:pt x="1361" y="432"/>
                </a:lnTo>
                <a:lnTo>
                  <a:pt x="1338" y="455"/>
                </a:lnTo>
                <a:lnTo>
                  <a:pt x="1314" y="480"/>
                </a:lnTo>
                <a:lnTo>
                  <a:pt x="1290" y="507"/>
                </a:lnTo>
                <a:lnTo>
                  <a:pt x="1266" y="533"/>
                </a:lnTo>
                <a:lnTo>
                  <a:pt x="1239" y="564"/>
                </a:lnTo>
                <a:lnTo>
                  <a:pt x="1216" y="590"/>
                </a:lnTo>
                <a:lnTo>
                  <a:pt x="1199" y="611"/>
                </a:lnTo>
                <a:lnTo>
                  <a:pt x="1188" y="629"/>
                </a:lnTo>
                <a:lnTo>
                  <a:pt x="1183" y="637"/>
                </a:lnTo>
                <a:lnTo>
                  <a:pt x="1180" y="645"/>
                </a:lnTo>
                <a:lnTo>
                  <a:pt x="1178" y="652"/>
                </a:lnTo>
                <a:lnTo>
                  <a:pt x="1177" y="658"/>
                </a:lnTo>
                <a:lnTo>
                  <a:pt x="1176" y="663"/>
                </a:lnTo>
                <a:lnTo>
                  <a:pt x="1177" y="670"/>
                </a:lnTo>
                <a:lnTo>
                  <a:pt x="1178" y="675"/>
                </a:lnTo>
                <a:lnTo>
                  <a:pt x="1180" y="680"/>
                </a:lnTo>
                <a:lnTo>
                  <a:pt x="1186" y="691"/>
                </a:lnTo>
                <a:lnTo>
                  <a:pt x="1195" y="701"/>
                </a:lnTo>
                <a:lnTo>
                  <a:pt x="1206" y="713"/>
                </a:lnTo>
                <a:lnTo>
                  <a:pt x="1219" y="726"/>
                </a:lnTo>
                <a:lnTo>
                  <a:pt x="1233" y="742"/>
                </a:lnTo>
                <a:lnTo>
                  <a:pt x="1248" y="760"/>
                </a:lnTo>
                <a:lnTo>
                  <a:pt x="1263" y="782"/>
                </a:lnTo>
                <a:lnTo>
                  <a:pt x="1280" y="808"/>
                </a:lnTo>
                <a:lnTo>
                  <a:pt x="1288" y="825"/>
                </a:lnTo>
                <a:lnTo>
                  <a:pt x="1297" y="843"/>
                </a:lnTo>
                <a:lnTo>
                  <a:pt x="1305" y="861"/>
                </a:lnTo>
                <a:lnTo>
                  <a:pt x="1312" y="881"/>
                </a:lnTo>
                <a:lnTo>
                  <a:pt x="1318" y="899"/>
                </a:lnTo>
                <a:lnTo>
                  <a:pt x="1324" y="919"/>
                </a:lnTo>
                <a:lnTo>
                  <a:pt x="1329" y="938"/>
                </a:lnTo>
                <a:lnTo>
                  <a:pt x="1332" y="958"/>
                </a:lnTo>
                <a:lnTo>
                  <a:pt x="1335" y="977"/>
                </a:lnTo>
                <a:lnTo>
                  <a:pt x="1337" y="998"/>
                </a:lnTo>
                <a:lnTo>
                  <a:pt x="1338" y="1017"/>
                </a:lnTo>
                <a:lnTo>
                  <a:pt x="1339" y="1038"/>
                </a:lnTo>
                <a:lnTo>
                  <a:pt x="1339" y="1058"/>
                </a:lnTo>
                <a:lnTo>
                  <a:pt x="1338" y="1078"/>
                </a:lnTo>
                <a:lnTo>
                  <a:pt x="1336" y="1098"/>
                </a:lnTo>
                <a:lnTo>
                  <a:pt x="1333" y="1118"/>
                </a:lnTo>
                <a:lnTo>
                  <a:pt x="1330" y="1138"/>
                </a:lnTo>
                <a:lnTo>
                  <a:pt x="1324" y="1157"/>
                </a:lnTo>
                <a:lnTo>
                  <a:pt x="1319" y="1177"/>
                </a:lnTo>
                <a:lnTo>
                  <a:pt x="1312" y="1195"/>
                </a:lnTo>
                <a:lnTo>
                  <a:pt x="1305" y="1215"/>
                </a:lnTo>
                <a:lnTo>
                  <a:pt x="1296" y="1233"/>
                </a:lnTo>
                <a:lnTo>
                  <a:pt x="1287" y="1252"/>
                </a:lnTo>
                <a:lnTo>
                  <a:pt x="1276" y="1269"/>
                </a:lnTo>
                <a:lnTo>
                  <a:pt x="1266" y="1287"/>
                </a:lnTo>
                <a:lnTo>
                  <a:pt x="1253" y="1304"/>
                </a:lnTo>
                <a:lnTo>
                  <a:pt x="1240" y="1320"/>
                </a:lnTo>
                <a:lnTo>
                  <a:pt x="1226" y="1335"/>
                </a:lnTo>
                <a:lnTo>
                  <a:pt x="1210" y="1351"/>
                </a:lnTo>
                <a:lnTo>
                  <a:pt x="1194" y="1366"/>
                </a:lnTo>
                <a:lnTo>
                  <a:pt x="1177" y="1380"/>
                </a:lnTo>
                <a:lnTo>
                  <a:pt x="1158" y="1393"/>
                </a:lnTo>
                <a:lnTo>
                  <a:pt x="1140" y="1405"/>
                </a:lnTo>
                <a:lnTo>
                  <a:pt x="1121" y="1416"/>
                </a:lnTo>
                <a:lnTo>
                  <a:pt x="1102" y="1427"/>
                </a:lnTo>
                <a:lnTo>
                  <a:pt x="1081" y="1437"/>
                </a:lnTo>
                <a:lnTo>
                  <a:pt x="1060" y="1447"/>
                </a:lnTo>
                <a:lnTo>
                  <a:pt x="1038" y="1457"/>
                </a:lnTo>
                <a:lnTo>
                  <a:pt x="1015" y="1466"/>
                </a:lnTo>
                <a:lnTo>
                  <a:pt x="992" y="1473"/>
                </a:lnTo>
                <a:lnTo>
                  <a:pt x="970" y="1481"/>
                </a:lnTo>
                <a:lnTo>
                  <a:pt x="946" y="1487"/>
                </a:lnTo>
                <a:lnTo>
                  <a:pt x="922" y="1494"/>
                </a:lnTo>
                <a:lnTo>
                  <a:pt x="898" y="1498"/>
                </a:lnTo>
                <a:lnTo>
                  <a:pt x="874" y="1503"/>
                </a:lnTo>
                <a:lnTo>
                  <a:pt x="849" y="1506"/>
                </a:lnTo>
                <a:lnTo>
                  <a:pt x="825" y="1508"/>
                </a:lnTo>
                <a:lnTo>
                  <a:pt x="800" y="1510"/>
                </a:lnTo>
                <a:lnTo>
                  <a:pt x="777" y="1510"/>
                </a:lnTo>
                <a:lnTo>
                  <a:pt x="752" y="1509"/>
                </a:lnTo>
                <a:lnTo>
                  <a:pt x="728" y="1508"/>
                </a:lnTo>
                <a:lnTo>
                  <a:pt x="704" y="1505"/>
                </a:lnTo>
                <a:lnTo>
                  <a:pt x="681" y="1500"/>
                </a:lnTo>
                <a:lnTo>
                  <a:pt x="658" y="1496"/>
                </a:lnTo>
                <a:lnTo>
                  <a:pt x="636" y="1490"/>
                </a:lnTo>
                <a:lnTo>
                  <a:pt x="613" y="1481"/>
                </a:lnTo>
                <a:lnTo>
                  <a:pt x="592" y="1472"/>
                </a:lnTo>
                <a:lnTo>
                  <a:pt x="570" y="1462"/>
                </a:lnTo>
                <a:lnTo>
                  <a:pt x="551" y="1450"/>
                </a:lnTo>
                <a:lnTo>
                  <a:pt x="531" y="1436"/>
                </a:lnTo>
                <a:lnTo>
                  <a:pt x="513" y="1422"/>
                </a:lnTo>
                <a:lnTo>
                  <a:pt x="495" y="1406"/>
                </a:lnTo>
                <a:lnTo>
                  <a:pt x="478" y="1387"/>
                </a:lnTo>
                <a:lnTo>
                  <a:pt x="462" y="1369"/>
                </a:lnTo>
                <a:lnTo>
                  <a:pt x="441" y="1340"/>
                </a:lnTo>
                <a:lnTo>
                  <a:pt x="421" y="1309"/>
                </a:lnTo>
                <a:lnTo>
                  <a:pt x="402" y="1280"/>
                </a:lnTo>
                <a:lnTo>
                  <a:pt x="386" y="1249"/>
                </a:lnTo>
                <a:lnTo>
                  <a:pt x="371" y="1217"/>
                </a:lnTo>
                <a:lnTo>
                  <a:pt x="359" y="1186"/>
                </a:lnTo>
                <a:lnTo>
                  <a:pt x="353" y="1169"/>
                </a:lnTo>
                <a:lnTo>
                  <a:pt x="348" y="1154"/>
                </a:lnTo>
                <a:lnTo>
                  <a:pt x="344" y="1138"/>
                </a:lnTo>
                <a:lnTo>
                  <a:pt x="341" y="1122"/>
                </a:lnTo>
                <a:lnTo>
                  <a:pt x="337" y="1105"/>
                </a:lnTo>
                <a:lnTo>
                  <a:pt x="335" y="1088"/>
                </a:lnTo>
                <a:lnTo>
                  <a:pt x="333" y="1072"/>
                </a:lnTo>
                <a:lnTo>
                  <a:pt x="332" y="1055"/>
                </a:lnTo>
                <a:lnTo>
                  <a:pt x="332" y="1039"/>
                </a:lnTo>
                <a:lnTo>
                  <a:pt x="333" y="1022"/>
                </a:lnTo>
                <a:lnTo>
                  <a:pt x="334" y="1005"/>
                </a:lnTo>
                <a:lnTo>
                  <a:pt x="336" y="988"/>
                </a:lnTo>
                <a:lnTo>
                  <a:pt x="339" y="972"/>
                </a:lnTo>
                <a:lnTo>
                  <a:pt x="343" y="954"/>
                </a:lnTo>
                <a:lnTo>
                  <a:pt x="348" y="938"/>
                </a:lnTo>
                <a:lnTo>
                  <a:pt x="354" y="921"/>
                </a:lnTo>
                <a:lnTo>
                  <a:pt x="361" y="904"/>
                </a:lnTo>
                <a:lnTo>
                  <a:pt x="369" y="887"/>
                </a:lnTo>
                <a:lnTo>
                  <a:pt x="377" y="870"/>
                </a:lnTo>
                <a:lnTo>
                  <a:pt x="387" y="853"/>
                </a:lnTo>
                <a:lnTo>
                  <a:pt x="407" y="823"/>
                </a:lnTo>
                <a:lnTo>
                  <a:pt x="427" y="794"/>
                </a:lnTo>
                <a:lnTo>
                  <a:pt x="449" y="768"/>
                </a:lnTo>
                <a:lnTo>
                  <a:pt x="472" y="742"/>
                </a:lnTo>
                <a:lnTo>
                  <a:pt x="484" y="730"/>
                </a:lnTo>
                <a:lnTo>
                  <a:pt x="496" y="719"/>
                </a:lnTo>
                <a:lnTo>
                  <a:pt x="509" y="708"/>
                </a:lnTo>
                <a:lnTo>
                  <a:pt x="521" y="697"/>
                </a:lnTo>
                <a:lnTo>
                  <a:pt x="534" y="687"/>
                </a:lnTo>
                <a:lnTo>
                  <a:pt x="548" y="678"/>
                </a:lnTo>
                <a:lnTo>
                  <a:pt x="562" y="668"/>
                </a:lnTo>
                <a:lnTo>
                  <a:pt x="576" y="660"/>
                </a:lnTo>
                <a:lnTo>
                  <a:pt x="590" y="652"/>
                </a:lnTo>
                <a:lnTo>
                  <a:pt x="604" y="644"/>
                </a:lnTo>
                <a:lnTo>
                  <a:pt x="619" y="636"/>
                </a:lnTo>
                <a:lnTo>
                  <a:pt x="636" y="630"/>
                </a:lnTo>
                <a:lnTo>
                  <a:pt x="651" y="624"/>
                </a:lnTo>
                <a:lnTo>
                  <a:pt x="667" y="619"/>
                </a:lnTo>
                <a:lnTo>
                  <a:pt x="683" y="614"/>
                </a:lnTo>
                <a:lnTo>
                  <a:pt x="700" y="609"/>
                </a:lnTo>
                <a:lnTo>
                  <a:pt x="717" y="605"/>
                </a:lnTo>
                <a:lnTo>
                  <a:pt x="734" y="602"/>
                </a:lnTo>
                <a:lnTo>
                  <a:pt x="753" y="598"/>
                </a:lnTo>
                <a:lnTo>
                  <a:pt x="771" y="596"/>
                </a:lnTo>
                <a:lnTo>
                  <a:pt x="790" y="594"/>
                </a:lnTo>
                <a:lnTo>
                  <a:pt x="808" y="593"/>
                </a:lnTo>
                <a:lnTo>
                  <a:pt x="828" y="592"/>
                </a:lnTo>
                <a:lnTo>
                  <a:pt x="847" y="592"/>
                </a:lnTo>
                <a:lnTo>
                  <a:pt x="847" y="690"/>
                </a:lnTo>
                <a:lnTo>
                  <a:pt x="848" y="767"/>
                </a:lnTo>
                <a:lnTo>
                  <a:pt x="849" y="783"/>
                </a:lnTo>
                <a:lnTo>
                  <a:pt x="850" y="797"/>
                </a:lnTo>
                <a:lnTo>
                  <a:pt x="852" y="809"/>
                </a:lnTo>
                <a:lnTo>
                  <a:pt x="855" y="820"/>
                </a:lnTo>
                <a:lnTo>
                  <a:pt x="859" y="830"/>
                </a:lnTo>
                <a:lnTo>
                  <a:pt x="862" y="837"/>
                </a:lnTo>
                <a:lnTo>
                  <a:pt x="868" y="844"/>
                </a:lnTo>
                <a:lnTo>
                  <a:pt x="873" y="848"/>
                </a:lnTo>
                <a:lnTo>
                  <a:pt x="880" y="850"/>
                </a:lnTo>
                <a:lnTo>
                  <a:pt x="887" y="851"/>
                </a:lnTo>
                <a:lnTo>
                  <a:pt x="896" y="850"/>
                </a:lnTo>
                <a:lnTo>
                  <a:pt x="905" y="847"/>
                </a:lnTo>
                <a:lnTo>
                  <a:pt x="915" y="843"/>
                </a:lnTo>
                <a:lnTo>
                  <a:pt x="928" y="835"/>
                </a:lnTo>
                <a:lnTo>
                  <a:pt x="941" y="826"/>
                </a:lnTo>
                <a:lnTo>
                  <a:pt x="955" y="817"/>
                </a:lnTo>
                <a:lnTo>
                  <a:pt x="972" y="803"/>
                </a:lnTo>
                <a:lnTo>
                  <a:pt x="990" y="788"/>
                </a:lnTo>
                <a:lnTo>
                  <a:pt x="1010" y="772"/>
                </a:lnTo>
                <a:lnTo>
                  <a:pt x="1030" y="754"/>
                </a:lnTo>
                <a:lnTo>
                  <a:pt x="1077" y="709"/>
                </a:lnTo>
                <a:lnTo>
                  <a:pt x="1131" y="656"/>
                </a:lnTo>
                <a:lnTo>
                  <a:pt x="1154" y="632"/>
                </a:lnTo>
                <a:lnTo>
                  <a:pt x="1180" y="604"/>
                </a:lnTo>
                <a:lnTo>
                  <a:pt x="1208" y="570"/>
                </a:lnTo>
                <a:lnTo>
                  <a:pt x="1235" y="534"/>
                </a:lnTo>
                <a:lnTo>
                  <a:pt x="1248" y="517"/>
                </a:lnTo>
                <a:lnTo>
                  <a:pt x="1261" y="498"/>
                </a:lnTo>
                <a:lnTo>
                  <a:pt x="1273" y="480"/>
                </a:lnTo>
                <a:lnTo>
                  <a:pt x="1284" y="462"/>
                </a:lnTo>
                <a:lnTo>
                  <a:pt x="1293" y="444"/>
                </a:lnTo>
                <a:lnTo>
                  <a:pt x="1301" y="427"/>
                </a:lnTo>
                <a:lnTo>
                  <a:pt x="1308" y="411"/>
                </a:lnTo>
                <a:lnTo>
                  <a:pt x="1312" y="395"/>
                </a:lnTo>
                <a:lnTo>
                  <a:pt x="1291" y="373"/>
                </a:lnTo>
                <a:lnTo>
                  <a:pt x="1257" y="340"/>
                </a:lnTo>
                <a:lnTo>
                  <a:pt x="1216" y="302"/>
                </a:lnTo>
                <a:lnTo>
                  <a:pt x="1170" y="259"/>
                </a:lnTo>
                <a:lnTo>
                  <a:pt x="1125" y="215"/>
                </a:lnTo>
                <a:lnTo>
                  <a:pt x="1081" y="173"/>
                </a:lnTo>
                <a:lnTo>
                  <a:pt x="1062" y="152"/>
                </a:lnTo>
                <a:lnTo>
                  <a:pt x="1044" y="135"/>
                </a:lnTo>
                <a:lnTo>
                  <a:pt x="1029" y="117"/>
                </a:lnTo>
                <a:lnTo>
                  <a:pt x="1016" y="103"/>
                </a:lnTo>
                <a:lnTo>
                  <a:pt x="999" y="83"/>
                </a:lnTo>
                <a:lnTo>
                  <a:pt x="984" y="64"/>
                </a:lnTo>
                <a:lnTo>
                  <a:pt x="968" y="48"/>
                </a:lnTo>
                <a:lnTo>
                  <a:pt x="954" y="34"/>
                </a:lnTo>
                <a:lnTo>
                  <a:pt x="942" y="23"/>
                </a:lnTo>
                <a:lnTo>
                  <a:pt x="931" y="14"/>
                </a:lnTo>
                <a:lnTo>
                  <a:pt x="920" y="8"/>
                </a:lnTo>
                <a:lnTo>
                  <a:pt x="910" y="3"/>
                </a:lnTo>
                <a:lnTo>
                  <a:pt x="901" y="0"/>
                </a:lnTo>
                <a:lnTo>
                  <a:pt x="893" y="0"/>
                </a:lnTo>
                <a:lnTo>
                  <a:pt x="886" y="1"/>
                </a:lnTo>
                <a:lnTo>
                  <a:pt x="880" y="3"/>
                </a:lnTo>
                <a:lnTo>
                  <a:pt x="874" y="9"/>
                </a:lnTo>
                <a:lnTo>
                  <a:pt x="869" y="14"/>
                </a:lnTo>
                <a:lnTo>
                  <a:pt x="864" y="22"/>
                </a:lnTo>
                <a:lnTo>
                  <a:pt x="860" y="31"/>
                </a:lnTo>
                <a:lnTo>
                  <a:pt x="857" y="40"/>
                </a:lnTo>
                <a:lnTo>
                  <a:pt x="855" y="52"/>
                </a:lnTo>
                <a:lnTo>
                  <a:pt x="852" y="64"/>
                </a:lnTo>
                <a:lnTo>
                  <a:pt x="850" y="78"/>
                </a:lnTo>
                <a:lnTo>
                  <a:pt x="848" y="108"/>
                </a:lnTo>
                <a:lnTo>
                  <a:pt x="847" y="140"/>
                </a:lnTo>
                <a:lnTo>
                  <a:pt x="847" y="211"/>
                </a:lnTo>
                <a:lnTo>
                  <a:pt x="847" y="28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20"/>
          <p:cNvSpPr>
            <a:spLocks noEditPoints="1"/>
          </p:cNvSpPr>
          <p:nvPr/>
        </p:nvSpPr>
        <p:spPr bwMode="auto">
          <a:xfrm>
            <a:off x="1363152" y="1023208"/>
            <a:ext cx="457880" cy="319311"/>
          </a:xfrm>
          <a:custGeom>
            <a:avLst/>
            <a:gdLst>
              <a:gd name="T0" fmla="*/ 472 w 1823"/>
              <a:gd name="T1" fmla="*/ 812 h 1274"/>
              <a:gd name="T2" fmla="*/ 613 w 1823"/>
              <a:gd name="T3" fmla="*/ 625 h 1274"/>
              <a:gd name="T4" fmla="*/ 873 w 1823"/>
              <a:gd name="T5" fmla="*/ 810 h 1274"/>
              <a:gd name="T6" fmla="*/ 1003 w 1823"/>
              <a:gd name="T7" fmla="*/ 866 h 1274"/>
              <a:gd name="T8" fmla="*/ 1064 w 1823"/>
              <a:gd name="T9" fmla="*/ 842 h 1274"/>
              <a:gd name="T10" fmla="*/ 1188 w 1823"/>
              <a:gd name="T11" fmla="*/ 726 h 1274"/>
              <a:gd name="T12" fmla="*/ 1305 w 1823"/>
              <a:gd name="T13" fmla="*/ 700 h 1274"/>
              <a:gd name="T14" fmla="*/ 1515 w 1823"/>
              <a:gd name="T15" fmla="*/ 946 h 1274"/>
              <a:gd name="T16" fmla="*/ 1622 w 1823"/>
              <a:gd name="T17" fmla="*/ 1127 h 1274"/>
              <a:gd name="T18" fmla="*/ 1530 w 1823"/>
              <a:gd name="T19" fmla="*/ 1115 h 1274"/>
              <a:gd name="T20" fmla="*/ 598 w 1823"/>
              <a:gd name="T21" fmla="*/ 1124 h 1274"/>
              <a:gd name="T22" fmla="*/ 1360 w 1823"/>
              <a:gd name="T23" fmla="*/ 541 h 1274"/>
              <a:gd name="T24" fmla="*/ 1653 w 1823"/>
              <a:gd name="T25" fmla="*/ 222 h 1274"/>
              <a:gd name="T26" fmla="*/ 1346 w 1823"/>
              <a:gd name="T27" fmla="*/ 633 h 1274"/>
              <a:gd name="T28" fmla="*/ 88 w 1823"/>
              <a:gd name="T29" fmla="*/ 912 h 1274"/>
              <a:gd name="T30" fmla="*/ 103 w 1823"/>
              <a:gd name="T31" fmla="*/ 528 h 1274"/>
              <a:gd name="T32" fmla="*/ 124 w 1823"/>
              <a:gd name="T33" fmla="*/ 198 h 1274"/>
              <a:gd name="T34" fmla="*/ 205 w 1823"/>
              <a:gd name="T35" fmla="*/ 256 h 1274"/>
              <a:gd name="T36" fmla="*/ 342 w 1823"/>
              <a:gd name="T37" fmla="*/ 386 h 1274"/>
              <a:gd name="T38" fmla="*/ 539 w 1823"/>
              <a:gd name="T39" fmla="*/ 563 h 1274"/>
              <a:gd name="T40" fmla="*/ 508 w 1823"/>
              <a:gd name="T41" fmla="*/ 636 h 1274"/>
              <a:gd name="T42" fmla="*/ 295 w 1823"/>
              <a:gd name="T43" fmla="*/ 866 h 1274"/>
              <a:gd name="T44" fmla="*/ 135 w 1823"/>
              <a:gd name="T45" fmla="*/ 1035 h 1274"/>
              <a:gd name="T46" fmla="*/ 254 w 1823"/>
              <a:gd name="T47" fmla="*/ 94 h 1274"/>
              <a:gd name="T48" fmla="*/ 540 w 1823"/>
              <a:gd name="T49" fmla="*/ 87 h 1274"/>
              <a:gd name="T50" fmla="*/ 1086 w 1823"/>
              <a:gd name="T51" fmla="*/ 101 h 1274"/>
              <a:gd name="T52" fmla="*/ 1640 w 1823"/>
              <a:gd name="T53" fmla="*/ 110 h 1274"/>
              <a:gd name="T54" fmla="*/ 1498 w 1823"/>
              <a:gd name="T55" fmla="*/ 259 h 1274"/>
              <a:gd name="T56" fmla="*/ 1224 w 1823"/>
              <a:gd name="T57" fmla="*/ 561 h 1274"/>
              <a:gd name="T58" fmla="*/ 1083 w 1823"/>
              <a:gd name="T59" fmla="*/ 710 h 1274"/>
              <a:gd name="T60" fmla="*/ 952 w 1823"/>
              <a:gd name="T61" fmla="*/ 767 h 1274"/>
              <a:gd name="T62" fmla="*/ 640 w 1823"/>
              <a:gd name="T63" fmla="*/ 533 h 1274"/>
              <a:gd name="T64" fmla="*/ 296 w 1823"/>
              <a:gd name="T65" fmla="*/ 228 h 1274"/>
              <a:gd name="T66" fmla="*/ 206 w 1823"/>
              <a:gd name="T67" fmla="*/ 153 h 1274"/>
              <a:gd name="T68" fmla="*/ 49 w 1823"/>
              <a:gd name="T69" fmla="*/ 1274 h 1274"/>
              <a:gd name="T70" fmla="*/ 212 w 1823"/>
              <a:gd name="T71" fmla="*/ 1239 h 1274"/>
              <a:gd name="T72" fmla="*/ 884 w 1823"/>
              <a:gd name="T73" fmla="*/ 1199 h 1274"/>
              <a:gd name="T74" fmla="*/ 1342 w 1823"/>
              <a:gd name="T75" fmla="*/ 1199 h 1274"/>
              <a:gd name="T76" fmla="*/ 1587 w 1823"/>
              <a:gd name="T77" fmla="*/ 1205 h 1274"/>
              <a:gd name="T78" fmla="*/ 1735 w 1823"/>
              <a:gd name="T79" fmla="*/ 1221 h 1274"/>
              <a:gd name="T80" fmla="*/ 1780 w 1823"/>
              <a:gd name="T81" fmla="*/ 1162 h 1274"/>
              <a:gd name="T82" fmla="*/ 1788 w 1823"/>
              <a:gd name="T83" fmla="*/ 863 h 1274"/>
              <a:gd name="T84" fmla="*/ 1785 w 1823"/>
              <a:gd name="T85" fmla="*/ 309 h 1274"/>
              <a:gd name="T86" fmla="*/ 1816 w 1823"/>
              <a:gd name="T87" fmla="*/ 90 h 1274"/>
              <a:gd name="T88" fmla="*/ 1819 w 1823"/>
              <a:gd name="T89" fmla="*/ 51 h 1274"/>
              <a:gd name="T90" fmla="*/ 1811 w 1823"/>
              <a:gd name="T91" fmla="*/ 25 h 1274"/>
              <a:gd name="T92" fmla="*/ 1695 w 1823"/>
              <a:gd name="T93" fmla="*/ 20 h 1274"/>
              <a:gd name="T94" fmla="*/ 1296 w 1823"/>
              <a:gd name="T95" fmla="*/ 21 h 1274"/>
              <a:gd name="T96" fmla="*/ 773 w 1823"/>
              <a:gd name="T97" fmla="*/ 6 h 1274"/>
              <a:gd name="T98" fmla="*/ 335 w 1823"/>
              <a:gd name="T99" fmla="*/ 2 h 1274"/>
              <a:gd name="T100" fmla="*/ 157 w 1823"/>
              <a:gd name="T101" fmla="*/ 14 h 1274"/>
              <a:gd name="T102" fmla="*/ 62 w 1823"/>
              <a:gd name="T103" fmla="*/ 38 h 1274"/>
              <a:gd name="T104" fmla="*/ 33 w 1823"/>
              <a:gd name="T105" fmla="*/ 100 h 1274"/>
              <a:gd name="T106" fmla="*/ 22 w 1823"/>
              <a:gd name="T107" fmla="*/ 335 h 1274"/>
              <a:gd name="T108" fmla="*/ 11 w 1823"/>
              <a:gd name="T109" fmla="*/ 609 h 1274"/>
              <a:gd name="T110" fmla="*/ 0 w 1823"/>
              <a:gd name="T111" fmla="*/ 992 h 1274"/>
              <a:gd name="T112" fmla="*/ 18 w 1823"/>
              <a:gd name="T113" fmla="*/ 1204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23" h="1274">
                <a:moveTo>
                  <a:pt x="148" y="1163"/>
                </a:moveTo>
                <a:lnTo>
                  <a:pt x="254" y="1026"/>
                </a:lnTo>
                <a:lnTo>
                  <a:pt x="302" y="979"/>
                </a:lnTo>
                <a:lnTo>
                  <a:pt x="350" y="931"/>
                </a:lnTo>
                <a:lnTo>
                  <a:pt x="399" y="884"/>
                </a:lnTo>
                <a:lnTo>
                  <a:pt x="448" y="836"/>
                </a:lnTo>
                <a:lnTo>
                  <a:pt x="472" y="812"/>
                </a:lnTo>
                <a:lnTo>
                  <a:pt x="495" y="787"/>
                </a:lnTo>
                <a:lnTo>
                  <a:pt x="517" y="762"/>
                </a:lnTo>
                <a:lnTo>
                  <a:pt x="539" y="736"/>
                </a:lnTo>
                <a:lnTo>
                  <a:pt x="560" y="709"/>
                </a:lnTo>
                <a:lnTo>
                  <a:pt x="578" y="681"/>
                </a:lnTo>
                <a:lnTo>
                  <a:pt x="597" y="653"/>
                </a:lnTo>
                <a:lnTo>
                  <a:pt x="613" y="625"/>
                </a:lnTo>
                <a:lnTo>
                  <a:pt x="654" y="653"/>
                </a:lnTo>
                <a:lnTo>
                  <a:pt x="693" y="683"/>
                </a:lnTo>
                <a:lnTo>
                  <a:pt x="732" y="712"/>
                </a:lnTo>
                <a:lnTo>
                  <a:pt x="771" y="741"/>
                </a:lnTo>
                <a:lnTo>
                  <a:pt x="810" y="769"/>
                </a:lnTo>
                <a:lnTo>
                  <a:pt x="852" y="797"/>
                </a:lnTo>
                <a:lnTo>
                  <a:pt x="873" y="810"/>
                </a:lnTo>
                <a:lnTo>
                  <a:pt x="896" y="821"/>
                </a:lnTo>
                <a:lnTo>
                  <a:pt x="919" y="835"/>
                </a:lnTo>
                <a:lnTo>
                  <a:pt x="942" y="845"/>
                </a:lnTo>
                <a:lnTo>
                  <a:pt x="961" y="854"/>
                </a:lnTo>
                <a:lnTo>
                  <a:pt x="977" y="859"/>
                </a:lnTo>
                <a:lnTo>
                  <a:pt x="991" y="864"/>
                </a:lnTo>
                <a:lnTo>
                  <a:pt x="1003" y="866"/>
                </a:lnTo>
                <a:lnTo>
                  <a:pt x="1014" y="867"/>
                </a:lnTo>
                <a:lnTo>
                  <a:pt x="1024" y="866"/>
                </a:lnTo>
                <a:lnTo>
                  <a:pt x="1032" y="864"/>
                </a:lnTo>
                <a:lnTo>
                  <a:pt x="1041" y="859"/>
                </a:lnTo>
                <a:lnTo>
                  <a:pt x="1049" y="855"/>
                </a:lnTo>
                <a:lnTo>
                  <a:pt x="1056" y="849"/>
                </a:lnTo>
                <a:lnTo>
                  <a:pt x="1064" y="842"/>
                </a:lnTo>
                <a:lnTo>
                  <a:pt x="1072" y="835"/>
                </a:lnTo>
                <a:lnTo>
                  <a:pt x="1091" y="816"/>
                </a:lnTo>
                <a:lnTo>
                  <a:pt x="1114" y="797"/>
                </a:lnTo>
                <a:lnTo>
                  <a:pt x="1133" y="780"/>
                </a:lnTo>
                <a:lnTo>
                  <a:pt x="1152" y="763"/>
                </a:lnTo>
                <a:lnTo>
                  <a:pt x="1170" y="744"/>
                </a:lnTo>
                <a:lnTo>
                  <a:pt x="1188" y="726"/>
                </a:lnTo>
                <a:lnTo>
                  <a:pt x="1206" y="709"/>
                </a:lnTo>
                <a:lnTo>
                  <a:pt x="1223" y="691"/>
                </a:lnTo>
                <a:lnTo>
                  <a:pt x="1242" y="676"/>
                </a:lnTo>
                <a:lnTo>
                  <a:pt x="1261" y="662"/>
                </a:lnTo>
                <a:lnTo>
                  <a:pt x="1279" y="675"/>
                </a:lnTo>
                <a:lnTo>
                  <a:pt x="1293" y="687"/>
                </a:lnTo>
                <a:lnTo>
                  <a:pt x="1305" y="700"/>
                </a:lnTo>
                <a:lnTo>
                  <a:pt x="1316" y="712"/>
                </a:lnTo>
                <a:lnTo>
                  <a:pt x="1336" y="738"/>
                </a:lnTo>
                <a:lnTo>
                  <a:pt x="1362" y="769"/>
                </a:lnTo>
                <a:lnTo>
                  <a:pt x="1388" y="799"/>
                </a:lnTo>
                <a:lnTo>
                  <a:pt x="1426" y="841"/>
                </a:lnTo>
                <a:lnTo>
                  <a:pt x="1470" y="892"/>
                </a:lnTo>
                <a:lnTo>
                  <a:pt x="1515" y="946"/>
                </a:lnTo>
                <a:lnTo>
                  <a:pt x="1560" y="1002"/>
                </a:lnTo>
                <a:lnTo>
                  <a:pt x="1598" y="1053"/>
                </a:lnTo>
                <a:lnTo>
                  <a:pt x="1613" y="1075"/>
                </a:lnTo>
                <a:lnTo>
                  <a:pt x="1626" y="1096"/>
                </a:lnTo>
                <a:lnTo>
                  <a:pt x="1634" y="1113"/>
                </a:lnTo>
                <a:lnTo>
                  <a:pt x="1640" y="1127"/>
                </a:lnTo>
                <a:lnTo>
                  <a:pt x="1622" y="1127"/>
                </a:lnTo>
                <a:lnTo>
                  <a:pt x="1608" y="1124"/>
                </a:lnTo>
                <a:lnTo>
                  <a:pt x="1598" y="1122"/>
                </a:lnTo>
                <a:lnTo>
                  <a:pt x="1588" y="1120"/>
                </a:lnTo>
                <a:lnTo>
                  <a:pt x="1577" y="1118"/>
                </a:lnTo>
                <a:lnTo>
                  <a:pt x="1565" y="1117"/>
                </a:lnTo>
                <a:lnTo>
                  <a:pt x="1550" y="1116"/>
                </a:lnTo>
                <a:lnTo>
                  <a:pt x="1530" y="1115"/>
                </a:lnTo>
                <a:lnTo>
                  <a:pt x="882" y="1115"/>
                </a:lnTo>
                <a:lnTo>
                  <a:pt x="830" y="1116"/>
                </a:lnTo>
                <a:lnTo>
                  <a:pt x="781" y="1117"/>
                </a:lnTo>
                <a:lnTo>
                  <a:pt x="734" y="1118"/>
                </a:lnTo>
                <a:lnTo>
                  <a:pt x="689" y="1120"/>
                </a:lnTo>
                <a:lnTo>
                  <a:pt x="643" y="1122"/>
                </a:lnTo>
                <a:lnTo>
                  <a:pt x="598" y="1124"/>
                </a:lnTo>
                <a:lnTo>
                  <a:pt x="551" y="1125"/>
                </a:lnTo>
                <a:lnTo>
                  <a:pt x="502" y="1127"/>
                </a:lnTo>
                <a:lnTo>
                  <a:pt x="148" y="1163"/>
                </a:lnTo>
                <a:close/>
                <a:moveTo>
                  <a:pt x="1310" y="588"/>
                </a:moveTo>
                <a:lnTo>
                  <a:pt x="1324" y="577"/>
                </a:lnTo>
                <a:lnTo>
                  <a:pt x="1340" y="561"/>
                </a:lnTo>
                <a:lnTo>
                  <a:pt x="1360" y="541"/>
                </a:lnTo>
                <a:lnTo>
                  <a:pt x="1383" y="518"/>
                </a:lnTo>
                <a:lnTo>
                  <a:pt x="1432" y="461"/>
                </a:lnTo>
                <a:lnTo>
                  <a:pt x="1486" y="399"/>
                </a:lnTo>
                <a:lnTo>
                  <a:pt x="1543" y="335"/>
                </a:lnTo>
                <a:lnTo>
                  <a:pt x="1600" y="274"/>
                </a:lnTo>
                <a:lnTo>
                  <a:pt x="1627" y="247"/>
                </a:lnTo>
                <a:lnTo>
                  <a:pt x="1653" y="222"/>
                </a:lnTo>
                <a:lnTo>
                  <a:pt x="1678" y="201"/>
                </a:lnTo>
                <a:lnTo>
                  <a:pt x="1702" y="184"/>
                </a:lnTo>
                <a:lnTo>
                  <a:pt x="1702" y="1041"/>
                </a:lnTo>
                <a:lnTo>
                  <a:pt x="1416" y="701"/>
                </a:lnTo>
                <a:lnTo>
                  <a:pt x="1388" y="674"/>
                </a:lnTo>
                <a:lnTo>
                  <a:pt x="1360" y="647"/>
                </a:lnTo>
                <a:lnTo>
                  <a:pt x="1346" y="633"/>
                </a:lnTo>
                <a:lnTo>
                  <a:pt x="1333" y="618"/>
                </a:lnTo>
                <a:lnTo>
                  <a:pt x="1321" y="604"/>
                </a:lnTo>
                <a:lnTo>
                  <a:pt x="1310" y="588"/>
                </a:lnTo>
                <a:close/>
                <a:moveTo>
                  <a:pt x="86" y="1078"/>
                </a:moveTo>
                <a:lnTo>
                  <a:pt x="87" y="1022"/>
                </a:lnTo>
                <a:lnTo>
                  <a:pt x="87" y="967"/>
                </a:lnTo>
                <a:lnTo>
                  <a:pt x="88" y="912"/>
                </a:lnTo>
                <a:lnTo>
                  <a:pt x="90" y="857"/>
                </a:lnTo>
                <a:lnTo>
                  <a:pt x="92" y="802"/>
                </a:lnTo>
                <a:lnTo>
                  <a:pt x="93" y="748"/>
                </a:lnTo>
                <a:lnTo>
                  <a:pt x="97" y="692"/>
                </a:lnTo>
                <a:lnTo>
                  <a:pt x="99" y="638"/>
                </a:lnTo>
                <a:lnTo>
                  <a:pt x="101" y="583"/>
                </a:lnTo>
                <a:lnTo>
                  <a:pt x="103" y="528"/>
                </a:lnTo>
                <a:lnTo>
                  <a:pt x="105" y="473"/>
                </a:lnTo>
                <a:lnTo>
                  <a:pt x="106" y="419"/>
                </a:lnTo>
                <a:lnTo>
                  <a:pt x="109" y="363"/>
                </a:lnTo>
                <a:lnTo>
                  <a:pt x="110" y="308"/>
                </a:lnTo>
                <a:lnTo>
                  <a:pt x="111" y="253"/>
                </a:lnTo>
                <a:lnTo>
                  <a:pt x="111" y="196"/>
                </a:lnTo>
                <a:lnTo>
                  <a:pt x="124" y="198"/>
                </a:lnTo>
                <a:lnTo>
                  <a:pt x="136" y="202"/>
                </a:lnTo>
                <a:lnTo>
                  <a:pt x="148" y="208"/>
                </a:lnTo>
                <a:lnTo>
                  <a:pt x="159" y="215"/>
                </a:lnTo>
                <a:lnTo>
                  <a:pt x="170" y="223"/>
                </a:lnTo>
                <a:lnTo>
                  <a:pt x="182" y="233"/>
                </a:lnTo>
                <a:lnTo>
                  <a:pt x="193" y="244"/>
                </a:lnTo>
                <a:lnTo>
                  <a:pt x="205" y="256"/>
                </a:lnTo>
                <a:lnTo>
                  <a:pt x="230" y="283"/>
                </a:lnTo>
                <a:lnTo>
                  <a:pt x="258" y="312"/>
                </a:lnTo>
                <a:lnTo>
                  <a:pt x="273" y="328"/>
                </a:lnTo>
                <a:lnTo>
                  <a:pt x="290" y="343"/>
                </a:lnTo>
                <a:lnTo>
                  <a:pt x="307" y="358"/>
                </a:lnTo>
                <a:lnTo>
                  <a:pt x="325" y="373"/>
                </a:lnTo>
                <a:lnTo>
                  <a:pt x="342" y="386"/>
                </a:lnTo>
                <a:lnTo>
                  <a:pt x="369" y="409"/>
                </a:lnTo>
                <a:lnTo>
                  <a:pt x="403" y="440"/>
                </a:lnTo>
                <a:lnTo>
                  <a:pt x="440" y="473"/>
                </a:lnTo>
                <a:lnTo>
                  <a:pt x="477" y="507"/>
                </a:lnTo>
                <a:lnTo>
                  <a:pt x="509" y="535"/>
                </a:lnTo>
                <a:lnTo>
                  <a:pt x="530" y="556"/>
                </a:lnTo>
                <a:lnTo>
                  <a:pt x="539" y="563"/>
                </a:lnTo>
                <a:lnTo>
                  <a:pt x="538" y="572"/>
                </a:lnTo>
                <a:lnTo>
                  <a:pt x="536" y="582"/>
                </a:lnTo>
                <a:lnTo>
                  <a:pt x="533" y="591"/>
                </a:lnTo>
                <a:lnTo>
                  <a:pt x="528" y="601"/>
                </a:lnTo>
                <a:lnTo>
                  <a:pt x="523" y="613"/>
                </a:lnTo>
                <a:lnTo>
                  <a:pt x="516" y="624"/>
                </a:lnTo>
                <a:lnTo>
                  <a:pt x="508" y="636"/>
                </a:lnTo>
                <a:lnTo>
                  <a:pt x="499" y="649"/>
                </a:lnTo>
                <a:lnTo>
                  <a:pt x="479" y="674"/>
                </a:lnTo>
                <a:lnTo>
                  <a:pt x="457" y="701"/>
                </a:lnTo>
                <a:lnTo>
                  <a:pt x="433" y="729"/>
                </a:lnTo>
                <a:lnTo>
                  <a:pt x="406" y="757"/>
                </a:lnTo>
                <a:lnTo>
                  <a:pt x="350" y="813"/>
                </a:lnTo>
                <a:lnTo>
                  <a:pt x="295" y="866"/>
                </a:lnTo>
                <a:lnTo>
                  <a:pt x="245" y="914"/>
                </a:lnTo>
                <a:lnTo>
                  <a:pt x="205" y="953"/>
                </a:lnTo>
                <a:lnTo>
                  <a:pt x="190" y="969"/>
                </a:lnTo>
                <a:lnTo>
                  <a:pt x="175" y="985"/>
                </a:lnTo>
                <a:lnTo>
                  <a:pt x="162" y="1003"/>
                </a:lnTo>
                <a:lnTo>
                  <a:pt x="148" y="1019"/>
                </a:lnTo>
                <a:lnTo>
                  <a:pt x="135" y="1035"/>
                </a:lnTo>
                <a:lnTo>
                  <a:pt x="119" y="1051"/>
                </a:lnTo>
                <a:lnTo>
                  <a:pt x="104" y="1065"/>
                </a:lnTo>
                <a:lnTo>
                  <a:pt x="86" y="1078"/>
                </a:lnTo>
                <a:close/>
                <a:moveTo>
                  <a:pt x="171" y="99"/>
                </a:moveTo>
                <a:lnTo>
                  <a:pt x="203" y="97"/>
                </a:lnTo>
                <a:lnTo>
                  <a:pt x="230" y="96"/>
                </a:lnTo>
                <a:lnTo>
                  <a:pt x="254" y="94"/>
                </a:lnTo>
                <a:lnTo>
                  <a:pt x="277" y="92"/>
                </a:lnTo>
                <a:lnTo>
                  <a:pt x="299" y="90"/>
                </a:lnTo>
                <a:lnTo>
                  <a:pt x="323" y="88"/>
                </a:lnTo>
                <a:lnTo>
                  <a:pt x="350" y="87"/>
                </a:lnTo>
                <a:lnTo>
                  <a:pt x="380" y="86"/>
                </a:lnTo>
                <a:lnTo>
                  <a:pt x="460" y="87"/>
                </a:lnTo>
                <a:lnTo>
                  <a:pt x="540" y="87"/>
                </a:lnTo>
                <a:lnTo>
                  <a:pt x="619" y="89"/>
                </a:lnTo>
                <a:lnTo>
                  <a:pt x="697" y="90"/>
                </a:lnTo>
                <a:lnTo>
                  <a:pt x="775" y="92"/>
                </a:lnTo>
                <a:lnTo>
                  <a:pt x="854" y="94"/>
                </a:lnTo>
                <a:lnTo>
                  <a:pt x="931" y="96"/>
                </a:lnTo>
                <a:lnTo>
                  <a:pt x="1008" y="99"/>
                </a:lnTo>
                <a:lnTo>
                  <a:pt x="1086" y="101"/>
                </a:lnTo>
                <a:lnTo>
                  <a:pt x="1163" y="103"/>
                </a:lnTo>
                <a:lnTo>
                  <a:pt x="1241" y="105"/>
                </a:lnTo>
                <a:lnTo>
                  <a:pt x="1320" y="106"/>
                </a:lnTo>
                <a:lnTo>
                  <a:pt x="1398" y="108"/>
                </a:lnTo>
                <a:lnTo>
                  <a:pt x="1478" y="109"/>
                </a:lnTo>
                <a:lnTo>
                  <a:pt x="1558" y="110"/>
                </a:lnTo>
                <a:lnTo>
                  <a:pt x="1640" y="110"/>
                </a:lnTo>
                <a:lnTo>
                  <a:pt x="1625" y="131"/>
                </a:lnTo>
                <a:lnTo>
                  <a:pt x="1606" y="153"/>
                </a:lnTo>
                <a:lnTo>
                  <a:pt x="1587" y="175"/>
                </a:lnTo>
                <a:lnTo>
                  <a:pt x="1564" y="196"/>
                </a:lnTo>
                <a:lnTo>
                  <a:pt x="1542" y="218"/>
                </a:lnTo>
                <a:lnTo>
                  <a:pt x="1519" y="239"/>
                </a:lnTo>
                <a:lnTo>
                  <a:pt x="1498" y="259"/>
                </a:lnTo>
                <a:lnTo>
                  <a:pt x="1478" y="279"/>
                </a:lnTo>
                <a:lnTo>
                  <a:pt x="1324" y="456"/>
                </a:lnTo>
                <a:lnTo>
                  <a:pt x="1305" y="477"/>
                </a:lnTo>
                <a:lnTo>
                  <a:pt x="1285" y="496"/>
                </a:lnTo>
                <a:lnTo>
                  <a:pt x="1266" y="515"/>
                </a:lnTo>
                <a:lnTo>
                  <a:pt x="1246" y="536"/>
                </a:lnTo>
                <a:lnTo>
                  <a:pt x="1224" y="561"/>
                </a:lnTo>
                <a:lnTo>
                  <a:pt x="1207" y="582"/>
                </a:lnTo>
                <a:lnTo>
                  <a:pt x="1190" y="603"/>
                </a:lnTo>
                <a:lnTo>
                  <a:pt x="1166" y="628"/>
                </a:lnTo>
                <a:lnTo>
                  <a:pt x="1144" y="649"/>
                </a:lnTo>
                <a:lnTo>
                  <a:pt x="1124" y="671"/>
                </a:lnTo>
                <a:lnTo>
                  <a:pt x="1104" y="690"/>
                </a:lnTo>
                <a:lnTo>
                  <a:pt x="1083" y="710"/>
                </a:lnTo>
                <a:lnTo>
                  <a:pt x="1063" y="729"/>
                </a:lnTo>
                <a:lnTo>
                  <a:pt x="1040" y="748"/>
                </a:lnTo>
                <a:lnTo>
                  <a:pt x="1017" y="766"/>
                </a:lnTo>
                <a:lnTo>
                  <a:pt x="991" y="785"/>
                </a:lnTo>
                <a:lnTo>
                  <a:pt x="980" y="780"/>
                </a:lnTo>
                <a:lnTo>
                  <a:pt x="967" y="775"/>
                </a:lnTo>
                <a:lnTo>
                  <a:pt x="952" y="767"/>
                </a:lnTo>
                <a:lnTo>
                  <a:pt x="935" y="757"/>
                </a:lnTo>
                <a:lnTo>
                  <a:pt x="897" y="732"/>
                </a:lnTo>
                <a:lnTo>
                  <a:pt x="852" y="701"/>
                </a:lnTo>
                <a:lnTo>
                  <a:pt x="804" y="664"/>
                </a:lnTo>
                <a:lnTo>
                  <a:pt x="751" y="624"/>
                </a:lnTo>
                <a:lnTo>
                  <a:pt x="696" y="579"/>
                </a:lnTo>
                <a:lnTo>
                  <a:pt x="640" y="533"/>
                </a:lnTo>
                <a:lnTo>
                  <a:pt x="584" y="485"/>
                </a:lnTo>
                <a:lnTo>
                  <a:pt x="528" y="437"/>
                </a:lnTo>
                <a:lnTo>
                  <a:pt x="474" y="389"/>
                </a:lnTo>
                <a:lnTo>
                  <a:pt x="423" y="344"/>
                </a:lnTo>
                <a:lnTo>
                  <a:pt x="375" y="302"/>
                </a:lnTo>
                <a:lnTo>
                  <a:pt x="333" y="262"/>
                </a:lnTo>
                <a:lnTo>
                  <a:pt x="296" y="228"/>
                </a:lnTo>
                <a:lnTo>
                  <a:pt x="267" y="199"/>
                </a:lnTo>
                <a:lnTo>
                  <a:pt x="253" y="185"/>
                </a:lnTo>
                <a:lnTo>
                  <a:pt x="241" y="176"/>
                </a:lnTo>
                <a:lnTo>
                  <a:pt x="232" y="167"/>
                </a:lnTo>
                <a:lnTo>
                  <a:pt x="225" y="162"/>
                </a:lnTo>
                <a:lnTo>
                  <a:pt x="214" y="156"/>
                </a:lnTo>
                <a:lnTo>
                  <a:pt x="206" y="153"/>
                </a:lnTo>
                <a:lnTo>
                  <a:pt x="204" y="152"/>
                </a:lnTo>
                <a:lnTo>
                  <a:pt x="202" y="150"/>
                </a:lnTo>
                <a:lnTo>
                  <a:pt x="199" y="146"/>
                </a:lnTo>
                <a:lnTo>
                  <a:pt x="195" y="142"/>
                </a:lnTo>
                <a:lnTo>
                  <a:pt x="187" y="126"/>
                </a:lnTo>
                <a:lnTo>
                  <a:pt x="171" y="99"/>
                </a:lnTo>
                <a:close/>
                <a:moveTo>
                  <a:pt x="49" y="1274"/>
                </a:moveTo>
                <a:lnTo>
                  <a:pt x="75" y="1268"/>
                </a:lnTo>
                <a:lnTo>
                  <a:pt x="98" y="1262"/>
                </a:lnTo>
                <a:lnTo>
                  <a:pt x="119" y="1257"/>
                </a:lnTo>
                <a:lnTo>
                  <a:pt x="139" y="1251"/>
                </a:lnTo>
                <a:lnTo>
                  <a:pt x="161" y="1247"/>
                </a:lnTo>
                <a:lnTo>
                  <a:pt x="184" y="1244"/>
                </a:lnTo>
                <a:lnTo>
                  <a:pt x="212" y="1239"/>
                </a:lnTo>
                <a:lnTo>
                  <a:pt x="244" y="1236"/>
                </a:lnTo>
                <a:lnTo>
                  <a:pt x="679" y="1206"/>
                </a:lnTo>
                <a:lnTo>
                  <a:pt x="700" y="1204"/>
                </a:lnTo>
                <a:lnTo>
                  <a:pt x="732" y="1201"/>
                </a:lnTo>
                <a:lnTo>
                  <a:pt x="775" y="1200"/>
                </a:lnTo>
                <a:lnTo>
                  <a:pt x="826" y="1199"/>
                </a:lnTo>
                <a:lnTo>
                  <a:pt x="884" y="1199"/>
                </a:lnTo>
                <a:lnTo>
                  <a:pt x="947" y="1198"/>
                </a:lnTo>
                <a:lnTo>
                  <a:pt x="1013" y="1198"/>
                </a:lnTo>
                <a:lnTo>
                  <a:pt x="1081" y="1198"/>
                </a:lnTo>
                <a:lnTo>
                  <a:pt x="1150" y="1198"/>
                </a:lnTo>
                <a:lnTo>
                  <a:pt x="1217" y="1199"/>
                </a:lnTo>
                <a:lnTo>
                  <a:pt x="1282" y="1199"/>
                </a:lnTo>
                <a:lnTo>
                  <a:pt x="1342" y="1199"/>
                </a:lnTo>
                <a:lnTo>
                  <a:pt x="1396" y="1200"/>
                </a:lnTo>
                <a:lnTo>
                  <a:pt x="1442" y="1200"/>
                </a:lnTo>
                <a:lnTo>
                  <a:pt x="1479" y="1200"/>
                </a:lnTo>
                <a:lnTo>
                  <a:pt x="1505" y="1200"/>
                </a:lnTo>
                <a:lnTo>
                  <a:pt x="1535" y="1201"/>
                </a:lnTo>
                <a:lnTo>
                  <a:pt x="1562" y="1202"/>
                </a:lnTo>
                <a:lnTo>
                  <a:pt x="1587" y="1205"/>
                </a:lnTo>
                <a:lnTo>
                  <a:pt x="1609" y="1208"/>
                </a:lnTo>
                <a:lnTo>
                  <a:pt x="1651" y="1213"/>
                </a:lnTo>
                <a:lnTo>
                  <a:pt x="1685" y="1219"/>
                </a:lnTo>
                <a:lnTo>
                  <a:pt x="1699" y="1221"/>
                </a:lnTo>
                <a:lnTo>
                  <a:pt x="1714" y="1222"/>
                </a:lnTo>
                <a:lnTo>
                  <a:pt x="1725" y="1222"/>
                </a:lnTo>
                <a:lnTo>
                  <a:pt x="1735" y="1221"/>
                </a:lnTo>
                <a:lnTo>
                  <a:pt x="1745" y="1219"/>
                </a:lnTo>
                <a:lnTo>
                  <a:pt x="1754" y="1214"/>
                </a:lnTo>
                <a:lnTo>
                  <a:pt x="1760" y="1209"/>
                </a:lnTo>
                <a:lnTo>
                  <a:pt x="1767" y="1200"/>
                </a:lnTo>
                <a:lnTo>
                  <a:pt x="1772" y="1191"/>
                </a:lnTo>
                <a:lnTo>
                  <a:pt x="1776" y="1178"/>
                </a:lnTo>
                <a:lnTo>
                  <a:pt x="1780" y="1162"/>
                </a:lnTo>
                <a:lnTo>
                  <a:pt x="1783" y="1143"/>
                </a:lnTo>
                <a:lnTo>
                  <a:pt x="1785" y="1121"/>
                </a:lnTo>
                <a:lnTo>
                  <a:pt x="1786" y="1096"/>
                </a:lnTo>
                <a:lnTo>
                  <a:pt x="1787" y="1068"/>
                </a:lnTo>
                <a:lnTo>
                  <a:pt x="1788" y="1035"/>
                </a:lnTo>
                <a:lnTo>
                  <a:pt x="1788" y="958"/>
                </a:lnTo>
                <a:lnTo>
                  <a:pt x="1788" y="863"/>
                </a:lnTo>
                <a:lnTo>
                  <a:pt x="1787" y="749"/>
                </a:lnTo>
                <a:lnTo>
                  <a:pt x="1787" y="613"/>
                </a:lnTo>
                <a:lnTo>
                  <a:pt x="1786" y="535"/>
                </a:lnTo>
                <a:lnTo>
                  <a:pt x="1785" y="465"/>
                </a:lnTo>
                <a:lnTo>
                  <a:pt x="1784" y="400"/>
                </a:lnTo>
                <a:lnTo>
                  <a:pt x="1784" y="340"/>
                </a:lnTo>
                <a:lnTo>
                  <a:pt x="1785" y="309"/>
                </a:lnTo>
                <a:lnTo>
                  <a:pt x="1786" y="280"/>
                </a:lnTo>
                <a:lnTo>
                  <a:pt x="1788" y="249"/>
                </a:lnTo>
                <a:lnTo>
                  <a:pt x="1792" y="219"/>
                </a:lnTo>
                <a:lnTo>
                  <a:pt x="1796" y="188"/>
                </a:lnTo>
                <a:lnTo>
                  <a:pt x="1801" y="156"/>
                </a:lnTo>
                <a:lnTo>
                  <a:pt x="1807" y="124"/>
                </a:lnTo>
                <a:lnTo>
                  <a:pt x="1816" y="90"/>
                </a:lnTo>
                <a:lnTo>
                  <a:pt x="1821" y="67"/>
                </a:lnTo>
                <a:lnTo>
                  <a:pt x="1823" y="55"/>
                </a:lnTo>
                <a:lnTo>
                  <a:pt x="1823" y="52"/>
                </a:lnTo>
                <a:lnTo>
                  <a:pt x="1822" y="51"/>
                </a:lnTo>
                <a:lnTo>
                  <a:pt x="1822" y="50"/>
                </a:lnTo>
                <a:lnTo>
                  <a:pt x="1821" y="51"/>
                </a:lnTo>
                <a:lnTo>
                  <a:pt x="1819" y="51"/>
                </a:lnTo>
                <a:lnTo>
                  <a:pt x="1818" y="51"/>
                </a:lnTo>
                <a:lnTo>
                  <a:pt x="1817" y="51"/>
                </a:lnTo>
                <a:lnTo>
                  <a:pt x="1814" y="50"/>
                </a:lnTo>
                <a:lnTo>
                  <a:pt x="1813" y="46"/>
                </a:lnTo>
                <a:lnTo>
                  <a:pt x="1812" y="42"/>
                </a:lnTo>
                <a:lnTo>
                  <a:pt x="1812" y="34"/>
                </a:lnTo>
                <a:lnTo>
                  <a:pt x="1811" y="25"/>
                </a:lnTo>
                <a:lnTo>
                  <a:pt x="1799" y="23"/>
                </a:lnTo>
                <a:lnTo>
                  <a:pt x="1786" y="20"/>
                </a:lnTo>
                <a:lnTo>
                  <a:pt x="1775" y="18"/>
                </a:lnTo>
                <a:lnTo>
                  <a:pt x="1763" y="18"/>
                </a:lnTo>
                <a:lnTo>
                  <a:pt x="1742" y="17"/>
                </a:lnTo>
                <a:lnTo>
                  <a:pt x="1719" y="18"/>
                </a:lnTo>
                <a:lnTo>
                  <a:pt x="1695" y="20"/>
                </a:lnTo>
                <a:lnTo>
                  <a:pt x="1668" y="23"/>
                </a:lnTo>
                <a:lnTo>
                  <a:pt x="1639" y="24"/>
                </a:lnTo>
                <a:lnTo>
                  <a:pt x="1603" y="25"/>
                </a:lnTo>
                <a:lnTo>
                  <a:pt x="1526" y="25"/>
                </a:lnTo>
                <a:lnTo>
                  <a:pt x="1448" y="24"/>
                </a:lnTo>
                <a:lnTo>
                  <a:pt x="1372" y="23"/>
                </a:lnTo>
                <a:lnTo>
                  <a:pt x="1296" y="21"/>
                </a:lnTo>
                <a:lnTo>
                  <a:pt x="1221" y="19"/>
                </a:lnTo>
                <a:lnTo>
                  <a:pt x="1146" y="17"/>
                </a:lnTo>
                <a:lnTo>
                  <a:pt x="1072" y="15"/>
                </a:lnTo>
                <a:lnTo>
                  <a:pt x="997" y="13"/>
                </a:lnTo>
                <a:lnTo>
                  <a:pt x="923" y="11"/>
                </a:lnTo>
                <a:lnTo>
                  <a:pt x="848" y="8"/>
                </a:lnTo>
                <a:lnTo>
                  <a:pt x="773" y="6"/>
                </a:lnTo>
                <a:lnTo>
                  <a:pt x="698" y="4"/>
                </a:lnTo>
                <a:lnTo>
                  <a:pt x="623" y="3"/>
                </a:lnTo>
                <a:lnTo>
                  <a:pt x="547" y="1"/>
                </a:lnTo>
                <a:lnTo>
                  <a:pt x="470" y="1"/>
                </a:lnTo>
                <a:lnTo>
                  <a:pt x="392" y="0"/>
                </a:lnTo>
                <a:lnTo>
                  <a:pt x="362" y="1"/>
                </a:lnTo>
                <a:lnTo>
                  <a:pt x="335" y="2"/>
                </a:lnTo>
                <a:lnTo>
                  <a:pt x="311" y="3"/>
                </a:lnTo>
                <a:lnTo>
                  <a:pt x="289" y="5"/>
                </a:lnTo>
                <a:lnTo>
                  <a:pt x="267" y="7"/>
                </a:lnTo>
                <a:lnTo>
                  <a:pt x="244" y="10"/>
                </a:lnTo>
                <a:lnTo>
                  <a:pt x="221" y="11"/>
                </a:lnTo>
                <a:lnTo>
                  <a:pt x="196" y="13"/>
                </a:lnTo>
                <a:lnTo>
                  <a:pt x="157" y="14"/>
                </a:lnTo>
                <a:lnTo>
                  <a:pt x="126" y="17"/>
                </a:lnTo>
                <a:lnTo>
                  <a:pt x="112" y="19"/>
                </a:lnTo>
                <a:lnTo>
                  <a:pt x="100" y="21"/>
                </a:lnTo>
                <a:lnTo>
                  <a:pt x="88" y="25"/>
                </a:lnTo>
                <a:lnTo>
                  <a:pt x="78" y="28"/>
                </a:lnTo>
                <a:lnTo>
                  <a:pt x="69" y="32"/>
                </a:lnTo>
                <a:lnTo>
                  <a:pt x="62" y="38"/>
                </a:lnTo>
                <a:lnTo>
                  <a:pt x="55" y="43"/>
                </a:lnTo>
                <a:lnTo>
                  <a:pt x="50" y="50"/>
                </a:lnTo>
                <a:lnTo>
                  <a:pt x="45" y="57"/>
                </a:lnTo>
                <a:lnTo>
                  <a:pt x="41" y="66"/>
                </a:lnTo>
                <a:lnTo>
                  <a:pt x="37" y="76"/>
                </a:lnTo>
                <a:lnTo>
                  <a:pt x="35" y="88"/>
                </a:lnTo>
                <a:lnTo>
                  <a:pt x="33" y="100"/>
                </a:lnTo>
                <a:lnTo>
                  <a:pt x="30" y="113"/>
                </a:lnTo>
                <a:lnTo>
                  <a:pt x="29" y="128"/>
                </a:lnTo>
                <a:lnTo>
                  <a:pt x="28" y="144"/>
                </a:lnTo>
                <a:lnTo>
                  <a:pt x="26" y="181"/>
                </a:lnTo>
                <a:lnTo>
                  <a:pt x="26" y="226"/>
                </a:lnTo>
                <a:lnTo>
                  <a:pt x="24" y="277"/>
                </a:lnTo>
                <a:lnTo>
                  <a:pt x="22" y="335"/>
                </a:lnTo>
                <a:lnTo>
                  <a:pt x="18" y="402"/>
                </a:lnTo>
                <a:lnTo>
                  <a:pt x="13" y="478"/>
                </a:lnTo>
                <a:lnTo>
                  <a:pt x="12" y="502"/>
                </a:lnTo>
                <a:lnTo>
                  <a:pt x="11" y="528"/>
                </a:lnTo>
                <a:lnTo>
                  <a:pt x="11" y="554"/>
                </a:lnTo>
                <a:lnTo>
                  <a:pt x="11" y="582"/>
                </a:lnTo>
                <a:lnTo>
                  <a:pt x="11" y="609"/>
                </a:lnTo>
                <a:lnTo>
                  <a:pt x="12" y="636"/>
                </a:lnTo>
                <a:lnTo>
                  <a:pt x="12" y="662"/>
                </a:lnTo>
                <a:lnTo>
                  <a:pt x="13" y="686"/>
                </a:lnTo>
                <a:lnTo>
                  <a:pt x="11" y="752"/>
                </a:lnTo>
                <a:lnTo>
                  <a:pt x="7" y="827"/>
                </a:lnTo>
                <a:lnTo>
                  <a:pt x="2" y="908"/>
                </a:lnTo>
                <a:lnTo>
                  <a:pt x="0" y="992"/>
                </a:lnTo>
                <a:lnTo>
                  <a:pt x="0" y="1034"/>
                </a:lnTo>
                <a:lnTo>
                  <a:pt x="1" y="1074"/>
                </a:lnTo>
                <a:lnTo>
                  <a:pt x="3" y="1113"/>
                </a:lnTo>
                <a:lnTo>
                  <a:pt x="9" y="1151"/>
                </a:lnTo>
                <a:lnTo>
                  <a:pt x="11" y="1169"/>
                </a:lnTo>
                <a:lnTo>
                  <a:pt x="15" y="1186"/>
                </a:lnTo>
                <a:lnTo>
                  <a:pt x="18" y="1204"/>
                </a:lnTo>
                <a:lnTo>
                  <a:pt x="24" y="1219"/>
                </a:lnTo>
                <a:lnTo>
                  <a:pt x="29" y="1234"/>
                </a:lnTo>
                <a:lnTo>
                  <a:pt x="35" y="1248"/>
                </a:lnTo>
                <a:lnTo>
                  <a:pt x="42" y="1261"/>
                </a:lnTo>
                <a:lnTo>
                  <a:pt x="49" y="127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23"/>
          <p:cNvSpPr>
            <a:spLocks noEditPoints="1"/>
          </p:cNvSpPr>
          <p:nvPr/>
        </p:nvSpPr>
        <p:spPr bwMode="auto">
          <a:xfrm>
            <a:off x="3365710" y="2967103"/>
            <a:ext cx="555281" cy="460893"/>
          </a:xfrm>
          <a:custGeom>
            <a:avLst/>
            <a:gdLst>
              <a:gd name="T0" fmla="*/ 1739 w 2215"/>
              <a:gd name="T1" fmla="*/ 649 h 1836"/>
              <a:gd name="T2" fmla="*/ 2037 w 2215"/>
              <a:gd name="T3" fmla="*/ 577 h 1836"/>
              <a:gd name="T4" fmla="*/ 2128 w 2215"/>
              <a:gd name="T5" fmla="*/ 666 h 1836"/>
              <a:gd name="T6" fmla="*/ 1975 w 2215"/>
              <a:gd name="T7" fmla="*/ 878 h 1836"/>
              <a:gd name="T8" fmla="*/ 1725 w 2215"/>
              <a:gd name="T9" fmla="*/ 867 h 1836"/>
              <a:gd name="T10" fmla="*/ 1587 w 2215"/>
              <a:gd name="T11" fmla="*/ 742 h 1836"/>
              <a:gd name="T12" fmla="*/ 1461 w 2215"/>
              <a:gd name="T13" fmla="*/ 781 h 1836"/>
              <a:gd name="T14" fmla="*/ 958 w 2215"/>
              <a:gd name="T15" fmla="*/ 1158 h 1836"/>
              <a:gd name="T16" fmla="*/ 820 w 2215"/>
              <a:gd name="T17" fmla="*/ 1314 h 1836"/>
              <a:gd name="T18" fmla="*/ 824 w 2215"/>
              <a:gd name="T19" fmla="*/ 1501 h 1836"/>
              <a:gd name="T20" fmla="*/ 589 w 2215"/>
              <a:gd name="T21" fmla="*/ 1719 h 1836"/>
              <a:gd name="T22" fmla="*/ 283 w 2215"/>
              <a:gd name="T23" fmla="*/ 1696 h 1836"/>
              <a:gd name="T24" fmla="*/ 365 w 2215"/>
              <a:gd name="T25" fmla="*/ 1538 h 1836"/>
              <a:gd name="T26" fmla="*/ 593 w 2215"/>
              <a:gd name="T27" fmla="*/ 1371 h 1836"/>
              <a:gd name="T28" fmla="*/ 695 w 2215"/>
              <a:gd name="T29" fmla="*/ 1207 h 1836"/>
              <a:gd name="T30" fmla="*/ 613 w 2215"/>
              <a:gd name="T31" fmla="*/ 1116 h 1836"/>
              <a:gd name="T32" fmla="*/ 316 w 2215"/>
              <a:gd name="T33" fmla="*/ 1192 h 1836"/>
              <a:gd name="T34" fmla="*/ 109 w 2215"/>
              <a:gd name="T35" fmla="*/ 1071 h 1836"/>
              <a:gd name="T36" fmla="*/ 219 w 2215"/>
              <a:gd name="T37" fmla="*/ 931 h 1836"/>
              <a:gd name="T38" fmla="*/ 377 w 2215"/>
              <a:gd name="T39" fmla="*/ 883 h 1836"/>
              <a:gd name="T40" fmla="*/ 544 w 2215"/>
              <a:gd name="T41" fmla="*/ 926 h 1836"/>
              <a:gd name="T42" fmla="*/ 638 w 2215"/>
              <a:gd name="T43" fmla="*/ 1022 h 1836"/>
              <a:gd name="T44" fmla="*/ 820 w 2215"/>
              <a:gd name="T45" fmla="*/ 958 h 1836"/>
              <a:gd name="T46" fmla="*/ 1179 w 2215"/>
              <a:gd name="T47" fmla="*/ 687 h 1836"/>
              <a:gd name="T48" fmla="*/ 1378 w 2215"/>
              <a:gd name="T49" fmla="*/ 589 h 1836"/>
              <a:gd name="T50" fmla="*/ 1387 w 2215"/>
              <a:gd name="T51" fmla="*/ 460 h 1836"/>
              <a:gd name="T52" fmla="*/ 1436 w 2215"/>
              <a:gd name="T53" fmla="*/ 225 h 1836"/>
              <a:gd name="T54" fmla="*/ 1613 w 2215"/>
              <a:gd name="T55" fmla="*/ 96 h 1836"/>
              <a:gd name="T56" fmla="*/ 1797 w 2215"/>
              <a:gd name="T57" fmla="*/ 105 h 1836"/>
              <a:gd name="T58" fmla="*/ 1838 w 2215"/>
              <a:gd name="T59" fmla="*/ 278 h 1836"/>
              <a:gd name="T60" fmla="*/ 1648 w 2215"/>
              <a:gd name="T61" fmla="*/ 443 h 1836"/>
              <a:gd name="T62" fmla="*/ 1119 w 2215"/>
              <a:gd name="T63" fmla="*/ 628 h 1836"/>
              <a:gd name="T64" fmla="*/ 686 w 2215"/>
              <a:gd name="T65" fmla="*/ 930 h 1836"/>
              <a:gd name="T66" fmla="*/ 464 w 2215"/>
              <a:gd name="T67" fmla="*/ 804 h 1836"/>
              <a:gd name="T68" fmla="*/ 181 w 2215"/>
              <a:gd name="T69" fmla="*/ 851 h 1836"/>
              <a:gd name="T70" fmla="*/ 13 w 2215"/>
              <a:gd name="T71" fmla="*/ 1087 h 1836"/>
              <a:gd name="T72" fmla="*/ 19 w 2215"/>
              <a:gd name="T73" fmla="*/ 1409 h 1836"/>
              <a:gd name="T74" fmla="*/ 211 w 2215"/>
              <a:gd name="T75" fmla="*/ 1341 h 1836"/>
              <a:gd name="T76" fmla="*/ 571 w 2215"/>
              <a:gd name="T77" fmla="*/ 1201 h 1836"/>
              <a:gd name="T78" fmla="*/ 424 w 2215"/>
              <a:gd name="T79" fmla="*/ 1403 h 1836"/>
              <a:gd name="T80" fmla="*/ 102 w 2215"/>
              <a:gd name="T81" fmla="*/ 1556 h 1836"/>
              <a:gd name="T82" fmla="*/ 137 w 2215"/>
              <a:gd name="T83" fmla="*/ 1668 h 1836"/>
              <a:gd name="T84" fmla="*/ 279 w 2215"/>
              <a:gd name="T85" fmla="*/ 1792 h 1836"/>
              <a:gd name="T86" fmla="*/ 503 w 2215"/>
              <a:gd name="T87" fmla="*/ 1834 h 1836"/>
              <a:gd name="T88" fmla="*/ 738 w 2215"/>
              <a:gd name="T89" fmla="*/ 1733 h 1836"/>
              <a:gd name="T90" fmla="*/ 905 w 2215"/>
              <a:gd name="T91" fmla="*/ 1540 h 1836"/>
              <a:gd name="T92" fmla="*/ 919 w 2215"/>
              <a:gd name="T93" fmla="*/ 1319 h 1836"/>
              <a:gd name="T94" fmla="*/ 1136 w 2215"/>
              <a:gd name="T95" fmla="*/ 1144 h 1836"/>
              <a:gd name="T96" fmla="*/ 1572 w 2215"/>
              <a:gd name="T97" fmla="*/ 860 h 1836"/>
              <a:gd name="T98" fmla="*/ 1766 w 2215"/>
              <a:gd name="T99" fmla="*/ 972 h 1836"/>
              <a:gd name="T100" fmla="*/ 2017 w 2215"/>
              <a:gd name="T101" fmla="*/ 953 h 1836"/>
              <a:gd name="T102" fmla="*/ 2175 w 2215"/>
              <a:gd name="T103" fmla="*/ 812 h 1836"/>
              <a:gd name="T104" fmla="*/ 2202 w 2215"/>
              <a:gd name="T105" fmla="*/ 521 h 1836"/>
              <a:gd name="T106" fmla="*/ 2140 w 2215"/>
              <a:gd name="T107" fmla="*/ 434 h 1836"/>
              <a:gd name="T108" fmla="*/ 1939 w 2215"/>
              <a:gd name="T109" fmla="*/ 531 h 1836"/>
              <a:gd name="T110" fmla="*/ 1717 w 2215"/>
              <a:gd name="T111" fmla="*/ 517 h 1836"/>
              <a:gd name="T112" fmla="*/ 1868 w 2215"/>
              <a:gd name="T113" fmla="*/ 359 h 1836"/>
              <a:gd name="T114" fmla="*/ 2012 w 2215"/>
              <a:gd name="T115" fmla="*/ 222 h 1836"/>
              <a:gd name="T116" fmla="*/ 1883 w 2215"/>
              <a:gd name="T117" fmla="*/ 53 h 1836"/>
              <a:gd name="T118" fmla="*/ 1738 w 2215"/>
              <a:gd name="T119" fmla="*/ 0 h 1836"/>
              <a:gd name="T120" fmla="*/ 1490 w 2215"/>
              <a:gd name="T121" fmla="*/ 56 h 1836"/>
              <a:gd name="T122" fmla="*/ 1330 w 2215"/>
              <a:gd name="T123" fmla="*/ 236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1836">
                <a:moveTo>
                  <a:pt x="1628" y="514"/>
                </a:moveTo>
                <a:lnTo>
                  <a:pt x="1629" y="537"/>
                </a:lnTo>
                <a:lnTo>
                  <a:pt x="1632" y="558"/>
                </a:lnTo>
                <a:lnTo>
                  <a:pt x="1638" y="576"/>
                </a:lnTo>
                <a:lnTo>
                  <a:pt x="1644" y="592"/>
                </a:lnTo>
                <a:lnTo>
                  <a:pt x="1654" y="606"/>
                </a:lnTo>
                <a:lnTo>
                  <a:pt x="1665" y="617"/>
                </a:lnTo>
                <a:lnTo>
                  <a:pt x="1677" y="627"/>
                </a:lnTo>
                <a:lnTo>
                  <a:pt x="1691" y="636"/>
                </a:lnTo>
                <a:lnTo>
                  <a:pt x="1706" y="641"/>
                </a:lnTo>
                <a:lnTo>
                  <a:pt x="1722" y="646"/>
                </a:lnTo>
                <a:lnTo>
                  <a:pt x="1739" y="649"/>
                </a:lnTo>
                <a:lnTo>
                  <a:pt x="1757" y="650"/>
                </a:lnTo>
                <a:lnTo>
                  <a:pt x="1777" y="650"/>
                </a:lnTo>
                <a:lnTo>
                  <a:pt x="1796" y="649"/>
                </a:lnTo>
                <a:lnTo>
                  <a:pt x="1816" y="647"/>
                </a:lnTo>
                <a:lnTo>
                  <a:pt x="1836" y="643"/>
                </a:lnTo>
                <a:lnTo>
                  <a:pt x="1857" y="639"/>
                </a:lnTo>
                <a:lnTo>
                  <a:pt x="1879" y="634"/>
                </a:lnTo>
                <a:lnTo>
                  <a:pt x="1899" y="628"/>
                </a:lnTo>
                <a:lnTo>
                  <a:pt x="1920" y="622"/>
                </a:lnTo>
                <a:lnTo>
                  <a:pt x="1961" y="608"/>
                </a:lnTo>
                <a:lnTo>
                  <a:pt x="2000" y="592"/>
                </a:lnTo>
                <a:lnTo>
                  <a:pt x="2037" y="577"/>
                </a:lnTo>
                <a:lnTo>
                  <a:pt x="2068" y="562"/>
                </a:lnTo>
                <a:lnTo>
                  <a:pt x="2095" y="549"/>
                </a:lnTo>
                <a:lnTo>
                  <a:pt x="2117" y="538"/>
                </a:lnTo>
                <a:lnTo>
                  <a:pt x="2117" y="558"/>
                </a:lnTo>
                <a:lnTo>
                  <a:pt x="2119" y="573"/>
                </a:lnTo>
                <a:lnTo>
                  <a:pt x="2120" y="584"/>
                </a:lnTo>
                <a:lnTo>
                  <a:pt x="2124" y="593"/>
                </a:lnTo>
                <a:lnTo>
                  <a:pt x="2126" y="602"/>
                </a:lnTo>
                <a:lnTo>
                  <a:pt x="2127" y="612"/>
                </a:lnTo>
                <a:lnTo>
                  <a:pt x="2129" y="623"/>
                </a:lnTo>
                <a:lnTo>
                  <a:pt x="2129" y="636"/>
                </a:lnTo>
                <a:lnTo>
                  <a:pt x="2128" y="666"/>
                </a:lnTo>
                <a:lnTo>
                  <a:pt x="2125" y="694"/>
                </a:lnTo>
                <a:lnTo>
                  <a:pt x="2119" y="720"/>
                </a:lnTo>
                <a:lnTo>
                  <a:pt x="2112" y="744"/>
                </a:lnTo>
                <a:lnTo>
                  <a:pt x="2102" y="766"/>
                </a:lnTo>
                <a:lnTo>
                  <a:pt x="2091" y="787"/>
                </a:lnTo>
                <a:lnTo>
                  <a:pt x="2078" y="804"/>
                </a:lnTo>
                <a:lnTo>
                  <a:pt x="2064" y="821"/>
                </a:lnTo>
                <a:lnTo>
                  <a:pt x="2049" y="836"/>
                </a:lnTo>
                <a:lnTo>
                  <a:pt x="2031" y="849"/>
                </a:lnTo>
                <a:lnTo>
                  <a:pt x="2014" y="859"/>
                </a:lnTo>
                <a:lnTo>
                  <a:pt x="1995" y="869"/>
                </a:lnTo>
                <a:lnTo>
                  <a:pt x="1975" y="878"/>
                </a:lnTo>
                <a:lnTo>
                  <a:pt x="1956" y="884"/>
                </a:lnTo>
                <a:lnTo>
                  <a:pt x="1934" y="889"/>
                </a:lnTo>
                <a:lnTo>
                  <a:pt x="1913" y="893"/>
                </a:lnTo>
                <a:lnTo>
                  <a:pt x="1892" y="895"/>
                </a:lnTo>
                <a:lnTo>
                  <a:pt x="1870" y="895"/>
                </a:lnTo>
                <a:lnTo>
                  <a:pt x="1848" y="895"/>
                </a:lnTo>
                <a:lnTo>
                  <a:pt x="1826" y="893"/>
                </a:lnTo>
                <a:lnTo>
                  <a:pt x="1805" y="890"/>
                </a:lnTo>
                <a:lnTo>
                  <a:pt x="1784" y="887"/>
                </a:lnTo>
                <a:lnTo>
                  <a:pt x="1764" y="881"/>
                </a:lnTo>
                <a:lnTo>
                  <a:pt x="1743" y="875"/>
                </a:lnTo>
                <a:lnTo>
                  <a:pt x="1725" y="867"/>
                </a:lnTo>
                <a:lnTo>
                  <a:pt x="1706" y="858"/>
                </a:lnTo>
                <a:lnTo>
                  <a:pt x="1689" y="849"/>
                </a:lnTo>
                <a:lnTo>
                  <a:pt x="1672" y="838"/>
                </a:lnTo>
                <a:lnTo>
                  <a:pt x="1658" y="827"/>
                </a:lnTo>
                <a:lnTo>
                  <a:pt x="1644" y="815"/>
                </a:lnTo>
                <a:lnTo>
                  <a:pt x="1632" y="802"/>
                </a:lnTo>
                <a:lnTo>
                  <a:pt x="1623" y="788"/>
                </a:lnTo>
                <a:lnTo>
                  <a:pt x="1614" y="776"/>
                </a:lnTo>
                <a:lnTo>
                  <a:pt x="1606" y="764"/>
                </a:lnTo>
                <a:lnTo>
                  <a:pt x="1599" y="754"/>
                </a:lnTo>
                <a:lnTo>
                  <a:pt x="1591" y="745"/>
                </a:lnTo>
                <a:lnTo>
                  <a:pt x="1587" y="742"/>
                </a:lnTo>
                <a:lnTo>
                  <a:pt x="1584" y="740"/>
                </a:lnTo>
                <a:lnTo>
                  <a:pt x="1579" y="737"/>
                </a:lnTo>
                <a:lnTo>
                  <a:pt x="1575" y="736"/>
                </a:lnTo>
                <a:lnTo>
                  <a:pt x="1569" y="735"/>
                </a:lnTo>
                <a:lnTo>
                  <a:pt x="1565" y="733"/>
                </a:lnTo>
                <a:lnTo>
                  <a:pt x="1559" y="733"/>
                </a:lnTo>
                <a:lnTo>
                  <a:pt x="1553" y="735"/>
                </a:lnTo>
                <a:lnTo>
                  <a:pt x="1540" y="738"/>
                </a:lnTo>
                <a:lnTo>
                  <a:pt x="1525" y="743"/>
                </a:lnTo>
                <a:lnTo>
                  <a:pt x="1507" y="753"/>
                </a:lnTo>
                <a:lnTo>
                  <a:pt x="1486" y="765"/>
                </a:lnTo>
                <a:lnTo>
                  <a:pt x="1461" y="781"/>
                </a:lnTo>
                <a:lnTo>
                  <a:pt x="1433" y="801"/>
                </a:lnTo>
                <a:lnTo>
                  <a:pt x="1401" y="824"/>
                </a:lnTo>
                <a:lnTo>
                  <a:pt x="1366" y="851"/>
                </a:lnTo>
                <a:lnTo>
                  <a:pt x="1189" y="993"/>
                </a:lnTo>
                <a:lnTo>
                  <a:pt x="1148" y="1025"/>
                </a:lnTo>
                <a:lnTo>
                  <a:pt x="1104" y="1060"/>
                </a:lnTo>
                <a:lnTo>
                  <a:pt x="1081" y="1078"/>
                </a:lnTo>
                <a:lnTo>
                  <a:pt x="1058" y="1094"/>
                </a:lnTo>
                <a:lnTo>
                  <a:pt x="1034" y="1111"/>
                </a:lnTo>
                <a:lnTo>
                  <a:pt x="1009" y="1128"/>
                </a:lnTo>
                <a:lnTo>
                  <a:pt x="983" y="1143"/>
                </a:lnTo>
                <a:lnTo>
                  <a:pt x="958" y="1158"/>
                </a:lnTo>
                <a:lnTo>
                  <a:pt x="931" y="1172"/>
                </a:lnTo>
                <a:lnTo>
                  <a:pt x="905" y="1185"/>
                </a:lnTo>
                <a:lnTo>
                  <a:pt x="878" y="1197"/>
                </a:lnTo>
                <a:lnTo>
                  <a:pt x="850" y="1208"/>
                </a:lnTo>
                <a:lnTo>
                  <a:pt x="823" y="1217"/>
                </a:lnTo>
                <a:lnTo>
                  <a:pt x="795" y="1224"/>
                </a:lnTo>
                <a:lnTo>
                  <a:pt x="796" y="1242"/>
                </a:lnTo>
                <a:lnTo>
                  <a:pt x="797" y="1256"/>
                </a:lnTo>
                <a:lnTo>
                  <a:pt x="799" y="1269"/>
                </a:lnTo>
                <a:lnTo>
                  <a:pt x="803" y="1279"/>
                </a:lnTo>
                <a:lnTo>
                  <a:pt x="811" y="1298"/>
                </a:lnTo>
                <a:lnTo>
                  <a:pt x="820" y="1314"/>
                </a:lnTo>
                <a:lnTo>
                  <a:pt x="824" y="1322"/>
                </a:lnTo>
                <a:lnTo>
                  <a:pt x="829" y="1331"/>
                </a:lnTo>
                <a:lnTo>
                  <a:pt x="833" y="1339"/>
                </a:lnTo>
                <a:lnTo>
                  <a:pt x="836" y="1349"/>
                </a:lnTo>
                <a:lnTo>
                  <a:pt x="840" y="1361"/>
                </a:lnTo>
                <a:lnTo>
                  <a:pt x="842" y="1374"/>
                </a:lnTo>
                <a:lnTo>
                  <a:pt x="844" y="1390"/>
                </a:lnTo>
                <a:lnTo>
                  <a:pt x="844" y="1408"/>
                </a:lnTo>
                <a:lnTo>
                  <a:pt x="843" y="1431"/>
                </a:lnTo>
                <a:lnTo>
                  <a:pt x="839" y="1454"/>
                </a:lnTo>
                <a:lnTo>
                  <a:pt x="833" y="1478"/>
                </a:lnTo>
                <a:lnTo>
                  <a:pt x="824" y="1501"/>
                </a:lnTo>
                <a:lnTo>
                  <a:pt x="812" y="1524"/>
                </a:lnTo>
                <a:lnTo>
                  <a:pt x="799" y="1547"/>
                </a:lnTo>
                <a:lnTo>
                  <a:pt x="785" y="1568"/>
                </a:lnTo>
                <a:lnTo>
                  <a:pt x="768" y="1589"/>
                </a:lnTo>
                <a:lnTo>
                  <a:pt x="751" y="1609"/>
                </a:lnTo>
                <a:lnTo>
                  <a:pt x="730" y="1628"/>
                </a:lnTo>
                <a:lnTo>
                  <a:pt x="709" y="1646"/>
                </a:lnTo>
                <a:lnTo>
                  <a:pt x="687" y="1664"/>
                </a:lnTo>
                <a:lnTo>
                  <a:pt x="664" y="1680"/>
                </a:lnTo>
                <a:lnTo>
                  <a:pt x="640" y="1694"/>
                </a:lnTo>
                <a:lnTo>
                  <a:pt x="615" y="1707"/>
                </a:lnTo>
                <a:lnTo>
                  <a:pt x="589" y="1719"/>
                </a:lnTo>
                <a:lnTo>
                  <a:pt x="563" y="1729"/>
                </a:lnTo>
                <a:lnTo>
                  <a:pt x="536" y="1736"/>
                </a:lnTo>
                <a:lnTo>
                  <a:pt x="510" y="1743"/>
                </a:lnTo>
                <a:lnTo>
                  <a:pt x="483" y="1747"/>
                </a:lnTo>
                <a:lnTo>
                  <a:pt x="457" y="1750"/>
                </a:lnTo>
                <a:lnTo>
                  <a:pt x="430" y="1750"/>
                </a:lnTo>
                <a:lnTo>
                  <a:pt x="404" y="1747"/>
                </a:lnTo>
                <a:lnTo>
                  <a:pt x="379" y="1742"/>
                </a:lnTo>
                <a:lnTo>
                  <a:pt x="353" y="1734"/>
                </a:lnTo>
                <a:lnTo>
                  <a:pt x="329" y="1725"/>
                </a:lnTo>
                <a:lnTo>
                  <a:pt x="306" y="1713"/>
                </a:lnTo>
                <a:lnTo>
                  <a:pt x="283" y="1696"/>
                </a:lnTo>
                <a:lnTo>
                  <a:pt x="263" y="1678"/>
                </a:lnTo>
                <a:lnTo>
                  <a:pt x="243" y="1656"/>
                </a:lnTo>
                <a:lnTo>
                  <a:pt x="225" y="1631"/>
                </a:lnTo>
                <a:lnTo>
                  <a:pt x="208" y="1604"/>
                </a:lnTo>
                <a:lnTo>
                  <a:pt x="226" y="1594"/>
                </a:lnTo>
                <a:lnTo>
                  <a:pt x="242" y="1587"/>
                </a:lnTo>
                <a:lnTo>
                  <a:pt x="258" y="1580"/>
                </a:lnTo>
                <a:lnTo>
                  <a:pt x="272" y="1575"/>
                </a:lnTo>
                <a:lnTo>
                  <a:pt x="302" y="1564"/>
                </a:lnTo>
                <a:lnTo>
                  <a:pt x="332" y="1552"/>
                </a:lnTo>
                <a:lnTo>
                  <a:pt x="347" y="1545"/>
                </a:lnTo>
                <a:lnTo>
                  <a:pt x="365" y="1538"/>
                </a:lnTo>
                <a:lnTo>
                  <a:pt x="382" y="1529"/>
                </a:lnTo>
                <a:lnTo>
                  <a:pt x="401" y="1518"/>
                </a:lnTo>
                <a:lnTo>
                  <a:pt x="422" y="1505"/>
                </a:lnTo>
                <a:lnTo>
                  <a:pt x="446" y="1491"/>
                </a:lnTo>
                <a:lnTo>
                  <a:pt x="471" y="1474"/>
                </a:lnTo>
                <a:lnTo>
                  <a:pt x="498" y="1453"/>
                </a:lnTo>
                <a:lnTo>
                  <a:pt x="515" y="1440"/>
                </a:lnTo>
                <a:lnTo>
                  <a:pt x="533" y="1427"/>
                </a:lnTo>
                <a:lnTo>
                  <a:pt x="549" y="1413"/>
                </a:lnTo>
                <a:lnTo>
                  <a:pt x="564" y="1399"/>
                </a:lnTo>
                <a:lnTo>
                  <a:pt x="579" y="1385"/>
                </a:lnTo>
                <a:lnTo>
                  <a:pt x="593" y="1371"/>
                </a:lnTo>
                <a:lnTo>
                  <a:pt x="608" y="1355"/>
                </a:lnTo>
                <a:lnTo>
                  <a:pt x="619" y="1341"/>
                </a:lnTo>
                <a:lnTo>
                  <a:pt x="631" y="1327"/>
                </a:lnTo>
                <a:lnTo>
                  <a:pt x="643" y="1313"/>
                </a:lnTo>
                <a:lnTo>
                  <a:pt x="653" y="1299"/>
                </a:lnTo>
                <a:lnTo>
                  <a:pt x="663" y="1285"/>
                </a:lnTo>
                <a:lnTo>
                  <a:pt x="670" y="1271"/>
                </a:lnTo>
                <a:lnTo>
                  <a:pt x="678" y="1258"/>
                </a:lnTo>
                <a:lnTo>
                  <a:pt x="685" y="1245"/>
                </a:lnTo>
                <a:lnTo>
                  <a:pt x="689" y="1232"/>
                </a:lnTo>
                <a:lnTo>
                  <a:pt x="693" y="1219"/>
                </a:lnTo>
                <a:lnTo>
                  <a:pt x="695" y="1207"/>
                </a:lnTo>
                <a:lnTo>
                  <a:pt x="696" y="1196"/>
                </a:lnTo>
                <a:lnTo>
                  <a:pt x="696" y="1185"/>
                </a:lnTo>
                <a:lnTo>
                  <a:pt x="695" y="1174"/>
                </a:lnTo>
                <a:lnTo>
                  <a:pt x="692" y="1164"/>
                </a:lnTo>
                <a:lnTo>
                  <a:pt x="688" y="1156"/>
                </a:lnTo>
                <a:lnTo>
                  <a:pt x="682" y="1147"/>
                </a:lnTo>
                <a:lnTo>
                  <a:pt x="675" y="1139"/>
                </a:lnTo>
                <a:lnTo>
                  <a:pt x="665" y="1133"/>
                </a:lnTo>
                <a:lnTo>
                  <a:pt x="655" y="1128"/>
                </a:lnTo>
                <a:lnTo>
                  <a:pt x="642" y="1123"/>
                </a:lnTo>
                <a:lnTo>
                  <a:pt x="628" y="1119"/>
                </a:lnTo>
                <a:lnTo>
                  <a:pt x="613" y="1116"/>
                </a:lnTo>
                <a:lnTo>
                  <a:pt x="595" y="1115"/>
                </a:lnTo>
                <a:lnTo>
                  <a:pt x="575" y="1113"/>
                </a:lnTo>
                <a:lnTo>
                  <a:pt x="561" y="1115"/>
                </a:lnTo>
                <a:lnTo>
                  <a:pt x="547" y="1116"/>
                </a:lnTo>
                <a:lnTo>
                  <a:pt x="533" y="1118"/>
                </a:lnTo>
                <a:lnTo>
                  <a:pt x="518" y="1120"/>
                </a:lnTo>
                <a:lnTo>
                  <a:pt x="486" y="1128"/>
                </a:lnTo>
                <a:lnTo>
                  <a:pt x="452" y="1136"/>
                </a:lnTo>
                <a:lnTo>
                  <a:pt x="419" y="1148"/>
                </a:lnTo>
                <a:lnTo>
                  <a:pt x="385" y="1161"/>
                </a:lnTo>
                <a:lnTo>
                  <a:pt x="350" y="1175"/>
                </a:lnTo>
                <a:lnTo>
                  <a:pt x="316" y="1192"/>
                </a:lnTo>
                <a:lnTo>
                  <a:pt x="249" y="1223"/>
                </a:lnTo>
                <a:lnTo>
                  <a:pt x="186" y="1256"/>
                </a:lnTo>
                <a:lnTo>
                  <a:pt x="130" y="1286"/>
                </a:lnTo>
                <a:lnTo>
                  <a:pt x="86" y="1310"/>
                </a:lnTo>
                <a:lnTo>
                  <a:pt x="86" y="1263"/>
                </a:lnTo>
                <a:lnTo>
                  <a:pt x="87" y="1220"/>
                </a:lnTo>
                <a:lnTo>
                  <a:pt x="88" y="1179"/>
                </a:lnTo>
                <a:lnTo>
                  <a:pt x="92" y="1141"/>
                </a:lnTo>
                <a:lnTo>
                  <a:pt x="96" y="1122"/>
                </a:lnTo>
                <a:lnTo>
                  <a:pt x="99" y="1105"/>
                </a:lnTo>
                <a:lnTo>
                  <a:pt x="103" y="1087"/>
                </a:lnTo>
                <a:lnTo>
                  <a:pt x="109" y="1071"/>
                </a:lnTo>
                <a:lnTo>
                  <a:pt x="114" y="1055"/>
                </a:lnTo>
                <a:lnTo>
                  <a:pt x="122" y="1039"/>
                </a:lnTo>
                <a:lnTo>
                  <a:pt x="130" y="1023"/>
                </a:lnTo>
                <a:lnTo>
                  <a:pt x="139" y="1008"/>
                </a:lnTo>
                <a:lnTo>
                  <a:pt x="148" y="997"/>
                </a:lnTo>
                <a:lnTo>
                  <a:pt x="156" y="985"/>
                </a:lnTo>
                <a:lnTo>
                  <a:pt x="166" y="976"/>
                </a:lnTo>
                <a:lnTo>
                  <a:pt x="176" y="965"/>
                </a:lnTo>
                <a:lnTo>
                  <a:pt x="186" y="956"/>
                </a:lnTo>
                <a:lnTo>
                  <a:pt x="196" y="947"/>
                </a:lnTo>
                <a:lnTo>
                  <a:pt x="208" y="939"/>
                </a:lnTo>
                <a:lnTo>
                  <a:pt x="219" y="931"/>
                </a:lnTo>
                <a:lnTo>
                  <a:pt x="231" y="923"/>
                </a:lnTo>
                <a:lnTo>
                  <a:pt x="243" y="917"/>
                </a:lnTo>
                <a:lnTo>
                  <a:pt x="256" y="910"/>
                </a:lnTo>
                <a:lnTo>
                  <a:pt x="268" y="905"/>
                </a:lnTo>
                <a:lnTo>
                  <a:pt x="281" y="901"/>
                </a:lnTo>
                <a:lnTo>
                  <a:pt x="294" y="896"/>
                </a:lnTo>
                <a:lnTo>
                  <a:pt x="308" y="892"/>
                </a:lnTo>
                <a:lnTo>
                  <a:pt x="321" y="890"/>
                </a:lnTo>
                <a:lnTo>
                  <a:pt x="335" y="887"/>
                </a:lnTo>
                <a:lnTo>
                  <a:pt x="348" y="884"/>
                </a:lnTo>
                <a:lnTo>
                  <a:pt x="362" y="883"/>
                </a:lnTo>
                <a:lnTo>
                  <a:pt x="377" y="883"/>
                </a:lnTo>
                <a:lnTo>
                  <a:pt x="391" y="883"/>
                </a:lnTo>
                <a:lnTo>
                  <a:pt x="405" y="883"/>
                </a:lnTo>
                <a:lnTo>
                  <a:pt x="419" y="884"/>
                </a:lnTo>
                <a:lnTo>
                  <a:pt x="433" y="887"/>
                </a:lnTo>
                <a:lnTo>
                  <a:pt x="447" y="889"/>
                </a:lnTo>
                <a:lnTo>
                  <a:pt x="461" y="892"/>
                </a:lnTo>
                <a:lnTo>
                  <a:pt x="475" y="896"/>
                </a:lnTo>
                <a:lnTo>
                  <a:pt x="489" y="901"/>
                </a:lnTo>
                <a:lnTo>
                  <a:pt x="502" y="906"/>
                </a:lnTo>
                <a:lnTo>
                  <a:pt x="516" y="912"/>
                </a:lnTo>
                <a:lnTo>
                  <a:pt x="529" y="918"/>
                </a:lnTo>
                <a:lnTo>
                  <a:pt x="544" y="926"/>
                </a:lnTo>
                <a:lnTo>
                  <a:pt x="551" y="931"/>
                </a:lnTo>
                <a:lnTo>
                  <a:pt x="559" y="936"/>
                </a:lnTo>
                <a:lnTo>
                  <a:pt x="565" y="943"/>
                </a:lnTo>
                <a:lnTo>
                  <a:pt x="571" y="950"/>
                </a:lnTo>
                <a:lnTo>
                  <a:pt x="581" y="964"/>
                </a:lnTo>
                <a:lnTo>
                  <a:pt x="591" y="978"/>
                </a:lnTo>
                <a:lnTo>
                  <a:pt x="601" y="992"/>
                </a:lnTo>
                <a:lnTo>
                  <a:pt x="612" y="1005"/>
                </a:lnTo>
                <a:lnTo>
                  <a:pt x="617" y="1010"/>
                </a:lnTo>
                <a:lnTo>
                  <a:pt x="624" y="1015"/>
                </a:lnTo>
                <a:lnTo>
                  <a:pt x="630" y="1019"/>
                </a:lnTo>
                <a:lnTo>
                  <a:pt x="638" y="1022"/>
                </a:lnTo>
                <a:lnTo>
                  <a:pt x="647" y="1025"/>
                </a:lnTo>
                <a:lnTo>
                  <a:pt x="655" y="1027"/>
                </a:lnTo>
                <a:lnTo>
                  <a:pt x="666" y="1027"/>
                </a:lnTo>
                <a:lnTo>
                  <a:pt x="677" y="1025"/>
                </a:lnTo>
                <a:lnTo>
                  <a:pt x="690" y="1023"/>
                </a:lnTo>
                <a:lnTo>
                  <a:pt x="704" y="1019"/>
                </a:lnTo>
                <a:lnTo>
                  <a:pt x="719" y="1014"/>
                </a:lnTo>
                <a:lnTo>
                  <a:pt x="735" y="1006"/>
                </a:lnTo>
                <a:lnTo>
                  <a:pt x="754" y="997"/>
                </a:lnTo>
                <a:lnTo>
                  <a:pt x="775" y="986"/>
                </a:lnTo>
                <a:lnTo>
                  <a:pt x="796" y="973"/>
                </a:lnTo>
                <a:lnTo>
                  <a:pt x="820" y="958"/>
                </a:lnTo>
                <a:lnTo>
                  <a:pt x="846" y="942"/>
                </a:lnTo>
                <a:lnTo>
                  <a:pt x="874" y="922"/>
                </a:lnTo>
                <a:lnTo>
                  <a:pt x="905" y="901"/>
                </a:lnTo>
                <a:lnTo>
                  <a:pt x="937" y="876"/>
                </a:lnTo>
                <a:lnTo>
                  <a:pt x="960" y="858"/>
                </a:lnTo>
                <a:lnTo>
                  <a:pt x="982" y="841"/>
                </a:lnTo>
                <a:lnTo>
                  <a:pt x="1003" y="824"/>
                </a:lnTo>
                <a:lnTo>
                  <a:pt x="1026" y="806"/>
                </a:lnTo>
                <a:lnTo>
                  <a:pt x="1073" y="770"/>
                </a:lnTo>
                <a:lnTo>
                  <a:pt x="1112" y="739"/>
                </a:lnTo>
                <a:lnTo>
                  <a:pt x="1147" y="711"/>
                </a:lnTo>
                <a:lnTo>
                  <a:pt x="1179" y="687"/>
                </a:lnTo>
                <a:lnTo>
                  <a:pt x="1195" y="675"/>
                </a:lnTo>
                <a:lnTo>
                  <a:pt x="1213" y="664"/>
                </a:lnTo>
                <a:lnTo>
                  <a:pt x="1230" y="653"/>
                </a:lnTo>
                <a:lnTo>
                  <a:pt x="1250" y="642"/>
                </a:lnTo>
                <a:lnTo>
                  <a:pt x="1270" y="631"/>
                </a:lnTo>
                <a:lnTo>
                  <a:pt x="1293" y="621"/>
                </a:lnTo>
                <a:lnTo>
                  <a:pt x="1318" y="610"/>
                </a:lnTo>
                <a:lnTo>
                  <a:pt x="1345" y="599"/>
                </a:lnTo>
                <a:lnTo>
                  <a:pt x="1356" y="596"/>
                </a:lnTo>
                <a:lnTo>
                  <a:pt x="1367" y="593"/>
                </a:lnTo>
                <a:lnTo>
                  <a:pt x="1372" y="591"/>
                </a:lnTo>
                <a:lnTo>
                  <a:pt x="1378" y="589"/>
                </a:lnTo>
                <a:lnTo>
                  <a:pt x="1383" y="586"/>
                </a:lnTo>
                <a:lnTo>
                  <a:pt x="1388" y="583"/>
                </a:lnTo>
                <a:lnTo>
                  <a:pt x="1392" y="577"/>
                </a:lnTo>
                <a:lnTo>
                  <a:pt x="1396" y="572"/>
                </a:lnTo>
                <a:lnTo>
                  <a:pt x="1398" y="564"/>
                </a:lnTo>
                <a:lnTo>
                  <a:pt x="1400" y="555"/>
                </a:lnTo>
                <a:lnTo>
                  <a:pt x="1401" y="546"/>
                </a:lnTo>
                <a:lnTo>
                  <a:pt x="1401" y="533"/>
                </a:lnTo>
                <a:lnTo>
                  <a:pt x="1399" y="519"/>
                </a:lnTo>
                <a:lnTo>
                  <a:pt x="1396" y="502"/>
                </a:lnTo>
                <a:lnTo>
                  <a:pt x="1392" y="481"/>
                </a:lnTo>
                <a:lnTo>
                  <a:pt x="1387" y="460"/>
                </a:lnTo>
                <a:lnTo>
                  <a:pt x="1385" y="438"/>
                </a:lnTo>
                <a:lnTo>
                  <a:pt x="1383" y="418"/>
                </a:lnTo>
                <a:lnTo>
                  <a:pt x="1383" y="397"/>
                </a:lnTo>
                <a:lnTo>
                  <a:pt x="1383" y="376"/>
                </a:lnTo>
                <a:lnTo>
                  <a:pt x="1385" y="357"/>
                </a:lnTo>
                <a:lnTo>
                  <a:pt x="1388" y="337"/>
                </a:lnTo>
                <a:lnTo>
                  <a:pt x="1393" y="318"/>
                </a:lnTo>
                <a:lnTo>
                  <a:pt x="1398" y="298"/>
                </a:lnTo>
                <a:lnTo>
                  <a:pt x="1406" y="280"/>
                </a:lnTo>
                <a:lnTo>
                  <a:pt x="1414" y="261"/>
                </a:lnTo>
                <a:lnTo>
                  <a:pt x="1424" y="244"/>
                </a:lnTo>
                <a:lnTo>
                  <a:pt x="1436" y="225"/>
                </a:lnTo>
                <a:lnTo>
                  <a:pt x="1450" y="209"/>
                </a:lnTo>
                <a:lnTo>
                  <a:pt x="1465" y="192"/>
                </a:lnTo>
                <a:lnTo>
                  <a:pt x="1478" y="179"/>
                </a:lnTo>
                <a:lnTo>
                  <a:pt x="1492" y="166"/>
                </a:lnTo>
                <a:lnTo>
                  <a:pt x="1507" y="154"/>
                </a:lnTo>
                <a:lnTo>
                  <a:pt x="1521" y="143"/>
                </a:lnTo>
                <a:lnTo>
                  <a:pt x="1536" y="133"/>
                </a:lnTo>
                <a:lnTo>
                  <a:pt x="1551" y="123"/>
                </a:lnTo>
                <a:lnTo>
                  <a:pt x="1566" y="116"/>
                </a:lnTo>
                <a:lnTo>
                  <a:pt x="1581" y="108"/>
                </a:lnTo>
                <a:lnTo>
                  <a:pt x="1597" y="102"/>
                </a:lnTo>
                <a:lnTo>
                  <a:pt x="1613" y="96"/>
                </a:lnTo>
                <a:lnTo>
                  <a:pt x="1628" y="91"/>
                </a:lnTo>
                <a:lnTo>
                  <a:pt x="1644" y="88"/>
                </a:lnTo>
                <a:lnTo>
                  <a:pt x="1659" y="84"/>
                </a:lnTo>
                <a:lnTo>
                  <a:pt x="1676" y="82"/>
                </a:lnTo>
                <a:lnTo>
                  <a:pt x="1691" y="82"/>
                </a:lnTo>
                <a:lnTo>
                  <a:pt x="1707" y="82"/>
                </a:lnTo>
                <a:lnTo>
                  <a:pt x="1722" y="83"/>
                </a:lnTo>
                <a:lnTo>
                  <a:pt x="1738" y="85"/>
                </a:lnTo>
                <a:lnTo>
                  <a:pt x="1753" y="89"/>
                </a:lnTo>
                <a:lnTo>
                  <a:pt x="1768" y="93"/>
                </a:lnTo>
                <a:lnTo>
                  <a:pt x="1783" y="98"/>
                </a:lnTo>
                <a:lnTo>
                  <a:pt x="1797" y="105"/>
                </a:lnTo>
                <a:lnTo>
                  <a:pt x="1811" y="113"/>
                </a:lnTo>
                <a:lnTo>
                  <a:pt x="1825" y="121"/>
                </a:lnTo>
                <a:lnTo>
                  <a:pt x="1838" y="131"/>
                </a:lnTo>
                <a:lnTo>
                  <a:pt x="1853" y="142"/>
                </a:lnTo>
                <a:lnTo>
                  <a:pt x="1864" y="154"/>
                </a:lnTo>
                <a:lnTo>
                  <a:pt x="1877" y="167"/>
                </a:lnTo>
                <a:lnTo>
                  <a:pt x="1889" y="181"/>
                </a:lnTo>
                <a:lnTo>
                  <a:pt x="1900" y="197"/>
                </a:lnTo>
                <a:lnTo>
                  <a:pt x="1911" y="214"/>
                </a:lnTo>
                <a:lnTo>
                  <a:pt x="1921" y="232"/>
                </a:lnTo>
                <a:lnTo>
                  <a:pt x="1883" y="253"/>
                </a:lnTo>
                <a:lnTo>
                  <a:pt x="1838" y="278"/>
                </a:lnTo>
                <a:lnTo>
                  <a:pt x="1813" y="292"/>
                </a:lnTo>
                <a:lnTo>
                  <a:pt x="1790" y="307"/>
                </a:lnTo>
                <a:lnTo>
                  <a:pt x="1765" y="323"/>
                </a:lnTo>
                <a:lnTo>
                  <a:pt x="1741" y="341"/>
                </a:lnTo>
                <a:lnTo>
                  <a:pt x="1718" y="359"/>
                </a:lnTo>
                <a:lnTo>
                  <a:pt x="1697" y="379"/>
                </a:lnTo>
                <a:lnTo>
                  <a:pt x="1688" y="388"/>
                </a:lnTo>
                <a:lnTo>
                  <a:pt x="1678" y="399"/>
                </a:lnTo>
                <a:lnTo>
                  <a:pt x="1669" y="409"/>
                </a:lnTo>
                <a:lnTo>
                  <a:pt x="1661" y="420"/>
                </a:lnTo>
                <a:lnTo>
                  <a:pt x="1654" y="431"/>
                </a:lnTo>
                <a:lnTo>
                  <a:pt x="1648" y="443"/>
                </a:lnTo>
                <a:lnTo>
                  <a:pt x="1641" y="453"/>
                </a:lnTo>
                <a:lnTo>
                  <a:pt x="1637" y="465"/>
                </a:lnTo>
                <a:lnTo>
                  <a:pt x="1632" y="477"/>
                </a:lnTo>
                <a:lnTo>
                  <a:pt x="1630" y="489"/>
                </a:lnTo>
                <a:lnTo>
                  <a:pt x="1628" y="501"/>
                </a:lnTo>
                <a:lnTo>
                  <a:pt x="1628" y="514"/>
                </a:lnTo>
                <a:close/>
                <a:moveTo>
                  <a:pt x="1297" y="392"/>
                </a:moveTo>
                <a:lnTo>
                  <a:pt x="1309" y="514"/>
                </a:lnTo>
                <a:lnTo>
                  <a:pt x="1254" y="545"/>
                </a:lnTo>
                <a:lnTo>
                  <a:pt x="1204" y="573"/>
                </a:lnTo>
                <a:lnTo>
                  <a:pt x="1160" y="601"/>
                </a:lnTo>
                <a:lnTo>
                  <a:pt x="1119" y="628"/>
                </a:lnTo>
                <a:lnTo>
                  <a:pt x="1083" y="654"/>
                </a:lnTo>
                <a:lnTo>
                  <a:pt x="1049" y="679"/>
                </a:lnTo>
                <a:lnTo>
                  <a:pt x="1016" y="703"/>
                </a:lnTo>
                <a:lnTo>
                  <a:pt x="986" y="728"/>
                </a:lnTo>
                <a:lnTo>
                  <a:pt x="956" y="752"/>
                </a:lnTo>
                <a:lnTo>
                  <a:pt x="925" y="776"/>
                </a:lnTo>
                <a:lnTo>
                  <a:pt x="893" y="800"/>
                </a:lnTo>
                <a:lnTo>
                  <a:pt x="859" y="825"/>
                </a:lnTo>
                <a:lnTo>
                  <a:pt x="822" y="850"/>
                </a:lnTo>
                <a:lnTo>
                  <a:pt x="781" y="876"/>
                </a:lnTo>
                <a:lnTo>
                  <a:pt x="735" y="903"/>
                </a:lnTo>
                <a:lnTo>
                  <a:pt x="686" y="930"/>
                </a:lnTo>
                <a:lnTo>
                  <a:pt x="668" y="918"/>
                </a:lnTo>
                <a:lnTo>
                  <a:pt x="655" y="906"/>
                </a:lnTo>
                <a:lnTo>
                  <a:pt x="643" y="895"/>
                </a:lnTo>
                <a:lnTo>
                  <a:pt x="632" y="884"/>
                </a:lnTo>
                <a:lnTo>
                  <a:pt x="622" y="874"/>
                </a:lnTo>
                <a:lnTo>
                  <a:pt x="608" y="863"/>
                </a:lnTo>
                <a:lnTo>
                  <a:pt x="590" y="852"/>
                </a:lnTo>
                <a:lnTo>
                  <a:pt x="567" y="840"/>
                </a:lnTo>
                <a:lnTo>
                  <a:pt x="541" y="828"/>
                </a:lnTo>
                <a:lnTo>
                  <a:pt x="516" y="818"/>
                </a:lnTo>
                <a:lnTo>
                  <a:pt x="490" y="811"/>
                </a:lnTo>
                <a:lnTo>
                  <a:pt x="464" y="804"/>
                </a:lnTo>
                <a:lnTo>
                  <a:pt x="439" y="800"/>
                </a:lnTo>
                <a:lnTo>
                  <a:pt x="413" y="796"/>
                </a:lnTo>
                <a:lnTo>
                  <a:pt x="388" y="795"/>
                </a:lnTo>
                <a:lnTo>
                  <a:pt x="364" y="795"/>
                </a:lnTo>
                <a:lnTo>
                  <a:pt x="340" y="798"/>
                </a:lnTo>
                <a:lnTo>
                  <a:pt x="315" y="801"/>
                </a:lnTo>
                <a:lnTo>
                  <a:pt x="291" y="805"/>
                </a:lnTo>
                <a:lnTo>
                  <a:pt x="268" y="812"/>
                </a:lnTo>
                <a:lnTo>
                  <a:pt x="245" y="819"/>
                </a:lnTo>
                <a:lnTo>
                  <a:pt x="224" y="829"/>
                </a:lnTo>
                <a:lnTo>
                  <a:pt x="202" y="839"/>
                </a:lnTo>
                <a:lnTo>
                  <a:pt x="181" y="851"/>
                </a:lnTo>
                <a:lnTo>
                  <a:pt x="162" y="865"/>
                </a:lnTo>
                <a:lnTo>
                  <a:pt x="142" y="879"/>
                </a:lnTo>
                <a:lnTo>
                  <a:pt x="125" y="894"/>
                </a:lnTo>
                <a:lnTo>
                  <a:pt x="108" y="912"/>
                </a:lnTo>
                <a:lnTo>
                  <a:pt x="91" y="930"/>
                </a:lnTo>
                <a:lnTo>
                  <a:pt x="77" y="950"/>
                </a:lnTo>
                <a:lnTo>
                  <a:pt x="63" y="970"/>
                </a:lnTo>
                <a:lnTo>
                  <a:pt x="50" y="991"/>
                </a:lnTo>
                <a:lnTo>
                  <a:pt x="39" y="1014"/>
                </a:lnTo>
                <a:lnTo>
                  <a:pt x="29" y="1037"/>
                </a:lnTo>
                <a:lnTo>
                  <a:pt x="21" y="1062"/>
                </a:lnTo>
                <a:lnTo>
                  <a:pt x="13" y="1087"/>
                </a:lnTo>
                <a:lnTo>
                  <a:pt x="8" y="1115"/>
                </a:lnTo>
                <a:lnTo>
                  <a:pt x="3" y="1142"/>
                </a:lnTo>
                <a:lnTo>
                  <a:pt x="1" y="1170"/>
                </a:lnTo>
                <a:lnTo>
                  <a:pt x="0" y="1199"/>
                </a:lnTo>
                <a:lnTo>
                  <a:pt x="0" y="1256"/>
                </a:lnTo>
                <a:lnTo>
                  <a:pt x="1" y="1301"/>
                </a:lnTo>
                <a:lnTo>
                  <a:pt x="2" y="1340"/>
                </a:lnTo>
                <a:lnTo>
                  <a:pt x="6" y="1371"/>
                </a:lnTo>
                <a:lnTo>
                  <a:pt x="9" y="1383"/>
                </a:lnTo>
                <a:lnTo>
                  <a:pt x="11" y="1392"/>
                </a:lnTo>
                <a:lnTo>
                  <a:pt x="14" y="1401"/>
                </a:lnTo>
                <a:lnTo>
                  <a:pt x="19" y="1409"/>
                </a:lnTo>
                <a:lnTo>
                  <a:pt x="24" y="1414"/>
                </a:lnTo>
                <a:lnTo>
                  <a:pt x="29" y="1417"/>
                </a:lnTo>
                <a:lnTo>
                  <a:pt x="35" y="1421"/>
                </a:lnTo>
                <a:lnTo>
                  <a:pt x="42" y="1421"/>
                </a:lnTo>
                <a:lnTo>
                  <a:pt x="50" y="1421"/>
                </a:lnTo>
                <a:lnTo>
                  <a:pt x="59" y="1418"/>
                </a:lnTo>
                <a:lnTo>
                  <a:pt x="69" y="1416"/>
                </a:lnTo>
                <a:lnTo>
                  <a:pt x="79" y="1412"/>
                </a:lnTo>
                <a:lnTo>
                  <a:pt x="104" y="1400"/>
                </a:lnTo>
                <a:lnTo>
                  <a:pt x="135" y="1384"/>
                </a:lnTo>
                <a:lnTo>
                  <a:pt x="169" y="1364"/>
                </a:lnTo>
                <a:lnTo>
                  <a:pt x="211" y="1341"/>
                </a:lnTo>
                <a:lnTo>
                  <a:pt x="257" y="1316"/>
                </a:lnTo>
                <a:lnTo>
                  <a:pt x="310" y="1289"/>
                </a:lnTo>
                <a:lnTo>
                  <a:pt x="341" y="1274"/>
                </a:lnTo>
                <a:lnTo>
                  <a:pt x="374" y="1259"/>
                </a:lnTo>
                <a:lnTo>
                  <a:pt x="411" y="1244"/>
                </a:lnTo>
                <a:lnTo>
                  <a:pt x="449" y="1230"/>
                </a:lnTo>
                <a:lnTo>
                  <a:pt x="469" y="1223"/>
                </a:lnTo>
                <a:lnTo>
                  <a:pt x="488" y="1218"/>
                </a:lnTo>
                <a:lnTo>
                  <a:pt x="509" y="1212"/>
                </a:lnTo>
                <a:lnTo>
                  <a:pt x="528" y="1208"/>
                </a:lnTo>
                <a:lnTo>
                  <a:pt x="549" y="1205"/>
                </a:lnTo>
                <a:lnTo>
                  <a:pt x="571" y="1201"/>
                </a:lnTo>
                <a:lnTo>
                  <a:pt x="591" y="1200"/>
                </a:lnTo>
                <a:lnTo>
                  <a:pt x="612" y="1199"/>
                </a:lnTo>
                <a:lnTo>
                  <a:pt x="597" y="1226"/>
                </a:lnTo>
                <a:lnTo>
                  <a:pt x="580" y="1251"/>
                </a:lnTo>
                <a:lnTo>
                  <a:pt x="563" y="1275"/>
                </a:lnTo>
                <a:lnTo>
                  <a:pt x="546" y="1297"/>
                </a:lnTo>
                <a:lnTo>
                  <a:pt x="526" y="1317"/>
                </a:lnTo>
                <a:lnTo>
                  <a:pt x="507" y="1337"/>
                </a:lnTo>
                <a:lnTo>
                  <a:pt x="487" y="1355"/>
                </a:lnTo>
                <a:lnTo>
                  <a:pt x="467" y="1373"/>
                </a:lnTo>
                <a:lnTo>
                  <a:pt x="445" y="1388"/>
                </a:lnTo>
                <a:lnTo>
                  <a:pt x="424" y="1403"/>
                </a:lnTo>
                <a:lnTo>
                  <a:pt x="403" y="1416"/>
                </a:lnTo>
                <a:lnTo>
                  <a:pt x="381" y="1429"/>
                </a:lnTo>
                <a:lnTo>
                  <a:pt x="360" y="1441"/>
                </a:lnTo>
                <a:lnTo>
                  <a:pt x="339" y="1452"/>
                </a:lnTo>
                <a:lnTo>
                  <a:pt x="318" y="1462"/>
                </a:lnTo>
                <a:lnTo>
                  <a:pt x="296" y="1472"/>
                </a:lnTo>
                <a:lnTo>
                  <a:pt x="219" y="1502"/>
                </a:lnTo>
                <a:lnTo>
                  <a:pt x="156" y="1526"/>
                </a:lnTo>
                <a:lnTo>
                  <a:pt x="133" y="1537"/>
                </a:lnTo>
                <a:lnTo>
                  <a:pt x="114" y="1547"/>
                </a:lnTo>
                <a:lnTo>
                  <a:pt x="106" y="1552"/>
                </a:lnTo>
                <a:lnTo>
                  <a:pt x="102" y="1556"/>
                </a:lnTo>
                <a:lnTo>
                  <a:pt x="99" y="1562"/>
                </a:lnTo>
                <a:lnTo>
                  <a:pt x="98" y="1567"/>
                </a:lnTo>
                <a:lnTo>
                  <a:pt x="98" y="1576"/>
                </a:lnTo>
                <a:lnTo>
                  <a:pt x="100" y="1585"/>
                </a:lnTo>
                <a:lnTo>
                  <a:pt x="101" y="1593"/>
                </a:lnTo>
                <a:lnTo>
                  <a:pt x="104" y="1603"/>
                </a:lnTo>
                <a:lnTo>
                  <a:pt x="108" y="1614"/>
                </a:lnTo>
                <a:lnTo>
                  <a:pt x="112" y="1624"/>
                </a:lnTo>
                <a:lnTo>
                  <a:pt x="117" y="1634"/>
                </a:lnTo>
                <a:lnTo>
                  <a:pt x="123" y="1645"/>
                </a:lnTo>
                <a:lnTo>
                  <a:pt x="129" y="1657"/>
                </a:lnTo>
                <a:lnTo>
                  <a:pt x="137" y="1668"/>
                </a:lnTo>
                <a:lnTo>
                  <a:pt x="146" y="1679"/>
                </a:lnTo>
                <a:lnTo>
                  <a:pt x="154" y="1690"/>
                </a:lnTo>
                <a:lnTo>
                  <a:pt x="163" y="1702"/>
                </a:lnTo>
                <a:lnTo>
                  <a:pt x="174" y="1713"/>
                </a:lnTo>
                <a:lnTo>
                  <a:pt x="185" y="1723"/>
                </a:lnTo>
                <a:lnTo>
                  <a:pt x="195" y="1734"/>
                </a:lnTo>
                <a:lnTo>
                  <a:pt x="208" y="1745"/>
                </a:lnTo>
                <a:lnTo>
                  <a:pt x="220" y="1755"/>
                </a:lnTo>
                <a:lnTo>
                  <a:pt x="234" y="1765"/>
                </a:lnTo>
                <a:lnTo>
                  <a:pt x="249" y="1774"/>
                </a:lnTo>
                <a:lnTo>
                  <a:pt x="264" y="1783"/>
                </a:lnTo>
                <a:lnTo>
                  <a:pt x="279" y="1792"/>
                </a:lnTo>
                <a:lnTo>
                  <a:pt x="295" y="1799"/>
                </a:lnTo>
                <a:lnTo>
                  <a:pt x="311" y="1806"/>
                </a:lnTo>
                <a:lnTo>
                  <a:pt x="329" y="1814"/>
                </a:lnTo>
                <a:lnTo>
                  <a:pt x="346" y="1819"/>
                </a:lnTo>
                <a:lnTo>
                  <a:pt x="365" y="1824"/>
                </a:lnTo>
                <a:lnTo>
                  <a:pt x="384" y="1829"/>
                </a:lnTo>
                <a:lnTo>
                  <a:pt x="404" y="1832"/>
                </a:lnTo>
                <a:lnTo>
                  <a:pt x="423" y="1834"/>
                </a:lnTo>
                <a:lnTo>
                  <a:pt x="444" y="1836"/>
                </a:lnTo>
                <a:lnTo>
                  <a:pt x="465" y="1836"/>
                </a:lnTo>
                <a:lnTo>
                  <a:pt x="484" y="1835"/>
                </a:lnTo>
                <a:lnTo>
                  <a:pt x="503" y="1834"/>
                </a:lnTo>
                <a:lnTo>
                  <a:pt x="523" y="1831"/>
                </a:lnTo>
                <a:lnTo>
                  <a:pt x="542" y="1827"/>
                </a:lnTo>
                <a:lnTo>
                  <a:pt x="562" y="1821"/>
                </a:lnTo>
                <a:lnTo>
                  <a:pt x="583" y="1816"/>
                </a:lnTo>
                <a:lnTo>
                  <a:pt x="602" y="1808"/>
                </a:lnTo>
                <a:lnTo>
                  <a:pt x="623" y="1801"/>
                </a:lnTo>
                <a:lnTo>
                  <a:pt x="642" y="1791"/>
                </a:lnTo>
                <a:lnTo>
                  <a:pt x="662" y="1781"/>
                </a:lnTo>
                <a:lnTo>
                  <a:pt x="681" y="1770"/>
                </a:lnTo>
                <a:lnTo>
                  <a:pt x="700" y="1759"/>
                </a:lnTo>
                <a:lnTo>
                  <a:pt x="719" y="1746"/>
                </a:lnTo>
                <a:lnTo>
                  <a:pt x="738" y="1733"/>
                </a:lnTo>
                <a:lnTo>
                  <a:pt x="755" y="1720"/>
                </a:lnTo>
                <a:lnTo>
                  <a:pt x="772" y="1706"/>
                </a:lnTo>
                <a:lnTo>
                  <a:pt x="790" y="1691"/>
                </a:lnTo>
                <a:lnTo>
                  <a:pt x="806" y="1676"/>
                </a:lnTo>
                <a:lnTo>
                  <a:pt x="821" y="1661"/>
                </a:lnTo>
                <a:lnTo>
                  <a:pt x="835" y="1644"/>
                </a:lnTo>
                <a:lnTo>
                  <a:pt x="849" y="1628"/>
                </a:lnTo>
                <a:lnTo>
                  <a:pt x="862" y="1611"/>
                </a:lnTo>
                <a:lnTo>
                  <a:pt x="874" y="1593"/>
                </a:lnTo>
                <a:lnTo>
                  <a:pt x="885" y="1576"/>
                </a:lnTo>
                <a:lnTo>
                  <a:pt x="896" y="1558"/>
                </a:lnTo>
                <a:lnTo>
                  <a:pt x="905" y="1540"/>
                </a:lnTo>
                <a:lnTo>
                  <a:pt x="912" y="1523"/>
                </a:lnTo>
                <a:lnTo>
                  <a:pt x="919" y="1504"/>
                </a:lnTo>
                <a:lnTo>
                  <a:pt x="923" y="1487"/>
                </a:lnTo>
                <a:lnTo>
                  <a:pt x="927" y="1468"/>
                </a:lnTo>
                <a:lnTo>
                  <a:pt x="930" y="1450"/>
                </a:lnTo>
                <a:lnTo>
                  <a:pt x="930" y="1433"/>
                </a:lnTo>
                <a:lnTo>
                  <a:pt x="930" y="1393"/>
                </a:lnTo>
                <a:lnTo>
                  <a:pt x="930" y="1367"/>
                </a:lnTo>
                <a:lnTo>
                  <a:pt x="927" y="1351"/>
                </a:lnTo>
                <a:lnTo>
                  <a:pt x="925" y="1340"/>
                </a:lnTo>
                <a:lnTo>
                  <a:pt x="923" y="1331"/>
                </a:lnTo>
                <a:lnTo>
                  <a:pt x="919" y="1319"/>
                </a:lnTo>
                <a:lnTo>
                  <a:pt x="912" y="1301"/>
                </a:lnTo>
                <a:lnTo>
                  <a:pt x="906" y="1273"/>
                </a:lnTo>
                <a:lnTo>
                  <a:pt x="923" y="1269"/>
                </a:lnTo>
                <a:lnTo>
                  <a:pt x="940" y="1262"/>
                </a:lnTo>
                <a:lnTo>
                  <a:pt x="958" y="1255"/>
                </a:lnTo>
                <a:lnTo>
                  <a:pt x="976" y="1247"/>
                </a:lnTo>
                <a:lnTo>
                  <a:pt x="996" y="1237"/>
                </a:lnTo>
                <a:lnTo>
                  <a:pt x="1014" y="1226"/>
                </a:lnTo>
                <a:lnTo>
                  <a:pt x="1034" y="1214"/>
                </a:lnTo>
                <a:lnTo>
                  <a:pt x="1053" y="1201"/>
                </a:lnTo>
                <a:lnTo>
                  <a:pt x="1094" y="1174"/>
                </a:lnTo>
                <a:lnTo>
                  <a:pt x="1136" y="1144"/>
                </a:lnTo>
                <a:lnTo>
                  <a:pt x="1178" y="1111"/>
                </a:lnTo>
                <a:lnTo>
                  <a:pt x="1220" y="1078"/>
                </a:lnTo>
                <a:lnTo>
                  <a:pt x="1307" y="1008"/>
                </a:lnTo>
                <a:lnTo>
                  <a:pt x="1392" y="941"/>
                </a:lnTo>
                <a:lnTo>
                  <a:pt x="1434" y="909"/>
                </a:lnTo>
                <a:lnTo>
                  <a:pt x="1475" y="880"/>
                </a:lnTo>
                <a:lnTo>
                  <a:pt x="1496" y="867"/>
                </a:lnTo>
                <a:lnTo>
                  <a:pt x="1515" y="854"/>
                </a:lnTo>
                <a:lnTo>
                  <a:pt x="1535" y="843"/>
                </a:lnTo>
                <a:lnTo>
                  <a:pt x="1554" y="832"/>
                </a:lnTo>
                <a:lnTo>
                  <a:pt x="1563" y="846"/>
                </a:lnTo>
                <a:lnTo>
                  <a:pt x="1572" y="860"/>
                </a:lnTo>
                <a:lnTo>
                  <a:pt x="1584" y="874"/>
                </a:lnTo>
                <a:lnTo>
                  <a:pt x="1595" y="885"/>
                </a:lnTo>
                <a:lnTo>
                  <a:pt x="1609" y="897"/>
                </a:lnTo>
                <a:lnTo>
                  <a:pt x="1623" y="909"/>
                </a:lnTo>
                <a:lnTo>
                  <a:pt x="1638" y="919"/>
                </a:lnTo>
                <a:lnTo>
                  <a:pt x="1654" y="930"/>
                </a:lnTo>
                <a:lnTo>
                  <a:pt x="1671" y="939"/>
                </a:lnTo>
                <a:lnTo>
                  <a:pt x="1689" y="947"/>
                </a:lnTo>
                <a:lnTo>
                  <a:pt x="1707" y="954"/>
                </a:lnTo>
                <a:lnTo>
                  <a:pt x="1726" y="961"/>
                </a:lnTo>
                <a:lnTo>
                  <a:pt x="1745" y="967"/>
                </a:lnTo>
                <a:lnTo>
                  <a:pt x="1766" y="972"/>
                </a:lnTo>
                <a:lnTo>
                  <a:pt x="1785" y="976"/>
                </a:lnTo>
                <a:lnTo>
                  <a:pt x="1807" y="979"/>
                </a:lnTo>
                <a:lnTo>
                  <a:pt x="1828" y="981"/>
                </a:lnTo>
                <a:lnTo>
                  <a:pt x="1849" y="982"/>
                </a:lnTo>
                <a:lnTo>
                  <a:pt x="1870" y="982"/>
                </a:lnTo>
                <a:lnTo>
                  <a:pt x="1892" y="981"/>
                </a:lnTo>
                <a:lnTo>
                  <a:pt x="1913" y="980"/>
                </a:lnTo>
                <a:lnTo>
                  <a:pt x="1934" y="977"/>
                </a:lnTo>
                <a:lnTo>
                  <a:pt x="1956" y="972"/>
                </a:lnTo>
                <a:lnTo>
                  <a:pt x="1976" y="967"/>
                </a:lnTo>
                <a:lnTo>
                  <a:pt x="1997" y="960"/>
                </a:lnTo>
                <a:lnTo>
                  <a:pt x="2017" y="953"/>
                </a:lnTo>
                <a:lnTo>
                  <a:pt x="2037" y="943"/>
                </a:lnTo>
                <a:lnTo>
                  <a:pt x="2056" y="933"/>
                </a:lnTo>
                <a:lnTo>
                  <a:pt x="2075" y="921"/>
                </a:lnTo>
                <a:lnTo>
                  <a:pt x="2092" y="908"/>
                </a:lnTo>
                <a:lnTo>
                  <a:pt x="2110" y="894"/>
                </a:lnTo>
                <a:lnTo>
                  <a:pt x="2127" y="879"/>
                </a:lnTo>
                <a:lnTo>
                  <a:pt x="2136" y="868"/>
                </a:lnTo>
                <a:lnTo>
                  <a:pt x="2145" y="857"/>
                </a:lnTo>
                <a:lnTo>
                  <a:pt x="2153" y="846"/>
                </a:lnTo>
                <a:lnTo>
                  <a:pt x="2161" y="836"/>
                </a:lnTo>
                <a:lnTo>
                  <a:pt x="2168" y="824"/>
                </a:lnTo>
                <a:lnTo>
                  <a:pt x="2175" y="812"/>
                </a:lnTo>
                <a:lnTo>
                  <a:pt x="2180" y="799"/>
                </a:lnTo>
                <a:lnTo>
                  <a:pt x="2185" y="786"/>
                </a:lnTo>
                <a:lnTo>
                  <a:pt x="2195" y="760"/>
                </a:lnTo>
                <a:lnTo>
                  <a:pt x="2203" y="732"/>
                </a:lnTo>
                <a:lnTo>
                  <a:pt x="2208" y="705"/>
                </a:lnTo>
                <a:lnTo>
                  <a:pt x="2211" y="677"/>
                </a:lnTo>
                <a:lnTo>
                  <a:pt x="2214" y="650"/>
                </a:lnTo>
                <a:lnTo>
                  <a:pt x="2215" y="622"/>
                </a:lnTo>
                <a:lnTo>
                  <a:pt x="2214" y="596"/>
                </a:lnTo>
                <a:lnTo>
                  <a:pt x="2210" y="570"/>
                </a:lnTo>
                <a:lnTo>
                  <a:pt x="2207" y="545"/>
                </a:lnTo>
                <a:lnTo>
                  <a:pt x="2202" y="521"/>
                </a:lnTo>
                <a:lnTo>
                  <a:pt x="2196" y="499"/>
                </a:lnTo>
                <a:lnTo>
                  <a:pt x="2189" y="478"/>
                </a:lnTo>
                <a:lnTo>
                  <a:pt x="2183" y="465"/>
                </a:lnTo>
                <a:lnTo>
                  <a:pt x="2177" y="455"/>
                </a:lnTo>
                <a:lnTo>
                  <a:pt x="2172" y="449"/>
                </a:lnTo>
                <a:lnTo>
                  <a:pt x="2169" y="446"/>
                </a:lnTo>
                <a:lnTo>
                  <a:pt x="2165" y="441"/>
                </a:lnTo>
                <a:lnTo>
                  <a:pt x="2161" y="439"/>
                </a:lnTo>
                <a:lnTo>
                  <a:pt x="2156" y="437"/>
                </a:lnTo>
                <a:lnTo>
                  <a:pt x="2151" y="435"/>
                </a:lnTo>
                <a:lnTo>
                  <a:pt x="2145" y="434"/>
                </a:lnTo>
                <a:lnTo>
                  <a:pt x="2140" y="434"/>
                </a:lnTo>
                <a:lnTo>
                  <a:pt x="2134" y="434"/>
                </a:lnTo>
                <a:lnTo>
                  <a:pt x="2128" y="434"/>
                </a:lnTo>
                <a:lnTo>
                  <a:pt x="2121" y="436"/>
                </a:lnTo>
                <a:lnTo>
                  <a:pt x="2115" y="437"/>
                </a:lnTo>
                <a:lnTo>
                  <a:pt x="2110" y="440"/>
                </a:lnTo>
                <a:lnTo>
                  <a:pt x="2098" y="448"/>
                </a:lnTo>
                <a:lnTo>
                  <a:pt x="2085" y="456"/>
                </a:lnTo>
                <a:lnTo>
                  <a:pt x="2076" y="460"/>
                </a:lnTo>
                <a:lnTo>
                  <a:pt x="2028" y="487"/>
                </a:lnTo>
                <a:lnTo>
                  <a:pt x="1983" y="511"/>
                </a:lnTo>
                <a:lnTo>
                  <a:pt x="1961" y="521"/>
                </a:lnTo>
                <a:lnTo>
                  <a:pt x="1939" y="531"/>
                </a:lnTo>
                <a:lnTo>
                  <a:pt x="1918" y="539"/>
                </a:lnTo>
                <a:lnTo>
                  <a:pt x="1896" y="546"/>
                </a:lnTo>
                <a:lnTo>
                  <a:pt x="1875" y="551"/>
                </a:lnTo>
                <a:lnTo>
                  <a:pt x="1854" y="557"/>
                </a:lnTo>
                <a:lnTo>
                  <a:pt x="1832" y="559"/>
                </a:lnTo>
                <a:lnTo>
                  <a:pt x="1809" y="561"/>
                </a:lnTo>
                <a:lnTo>
                  <a:pt x="1786" y="561"/>
                </a:lnTo>
                <a:lnTo>
                  <a:pt x="1763" y="559"/>
                </a:lnTo>
                <a:lnTo>
                  <a:pt x="1739" y="555"/>
                </a:lnTo>
                <a:lnTo>
                  <a:pt x="1714" y="550"/>
                </a:lnTo>
                <a:lnTo>
                  <a:pt x="1715" y="534"/>
                </a:lnTo>
                <a:lnTo>
                  <a:pt x="1717" y="517"/>
                </a:lnTo>
                <a:lnTo>
                  <a:pt x="1721" y="502"/>
                </a:lnTo>
                <a:lnTo>
                  <a:pt x="1728" y="487"/>
                </a:lnTo>
                <a:lnTo>
                  <a:pt x="1734" y="473"/>
                </a:lnTo>
                <a:lnTo>
                  <a:pt x="1743" y="460"/>
                </a:lnTo>
                <a:lnTo>
                  <a:pt x="1753" y="448"/>
                </a:lnTo>
                <a:lnTo>
                  <a:pt x="1763" y="435"/>
                </a:lnTo>
                <a:lnTo>
                  <a:pt x="1774" y="424"/>
                </a:lnTo>
                <a:lnTo>
                  <a:pt x="1786" y="413"/>
                </a:lnTo>
                <a:lnTo>
                  <a:pt x="1798" y="402"/>
                </a:lnTo>
                <a:lnTo>
                  <a:pt x="1811" y="393"/>
                </a:lnTo>
                <a:lnTo>
                  <a:pt x="1840" y="375"/>
                </a:lnTo>
                <a:lnTo>
                  <a:pt x="1868" y="359"/>
                </a:lnTo>
                <a:lnTo>
                  <a:pt x="1923" y="331"/>
                </a:lnTo>
                <a:lnTo>
                  <a:pt x="1972" y="308"/>
                </a:lnTo>
                <a:lnTo>
                  <a:pt x="1991" y="297"/>
                </a:lnTo>
                <a:lnTo>
                  <a:pt x="2007" y="287"/>
                </a:lnTo>
                <a:lnTo>
                  <a:pt x="2012" y="283"/>
                </a:lnTo>
                <a:lnTo>
                  <a:pt x="2015" y="278"/>
                </a:lnTo>
                <a:lnTo>
                  <a:pt x="2018" y="273"/>
                </a:lnTo>
                <a:lnTo>
                  <a:pt x="2020" y="269"/>
                </a:lnTo>
                <a:lnTo>
                  <a:pt x="2018" y="257"/>
                </a:lnTo>
                <a:lnTo>
                  <a:pt x="2017" y="246"/>
                </a:lnTo>
                <a:lnTo>
                  <a:pt x="2015" y="234"/>
                </a:lnTo>
                <a:lnTo>
                  <a:pt x="2012" y="222"/>
                </a:lnTo>
                <a:lnTo>
                  <a:pt x="2009" y="210"/>
                </a:lnTo>
                <a:lnTo>
                  <a:pt x="2004" y="199"/>
                </a:lnTo>
                <a:lnTo>
                  <a:pt x="1999" y="187"/>
                </a:lnTo>
                <a:lnTo>
                  <a:pt x="1994" y="176"/>
                </a:lnTo>
                <a:lnTo>
                  <a:pt x="1987" y="164"/>
                </a:lnTo>
                <a:lnTo>
                  <a:pt x="1979" y="153"/>
                </a:lnTo>
                <a:lnTo>
                  <a:pt x="1972" y="141"/>
                </a:lnTo>
                <a:lnTo>
                  <a:pt x="1964" y="130"/>
                </a:lnTo>
                <a:lnTo>
                  <a:pt x="1946" y="109"/>
                </a:lnTo>
                <a:lnTo>
                  <a:pt x="1926" y="89"/>
                </a:lnTo>
                <a:lnTo>
                  <a:pt x="1906" y="70"/>
                </a:lnTo>
                <a:lnTo>
                  <a:pt x="1883" y="53"/>
                </a:lnTo>
                <a:lnTo>
                  <a:pt x="1872" y="45"/>
                </a:lnTo>
                <a:lnTo>
                  <a:pt x="1860" y="38"/>
                </a:lnTo>
                <a:lnTo>
                  <a:pt x="1848" y="30"/>
                </a:lnTo>
                <a:lnTo>
                  <a:pt x="1836" y="25"/>
                </a:lnTo>
                <a:lnTo>
                  <a:pt x="1823" y="19"/>
                </a:lnTo>
                <a:lnTo>
                  <a:pt x="1811" y="14"/>
                </a:lnTo>
                <a:lnTo>
                  <a:pt x="1799" y="9"/>
                </a:lnTo>
                <a:lnTo>
                  <a:pt x="1786" y="6"/>
                </a:lnTo>
                <a:lnTo>
                  <a:pt x="1774" y="3"/>
                </a:lnTo>
                <a:lnTo>
                  <a:pt x="1761" y="1"/>
                </a:lnTo>
                <a:lnTo>
                  <a:pt x="1749" y="0"/>
                </a:lnTo>
                <a:lnTo>
                  <a:pt x="1738" y="0"/>
                </a:lnTo>
                <a:lnTo>
                  <a:pt x="1710" y="0"/>
                </a:lnTo>
                <a:lnTo>
                  <a:pt x="1686" y="0"/>
                </a:lnTo>
                <a:lnTo>
                  <a:pt x="1662" y="1"/>
                </a:lnTo>
                <a:lnTo>
                  <a:pt x="1640" y="3"/>
                </a:lnTo>
                <a:lnTo>
                  <a:pt x="1619" y="5"/>
                </a:lnTo>
                <a:lnTo>
                  <a:pt x="1599" y="8"/>
                </a:lnTo>
                <a:lnTo>
                  <a:pt x="1580" y="13"/>
                </a:lnTo>
                <a:lnTo>
                  <a:pt x="1562" y="18"/>
                </a:lnTo>
                <a:lnTo>
                  <a:pt x="1543" y="26"/>
                </a:lnTo>
                <a:lnTo>
                  <a:pt x="1526" y="33"/>
                </a:lnTo>
                <a:lnTo>
                  <a:pt x="1508" y="44"/>
                </a:lnTo>
                <a:lnTo>
                  <a:pt x="1490" y="56"/>
                </a:lnTo>
                <a:lnTo>
                  <a:pt x="1471" y="70"/>
                </a:lnTo>
                <a:lnTo>
                  <a:pt x="1452" y="85"/>
                </a:lnTo>
                <a:lnTo>
                  <a:pt x="1432" y="104"/>
                </a:lnTo>
                <a:lnTo>
                  <a:pt x="1410" y="125"/>
                </a:lnTo>
                <a:lnTo>
                  <a:pt x="1398" y="136"/>
                </a:lnTo>
                <a:lnTo>
                  <a:pt x="1387" y="149"/>
                </a:lnTo>
                <a:lnTo>
                  <a:pt x="1376" y="163"/>
                </a:lnTo>
                <a:lnTo>
                  <a:pt x="1366" y="176"/>
                </a:lnTo>
                <a:lnTo>
                  <a:pt x="1356" y="190"/>
                </a:lnTo>
                <a:lnTo>
                  <a:pt x="1346" y="205"/>
                </a:lnTo>
                <a:lnTo>
                  <a:pt x="1337" y="220"/>
                </a:lnTo>
                <a:lnTo>
                  <a:pt x="1330" y="236"/>
                </a:lnTo>
                <a:lnTo>
                  <a:pt x="1322" y="253"/>
                </a:lnTo>
                <a:lnTo>
                  <a:pt x="1316" y="271"/>
                </a:lnTo>
                <a:lnTo>
                  <a:pt x="1310" y="288"/>
                </a:lnTo>
                <a:lnTo>
                  <a:pt x="1306" y="308"/>
                </a:lnTo>
                <a:lnTo>
                  <a:pt x="1302" y="328"/>
                </a:lnTo>
                <a:lnTo>
                  <a:pt x="1299" y="348"/>
                </a:lnTo>
                <a:lnTo>
                  <a:pt x="1297" y="369"/>
                </a:lnTo>
                <a:lnTo>
                  <a:pt x="1297" y="39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29" name="Freeform 26"/>
          <p:cNvSpPr>
            <a:spLocks noEditPoints="1"/>
          </p:cNvSpPr>
          <p:nvPr/>
        </p:nvSpPr>
        <p:spPr bwMode="auto">
          <a:xfrm>
            <a:off x="2340185" y="5076891"/>
            <a:ext cx="550259" cy="360480"/>
          </a:xfrm>
          <a:custGeom>
            <a:avLst/>
            <a:gdLst>
              <a:gd name="T0" fmla="*/ 650 w 2193"/>
              <a:gd name="T1" fmla="*/ 912 h 1439"/>
              <a:gd name="T2" fmla="*/ 894 w 2193"/>
              <a:gd name="T3" fmla="*/ 915 h 1439"/>
              <a:gd name="T4" fmla="*/ 696 w 2193"/>
              <a:gd name="T5" fmla="*/ 1284 h 1439"/>
              <a:gd name="T6" fmla="*/ 557 w 2193"/>
              <a:gd name="T7" fmla="*/ 1154 h 1439"/>
              <a:gd name="T8" fmla="*/ 528 w 2193"/>
              <a:gd name="T9" fmla="*/ 983 h 1439"/>
              <a:gd name="T10" fmla="*/ 486 w 2193"/>
              <a:gd name="T11" fmla="*/ 921 h 1439"/>
              <a:gd name="T12" fmla="*/ 240 w 2193"/>
              <a:gd name="T13" fmla="*/ 838 h 1439"/>
              <a:gd name="T14" fmla="*/ 92 w 2193"/>
              <a:gd name="T15" fmla="*/ 643 h 1439"/>
              <a:gd name="T16" fmla="*/ 134 w 2193"/>
              <a:gd name="T17" fmla="*/ 434 h 1439"/>
              <a:gd name="T18" fmla="*/ 359 w 2193"/>
              <a:gd name="T19" fmla="*/ 275 h 1439"/>
              <a:gd name="T20" fmla="*/ 625 w 2193"/>
              <a:gd name="T21" fmla="*/ 222 h 1439"/>
              <a:gd name="T22" fmla="*/ 844 w 2193"/>
              <a:gd name="T23" fmla="*/ 260 h 1439"/>
              <a:gd name="T24" fmla="*/ 952 w 2193"/>
              <a:gd name="T25" fmla="*/ 195 h 1439"/>
              <a:gd name="T26" fmla="*/ 1167 w 2193"/>
              <a:gd name="T27" fmla="*/ 100 h 1439"/>
              <a:gd name="T28" fmla="*/ 1420 w 2193"/>
              <a:gd name="T29" fmla="*/ 101 h 1439"/>
              <a:gd name="T30" fmla="*/ 1632 w 2193"/>
              <a:gd name="T31" fmla="*/ 202 h 1439"/>
              <a:gd name="T32" fmla="*/ 1704 w 2193"/>
              <a:gd name="T33" fmla="*/ 325 h 1439"/>
              <a:gd name="T34" fmla="*/ 1852 w 2193"/>
              <a:gd name="T35" fmla="*/ 388 h 1439"/>
              <a:gd name="T36" fmla="*/ 2048 w 2193"/>
              <a:gd name="T37" fmla="*/ 517 h 1439"/>
              <a:gd name="T38" fmla="*/ 2105 w 2193"/>
              <a:gd name="T39" fmla="*/ 697 h 1439"/>
              <a:gd name="T40" fmla="*/ 2025 w 2193"/>
              <a:gd name="T41" fmla="*/ 883 h 1439"/>
              <a:gd name="T42" fmla="*/ 1863 w 2193"/>
              <a:gd name="T43" fmla="*/ 995 h 1439"/>
              <a:gd name="T44" fmla="*/ 1587 w 2193"/>
              <a:gd name="T45" fmla="*/ 1037 h 1439"/>
              <a:gd name="T46" fmla="*/ 1516 w 2193"/>
              <a:gd name="T47" fmla="*/ 1138 h 1439"/>
              <a:gd name="T48" fmla="*/ 1399 w 2193"/>
              <a:gd name="T49" fmla="*/ 1275 h 1439"/>
              <a:gd name="T50" fmla="*/ 1258 w 2193"/>
              <a:gd name="T51" fmla="*/ 1277 h 1439"/>
              <a:gd name="T52" fmla="*/ 1248 w 2193"/>
              <a:gd name="T53" fmla="*/ 1017 h 1439"/>
              <a:gd name="T54" fmla="*/ 1411 w 2193"/>
              <a:gd name="T55" fmla="*/ 922 h 1439"/>
              <a:gd name="T56" fmla="*/ 1580 w 2193"/>
              <a:gd name="T57" fmla="*/ 850 h 1439"/>
              <a:gd name="T58" fmla="*/ 1409 w 2193"/>
              <a:gd name="T59" fmla="*/ 688 h 1439"/>
              <a:gd name="T60" fmla="*/ 1138 w 2193"/>
              <a:gd name="T61" fmla="*/ 407 h 1439"/>
              <a:gd name="T62" fmla="*/ 1010 w 2193"/>
              <a:gd name="T63" fmla="*/ 451 h 1439"/>
              <a:gd name="T64" fmla="*/ 662 w 2193"/>
              <a:gd name="T65" fmla="*/ 774 h 1439"/>
              <a:gd name="T66" fmla="*/ 2 w 2193"/>
              <a:gd name="T67" fmla="*/ 537 h 1439"/>
              <a:gd name="T68" fmla="*/ 101 w 2193"/>
              <a:gd name="T69" fmla="*/ 338 h 1439"/>
              <a:gd name="T70" fmla="*/ 312 w 2193"/>
              <a:gd name="T71" fmla="*/ 199 h 1439"/>
              <a:gd name="T72" fmla="*/ 509 w 2193"/>
              <a:gd name="T73" fmla="*/ 145 h 1439"/>
              <a:gd name="T74" fmla="*/ 870 w 2193"/>
              <a:gd name="T75" fmla="*/ 154 h 1439"/>
              <a:gd name="T76" fmla="*/ 1118 w 2193"/>
              <a:gd name="T77" fmla="*/ 22 h 1439"/>
              <a:gd name="T78" fmla="*/ 1461 w 2193"/>
              <a:gd name="T79" fmla="*/ 20 h 1439"/>
              <a:gd name="T80" fmla="*/ 1746 w 2193"/>
              <a:gd name="T81" fmla="*/ 210 h 1439"/>
              <a:gd name="T82" fmla="*/ 1847 w 2193"/>
              <a:gd name="T83" fmla="*/ 294 h 1439"/>
              <a:gd name="T84" fmla="*/ 2108 w 2193"/>
              <a:gd name="T85" fmla="*/ 459 h 1439"/>
              <a:gd name="T86" fmla="*/ 2187 w 2193"/>
              <a:gd name="T87" fmla="*/ 741 h 1439"/>
              <a:gd name="T88" fmla="*/ 2037 w 2193"/>
              <a:gd name="T89" fmla="*/ 988 h 1439"/>
              <a:gd name="T90" fmla="*/ 1771 w 2193"/>
              <a:gd name="T91" fmla="*/ 1105 h 1439"/>
              <a:gd name="T92" fmla="*/ 1618 w 2193"/>
              <a:gd name="T93" fmla="*/ 1142 h 1439"/>
              <a:gd name="T94" fmla="*/ 1483 w 2193"/>
              <a:gd name="T95" fmla="*/ 1315 h 1439"/>
              <a:gd name="T96" fmla="*/ 1248 w 2193"/>
              <a:gd name="T97" fmla="*/ 1420 h 1439"/>
              <a:gd name="T98" fmla="*/ 1177 w 2193"/>
              <a:gd name="T99" fmla="*/ 1403 h 1439"/>
              <a:gd name="T100" fmla="*/ 1159 w 2193"/>
              <a:gd name="T101" fmla="*/ 907 h 1439"/>
              <a:gd name="T102" fmla="*/ 1205 w 2193"/>
              <a:gd name="T103" fmla="*/ 822 h 1439"/>
              <a:gd name="T104" fmla="*/ 1427 w 2193"/>
              <a:gd name="T105" fmla="*/ 815 h 1439"/>
              <a:gd name="T106" fmla="*/ 978 w 2193"/>
              <a:gd name="T107" fmla="*/ 581 h 1439"/>
              <a:gd name="T108" fmla="*/ 746 w 2193"/>
              <a:gd name="T109" fmla="*/ 805 h 1439"/>
              <a:gd name="T110" fmla="*/ 959 w 2193"/>
              <a:gd name="T111" fmla="*/ 831 h 1439"/>
              <a:gd name="T112" fmla="*/ 1008 w 2193"/>
              <a:gd name="T113" fmla="*/ 912 h 1439"/>
              <a:gd name="T114" fmla="*/ 966 w 2193"/>
              <a:gd name="T115" fmla="*/ 1433 h 1439"/>
              <a:gd name="T116" fmla="*/ 746 w 2193"/>
              <a:gd name="T117" fmla="*/ 1404 h 1439"/>
              <a:gd name="T118" fmla="*/ 502 w 2193"/>
              <a:gd name="T119" fmla="*/ 1223 h 1439"/>
              <a:gd name="T120" fmla="*/ 369 w 2193"/>
              <a:gd name="T121" fmla="*/ 987 h 1439"/>
              <a:gd name="T122" fmla="*/ 185 w 2193"/>
              <a:gd name="T123" fmla="*/ 910 h 1439"/>
              <a:gd name="T124" fmla="*/ 51 w 2193"/>
              <a:gd name="T125" fmla="*/ 76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93" h="1439">
                <a:moveTo>
                  <a:pt x="612" y="870"/>
                </a:moveTo>
                <a:lnTo>
                  <a:pt x="613" y="882"/>
                </a:lnTo>
                <a:lnTo>
                  <a:pt x="615" y="890"/>
                </a:lnTo>
                <a:lnTo>
                  <a:pt x="616" y="895"/>
                </a:lnTo>
                <a:lnTo>
                  <a:pt x="618" y="898"/>
                </a:lnTo>
                <a:lnTo>
                  <a:pt x="621" y="901"/>
                </a:lnTo>
                <a:lnTo>
                  <a:pt x="624" y="903"/>
                </a:lnTo>
                <a:lnTo>
                  <a:pt x="631" y="908"/>
                </a:lnTo>
                <a:lnTo>
                  <a:pt x="640" y="911"/>
                </a:lnTo>
                <a:lnTo>
                  <a:pt x="650" y="912"/>
                </a:lnTo>
                <a:lnTo>
                  <a:pt x="662" y="913"/>
                </a:lnTo>
                <a:lnTo>
                  <a:pt x="692" y="912"/>
                </a:lnTo>
                <a:lnTo>
                  <a:pt x="730" y="910"/>
                </a:lnTo>
                <a:lnTo>
                  <a:pt x="777" y="908"/>
                </a:lnTo>
                <a:lnTo>
                  <a:pt x="832" y="907"/>
                </a:lnTo>
                <a:lnTo>
                  <a:pt x="846" y="907"/>
                </a:lnTo>
                <a:lnTo>
                  <a:pt x="858" y="908"/>
                </a:lnTo>
                <a:lnTo>
                  <a:pt x="868" y="910"/>
                </a:lnTo>
                <a:lnTo>
                  <a:pt x="876" y="912"/>
                </a:lnTo>
                <a:lnTo>
                  <a:pt x="894" y="915"/>
                </a:lnTo>
                <a:lnTo>
                  <a:pt x="917" y="919"/>
                </a:lnTo>
                <a:lnTo>
                  <a:pt x="917" y="1347"/>
                </a:lnTo>
                <a:lnTo>
                  <a:pt x="889" y="1346"/>
                </a:lnTo>
                <a:lnTo>
                  <a:pt x="861" y="1343"/>
                </a:lnTo>
                <a:lnTo>
                  <a:pt x="833" y="1338"/>
                </a:lnTo>
                <a:lnTo>
                  <a:pt x="805" y="1331"/>
                </a:lnTo>
                <a:lnTo>
                  <a:pt x="777" y="1321"/>
                </a:lnTo>
                <a:lnTo>
                  <a:pt x="748" y="1312"/>
                </a:lnTo>
                <a:lnTo>
                  <a:pt x="722" y="1299"/>
                </a:lnTo>
                <a:lnTo>
                  <a:pt x="696" y="1284"/>
                </a:lnTo>
                <a:lnTo>
                  <a:pt x="671" y="1269"/>
                </a:lnTo>
                <a:lnTo>
                  <a:pt x="647" y="1253"/>
                </a:lnTo>
                <a:lnTo>
                  <a:pt x="626" y="1236"/>
                </a:lnTo>
                <a:lnTo>
                  <a:pt x="605" y="1216"/>
                </a:lnTo>
                <a:lnTo>
                  <a:pt x="596" y="1206"/>
                </a:lnTo>
                <a:lnTo>
                  <a:pt x="588" y="1197"/>
                </a:lnTo>
                <a:lnTo>
                  <a:pt x="579" y="1186"/>
                </a:lnTo>
                <a:lnTo>
                  <a:pt x="572" y="1176"/>
                </a:lnTo>
                <a:lnTo>
                  <a:pt x="564" y="1165"/>
                </a:lnTo>
                <a:lnTo>
                  <a:pt x="557" y="1154"/>
                </a:lnTo>
                <a:lnTo>
                  <a:pt x="552" y="1142"/>
                </a:lnTo>
                <a:lnTo>
                  <a:pt x="547" y="1131"/>
                </a:lnTo>
                <a:lnTo>
                  <a:pt x="541" y="1118"/>
                </a:lnTo>
                <a:lnTo>
                  <a:pt x="537" y="1105"/>
                </a:lnTo>
                <a:lnTo>
                  <a:pt x="535" y="1092"/>
                </a:lnTo>
                <a:lnTo>
                  <a:pt x="531" y="1079"/>
                </a:lnTo>
                <a:lnTo>
                  <a:pt x="529" y="1053"/>
                </a:lnTo>
                <a:lnTo>
                  <a:pt x="528" y="1028"/>
                </a:lnTo>
                <a:lnTo>
                  <a:pt x="528" y="1004"/>
                </a:lnTo>
                <a:lnTo>
                  <a:pt x="528" y="983"/>
                </a:lnTo>
                <a:lnTo>
                  <a:pt x="527" y="974"/>
                </a:lnTo>
                <a:lnTo>
                  <a:pt x="526" y="964"/>
                </a:lnTo>
                <a:lnTo>
                  <a:pt x="524" y="957"/>
                </a:lnTo>
                <a:lnTo>
                  <a:pt x="521" y="949"/>
                </a:lnTo>
                <a:lnTo>
                  <a:pt x="518" y="944"/>
                </a:lnTo>
                <a:lnTo>
                  <a:pt x="515" y="939"/>
                </a:lnTo>
                <a:lnTo>
                  <a:pt x="512" y="935"/>
                </a:lnTo>
                <a:lnTo>
                  <a:pt x="508" y="932"/>
                </a:lnTo>
                <a:lnTo>
                  <a:pt x="498" y="926"/>
                </a:lnTo>
                <a:lnTo>
                  <a:pt x="486" y="921"/>
                </a:lnTo>
                <a:lnTo>
                  <a:pt x="458" y="914"/>
                </a:lnTo>
                <a:lnTo>
                  <a:pt x="423" y="908"/>
                </a:lnTo>
                <a:lnTo>
                  <a:pt x="403" y="905"/>
                </a:lnTo>
                <a:lnTo>
                  <a:pt x="383" y="900"/>
                </a:lnTo>
                <a:lnTo>
                  <a:pt x="361" y="895"/>
                </a:lnTo>
                <a:lnTo>
                  <a:pt x="338" y="888"/>
                </a:lnTo>
                <a:lnTo>
                  <a:pt x="315" y="880"/>
                </a:lnTo>
                <a:lnTo>
                  <a:pt x="290" y="869"/>
                </a:lnTo>
                <a:lnTo>
                  <a:pt x="265" y="855"/>
                </a:lnTo>
                <a:lnTo>
                  <a:pt x="240" y="838"/>
                </a:lnTo>
                <a:lnTo>
                  <a:pt x="216" y="821"/>
                </a:lnTo>
                <a:lnTo>
                  <a:pt x="194" y="804"/>
                </a:lnTo>
                <a:lnTo>
                  <a:pt x="175" y="785"/>
                </a:lnTo>
                <a:lnTo>
                  <a:pt x="157" y="766"/>
                </a:lnTo>
                <a:lnTo>
                  <a:pt x="142" y="746"/>
                </a:lnTo>
                <a:lnTo>
                  <a:pt x="128" y="726"/>
                </a:lnTo>
                <a:lnTo>
                  <a:pt x="116" y="706"/>
                </a:lnTo>
                <a:lnTo>
                  <a:pt x="106" y="685"/>
                </a:lnTo>
                <a:lnTo>
                  <a:pt x="99" y="665"/>
                </a:lnTo>
                <a:lnTo>
                  <a:pt x="92" y="643"/>
                </a:lnTo>
                <a:lnTo>
                  <a:pt x="88" y="621"/>
                </a:lnTo>
                <a:lnTo>
                  <a:pt x="86" y="601"/>
                </a:lnTo>
                <a:lnTo>
                  <a:pt x="86" y="579"/>
                </a:lnTo>
                <a:lnTo>
                  <a:pt x="87" y="557"/>
                </a:lnTo>
                <a:lnTo>
                  <a:pt x="90" y="537"/>
                </a:lnTo>
                <a:lnTo>
                  <a:pt x="95" y="515"/>
                </a:lnTo>
                <a:lnTo>
                  <a:pt x="102" y="494"/>
                </a:lnTo>
                <a:lnTo>
                  <a:pt x="112" y="474"/>
                </a:lnTo>
                <a:lnTo>
                  <a:pt x="123" y="454"/>
                </a:lnTo>
                <a:lnTo>
                  <a:pt x="134" y="434"/>
                </a:lnTo>
                <a:lnTo>
                  <a:pt x="149" y="415"/>
                </a:lnTo>
                <a:lnTo>
                  <a:pt x="165" y="396"/>
                </a:lnTo>
                <a:lnTo>
                  <a:pt x="183" y="378"/>
                </a:lnTo>
                <a:lnTo>
                  <a:pt x="203" y="361"/>
                </a:lnTo>
                <a:lnTo>
                  <a:pt x="224" y="344"/>
                </a:lnTo>
                <a:lnTo>
                  <a:pt x="248" y="329"/>
                </a:lnTo>
                <a:lnTo>
                  <a:pt x="273" y="314"/>
                </a:lnTo>
                <a:lnTo>
                  <a:pt x="300" y="300"/>
                </a:lnTo>
                <a:lnTo>
                  <a:pt x="329" y="287"/>
                </a:lnTo>
                <a:lnTo>
                  <a:pt x="359" y="275"/>
                </a:lnTo>
                <a:lnTo>
                  <a:pt x="392" y="264"/>
                </a:lnTo>
                <a:lnTo>
                  <a:pt x="425" y="255"/>
                </a:lnTo>
                <a:lnTo>
                  <a:pt x="445" y="250"/>
                </a:lnTo>
                <a:lnTo>
                  <a:pt x="467" y="246"/>
                </a:lnTo>
                <a:lnTo>
                  <a:pt x="493" y="240"/>
                </a:lnTo>
                <a:lnTo>
                  <a:pt x="522" y="235"/>
                </a:lnTo>
                <a:lnTo>
                  <a:pt x="549" y="229"/>
                </a:lnTo>
                <a:lnTo>
                  <a:pt x="577" y="226"/>
                </a:lnTo>
                <a:lnTo>
                  <a:pt x="602" y="223"/>
                </a:lnTo>
                <a:lnTo>
                  <a:pt x="625" y="222"/>
                </a:lnTo>
                <a:lnTo>
                  <a:pt x="644" y="222"/>
                </a:lnTo>
                <a:lnTo>
                  <a:pt x="668" y="224"/>
                </a:lnTo>
                <a:lnTo>
                  <a:pt x="693" y="228"/>
                </a:lnTo>
                <a:lnTo>
                  <a:pt x="720" y="233"/>
                </a:lnTo>
                <a:lnTo>
                  <a:pt x="746" y="238"/>
                </a:lnTo>
                <a:lnTo>
                  <a:pt x="771" y="243"/>
                </a:lnTo>
                <a:lnTo>
                  <a:pt x="794" y="249"/>
                </a:lnTo>
                <a:lnTo>
                  <a:pt x="813" y="253"/>
                </a:lnTo>
                <a:lnTo>
                  <a:pt x="830" y="258"/>
                </a:lnTo>
                <a:lnTo>
                  <a:pt x="844" y="260"/>
                </a:lnTo>
                <a:lnTo>
                  <a:pt x="855" y="262"/>
                </a:lnTo>
                <a:lnTo>
                  <a:pt x="865" y="262"/>
                </a:lnTo>
                <a:lnTo>
                  <a:pt x="874" y="261"/>
                </a:lnTo>
                <a:lnTo>
                  <a:pt x="882" y="259"/>
                </a:lnTo>
                <a:lnTo>
                  <a:pt x="888" y="256"/>
                </a:lnTo>
                <a:lnTo>
                  <a:pt x="894" y="252"/>
                </a:lnTo>
                <a:lnTo>
                  <a:pt x="906" y="242"/>
                </a:lnTo>
                <a:lnTo>
                  <a:pt x="917" y="228"/>
                </a:lnTo>
                <a:lnTo>
                  <a:pt x="933" y="212"/>
                </a:lnTo>
                <a:lnTo>
                  <a:pt x="952" y="195"/>
                </a:lnTo>
                <a:lnTo>
                  <a:pt x="970" y="180"/>
                </a:lnTo>
                <a:lnTo>
                  <a:pt x="989" y="169"/>
                </a:lnTo>
                <a:lnTo>
                  <a:pt x="1009" y="157"/>
                </a:lnTo>
                <a:lnTo>
                  <a:pt x="1029" y="146"/>
                </a:lnTo>
                <a:lnTo>
                  <a:pt x="1051" y="136"/>
                </a:lnTo>
                <a:lnTo>
                  <a:pt x="1073" y="127"/>
                </a:lnTo>
                <a:lnTo>
                  <a:pt x="1095" y="119"/>
                </a:lnTo>
                <a:lnTo>
                  <a:pt x="1119" y="112"/>
                </a:lnTo>
                <a:lnTo>
                  <a:pt x="1143" y="106"/>
                </a:lnTo>
                <a:lnTo>
                  <a:pt x="1167" y="100"/>
                </a:lnTo>
                <a:lnTo>
                  <a:pt x="1192" y="97"/>
                </a:lnTo>
                <a:lnTo>
                  <a:pt x="1217" y="93"/>
                </a:lnTo>
                <a:lnTo>
                  <a:pt x="1243" y="90"/>
                </a:lnTo>
                <a:lnTo>
                  <a:pt x="1268" y="89"/>
                </a:lnTo>
                <a:lnTo>
                  <a:pt x="1294" y="89"/>
                </a:lnTo>
                <a:lnTo>
                  <a:pt x="1319" y="89"/>
                </a:lnTo>
                <a:lnTo>
                  <a:pt x="1345" y="90"/>
                </a:lnTo>
                <a:lnTo>
                  <a:pt x="1370" y="94"/>
                </a:lnTo>
                <a:lnTo>
                  <a:pt x="1395" y="97"/>
                </a:lnTo>
                <a:lnTo>
                  <a:pt x="1420" y="101"/>
                </a:lnTo>
                <a:lnTo>
                  <a:pt x="1443" y="107"/>
                </a:lnTo>
                <a:lnTo>
                  <a:pt x="1467" y="113"/>
                </a:lnTo>
                <a:lnTo>
                  <a:pt x="1491" y="121"/>
                </a:lnTo>
                <a:lnTo>
                  <a:pt x="1514" y="129"/>
                </a:lnTo>
                <a:lnTo>
                  <a:pt x="1536" y="139"/>
                </a:lnTo>
                <a:lnTo>
                  <a:pt x="1556" y="149"/>
                </a:lnTo>
                <a:lnTo>
                  <a:pt x="1577" y="161"/>
                </a:lnTo>
                <a:lnTo>
                  <a:pt x="1596" y="174"/>
                </a:lnTo>
                <a:lnTo>
                  <a:pt x="1615" y="187"/>
                </a:lnTo>
                <a:lnTo>
                  <a:pt x="1632" y="202"/>
                </a:lnTo>
                <a:lnTo>
                  <a:pt x="1648" y="217"/>
                </a:lnTo>
                <a:lnTo>
                  <a:pt x="1663" y="235"/>
                </a:lnTo>
                <a:lnTo>
                  <a:pt x="1672" y="246"/>
                </a:lnTo>
                <a:lnTo>
                  <a:pt x="1679" y="256"/>
                </a:lnTo>
                <a:lnTo>
                  <a:pt x="1684" y="266"/>
                </a:lnTo>
                <a:lnTo>
                  <a:pt x="1689" y="275"/>
                </a:lnTo>
                <a:lnTo>
                  <a:pt x="1694" y="290"/>
                </a:lnTo>
                <a:lnTo>
                  <a:pt x="1697" y="303"/>
                </a:lnTo>
                <a:lnTo>
                  <a:pt x="1699" y="314"/>
                </a:lnTo>
                <a:lnTo>
                  <a:pt x="1704" y="325"/>
                </a:lnTo>
                <a:lnTo>
                  <a:pt x="1707" y="329"/>
                </a:lnTo>
                <a:lnTo>
                  <a:pt x="1711" y="335"/>
                </a:lnTo>
                <a:lnTo>
                  <a:pt x="1717" y="340"/>
                </a:lnTo>
                <a:lnTo>
                  <a:pt x="1723" y="345"/>
                </a:lnTo>
                <a:lnTo>
                  <a:pt x="1732" y="350"/>
                </a:lnTo>
                <a:lnTo>
                  <a:pt x="1746" y="354"/>
                </a:lnTo>
                <a:lnTo>
                  <a:pt x="1763" y="361"/>
                </a:lnTo>
                <a:lnTo>
                  <a:pt x="1783" y="366"/>
                </a:lnTo>
                <a:lnTo>
                  <a:pt x="1823" y="378"/>
                </a:lnTo>
                <a:lnTo>
                  <a:pt x="1852" y="388"/>
                </a:lnTo>
                <a:lnTo>
                  <a:pt x="1878" y="396"/>
                </a:lnTo>
                <a:lnTo>
                  <a:pt x="1902" y="407"/>
                </a:lnTo>
                <a:lnTo>
                  <a:pt x="1926" y="418"/>
                </a:lnTo>
                <a:lnTo>
                  <a:pt x="1947" y="431"/>
                </a:lnTo>
                <a:lnTo>
                  <a:pt x="1967" y="443"/>
                </a:lnTo>
                <a:lnTo>
                  <a:pt x="1986" y="457"/>
                </a:lnTo>
                <a:lnTo>
                  <a:pt x="2004" y="471"/>
                </a:lnTo>
                <a:lnTo>
                  <a:pt x="2019" y="487"/>
                </a:lnTo>
                <a:lnTo>
                  <a:pt x="2035" y="502"/>
                </a:lnTo>
                <a:lnTo>
                  <a:pt x="2048" y="517"/>
                </a:lnTo>
                <a:lnTo>
                  <a:pt x="2059" y="534"/>
                </a:lnTo>
                <a:lnTo>
                  <a:pt x="2070" y="551"/>
                </a:lnTo>
                <a:lnTo>
                  <a:pt x="2079" y="568"/>
                </a:lnTo>
                <a:lnTo>
                  <a:pt x="2088" y="585"/>
                </a:lnTo>
                <a:lnTo>
                  <a:pt x="2094" y="604"/>
                </a:lnTo>
                <a:lnTo>
                  <a:pt x="2099" y="622"/>
                </a:lnTo>
                <a:lnTo>
                  <a:pt x="2103" y="641"/>
                </a:lnTo>
                <a:lnTo>
                  <a:pt x="2105" y="659"/>
                </a:lnTo>
                <a:lnTo>
                  <a:pt x="2106" y="678"/>
                </a:lnTo>
                <a:lnTo>
                  <a:pt x="2105" y="697"/>
                </a:lnTo>
                <a:lnTo>
                  <a:pt x="2104" y="716"/>
                </a:lnTo>
                <a:lnTo>
                  <a:pt x="2101" y="735"/>
                </a:lnTo>
                <a:lnTo>
                  <a:pt x="2095" y="754"/>
                </a:lnTo>
                <a:lnTo>
                  <a:pt x="2090" y="773"/>
                </a:lnTo>
                <a:lnTo>
                  <a:pt x="2082" y="792"/>
                </a:lnTo>
                <a:lnTo>
                  <a:pt x="2074" y="810"/>
                </a:lnTo>
                <a:lnTo>
                  <a:pt x="2064" y="829"/>
                </a:lnTo>
                <a:lnTo>
                  <a:pt x="2052" y="847"/>
                </a:lnTo>
                <a:lnTo>
                  <a:pt x="2039" y="864"/>
                </a:lnTo>
                <a:lnTo>
                  <a:pt x="2025" y="883"/>
                </a:lnTo>
                <a:lnTo>
                  <a:pt x="2008" y="899"/>
                </a:lnTo>
                <a:lnTo>
                  <a:pt x="1992" y="916"/>
                </a:lnTo>
                <a:lnTo>
                  <a:pt x="1977" y="929"/>
                </a:lnTo>
                <a:lnTo>
                  <a:pt x="1961" y="942"/>
                </a:lnTo>
                <a:lnTo>
                  <a:pt x="1945" y="953"/>
                </a:lnTo>
                <a:lnTo>
                  <a:pt x="1929" y="963"/>
                </a:lnTo>
                <a:lnTo>
                  <a:pt x="1913" y="973"/>
                </a:lnTo>
                <a:lnTo>
                  <a:pt x="1896" y="980"/>
                </a:lnTo>
                <a:lnTo>
                  <a:pt x="1879" y="988"/>
                </a:lnTo>
                <a:lnTo>
                  <a:pt x="1863" y="995"/>
                </a:lnTo>
                <a:lnTo>
                  <a:pt x="1847" y="1000"/>
                </a:lnTo>
                <a:lnTo>
                  <a:pt x="1830" y="1005"/>
                </a:lnTo>
                <a:lnTo>
                  <a:pt x="1813" y="1009"/>
                </a:lnTo>
                <a:lnTo>
                  <a:pt x="1797" y="1013"/>
                </a:lnTo>
                <a:lnTo>
                  <a:pt x="1764" y="1018"/>
                </a:lnTo>
                <a:lnTo>
                  <a:pt x="1734" y="1023"/>
                </a:lnTo>
                <a:lnTo>
                  <a:pt x="1676" y="1027"/>
                </a:lnTo>
                <a:lnTo>
                  <a:pt x="1626" y="1032"/>
                </a:lnTo>
                <a:lnTo>
                  <a:pt x="1605" y="1034"/>
                </a:lnTo>
                <a:lnTo>
                  <a:pt x="1587" y="1037"/>
                </a:lnTo>
                <a:lnTo>
                  <a:pt x="1579" y="1039"/>
                </a:lnTo>
                <a:lnTo>
                  <a:pt x="1573" y="1041"/>
                </a:lnTo>
                <a:lnTo>
                  <a:pt x="1566" y="1045"/>
                </a:lnTo>
                <a:lnTo>
                  <a:pt x="1562" y="1049"/>
                </a:lnTo>
                <a:lnTo>
                  <a:pt x="1557" y="1054"/>
                </a:lnTo>
                <a:lnTo>
                  <a:pt x="1552" y="1065"/>
                </a:lnTo>
                <a:lnTo>
                  <a:pt x="1545" y="1079"/>
                </a:lnTo>
                <a:lnTo>
                  <a:pt x="1538" y="1097"/>
                </a:lnTo>
                <a:lnTo>
                  <a:pt x="1528" y="1116"/>
                </a:lnTo>
                <a:lnTo>
                  <a:pt x="1516" y="1138"/>
                </a:lnTo>
                <a:lnTo>
                  <a:pt x="1503" y="1162"/>
                </a:lnTo>
                <a:lnTo>
                  <a:pt x="1487" y="1186"/>
                </a:lnTo>
                <a:lnTo>
                  <a:pt x="1478" y="1198"/>
                </a:lnTo>
                <a:lnTo>
                  <a:pt x="1469" y="1210"/>
                </a:lnTo>
                <a:lnTo>
                  <a:pt x="1460" y="1221"/>
                </a:lnTo>
                <a:lnTo>
                  <a:pt x="1449" y="1232"/>
                </a:lnTo>
                <a:lnTo>
                  <a:pt x="1437" y="1244"/>
                </a:lnTo>
                <a:lnTo>
                  <a:pt x="1425" y="1255"/>
                </a:lnTo>
                <a:lnTo>
                  <a:pt x="1413" y="1265"/>
                </a:lnTo>
                <a:lnTo>
                  <a:pt x="1399" y="1275"/>
                </a:lnTo>
                <a:lnTo>
                  <a:pt x="1385" y="1284"/>
                </a:lnTo>
                <a:lnTo>
                  <a:pt x="1370" y="1292"/>
                </a:lnTo>
                <a:lnTo>
                  <a:pt x="1353" y="1300"/>
                </a:lnTo>
                <a:lnTo>
                  <a:pt x="1337" y="1306"/>
                </a:lnTo>
                <a:lnTo>
                  <a:pt x="1319" y="1313"/>
                </a:lnTo>
                <a:lnTo>
                  <a:pt x="1300" y="1317"/>
                </a:lnTo>
                <a:lnTo>
                  <a:pt x="1281" y="1320"/>
                </a:lnTo>
                <a:lnTo>
                  <a:pt x="1260" y="1324"/>
                </a:lnTo>
                <a:lnTo>
                  <a:pt x="1260" y="1300"/>
                </a:lnTo>
                <a:lnTo>
                  <a:pt x="1258" y="1277"/>
                </a:lnTo>
                <a:lnTo>
                  <a:pt x="1257" y="1255"/>
                </a:lnTo>
                <a:lnTo>
                  <a:pt x="1254" y="1232"/>
                </a:lnTo>
                <a:lnTo>
                  <a:pt x="1252" y="1208"/>
                </a:lnTo>
                <a:lnTo>
                  <a:pt x="1250" y="1183"/>
                </a:lnTo>
                <a:lnTo>
                  <a:pt x="1248" y="1156"/>
                </a:lnTo>
                <a:lnTo>
                  <a:pt x="1248" y="1127"/>
                </a:lnTo>
                <a:lnTo>
                  <a:pt x="1248" y="1100"/>
                </a:lnTo>
                <a:lnTo>
                  <a:pt x="1248" y="1072"/>
                </a:lnTo>
                <a:lnTo>
                  <a:pt x="1248" y="1045"/>
                </a:lnTo>
                <a:lnTo>
                  <a:pt x="1248" y="1017"/>
                </a:lnTo>
                <a:lnTo>
                  <a:pt x="1248" y="989"/>
                </a:lnTo>
                <a:lnTo>
                  <a:pt x="1248" y="962"/>
                </a:lnTo>
                <a:lnTo>
                  <a:pt x="1248" y="934"/>
                </a:lnTo>
                <a:lnTo>
                  <a:pt x="1248" y="907"/>
                </a:lnTo>
                <a:lnTo>
                  <a:pt x="1262" y="910"/>
                </a:lnTo>
                <a:lnTo>
                  <a:pt x="1280" y="912"/>
                </a:lnTo>
                <a:lnTo>
                  <a:pt x="1298" y="914"/>
                </a:lnTo>
                <a:lnTo>
                  <a:pt x="1319" y="916"/>
                </a:lnTo>
                <a:lnTo>
                  <a:pt x="1363" y="920"/>
                </a:lnTo>
                <a:lnTo>
                  <a:pt x="1411" y="922"/>
                </a:lnTo>
                <a:lnTo>
                  <a:pt x="1434" y="922"/>
                </a:lnTo>
                <a:lnTo>
                  <a:pt x="1456" y="922"/>
                </a:lnTo>
                <a:lnTo>
                  <a:pt x="1477" y="921"/>
                </a:lnTo>
                <a:lnTo>
                  <a:pt x="1498" y="919"/>
                </a:lnTo>
                <a:lnTo>
                  <a:pt x="1515" y="916"/>
                </a:lnTo>
                <a:lnTo>
                  <a:pt x="1531" y="914"/>
                </a:lnTo>
                <a:lnTo>
                  <a:pt x="1544" y="911"/>
                </a:lnTo>
                <a:lnTo>
                  <a:pt x="1554" y="907"/>
                </a:lnTo>
                <a:lnTo>
                  <a:pt x="1591" y="870"/>
                </a:lnTo>
                <a:lnTo>
                  <a:pt x="1580" y="850"/>
                </a:lnTo>
                <a:lnTo>
                  <a:pt x="1568" y="833"/>
                </a:lnTo>
                <a:lnTo>
                  <a:pt x="1555" y="817"/>
                </a:lnTo>
                <a:lnTo>
                  <a:pt x="1542" y="801"/>
                </a:lnTo>
                <a:lnTo>
                  <a:pt x="1529" y="787"/>
                </a:lnTo>
                <a:lnTo>
                  <a:pt x="1514" y="774"/>
                </a:lnTo>
                <a:lnTo>
                  <a:pt x="1498" y="761"/>
                </a:lnTo>
                <a:lnTo>
                  <a:pt x="1480" y="747"/>
                </a:lnTo>
                <a:lnTo>
                  <a:pt x="1455" y="728"/>
                </a:lnTo>
                <a:lnTo>
                  <a:pt x="1432" y="708"/>
                </a:lnTo>
                <a:lnTo>
                  <a:pt x="1409" y="688"/>
                </a:lnTo>
                <a:lnTo>
                  <a:pt x="1387" y="669"/>
                </a:lnTo>
                <a:lnTo>
                  <a:pt x="1345" y="630"/>
                </a:lnTo>
                <a:lnTo>
                  <a:pt x="1305" y="590"/>
                </a:lnTo>
                <a:lnTo>
                  <a:pt x="1266" y="550"/>
                </a:lnTo>
                <a:lnTo>
                  <a:pt x="1228" y="509"/>
                </a:lnTo>
                <a:lnTo>
                  <a:pt x="1190" y="469"/>
                </a:lnTo>
                <a:lnTo>
                  <a:pt x="1151" y="429"/>
                </a:lnTo>
                <a:lnTo>
                  <a:pt x="1143" y="418"/>
                </a:lnTo>
                <a:lnTo>
                  <a:pt x="1140" y="411"/>
                </a:lnTo>
                <a:lnTo>
                  <a:pt x="1138" y="407"/>
                </a:lnTo>
                <a:lnTo>
                  <a:pt x="1133" y="406"/>
                </a:lnTo>
                <a:lnTo>
                  <a:pt x="1126" y="405"/>
                </a:lnTo>
                <a:lnTo>
                  <a:pt x="1114" y="404"/>
                </a:lnTo>
                <a:lnTo>
                  <a:pt x="1103" y="405"/>
                </a:lnTo>
                <a:lnTo>
                  <a:pt x="1091" y="408"/>
                </a:lnTo>
                <a:lnTo>
                  <a:pt x="1077" y="414"/>
                </a:lnTo>
                <a:lnTo>
                  <a:pt x="1062" y="420"/>
                </a:lnTo>
                <a:lnTo>
                  <a:pt x="1045" y="429"/>
                </a:lnTo>
                <a:lnTo>
                  <a:pt x="1028" y="439"/>
                </a:lnTo>
                <a:lnTo>
                  <a:pt x="1010" y="451"/>
                </a:lnTo>
                <a:lnTo>
                  <a:pt x="990" y="464"/>
                </a:lnTo>
                <a:lnTo>
                  <a:pt x="950" y="493"/>
                </a:lnTo>
                <a:lnTo>
                  <a:pt x="909" y="527"/>
                </a:lnTo>
                <a:lnTo>
                  <a:pt x="865" y="563"/>
                </a:lnTo>
                <a:lnTo>
                  <a:pt x="823" y="601"/>
                </a:lnTo>
                <a:lnTo>
                  <a:pt x="782" y="641"/>
                </a:lnTo>
                <a:lnTo>
                  <a:pt x="743" y="680"/>
                </a:lnTo>
                <a:lnTo>
                  <a:pt x="707" y="719"/>
                </a:lnTo>
                <a:lnTo>
                  <a:pt x="676" y="757"/>
                </a:lnTo>
                <a:lnTo>
                  <a:pt x="662" y="774"/>
                </a:lnTo>
                <a:lnTo>
                  <a:pt x="650" y="791"/>
                </a:lnTo>
                <a:lnTo>
                  <a:pt x="639" y="807"/>
                </a:lnTo>
                <a:lnTo>
                  <a:pt x="629" y="822"/>
                </a:lnTo>
                <a:lnTo>
                  <a:pt x="621" y="836"/>
                </a:lnTo>
                <a:lnTo>
                  <a:pt x="616" y="849"/>
                </a:lnTo>
                <a:lnTo>
                  <a:pt x="613" y="860"/>
                </a:lnTo>
                <a:lnTo>
                  <a:pt x="612" y="870"/>
                </a:lnTo>
                <a:close/>
                <a:moveTo>
                  <a:pt x="0" y="595"/>
                </a:moveTo>
                <a:lnTo>
                  <a:pt x="0" y="557"/>
                </a:lnTo>
                <a:lnTo>
                  <a:pt x="2" y="537"/>
                </a:lnTo>
                <a:lnTo>
                  <a:pt x="5" y="516"/>
                </a:lnTo>
                <a:lnTo>
                  <a:pt x="10" y="495"/>
                </a:lnTo>
                <a:lnTo>
                  <a:pt x="15" y="476"/>
                </a:lnTo>
                <a:lnTo>
                  <a:pt x="23" y="455"/>
                </a:lnTo>
                <a:lnTo>
                  <a:pt x="33" y="436"/>
                </a:lnTo>
                <a:lnTo>
                  <a:pt x="42" y="415"/>
                </a:lnTo>
                <a:lnTo>
                  <a:pt x="54" y="395"/>
                </a:lnTo>
                <a:lnTo>
                  <a:pt x="68" y="376"/>
                </a:lnTo>
                <a:lnTo>
                  <a:pt x="84" y="356"/>
                </a:lnTo>
                <a:lnTo>
                  <a:pt x="101" y="338"/>
                </a:lnTo>
                <a:lnTo>
                  <a:pt x="119" y="319"/>
                </a:lnTo>
                <a:lnTo>
                  <a:pt x="140" y="302"/>
                </a:lnTo>
                <a:lnTo>
                  <a:pt x="163" y="284"/>
                </a:lnTo>
                <a:lnTo>
                  <a:pt x="187" y="267"/>
                </a:lnTo>
                <a:lnTo>
                  <a:pt x="213" y="250"/>
                </a:lnTo>
                <a:lnTo>
                  <a:pt x="233" y="238"/>
                </a:lnTo>
                <a:lnTo>
                  <a:pt x="253" y="227"/>
                </a:lnTo>
                <a:lnTo>
                  <a:pt x="273" y="217"/>
                </a:lnTo>
                <a:lnTo>
                  <a:pt x="293" y="208"/>
                </a:lnTo>
                <a:lnTo>
                  <a:pt x="312" y="199"/>
                </a:lnTo>
                <a:lnTo>
                  <a:pt x="332" y="190"/>
                </a:lnTo>
                <a:lnTo>
                  <a:pt x="351" y="183"/>
                </a:lnTo>
                <a:lnTo>
                  <a:pt x="371" y="176"/>
                </a:lnTo>
                <a:lnTo>
                  <a:pt x="390" y="170"/>
                </a:lnTo>
                <a:lnTo>
                  <a:pt x="411" y="163"/>
                </a:lnTo>
                <a:lnTo>
                  <a:pt x="431" y="159"/>
                </a:lnTo>
                <a:lnTo>
                  <a:pt x="450" y="154"/>
                </a:lnTo>
                <a:lnTo>
                  <a:pt x="470" y="150"/>
                </a:lnTo>
                <a:lnTo>
                  <a:pt x="489" y="147"/>
                </a:lnTo>
                <a:lnTo>
                  <a:pt x="509" y="145"/>
                </a:lnTo>
                <a:lnTo>
                  <a:pt x="528" y="142"/>
                </a:lnTo>
                <a:lnTo>
                  <a:pt x="567" y="139"/>
                </a:lnTo>
                <a:lnTo>
                  <a:pt x="607" y="138"/>
                </a:lnTo>
                <a:lnTo>
                  <a:pt x="647" y="140"/>
                </a:lnTo>
                <a:lnTo>
                  <a:pt x="688" y="142"/>
                </a:lnTo>
                <a:lnTo>
                  <a:pt x="729" y="148"/>
                </a:lnTo>
                <a:lnTo>
                  <a:pt x="771" y="154"/>
                </a:lnTo>
                <a:lnTo>
                  <a:pt x="813" y="162"/>
                </a:lnTo>
                <a:lnTo>
                  <a:pt x="857" y="172"/>
                </a:lnTo>
                <a:lnTo>
                  <a:pt x="870" y="154"/>
                </a:lnTo>
                <a:lnTo>
                  <a:pt x="886" y="137"/>
                </a:lnTo>
                <a:lnTo>
                  <a:pt x="904" y="120"/>
                </a:lnTo>
                <a:lnTo>
                  <a:pt x="925" y="104"/>
                </a:lnTo>
                <a:lnTo>
                  <a:pt x="948" y="89"/>
                </a:lnTo>
                <a:lnTo>
                  <a:pt x="973" y="75"/>
                </a:lnTo>
                <a:lnTo>
                  <a:pt x="999" y="62"/>
                </a:lnTo>
                <a:lnTo>
                  <a:pt x="1026" y="50"/>
                </a:lnTo>
                <a:lnTo>
                  <a:pt x="1055" y="39"/>
                </a:lnTo>
                <a:lnTo>
                  <a:pt x="1086" y="31"/>
                </a:lnTo>
                <a:lnTo>
                  <a:pt x="1118" y="22"/>
                </a:lnTo>
                <a:lnTo>
                  <a:pt x="1151" y="14"/>
                </a:lnTo>
                <a:lnTo>
                  <a:pt x="1183" y="9"/>
                </a:lnTo>
                <a:lnTo>
                  <a:pt x="1218" y="5"/>
                </a:lnTo>
                <a:lnTo>
                  <a:pt x="1253" y="2"/>
                </a:lnTo>
                <a:lnTo>
                  <a:pt x="1287" y="0"/>
                </a:lnTo>
                <a:lnTo>
                  <a:pt x="1322" y="1"/>
                </a:lnTo>
                <a:lnTo>
                  <a:pt x="1357" y="4"/>
                </a:lnTo>
                <a:lnTo>
                  <a:pt x="1392" y="7"/>
                </a:lnTo>
                <a:lnTo>
                  <a:pt x="1427" y="12"/>
                </a:lnTo>
                <a:lnTo>
                  <a:pt x="1461" y="20"/>
                </a:lnTo>
                <a:lnTo>
                  <a:pt x="1494" y="30"/>
                </a:lnTo>
                <a:lnTo>
                  <a:pt x="1528" y="40"/>
                </a:lnTo>
                <a:lnTo>
                  <a:pt x="1560" y="55"/>
                </a:lnTo>
                <a:lnTo>
                  <a:pt x="1591" y="70"/>
                </a:lnTo>
                <a:lnTo>
                  <a:pt x="1620" y="87"/>
                </a:lnTo>
                <a:lnTo>
                  <a:pt x="1648" y="107"/>
                </a:lnTo>
                <a:lnTo>
                  <a:pt x="1676" y="129"/>
                </a:lnTo>
                <a:lnTo>
                  <a:pt x="1702" y="153"/>
                </a:lnTo>
                <a:lnTo>
                  <a:pt x="1724" y="180"/>
                </a:lnTo>
                <a:lnTo>
                  <a:pt x="1746" y="210"/>
                </a:lnTo>
                <a:lnTo>
                  <a:pt x="1766" y="242"/>
                </a:lnTo>
                <a:lnTo>
                  <a:pt x="1773" y="254"/>
                </a:lnTo>
                <a:lnTo>
                  <a:pt x="1780" y="265"/>
                </a:lnTo>
                <a:lnTo>
                  <a:pt x="1787" y="273"/>
                </a:lnTo>
                <a:lnTo>
                  <a:pt x="1794" y="278"/>
                </a:lnTo>
                <a:lnTo>
                  <a:pt x="1801" y="283"/>
                </a:lnTo>
                <a:lnTo>
                  <a:pt x="1808" y="286"/>
                </a:lnTo>
                <a:lnTo>
                  <a:pt x="1817" y="288"/>
                </a:lnTo>
                <a:lnTo>
                  <a:pt x="1825" y="290"/>
                </a:lnTo>
                <a:lnTo>
                  <a:pt x="1847" y="294"/>
                </a:lnTo>
                <a:lnTo>
                  <a:pt x="1874" y="301"/>
                </a:lnTo>
                <a:lnTo>
                  <a:pt x="1890" y="306"/>
                </a:lnTo>
                <a:lnTo>
                  <a:pt x="1909" y="314"/>
                </a:lnTo>
                <a:lnTo>
                  <a:pt x="1929" y="324"/>
                </a:lnTo>
                <a:lnTo>
                  <a:pt x="1953" y="336"/>
                </a:lnTo>
                <a:lnTo>
                  <a:pt x="1991" y="358"/>
                </a:lnTo>
                <a:lnTo>
                  <a:pt x="2026" y="382"/>
                </a:lnTo>
                <a:lnTo>
                  <a:pt x="2056" y="407"/>
                </a:lnTo>
                <a:lnTo>
                  <a:pt x="2084" y="433"/>
                </a:lnTo>
                <a:lnTo>
                  <a:pt x="2108" y="459"/>
                </a:lnTo>
                <a:lnTo>
                  <a:pt x="2130" y="487"/>
                </a:lnTo>
                <a:lnTo>
                  <a:pt x="2147" y="514"/>
                </a:lnTo>
                <a:lnTo>
                  <a:pt x="2162" y="542"/>
                </a:lnTo>
                <a:lnTo>
                  <a:pt x="2173" y="570"/>
                </a:lnTo>
                <a:lnTo>
                  <a:pt x="2183" y="598"/>
                </a:lnTo>
                <a:lnTo>
                  <a:pt x="2189" y="627"/>
                </a:lnTo>
                <a:lnTo>
                  <a:pt x="2193" y="655"/>
                </a:lnTo>
                <a:lnTo>
                  <a:pt x="2193" y="684"/>
                </a:lnTo>
                <a:lnTo>
                  <a:pt x="2192" y="712"/>
                </a:lnTo>
                <a:lnTo>
                  <a:pt x="2187" y="741"/>
                </a:lnTo>
                <a:lnTo>
                  <a:pt x="2181" y="769"/>
                </a:lnTo>
                <a:lnTo>
                  <a:pt x="2173" y="796"/>
                </a:lnTo>
                <a:lnTo>
                  <a:pt x="2162" y="823"/>
                </a:lnTo>
                <a:lnTo>
                  <a:pt x="2149" y="849"/>
                </a:lnTo>
                <a:lnTo>
                  <a:pt x="2135" y="874"/>
                </a:lnTo>
                <a:lnTo>
                  <a:pt x="2119" y="899"/>
                </a:lnTo>
                <a:lnTo>
                  <a:pt x="2101" y="923"/>
                </a:lnTo>
                <a:lnTo>
                  <a:pt x="2081" y="946"/>
                </a:lnTo>
                <a:lnTo>
                  <a:pt x="2059" y="967"/>
                </a:lnTo>
                <a:lnTo>
                  <a:pt x="2037" y="988"/>
                </a:lnTo>
                <a:lnTo>
                  <a:pt x="2013" y="1007"/>
                </a:lnTo>
                <a:lnTo>
                  <a:pt x="1988" y="1024"/>
                </a:lnTo>
                <a:lnTo>
                  <a:pt x="1961" y="1040"/>
                </a:lnTo>
                <a:lnTo>
                  <a:pt x="1934" y="1055"/>
                </a:lnTo>
                <a:lnTo>
                  <a:pt x="1905" y="1068"/>
                </a:lnTo>
                <a:lnTo>
                  <a:pt x="1876" y="1079"/>
                </a:lnTo>
                <a:lnTo>
                  <a:pt x="1846" y="1088"/>
                </a:lnTo>
                <a:lnTo>
                  <a:pt x="1821" y="1094"/>
                </a:lnTo>
                <a:lnTo>
                  <a:pt x="1796" y="1100"/>
                </a:lnTo>
                <a:lnTo>
                  <a:pt x="1771" y="1105"/>
                </a:lnTo>
                <a:lnTo>
                  <a:pt x="1745" y="1110"/>
                </a:lnTo>
                <a:lnTo>
                  <a:pt x="1657" y="1121"/>
                </a:lnTo>
                <a:lnTo>
                  <a:pt x="1653" y="1123"/>
                </a:lnTo>
                <a:lnTo>
                  <a:pt x="1648" y="1124"/>
                </a:lnTo>
                <a:lnTo>
                  <a:pt x="1646" y="1121"/>
                </a:lnTo>
                <a:lnTo>
                  <a:pt x="1643" y="1121"/>
                </a:lnTo>
                <a:lnTo>
                  <a:pt x="1640" y="1122"/>
                </a:lnTo>
                <a:lnTo>
                  <a:pt x="1635" y="1124"/>
                </a:lnTo>
                <a:lnTo>
                  <a:pt x="1628" y="1131"/>
                </a:lnTo>
                <a:lnTo>
                  <a:pt x="1618" y="1142"/>
                </a:lnTo>
                <a:lnTo>
                  <a:pt x="1603" y="1166"/>
                </a:lnTo>
                <a:lnTo>
                  <a:pt x="1594" y="1180"/>
                </a:lnTo>
                <a:lnTo>
                  <a:pt x="1588" y="1192"/>
                </a:lnTo>
                <a:lnTo>
                  <a:pt x="1581" y="1204"/>
                </a:lnTo>
                <a:lnTo>
                  <a:pt x="1574" y="1216"/>
                </a:lnTo>
                <a:lnTo>
                  <a:pt x="1565" y="1228"/>
                </a:lnTo>
                <a:lnTo>
                  <a:pt x="1546" y="1252"/>
                </a:lnTo>
                <a:lnTo>
                  <a:pt x="1527" y="1274"/>
                </a:lnTo>
                <a:lnTo>
                  <a:pt x="1505" y="1295"/>
                </a:lnTo>
                <a:lnTo>
                  <a:pt x="1483" y="1315"/>
                </a:lnTo>
                <a:lnTo>
                  <a:pt x="1458" y="1333"/>
                </a:lnTo>
                <a:lnTo>
                  <a:pt x="1433" y="1351"/>
                </a:lnTo>
                <a:lnTo>
                  <a:pt x="1407" y="1366"/>
                </a:lnTo>
                <a:lnTo>
                  <a:pt x="1381" y="1380"/>
                </a:lnTo>
                <a:lnTo>
                  <a:pt x="1353" y="1392"/>
                </a:lnTo>
                <a:lnTo>
                  <a:pt x="1326" y="1402"/>
                </a:lnTo>
                <a:lnTo>
                  <a:pt x="1300" y="1410"/>
                </a:lnTo>
                <a:lnTo>
                  <a:pt x="1274" y="1416"/>
                </a:lnTo>
                <a:lnTo>
                  <a:pt x="1261" y="1418"/>
                </a:lnTo>
                <a:lnTo>
                  <a:pt x="1248" y="1420"/>
                </a:lnTo>
                <a:lnTo>
                  <a:pt x="1236" y="1421"/>
                </a:lnTo>
                <a:lnTo>
                  <a:pt x="1223" y="1421"/>
                </a:lnTo>
                <a:lnTo>
                  <a:pt x="1212" y="1421"/>
                </a:lnTo>
                <a:lnTo>
                  <a:pt x="1204" y="1420"/>
                </a:lnTo>
                <a:lnTo>
                  <a:pt x="1196" y="1419"/>
                </a:lnTo>
                <a:lnTo>
                  <a:pt x="1190" y="1417"/>
                </a:lnTo>
                <a:lnTo>
                  <a:pt x="1185" y="1414"/>
                </a:lnTo>
                <a:lnTo>
                  <a:pt x="1181" y="1410"/>
                </a:lnTo>
                <a:lnTo>
                  <a:pt x="1179" y="1407"/>
                </a:lnTo>
                <a:lnTo>
                  <a:pt x="1177" y="1403"/>
                </a:lnTo>
                <a:lnTo>
                  <a:pt x="1173" y="1378"/>
                </a:lnTo>
                <a:lnTo>
                  <a:pt x="1170" y="1340"/>
                </a:lnTo>
                <a:lnTo>
                  <a:pt x="1168" y="1317"/>
                </a:lnTo>
                <a:lnTo>
                  <a:pt x="1165" y="1289"/>
                </a:lnTo>
                <a:lnTo>
                  <a:pt x="1164" y="1257"/>
                </a:lnTo>
                <a:lnTo>
                  <a:pt x="1163" y="1225"/>
                </a:lnTo>
                <a:lnTo>
                  <a:pt x="1160" y="1061"/>
                </a:lnTo>
                <a:lnTo>
                  <a:pt x="1158" y="947"/>
                </a:lnTo>
                <a:lnTo>
                  <a:pt x="1158" y="925"/>
                </a:lnTo>
                <a:lnTo>
                  <a:pt x="1159" y="907"/>
                </a:lnTo>
                <a:lnTo>
                  <a:pt x="1160" y="890"/>
                </a:lnTo>
                <a:lnTo>
                  <a:pt x="1161" y="875"/>
                </a:lnTo>
                <a:lnTo>
                  <a:pt x="1164" y="863"/>
                </a:lnTo>
                <a:lnTo>
                  <a:pt x="1167" y="852"/>
                </a:lnTo>
                <a:lnTo>
                  <a:pt x="1171" y="844"/>
                </a:lnTo>
                <a:lnTo>
                  <a:pt x="1176" y="836"/>
                </a:lnTo>
                <a:lnTo>
                  <a:pt x="1181" y="831"/>
                </a:lnTo>
                <a:lnTo>
                  <a:pt x="1189" y="826"/>
                </a:lnTo>
                <a:lnTo>
                  <a:pt x="1196" y="824"/>
                </a:lnTo>
                <a:lnTo>
                  <a:pt x="1205" y="822"/>
                </a:lnTo>
                <a:lnTo>
                  <a:pt x="1216" y="821"/>
                </a:lnTo>
                <a:lnTo>
                  <a:pt x="1228" y="821"/>
                </a:lnTo>
                <a:lnTo>
                  <a:pt x="1242" y="821"/>
                </a:lnTo>
                <a:lnTo>
                  <a:pt x="1257" y="822"/>
                </a:lnTo>
                <a:lnTo>
                  <a:pt x="1292" y="825"/>
                </a:lnTo>
                <a:lnTo>
                  <a:pt x="1334" y="829"/>
                </a:lnTo>
                <a:lnTo>
                  <a:pt x="1385" y="832"/>
                </a:lnTo>
                <a:lnTo>
                  <a:pt x="1443" y="833"/>
                </a:lnTo>
                <a:lnTo>
                  <a:pt x="1437" y="824"/>
                </a:lnTo>
                <a:lnTo>
                  <a:pt x="1427" y="815"/>
                </a:lnTo>
                <a:lnTo>
                  <a:pt x="1416" y="805"/>
                </a:lnTo>
                <a:lnTo>
                  <a:pt x="1403" y="794"/>
                </a:lnTo>
                <a:lnTo>
                  <a:pt x="1378" y="772"/>
                </a:lnTo>
                <a:lnTo>
                  <a:pt x="1356" y="750"/>
                </a:lnTo>
                <a:lnTo>
                  <a:pt x="1089" y="503"/>
                </a:lnTo>
                <a:lnTo>
                  <a:pt x="1071" y="513"/>
                </a:lnTo>
                <a:lnTo>
                  <a:pt x="1051" y="527"/>
                </a:lnTo>
                <a:lnTo>
                  <a:pt x="1028" y="543"/>
                </a:lnTo>
                <a:lnTo>
                  <a:pt x="1004" y="560"/>
                </a:lnTo>
                <a:lnTo>
                  <a:pt x="978" y="581"/>
                </a:lnTo>
                <a:lnTo>
                  <a:pt x="952" y="603"/>
                </a:lnTo>
                <a:lnTo>
                  <a:pt x="925" y="626"/>
                </a:lnTo>
                <a:lnTo>
                  <a:pt x="898" y="649"/>
                </a:lnTo>
                <a:lnTo>
                  <a:pt x="872" y="673"/>
                </a:lnTo>
                <a:lnTo>
                  <a:pt x="847" y="697"/>
                </a:lnTo>
                <a:lnTo>
                  <a:pt x="822" y="721"/>
                </a:lnTo>
                <a:lnTo>
                  <a:pt x="799" y="744"/>
                </a:lnTo>
                <a:lnTo>
                  <a:pt x="780" y="766"/>
                </a:lnTo>
                <a:lnTo>
                  <a:pt x="761" y="786"/>
                </a:lnTo>
                <a:lnTo>
                  <a:pt x="746" y="805"/>
                </a:lnTo>
                <a:lnTo>
                  <a:pt x="734" y="821"/>
                </a:lnTo>
                <a:lnTo>
                  <a:pt x="773" y="821"/>
                </a:lnTo>
                <a:lnTo>
                  <a:pt x="812" y="820"/>
                </a:lnTo>
                <a:lnTo>
                  <a:pt x="832" y="821"/>
                </a:lnTo>
                <a:lnTo>
                  <a:pt x="851" y="821"/>
                </a:lnTo>
                <a:lnTo>
                  <a:pt x="871" y="822"/>
                </a:lnTo>
                <a:lnTo>
                  <a:pt x="890" y="824"/>
                </a:lnTo>
                <a:lnTo>
                  <a:pt x="917" y="826"/>
                </a:lnTo>
                <a:lnTo>
                  <a:pt x="939" y="829"/>
                </a:lnTo>
                <a:lnTo>
                  <a:pt x="959" y="831"/>
                </a:lnTo>
                <a:lnTo>
                  <a:pt x="973" y="834"/>
                </a:lnTo>
                <a:lnTo>
                  <a:pt x="979" y="837"/>
                </a:lnTo>
                <a:lnTo>
                  <a:pt x="985" y="840"/>
                </a:lnTo>
                <a:lnTo>
                  <a:pt x="990" y="845"/>
                </a:lnTo>
                <a:lnTo>
                  <a:pt x="994" y="850"/>
                </a:lnTo>
                <a:lnTo>
                  <a:pt x="998" y="857"/>
                </a:lnTo>
                <a:lnTo>
                  <a:pt x="1001" y="864"/>
                </a:lnTo>
                <a:lnTo>
                  <a:pt x="1003" y="873"/>
                </a:lnTo>
                <a:lnTo>
                  <a:pt x="1005" y="885"/>
                </a:lnTo>
                <a:lnTo>
                  <a:pt x="1008" y="912"/>
                </a:lnTo>
                <a:lnTo>
                  <a:pt x="1009" y="948"/>
                </a:lnTo>
                <a:lnTo>
                  <a:pt x="1009" y="992"/>
                </a:lnTo>
                <a:lnTo>
                  <a:pt x="1008" y="1048"/>
                </a:lnTo>
                <a:lnTo>
                  <a:pt x="1005" y="1194"/>
                </a:lnTo>
                <a:lnTo>
                  <a:pt x="1003" y="1396"/>
                </a:lnTo>
                <a:lnTo>
                  <a:pt x="1002" y="1406"/>
                </a:lnTo>
                <a:lnTo>
                  <a:pt x="997" y="1415"/>
                </a:lnTo>
                <a:lnTo>
                  <a:pt x="989" y="1422"/>
                </a:lnTo>
                <a:lnTo>
                  <a:pt x="979" y="1428"/>
                </a:lnTo>
                <a:lnTo>
                  <a:pt x="966" y="1433"/>
                </a:lnTo>
                <a:lnTo>
                  <a:pt x="951" y="1436"/>
                </a:lnTo>
                <a:lnTo>
                  <a:pt x="934" y="1439"/>
                </a:lnTo>
                <a:lnTo>
                  <a:pt x="915" y="1439"/>
                </a:lnTo>
                <a:lnTo>
                  <a:pt x="894" y="1439"/>
                </a:lnTo>
                <a:lnTo>
                  <a:pt x="872" y="1436"/>
                </a:lnTo>
                <a:lnTo>
                  <a:pt x="848" y="1433"/>
                </a:lnTo>
                <a:lnTo>
                  <a:pt x="824" y="1428"/>
                </a:lnTo>
                <a:lnTo>
                  <a:pt x="798" y="1421"/>
                </a:lnTo>
                <a:lnTo>
                  <a:pt x="772" y="1414"/>
                </a:lnTo>
                <a:lnTo>
                  <a:pt x="746" y="1404"/>
                </a:lnTo>
                <a:lnTo>
                  <a:pt x="719" y="1393"/>
                </a:lnTo>
                <a:lnTo>
                  <a:pt x="693" y="1381"/>
                </a:lnTo>
                <a:lnTo>
                  <a:pt x="666" y="1367"/>
                </a:lnTo>
                <a:lnTo>
                  <a:pt x="640" y="1352"/>
                </a:lnTo>
                <a:lnTo>
                  <a:pt x="615" y="1334"/>
                </a:lnTo>
                <a:lnTo>
                  <a:pt x="590" y="1315"/>
                </a:lnTo>
                <a:lnTo>
                  <a:pt x="566" y="1294"/>
                </a:lnTo>
                <a:lnTo>
                  <a:pt x="543" y="1272"/>
                </a:lnTo>
                <a:lnTo>
                  <a:pt x="522" y="1249"/>
                </a:lnTo>
                <a:lnTo>
                  <a:pt x="502" y="1223"/>
                </a:lnTo>
                <a:lnTo>
                  <a:pt x="485" y="1195"/>
                </a:lnTo>
                <a:lnTo>
                  <a:pt x="470" y="1166"/>
                </a:lnTo>
                <a:lnTo>
                  <a:pt x="455" y="1135"/>
                </a:lnTo>
                <a:lnTo>
                  <a:pt x="445" y="1102"/>
                </a:lnTo>
                <a:lnTo>
                  <a:pt x="436" y="1067"/>
                </a:lnTo>
                <a:lnTo>
                  <a:pt x="431" y="1030"/>
                </a:lnTo>
                <a:lnTo>
                  <a:pt x="428" y="992"/>
                </a:lnTo>
                <a:lnTo>
                  <a:pt x="409" y="991"/>
                </a:lnTo>
                <a:lnTo>
                  <a:pt x="388" y="990"/>
                </a:lnTo>
                <a:lnTo>
                  <a:pt x="369" y="987"/>
                </a:lnTo>
                <a:lnTo>
                  <a:pt x="349" y="984"/>
                </a:lnTo>
                <a:lnTo>
                  <a:pt x="330" y="979"/>
                </a:lnTo>
                <a:lnTo>
                  <a:pt x="310" y="973"/>
                </a:lnTo>
                <a:lnTo>
                  <a:pt x="292" y="966"/>
                </a:lnTo>
                <a:lnTo>
                  <a:pt x="273" y="960"/>
                </a:lnTo>
                <a:lnTo>
                  <a:pt x="255" y="951"/>
                </a:lnTo>
                <a:lnTo>
                  <a:pt x="236" y="941"/>
                </a:lnTo>
                <a:lnTo>
                  <a:pt x="219" y="932"/>
                </a:lnTo>
                <a:lnTo>
                  <a:pt x="202" y="921"/>
                </a:lnTo>
                <a:lnTo>
                  <a:pt x="185" y="910"/>
                </a:lnTo>
                <a:lnTo>
                  <a:pt x="169" y="898"/>
                </a:lnTo>
                <a:lnTo>
                  <a:pt x="154" y="885"/>
                </a:lnTo>
                <a:lnTo>
                  <a:pt x="139" y="871"/>
                </a:lnTo>
                <a:lnTo>
                  <a:pt x="124" y="857"/>
                </a:lnTo>
                <a:lnTo>
                  <a:pt x="111" y="843"/>
                </a:lnTo>
                <a:lnTo>
                  <a:pt x="97" y="827"/>
                </a:lnTo>
                <a:lnTo>
                  <a:pt x="85" y="811"/>
                </a:lnTo>
                <a:lnTo>
                  <a:pt x="73" y="795"/>
                </a:lnTo>
                <a:lnTo>
                  <a:pt x="62" y="779"/>
                </a:lnTo>
                <a:lnTo>
                  <a:pt x="51" y="761"/>
                </a:lnTo>
                <a:lnTo>
                  <a:pt x="42" y="744"/>
                </a:lnTo>
                <a:lnTo>
                  <a:pt x="34" y="726"/>
                </a:lnTo>
                <a:lnTo>
                  <a:pt x="26" y="708"/>
                </a:lnTo>
                <a:lnTo>
                  <a:pt x="18" y="690"/>
                </a:lnTo>
                <a:lnTo>
                  <a:pt x="13" y="671"/>
                </a:lnTo>
                <a:lnTo>
                  <a:pt x="9" y="653"/>
                </a:lnTo>
                <a:lnTo>
                  <a:pt x="4" y="633"/>
                </a:lnTo>
                <a:lnTo>
                  <a:pt x="2" y="614"/>
                </a:lnTo>
                <a:lnTo>
                  <a:pt x="0" y="59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30" name="Freeform 27"/>
          <p:cNvSpPr>
            <a:spLocks noEditPoints="1"/>
          </p:cNvSpPr>
          <p:nvPr/>
        </p:nvSpPr>
        <p:spPr bwMode="auto">
          <a:xfrm>
            <a:off x="8415548" y="1077978"/>
            <a:ext cx="496037" cy="362489"/>
          </a:xfrm>
          <a:custGeom>
            <a:avLst/>
            <a:gdLst>
              <a:gd name="T0" fmla="*/ 577 w 1976"/>
              <a:gd name="T1" fmla="*/ 221 h 1443"/>
              <a:gd name="T2" fmla="*/ 742 w 1976"/>
              <a:gd name="T3" fmla="*/ 312 h 1443"/>
              <a:gd name="T4" fmla="*/ 766 w 1976"/>
              <a:gd name="T5" fmla="*/ 442 h 1443"/>
              <a:gd name="T6" fmla="*/ 905 w 1976"/>
              <a:gd name="T7" fmla="*/ 468 h 1443"/>
              <a:gd name="T8" fmla="*/ 1374 w 1976"/>
              <a:gd name="T9" fmla="*/ 471 h 1443"/>
              <a:gd name="T10" fmla="*/ 1732 w 1976"/>
              <a:gd name="T11" fmla="*/ 495 h 1443"/>
              <a:gd name="T12" fmla="*/ 1814 w 1976"/>
              <a:gd name="T13" fmla="*/ 905 h 1443"/>
              <a:gd name="T14" fmla="*/ 1867 w 1976"/>
              <a:gd name="T15" fmla="*/ 1323 h 1443"/>
              <a:gd name="T16" fmla="*/ 1264 w 1976"/>
              <a:gd name="T17" fmla="*/ 1366 h 1443"/>
              <a:gd name="T18" fmla="*/ 554 w 1976"/>
              <a:gd name="T19" fmla="*/ 1356 h 1443"/>
              <a:gd name="T20" fmla="*/ 226 w 1976"/>
              <a:gd name="T21" fmla="*/ 1238 h 1443"/>
              <a:gd name="T22" fmla="*/ 165 w 1976"/>
              <a:gd name="T23" fmla="*/ 730 h 1443"/>
              <a:gd name="T24" fmla="*/ 84 w 1976"/>
              <a:gd name="T25" fmla="*/ 237 h 1443"/>
              <a:gd name="T26" fmla="*/ 352 w 1976"/>
              <a:gd name="T27" fmla="*/ 98 h 1443"/>
              <a:gd name="T28" fmla="*/ 838 w 1976"/>
              <a:gd name="T29" fmla="*/ 91 h 1443"/>
              <a:gd name="T30" fmla="*/ 902 w 1976"/>
              <a:gd name="T31" fmla="*/ 115 h 1443"/>
              <a:gd name="T32" fmla="*/ 899 w 1976"/>
              <a:gd name="T33" fmla="*/ 218 h 1443"/>
              <a:gd name="T34" fmla="*/ 898 w 1976"/>
              <a:gd name="T35" fmla="*/ 322 h 1443"/>
              <a:gd name="T36" fmla="*/ 943 w 1976"/>
              <a:gd name="T37" fmla="*/ 351 h 1443"/>
              <a:gd name="T38" fmla="*/ 1097 w 1976"/>
              <a:gd name="T39" fmla="*/ 353 h 1443"/>
              <a:gd name="T40" fmla="*/ 1400 w 1976"/>
              <a:gd name="T41" fmla="*/ 366 h 1443"/>
              <a:gd name="T42" fmla="*/ 1861 w 1976"/>
              <a:gd name="T43" fmla="*/ 401 h 1443"/>
              <a:gd name="T44" fmla="*/ 1873 w 1976"/>
              <a:gd name="T45" fmla="*/ 755 h 1443"/>
              <a:gd name="T46" fmla="*/ 1823 w 1976"/>
              <a:gd name="T47" fmla="*/ 523 h 1443"/>
              <a:gd name="T48" fmla="*/ 1785 w 1976"/>
              <a:gd name="T49" fmla="*/ 387 h 1443"/>
              <a:gd name="T50" fmla="*/ 1743 w 1976"/>
              <a:gd name="T51" fmla="*/ 373 h 1443"/>
              <a:gd name="T52" fmla="*/ 1607 w 1976"/>
              <a:gd name="T53" fmla="*/ 388 h 1443"/>
              <a:gd name="T54" fmla="*/ 1456 w 1976"/>
              <a:gd name="T55" fmla="*/ 388 h 1443"/>
              <a:gd name="T56" fmla="*/ 1322 w 1976"/>
              <a:gd name="T57" fmla="*/ 401 h 1443"/>
              <a:gd name="T58" fmla="*/ 962 w 1976"/>
              <a:gd name="T59" fmla="*/ 388 h 1443"/>
              <a:gd name="T60" fmla="*/ 825 w 1976"/>
              <a:gd name="T61" fmla="*/ 252 h 1443"/>
              <a:gd name="T62" fmla="*/ 794 w 1976"/>
              <a:gd name="T63" fmla="*/ 178 h 1443"/>
              <a:gd name="T64" fmla="*/ 721 w 1976"/>
              <a:gd name="T65" fmla="*/ 148 h 1443"/>
              <a:gd name="T66" fmla="*/ 426 w 1976"/>
              <a:gd name="T67" fmla="*/ 145 h 1443"/>
              <a:gd name="T68" fmla="*/ 172 w 1976"/>
              <a:gd name="T69" fmla="*/ 119 h 1443"/>
              <a:gd name="T70" fmla="*/ 45 w 1976"/>
              <a:gd name="T71" fmla="*/ 166 h 1443"/>
              <a:gd name="T72" fmla="*/ 4 w 1976"/>
              <a:gd name="T73" fmla="*/ 243 h 1443"/>
              <a:gd name="T74" fmla="*/ 97 w 1976"/>
              <a:gd name="T75" fmla="*/ 830 h 1443"/>
              <a:gd name="T76" fmla="*/ 135 w 1976"/>
              <a:gd name="T77" fmla="*/ 1132 h 1443"/>
              <a:gd name="T78" fmla="*/ 161 w 1976"/>
              <a:gd name="T79" fmla="*/ 1392 h 1443"/>
              <a:gd name="T80" fmla="*/ 200 w 1976"/>
              <a:gd name="T81" fmla="*/ 1439 h 1443"/>
              <a:gd name="T82" fmla="*/ 458 w 1976"/>
              <a:gd name="T83" fmla="*/ 1433 h 1443"/>
              <a:gd name="T84" fmla="*/ 898 w 1976"/>
              <a:gd name="T85" fmla="*/ 1426 h 1443"/>
              <a:gd name="T86" fmla="*/ 1245 w 1976"/>
              <a:gd name="T87" fmla="*/ 1440 h 1443"/>
              <a:gd name="T88" fmla="*/ 1645 w 1976"/>
              <a:gd name="T89" fmla="*/ 1443 h 1443"/>
              <a:gd name="T90" fmla="*/ 1936 w 1976"/>
              <a:gd name="T91" fmla="*/ 1439 h 1443"/>
              <a:gd name="T92" fmla="*/ 1966 w 1976"/>
              <a:gd name="T93" fmla="*/ 1390 h 1443"/>
              <a:gd name="T94" fmla="*/ 1975 w 1976"/>
              <a:gd name="T95" fmla="*/ 1172 h 1443"/>
              <a:gd name="T96" fmla="*/ 1970 w 1976"/>
              <a:gd name="T97" fmla="*/ 919 h 1443"/>
              <a:gd name="T98" fmla="*/ 1771 w 1976"/>
              <a:gd name="T99" fmla="*/ 261 h 1443"/>
              <a:gd name="T100" fmla="*/ 1296 w 1976"/>
              <a:gd name="T101" fmla="*/ 277 h 1443"/>
              <a:gd name="T102" fmla="*/ 980 w 1976"/>
              <a:gd name="T103" fmla="*/ 246 h 1443"/>
              <a:gd name="T104" fmla="*/ 988 w 1976"/>
              <a:gd name="T105" fmla="*/ 84 h 1443"/>
              <a:gd name="T106" fmla="*/ 955 w 1976"/>
              <a:gd name="T107" fmla="*/ 20 h 1443"/>
              <a:gd name="T108" fmla="*/ 794 w 1976"/>
              <a:gd name="T109" fmla="*/ 1 h 1443"/>
              <a:gd name="T110" fmla="*/ 462 w 1976"/>
              <a:gd name="T111" fmla="*/ 9 h 1443"/>
              <a:gd name="T112" fmla="*/ 198 w 1976"/>
              <a:gd name="T113" fmla="*/ 24 h 1443"/>
              <a:gd name="T114" fmla="*/ 165 w 1976"/>
              <a:gd name="T115" fmla="*/ 54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76" h="1443">
                <a:moveTo>
                  <a:pt x="84" y="237"/>
                </a:moveTo>
                <a:lnTo>
                  <a:pt x="161" y="233"/>
                </a:lnTo>
                <a:lnTo>
                  <a:pt x="242" y="228"/>
                </a:lnTo>
                <a:lnTo>
                  <a:pt x="325" y="224"/>
                </a:lnTo>
                <a:lnTo>
                  <a:pt x="410" y="221"/>
                </a:lnTo>
                <a:lnTo>
                  <a:pt x="494" y="220"/>
                </a:lnTo>
                <a:lnTo>
                  <a:pt x="577" y="221"/>
                </a:lnTo>
                <a:lnTo>
                  <a:pt x="618" y="222"/>
                </a:lnTo>
                <a:lnTo>
                  <a:pt x="658" y="223"/>
                </a:lnTo>
                <a:lnTo>
                  <a:pt x="696" y="226"/>
                </a:lnTo>
                <a:lnTo>
                  <a:pt x="734" y="229"/>
                </a:lnTo>
                <a:lnTo>
                  <a:pt x="737" y="255"/>
                </a:lnTo>
                <a:lnTo>
                  <a:pt x="739" y="283"/>
                </a:lnTo>
                <a:lnTo>
                  <a:pt x="742" y="312"/>
                </a:lnTo>
                <a:lnTo>
                  <a:pt x="744" y="342"/>
                </a:lnTo>
                <a:lnTo>
                  <a:pt x="747" y="370"/>
                </a:lnTo>
                <a:lnTo>
                  <a:pt x="751" y="397"/>
                </a:lnTo>
                <a:lnTo>
                  <a:pt x="755" y="409"/>
                </a:lnTo>
                <a:lnTo>
                  <a:pt x="758" y="421"/>
                </a:lnTo>
                <a:lnTo>
                  <a:pt x="762" y="432"/>
                </a:lnTo>
                <a:lnTo>
                  <a:pt x="766" y="442"/>
                </a:lnTo>
                <a:lnTo>
                  <a:pt x="778" y="447"/>
                </a:lnTo>
                <a:lnTo>
                  <a:pt x="792" y="451"/>
                </a:lnTo>
                <a:lnTo>
                  <a:pt x="810" y="456"/>
                </a:lnTo>
                <a:lnTo>
                  <a:pt x="829" y="459"/>
                </a:lnTo>
                <a:lnTo>
                  <a:pt x="853" y="462"/>
                </a:lnTo>
                <a:lnTo>
                  <a:pt x="878" y="465"/>
                </a:lnTo>
                <a:lnTo>
                  <a:pt x="905" y="468"/>
                </a:lnTo>
                <a:lnTo>
                  <a:pt x="936" y="470"/>
                </a:lnTo>
                <a:lnTo>
                  <a:pt x="1000" y="472"/>
                </a:lnTo>
                <a:lnTo>
                  <a:pt x="1070" y="474"/>
                </a:lnTo>
                <a:lnTo>
                  <a:pt x="1144" y="474"/>
                </a:lnTo>
                <a:lnTo>
                  <a:pt x="1221" y="474"/>
                </a:lnTo>
                <a:lnTo>
                  <a:pt x="1298" y="472"/>
                </a:lnTo>
                <a:lnTo>
                  <a:pt x="1374" y="471"/>
                </a:lnTo>
                <a:lnTo>
                  <a:pt x="1448" y="468"/>
                </a:lnTo>
                <a:lnTo>
                  <a:pt x="1517" y="465"/>
                </a:lnTo>
                <a:lnTo>
                  <a:pt x="1581" y="462"/>
                </a:lnTo>
                <a:lnTo>
                  <a:pt x="1637" y="460"/>
                </a:lnTo>
                <a:lnTo>
                  <a:pt x="1685" y="457"/>
                </a:lnTo>
                <a:lnTo>
                  <a:pt x="1721" y="455"/>
                </a:lnTo>
                <a:lnTo>
                  <a:pt x="1732" y="495"/>
                </a:lnTo>
                <a:lnTo>
                  <a:pt x="1744" y="541"/>
                </a:lnTo>
                <a:lnTo>
                  <a:pt x="1756" y="593"/>
                </a:lnTo>
                <a:lnTo>
                  <a:pt x="1767" y="650"/>
                </a:lnTo>
                <a:lnTo>
                  <a:pt x="1779" y="711"/>
                </a:lnTo>
                <a:lnTo>
                  <a:pt x="1791" y="774"/>
                </a:lnTo>
                <a:lnTo>
                  <a:pt x="1802" y="839"/>
                </a:lnTo>
                <a:lnTo>
                  <a:pt x="1814" y="905"/>
                </a:lnTo>
                <a:lnTo>
                  <a:pt x="1824" y="971"/>
                </a:lnTo>
                <a:lnTo>
                  <a:pt x="1835" y="1036"/>
                </a:lnTo>
                <a:lnTo>
                  <a:pt x="1843" y="1100"/>
                </a:lnTo>
                <a:lnTo>
                  <a:pt x="1851" y="1162"/>
                </a:lnTo>
                <a:lnTo>
                  <a:pt x="1857" y="1220"/>
                </a:lnTo>
                <a:lnTo>
                  <a:pt x="1863" y="1274"/>
                </a:lnTo>
                <a:lnTo>
                  <a:pt x="1867" y="1323"/>
                </a:lnTo>
                <a:lnTo>
                  <a:pt x="1869" y="1365"/>
                </a:lnTo>
                <a:lnTo>
                  <a:pt x="1770" y="1369"/>
                </a:lnTo>
                <a:lnTo>
                  <a:pt x="1669" y="1370"/>
                </a:lnTo>
                <a:lnTo>
                  <a:pt x="1568" y="1370"/>
                </a:lnTo>
                <a:lnTo>
                  <a:pt x="1467" y="1370"/>
                </a:lnTo>
                <a:lnTo>
                  <a:pt x="1366" y="1369"/>
                </a:lnTo>
                <a:lnTo>
                  <a:pt x="1264" y="1366"/>
                </a:lnTo>
                <a:lnTo>
                  <a:pt x="1163" y="1364"/>
                </a:lnTo>
                <a:lnTo>
                  <a:pt x="1061" y="1362"/>
                </a:lnTo>
                <a:lnTo>
                  <a:pt x="960" y="1360"/>
                </a:lnTo>
                <a:lnTo>
                  <a:pt x="858" y="1358"/>
                </a:lnTo>
                <a:lnTo>
                  <a:pt x="757" y="1357"/>
                </a:lnTo>
                <a:lnTo>
                  <a:pt x="655" y="1356"/>
                </a:lnTo>
                <a:lnTo>
                  <a:pt x="554" y="1356"/>
                </a:lnTo>
                <a:lnTo>
                  <a:pt x="452" y="1357"/>
                </a:lnTo>
                <a:lnTo>
                  <a:pt x="351" y="1359"/>
                </a:lnTo>
                <a:lnTo>
                  <a:pt x="250" y="1363"/>
                </a:lnTo>
                <a:lnTo>
                  <a:pt x="244" y="1336"/>
                </a:lnTo>
                <a:lnTo>
                  <a:pt x="237" y="1306"/>
                </a:lnTo>
                <a:lnTo>
                  <a:pt x="232" y="1273"/>
                </a:lnTo>
                <a:lnTo>
                  <a:pt x="226" y="1238"/>
                </a:lnTo>
                <a:lnTo>
                  <a:pt x="217" y="1166"/>
                </a:lnTo>
                <a:lnTo>
                  <a:pt x="207" y="1088"/>
                </a:lnTo>
                <a:lnTo>
                  <a:pt x="199" y="1010"/>
                </a:lnTo>
                <a:lnTo>
                  <a:pt x="191" y="934"/>
                </a:lnTo>
                <a:lnTo>
                  <a:pt x="183" y="864"/>
                </a:lnTo>
                <a:lnTo>
                  <a:pt x="175" y="801"/>
                </a:lnTo>
                <a:lnTo>
                  <a:pt x="165" y="730"/>
                </a:lnTo>
                <a:lnTo>
                  <a:pt x="154" y="659"/>
                </a:lnTo>
                <a:lnTo>
                  <a:pt x="141" y="587"/>
                </a:lnTo>
                <a:lnTo>
                  <a:pt x="128" y="515"/>
                </a:lnTo>
                <a:lnTo>
                  <a:pt x="115" y="444"/>
                </a:lnTo>
                <a:lnTo>
                  <a:pt x="103" y="373"/>
                </a:lnTo>
                <a:lnTo>
                  <a:pt x="93" y="305"/>
                </a:lnTo>
                <a:lnTo>
                  <a:pt x="84" y="237"/>
                </a:lnTo>
                <a:close/>
                <a:moveTo>
                  <a:pt x="258" y="156"/>
                </a:moveTo>
                <a:lnTo>
                  <a:pt x="258" y="107"/>
                </a:lnTo>
                <a:lnTo>
                  <a:pt x="282" y="106"/>
                </a:lnTo>
                <a:lnTo>
                  <a:pt x="301" y="105"/>
                </a:lnTo>
                <a:lnTo>
                  <a:pt x="319" y="103"/>
                </a:lnTo>
                <a:lnTo>
                  <a:pt x="335" y="101"/>
                </a:lnTo>
                <a:lnTo>
                  <a:pt x="352" y="98"/>
                </a:lnTo>
                <a:lnTo>
                  <a:pt x="370" y="96"/>
                </a:lnTo>
                <a:lnTo>
                  <a:pt x="391" y="95"/>
                </a:lnTo>
                <a:lnTo>
                  <a:pt x="416" y="94"/>
                </a:lnTo>
                <a:lnTo>
                  <a:pt x="614" y="93"/>
                </a:lnTo>
                <a:lnTo>
                  <a:pt x="750" y="90"/>
                </a:lnTo>
                <a:lnTo>
                  <a:pt x="799" y="90"/>
                </a:lnTo>
                <a:lnTo>
                  <a:pt x="838" y="91"/>
                </a:lnTo>
                <a:lnTo>
                  <a:pt x="853" y="92"/>
                </a:lnTo>
                <a:lnTo>
                  <a:pt x="866" y="94"/>
                </a:lnTo>
                <a:lnTo>
                  <a:pt x="877" y="96"/>
                </a:lnTo>
                <a:lnTo>
                  <a:pt x="886" y="100"/>
                </a:lnTo>
                <a:lnTo>
                  <a:pt x="892" y="104"/>
                </a:lnTo>
                <a:lnTo>
                  <a:pt x="898" y="109"/>
                </a:lnTo>
                <a:lnTo>
                  <a:pt x="902" y="115"/>
                </a:lnTo>
                <a:lnTo>
                  <a:pt x="905" y="121"/>
                </a:lnTo>
                <a:lnTo>
                  <a:pt x="906" y="129"/>
                </a:lnTo>
                <a:lnTo>
                  <a:pt x="906" y="138"/>
                </a:lnTo>
                <a:lnTo>
                  <a:pt x="906" y="148"/>
                </a:lnTo>
                <a:lnTo>
                  <a:pt x="905" y="159"/>
                </a:lnTo>
                <a:lnTo>
                  <a:pt x="902" y="185"/>
                </a:lnTo>
                <a:lnTo>
                  <a:pt x="899" y="218"/>
                </a:lnTo>
                <a:lnTo>
                  <a:pt x="897" y="236"/>
                </a:lnTo>
                <a:lnTo>
                  <a:pt x="896" y="257"/>
                </a:lnTo>
                <a:lnTo>
                  <a:pt x="894" y="279"/>
                </a:lnTo>
                <a:lnTo>
                  <a:pt x="893" y="303"/>
                </a:lnTo>
                <a:lnTo>
                  <a:pt x="894" y="310"/>
                </a:lnTo>
                <a:lnTo>
                  <a:pt x="896" y="317"/>
                </a:lnTo>
                <a:lnTo>
                  <a:pt x="898" y="322"/>
                </a:lnTo>
                <a:lnTo>
                  <a:pt x="900" y="328"/>
                </a:lnTo>
                <a:lnTo>
                  <a:pt x="903" y="332"/>
                </a:lnTo>
                <a:lnTo>
                  <a:pt x="907" y="336"/>
                </a:lnTo>
                <a:lnTo>
                  <a:pt x="912" y="339"/>
                </a:lnTo>
                <a:lnTo>
                  <a:pt x="917" y="343"/>
                </a:lnTo>
                <a:lnTo>
                  <a:pt x="929" y="348"/>
                </a:lnTo>
                <a:lnTo>
                  <a:pt x="943" y="351"/>
                </a:lnTo>
                <a:lnTo>
                  <a:pt x="960" y="354"/>
                </a:lnTo>
                <a:lnTo>
                  <a:pt x="976" y="355"/>
                </a:lnTo>
                <a:lnTo>
                  <a:pt x="1010" y="355"/>
                </a:lnTo>
                <a:lnTo>
                  <a:pt x="1047" y="354"/>
                </a:lnTo>
                <a:lnTo>
                  <a:pt x="1065" y="353"/>
                </a:lnTo>
                <a:lnTo>
                  <a:pt x="1082" y="353"/>
                </a:lnTo>
                <a:lnTo>
                  <a:pt x="1097" y="353"/>
                </a:lnTo>
                <a:lnTo>
                  <a:pt x="1112" y="354"/>
                </a:lnTo>
                <a:lnTo>
                  <a:pt x="1160" y="358"/>
                </a:lnTo>
                <a:lnTo>
                  <a:pt x="1208" y="361"/>
                </a:lnTo>
                <a:lnTo>
                  <a:pt x="1256" y="363"/>
                </a:lnTo>
                <a:lnTo>
                  <a:pt x="1304" y="366"/>
                </a:lnTo>
                <a:lnTo>
                  <a:pt x="1352" y="366"/>
                </a:lnTo>
                <a:lnTo>
                  <a:pt x="1400" y="366"/>
                </a:lnTo>
                <a:lnTo>
                  <a:pt x="1448" y="364"/>
                </a:lnTo>
                <a:lnTo>
                  <a:pt x="1495" y="363"/>
                </a:lnTo>
                <a:lnTo>
                  <a:pt x="1590" y="360"/>
                </a:lnTo>
                <a:lnTo>
                  <a:pt x="1682" y="356"/>
                </a:lnTo>
                <a:lnTo>
                  <a:pt x="1773" y="353"/>
                </a:lnTo>
                <a:lnTo>
                  <a:pt x="1861" y="351"/>
                </a:lnTo>
                <a:lnTo>
                  <a:pt x="1861" y="401"/>
                </a:lnTo>
                <a:lnTo>
                  <a:pt x="1863" y="451"/>
                </a:lnTo>
                <a:lnTo>
                  <a:pt x="1864" y="500"/>
                </a:lnTo>
                <a:lnTo>
                  <a:pt x="1866" y="549"/>
                </a:lnTo>
                <a:lnTo>
                  <a:pt x="1868" y="598"/>
                </a:lnTo>
                <a:lnTo>
                  <a:pt x="1870" y="649"/>
                </a:lnTo>
                <a:lnTo>
                  <a:pt x="1873" y="701"/>
                </a:lnTo>
                <a:lnTo>
                  <a:pt x="1873" y="755"/>
                </a:lnTo>
                <a:lnTo>
                  <a:pt x="1861" y="755"/>
                </a:lnTo>
                <a:lnTo>
                  <a:pt x="1859" y="728"/>
                </a:lnTo>
                <a:lnTo>
                  <a:pt x="1854" y="692"/>
                </a:lnTo>
                <a:lnTo>
                  <a:pt x="1848" y="652"/>
                </a:lnTo>
                <a:lnTo>
                  <a:pt x="1840" y="609"/>
                </a:lnTo>
                <a:lnTo>
                  <a:pt x="1831" y="565"/>
                </a:lnTo>
                <a:lnTo>
                  <a:pt x="1823" y="523"/>
                </a:lnTo>
                <a:lnTo>
                  <a:pt x="1814" y="485"/>
                </a:lnTo>
                <a:lnTo>
                  <a:pt x="1808" y="453"/>
                </a:lnTo>
                <a:lnTo>
                  <a:pt x="1803" y="436"/>
                </a:lnTo>
                <a:lnTo>
                  <a:pt x="1799" y="420"/>
                </a:lnTo>
                <a:lnTo>
                  <a:pt x="1795" y="406"/>
                </a:lnTo>
                <a:lnTo>
                  <a:pt x="1788" y="393"/>
                </a:lnTo>
                <a:lnTo>
                  <a:pt x="1785" y="387"/>
                </a:lnTo>
                <a:lnTo>
                  <a:pt x="1780" y="383"/>
                </a:lnTo>
                <a:lnTo>
                  <a:pt x="1776" y="380"/>
                </a:lnTo>
                <a:lnTo>
                  <a:pt x="1771" y="376"/>
                </a:lnTo>
                <a:lnTo>
                  <a:pt x="1765" y="374"/>
                </a:lnTo>
                <a:lnTo>
                  <a:pt x="1759" y="373"/>
                </a:lnTo>
                <a:lnTo>
                  <a:pt x="1751" y="372"/>
                </a:lnTo>
                <a:lnTo>
                  <a:pt x="1743" y="373"/>
                </a:lnTo>
                <a:lnTo>
                  <a:pt x="1723" y="376"/>
                </a:lnTo>
                <a:lnTo>
                  <a:pt x="1707" y="382"/>
                </a:lnTo>
                <a:lnTo>
                  <a:pt x="1696" y="385"/>
                </a:lnTo>
                <a:lnTo>
                  <a:pt x="1680" y="387"/>
                </a:lnTo>
                <a:lnTo>
                  <a:pt x="1658" y="388"/>
                </a:lnTo>
                <a:lnTo>
                  <a:pt x="1629" y="388"/>
                </a:lnTo>
                <a:lnTo>
                  <a:pt x="1607" y="388"/>
                </a:lnTo>
                <a:lnTo>
                  <a:pt x="1585" y="388"/>
                </a:lnTo>
                <a:lnTo>
                  <a:pt x="1564" y="388"/>
                </a:lnTo>
                <a:lnTo>
                  <a:pt x="1542" y="388"/>
                </a:lnTo>
                <a:lnTo>
                  <a:pt x="1520" y="388"/>
                </a:lnTo>
                <a:lnTo>
                  <a:pt x="1500" y="387"/>
                </a:lnTo>
                <a:lnTo>
                  <a:pt x="1478" y="387"/>
                </a:lnTo>
                <a:lnTo>
                  <a:pt x="1456" y="388"/>
                </a:lnTo>
                <a:lnTo>
                  <a:pt x="1432" y="388"/>
                </a:lnTo>
                <a:lnTo>
                  <a:pt x="1412" y="390"/>
                </a:lnTo>
                <a:lnTo>
                  <a:pt x="1393" y="394"/>
                </a:lnTo>
                <a:lnTo>
                  <a:pt x="1377" y="397"/>
                </a:lnTo>
                <a:lnTo>
                  <a:pt x="1360" y="399"/>
                </a:lnTo>
                <a:lnTo>
                  <a:pt x="1342" y="401"/>
                </a:lnTo>
                <a:lnTo>
                  <a:pt x="1322" y="401"/>
                </a:lnTo>
                <a:lnTo>
                  <a:pt x="1299" y="400"/>
                </a:lnTo>
                <a:lnTo>
                  <a:pt x="1232" y="396"/>
                </a:lnTo>
                <a:lnTo>
                  <a:pt x="1173" y="392"/>
                </a:lnTo>
                <a:lnTo>
                  <a:pt x="1119" y="389"/>
                </a:lnTo>
                <a:lnTo>
                  <a:pt x="1068" y="388"/>
                </a:lnTo>
                <a:lnTo>
                  <a:pt x="1016" y="388"/>
                </a:lnTo>
                <a:lnTo>
                  <a:pt x="962" y="388"/>
                </a:lnTo>
                <a:lnTo>
                  <a:pt x="901" y="388"/>
                </a:lnTo>
                <a:lnTo>
                  <a:pt x="833" y="388"/>
                </a:lnTo>
                <a:lnTo>
                  <a:pt x="833" y="342"/>
                </a:lnTo>
                <a:lnTo>
                  <a:pt x="830" y="301"/>
                </a:lnTo>
                <a:lnTo>
                  <a:pt x="829" y="283"/>
                </a:lnTo>
                <a:lnTo>
                  <a:pt x="827" y="267"/>
                </a:lnTo>
                <a:lnTo>
                  <a:pt x="825" y="252"/>
                </a:lnTo>
                <a:lnTo>
                  <a:pt x="823" y="237"/>
                </a:lnTo>
                <a:lnTo>
                  <a:pt x="820" y="224"/>
                </a:lnTo>
                <a:lnTo>
                  <a:pt x="815" y="214"/>
                </a:lnTo>
                <a:lnTo>
                  <a:pt x="811" y="203"/>
                </a:lnTo>
                <a:lnTo>
                  <a:pt x="806" y="194"/>
                </a:lnTo>
                <a:lnTo>
                  <a:pt x="800" y="185"/>
                </a:lnTo>
                <a:lnTo>
                  <a:pt x="794" y="178"/>
                </a:lnTo>
                <a:lnTo>
                  <a:pt x="786" y="171"/>
                </a:lnTo>
                <a:lnTo>
                  <a:pt x="777" y="166"/>
                </a:lnTo>
                <a:lnTo>
                  <a:pt x="769" y="161"/>
                </a:lnTo>
                <a:lnTo>
                  <a:pt x="758" y="157"/>
                </a:lnTo>
                <a:lnTo>
                  <a:pt x="747" y="154"/>
                </a:lnTo>
                <a:lnTo>
                  <a:pt x="735" y="151"/>
                </a:lnTo>
                <a:lnTo>
                  <a:pt x="721" y="148"/>
                </a:lnTo>
                <a:lnTo>
                  <a:pt x="707" y="146"/>
                </a:lnTo>
                <a:lnTo>
                  <a:pt x="692" y="145"/>
                </a:lnTo>
                <a:lnTo>
                  <a:pt x="674" y="144"/>
                </a:lnTo>
                <a:lnTo>
                  <a:pt x="594" y="143"/>
                </a:lnTo>
                <a:lnTo>
                  <a:pt x="490" y="143"/>
                </a:lnTo>
                <a:lnTo>
                  <a:pt x="456" y="144"/>
                </a:lnTo>
                <a:lnTo>
                  <a:pt x="426" y="145"/>
                </a:lnTo>
                <a:lnTo>
                  <a:pt x="399" y="147"/>
                </a:lnTo>
                <a:lnTo>
                  <a:pt x="373" y="150"/>
                </a:lnTo>
                <a:lnTo>
                  <a:pt x="347" y="152"/>
                </a:lnTo>
                <a:lnTo>
                  <a:pt x="320" y="154"/>
                </a:lnTo>
                <a:lnTo>
                  <a:pt x="290" y="155"/>
                </a:lnTo>
                <a:lnTo>
                  <a:pt x="258" y="156"/>
                </a:lnTo>
                <a:close/>
                <a:moveTo>
                  <a:pt x="172" y="119"/>
                </a:moveTo>
                <a:lnTo>
                  <a:pt x="172" y="156"/>
                </a:lnTo>
                <a:lnTo>
                  <a:pt x="145" y="156"/>
                </a:lnTo>
                <a:lnTo>
                  <a:pt x="122" y="157"/>
                </a:lnTo>
                <a:lnTo>
                  <a:pt x="102" y="159"/>
                </a:lnTo>
                <a:lnTo>
                  <a:pt x="83" y="161"/>
                </a:lnTo>
                <a:lnTo>
                  <a:pt x="65" y="164"/>
                </a:lnTo>
                <a:lnTo>
                  <a:pt x="45" y="166"/>
                </a:lnTo>
                <a:lnTo>
                  <a:pt x="25" y="167"/>
                </a:lnTo>
                <a:lnTo>
                  <a:pt x="1" y="168"/>
                </a:lnTo>
                <a:lnTo>
                  <a:pt x="0" y="174"/>
                </a:lnTo>
                <a:lnTo>
                  <a:pt x="0" y="183"/>
                </a:lnTo>
                <a:lnTo>
                  <a:pt x="0" y="195"/>
                </a:lnTo>
                <a:lnTo>
                  <a:pt x="1" y="208"/>
                </a:lnTo>
                <a:lnTo>
                  <a:pt x="4" y="243"/>
                </a:lnTo>
                <a:lnTo>
                  <a:pt x="9" y="283"/>
                </a:lnTo>
                <a:lnTo>
                  <a:pt x="24" y="381"/>
                </a:lnTo>
                <a:lnTo>
                  <a:pt x="41" y="490"/>
                </a:lnTo>
                <a:lnTo>
                  <a:pt x="59" y="602"/>
                </a:lnTo>
                <a:lnTo>
                  <a:pt x="77" y="702"/>
                </a:lnTo>
                <a:lnTo>
                  <a:pt x="90" y="782"/>
                </a:lnTo>
                <a:lnTo>
                  <a:pt x="97" y="830"/>
                </a:lnTo>
                <a:lnTo>
                  <a:pt x="103" y="874"/>
                </a:lnTo>
                <a:lnTo>
                  <a:pt x="107" y="917"/>
                </a:lnTo>
                <a:lnTo>
                  <a:pt x="113" y="959"/>
                </a:lnTo>
                <a:lnTo>
                  <a:pt x="118" y="1003"/>
                </a:lnTo>
                <a:lnTo>
                  <a:pt x="124" y="1045"/>
                </a:lnTo>
                <a:lnTo>
                  <a:pt x="130" y="1088"/>
                </a:lnTo>
                <a:lnTo>
                  <a:pt x="135" y="1132"/>
                </a:lnTo>
                <a:lnTo>
                  <a:pt x="142" y="1177"/>
                </a:lnTo>
                <a:lnTo>
                  <a:pt x="149" y="1238"/>
                </a:lnTo>
                <a:lnTo>
                  <a:pt x="154" y="1289"/>
                </a:lnTo>
                <a:lnTo>
                  <a:pt x="156" y="1332"/>
                </a:lnTo>
                <a:lnTo>
                  <a:pt x="158" y="1365"/>
                </a:lnTo>
                <a:lnTo>
                  <a:pt x="159" y="1379"/>
                </a:lnTo>
                <a:lnTo>
                  <a:pt x="161" y="1392"/>
                </a:lnTo>
                <a:lnTo>
                  <a:pt x="163" y="1403"/>
                </a:lnTo>
                <a:lnTo>
                  <a:pt x="167" y="1412"/>
                </a:lnTo>
                <a:lnTo>
                  <a:pt x="171" y="1420"/>
                </a:lnTo>
                <a:lnTo>
                  <a:pt x="176" y="1426"/>
                </a:lnTo>
                <a:lnTo>
                  <a:pt x="182" y="1431"/>
                </a:lnTo>
                <a:lnTo>
                  <a:pt x="191" y="1436"/>
                </a:lnTo>
                <a:lnTo>
                  <a:pt x="200" y="1439"/>
                </a:lnTo>
                <a:lnTo>
                  <a:pt x="211" y="1441"/>
                </a:lnTo>
                <a:lnTo>
                  <a:pt x="224" y="1442"/>
                </a:lnTo>
                <a:lnTo>
                  <a:pt x="239" y="1442"/>
                </a:lnTo>
                <a:lnTo>
                  <a:pt x="277" y="1442"/>
                </a:lnTo>
                <a:lnTo>
                  <a:pt x="325" y="1439"/>
                </a:lnTo>
                <a:lnTo>
                  <a:pt x="385" y="1436"/>
                </a:lnTo>
                <a:lnTo>
                  <a:pt x="458" y="1433"/>
                </a:lnTo>
                <a:lnTo>
                  <a:pt x="545" y="1430"/>
                </a:lnTo>
                <a:lnTo>
                  <a:pt x="649" y="1429"/>
                </a:lnTo>
                <a:lnTo>
                  <a:pt x="695" y="1429"/>
                </a:lnTo>
                <a:lnTo>
                  <a:pt x="745" y="1428"/>
                </a:lnTo>
                <a:lnTo>
                  <a:pt x="795" y="1427"/>
                </a:lnTo>
                <a:lnTo>
                  <a:pt x="847" y="1426"/>
                </a:lnTo>
                <a:lnTo>
                  <a:pt x="898" y="1426"/>
                </a:lnTo>
                <a:lnTo>
                  <a:pt x="948" y="1426"/>
                </a:lnTo>
                <a:lnTo>
                  <a:pt x="995" y="1427"/>
                </a:lnTo>
                <a:lnTo>
                  <a:pt x="1040" y="1430"/>
                </a:lnTo>
                <a:lnTo>
                  <a:pt x="1089" y="1434"/>
                </a:lnTo>
                <a:lnTo>
                  <a:pt x="1138" y="1437"/>
                </a:lnTo>
                <a:lnTo>
                  <a:pt x="1190" y="1439"/>
                </a:lnTo>
                <a:lnTo>
                  <a:pt x="1245" y="1440"/>
                </a:lnTo>
                <a:lnTo>
                  <a:pt x="1300" y="1442"/>
                </a:lnTo>
                <a:lnTo>
                  <a:pt x="1356" y="1442"/>
                </a:lnTo>
                <a:lnTo>
                  <a:pt x="1414" y="1443"/>
                </a:lnTo>
                <a:lnTo>
                  <a:pt x="1471" y="1443"/>
                </a:lnTo>
                <a:lnTo>
                  <a:pt x="1529" y="1443"/>
                </a:lnTo>
                <a:lnTo>
                  <a:pt x="1587" y="1443"/>
                </a:lnTo>
                <a:lnTo>
                  <a:pt x="1645" y="1443"/>
                </a:lnTo>
                <a:lnTo>
                  <a:pt x="1702" y="1442"/>
                </a:lnTo>
                <a:lnTo>
                  <a:pt x="1759" y="1442"/>
                </a:lnTo>
                <a:lnTo>
                  <a:pt x="1814" y="1442"/>
                </a:lnTo>
                <a:lnTo>
                  <a:pt x="1868" y="1441"/>
                </a:lnTo>
                <a:lnTo>
                  <a:pt x="1921" y="1441"/>
                </a:lnTo>
                <a:lnTo>
                  <a:pt x="1929" y="1441"/>
                </a:lnTo>
                <a:lnTo>
                  <a:pt x="1936" y="1439"/>
                </a:lnTo>
                <a:lnTo>
                  <a:pt x="1941" y="1436"/>
                </a:lnTo>
                <a:lnTo>
                  <a:pt x="1946" y="1430"/>
                </a:lnTo>
                <a:lnTo>
                  <a:pt x="1952" y="1425"/>
                </a:lnTo>
                <a:lnTo>
                  <a:pt x="1956" y="1417"/>
                </a:lnTo>
                <a:lnTo>
                  <a:pt x="1959" y="1410"/>
                </a:lnTo>
                <a:lnTo>
                  <a:pt x="1963" y="1401"/>
                </a:lnTo>
                <a:lnTo>
                  <a:pt x="1966" y="1390"/>
                </a:lnTo>
                <a:lnTo>
                  <a:pt x="1968" y="1379"/>
                </a:lnTo>
                <a:lnTo>
                  <a:pt x="1970" y="1369"/>
                </a:lnTo>
                <a:lnTo>
                  <a:pt x="1972" y="1356"/>
                </a:lnTo>
                <a:lnTo>
                  <a:pt x="1975" y="1329"/>
                </a:lnTo>
                <a:lnTo>
                  <a:pt x="1976" y="1300"/>
                </a:lnTo>
                <a:lnTo>
                  <a:pt x="1976" y="1237"/>
                </a:lnTo>
                <a:lnTo>
                  <a:pt x="1975" y="1172"/>
                </a:lnTo>
                <a:lnTo>
                  <a:pt x="1971" y="1108"/>
                </a:lnTo>
                <a:lnTo>
                  <a:pt x="1970" y="1049"/>
                </a:lnTo>
                <a:lnTo>
                  <a:pt x="1970" y="1023"/>
                </a:lnTo>
                <a:lnTo>
                  <a:pt x="1970" y="997"/>
                </a:lnTo>
                <a:lnTo>
                  <a:pt x="1970" y="971"/>
                </a:lnTo>
                <a:lnTo>
                  <a:pt x="1970" y="945"/>
                </a:lnTo>
                <a:lnTo>
                  <a:pt x="1970" y="919"/>
                </a:lnTo>
                <a:lnTo>
                  <a:pt x="1970" y="893"/>
                </a:lnTo>
                <a:lnTo>
                  <a:pt x="1970" y="867"/>
                </a:lnTo>
                <a:lnTo>
                  <a:pt x="1971" y="841"/>
                </a:lnTo>
                <a:lnTo>
                  <a:pt x="1933" y="254"/>
                </a:lnTo>
                <a:lnTo>
                  <a:pt x="1885" y="255"/>
                </a:lnTo>
                <a:lnTo>
                  <a:pt x="1830" y="257"/>
                </a:lnTo>
                <a:lnTo>
                  <a:pt x="1771" y="261"/>
                </a:lnTo>
                <a:lnTo>
                  <a:pt x="1706" y="266"/>
                </a:lnTo>
                <a:lnTo>
                  <a:pt x="1637" y="270"/>
                </a:lnTo>
                <a:lnTo>
                  <a:pt x="1565" y="274"/>
                </a:lnTo>
                <a:lnTo>
                  <a:pt x="1488" y="277"/>
                </a:lnTo>
                <a:lnTo>
                  <a:pt x="1407" y="278"/>
                </a:lnTo>
                <a:lnTo>
                  <a:pt x="1350" y="278"/>
                </a:lnTo>
                <a:lnTo>
                  <a:pt x="1296" y="277"/>
                </a:lnTo>
                <a:lnTo>
                  <a:pt x="1244" y="274"/>
                </a:lnTo>
                <a:lnTo>
                  <a:pt x="1193" y="272"/>
                </a:lnTo>
                <a:lnTo>
                  <a:pt x="1142" y="270"/>
                </a:lnTo>
                <a:lnTo>
                  <a:pt x="1091" y="268"/>
                </a:lnTo>
                <a:lnTo>
                  <a:pt x="1036" y="267"/>
                </a:lnTo>
                <a:lnTo>
                  <a:pt x="979" y="266"/>
                </a:lnTo>
                <a:lnTo>
                  <a:pt x="980" y="246"/>
                </a:lnTo>
                <a:lnTo>
                  <a:pt x="983" y="219"/>
                </a:lnTo>
                <a:lnTo>
                  <a:pt x="987" y="188"/>
                </a:lnTo>
                <a:lnTo>
                  <a:pt x="989" y="153"/>
                </a:lnTo>
                <a:lnTo>
                  <a:pt x="990" y="135"/>
                </a:lnTo>
                <a:lnTo>
                  <a:pt x="990" y="118"/>
                </a:lnTo>
                <a:lnTo>
                  <a:pt x="989" y="102"/>
                </a:lnTo>
                <a:lnTo>
                  <a:pt x="988" y="84"/>
                </a:lnTo>
                <a:lnTo>
                  <a:pt x="986" y="69"/>
                </a:lnTo>
                <a:lnTo>
                  <a:pt x="981" y="55"/>
                </a:lnTo>
                <a:lnTo>
                  <a:pt x="977" y="42"/>
                </a:lnTo>
                <a:lnTo>
                  <a:pt x="969" y="30"/>
                </a:lnTo>
                <a:lnTo>
                  <a:pt x="966" y="27"/>
                </a:lnTo>
                <a:lnTo>
                  <a:pt x="962" y="24"/>
                </a:lnTo>
                <a:lnTo>
                  <a:pt x="955" y="20"/>
                </a:lnTo>
                <a:lnTo>
                  <a:pt x="949" y="18"/>
                </a:lnTo>
                <a:lnTo>
                  <a:pt x="930" y="13"/>
                </a:lnTo>
                <a:lnTo>
                  <a:pt x="907" y="8"/>
                </a:lnTo>
                <a:lnTo>
                  <a:pt x="883" y="5"/>
                </a:lnTo>
                <a:lnTo>
                  <a:pt x="854" y="3"/>
                </a:lnTo>
                <a:lnTo>
                  <a:pt x="825" y="2"/>
                </a:lnTo>
                <a:lnTo>
                  <a:pt x="794" y="1"/>
                </a:lnTo>
                <a:lnTo>
                  <a:pt x="732" y="0"/>
                </a:lnTo>
                <a:lnTo>
                  <a:pt x="674" y="1"/>
                </a:lnTo>
                <a:lnTo>
                  <a:pt x="628" y="3"/>
                </a:lnTo>
                <a:lnTo>
                  <a:pt x="596" y="5"/>
                </a:lnTo>
                <a:lnTo>
                  <a:pt x="565" y="7"/>
                </a:lnTo>
                <a:lnTo>
                  <a:pt x="518" y="8"/>
                </a:lnTo>
                <a:lnTo>
                  <a:pt x="462" y="9"/>
                </a:lnTo>
                <a:lnTo>
                  <a:pt x="401" y="9"/>
                </a:lnTo>
                <a:lnTo>
                  <a:pt x="339" y="11"/>
                </a:lnTo>
                <a:lnTo>
                  <a:pt x="282" y="13"/>
                </a:lnTo>
                <a:lnTo>
                  <a:pt x="257" y="15"/>
                </a:lnTo>
                <a:lnTo>
                  <a:pt x="234" y="17"/>
                </a:lnTo>
                <a:lnTo>
                  <a:pt x="214" y="20"/>
                </a:lnTo>
                <a:lnTo>
                  <a:pt x="198" y="24"/>
                </a:lnTo>
                <a:lnTo>
                  <a:pt x="190" y="27"/>
                </a:lnTo>
                <a:lnTo>
                  <a:pt x="182" y="31"/>
                </a:lnTo>
                <a:lnTo>
                  <a:pt x="175" y="36"/>
                </a:lnTo>
                <a:lnTo>
                  <a:pt x="171" y="39"/>
                </a:lnTo>
                <a:lnTo>
                  <a:pt x="168" y="44"/>
                </a:lnTo>
                <a:lnTo>
                  <a:pt x="166" y="49"/>
                </a:lnTo>
                <a:lnTo>
                  <a:pt x="165" y="54"/>
                </a:lnTo>
                <a:lnTo>
                  <a:pt x="165" y="59"/>
                </a:lnTo>
                <a:lnTo>
                  <a:pt x="168" y="87"/>
                </a:lnTo>
                <a:lnTo>
                  <a:pt x="172" y="11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33" name="Freeform 30"/>
          <p:cNvSpPr>
            <a:spLocks noEditPoints="1"/>
          </p:cNvSpPr>
          <p:nvPr/>
        </p:nvSpPr>
        <p:spPr bwMode="auto">
          <a:xfrm>
            <a:off x="6497849" y="958915"/>
            <a:ext cx="435790" cy="447839"/>
          </a:xfrm>
          <a:custGeom>
            <a:avLst/>
            <a:gdLst>
              <a:gd name="T0" fmla="*/ 221 w 1738"/>
              <a:gd name="T1" fmla="*/ 1573 h 1782"/>
              <a:gd name="T2" fmla="*/ 152 w 1738"/>
              <a:gd name="T3" fmla="*/ 1529 h 1782"/>
              <a:gd name="T4" fmla="*/ 181 w 1738"/>
              <a:gd name="T5" fmla="*/ 1405 h 1782"/>
              <a:gd name="T6" fmla="*/ 305 w 1738"/>
              <a:gd name="T7" fmla="*/ 1155 h 1782"/>
              <a:gd name="T8" fmla="*/ 446 w 1738"/>
              <a:gd name="T9" fmla="*/ 1211 h 1782"/>
              <a:gd name="T10" fmla="*/ 558 w 1738"/>
              <a:gd name="T11" fmla="*/ 1292 h 1782"/>
              <a:gd name="T12" fmla="*/ 621 w 1738"/>
              <a:gd name="T13" fmla="*/ 1366 h 1782"/>
              <a:gd name="T14" fmla="*/ 649 w 1738"/>
              <a:gd name="T15" fmla="*/ 1445 h 1782"/>
              <a:gd name="T16" fmla="*/ 1054 w 1738"/>
              <a:gd name="T17" fmla="*/ 898 h 1782"/>
              <a:gd name="T18" fmla="*/ 1272 w 1738"/>
              <a:gd name="T19" fmla="*/ 688 h 1782"/>
              <a:gd name="T20" fmla="*/ 1319 w 1738"/>
              <a:gd name="T21" fmla="*/ 720 h 1782"/>
              <a:gd name="T22" fmla="*/ 1272 w 1738"/>
              <a:gd name="T23" fmla="*/ 789 h 1782"/>
              <a:gd name="T24" fmla="*/ 605 w 1738"/>
              <a:gd name="T25" fmla="*/ 1218 h 1782"/>
              <a:gd name="T26" fmla="*/ 538 w 1738"/>
              <a:gd name="T27" fmla="*/ 1167 h 1782"/>
              <a:gd name="T28" fmla="*/ 524 w 1738"/>
              <a:gd name="T29" fmla="*/ 1124 h 1782"/>
              <a:gd name="T30" fmla="*/ 753 w 1738"/>
              <a:gd name="T31" fmla="*/ 897 h 1782"/>
              <a:gd name="T32" fmla="*/ 905 w 1738"/>
              <a:gd name="T33" fmla="*/ 755 h 1782"/>
              <a:gd name="T34" fmla="*/ 1094 w 1738"/>
              <a:gd name="T35" fmla="*/ 565 h 1782"/>
              <a:gd name="T36" fmla="*/ 1175 w 1738"/>
              <a:gd name="T37" fmla="*/ 515 h 1782"/>
              <a:gd name="T38" fmla="*/ 700 w 1738"/>
              <a:gd name="T39" fmla="*/ 1148 h 1782"/>
              <a:gd name="T40" fmla="*/ 383 w 1738"/>
              <a:gd name="T41" fmla="*/ 1079 h 1782"/>
              <a:gd name="T42" fmla="*/ 427 w 1738"/>
              <a:gd name="T43" fmla="*/ 1022 h 1782"/>
              <a:gd name="T44" fmla="*/ 924 w 1738"/>
              <a:gd name="T45" fmla="*/ 522 h 1782"/>
              <a:gd name="T46" fmla="*/ 1003 w 1738"/>
              <a:gd name="T47" fmla="*/ 429 h 1782"/>
              <a:gd name="T48" fmla="*/ 1077 w 1738"/>
              <a:gd name="T49" fmla="*/ 454 h 1782"/>
              <a:gd name="T50" fmla="*/ 1003 w 1738"/>
              <a:gd name="T51" fmla="*/ 540 h 1782"/>
              <a:gd name="T52" fmla="*/ 452 w 1738"/>
              <a:gd name="T53" fmla="*/ 1075 h 1782"/>
              <a:gd name="T54" fmla="*/ 400 w 1738"/>
              <a:gd name="T55" fmla="*/ 1094 h 1782"/>
              <a:gd name="T56" fmla="*/ 1317 w 1738"/>
              <a:gd name="T57" fmla="*/ 110 h 1782"/>
              <a:gd name="T58" fmla="*/ 1432 w 1738"/>
              <a:gd name="T59" fmla="*/ 167 h 1782"/>
              <a:gd name="T60" fmla="*/ 1584 w 1738"/>
              <a:gd name="T61" fmla="*/ 305 h 1782"/>
              <a:gd name="T62" fmla="*/ 1630 w 1738"/>
              <a:gd name="T63" fmla="*/ 418 h 1782"/>
              <a:gd name="T64" fmla="*/ 1500 w 1738"/>
              <a:gd name="T65" fmla="*/ 535 h 1782"/>
              <a:gd name="T66" fmla="*/ 1417 w 1738"/>
              <a:gd name="T67" fmla="*/ 634 h 1782"/>
              <a:gd name="T68" fmla="*/ 1345 w 1738"/>
              <a:gd name="T69" fmla="*/ 557 h 1782"/>
              <a:gd name="T70" fmla="*/ 1226 w 1738"/>
              <a:gd name="T71" fmla="*/ 444 h 1782"/>
              <a:gd name="T72" fmla="*/ 1088 w 1738"/>
              <a:gd name="T73" fmla="*/ 373 h 1782"/>
              <a:gd name="T74" fmla="*/ 1109 w 1738"/>
              <a:gd name="T75" fmla="*/ 303 h 1782"/>
              <a:gd name="T76" fmla="*/ 1248 w 1738"/>
              <a:gd name="T77" fmla="*/ 124 h 1782"/>
              <a:gd name="T78" fmla="*/ 5 w 1738"/>
              <a:gd name="T79" fmla="*/ 1762 h 1782"/>
              <a:gd name="T80" fmla="*/ 35 w 1738"/>
              <a:gd name="T81" fmla="*/ 1782 h 1782"/>
              <a:gd name="T82" fmla="*/ 117 w 1738"/>
              <a:gd name="T83" fmla="*/ 1766 h 1782"/>
              <a:gd name="T84" fmla="*/ 295 w 1738"/>
              <a:gd name="T85" fmla="*/ 1690 h 1782"/>
              <a:gd name="T86" fmla="*/ 496 w 1738"/>
              <a:gd name="T87" fmla="*/ 1600 h 1782"/>
              <a:gd name="T88" fmla="*/ 716 w 1738"/>
              <a:gd name="T89" fmla="*/ 1496 h 1782"/>
              <a:gd name="T90" fmla="*/ 809 w 1738"/>
              <a:gd name="T91" fmla="*/ 1415 h 1782"/>
              <a:gd name="T92" fmla="*/ 1257 w 1738"/>
              <a:gd name="T93" fmla="*/ 928 h 1782"/>
              <a:gd name="T94" fmla="*/ 1469 w 1738"/>
              <a:gd name="T95" fmla="*/ 704 h 1782"/>
              <a:gd name="T96" fmla="*/ 1641 w 1738"/>
              <a:gd name="T97" fmla="*/ 517 h 1782"/>
              <a:gd name="T98" fmla="*/ 1728 w 1738"/>
              <a:gd name="T99" fmla="*/ 448 h 1782"/>
              <a:gd name="T100" fmla="*/ 1736 w 1738"/>
              <a:gd name="T101" fmla="*/ 394 h 1782"/>
              <a:gd name="T102" fmla="*/ 1709 w 1738"/>
              <a:gd name="T103" fmla="*/ 325 h 1782"/>
              <a:gd name="T104" fmla="*/ 1588 w 1738"/>
              <a:gd name="T105" fmla="*/ 188 h 1782"/>
              <a:gd name="T106" fmla="*/ 1432 w 1738"/>
              <a:gd name="T107" fmla="*/ 70 h 1782"/>
              <a:gd name="T108" fmla="*/ 1308 w 1738"/>
              <a:gd name="T109" fmla="*/ 17 h 1782"/>
              <a:gd name="T110" fmla="*/ 1130 w 1738"/>
              <a:gd name="T111" fmla="*/ 144 h 1782"/>
              <a:gd name="T112" fmla="*/ 857 w 1738"/>
              <a:gd name="T113" fmla="*/ 467 h 1782"/>
              <a:gd name="T114" fmla="*/ 585 w 1738"/>
              <a:gd name="T115" fmla="*/ 756 h 1782"/>
              <a:gd name="T116" fmla="*/ 374 w 1738"/>
              <a:gd name="T117" fmla="*/ 958 h 1782"/>
              <a:gd name="T118" fmla="*/ 229 w 1738"/>
              <a:gd name="T119" fmla="*/ 1084 h 1782"/>
              <a:gd name="T120" fmla="*/ 157 w 1738"/>
              <a:gd name="T121" fmla="*/ 1219 h 1782"/>
              <a:gd name="T122" fmla="*/ 41 w 1738"/>
              <a:gd name="T123" fmla="*/ 1543 h 1782"/>
              <a:gd name="T124" fmla="*/ 0 w 1738"/>
              <a:gd name="T125" fmla="*/ 1727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8" h="1782">
                <a:moveTo>
                  <a:pt x="244" y="1617"/>
                </a:moveTo>
                <a:lnTo>
                  <a:pt x="241" y="1607"/>
                </a:lnTo>
                <a:lnTo>
                  <a:pt x="238" y="1597"/>
                </a:lnTo>
                <a:lnTo>
                  <a:pt x="232" y="1588"/>
                </a:lnTo>
                <a:lnTo>
                  <a:pt x="228" y="1581"/>
                </a:lnTo>
                <a:lnTo>
                  <a:pt x="221" y="1573"/>
                </a:lnTo>
                <a:lnTo>
                  <a:pt x="216" y="1567"/>
                </a:lnTo>
                <a:lnTo>
                  <a:pt x="208" y="1561"/>
                </a:lnTo>
                <a:lnTo>
                  <a:pt x="202" y="1556"/>
                </a:lnTo>
                <a:lnTo>
                  <a:pt x="187" y="1546"/>
                </a:lnTo>
                <a:lnTo>
                  <a:pt x="169" y="1537"/>
                </a:lnTo>
                <a:lnTo>
                  <a:pt x="152" y="1529"/>
                </a:lnTo>
                <a:lnTo>
                  <a:pt x="135" y="1519"/>
                </a:lnTo>
                <a:lnTo>
                  <a:pt x="144" y="1498"/>
                </a:lnTo>
                <a:lnTo>
                  <a:pt x="153" y="1475"/>
                </a:lnTo>
                <a:lnTo>
                  <a:pt x="163" y="1453"/>
                </a:lnTo>
                <a:lnTo>
                  <a:pt x="173" y="1429"/>
                </a:lnTo>
                <a:lnTo>
                  <a:pt x="181" y="1405"/>
                </a:lnTo>
                <a:lnTo>
                  <a:pt x="190" y="1381"/>
                </a:lnTo>
                <a:lnTo>
                  <a:pt x="200" y="1357"/>
                </a:lnTo>
                <a:lnTo>
                  <a:pt x="207" y="1335"/>
                </a:lnTo>
                <a:lnTo>
                  <a:pt x="281" y="1152"/>
                </a:lnTo>
                <a:lnTo>
                  <a:pt x="293" y="1153"/>
                </a:lnTo>
                <a:lnTo>
                  <a:pt x="305" y="1155"/>
                </a:lnTo>
                <a:lnTo>
                  <a:pt x="317" y="1157"/>
                </a:lnTo>
                <a:lnTo>
                  <a:pt x="330" y="1161"/>
                </a:lnTo>
                <a:lnTo>
                  <a:pt x="358" y="1170"/>
                </a:lnTo>
                <a:lnTo>
                  <a:pt x="386" y="1181"/>
                </a:lnTo>
                <a:lnTo>
                  <a:pt x="417" y="1195"/>
                </a:lnTo>
                <a:lnTo>
                  <a:pt x="446" y="1211"/>
                </a:lnTo>
                <a:lnTo>
                  <a:pt x="475" y="1229"/>
                </a:lnTo>
                <a:lnTo>
                  <a:pt x="504" y="1249"/>
                </a:lnTo>
                <a:lnTo>
                  <a:pt x="519" y="1258"/>
                </a:lnTo>
                <a:lnTo>
                  <a:pt x="532" y="1269"/>
                </a:lnTo>
                <a:lnTo>
                  <a:pt x="546" y="1280"/>
                </a:lnTo>
                <a:lnTo>
                  <a:pt x="558" y="1292"/>
                </a:lnTo>
                <a:lnTo>
                  <a:pt x="571" y="1303"/>
                </a:lnTo>
                <a:lnTo>
                  <a:pt x="581" y="1316"/>
                </a:lnTo>
                <a:lnTo>
                  <a:pt x="592" y="1328"/>
                </a:lnTo>
                <a:lnTo>
                  <a:pt x="602" y="1340"/>
                </a:lnTo>
                <a:lnTo>
                  <a:pt x="612" y="1353"/>
                </a:lnTo>
                <a:lnTo>
                  <a:pt x="621" y="1366"/>
                </a:lnTo>
                <a:lnTo>
                  <a:pt x="627" y="1379"/>
                </a:lnTo>
                <a:lnTo>
                  <a:pt x="634" y="1392"/>
                </a:lnTo>
                <a:lnTo>
                  <a:pt x="639" y="1405"/>
                </a:lnTo>
                <a:lnTo>
                  <a:pt x="643" y="1419"/>
                </a:lnTo>
                <a:lnTo>
                  <a:pt x="647" y="1432"/>
                </a:lnTo>
                <a:lnTo>
                  <a:pt x="649" y="1445"/>
                </a:lnTo>
                <a:lnTo>
                  <a:pt x="244" y="1617"/>
                </a:lnTo>
                <a:close/>
                <a:moveTo>
                  <a:pt x="721" y="1372"/>
                </a:moveTo>
                <a:lnTo>
                  <a:pt x="685" y="1299"/>
                </a:lnTo>
                <a:lnTo>
                  <a:pt x="982" y="971"/>
                </a:lnTo>
                <a:lnTo>
                  <a:pt x="1015" y="937"/>
                </a:lnTo>
                <a:lnTo>
                  <a:pt x="1054" y="898"/>
                </a:lnTo>
                <a:lnTo>
                  <a:pt x="1097" y="855"/>
                </a:lnTo>
                <a:lnTo>
                  <a:pt x="1142" y="809"/>
                </a:lnTo>
                <a:lnTo>
                  <a:pt x="1188" y="764"/>
                </a:lnTo>
                <a:lnTo>
                  <a:pt x="1231" y="724"/>
                </a:lnTo>
                <a:lnTo>
                  <a:pt x="1253" y="706"/>
                </a:lnTo>
                <a:lnTo>
                  <a:pt x="1272" y="688"/>
                </a:lnTo>
                <a:lnTo>
                  <a:pt x="1292" y="674"/>
                </a:lnTo>
                <a:lnTo>
                  <a:pt x="1309" y="661"/>
                </a:lnTo>
                <a:lnTo>
                  <a:pt x="1315" y="685"/>
                </a:lnTo>
                <a:lnTo>
                  <a:pt x="1319" y="704"/>
                </a:lnTo>
                <a:lnTo>
                  <a:pt x="1319" y="712"/>
                </a:lnTo>
                <a:lnTo>
                  <a:pt x="1319" y="720"/>
                </a:lnTo>
                <a:lnTo>
                  <a:pt x="1316" y="729"/>
                </a:lnTo>
                <a:lnTo>
                  <a:pt x="1311" y="738"/>
                </a:lnTo>
                <a:lnTo>
                  <a:pt x="1306" y="748"/>
                </a:lnTo>
                <a:lnTo>
                  <a:pt x="1297" y="760"/>
                </a:lnTo>
                <a:lnTo>
                  <a:pt x="1286" y="773"/>
                </a:lnTo>
                <a:lnTo>
                  <a:pt x="1272" y="789"/>
                </a:lnTo>
                <a:lnTo>
                  <a:pt x="1235" y="827"/>
                </a:lnTo>
                <a:lnTo>
                  <a:pt x="1183" y="880"/>
                </a:lnTo>
                <a:lnTo>
                  <a:pt x="721" y="1372"/>
                </a:lnTo>
                <a:close/>
                <a:moveTo>
                  <a:pt x="624" y="1225"/>
                </a:moveTo>
                <a:lnTo>
                  <a:pt x="614" y="1223"/>
                </a:lnTo>
                <a:lnTo>
                  <a:pt x="605" y="1218"/>
                </a:lnTo>
                <a:lnTo>
                  <a:pt x="598" y="1214"/>
                </a:lnTo>
                <a:lnTo>
                  <a:pt x="590" y="1210"/>
                </a:lnTo>
                <a:lnTo>
                  <a:pt x="577" y="1200"/>
                </a:lnTo>
                <a:lnTo>
                  <a:pt x="564" y="1189"/>
                </a:lnTo>
                <a:lnTo>
                  <a:pt x="551" y="1178"/>
                </a:lnTo>
                <a:lnTo>
                  <a:pt x="538" y="1167"/>
                </a:lnTo>
                <a:lnTo>
                  <a:pt x="529" y="1163"/>
                </a:lnTo>
                <a:lnTo>
                  <a:pt x="521" y="1159"/>
                </a:lnTo>
                <a:lnTo>
                  <a:pt x="512" y="1155"/>
                </a:lnTo>
                <a:lnTo>
                  <a:pt x="501" y="1152"/>
                </a:lnTo>
                <a:lnTo>
                  <a:pt x="511" y="1139"/>
                </a:lnTo>
                <a:lnTo>
                  <a:pt x="524" y="1124"/>
                </a:lnTo>
                <a:lnTo>
                  <a:pt x="540" y="1105"/>
                </a:lnTo>
                <a:lnTo>
                  <a:pt x="559" y="1085"/>
                </a:lnTo>
                <a:lnTo>
                  <a:pt x="603" y="1040"/>
                </a:lnTo>
                <a:lnTo>
                  <a:pt x="653" y="991"/>
                </a:lnTo>
                <a:lnTo>
                  <a:pt x="704" y="943"/>
                </a:lnTo>
                <a:lnTo>
                  <a:pt x="753" y="897"/>
                </a:lnTo>
                <a:lnTo>
                  <a:pt x="795" y="858"/>
                </a:lnTo>
                <a:lnTo>
                  <a:pt x="829" y="830"/>
                </a:lnTo>
                <a:lnTo>
                  <a:pt x="845" y="814"/>
                </a:lnTo>
                <a:lnTo>
                  <a:pt x="863" y="797"/>
                </a:lnTo>
                <a:lnTo>
                  <a:pt x="884" y="776"/>
                </a:lnTo>
                <a:lnTo>
                  <a:pt x="905" y="755"/>
                </a:lnTo>
                <a:lnTo>
                  <a:pt x="951" y="706"/>
                </a:lnTo>
                <a:lnTo>
                  <a:pt x="999" y="655"/>
                </a:lnTo>
                <a:lnTo>
                  <a:pt x="1024" y="630"/>
                </a:lnTo>
                <a:lnTo>
                  <a:pt x="1048" y="607"/>
                </a:lnTo>
                <a:lnTo>
                  <a:pt x="1072" y="584"/>
                </a:lnTo>
                <a:lnTo>
                  <a:pt x="1094" y="565"/>
                </a:lnTo>
                <a:lnTo>
                  <a:pt x="1116" y="547"/>
                </a:lnTo>
                <a:lnTo>
                  <a:pt x="1138" y="532"/>
                </a:lnTo>
                <a:lnTo>
                  <a:pt x="1148" y="527"/>
                </a:lnTo>
                <a:lnTo>
                  <a:pt x="1157" y="521"/>
                </a:lnTo>
                <a:lnTo>
                  <a:pt x="1166" y="518"/>
                </a:lnTo>
                <a:lnTo>
                  <a:pt x="1175" y="515"/>
                </a:lnTo>
                <a:lnTo>
                  <a:pt x="1251" y="585"/>
                </a:lnTo>
                <a:lnTo>
                  <a:pt x="778" y="1061"/>
                </a:lnTo>
                <a:lnTo>
                  <a:pt x="766" y="1075"/>
                </a:lnTo>
                <a:lnTo>
                  <a:pt x="747" y="1096"/>
                </a:lnTo>
                <a:lnTo>
                  <a:pt x="725" y="1121"/>
                </a:lnTo>
                <a:lnTo>
                  <a:pt x="700" y="1148"/>
                </a:lnTo>
                <a:lnTo>
                  <a:pt x="676" y="1175"/>
                </a:lnTo>
                <a:lnTo>
                  <a:pt x="653" y="1198"/>
                </a:lnTo>
                <a:lnTo>
                  <a:pt x="635" y="1216"/>
                </a:lnTo>
                <a:lnTo>
                  <a:pt x="624" y="1225"/>
                </a:lnTo>
                <a:close/>
                <a:moveTo>
                  <a:pt x="379" y="1090"/>
                </a:moveTo>
                <a:lnTo>
                  <a:pt x="383" y="1079"/>
                </a:lnTo>
                <a:lnTo>
                  <a:pt x="387" y="1070"/>
                </a:lnTo>
                <a:lnTo>
                  <a:pt x="394" y="1060"/>
                </a:lnTo>
                <a:lnTo>
                  <a:pt x="401" y="1050"/>
                </a:lnTo>
                <a:lnTo>
                  <a:pt x="409" y="1040"/>
                </a:lnTo>
                <a:lnTo>
                  <a:pt x="418" y="1030"/>
                </a:lnTo>
                <a:lnTo>
                  <a:pt x="427" y="1022"/>
                </a:lnTo>
                <a:lnTo>
                  <a:pt x="438" y="1012"/>
                </a:lnTo>
                <a:lnTo>
                  <a:pt x="461" y="994"/>
                </a:lnTo>
                <a:lnTo>
                  <a:pt x="485" y="973"/>
                </a:lnTo>
                <a:lnTo>
                  <a:pt x="510" y="952"/>
                </a:lnTo>
                <a:lnTo>
                  <a:pt x="535" y="928"/>
                </a:lnTo>
                <a:lnTo>
                  <a:pt x="924" y="522"/>
                </a:lnTo>
                <a:lnTo>
                  <a:pt x="947" y="495"/>
                </a:lnTo>
                <a:lnTo>
                  <a:pt x="966" y="474"/>
                </a:lnTo>
                <a:lnTo>
                  <a:pt x="976" y="464"/>
                </a:lnTo>
                <a:lnTo>
                  <a:pt x="986" y="453"/>
                </a:lnTo>
                <a:lnTo>
                  <a:pt x="995" y="441"/>
                </a:lnTo>
                <a:lnTo>
                  <a:pt x="1003" y="429"/>
                </a:lnTo>
                <a:lnTo>
                  <a:pt x="1021" y="439"/>
                </a:lnTo>
                <a:lnTo>
                  <a:pt x="1035" y="445"/>
                </a:lnTo>
                <a:lnTo>
                  <a:pt x="1042" y="449"/>
                </a:lnTo>
                <a:lnTo>
                  <a:pt x="1052" y="451"/>
                </a:lnTo>
                <a:lnTo>
                  <a:pt x="1063" y="452"/>
                </a:lnTo>
                <a:lnTo>
                  <a:pt x="1077" y="454"/>
                </a:lnTo>
                <a:lnTo>
                  <a:pt x="1074" y="462"/>
                </a:lnTo>
                <a:lnTo>
                  <a:pt x="1068" y="470"/>
                </a:lnTo>
                <a:lnTo>
                  <a:pt x="1061" y="481"/>
                </a:lnTo>
                <a:lnTo>
                  <a:pt x="1051" y="492"/>
                </a:lnTo>
                <a:lnTo>
                  <a:pt x="1029" y="515"/>
                </a:lnTo>
                <a:lnTo>
                  <a:pt x="1003" y="540"/>
                </a:lnTo>
                <a:lnTo>
                  <a:pt x="977" y="565"/>
                </a:lnTo>
                <a:lnTo>
                  <a:pt x="952" y="588"/>
                </a:lnTo>
                <a:lnTo>
                  <a:pt x="931" y="607"/>
                </a:lnTo>
                <a:lnTo>
                  <a:pt x="914" y="622"/>
                </a:lnTo>
                <a:lnTo>
                  <a:pt x="481" y="1045"/>
                </a:lnTo>
                <a:lnTo>
                  <a:pt x="452" y="1075"/>
                </a:lnTo>
                <a:lnTo>
                  <a:pt x="435" y="1092"/>
                </a:lnTo>
                <a:lnTo>
                  <a:pt x="432" y="1094"/>
                </a:lnTo>
                <a:lnTo>
                  <a:pt x="426" y="1096"/>
                </a:lnTo>
                <a:lnTo>
                  <a:pt x="421" y="1097"/>
                </a:lnTo>
                <a:lnTo>
                  <a:pt x="416" y="1097"/>
                </a:lnTo>
                <a:lnTo>
                  <a:pt x="400" y="1094"/>
                </a:lnTo>
                <a:lnTo>
                  <a:pt x="379" y="1090"/>
                </a:lnTo>
                <a:close/>
                <a:moveTo>
                  <a:pt x="1260" y="98"/>
                </a:moveTo>
                <a:lnTo>
                  <a:pt x="1274" y="100"/>
                </a:lnTo>
                <a:lnTo>
                  <a:pt x="1289" y="102"/>
                </a:lnTo>
                <a:lnTo>
                  <a:pt x="1303" y="106"/>
                </a:lnTo>
                <a:lnTo>
                  <a:pt x="1317" y="110"/>
                </a:lnTo>
                <a:lnTo>
                  <a:pt x="1331" y="115"/>
                </a:lnTo>
                <a:lnTo>
                  <a:pt x="1346" y="121"/>
                </a:lnTo>
                <a:lnTo>
                  <a:pt x="1360" y="127"/>
                </a:lnTo>
                <a:lnTo>
                  <a:pt x="1374" y="134"/>
                </a:lnTo>
                <a:lnTo>
                  <a:pt x="1404" y="150"/>
                </a:lnTo>
                <a:lnTo>
                  <a:pt x="1432" y="167"/>
                </a:lnTo>
                <a:lnTo>
                  <a:pt x="1460" y="188"/>
                </a:lnTo>
                <a:lnTo>
                  <a:pt x="1487" y="209"/>
                </a:lnTo>
                <a:lnTo>
                  <a:pt x="1513" y="233"/>
                </a:lnTo>
                <a:lnTo>
                  <a:pt x="1538" y="256"/>
                </a:lnTo>
                <a:lnTo>
                  <a:pt x="1562" y="280"/>
                </a:lnTo>
                <a:lnTo>
                  <a:pt x="1584" y="305"/>
                </a:lnTo>
                <a:lnTo>
                  <a:pt x="1604" y="331"/>
                </a:lnTo>
                <a:lnTo>
                  <a:pt x="1623" y="356"/>
                </a:lnTo>
                <a:lnTo>
                  <a:pt x="1638" y="380"/>
                </a:lnTo>
                <a:lnTo>
                  <a:pt x="1652" y="405"/>
                </a:lnTo>
                <a:lnTo>
                  <a:pt x="1642" y="411"/>
                </a:lnTo>
                <a:lnTo>
                  <a:pt x="1630" y="418"/>
                </a:lnTo>
                <a:lnTo>
                  <a:pt x="1618" y="427"/>
                </a:lnTo>
                <a:lnTo>
                  <a:pt x="1606" y="437"/>
                </a:lnTo>
                <a:lnTo>
                  <a:pt x="1579" y="458"/>
                </a:lnTo>
                <a:lnTo>
                  <a:pt x="1552" y="483"/>
                </a:lnTo>
                <a:lnTo>
                  <a:pt x="1525" y="510"/>
                </a:lnTo>
                <a:lnTo>
                  <a:pt x="1500" y="535"/>
                </a:lnTo>
                <a:lnTo>
                  <a:pt x="1478" y="560"/>
                </a:lnTo>
                <a:lnTo>
                  <a:pt x="1461" y="581"/>
                </a:lnTo>
                <a:lnTo>
                  <a:pt x="1445" y="604"/>
                </a:lnTo>
                <a:lnTo>
                  <a:pt x="1432" y="620"/>
                </a:lnTo>
                <a:lnTo>
                  <a:pt x="1424" y="627"/>
                </a:lnTo>
                <a:lnTo>
                  <a:pt x="1417" y="634"/>
                </a:lnTo>
                <a:lnTo>
                  <a:pt x="1407" y="641"/>
                </a:lnTo>
                <a:lnTo>
                  <a:pt x="1395" y="649"/>
                </a:lnTo>
                <a:lnTo>
                  <a:pt x="1376" y="614"/>
                </a:lnTo>
                <a:lnTo>
                  <a:pt x="1363" y="589"/>
                </a:lnTo>
                <a:lnTo>
                  <a:pt x="1354" y="571"/>
                </a:lnTo>
                <a:lnTo>
                  <a:pt x="1345" y="557"/>
                </a:lnTo>
                <a:lnTo>
                  <a:pt x="1334" y="544"/>
                </a:lnTo>
                <a:lnTo>
                  <a:pt x="1319" y="528"/>
                </a:lnTo>
                <a:lnTo>
                  <a:pt x="1296" y="506"/>
                </a:lnTo>
                <a:lnTo>
                  <a:pt x="1264" y="475"/>
                </a:lnTo>
                <a:lnTo>
                  <a:pt x="1247" y="461"/>
                </a:lnTo>
                <a:lnTo>
                  <a:pt x="1226" y="444"/>
                </a:lnTo>
                <a:lnTo>
                  <a:pt x="1201" y="427"/>
                </a:lnTo>
                <a:lnTo>
                  <a:pt x="1173" y="411"/>
                </a:lnTo>
                <a:lnTo>
                  <a:pt x="1143" y="394"/>
                </a:lnTo>
                <a:lnTo>
                  <a:pt x="1115" y="381"/>
                </a:lnTo>
                <a:lnTo>
                  <a:pt x="1101" y="377"/>
                </a:lnTo>
                <a:lnTo>
                  <a:pt x="1088" y="373"/>
                </a:lnTo>
                <a:lnTo>
                  <a:pt x="1076" y="369"/>
                </a:lnTo>
                <a:lnTo>
                  <a:pt x="1064" y="368"/>
                </a:lnTo>
                <a:lnTo>
                  <a:pt x="1073" y="354"/>
                </a:lnTo>
                <a:lnTo>
                  <a:pt x="1084" y="338"/>
                </a:lnTo>
                <a:lnTo>
                  <a:pt x="1096" y="322"/>
                </a:lnTo>
                <a:lnTo>
                  <a:pt x="1109" y="303"/>
                </a:lnTo>
                <a:lnTo>
                  <a:pt x="1139" y="266"/>
                </a:lnTo>
                <a:lnTo>
                  <a:pt x="1170" y="228"/>
                </a:lnTo>
                <a:lnTo>
                  <a:pt x="1202" y="190"/>
                </a:lnTo>
                <a:lnTo>
                  <a:pt x="1229" y="156"/>
                </a:lnTo>
                <a:lnTo>
                  <a:pt x="1240" y="139"/>
                </a:lnTo>
                <a:lnTo>
                  <a:pt x="1248" y="124"/>
                </a:lnTo>
                <a:lnTo>
                  <a:pt x="1256" y="110"/>
                </a:lnTo>
                <a:lnTo>
                  <a:pt x="1260" y="98"/>
                </a:lnTo>
                <a:close/>
                <a:moveTo>
                  <a:pt x="0" y="1739"/>
                </a:moveTo>
                <a:lnTo>
                  <a:pt x="0" y="1748"/>
                </a:lnTo>
                <a:lnTo>
                  <a:pt x="1" y="1756"/>
                </a:lnTo>
                <a:lnTo>
                  <a:pt x="5" y="1762"/>
                </a:lnTo>
                <a:lnTo>
                  <a:pt x="8" y="1767"/>
                </a:lnTo>
                <a:lnTo>
                  <a:pt x="11" y="1772"/>
                </a:lnTo>
                <a:lnTo>
                  <a:pt x="16" y="1775"/>
                </a:lnTo>
                <a:lnTo>
                  <a:pt x="22" y="1778"/>
                </a:lnTo>
                <a:lnTo>
                  <a:pt x="28" y="1781"/>
                </a:lnTo>
                <a:lnTo>
                  <a:pt x="35" y="1782"/>
                </a:lnTo>
                <a:lnTo>
                  <a:pt x="42" y="1782"/>
                </a:lnTo>
                <a:lnTo>
                  <a:pt x="50" y="1782"/>
                </a:lnTo>
                <a:lnTo>
                  <a:pt x="59" y="1782"/>
                </a:lnTo>
                <a:lnTo>
                  <a:pt x="77" y="1778"/>
                </a:lnTo>
                <a:lnTo>
                  <a:pt x="97" y="1773"/>
                </a:lnTo>
                <a:lnTo>
                  <a:pt x="117" y="1766"/>
                </a:lnTo>
                <a:lnTo>
                  <a:pt x="139" y="1759"/>
                </a:lnTo>
                <a:lnTo>
                  <a:pt x="161" y="1750"/>
                </a:lnTo>
                <a:lnTo>
                  <a:pt x="182" y="1741"/>
                </a:lnTo>
                <a:lnTo>
                  <a:pt x="224" y="1723"/>
                </a:lnTo>
                <a:lnTo>
                  <a:pt x="260" y="1707"/>
                </a:lnTo>
                <a:lnTo>
                  <a:pt x="295" y="1690"/>
                </a:lnTo>
                <a:lnTo>
                  <a:pt x="330" y="1676"/>
                </a:lnTo>
                <a:lnTo>
                  <a:pt x="363" y="1661"/>
                </a:lnTo>
                <a:lnTo>
                  <a:pt x="396" y="1646"/>
                </a:lnTo>
                <a:lnTo>
                  <a:pt x="429" y="1631"/>
                </a:lnTo>
                <a:lnTo>
                  <a:pt x="462" y="1616"/>
                </a:lnTo>
                <a:lnTo>
                  <a:pt x="496" y="1600"/>
                </a:lnTo>
                <a:lnTo>
                  <a:pt x="531" y="1584"/>
                </a:lnTo>
                <a:lnTo>
                  <a:pt x="584" y="1559"/>
                </a:lnTo>
                <a:lnTo>
                  <a:pt x="628" y="1538"/>
                </a:lnTo>
                <a:lnTo>
                  <a:pt x="664" y="1522"/>
                </a:lnTo>
                <a:lnTo>
                  <a:pt x="692" y="1508"/>
                </a:lnTo>
                <a:lnTo>
                  <a:pt x="716" y="1496"/>
                </a:lnTo>
                <a:lnTo>
                  <a:pt x="734" y="1485"/>
                </a:lnTo>
                <a:lnTo>
                  <a:pt x="750" y="1474"/>
                </a:lnTo>
                <a:lnTo>
                  <a:pt x="764" y="1462"/>
                </a:lnTo>
                <a:lnTo>
                  <a:pt x="778" y="1449"/>
                </a:lnTo>
                <a:lnTo>
                  <a:pt x="792" y="1434"/>
                </a:lnTo>
                <a:lnTo>
                  <a:pt x="809" y="1415"/>
                </a:lnTo>
                <a:lnTo>
                  <a:pt x="830" y="1391"/>
                </a:lnTo>
                <a:lnTo>
                  <a:pt x="856" y="1362"/>
                </a:lnTo>
                <a:lnTo>
                  <a:pt x="887" y="1327"/>
                </a:lnTo>
                <a:lnTo>
                  <a:pt x="927" y="1284"/>
                </a:lnTo>
                <a:lnTo>
                  <a:pt x="976" y="1235"/>
                </a:lnTo>
                <a:lnTo>
                  <a:pt x="1257" y="928"/>
                </a:lnTo>
                <a:lnTo>
                  <a:pt x="1270" y="915"/>
                </a:lnTo>
                <a:lnTo>
                  <a:pt x="1282" y="905"/>
                </a:lnTo>
                <a:lnTo>
                  <a:pt x="1294" y="893"/>
                </a:lnTo>
                <a:lnTo>
                  <a:pt x="1306" y="878"/>
                </a:lnTo>
                <a:lnTo>
                  <a:pt x="1447" y="726"/>
                </a:lnTo>
                <a:lnTo>
                  <a:pt x="1469" y="704"/>
                </a:lnTo>
                <a:lnTo>
                  <a:pt x="1496" y="674"/>
                </a:lnTo>
                <a:lnTo>
                  <a:pt x="1526" y="641"/>
                </a:lnTo>
                <a:lnTo>
                  <a:pt x="1558" y="604"/>
                </a:lnTo>
                <a:lnTo>
                  <a:pt x="1591" y="568"/>
                </a:lnTo>
                <a:lnTo>
                  <a:pt x="1625" y="533"/>
                </a:lnTo>
                <a:lnTo>
                  <a:pt x="1641" y="517"/>
                </a:lnTo>
                <a:lnTo>
                  <a:pt x="1657" y="502"/>
                </a:lnTo>
                <a:lnTo>
                  <a:pt x="1672" y="489"/>
                </a:lnTo>
                <a:lnTo>
                  <a:pt x="1687" y="477"/>
                </a:lnTo>
                <a:lnTo>
                  <a:pt x="1709" y="462"/>
                </a:lnTo>
                <a:lnTo>
                  <a:pt x="1725" y="451"/>
                </a:lnTo>
                <a:lnTo>
                  <a:pt x="1728" y="448"/>
                </a:lnTo>
                <a:lnTo>
                  <a:pt x="1731" y="443"/>
                </a:lnTo>
                <a:lnTo>
                  <a:pt x="1732" y="440"/>
                </a:lnTo>
                <a:lnTo>
                  <a:pt x="1734" y="434"/>
                </a:lnTo>
                <a:lnTo>
                  <a:pt x="1736" y="421"/>
                </a:lnTo>
                <a:lnTo>
                  <a:pt x="1738" y="405"/>
                </a:lnTo>
                <a:lnTo>
                  <a:pt x="1736" y="394"/>
                </a:lnTo>
                <a:lnTo>
                  <a:pt x="1735" y="383"/>
                </a:lnTo>
                <a:lnTo>
                  <a:pt x="1732" y="373"/>
                </a:lnTo>
                <a:lnTo>
                  <a:pt x="1728" y="361"/>
                </a:lnTo>
                <a:lnTo>
                  <a:pt x="1722" y="350"/>
                </a:lnTo>
                <a:lnTo>
                  <a:pt x="1716" y="338"/>
                </a:lnTo>
                <a:lnTo>
                  <a:pt x="1709" y="325"/>
                </a:lnTo>
                <a:lnTo>
                  <a:pt x="1702" y="313"/>
                </a:lnTo>
                <a:lnTo>
                  <a:pt x="1683" y="288"/>
                </a:lnTo>
                <a:lnTo>
                  <a:pt x="1662" y="263"/>
                </a:lnTo>
                <a:lnTo>
                  <a:pt x="1639" y="238"/>
                </a:lnTo>
                <a:lnTo>
                  <a:pt x="1614" y="213"/>
                </a:lnTo>
                <a:lnTo>
                  <a:pt x="1588" y="188"/>
                </a:lnTo>
                <a:lnTo>
                  <a:pt x="1561" y="165"/>
                </a:lnTo>
                <a:lnTo>
                  <a:pt x="1534" y="142"/>
                </a:lnTo>
                <a:lnTo>
                  <a:pt x="1507" y="122"/>
                </a:lnTo>
                <a:lnTo>
                  <a:pt x="1481" y="102"/>
                </a:lnTo>
                <a:lnTo>
                  <a:pt x="1456" y="85"/>
                </a:lnTo>
                <a:lnTo>
                  <a:pt x="1432" y="70"/>
                </a:lnTo>
                <a:lnTo>
                  <a:pt x="1411" y="58"/>
                </a:lnTo>
                <a:lnTo>
                  <a:pt x="1387" y="45"/>
                </a:lnTo>
                <a:lnTo>
                  <a:pt x="1367" y="35"/>
                </a:lnTo>
                <a:lnTo>
                  <a:pt x="1347" y="27"/>
                </a:lnTo>
                <a:lnTo>
                  <a:pt x="1328" y="22"/>
                </a:lnTo>
                <a:lnTo>
                  <a:pt x="1308" y="17"/>
                </a:lnTo>
                <a:lnTo>
                  <a:pt x="1286" y="12"/>
                </a:lnTo>
                <a:lnTo>
                  <a:pt x="1263" y="7"/>
                </a:lnTo>
                <a:lnTo>
                  <a:pt x="1235" y="0"/>
                </a:lnTo>
                <a:lnTo>
                  <a:pt x="1204" y="46"/>
                </a:lnTo>
                <a:lnTo>
                  <a:pt x="1169" y="94"/>
                </a:lnTo>
                <a:lnTo>
                  <a:pt x="1130" y="144"/>
                </a:lnTo>
                <a:lnTo>
                  <a:pt x="1089" y="196"/>
                </a:lnTo>
                <a:lnTo>
                  <a:pt x="1046" y="249"/>
                </a:lnTo>
                <a:lnTo>
                  <a:pt x="1000" y="303"/>
                </a:lnTo>
                <a:lnTo>
                  <a:pt x="953" y="357"/>
                </a:lnTo>
                <a:lnTo>
                  <a:pt x="905" y="413"/>
                </a:lnTo>
                <a:lnTo>
                  <a:pt x="857" y="467"/>
                </a:lnTo>
                <a:lnTo>
                  <a:pt x="808" y="520"/>
                </a:lnTo>
                <a:lnTo>
                  <a:pt x="760" y="571"/>
                </a:lnTo>
                <a:lnTo>
                  <a:pt x="714" y="621"/>
                </a:lnTo>
                <a:lnTo>
                  <a:pt x="669" y="669"/>
                </a:lnTo>
                <a:lnTo>
                  <a:pt x="626" y="713"/>
                </a:lnTo>
                <a:lnTo>
                  <a:pt x="585" y="756"/>
                </a:lnTo>
                <a:lnTo>
                  <a:pt x="548" y="794"/>
                </a:lnTo>
                <a:lnTo>
                  <a:pt x="508" y="834"/>
                </a:lnTo>
                <a:lnTo>
                  <a:pt x="472" y="869"/>
                </a:lnTo>
                <a:lnTo>
                  <a:pt x="438" y="900"/>
                </a:lnTo>
                <a:lnTo>
                  <a:pt x="407" y="929"/>
                </a:lnTo>
                <a:lnTo>
                  <a:pt x="374" y="958"/>
                </a:lnTo>
                <a:lnTo>
                  <a:pt x="340" y="987"/>
                </a:lnTo>
                <a:lnTo>
                  <a:pt x="301" y="1018"/>
                </a:lnTo>
                <a:lnTo>
                  <a:pt x="256" y="1053"/>
                </a:lnTo>
                <a:lnTo>
                  <a:pt x="247" y="1061"/>
                </a:lnTo>
                <a:lnTo>
                  <a:pt x="239" y="1071"/>
                </a:lnTo>
                <a:lnTo>
                  <a:pt x="229" y="1084"/>
                </a:lnTo>
                <a:lnTo>
                  <a:pt x="219" y="1098"/>
                </a:lnTo>
                <a:lnTo>
                  <a:pt x="209" y="1114"/>
                </a:lnTo>
                <a:lnTo>
                  <a:pt x="199" y="1132"/>
                </a:lnTo>
                <a:lnTo>
                  <a:pt x="189" y="1152"/>
                </a:lnTo>
                <a:lnTo>
                  <a:pt x="178" y="1173"/>
                </a:lnTo>
                <a:lnTo>
                  <a:pt x="157" y="1219"/>
                </a:lnTo>
                <a:lnTo>
                  <a:pt x="136" y="1270"/>
                </a:lnTo>
                <a:lnTo>
                  <a:pt x="115" y="1324"/>
                </a:lnTo>
                <a:lnTo>
                  <a:pt x="95" y="1379"/>
                </a:lnTo>
                <a:lnTo>
                  <a:pt x="75" y="1434"/>
                </a:lnTo>
                <a:lnTo>
                  <a:pt x="58" y="1490"/>
                </a:lnTo>
                <a:lnTo>
                  <a:pt x="41" y="1543"/>
                </a:lnTo>
                <a:lnTo>
                  <a:pt x="27" y="1593"/>
                </a:lnTo>
                <a:lnTo>
                  <a:pt x="15" y="1638"/>
                </a:lnTo>
                <a:lnTo>
                  <a:pt x="7" y="1680"/>
                </a:lnTo>
                <a:lnTo>
                  <a:pt x="5" y="1697"/>
                </a:lnTo>
                <a:lnTo>
                  <a:pt x="1" y="1713"/>
                </a:lnTo>
                <a:lnTo>
                  <a:pt x="0" y="1727"/>
                </a:lnTo>
                <a:lnTo>
                  <a:pt x="0" y="173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31"/>
          <p:cNvSpPr>
            <a:spLocks noEditPoints="1"/>
          </p:cNvSpPr>
          <p:nvPr/>
        </p:nvSpPr>
        <p:spPr bwMode="auto">
          <a:xfrm>
            <a:off x="3399049" y="984315"/>
            <a:ext cx="504070" cy="414703"/>
          </a:xfrm>
          <a:custGeom>
            <a:avLst/>
            <a:gdLst>
              <a:gd name="T0" fmla="*/ 1257 w 2006"/>
              <a:gd name="T1" fmla="*/ 1562 h 1654"/>
              <a:gd name="T2" fmla="*/ 1195 w 2006"/>
              <a:gd name="T3" fmla="*/ 1225 h 1654"/>
              <a:gd name="T4" fmla="*/ 1173 w 2006"/>
              <a:gd name="T5" fmla="*/ 1087 h 1654"/>
              <a:gd name="T6" fmla="*/ 1091 w 2006"/>
              <a:gd name="T7" fmla="*/ 1098 h 1654"/>
              <a:gd name="T8" fmla="*/ 897 w 2006"/>
              <a:gd name="T9" fmla="*/ 1094 h 1654"/>
              <a:gd name="T10" fmla="*/ 761 w 2006"/>
              <a:gd name="T11" fmla="*/ 1095 h 1654"/>
              <a:gd name="T12" fmla="*/ 728 w 2006"/>
              <a:gd name="T13" fmla="*/ 1157 h 1654"/>
              <a:gd name="T14" fmla="*/ 725 w 2006"/>
              <a:gd name="T15" fmla="*/ 1502 h 1654"/>
              <a:gd name="T16" fmla="*/ 705 w 2006"/>
              <a:gd name="T17" fmla="*/ 1559 h 1654"/>
              <a:gd name="T18" fmla="*/ 477 w 2006"/>
              <a:gd name="T19" fmla="*/ 1568 h 1654"/>
              <a:gd name="T20" fmla="*/ 488 w 2006"/>
              <a:gd name="T21" fmla="*/ 1195 h 1654"/>
              <a:gd name="T22" fmla="*/ 433 w 2006"/>
              <a:gd name="T23" fmla="*/ 1004 h 1654"/>
              <a:gd name="T24" fmla="*/ 269 w 2006"/>
              <a:gd name="T25" fmla="*/ 989 h 1654"/>
              <a:gd name="T26" fmla="*/ 229 w 2006"/>
              <a:gd name="T27" fmla="*/ 878 h 1654"/>
              <a:gd name="T28" fmla="*/ 592 w 2006"/>
              <a:gd name="T29" fmla="*/ 467 h 1654"/>
              <a:gd name="T30" fmla="*/ 1039 w 2006"/>
              <a:gd name="T31" fmla="*/ 124 h 1654"/>
              <a:gd name="T32" fmla="*/ 1224 w 2006"/>
              <a:gd name="T33" fmla="*/ 298 h 1654"/>
              <a:gd name="T34" fmla="*/ 1358 w 2006"/>
              <a:gd name="T35" fmla="*/ 441 h 1654"/>
              <a:gd name="T36" fmla="*/ 1428 w 2006"/>
              <a:gd name="T37" fmla="*/ 422 h 1654"/>
              <a:gd name="T38" fmla="*/ 1453 w 2006"/>
              <a:gd name="T39" fmla="*/ 320 h 1654"/>
              <a:gd name="T40" fmla="*/ 1594 w 2006"/>
              <a:gd name="T41" fmla="*/ 326 h 1654"/>
              <a:gd name="T42" fmla="*/ 1635 w 2006"/>
              <a:gd name="T43" fmla="*/ 638 h 1654"/>
              <a:gd name="T44" fmla="*/ 1647 w 2006"/>
              <a:gd name="T45" fmla="*/ 761 h 1654"/>
              <a:gd name="T46" fmla="*/ 1789 w 2006"/>
              <a:gd name="T47" fmla="*/ 894 h 1654"/>
              <a:gd name="T48" fmla="*/ 1492 w 2006"/>
              <a:gd name="T49" fmla="*/ 979 h 1654"/>
              <a:gd name="T50" fmla="*/ 1454 w 2006"/>
              <a:gd name="T51" fmla="*/ 1145 h 1654"/>
              <a:gd name="T52" fmla="*/ 1455 w 2006"/>
              <a:gd name="T53" fmla="*/ 1454 h 1654"/>
              <a:gd name="T54" fmla="*/ 1 w 2006"/>
              <a:gd name="T55" fmla="*/ 1052 h 1654"/>
              <a:gd name="T56" fmla="*/ 29 w 2006"/>
              <a:gd name="T57" fmla="*/ 1078 h 1654"/>
              <a:gd name="T58" fmla="*/ 257 w 2006"/>
              <a:gd name="T59" fmla="*/ 1077 h 1654"/>
              <a:gd name="T60" fmla="*/ 360 w 2006"/>
              <a:gd name="T61" fmla="*/ 1107 h 1654"/>
              <a:gd name="T62" fmla="*/ 401 w 2006"/>
              <a:gd name="T63" fmla="*/ 1192 h 1654"/>
              <a:gd name="T64" fmla="*/ 398 w 2006"/>
              <a:gd name="T65" fmla="*/ 1442 h 1654"/>
              <a:gd name="T66" fmla="*/ 396 w 2006"/>
              <a:gd name="T67" fmla="*/ 1624 h 1654"/>
              <a:gd name="T68" fmla="*/ 439 w 2006"/>
              <a:gd name="T69" fmla="*/ 1650 h 1654"/>
              <a:gd name="T70" fmla="*/ 620 w 2006"/>
              <a:gd name="T71" fmla="*/ 1653 h 1654"/>
              <a:gd name="T72" fmla="*/ 799 w 2006"/>
              <a:gd name="T73" fmla="*/ 1634 h 1654"/>
              <a:gd name="T74" fmla="*/ 807 w 2006"/>
              <a:gd name="T75" fmla="*/ 1386 h 1654"/>
              <a:gd name="T76" fmla="*/ 816 w 2006"/>
              <a:gd name="T77" fmla="*/ 1225 h 1654"/>
              <a:gd name="T78" fmla="*/ 1106 w 2006"/>
              <a:gd name="T79" fmla="*/ 1213 h 1654"/>
              <a:gd name="T80" fmla="*/ 1098 w 2006"/>
              <a:gd name="T81" fmla="*/ 1419 h 1654"/>
              <a:gd name="T82" fmla="*/ 1121 w 2006"/>
              <a:gd name="T83" fmla="*/ 1627 h 1654"/>
              <a:gd name="T84" fmla="*/ 1540 w 2006"/>
              <a:gd name="T85" fmla="*/ 1474 h 1654"/>
              <a:gd name="T86" fmla="*/ 1542 w 2006"/>
              <a:gd name="T87" fmla="*/ 1077 h 1654"/>
              <a:gd name="T88" fmla="*/ 1961 w 2006"/>
              <a:gd name="T89" fmla="*/ 1086 h 1654"/>
              <a:gd name="T90" fmla="*/ 2005 w 2006"/>
              <a:gd name="T91" fmla="*/ 1060 h 1654"/>
              <a:gd name="T92" fmla="*/ 1982 w 2006"/>
              <a:gd name="T93" fmla="*/ 985 h 1654"/>
              <a:gd name="T94" fmla="*/ 1871 w 2006"/>
              <a:gd name="T95" fmla="*/ 850 h 1654"/>
              <a:gd name="T96" fmla="*/ 1742 w 2006"/>
              <a:gd name="T97" fmla="*/ 734 h 1654"/>
              <a:gd name="T98" fmla="*/ 1554 w 2006"/>
              <a:gd name="T99" fmla="*/ 145 h 1654"/>
              <a:gd name="T100" fmla="*/ 1414 w 2006"/>
              <a:gd name="T101" fmla="*/ 149 h 1654"/>
              <a:gd name="T102" fmla="*/ 1383 w 2006"/>
              <a:gd name="T103" fmla="*/ 181 h 1654"/>
              <a:gd name="T104" fmla="*/ 1305 w 2006"/>
              <a:gd name="T105" fmla="*/ 260 h 1654"/>
              <a:gd name="T106" fmla="*/ 1080 w 2006"/>
              <a:gd name="T107" fmla="*/ 40 h 1654"/>
              <a:gd name="T108" fmla="*/ 1011 w 2006"/>
              <a:gd name="T109" fmla="*/ 0 h 1654"/>
              <a:gd name="T110" fmla="*/ 944 w 2006"/>
              <a:gd name="T111" fmla="*/ 27 h 1654"/>
              <a:gd name="T112" fmla="*/ 742 w 2006"/>
              <a:gd name="T113" fmla="*/ 196 h 1654"/>
              <a:gd name="T114" fmla="*/ 450 w 2006"/>
              <a:gd name="T115" fmla="*/ 496 h 1654"/>
              <a:gd name="T116" fmla="*/ 44 w 2006"/>
              <a:gd name="T117" fmla="*/ 968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6" h="1654">
                <a:moveTo>
                  <a:pt x="1443" y="1555"/>
                </a:moveTo>
                <a:lnTo>
                  <a:pt x="1409" y="1556"/>
                </a:lnTo>
                <a:lnTo>
                  <a:pt x="1375" y="1556"/>
                </a:lnTo>
                <a:lnTo>
                  <a:pt x="1345" y="1557"/>
                </a:lnTo>
                <a:lnTo>
                  <a:pt x="1314" y="1559"/>
                </a:lnTo>
                <a:lnTo>
                  <a:pt x="1285" y="1560"/>
                </a:lnTo>
                <a:lnTo>
                  <a:pt x="1257" y="1562"/>
                </a:lnTo>
                <a:lnTo>
                  <a:pt x="1229" y="1564"/>
                </a:lnTo>
                <a:lnTo>
                  <a:pt x="1199" y="1568"/>
                </a:lnTo>
                <a:lnTo>
                  <a:pt x="1186" y="1371"/>
                </a:lnTo>
                <a:lnTo>
                  <a:pt x="1187" y="1332"/>
                </a:lnTo>
                <a:lnTo>
                  <a:pt x="1190" y="1294"/>
                </a:lnTo>
                <a:lnTo>
                  <a:pt x="1193" y="1258"/>
                </a:lnTo>
                <a:lnTo>
                  <a:pt x="1195" y="1225"/>
                </a:lnTo>
                <a:lnTo>
                  <a:pt x="1196" y="1191"/>
                </a:lnTo>
                <a:lnTo>
                  <a:pt x="1196" y="1157"/>
                </a:lnTo>
                <a:lnTo>
                  <a:pt x="1195" y="1141"/>
                </a:lnTo>
                <a:lnTo>
                  <a:pt x="1193" y="1125"/>
                </a:lnTo>
                <a:lnTo>
                  <a:pt x="1191" y="1107"/>
                </a:lnTo>
                <a:lnTo>
                  <a:pt x="1186" y="1090"/>
                </a:lnTo>
                <a:lnTo>
                  <a:pt x="1173" y="1087"/>
                </a:lnTo>
                <a:lnTo>
                  <a:pt x="1161" y="1086"/>
                </a:lnTo>
                <a:lnTo>
                  <a:pt x="1152" y="1085"/>
                </a:lnTo>
                <a:lnTo>
                  <a:pt x="1143" y="1085"/>
                </a:lnTo>
                <a:lnTo>
                  <a:pt x="1128" y="1086"/>
                </a:lnTo>
                <a:lnTo>
                  <a:pt x="1116" y="1089"/>
                </a:lnTo>
                <a:lnTo>
                  <a:pt x="1104" y="1093"/>
                </a:lnTo>
                <a:lnTo>
                  <a:pt x="1091" y="1098"/>
                </a:lnTo>
                <a:lnTo>
                  <a:pt x="1082" y="1100"/>
                </a:lnTo>
                <a:lnTo>
                  <a:pt x="1074" y="1101"/>
                </a:lnTo>
                <a:lnTo>
                  <a:pt x="1064" y="1102"/>
                </a:lnTo>
                <a:lnTo>
                  <a:pt x="1052" y="1102"/>
                </a:lnTo>
                <a:lnTo>
                  <a:pt x="993" y="1101"/>
                </a:lnTo>
                <a:lnTo>
                  <a:pt x="941" y="1098"/>
                </a:lnTo>
                <a:lnTo>
                  <a:pt x="897" y="1094"/>
                </a:lnTo>
                <a:lnTo>
                  <a:pt x="859" y="1090"/>
                </a:lnTo>
                <a:lnTo>
                  <a:pt x="826" y="1088"/>
                </a:lnTo>
                <a:lnTo>
                  <a:pt x="800" y="1087"/>
                </a:lnTo>
                <a:lnTo>
                  <a:pt x="788" y="1088"/>
                </a:lnTo>
                <a:lnTo>
                  <a:pt x="779" y="1089"/>
                </a:lnTo>
                <a:lnTo>
                  <a:pt x="769" y="1091"/>
                </a:lnTo>
                <a:lnTo>
                  <a:pt x="761" y="1095"/>
                </a:lnTo>
                <a:lnTo>
                  <a:pt x="754" y="1100"/>
                </a:lnTo>
                <a:lnTo>
                  <a:pt x="747" y="1105"/>
                </a:lnTo>
                <a:lnTo>
                  <a:pt x="742" y="1113"/>
                </a:lnTo>
                <a:lnTo>
                  <a:pt x="737" y="1121"/>
                </a:lnTo>
                <a:lnTo>
                  <a:pt x="734" y="1131"/>
                </a:lnTo>
                <a:lnTo>
                  <a:pt x="731" y="1143"/>
                </a:lnTo>
                <a:lnTo>
                  <a:pt x="728" y="1157"/>
                </a:lnTo>
                <a:lnTo>
                  <a:pt x="725" y="1174"/>
                </a:lnTo>
                <a:lnTo>
                  <a:pt x="723" y="1212"/>
                </a:lnTo>
                <a:lnTo>
                  <a:pt x="722" y="1258"/>
                </a:lnTo>
                <a:lnTo>
                  <a:pt x="722" y="1316"/>
                </a:lnTo>
                <a:lnTo>
                  <a:pt x="722" y="1383"/>
                </a:lnTo>
                <a:lnTo>
                  <a:pt x="723" y="1454"/>
                </a:lnTo>
                <a:lnTo>
                  <a:pt x="725" y="1502"/>
                </a:lnTo>
                <a:lnTo>
                  <a:pt x="724" y="1521"/>
                </a:lnTo>
                <a:lnTo>
                  <a:pt x="722" y="1536"/>
                </a:lnTo>
                <a:lnTo>
                  <a:pt x="720" y="1543"/>
                </a:lnTo>
                <a:lnTo>
                  <a:pt x="718" y="1547"/>
                </a:lnTo>
                <a:lnTo>
                  <a:pt x="715" y="1552"/>
                </a:lnTo>
                <a:lnTo>
                  <a:pt x="710" y="1556"/>
                </a:lnTo>
                <a:lnTo>
                  <a:pt x="705" y="1559"/>
                </a:lnTo>
                <a:lnTo>
                  <a:pt x="699" y="1562"/>
                </a:lnTo>
                <a:lnTo>
                  <a:pt x="692" y="1564"/>
                </a:lnTo>
                <a:lnTo>
                  <a:pt x="684" y="1565"/>
                </a:lnTo>
                <a:lnTo>
                  <a:pt x="665" y="1568"/>
                </a:lnTo>
                <a:lnTo>
                  <a:pt x="640" y="1569"/>
                </a:lnTo>
                <a:lnTo>
                  <a:pt x="572" y="1569"/>
                </a:lnTo>
                <a:lnTo>
                  <a:pt x="477" y="1568"/>
                </a:lnTo>
                <a:lnTo>
                  <a:pt x="478" y="1500"/>
                </a:lnTo>
                <a:lnTo>
                  <a:pt x="481" y="1433"/>
                </a:lnTo>
                <a:lnTo>
                  <a:pt x="485" y="1366"/>
                </a:lnTo>
                <a:lnTo>
                  <a:pt x="488" y="1298"/>
                </a:lnTo>
                <a:lnTo>
                  <a:pt x="489" y="1265"/>
                </a:lnTo>
                <a:lnTo>
                  <a:pt x="489" y="1230"/>
                </a:lnTo>
                <a:lnTo>
                  <a:pt x="488" y="1195"/>
                </a:lnTo>
                <a:lnTo>
                  <a:pt x="486" y="1161"/>
                </a:lnTo>
                <a:lnTo>
                  <a:pt x="482" y="1125"/>
                </a:lnTo>
                <a:lnTo>
                  <a:pt x="478" y="1089"/>
                </a:lnTo>
                <a:lnTo>
                  <a:pt x="473" y="1053"/>
                </a:lnTo>
                <a:lnTo>
                  <a:pt x="465" y="1016"/>
                </a:lnTo>
                <a:lnTo>
                  <a:pt x="449" y="1010"/>
                </a:lnTo>
                <a:lnTo>
                  <a:pt x="433" y="1004"/>
                </a:lnTo>
                <a:lnTo>
                  <a:pt x="415" y="1000"/>
                </a:lnTo>
                <a:lnTo>
                  <a:pt x="396" y="997"/>
                </a:lnTo>
                <a:lnTo>
                  <a:pt x="376" y="993"/>
                </a:lnTo>
                <a:lnTo>
                  <a:pt x="357" y="992"/>
                </a:lnTo>
                <a:lnTo>
                  <a:pt x="335" y="990"/>
                </a:lnTo>
                <a:lnTo>
                  <a:pt x="313" y="990"/>
                </a:lnTo>
                <a:lnTo>
                  <a:pt x="269" y="989"/>
                </a:lnTo>
                <a:lnTo>
                  <a:pt x="223" y="990"/>
                </a:lnTo>
                <a:lnTo>
                  <a:pt x="179" y="991"/>
                </a:lnTo>
                <a:lnTo>
                  <a:pt x="134" y="991"/>
                </a:lnTo>
                <a:lnTo>
                  <a:pt x="155" y="964"/>
                </a:lnTo>
                <a:lnTo>
                  <a:pt x="179" y="935"/>
                </a:lnTo>
                <a:lnTo>
                  <a:pt x="205" y="905"/>
                </a:lnTo>
                <a:lnTo>
                  <a:pt x="229" y="878"/>
                </a:lnTo>
                <a:lnTo>
                  <a:pt x="275" y="827"/>
                </a:lnTo>
                <a:lnTo>
                  <a:pt x="324" y="772"/>
                </a:lnTo>
                <a:lnTo>
                  <a:pt x="376" y="711"/>
                </a:lnTo>
                <a:lnTo>
                  <a:pt x="429" y="649"/>
                </a:lnTo>
                <a:lnTo>
                  <a:pt x="484" y="587"/>
                </a:lnTo>
                <a:lnTo>
                  <a:pt x="539" y="526"/>
                </a:lnTo>
                <a:lnTo>
                  <a:pt x="592" y="467"/>
                </a:lnTo>
                <a:lnTo>
                  <a:pt x="645" y="413"/>
                </a:lnTo>
                <a:lnTo>
                  <a:pt x="991" y="98"/>
                </a:lnTo>
                <a:lnTo>
                  <a:pt x="998" y="100"/>
                </a:lnTo>
                <a:lnTo>
                  <a:pt x="1005" y="103"/>
                </a:lnTo>
                <a:lnTo>
                  <a:pt x="1013" y="108"/>
                </a:lnTo>
                <a:lnTo>
                  <a:pt x="1021" y="112"/>
                </a:lnTo>
                <a:lnTo>
                  <a:pt x="1039" y="124"/>
                </a:lnTo>
                <a:lnTo>
                  <a:pt x="1058" y="138"/>
                </a:lnTo>
                <a:lnTo>
                  <a:pt x="1078" y="154"/>
                </a:lnTo>
                <a:lnTo>
                  <a:pt x="1098" y="172"/>
                </a:lnTo>
                <a:lnTo>
                  <a:pt x="1119" y="192"/>
                </a:lnTo>
                <a:lnTo>
                  <a:pt x="1141" y="213"/>
                </a:lnTo>
                <a:lnTo>
                  <a:pt x="1183" y="255"/>
                </a:lnTo>
                <a:lnTo>
                  <a:pt x="1224" y="298"/>
                </a:lnTo>
                <a:lnTo>
                  <a:pt x="1261" y="338"/>
                </a:lnTo>
                <a:lnTo>
                  <a:pt x="1294" y="370"/>
                </a:lnTo>
                <a:lnTo>
                  <a:pt x="1307" y="383"/>
                </a:lnTo>
                <a:lnTo>
                  <a:pt x="1318" y="394"/>
                </a:lnTo>
                <a:lnTo>
                  <a:pt x="1329" y="406"/>
                </a:lnTo>
                <a:lnTo>
                  <a:pt x="1341" y="420"/>
                </a:lnTo>
                <a:lnTo>
                  <a:pt x="1358" y="441"/>
                </a:lnTo>
                <a:lnTo>
                  <a:pt x="1362" y="447"/>
                </a:lnTo>
                <a:lnTo>
                  <a:pt x="1370" y="452"/>
                </a:lnTo>
                <a:lnTo>
                  <a:pt x="1395" y="465"/>
                </a:lnTo>
                <a:lnTo>
                  <a:pt x="1404" y="456"/>
                </a:lnTo>
                <a:lnTo>
                  <a:pt x="1413" y="445"/>
                </a:lnTo>
                <a:lnTo>
                  <a:pt x="1422" y="434"/>
                </a:lnTo>
                <a:lnTo>
                  <a:pt x="1428" y="422"/>
                </a:lnTo>
                <a:lnTo>
                  <a:pt x="1434" y="409"/>
                </a:lnTo>
                <a:lnTo>
                  <a:pt x="1439" y="396"/>
                </a:lnTo>
                <a:lnTo>
                  <a:pt x="1443" y="382"/>
                </a:lnTo>
                <a:lnTo>
                  <a:pt x="1447" y="367"/>
                </a:lnTo>
                <a:lnTo>
                  <a:pt x="1449" y="352"/>
                </a:lnTo>
                <a:lnTo>
                  <a:pt x="1451" y="337"/>
                </a:lnTo>
                <a:lnTo>
                  <a:pt x="1453" y="320"/>
                </a:lnTo>
                <a:lnTo>
                  <a:pt x="1454" y="303"/>
                </a:lnTo>
                <a:lnTo>
                  <a:pt x="1455" y="268"/>
                </a:lnTo>
                <a:lnTo>
                  <a:pt x="1456" y="232"/>
                </a:lnTo>
                <a:lnTo>
                  <a:pt x="1591" y="232"/>
                </a:lnTo>
                <a:lnTo>
                  <a:pt x="1591" y="264"/>
                </a:lnTo>
                <a:lnTo>
                  <a:pt x="1592" y="295"/>
                </a:lnTo>
                <a:lnTo>
                  <a:pt x="1594" y="326"/>
                </a:lnTo>
                <a:lnTo>
                  <a:pt x="1597" y="355"/>
                </a:lnTo>
                <a:lnTo>
                  <a:pt x="1605" y="413"/>
                </a:lnTo>
                <a:lnTo>
                  <a:pt x="1614" y="468"/>
                </a:lnTo>
                <a:lnTo>
                  <a:pt x="1622" y="523"/>
                </a:lnTo>
                <a:lnTo>
                  <a:pt x="1630" y="580"/>
                </a:lnTo>
                <a:lnTo>
                  <a:pt x="1633" y="609"/>
                </a:lnTo>
                <a:lnTo>
                  <a:pt x="1635" y="638"/>
                </a:lnTo>
                <a:lnTo>
                  <a:pt x="1637" y="668"/>
                </a:lnTo>
                <a:lnTo>
                  <a:pt x="1639" y="698"/>
                </a:lnTo>
                <a:lnTo>
                  <a:pt x="1640" y="719"/>
                </a:lnTo>
                <a:lnTo>
                  <a:pt x="1640" y="734"/>
                </a:lnTo>
                <a:lnTo>
                  <a:pt x="1641" y="745"/>
                </a:lnTo>
                <a:lnTo>
                  <a:pt x="1643" y="753"/>
                </a:lnTo>
                <a:lnTo>
                  <a:pt x="1647" y="761"/>
                </a:lnTo>
                <a:lnTo>
                  <a:pt x="1653" y="768"/>
                </a:lnTo>
                <a:lnTo>
                  <a:pt x="1661" y="776"/>
                </a:lnTo>
                <a:lnTo>
                  <a:pt x="1672" y="787"/>
                </a:lnTo>
                <a:lnTo>
                  <a:pt x="1704" y="818"/>
                </a:lnTo>
                <a:lnTo>
                  <a:pt x="1734" y="845"/>
                </a:lnTo>
                <a:lnTo>
                  <a:pt x="1762" y="870"/>
                </a:lnTo>
                <a:lnTo>
                  <a:pt x="1789" y="894"/>
                </a:lnTo>
                <a:lnTo>
                  <a:pt x="1814" y="916"/>
                </a:lnTo>
                <a:lnTo>
                  <a:pt x="1836" y="940"/>
                </a:lnTo>
                <a:lnTo>
                  <a:pt x="1846" y="952"/>
                </a:lnTo>
                <a:lnTo>
                  <a:pt x="1855" y="965"/>
                </a:lnTo>
                <a:lnTo>
                  <a:pt x="1864" y="978"/>
                </a:lnTo>
                <a:lnTo>
                  <a:pt x="1872" y="991"/>
                </a:lnTo>
                <a:lnTo>
                  <a:pt x="1492" y="979"/>
                </a:lnTo>
                <a:lnTo>
                  <a:pt x="1483" y="1000"/>
                </a:lnTo>
                <a:lnTo>
                  <a:pt x="1475" y="1022"/>
                </a:lnTo>
                <a:lnTo>
                  <a:pt x="1468" y="1044"/>
                </a:lnTo>
                <a:lnTo>
                  <a:pt x="1463" y="1068"/>
                </a:lnTo>
                <a:lnTo>
                  <a:pt x="1460" y="1093"/>
                </a:lnTo>
                <a:lnTo>
                  <a:pt x="1456" y="1119"/>
                </a:lnTo>
                <a:lnTo>
                  <a:pt x="1454" y="1145"/>
                </a:lnTo>
                <a:lnTo>
                  <a:pt x="1453" y="1174"/>
                </a:lnTo>
                <a:lnTo>
                  <a:pt x="1452" y="1230"/>
                </a:lnTo>
                <a:lnTo>
                  <a:pt x="1453" y="1289"/>
                </a:lnTo>
                <a:lnTo>
                  <a:pt x="1455" y="1348"/>
                </a:lnTo>
                <a:lnTo>
                  <a:pt x="1456" y="1408"/>
                </a:lnTo>
                <a:lnTo>
                  <a:pt x="1455" y="1433"/>
                </a:lnTo>
                <a:lnTo>
                  <a:pt x="1455" y="1454"/>
                </a:lnTo>
                <a:lnTo>
                  <a:pt x="1453" y="1472"/>
                </a:lnTo>
                <a:lnTo>
                  <a:pt x="1452" y="1488"/>
                </a:lnTo>
                <a:lnTo>
                  <a:pt x="1448" y="1520"/>
                </a:lnTo>
                <a:lnTo>
                  <a:pt x="1443" y="1555"/>
                </a:lnTo>
                <a:close/>
                <a:moveTo>
                  <a:pt x="0" y="1041"/>
                </a:moveTo>
                <a:lnTo>
                  <a:pt x="0" y="1047"/>
                </a:lnTo>
                <a:lnTo>
                  <a:pt x="1" y="1052"/>
                </a:lnTo>
                <a:lnTo>
                  <a:pt x="2" y="1056"/>
                </a:lnTo>
                <a:lnTo>
                  <a:pt x="4" y="1061"/>
                </a:lnTo>
                <a:lnTo>
                  <a:pt x="7" y="1064"/>
                </a:lnTo>
                <a:lnTo>
                  <a:pt x="11" y="1068"/>
                </a:lnTo>
                <a:lnTo>
                  <a:pt x="14" y="1070"/>
                </a:lnTo>
                <a:lnTo>
                  <a:pt x="18" y="1074"/>
                </a:lnTo>
                <a:lnTo>
                  <a:pt x="29" y="1078"/>
                </a:lnTo>
                <a:lnTo>
                  <a:pt x="41" y="1080"/>
                </a:lnTo>
                <a:lnTo>
                  <a:pt x="55" y="1082"/>
                </a:lnTo>
                <a:lnTo>
                  <a:pt x="71" y="1083"/>
                </a:lnTo>
                <a:lnTo>
                  <a:pt x="109" y="1082"/>
                </a:lnTo>
                <a:lnTo>
                  <a:pt x="153" y="1080"/>
                </a:lnTo>
                <a:lnTo>
                  <a:pt x="203" y="1078"/>
                </a:lnTo>
                <a:lnTo>
                  <a:pt x="257" y="1077"/>
                </a:lnTo>
                <a:lnTo>
                  <a:pt x="276" y="1078"/>
                </a:lnTo>
                <a:lnTo>
                  <a:pt x="294" y="1080"/>
                </a:lnTo>
                <a:lnTo>
                  <a:pt x="310" y="1083"/>
                </a:lnTo>
                <a:lnTo>
                  <a:pt x="325" y="1088"/>
                </a:lnTo>
                <a:lnTo>
                  <a:pt x="338" y="1093"/>
                </a:lnTo>
                <a:lnTo>
                  <a:pt x="350" y="1100"/>
                </a:lnTo>
                <a:lnTo>
                  <a:pt x="360" y="1107"/>
                </a:lnTo>
                <a:lnTo>
                  <a:pt x="370" y="1116"/>
                </a:lnTo>
                <a:lnTo>
                  <a:pt x="377" y="1127"/>
                </a:lnTo>
                <a:lnTo>
                  <a:pt x="384" y="1138"/>
                </a:lnTo>
                <a:lnTo>
                  <a:pt x="390" y="1150"/>
                </a:lnTo>
                <a:lnTo>
                  <a:pt x="395" y="1163"/>
                </a:lnTo>
                <a:lnTo>
                  <a:pt x="399" y="1177"/>
                </a:lnTo>
                <a:lnTo>
                  <a:pt x="401" y="1192"/>
                </a:lnTo>
                <a:lnTo>
                  <a:pt x="403" y="1208"/>
                </a:lnTo>
                <a:lnTo>
                  <a:pt x="405" y="1226"/>
                </a:lnTo>
                <a:lnTo>
                  <a:pt x="407" y="1263"/>
                </a:lnTo>
                <a:lnTo>
                  <a:pt x="405" y="1302"/>
                </a:lnTo>
                <a:lnTo>
                  <a:pt x="403" y="1345"/>
                </a:lnTo>
                <a:lnTo>
                  <a:pt x="401" y="1392"/>
                </a:lnTo>
                <a:lnTo>
                  <a:pt x="398" y="1442"/>
                </a:lnTo>
                <a:lnTo>
                  <a:pt x="395" y="1493"/>
                </a:lnTo>
                <a:lnTo>
                  <a:pt x="392" y="1547"/>
                </a:lnTo>
                <a:lnTo>
                  <a:pt x="391" y="1605"/>
                </a:lnTo>
                <a:lnTo>
                  <a:pt x="391" y="1610"/>
                </a:lnTo>
                <a:lnTo>
                  <a:pt x="392" y="1615"/>
                </a:lnTo>
                <a:lnTo>
                  <a:pt x="394" y="1620"/>
                </a:lnTo>
                <a:lnTo>
                  <a:pt x="396" y="1624"/>
                </a:lnTo>
                <a:lnTo>
                  <a:pt x="398" y="1628"/>
                </a:lnTo>
                <a:lnTo>
                  <a:pt x="401" y="1633"/>
                </a:lnTo>
                <a:lnTo>
                  <a:pt x="404" y="1636"/>
                </a:lnTo>
                <a:lnTo>
                  <a:pt x="409" y="1638"/>
                </a:lnTo>
                <a:lnTo>
                  <a:pt x="417" y="1644"/>
                </a:lnTo>
                <a:lnTo>
                  <a:pt x="428" y="1648"/>
                </a:lnTo>
                <a:lnTo>
                  <a:pt x="439" y="1650"/>
                </a:lnTo>
                <a:lnTo>
                  <a:pt x="452" y="1652"/>
                </a:lnTo>
                <a:lnTo>
                  <a:pt x="479" y="1654"/>
                </a:lnTo>
                <a:lnTo>
                  <a:pt x="507" y="1654"/>
                </a:lnTo>
                <a:lnTo>
                  <a:pt x="537" y="1653"/>
                </a:lnTo>
                <a:lnTo>
                  <a:pt x="563" y="1653"/>
                </a:lnTo>
                <a:lnTo>
                  <a:pt x="592" y="1653"/>
                </a:lnTo>
                <a:lnTo>
                  <a:pt x="620" y="1653"/>
                </a:lnTo>
                <a:lnTo>
                  <a:pt x="649" y="1653"/>
                </a:lnTo>
                <a:lnTo>
                  <a:pt x="679" y="1653"/>
                </a:lnTo>
                <a:lnTo>
                  <a:pt x="708" y="1653"/>
                </a:lnTo>
                <a:lnTo>
                  <a:pt x="737" y="1653"/>
                </a:lnTo>
                <a:lnTo>
                  <a:pt x="766" y="1653"/>
                </a:lnTo>
                <a:lnTo>
                  <a:pt x="795" y="1653"/>
                </a:lnTo>
                <a:lnTo>
                  <a:pt x="799" y="1634"/>
                </a:lnTo>
                <a:lnTo>
                  <a:pt x="802" y="1614"/>
                </a:lnTo>
                <a:lnTo>
                  <a:pt x="805" y="1594"/>
                </a:lnTo>
                <a:lnTo>
                  <a:pt x="806" y="1572"/>
                </a:lnTo>
                <a:lnTo>
                  <a:pt x="808" y="1527"/>
                </a:lnTo>
                <a:lnTo>
                  <a:pt x="808" y="1481"/>
                </a:lnTo>
                <a:lnTo>
                  <a:pt x="808" y="1433"/>
                </a:lnTo>
                <a:lnTo>
                  <a:pt x="807" y="1386"/>
                </a:lnTo>
                <a:lnTo>
                  <a:pt x="807" y="1341"/>
                </a:lnTo>
                <a:lnTo>
                  <a:pt x="807" y="1297"/>
                </a:lnTo>
                <a:lnTo>
                  <a:pt x="808" y="1277"/>
                </a:lnTo>
                <a:lnTo>
                  <a:pt x="810" y="1260"/>
                </a:lnTo>
                <a:lnTo>
                  <a:pt x="812" y="1247"/>
                </a:lnTo>
                <a:lnTo>
                  <a:pt x="814" y="1237"/>
                </a:lnTo>
                <a:lnTo>
                  <a:pt x="816" y="1225"/>
                </a:lnTo>
                <a:lnTo>
                  <a:pt x="818" y="1212"/>
                </a:lnTo>
                <a:lnTo>
                  <a:pt x="819" y="1195"/>
                </a:lnTo>
                <a:lnTo>
                  <a:pt x="820" y="1176"/>
                </a:lnTo>
                <a:lnTo>
                  <a:pt x="1114" y="1188"/>
                </a:lnTo>
                <a:lnTo>
                  <a:pt x="1110" y="1194"/>
                </a:lnTo>
                <a:lnTo>
                  <a:pt x="1108" y="1203"/>
                </a:lnTo>
                <a:lnTo>
                  <a:pt x="1106" y="1213"/>
                </a:lnTo>
                <a:lnTo>
                  <a:pt x="1104" y="1224"/>
                </a:lnTo>
                <a:lnTo>
                  <a:pt x="1101" y="1248"/>
                </a:lnTo>
                <a:lnTo>
                  <a:pt x="1098" y="1278"/>
                </a:lnTo>
                <a:lnTo>
                  <a:pt x="1097" y="1310"/>
                </a:lnTo>
                <a:lnTo>
                  <a:pt x="1096" y="1345"/>
                </a:lnTo>
                <a:lnTo>
                  <a:pt x="1097" y="1382"/>
                </a:lnTo>
                <a:lnTo>
                  <a:pt x="1098" y="1419"/>
                </a:lnTo>
                <a:lnTo>
                  <a:pt x="1100" y="1455"/>
                </a:lnTo>
                <a:lnTo>
                  <a:pt x="1102" y="1491"/>
                </a:lnTo>
                <a:lnTo>
                  <a:pt x="1105" y="1525"/>
                </a:lnTo>
                <a:lnTo>
                  <a:pt x="1108" y="1557"/>
                </a:lnTo>
                <a:lnTo>
                  <a:pt x="1113" y="1585"/>
                </a:lnTo>
                <a:lnTo>
                  <a:pt x="1116" y="1609"/>
                </a:lnTo>
                <a:lnTo>
                  <a:pt x="1121" y="1627"/>
                </a:lnTo>
                <a:lnTo>
                  <a:pt x="1126" y="1640"/>
                </a:lnTo>
                <a:lnTo>
                  <a:pt x="1517" y="1640"/>
                </a:lnTo>
                <a:lnTo>
                  <a:pt x="1524" y="1609"/>
                </a:lnTo>
                <a:lnTo>
                  <a:pt x="1529" y="1576"/>
                </a:lnTo>
                <a:lnTo>
                  <a:pt x="1533" y="1543"/>
                </a:lnTo>
                <a:lnTo>
                  <a:pt x="1538" y="1509"/>
                </a:lnTo>
                <a:lnTo>
                  <a:pt x="1540" y="1474"/>
                </a:lnTo>
                <a:lnTo>
                  <a:pt x="1542" y="1438"/>
                </a:lnTo>
                <a:lnTo>
                  <a:pt x="1543" y="1403"/>
                </a:lnTo>
                <a:lnTo>
                  <a:pt x="1544" y="1367"/>
                </a:lnTo>
                <a:lnTo>
                  <a:pt x="1544" y="1293"/>
                </a:lnTo>
                <a:lnTo>
                  <a:pt x="1543" y="1220"/>
                </a:lnTo>
                <a:lnTo>
                  <a:pt x="1542" y="1149"/>
                </a:lnTo>
                <a:lnTo>
                  <a:pt x="1542" y="1077"/>
                </a:lnTo>
                <a:lnTo>
                  <a:pt x="1897" y="1077"/>
                </a:lnTo>
                <a:lnTo>
                  <a:pt x="1909" y="1078"/>
                </a:lnTo>
                <a:lnTo>
                  <a:pt x="1919" y="1079"/>
                </a:lnTo>
                <a:lnTo>
                  <a:pt x="1929" y="1080"/>
                </a:lnTo>
                <a:lnTo>
                  <a:pt x="1937" y="1082"/>
                </a:lnTo>
                <a:lnTo>
                  <a:pt x="1950" y="1085"/>
                </a:lnTo>
                <a:lnTo>
                  <a:pt x="1961" y="1086"/>
                </a:lnTo>
                <a:lnTo>
                  <a:pt x="1971" y="1085"/>
                </a:lnTo>
                <a:lnTo>
                  <a:pt x="1980" y="1082"/>
                </a:lnTo>
                <a:lnTo>
                  <a:pt x="1988" y="1079"/>
                </a:lnTo>
                <a:lnTo>
                  <a:pt x="1994" y="1076"/>
                </a:lnTo>
                <a:lnTo>
                  <a:pt x="2000" y="1070"/>
                </a:lnTo>
                <a:lnTo>
                  <a:pt x="2003" y="1065"/>
                </a:lnTo>
                <a:lnTo>
                  <a:pt x="2005" y="1060"/>
                </a:lnTo>
                <a:lnTo>
                  <a:pt x="2006" y="1053"/>
                </a:lnTo>
                <a:lnTo>
                  <a:pt x="2006" y="1045"/>
                </a:lnTo>
                <a:lnTo>
                  <a:pt x="2005" y="1038"/>
                </a:lnTo>
                <a:lnTo>
                  <a:pt x="2003" y="1030"/>
                </a:lnTo>
                <a:lnTo>
                  <a:pt x="2001" y="1022"/>
                </a:lnTo>
                <a:lnTo>
                  <a:pt x="1993" y="1003"/>
                </a:lnTo>
                <a:lnTo>
                  <a:pt x="1982" y="985"/>
                </a:lnTo>
                <a:lnTo>
                  <a:pt x="1970" y="966"/>
                </a:lnTo>
                <a:lnTo>
                  <a:pt x="1957" y="947"/>
                </a:lnTo>
                <a:lnTo>
                  <a:pt x="1943" y="929"/>
                </a:lnTo>
                <a:lnTo>
                  <a:pt x="1929" y="912"/>
                </a:lnTo>
                <a:lnTo>
                  <a:pt x="1904" y="884"/>
                </a:lnTo>
                <a:lnTo>
                  <a:pt x="1888" y="865"/>
                </a:lnTo>
                <a:lnTo>
                  <a:pt x="1871" y="850"/>
                </a:lnTo>
                <a:lnTo>
                  <a:pt x="1850" y="833"/>
                </a:lnTo>
                <a:lnTo>
                  <a:pt x="1826" y="813"/>
                </a:lnTo>
                <a:lnTo>
                  <a:pt x="1802" y="794"/>
                </a:lnTo>
                <a:lnTo>
                  <a:pt x="1778" y="773"/>
                </a:lnTo>
                <a:lnTo>
                  <a:pt x="1758" y="753"/>
                </a:lnTo>
                <a:lnTo>
                  <a:pt x="1749" y="744"/>
                </a:lnTo>
                <a:lnTo>
                  <a:pt x="1742" y="734"/>
                </a:lnTo>
                <a:lnTo>
                  <a:pt x="1735" y="725"/>
                </a:lnTo>
                <a:lnTo>
                  <a:pt x="1731" y="717"/>
                </a:lnTo>
                <a:lnTo>
                  <a:pt x="1663" y="159"/>
                </a:lnTo>
                <a:lnTo>
                  <a:pt x="1632" y="152"/>
                </a:lnTo>
                <a:lnTo>
                  <a:pt x="1605" y="148"/>
                </a:lnTo>
                <a:lnTo>
                  <a:pt x="1579" y="146"/>
                </a:lnTo>
                <a:lnTo>
                  <a:pt x="1554" y="145"/>
                </a:lnTo>
                <a:lnTo>
                  <a:pt x="1529" y="145"/>
                </a:lnTo>
                <a:lnTo>
                  <a:pt x="1501" y="146"/>
                </a:lnTo>
                <a:lnTo>
                  <a:pt x="1468" y="147"/>
                </a:lnTo>
                <a:lnTo>
                  <a:pt x="1431" y="147"/>
                </a:lnTo>
                <a:lnTo>
                  <a:pt x="1425" y="147"/>
                </a:lnTo>
                <a:lnTo>
                  <a:pt x="1419" y="148"/>
                </a:lnTo>
                <a:lnTo>
                  <a:pt x="1414" y="149"/>
                </a:lnTo>
                <a:lnTo>
                  <a:pt x="1410" y="151"/>
                </a:lnTo>
                <a:lnTo>
                  <a:pt x="1405" y="153"/>
                </a:lnTo>
                <a:lnTo>
                  <a:pt x="1401" y="156"/>
                </a:lnTo>
                <a:lnTo>
                  <a:pt x="1397" y="160"/>
                </a:lnTo>
                <a:lnTo>
                  <a:pt x="1393" y="163"/>
                </a:lnTo>
                <a:lnTo>
                  <a:pt x="1387" y="172"/>
                </a:lnTo>
                <a:lnTo>
                  <a:pt x="1383" y="181"/>
                </a:lnTo>
                <a:lnTo>
                  <a:pt x="1378" y="192"/>
                </a:lnTo>
                <a:lnTo>
                  <a:pt x="1375" y="204"/>
                </a:lnTo>
                <a:lnTo>
                  <a:pt x="1365" y="256"/>
                </a:lnTo>
                <a:lnTo>
                  <a:pt x="1358" y="306"/>
                </a:lnTo>
                <a:lnTo>
                  <a:pt x="1342" y="294"/>
                </a:lnTo>
                <a:lnTo>
                  <a:pt x="1325" y="279"/>
                </a:lnTo>
                <a:lnTo>
                  <a:pt x="1305" y="260"/>
                </a:lnTo>
                <a:lnTo>
                  <a:pt x="1282" y="237"/>
                </a:lnTo>
                <a:lnTo>
                  <a:pt x="1233" y="188"/>
                </a:lnTo>
                <a:lnTo>
                  <a:pt x="1181" y="135"/>
                </a:lnTo>
                <a:lnTo>
                  <a:pt x="1155" y="109"/>
                </a:lnTo>
                <a:lnTo>
                  <a:pt x="1129" y="84"/>
                </a:lnTo>
                <a:lnTo>
                  <a:pt x="1104" y="61"/>
                </a:lnTo>
                <a:lnTo>
                  <a:pt x="1080" y="40"/>
                </a:lnTo>
                <a:lnTo>
                  <a:pt x="1068" y="32"/>
                </a:lnTo>
                <a:lnTo>
                  <a:pt x="1057" y="24"/>
                </a:lnTo>
                <a:lnTo>
                  <a:pt x="1047" y="16"/>
                </a:lnTo>
                <a:lnTo>
                  <a:pt x="1037" y="11"/>
                </a:lnTo>
                <a:lnTo>
                  <a:pt x="1028" y="7"/>
                </a:lnTo>
                <a:lnTo>
                  <a:pt x="1018" y="2"/>
                </a:lnTo>
                <a:lnTo>
                  <a:pt x="1011" y="0"/>
                </a:lnTo>
                <a:lnTo>
                  <a:pt x="1003" y="0"/>
                </a:lnTo>
                <a:lnTo>
                  <a:pt x="998" y="0"/>
                </a:lnTo>
                <a:lnTo>
                  <a:pt x="992" y="1"/>
                </a:lnTo>
                <a:lnTo>
                  <a:pt x="986" y="5"/>
                </a:lnTo>
                <a:lnTo>
                  <a:pt x="979" y="8"/>
                </a:lnTo>
                <a:lnTo>
                  <a:pt x="963" y="16"/>
                </a:lnTo>
                <a:lnTo>
                  <a:pt x="944" y="27"/>
                </a:lnTo>
                <a:lnTo>
                  <a:pt x="924" y="41"/>
                </a:lnTo>
                <a:lnTo>
                  <a:pt x="903" y="57"/>
                </a:lnTo>
                <a:lnTo>
                  <a:pt x="882" y="74"/>
                </a:lnTo>
                <a:lnTo>
                  <a:pt x="859" y="91"/>
                </a:lnTo>
                <a:lnTo>
                  <a:pt x="814" y="129"/>
                </a:lnTo>
                <a:lnTo>
                  <a:pt x="774" y="164"/>
                </a:lnTo>
                <a:lnTo>
                  <a:pt x="742" y="196"/>
                </a:lnTo>
                <a:lnTo>
                  <a:pt x="719" y="217"/>
                </a:lnTo>
                <a:lnTo>
                  <a:pt x="685" y="250"/>
                </a:lnTo>
                <a:lnTo>
                  <a:pt x="655" y="281"/>
                </a:lnTo>
                <a:lnTo>
                  <a:pt x="623" y="313"/>
                </a:lnTo>
                <a:lnTo>
                  <a:pt x="590" y="345"/>
                </a:lnTo>
                <a:lnTo>
                  <a:pt x="531" y="406"/>
                </a:lnTo>
                <a:lnTo>
                  <a:pt x="450" y="496"/>
                </a:lnTo>
                <a:lnTo>
                  <a:pt x="353" y="604"/>
                </a:lnTo>
                <a:lnTo>
                  <a:pt x="251" y="719"/>
                </a:lnTo>
                <a:lnTo>
                  <a:pt x="203" y="775"/>
                </a:lnTo>
                <a:lnTo>
                  <a:pt x="156" y="831"/>
                </a:lnTo>
                <a:lnTo>
                  <a:pt x="114" y="882"/>
                </a:lnTo>
                <a:lnTo>
                  <a:pt x="76" y="928"/>
                </a:lnTo>
                <a:lnTo>
                  <a:pt x="44" y="968"/>
                </a:lnTo>
                <a:lnTo>
                  <a:pt x="20" y="1002"/>
                </a:lnTo>
                <a:lnTo>
                  <a:pt x="12" y="1015"/>
                </a:lnTo>
                <a:lnTo>
                  <a:pt x="5" y="1026"/>
                </a:lnTo>
                <a:lnTo>
                  <a:pt x="1" y="1035"/>
                </a:lnTo>
                <a:lnTo>
                  <a:pt x="0" y="104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nvGrpSpPr>
          <p:cNvPr id="174" name="Group 173"/>
          <p:cNvGrpSpPr/>
          <p:nvPr/>
        </p:nvGrpSpPr>
        <p:grpSpPr>
          <a:xfrm>
            <a:off x="7450348" y="3978340"/>
            <a:ext cx="477962" cy="480975"/>
            <a:chOff x="7762876" y="4073525"/>
            <a:chExt cx="755650" cy="760413"/>
          </a:xfrm>
        </p:grpSpPr>
        <p:sp>
          <p:nvSpPr>
            <p:cNvPr id="38" name="Freeform 35"/>
            <p:cNvSpPr>
              <a:spLocks noEditPoints="1"/>
            </p:cNvSpPr>
            <p:nvPr/>
          </p:nvSpPr>
          <p:spPr bwMode="auto">
            <a:xfrm>
              <a:off x="7762876" y="4073525"/>
              <a:ext cx="755650" cy="760413"/>
            </a:xfrm>
            <a:custGeom>
              <a:avLst/>
              <a:gdLst>
                <a:gd name="T0" fmla="*/ 477 w 1908"/>
                <a:gd name="T1" fmla="*/ 144 h 1915"/>
                <a:gd name="T2" fmla="*/ 770 w 1908"/>
                <a:gd name="T3" fmla="*/ 125 h 1915"/>
                <a:gd name="T4" fmla="*/ 1382 w 1908"/>
                <a:gd name="T5" fmla="*/ 85 h 1915"/>
                <a:gd name="T6" fmla="*/ 1646 w 1908"/>
                <a:gd name="T7" fmla="*/ 89 h 1915"/>
                <a:gd name="T8" fmla="*/ 1771 w 1908"/>
                <a:gd name="T9" fmla="*/ 100 h 1915"/>
                <a:gd name="T10" fmla="*/ 1790 w 1908"/>
                <a:gd name="T11" fmla="*/ 113 h 1915"/>
                <a:gd name="T12" fmla="*/ 1801 w 1908"/>
                <a:gd name="T13" fmla="*/ 159 h 1915"/>
                <a:gd name="T14" fmla="*/ 1803 w 1908"/>
                <a:gd name="T15" fmla="*/ 249 h 1915"/>
                <a:gd name="T16" fmla="*/ 1798 w 1908"/>
                <a:gd name="T17" fmla="*/ 407 h 1915"/>
                <a:gd name="T18" fmla="*/ 1807 w 1908"/>
                <a:gd name="T19" fmla="*/ 653 h 1915"/>
                <a:gd name="T20" fmla="*/ 1811 w 1908"/>
                <a:gd name="T21" fmla="*/ 898 h 1915"/>
                <a:gd name="T22" fmla="*/ 1819 w 1908"/>
                <a:gd name="T23" fmla="*/ 1142 h 1915"/>
                <a:gd name="T24" fmla="*/ 1822 w 1908"/>
                <a:gd name="T25" fmla="*/ 1389 h 1915"/>
                <a:gd name="T26" fmla="*/ 1814 w 1908"/>
                <a:gd name="T27" fmla="*/ 1638 h 1915"/>
                <a:gd name="T28" fmla="*/ 1798 w 1908"/>
                <a:gd name="T29" fmla="*/ 1821 h 1915"/>
                <a:gd name="T30" fmla="*/ 1626 w 1908"/>
                <a:gd name="T31" fmla="*/ 1812 h 1915"/>
                <a:gd name="T32" fmla="*/ 1097 w 1908"/>
                <a:gd name="T33" fmla="*/ 1816 h 1915"/>
                <a:gd name="T34" fmla="*/ 503 w 1908"/>
                <a:gd name="T35" fmla="*/ 1825 h 1915"/>
                <a:gd name="T36" fmla="*/ 225 w 1908"/>
                <a:gd name="T37" fmla="*/ 1821 h 1915"/>
                <a:gd name="T38" fmla="*/ 107 w 1908"/>
                <a:gd name="T39" fmla="*/ 1808 h 1915"/>
                <a:gd name="T40" fmla="*/ 89 w 1908"/>
                <a:gd name="T41" fmla="*/ 1787 h 1915"/>
                <a:gd name="T42" fmla="*/ 97 w 1908"/>
                <a:gd name="T43" fmla="*/ 1732 h 1915"/>
                <a:gd name="T44" fmla="*/ 96 w 1908"/>
                <a:gd name="T45" fmla="*/ 1027 h 1915"/>
                <a:gd name="T46" fmla="*/ 87 w 1908"/>
                <a:gd name="T47" fmla="*/ 921 h 1915"/>
                <a:gd name="T48" fmla="*/ 281 w 1908"/>
                <a:gd name="T49" fmla="*/ 61 h 1915"/>
                <a:gd name="T50" fmla="*/ 124 w 1908"/>
                <a:gd name="T51" fmla="*/ 49 h 1915"/>
                <a:gd name="T52" fmla="*/ 36 w 1908"/>
                <a:gd name="T53" fmla="*/ 45 h 1915"/>
                <a:gd name="T54" fmla="*/ 16 w 1908"/>
                <a:gd name="T55" fmla="*/ 80 h 1915"/>
                <a:gd name="T56" fmla="*/ 2 w 1908"/>
                <a:gd name="T57" fmla="*/ 310 h 1915"/>
                <a:gd name="T58" fmla="*/ 0 w 1908"/>
                <a:gd name="T59" fmla="*/ 809 h 1915"/>
                <a:gd name="T60" fmla="*/ 7 w 1908"/>
                <a:gd name="T61" fmla="*/ 1336 h 1915"/>
                <a:gd name="T62" fmla="*/ 12 w 1908"/>
                <a:gd name="T63" fmla="*/ 1677 h 1915"/>
                <a:gd name="T64" fmla="*/ 3 w 1908"/>
                <a:gd name="T65" fmla="*/ 1777 h 1915"/>
                <a:gd name="T66" fmla="*/ 6 w 1908"/>
                <a:gd name="T67" fmla="*/ 1841 h 1915"/>
                <a:gd name="T68" fmla="*/ 67 w 1908"/>
                <a:gd name="T69" fmla="*/ 1885 h 1915"/>
                <a:gd name="T70" fmla="*/ 274 w 1908"/>
                <a:gd name="T71" fmla="*/ 1906 h 1915"/>
                <a:gd name="T72" fmla="*/ 611 w 1908"/>
                <a:gd name="T73" fmla="*/ 1915 h 1915"/>
                <a:gd name="T74" fmla="*/ 952 w 1908"/>
                <a:gd name="T75" fmla="*/ 1910 h 1915"/>
                <a:gd name="T76" fmla="*/ 1235 w 1908"/>
                <a:gd name="T77" fmla="*/ 1898 h 1915"/>
                <a:gd name="T78" fmla="*/ 1382 w 1908"/>
                <a:gd name="T79" fmla="*/ 1898 h 1915"/>
                <a:gd name="T80" fmla="*/ 1782 w 1908"/>
                <a:gd name="T81" fmla="*/ 1905 h 1915"/>
                <a:gd name="T82" fmla="*/ 1871 w 1908"/>
                <a:gd name="T83" fmla="*/ 1901 h 1915"/>
                <a:gd name="T84" fmla="*/ 1888 w 1908"/>
                <a:gd name="T85" fmla="*/ 1888 h 1915"/>
                <a:gd name="T86" fmla="*/ 1898 w 1908"/>
                <a:gd name="T87" fmla="*/ 1803 h 1915"/>
                <a:gd name="T88" fmla="*/ 1908 w 1908"/>
                <a:gd name="T89" fmla="*/ 1415 h 1915"/>
                <a:gd name="T90" fmla="*/ 1907 w 1908"/>
                <a:gd name="T91" fmla="*/ 1223 h 1915"/>
                <a:gd name="T92" fmla="*/ 1898 w 1908"/>
                <a:gd name="T93" fmla="*/ 1117 h 1915"/>
                <a:gd name="T94" fmla="*/ 1894 w 1908"/>
                <a:gd name="T95" fmla="*/ 948 h 1915"/>
                <a:gd name="T96" fmla="*/ 1890 w 1908"/>
                <a:gd name="T97" fmla="*/ 721 h 1915"/>
                <a:gd name="T98" fmla="*/ 1880 w 1908"/>
                <a:gd name="T99" fmla="*/ 502 h 1915"/>
                <a:gd name="T100" fmla="*/ 1882 w 1908"/>
                <a:gd name="T101" fmla="*/ 259 h 1915"/>
                <a:gd name="T102" fmla="*/ 1883 w 1908"/>
                <a:gd name="T103" fmla="*/ 81 h 1915"/>
                <a:gd name="T104" fmla="*/ 1872 w 1908"/>
                <a:gd name="T105" fmla="*/ 42 h 1915"/>
                <a:gd name="T106" fmla="*/ 1842 w 1908"/>
                <a:gd name="T107" fmla="*/ 22 h 1915"/>
                <a:gd name="T108" fmla="*/ 1784 w 1908"/>
                <a:gd name="T109" fmla="*/ 13 h 1915"/>
                <a:gd name="T110" fmla="*/ 1591 w 1908"/>
                <a:gd name="T111" fmla="*/ 1 h 1915"/>
                <a:gd name="T112" fmla="*/ 1402 w 1908"/>
                <a:gd name="T113" fmla="*/ 0 h 1915"/>
                <a:gd name="T114" fmla="*/ 1033 w 1908"/>
                <a:gd name="T115" fmla="*/ 19 h 1915"/>
                <a:gd name="T116" fmla="*/ 663 w 1908"/>
                <a:gd name="T117" fmla="*/ 47 h 1915"/>
                <a:gd name="T118" fmla="*/ 281 w 1908"/>
                <a:gd name="T119" fmla="*/ 61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8" h="1915">
                  <a:moveTo>
                    <a:pt x="98" y="134"/>
                  </a:moveTo>
                  <a:lnTo>
                    <a:pt x="330" y="147"/>
                  </a:lnTo>
                  <a:lnTo>
                    <a:pt x="404" y="146"/>
                  </a:lnTo>
                  <a:lnTo>
                    <a:pt x="477" y="144"/>
                  </a:lnTo>
                  <a:lnTo>
                    <a:pt x="551" y="140"/>
                  </a:lnTo>
                  <a:lnTo>
                    <a:pt x="625" y="136"/>
                  </a:lnTo>
                  <a:lnTo>
                    <a:pt x="699" y="132"/>
                  </a:lnTo>
                  <a:lnTo>
                    <a:pt x="770" y="125"/>
                  </a:lnTo>
                  <a:lnTo>
                    <a:pt x="840" y="119"/>
                  </a:lnTo>
                  <a:lnTo>
                    <a:pt x="907" y="112"/>
                  </a:lnTo>
                  <a:lnTo>
                    <a:pt x="1345" y="85"/>
                  </a:lnTo>
                  <a:lnTo>
                    <a:pt x="1382" y="85"/>
                  </a:lnTo>
                  <a:lnTo>
                    <a:pt x="1436" y="85"/>
                  </a:lnTo>
                  <a:lnTo>
                    <a:pt x="1503" y="85"/>
                  </a:lnTo>
                  <a:lnTo>
                    <a:pt x="1576" y="87"/>
                  </a:lnTo>
                  <a:lnTo>
                    <a:pt x="1646" y="89"/>
                  </a:lnTo>
                  <a:lnTo>
                    <a:pt x="1708" y="93"/>
                  </a:lnTo>
                  <a:lnTo>
                    <a:pt x="1734" y="95"/>
                  </a:lnTo>
                  <a:lnTo>
                    <a:pt x="1755" y="97"/>
                  </a:lnTo>
                  <a:lnTo>
                    <a:pt x="1771" y="100"/>
                  </a:lnTo>
                  <a:lnTo>
                    <a:pt x="1780" y="103"/>
                  </a:lnTo>
                  <a:lnTo>
                    <a:pt x="1784" y="106"/>
                  </a:lnTo>
                  <a:lnTo>
                    <a:pt x="1787" y="110"/>
                  </a:lnTo>
                  <a:lnTo>
                    <a:pt x="1790" y="113"/>
                  </a:lnTo>
                  <a:lnTo>
                    <a:pt x="1793" y="119"/>
                  </a:lnTo>
                  <a:lnTo>
                    <a:pt x="1796" y="130"/>
                  </a:lnTo>
                  <a:lnTo>
                    <a:pt x="1799" y="144"/>
                  </a:lnTo>
                  <a:lnTo>
                    <a:pt x="1801" y="159"/>
                  </a:lnTo>
                  <a:lnTo>
                    <a:pt x="1804" y="175"/>
                  </a:lnTo>
                  <a:lnTo>
                    <a:pt x="1804" y="192"/>
                  </a:lnTo>
                  <a:lnTo>
                    <a:pt x="1804" y="211"/>
                  </a:lnTo>
                  <a:lnTo>
                    <a:pt x="1803" y="249"/>
                  </a:lnTo>
                  <a:lnTo>
                    <a:pt x="1800" y="286"/>
                  </a:lnTo>
                  <a:lnTo>
                    <a:pt x="1799" y="317"/>
                  </a:lnTo>
                  <a:lnTo>
                    <a:pt x="1798" y="342"/>
                  </a:lnTo>
                  <a:lnTo>
                    <a:pt x="1798" y="407"/>
                  </a:lnTo>
                  <a:lnTo>
                    <a:pt x="1800" y="470"/>
                  </a:lnTo>
                  <a:lnTo>
                    <a:pt x="1803" y="532"/>
                  </a:lnTo>
                  <a:lnTo>
                    <a:pt x="1805" y="593"/>
                  </a:lnTo>
                  <a:lnTo>
                    <a:pt x="1807" y="653"/>
                  </a:lnTo>
                  <a:lnTo>
                    <a:pt x="1809" y="711"/>
                  </a:lnTo>
                  <a:lnTo>
                    <a:pt x="1810" y="772"/>
                  </a:lnTo>
                  <a:lnTo>
                    <a:pt x="1810" y="833"/>
                  </a:lnTo>
                  <a:lnTo>
                    <a:pt x="1811" y="898"/>
                  </a:lnTo>
                  <a:lnTo>
                    <a:pt x="1812" y="961"/>
                  </a:lnTo>
                  <a:lnTo>
                    <a:pt x="1814" y="1022"/>
                  </a:lnTo>
                  <a:lnTo>
                    <a:pt x="1817" y="1083"/>
                  </a:lnTo>
                  <a:lnTo>
                    <a:pt x="1819" y="1142"/>
                  </a:lnTo>
                  <a:lnTo>
                    <a:pt x="1821" y="1202"/>
                  </a:lnTo>
                  <a:lnTo>
                    <a:pt x="1822" y="1262"/>
                  </a:lnTo>
                  <a:lnTo>
                    <a:pt x="1822" y="1322"/>
                  </a:lnTo>
                  <a:lnTo>
                    <a:pt x="1822" y="1389"/>
                  </a:lnTo>
                  <a:lnTo>
                    <a:pt x="1821" y="1454"/>
                  </a:lnTo>
                  <a:lnTo>
                    <a:pt x="1819" y="1516"/>
                  </a:lnTo>
                  <a:lnTo>
                    <a:pt x="1817" y="1578"/>
                  </a:lnTo>
                  <a:lnTo>
                    <a:pt x="1814" y="1638"/>
                  </a:lnTo>
                  <a:lnTo>
                    <a:pt x="1812" y="1699"/>
                  </a:lnTo>
                  <a:lnTo>
                    <a:pt x="1811" y="1761"/>
                  </a:lnTo>
                  <a:lnTo>
                    <a:pt x="1810" y="1824"/>
                  </a:lnTo>
                  <a:lnTo>
                    <a:pt x="1798" y="1821"/>
                  </a:lnTo>
                  <a:lnTo>
                    <a:pt x="1778" y="1819"/>
                  </a:lnTo>
                  <a:lnTo>
                    <a:pt x="1749" y="1815"/>
                  </a:lnTo>
                  <a:lnTo>
                    <a:pt x="1715" y="1814"/>
                  </a:lnTo>
                  <a:lnTo>
                    <a:pt x="1626" y="1812"/>
                  </a:lnTo>
                  <a:lnTo>
                    <a:pt x="1515" y="1812"/>
                  </a:lnTo>
                  <a:lnTo>
                    <a:pt x="1387" y="1813"/>
                  </a:lnTo>
                  <a:lnTo>
                    <a:pt x="1246" y="1814"/>
                  </a:lnTo>
                  <a:lnTo>
                    <a:pt x="1097" y="1816"/>
                  </a:lnTo>
                  <a:lnTo>
                    <a:pt x="944" y="1820"/>
                  </a:lnTo>
                  <a:lnTo>
                    <a:pt x="791" y="1822"/>
                  </a:lnTo>
                  <a:lnTo>
                    <a:pt x="642" y="1824"/>
                  </a:lnTo>
                  <a:lnTo>
                    <a:pt x="503" y="1825"/>
                  </a:lnTo>
                  <a:lnTo>
                    <a:pt x="378" y="1824"/>
                  </a:lnTo>
                  <a:lnTo>
                    <a:pt x="321" y="1824"/>
                  </a:lnTo>
                  <a:lnTo>
                    <a:pt x="270" y="1823"/>
                  </a:lnTo>
                  <a:lnTo>
                    <a:pt x="225" y="1821"/>
                  </a:lnTo>
                  <a:lnTo>
                    <a:pt x="184" y="1819"/>
                  </a:lnTo>
                  <a:lnTo>
                    <a:pt x="152" y="1815"/>
                  </a:lnTo>
                  <a:lnTo>
                    <a:pt x="126" y="1812"/>
                  </a:lnTo>
                  <a:lnTo>
                    <a:pt x="107" y="1808"/>
                  </a:lnTo>
                  <a:lnTo>
                    <a:pt x="98" y="1803"/>
                  </a:lnTo>
                  <a:lnTo>
                    <a:pt x="92" y="1797"/>
                  </a:lnTo>
                  <a:lnTo>
                    <a:pt x="90" y="1793"/>
                  </a:lnTo>
                  <a:lnTo>
                    <a:pt x="89" y="1787"/>
                  </a:lnTo>
                  <a:lnTo>
                    <a:pt x="90" y="1779"/>
                  </a:lnTo>
                  <a:lnTo>
                    <a:pt x="92" y="1769"/>
                  </a:lnTo>
                  <a:lnTo>
                    <a:pt x="94" y="1753"/>
                  </a:lnTo>
                  <a:lnTo>
                    <a:pt x="97" y="1732"/>
                  </a:lnTo>
                  <a:lnTo>
                    <a:pt x="98" y="1702"/>
                  </a:lnTo>
                  <a:lnTo>
                    <a:pt x="98" y="1089"/>
                  </a:lnTo>
                  <a:lnTo>
                    <a:pt x="97" y="1057"/>
                  </a:lnTo>
                  <a:lnTo>
                    <a:pt x="96" y="1027"/>
                  </a:lnTo>
                  <a:lnTo>
                    <a:pt x="93" y="1000"/>
                  </a:lnTo>
                  <a:lnTo>
                    <a:pt x="91" y="974"/>
                  </a:lnTo>
                  <a:lnTo>
                    <a:pt x="89" y="948"/>
                  </a:lnTo>
                  <a:lnTo>
                    <a:pt x="87" y="921"/>
                  </a:lnTo>
                  <a:lnTo>
                    <a:pt x="86" y="890"/>
                  </a:lnTo>
                  <a:lnTo>
                    <a:pt x="85" y="857"/>
                  </a:lnTo>
                  <a:lnTo>
                    <a:pt x="98" y="134"/>
                  </a:lnTo>
                  <a:close/>
                  <a:moveTo>
                    <a:pt x="281" y="61"/>
                  </a:moveTo>
                  <a:lnTo>
                    <a:pt x="244" y="60"/>
                  </a:lnTo>
                  <a:lnTo>
                    <a:pt x="204" y="57"/>
                  </a:lnTo>
                  <a:lnTo>
                    <a:pt x="163" y="52"/>
                  </a:lnTo>
                  <a:lnTo>
                    <a:pt x="124" y="49"/>
                  </a:lnTo>
                  <a:lnTo>
                    <a:pt x="87" y="46"/>
                  </a:lnTo>
                  <a:lnTo>
                    <a:pt x="58" y="44"/>
                  </a:lnTo>
                  <a:lnTo>
                    <a:pt x="46" y="44"/>
                  </a:lnTo>
                  <a:lnTo>
                    <a:pt x="36" y="45"/>
                  </a:lnTo>
                  <a:lnTo>
                    <a:pt x="28" y="46"/>
                  </a:lnTo>
                  <a:lnTo>
                    <a:pt x="24" y="49"/>
                  </a:lnTo>
                  <a:lnTo>
                    <a:pt x="20" y="61"/>
                  </a:lnTo>
                  <a:lnTo>
                    <a:pt x="16" y="80"/>
                  </a:lnTo>
                  <a:lnTo>
                    <a:pt x="13" y="105"/>
                  </a:lnTo>
                  <a:lnTo>
                    <a:pt x="10" y="136"/>
                  </a:lnTo>
                  <a:lnTo>
                    <a:pt x="6" y="214"/>
                  </a:lnTo>
                  <a:lnTo>
                    <a:pt x="2" y="310"/>
                  </a:lnTo>
                  <a:lnTo>
                    <a:pt x="1" y="420"/>
                  </a:lnTo>
                  <a:lnTo>
                    <a:pt x="0" y="543"/>
                  </a:lnTo>
                  <a:lnTo>
                    <a:pt x="0" y="673"/>
                  </a:lnTo>
                  <a:lnTo>
                    <a:pt x="0" y="809"/>
                  </a:lnTo>
                  <a:lnTo>
                    <a:pt x="2" y="946"/>
                  </a:lnTo>
                  <a:lnTo>
                    <a:pt x="3" y="1082"/>
                  </a:lnTo>
                  <a:lnTo>
                    <a:pt x="6" y="1213"/>
                  </a:lnTo>
                  <a:lnTo>
                    <a:pt x="7" y="1336"/>
                  </a:lnTo>
                  <a:lnTo>
                    <a:pt x="9" y="1446"/>
                  </a:lnTo>
                  <a:lnTo>
                    <a:pt x="10" y="1543"/>
                  </a:lnTo>
                  <a:lnTo>
                    <a:pt x="11" y="1621"/>
                  </a:lnTo>
                  <a:lnTo>
                    <a:pt x="12" y="1677"/>
                  </a:lnTo>
                  <a:lnTo>
                    <a:pt x="11" y="1711"/>
                  </a:lnTo>
                  <a:lnTo>
                    <a:pt x="9" y="1737"/>
                  </a:lnTo>
                  <a:lnTo>
                    <a:pt x="6" y="1759"/>
                  </a:lnTo>
                  <a:lnTo>
                    <a:pt x="3" y="1777"/>
                  </a:lnTo>
                  <a:lnTo>
                    <a:pt x="2" y="1796"/>
                  </a:lnTo>
                  <a:lnTo>
                    <a:pt x="2" y="1816"/>
                  </a:lnTo>
                  <a:lnTo>
                    <a:pt x="3" y="1828"/>
                  </a:lnTo>
                  <a:lnTo>
                    <a:pt x="6" y="1841"/>
                  </a:lnTo>
                  <a:lnTo>
                    <a:pt x="8" y="1857"/>
                  </a:lnTo>
                  <a:lnTo>
                    <a:pt x="12" y="1874"/>
                  </a:lnTo>
                  <a:lnTo>
                    <a:pt x="38" y="1879"/>
                  </a:lnTo>
                  <a:lnTo>
                    <a:pt x="67" y="1885"/>
                  </a:lnTo>
                  <a:lnTo>
                    <a:pt x="98" y="1889"/>
                  </a:lnTo>
                  <a:lnTo>
                    <a:pt x="130" y="1893"/>
                  </a:lnTo>
                  <a:lnTo>
                    <a:pt x="200" y="1901"/>
                  </a:lnTo>
                  <a:lnTo>
                    <a:pt x="274" y="1906"/>
                  </a:lnTo>
                  <a:lnTo>
                    <a:pt x="355" y="1911"/>
                  </a:lnTo>
                  <a:lnTo>
                    <a:pt x="437" y="1913"/>
                  </a:lnTo>
                  <a:lnTo>
                    <a:pt x="523" y="1915"/>
                  </a:lnTo>
                  <a:lnTo>
                    <a:pt x="611" y="1915"/>
                  </a:lnTo>
                  <a:lnTo>
                    <a:pt x="699" y="1915"/>
                  </a:lnTo>
                  <a:lnTo>
                    <a:pt x="785" y="1914"/>
                  </a:lnTo>
                  <a:lnTo>
                    <a:pt x="870" y="1912"/>
                  </a:lnTo>
                  <a:lnTo>
                    <a:pt x="952" y="1910"/>
                  </a:lnTo>
                  <a:lnTo>
                    <a:pt x="1031" y="1908"/>
                  </a:lnTo>
                  <a:lnTo>
                    <a:pt x="1105" y="1904"/>
                  </a:lnTo>
                  <a:lnTo>
                    <a:pt x="1174" y="1901"/>
                  </a:lnTo>
                  <a:lnTo>
                    <a:pt x="1235" y="1898"/>
                  </a:lnTo>
                  <a:lnTo>
                    <a:pt x="1262" y="1897"/>
                  </a:lnTo>
                  <a:lnTo>
                    <a:pt x="1296" y="1897"/>
                  </a:lnTo>
                  <a:lnTo>
                    <a:pt x="1336" y="1897"/>
                  </a:lnTo>
                  <a:lnTo>
                    <a:pt x="1382" y="1898"/>
                  </a:lnTo>
                  <a:lnTo>
                    <a:pt x="1483" y="1900"/>
                  </a:lnTo>
                  <a:lnTo>
                    <a:pt x="1589" y="1903"/>
                  </a:lnTo>
                  <a:lnTo>
                    <a:pt x="1692" y="1905"/>
                  </a:lnTo>
                  <a:lnTo>
                    <a:pt x="1782" y="1905"/>
                  </a:lnTo>
                  <a:lnTo>
                    <a:pt x="1819" y="1905"/>
                  </a:lnTo>
                  <a:lnTo>
                    <a:pt x="1849" y="1903"/>
                  </a:lnTo>
                  <a:lnTo>
                    <a:pt x="1861" y="1902"/>
                  </a:lnTo>
                  <a:lnTo>
                    <a:pt x="1871" y="1901"/>
                  </a:lnTo>
                  <a:lnTo>
                    <a:pt x="1878" y="1900"/>
                  </a:lnTo>
                  <a:lnTo>
                    <a:pt x="1884" y="1898"/>
                  </a:lnTo>
                  <a:lnTo>
                    <a:pt x="1886" y="1895"/>
                  </a:lnTo>
                  <a:lnTo>
                    <a:pt x="1888" y="1888"/>
                  </a:lnTo>
                  <a:lnTo>
                    <a:pt x="1890" y="1879"/>
                  </a:lnTo>
                  <a:lnTo>
                    <a:pt x="1893" y="1867"/>
                  </a:lnTo>
                  <a:lnTo>
                    <a:pt x="1896" y="1839"/>
                  </a:lnTo>
                  <a:lnTo>
                    <a:pt x="1898" y="1803"/>
                  </a:lnTo>
                  <a:lnTo>
                    <a:pt x="1903" y="1717"/>
                  </a:lnTo>
                  <a:lnTo>
                    <a:pt x="1906" y="1616"/>
                  </a:lnTo>
                  <a:lnTo>
                    <a:pt x="1908" y="1511"/>
                  </a:lnTo>
                  <a:lnTo>
                    <a:pt x="1908" y="1415"/>
                  </a:lnTo>
                  <a:lnTo>
                    <a:pt x="1908" y="1337"/>
                  </a:lnTo>
                  <a:lnTo>
                    <a:pt x="1908" y="1286"/>
                  </a:lnTo>
                  <a:lnTo>
                    <a:pt x="1908" y="1253"/>
                  </a:lnTo>
                  <a:lnTo>
                    <a:pt x="1907" y="1223"/>
                  </a:lnTo>
                  <a:lnTo>
                    <a:pt x="1904" y="1195"/>
                  </a:lnTo>
                  <a:lnTo>
                    <a:pt x="1902" y="1168"/>
                  </a:lnTo>
                  <a:lnTo>
                    <a:pt x="1900" y="1143"/>
                  </a:lnTo>
                  <a:lnTo>
                    <a:pt x="1898" y="1117"/>
                  </a:lnTo>
                  <a:lnTo>
                    <a:pt x="1897" y="1092"/>
                  </a:lnTo>
                  <a:lnTo>
                    <a:pt x="1896" y="1065"/>
                  </a:lnTo>
                  <a:lnTo>
                    <a:pt x="1895" y="1007"/>
                  </a:lnTo>
                  <a:lnTo>
                    <a:pt x="1894" y="948"/>
                  </a:lnTo>
                  <a:lnTo>
                    <a:pt x="1894" y="890"/>
                  </a:lnTo>
                  <a:lnTo>
                    <a:pt x="1893" y="833"/>
                  </a:lnTo>
                  <a:lnTo>
                    <a:pt x="1891" y="776"/>
                  </a:lnTo>
                  <a:lnTo>
                    <a:pt x="1890" y="721"/>
                  </a:lnTo>
                  <a:lnTo>
                    <a:pt x="1888" y="666"/>
                  </a:lnTo>
                  <a:lnTo>
                    <a:pt x="1884" y="611"/>
                  </a:lnTo>
                  <a:lnTo>
                    <a:pt x="1882" y="559"/>
                  </a:lnTo>
                  <a:lnTo>
                    <a:pt x="1880" y="502"/>
                  </a:lnTo>
                  <a:lnTo>
                    <a:pt x="1880" y="442"/>
                  </a:lnTo>
                  <a:lnTo>
                    <a:pt x="1880" y="380"/>
                  </a:lnTo>
                  <a:lnTo>
                    <a:pt x="1881" y="319"/>
                  </a:lnTo>
                  <a:lnTo>
                    <a:pt x="1882" y="259"/>
                  </a:lnTo>
                  <a:lnTo>
                    <a:pt x="1883" y="200"/>
                  </a:lnTo>
                  <a:lnTo>
                    <a:pt x="1884" y="146"/>
                  </a:lnTo>
                  <a:lnTo>
                    <a:pt x="1884" y="109"/>
                  </a:lnTo>
                  <a:lnTo>
                    <a:pt x="1883" y="81"/>
                  </a:lnTo>
                  <a:lnTo>
                    <a:pt x="1882" y="69"/>
                  </a:lnTo>
                  <a:lnTo>
                    <a:pt x="1880" y="58"/>
                  </a:lnTo>
                  <a:lnTo>
                    <a:pt x="1876" y="49"/>
                  </a:lnTo>
                  <a:lnTo>
                    <a:pt x="1872" y="42"/>
                  </a:lnTo>
                  <a:lnTo>
                    <a:pt x="1867" y="36"/>
                  </a:lnTo>
                  <a:lnTo>
                    <a:pt x="1859" y="31"/>
                  </a:lnTo>
                  <a:lnTo>
                    <a:pt x="1851" y="26"/>
                  </a:lnTo>
                  <a:lnTo>
                    <a:pt x="1842" y="22"/>
                  </a:lnTo>
                  <a:lnTo>
                    <a:pt x="1830" y="20"/>
                  </a:lnTo>
                  <a:lnTo>
                    <a:pt x="1817" y="17"/>
                  </a:lnTo>
                  <a:lnTo>
                    <a:pt x="1801" y="16"/>
                  </a:lnTo>
                  <a:lnTo>
                    <a:pt x="1784" y="13"/>
                  </a:lnTo>
                  <a:lnTo>
                    <a:pt x="1735" y="9"/>
                  </a:lnTo>
                  <a:lnTo>
                    <a:pt x="1686" y="6"/>
                  </a:lnTo>
                  <a:lnTo>
                    <a:pt x="1639" y="4"/>
                  </a:lnTo>
                  <a:lnTo>
                    <a:pt x="1591" y="1"/>
                  </a:lnTo>
                  <a:lnTo>
                    <a:pt x="1543" y="0"/>
                  </a:lnTo>
                  <a:lnTo>
                    <a:pt x="1496" y="0"/>
                  </a:lnTo>
                  <a:lnTo>
                    <a:pt x="1449" y="0"/>
                  </a:lnTo>
                  <a:lnTo>
                    <a:pt x="1402" y="0"/>
                  </a:lnTo>
                  <a:lnTo>
                    <a:pt x="1309" y="3"/>
                  </a:lnTo>
                  <a:lnTo>
                    <a:pt x="1216" y="7"/>
                  </a:lnTo>
                  <a:lnTo>
                    <a:pt x="1124" y="12"/>
                  </a:lnTo>
                  <a:lnTo>
                    <a:pt x="1033" y="19"/>
                  </a:lnTo>
                  <a:lnTo>
                    <a:pt x="940" y="26"/>
                  </a:lnTo>
                  <a:lnTo>
                    <a:pt x="848" y="33"/>
                  </a:lnTo>
                  <a:lnTo>
                    <a:pt x="755" y="41"/>
                  </a:lnTo>
                  <a:lnTo>
                    <a:pt x="663" y="47"/>
                  </a:lnTo>
                  <a:lnTo>
                    <a:pt x="568" y="52"/>
                  </a:lnTo>
                  <a:lnTo>
                    <a:pt x="474" y="57"/>
                  </a:lnTo>
                  <a:lnTo>
                    <a:pt x="378" y="60"/>
                  </a:lnTo>
                  <a:lnTo>
                    <a:pt x="281" y="6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40" name="Freeform 37"/>
            <p:cNvSpPr>
              <a:spLocks noEditPoints="1"/>
            </p:cNvSpPr>
            <p:nvPr/>
          </p:nvSpPr>
          <p:spPr bwMode="auto">
            <a:xfrm>
              <a:off x="7913688" y="4170363"/>
              <a:ext cx="415925" cy="547688"/>
            </a:xfrm>
            <a:custGeom>
              <a:avLst/>
              <a:gdLst>
                <a:gd name="T0" fmla="*/ 390 w 1048"/>
                <a:gd name="T1" fmla="*/ 603 h 1379"/>
                <a:gd name="T2" fmla="*/ 383 w 1048"/>
                <a:gd name="T3" fmla="*/ 751 h 1379"/>
                <a:gd name="T4" fmla="*/ 804 w 1048"/>
                <a:gd name="T5" fmla="*/ 830 h 1379"/>
                <a:gd name="T6" fmla="*/ 397 w 1048"/>
                <a:gd name="T7" fmla="*/ 896 h 1379"/>
                <a:gd name="T8" fmla="*/ 463 w 1048"/>
                <a:gd name="T9" fmla="*/ 1049 h 1379"/>
                <a:gd name="T10" fmla="*/ 650 w 1048"/>
                <a:gd name="T11" fmla="*/ 1165 h 1379"/>
                <a:gd name="T12" fmla="*/ 843 w 1048"/>
                <a:gd name="T13" fmla="*/ 1154 h 1379"/>
                <a:gd name="T14" fmla="*/ 959 w 1048"/>
                <a:gd name="T15" fmla="*/ 1233 h 1379"/>
                <a:gd name="T16" fmla="*/ 886 w 1048"/>
                <a:gd name="T17" fmla="*/ 1282 h 1379"/>
                <a:gd name="T18" fmla="*/ 574 w 1048"/>
                <a:gd name="T19" fmla="*/ 1280 h 1379"/>
                <a:gd name="T20" fmla="*/ 368 w 1048"/>
                <a:gd name="T21" fmla="*/ 1173 h 1379"/>
                <a:gd name="T22" fmla="*/ 249 w 1048"/>
                <a:gd name="T23" fmla="*/ 977 h 1379"/>
                <a:gd name="T24" fmla="*/ 210 w 1048"/>
                <a:gd name="T25" fmla="*/ 853 h 1379"/>
                <a:gd name="T26" fmla="*/ 197 w 1048"/>
                <a:gd name="T27" fmla="*/ 754 h 1379"/>
                <a:gd name="T28" fmla="*/ 112 w 1048"/>
                <a:gd name="T29" fmla="*/ 560 h 1379"/>
                <a:gd name="T30" fmla="*/ 151 w 1048"/>
                <a:gd name="T31" fmla="*/ 540 h 1379"/>
                <a:gd name="T32" fmla="*/ 210 w 1048"/>
                <a:gd name="T33" fmla="*/ 498 h 1379"/>
                <a:gd name="T34" fmla="*/ 284 w 1048"/>
                <a:gd name="T35" fmla="*/ 334 h 1379"/>
                <a:gd name="T36" fmla="*/ 424 w 1048"/>
                <a:gd name="T37" fmla="*/ 192 h 1379"/>
                <a:gd name="T38" fmla="*/ 608 w 1048"/>
                <a:gd name="T39" fmla="*/ 109 h 1379"/>
                <a:gd name="T40" fmla="*/ 934 w 1048"/>
                <a:gd name="T41" fmla="*/ 190 h 1379"/>
                <a:gd name="T42" fmla="*/ 902 w 1048"/>
                <a:gd name="T43" fmla="*/ 261 h 1379"/>
                <a:gd name="T44" fmla="*/ 770 w 1048"/>
                <a:gd name="T45" fmla="*/ 224 h 1379"/>
                <a:gd name="T46" fmla="*/ 605 w 1048"/>
                <a:gd name="T47" fmla="*/ 245 h 1379"/>
                <a:gd name="T48" fmla="*/ 475 w 1048"/>
                <a:gd name="T49" fmla="*/ 346 h 1379"/>
                <a:gd name="T50" fmla="*/ 407 w 1048"/>
                <a:gd name="T51" fmla="*/ 497 h 1379"/>
                <a:gd name="T52" fmla="*/ 440 w 1048"/>
                <a:gd name="T53" fmla="*/ 536 h 1379"/>
                <a:gd name="T54" fmla="*/ 16 w 1048"/>
                <a:gd name="T55" fmla="*/ 588 h 1379"/>
                <a:gd name="T56" fmla="*/ 22 w 1048"/>
                <a:gd name="T57" fmla="*/ 671 h 1379"/>
                <a:gd name="T58" fmla="*/ 65 w 1048"/>
                <a:gd name="T59" fmla="*/ 705 h 1379"/>
                <a:gd name="T60" fmla="*/ 0 w 1048"/>
                <a:gd name="T61" fmla="*/ 887 h 1379"/>
                <a:gd name="T62" fmla="*/ 99 w 1048"/>
                <a:gd name="T63" fmla="*/ 929 h 1379"/>
                <a:gd name="T64" fmla="*/ 230 w 1048"/>
                <a:gd name="T65" fmla="*/ 1140 h 1379"/>
                <a:gd name="T66" fmla="*/ 410 w 1048"/>
                <a:gd name="T67" fmla="*/ 1311 h 1379"/>
                <a:gd name="T68" fmla="*/ 606 w 1048"/>
                <a:gd name="T69" fmla="*/ 1373 h 1379"/>
                <a:gd name="T70" fmla="*/ 924 w 1048"/>
                <a:gd name="T71" fmla="*/ 1357 h 1379"/>
                <a:gd name="T72" fmla="*/ 1037 w 1048"/>
                <a:gd name="T73" fmla="*/ 1301 h 1379"/>
                <a:gd name="T74" fmla="*/ 1045 w 1048"/>
                <a:gd name="T75" fmla="*/ 1095 h 1379"/>
                <a:gd name="T76" fmla="*/ 980 w 1048"/>
                <a:gd name="T77" fmla="*/ 983 h 1379"/>
                <a:gd name="T78" fmla="*/ 877 w 1048"/>
                <a:gd name="T79" fmla="*/ 1051 h 1379"/>
                <a:gd name="T80" fmla="*/ 704 w 1048"/>
                <a:gd name="T81" fmla="*/ 1086 h 1379"/>
                <a:gd name="T82" fmla="*/ 576 w 1048"/>
                <a:gd name="T83" fmla="*/ 1044 h 1379"/>
                <a:gd name="T84" fmla="*/ 498 w 1048"/>
                <a:gd name="T85" fmla="*/ 916 h 1379"/>
                <a:gd name="T86" fmla="*/ 826 w 1048"/>
                <a:gd name="T87" fmla="*/ 925 h 1379"/>
                <a:gd name="T88" fmla="*/ 892 w 1048"/>
                <a:gd name="T89" fmla="*/ 839 h 1379"/>
                <a:gd name="T90" fmla="*/ 689 w 1048"/>
                <a:gd name="T91" fmla="*/ 691 h 1379"/>
                <a:gd name="T92" fmla="*/ 765 w 1048"/>
                <a:gd name="T93" fmla="*/ 684 h 1379"/>
                <a:gd name="T94" fmla="*/ 916 w 1048"/>
                <a:gd name="T95" fmla="*/ 653 h 1379"/>
                <a:gd name="T96" fmla="*/ 927 w 1048"/>
                <a:gd name="T97" fmla="*/ 458 h 1379"/>
                <a:gd name="T98" fmla="*/ 525 w 1048"/>
                <a:gd name="T99" fmla="*/ 429 h 1379"/>
                <a:gd name="T100" fmla="*/ 651 w 1048"/>
                <a:gd name="T101" fmla="*/ 321 h 1379"/>
                <a:gd name="T102" fmla="*/ 828 w 1048"/>
                <a:gd name="T103" fmla="*/ 329 h 1379"/>
                <a:gd name="T104" fmla="*/ 974 w 1048"/>
                <a:gd name="T105" fmla="*/ 354 h 1379"/>
                <a:gd name="T106" fmla="*/ 1017 w 1048"/>
                <a:gd name="T107" fmla="*/ 210 h 1379"/>
                <a:gd name="T108" fmla="*/ 960 w 1048"/>
                <a:gd name="T109" fmla="*/ 32 h 1379"/>
                <a:gd name="T110" fmla="*/ 724 w 1048"/>
                <a:gd name="T111" fmla="*/ 4 h 1379"/>
                <a:gd name="T112" fmla="*/ 390 w 1048"/>
                <a:gd name="T113" fmla="*/ 109 h 1379"/>
                <a:gd name="T114" fmla="*/ 246 w 1048"/>
                <a:gd name="T115" fmla="*/ 237 h 1379"/>
                <a:gd name="T116" fmla="*/ 144 w 1048"/>
                <a:gd name="T117" fmla="*/ 43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8" h="1379">
                  <a:moveTo>
                    <a:pt x="449" y="536"/>
                  </a:moveTo>
                  <a:lnTo>
                    <a:pt x="852" y="536"/>
                  </a:lnTo>
                  <a:lnTo>
                    <a:pt x="852" y="586"/>
                  </a:lnTo>
                  <a:lnTo>
                    <a:pt x="424" y="586"/>
                  </a:lnTo>
                  <a:lnTo>
                    <a:pt x="417" y="586"/>
                  </a:lnTo>
                  <a:lnTo>
                    <a:pt x="411" y="588"/>
                  </a:lnTo>
                  <a:lnTo>
                    <a:pt x="406" y="590"/>
                  </a:lnTo>
                  <a:lnTo>
                    <a:pt x="400" y="594"/>
                  </a:lnTo>
                  <a:lnTo>
                    <a:pt x="396" y="598"/>
                  </a:lnTo>
                  <a:lnTo>
                    <a:pt x="390" y="603"/>
                  </a:lnTo>
                  <a:lnTo>
                    <a:pt x="387" y="610"/>
                  </a:lnTo>
                  <a:lnTo>
                    <a:pt x="383" y="616"/>
                  </a:lnTo>
                  <a:lnTo>
                    <a:pt x="377" y="630"/>
                  </a:lnTo>
                  <a:lnTo>
                    <a:pt x="373" y="648"/>
                  </a:lnTo>
                  <a:lnTo>
                    <a:pt x="371" y="665"/>
                  </a:lnTo>
                  <a:lnTo>
                    <a:pt x="370" y="684"/>
                  </a:lnTo>
                  <a:lnTo>
                    <a:pt x="371" y="702"/>
                  </a:lnTo>
                  <a:lnTo>
                    <a:pt x="373" y="719"/>
                  </a:lnTo>
                  <a:lnTo>
                    <a:pt x="377" y="736"/>
                  </a:lnTo>
                  <a:lnTo>
                    <a:pt x="383" y="751"/>
                  </a:lnTo>
                  <a:lnTo>
                    <a:pt x="387" y="757"/>
                  </a:lnTo>
                  <a:lnTo>
                    <a:pt x="390" y="763"/>
                  </a:lnTo>
                  <a:lnTo>
                    <a:pt x="396" y="768"/>
                  </a:lnTo>
                  <a:lnTo>
                    <a:pt x="400" y="773"/>
                  </a:lnTo>
                  <a:lnTo>
                    <a:pt x="406" y="777"/>
                  </a:lnTo>
                  <a:lnTo>
                    <a:pt x="411" y="779"/>
                  </a:lnTo>
                  <a:lnTo>
                    <a:pt x="417" y="781"/>
                  </a:lnTo>
                  <a:lnTo>
                    <a:pt x="424" y="781"/>
                  </a:lnTo>
                  <a:lnTo>
                    <a:pt x="804" y="781"/>
                  </a:lnTo>
                  <a:lnTo>
                    <a:pt x="804" y="830"/>
                  </a:lnTo>
                  <a:lnTo>
                    <a:pt x="436" y="830"/>
                  </a:lnTo>
                  <a:lnTo>
                    <a:pt x="427" y="831"/>
                  </a:lnTo>
                  <a:lnTo>
                    <a:pt x="420" y="835"/>
                  </a:lnTo>
                  <a:lnTo>
                    <a:pt x="413" y="839"/>
                  </a:lnTo>
                  <a:lnTo>
                    <a:pt x="408" y="845"/>
                  </a:lnTo>
                  <a:lnTo>
                    <a:pt x="403" y="853"/>
                  </a:lnTo>
                  <a:lnTo>
                    <a:pt x="400" y="862"/>
                  </a:lnTo>
                  <a:lnTo>
                    <a:pt x="398" y="873"/>
                  </a:lnTo>
                  <a:lnTo>
                    <a:pt x="397" y="884"/>
                  </a:lnTo>
                  <a:lnTo>
                    <a:pt x="397" y="896"/>
                  </a:lnTo>
                  <a:lnTo>
                    <a:pt x="398" y="909"/>
                  </a:lnTo>
                  <a:lnTo>
                    <a:pt x="401" y="925"/>
                  </a:lnTo>
                  <a:lnTo>
                    <a:pt x="404" y="939"/>
                  </a:lnTo>
                  <a:lnTo>
                    <a:pt x="410" y="954"/>
                  </a:lnTo>
                  <a:lnTo>
                    <a:pt x="415" y="970"/>
                  </a:lnTo>
                  <a:lnTo>
                    <a:pt x="423" y="985"/>
                  </a:lnTo>
                  <a:lnTo>
                    <a:pt x="432" y="1002"/>
                  </a:lnTo>
                  <a:lnTo>
                    <a:pt x="440" y="1018"/>
                  </a:lnTo>
                  <a:lnTo>
                    <a:pt x="451" y="1034"/>
                  </a:lnTo>
                  <a:lnTo>
                    <a:pt x="463" y="1049"/>
                  </a:lnTo>
                  <a:lnTo>
                    <a:pt x="477" y="1065"/>
                  </a:lnTo>
                  <a:lnTo>
                    <a:pt x="491" y="1080"/>
                  </a:lnTo>
                  <a:lnTo>
                    <a:pt x="506" y="1094"/>
                  </a:lnTo>
                  <a:lnTo>
                    <a:pt x="524" y="1107"/>
                  </a:lnTo>
                  <a:lnTo>
                    <a:pt x="541" y="1120"/>
                  </a:lnTo>
                  <a:lnTo>
                    <a:pt x="561" y="1131"/>
                  </a:lnTo>
                  <a:lnTo>
                    <a:pt x="581" y="1142"/>
                  </a:lnTo>
                  <a:lnTo>
                    <a:pt x="603" y="1150"/>
                  </a:lnTo>
                  <a:lnTo>
                    <a:pt x="626" y="1159"/>
                  </a:lnTo>
                  <a:lnTo>
                    <a:pt x="650" y="1165"/>
                  </a:lnTo>
                  <a:lnTo>
                    <a:pt x="676" y="1170"/>
                  </a:lnTo>
                  <a:lnTo>
                    <a:pt x="702" y="1172"/>
                  </a:lnTo>
                  <a:lnTo>
                    <a:pt x="730" y="1173"/>
                  </a:lnTo>
                  <a:lnTo>
                    <a:pt x="748" y="1173"/>
                  </a:lnTo>
                  <a:lnTo>
                    <a:pt x="767" y="1171"/>
                  </a:lnTo>
                  <a:lnTo>
                    <a:pt x="783" y="1169"/>
                  </a:lnTo>
                  <a:lnTo>
                    <a:pt x="799" y="1167"/>
                  </a:lnTo>
                  <a:lnTo>
                    <a:pt x="814" y="1162"/>
                  </a:lnTo>
                  <a:lnTo>
                    <a:pt x="828" y="1159"/>
                  </a:lnTo>
                  <a:lnTo>
                    <a:pt x="843" y="1154"/>
                  </a:lnTo>
                  <a:lnTo>
                    <a:pt x="856" y="1149"/>
                  </a:lnTo>
                  <a:lnTo>
                    <a:pt x="882" y="1140"/>
                  </a:lnTo>
                  <a:lnTo>
                    <a:pt x="908" y="1129"/>
                  </a:lnTo>
                  <a:lnTo>
                    <a:pt x="935" y="1120"/>
                  </a:lnTo>
                  <a:lnTo>
                    <a:pt x="962" y="1112"/>
                  </a:lnTo>
                  <a:lnTo>
                    <a:pt x="964" y="1157"/>
                  </a:lnTo>
                  <a:lnTo>
                    <a:pt x="965" y="1195"/>
                  </a:lnTo>
                  <a:lnTo>
                    <a:pt x="964" y="1211"/>
                  </a:lnTo>
                  <a:lnTo>
                    <a:pt x="961" y="1226"/>
                  </a:lnTo>
                  <a:lnTo>
                    <a:pt x="959" y="1233"/>
                  </a:lnTo>
                  <a:lnTo>
                    <a:pt x="955" y="1239"/>
                  </a:lnTo>
                  <a:lnTo>
                    <a:pt x="952" y="1246"/>
                  </a:lnTo>
                  <a:lnTo>
                    <a:pt x="947" y="1251"/>
                  </a:lnTo>
                  <a:lnTo>
                    <a:pt x="941" y="1257"/>
                  </a:lnTo>
                  <a:lnTo>
                    <a:pt x="935" y="1262"/>
                  </a:lnTo>
                  <a:lnTo>
                    <a:pt x="928" y="1267"/>
                  </a:lnTo>
                  <a:lnTo>
                    <a:pt x="920" y="1271"/>
                  </a:lnTo>
                  <a:lnTo>
                    <a:pt x="910" y="1275"/>
                  </a:lnTo>
                  <a:lnTo>
                    <a:pt x="899" y="1278"/>
                  </a:lnTo>
                  <a:lnTo>
                    <a:pt x="886" y="1282"/>
                  </a:lnTo>
                  <a:lnTo>
                    <a:pt x="873" y="1285"/>
                  </a:lnTo>
                  <a:lnTo>
                    <a:pt x="842" y="1289"/>
                  </a:lnTo>
                  <a:lnTo>
                    <a:pt x="804" y="1293"/>
                  </a:lnTo>
                  <a:lnTo>
                    <a:pt x="758" y="1295"/>
                  </a:lnTo>
                  <a:lnTo>
                    <a:pt x="705" y="1296"/>
                  </a:lnTo>
                  <a:lnTo>
                    <a:pt x="678" y="1295"/>
                  </a:lnTo>
                  <a:lnTo>
                    <a:pt x="651" y="1293"/>
                  </a:lnTo>
                  <a:lnTo>
                    <a:pt x="625" y="1289"/>
                  </a:lnTo>
                  <a:lnTo>
                    <a:pt x="599" y="1285"/>
                  </a:lnTo>
                  <a:lnTo>
                    <a:pt x="574" y="1280"/>
                  </a:lnTo>
                  <a:lnTo>
                    <a:pt x="549" y="1273"/>
                  </a:lnTo>
                  <a:lnTo>
                    <a:pt x="525" y="1264"/>
                  </a:lnTo>
                  <a:lnTo>
                    <a:pt x="502" y="1256"/>
                  </a:lnTo>
                  <a:lnTo>
                    <a:pt x="479" y="1246"/>
                  </a:lnTo>
                  <a:lnTo>
                    <a:pt x="458" y="1236"/>
                  </a:lnTo>
                  <a:lnTo>
                    <a:pt x="438" y="1224"/>
                  </a:lnTo>
                  <a:lnTo>
                    <a:pt x="419" y="1212"/>
                  </a:lnTo>
                  <a:lnTo>
                    <a:pt x="400" y="1200"/>
                  </a:lnTo>
                  <a:lnTo>
                    <a:pt x="383" y="1186"/>
                  </a:lnTo>
                  <a:lnTo>
                    <a:pt x="368" y="1173"/>
                  </a:lnTo>
                  <a:lnTo>
                    <a:pt x="353" y="1158"/>
                  </a:lnTo>
                  <a:lnTo>
                    <a:pt x="339" y="1143"/>
                  </a:lnTo>
                  <a:lnTo>
                    <a:pt x="326" y="1125"/>
                  </a:lnTo>
                  <a:lnTo>
                    <a:pt x="314" y="1107"/>
                  </a:lnTo>
                  <a:lnTo>
                    <a:pt x="303" y="1087"/>
                  </a:lnTo>
                  <a:lnTo>
                    <a:pt x="291" y="1068"/>
                  </a:lnTo>
                  <a:lnTo>
                    <a:pt x="280" y="1047"/>
                  </a:lnTo>
                  <a:lnTo>
                    <a:pt x="270" y="1026"/>
                  </a:lnTo>
                  <a:lnTo>
                    <a:pt x="261" y="1006"/>
                  </a:lnTo>
                  <a:lnTo>
                    <a:pt x="249" y="977"/>
                  </a:lnTo>
                  <a:lnTo>
                    <a:pt x="241" y="951"/>
                  </a:lnTo>
                  <a:lnTo>
                    <a:pt x="234" y="929"/>
                  </a:lnTo>
                  <a:lnTo>
                    <a:pt x="230" y="910"/>
                  </a:lnTo>
                  <a:lnTo>
                    <a:pt x="227" y="894"/>
                  </a:lnTo>
                  <a:lnTo>
                    <a:pt x="223" y="881"/>
                  </a:lnTo>
                  <a:lnTo>
                    <a:pt x="220" y="870"/>
                  </a:lnTo>
                  <a:lnTo>
                    <a:pt x="217" y="862"/>
                  </a:lnTo>
                  <a:lnTo>
                    <a:pt x="216" y="858"/>
                  </a:lnTo>
                  <a:lnTo>
                    <a:pt x="212" y="855"/>
                  </a:lnTo>
                  <a:lnTo>
                    <a:pt x="210" y="853"/>
                  </a:lnTo>
                  <a:lnTo>
                    <a:pt x="207" y="851"/>
                  </a:lnTo>
                  <a:lnTo>
                    <a:pt x="198" y="848"/>
                  </a:lnTo>
                  <a:lnTo>
                    <a:pt x="188" y="845"/>
                  </a:lnTo>
                  <a:lnTo>
                    <a:pt x="173" y="843"/>
                  </a:lnTo>
                  <a:lnTo>
                    <a:pt x="156" y="843"/>
                  </a:lnTo>
                  <a:lnTo>
                    <a:pt x="133" y="842"/>
                  </a:lnTo>
                  <a:lnTo>
                    <a:pt x="106" y="842"/>
                  </a:lnTo>
                  <a:lnTo>
                    <a:pt x="106" y="781"/>
                  </a:lnTo>
                  <a:lnTo>
                    <a:pt x="192" y="781"/>
                  </a:lnTo>
                  <a:lnTo>
                    <a:pt x="197" y="754"/>
                  </a:lnTo>
                  <a:lnTo>
                    <a:pt x="202" y="730"/>
                  </a:lnTo>
                  <a:lnTo>
                    <a:pt x="204" y="710"/>
                  </a:lnTo>
                  <a:lnTo>
                    <a:pt x="205" y="689"/>
                  </a:lnTo>
                  <a:lnTo>
                    <a:pt x="204" y="670"/>
                  </a:lnTo>
                  <a:lnTo>
                    <a:pt x="202" y="649"/>
                  </a:lnTo>
                  <a:lnTo>
                    <a:pt x="197" y="625"/>
                  </a:lnTo>
                  <a:lnTo>
                    <a:pt x="192" y="598"/>
                  </a:lnTo>
                  <a:lnTo>
                    <a:pt x="106" y="598"/>
                  </a:lnTo>
                  <a:lnTo>
                    <a:pt x="108" y="575"/>
                  </a:lnTo>
                  <a:lnTo>
                    <a:pt x="112" y="560"/>
                  </a:lnTo>
                  <a:lnTo>
                    <a:pt x="114" y="553"/>
                  </a:lnTo>
                  <a:lnTo>
                    <a:pt x="117" y="549"/>
                  </a:lnTo>
                  <a:lnTo>
                    <a:pt x="119" y="545"/>
                  </a:lnTo>
                  <a:lnTo>
                    <a:pt x="122" y="543"/>
                  </a:lnTo>
                  <a:lnTo>
                    <a:pt x="125" y="540"/>
                  </a:lnTo>
                  <a:lnTo>
                    <a:pt x="128" y="539"/>
                  </a:lnTo>
                  <a:lnTo>
                    <a:pt x="131" y="538"/>
                  </a:lnTo>
                  <a:lnTo>
                    <a:pt x="135" y="538"/>
                  </a:lnTo>
                  <a:lnTo>
                    <a:pt x="143" y="539"/>
                  </a:lnTo>
                  <a:lnTo>
                    <a:pt x="151" y="540"/>
                  </a:lnTo>
                  <a:lnTo>
                    <a:pt x="159" y="540"/>
                  </a:lnTo>
                  <a:lnTo>
                    <a:pt x="169" y="539"/>
                  </a:lnTo>
                  <a:lnTo>
                    <a:pt x="175" y="537"/>
                  </a:lnTo>
                  <a:lnTo>
                    <a:pt x="179" y="535"/>
                  </a:lnTo>
                  <a:lnTo>
                    <a:pt x="184" y="532"/>
                  </a:lnTo>
                  <a:lnTo>
                    <a:pt x="190" y="528"/>
                  </a:lnTo>
                  <a:lnTo>
                    <a:pt x="194" y="523"/>
                  </a:lnTo>
                  <a:lnTo>
                    <a:pt x="199" y="516"/>
                  </a:lnTo>
                  <a:lnTo>
                    <a:pt x="205" y="508"/>
                  </a:lnTo>
                  <a:lnTo>
                    <a:pt x="210" y="498"/>
                  </a:lnTo>
                  <a:lnTo>
                    <a:pt x="216" y="487"/>
                  </a:lnTo>
                  <a:lnTo>
                    <a:pt x="221" y="474"/>
                  </a:lnTo>
                  <a:lnTo>
                    <a:pt x="227" y="460"/>
                  </a:lnTo>
                  <a:lnTo>
                    <a:pt x="233" y="443"/>
                  </a:lnTo>
                  <a:lnTo>
                    <a:pt x="240" y="424"/>
                  </a:lnTo>
                  <a:lnTo>
                    <a:pt x="247" y="405"/>
                  </a:lnTo>
                  <a:lnTo>
                    <a:pt x="255" y="386"/>
                  </a:lnTo>
                  <a:lnTo>
                    <a:pt x="263" y="369"/>
                  </a:lnTo>
                  <a:lnTo>
                    <a:pt x="273" y="351"/>
                  </a:lnTo>
                  <a:lnTo>
                    <a:pt x="284" y="334"/>
                  </a:lnTo>
                  <a:lnTo>
                    <a:pt x="295" y="318"/>
                  </a:lnTo>
                  <a:lnTo>
                    <a:pt x="307" y="302"/>
                  </a:lnTo>
                  <a:lnTo>
                    <a:pt x="320" y="286"/>
                  </a:lnTo>
                  <a:lnTo>
                    <a:pt x="333" y="271"/>
                  </a:lnTo>
                  <a:lnTo>
                    <a:pt x="347" y="256"/>
                  </a:lnTo>
                  <a:lnTo>
                    <a:pt x="361" y="242"/>
                  </a:lnTo>
                  <a:lnTo>
                    <a:pt x="376" y="229"/>
                  </a:lnTo>
                  <a:lnTo>
                    <a:pt x="391" y="216"/>
                  </a:lnTo>
                  <a:lnTo>
                    <a:pt x="407" y="204"/>
                  </a:lnTo>
                  <a:lnTo>
                    <a:pt x="424" y="192"/>
                  </a:lnTo>
                  <a:lnTo>
                    <a:pt x="440" y="181"/>
                  </a:lnTo>
                  <a:lnTo>
                    <a:pt x="458" y="170"/>
                  </a:lnTo>
                  <a:lnTo>
                    <a:pt x="475" y="160"/>
                  </a:lnTo>
                  <a:lnTo>
                    <a:pt x="493" y="151"/>
                  </a:lnTo>
                  <a:lnTo>
                    <a:pt x="512" y="142"/>
                  </a:lnTo>
                  <a:lnTo>
                    <a:pt x="530" y="134"/>
                  </a:lnTo>
                  <a:lnTo>
                    <a:pt x="550" y="127"/>
                  </a:lnTo>
                  <a:lnTo>
                    <a:pt x="569" y="120"/>
                  </a:lnTo>
                  <a:lnTo>
                    <a:pt x="589" y="115"/>
                  </a:lnTo>
                  <a:lnTo>
                    <a:pt x="608" y="109"/>
                  </a:lnTo>
                  <a:lnTo>
                    <a:pt x="628" y="105"/>
                  </a:lnTo>
                  <a:lnTo>
                    <a:pt x="648" y="102"/>
                  </a:lnTo>
                  <a:lnTo>
                    <a:pt x="668" y="100"/>
                  </a:lnTo>
                  <a:lnTo>
                    <a:pt x="689" y="97"/>
                  </a:lnTo>
                  <a:lnTo>
                    <a:pt x="709" y="96"/>
                  </a:lnTo>
                  <a:lnTo>
                    <a:pt x="730" y="95"/>
                  </a:lnTo>
                  <a:lnTo>
                    <a:pt x="938" y="108"/>
                  </a:lnTo>
                  <a:lnTo>
                    <a:pt x="937" y="141"/>
                  </a:lnTo>
                  <a:lnTo>
                    <a:pt x="936" y="173"/>
                  </a:lnTo>
                  <a:lnTo>
                    <a:pt x="934" y="190"/>
                  </a:lnTo>
                  <a:lnTo>
                    <a:pt x="932" y="205"/>
                  </a:lnTo>
                  <a:lnTo>
                    <a:pt x="929" y="219"/>
                  </a:lnTo>
                  <a:lnTo>
                    <a:pt x="926" y="232"/>
                  </a:lnTo>
                  <a:lnTo>
                    <a:pt x="923" y="240"/>
                  </a:lnTo>
                  <a:lnTo>
                    <a:pt x="921" y="246"/>
                  </a:lnTo>
                  <a:lnTo>
                    <a:pt x="917" y="252"/>
                  </a:lnTo>
                  <a:lnTo>
                    <a:pt x="914" y="255"/>
                  </a:lnTo>
                  <a:lnTo>
                    <a:pt x="910" y="258"/>
                  </a:lnTo>
                  <a:lnTo>
                    <a:pt x="907" y="260"/>
                  </a:lnTo>
                  <a:lnTo>
                    <a:pt x="902" y="261"/>
                  </a:lnTo>
                  <a:lnTo>
                    <a:pt x="898" y="261"/>
                  </a:lnTo>
                  <a:lnTo>
                    <a:pt x="887" y="260"/>
                  </a:lnTo>
                  <a:lnTo>
                    <a:pt x="875" y="256"/>
                  </a:lnTo>
                  <a:lnTo>
                    <a:pt x="861" y="251"/>
                  </a:lnTo>
                  <a:lnTo>
                    <a:pt x="846" y="244"/>
                  </a:lnTo>
                  <a:lnTo>
                    <a:pt x="827" y="237"/>
                  </a:lnTo>
                  <a:lnTo>
                    <a:pt x="807" y="231"/>
                  </a:lnTo>
                  <a:lnTo>
                    <a:pt x="795" y="229"/>
                  </a:lnTo>
                  <a:lnTo>
                    <a:pt x="783" y="226"/>
                  </a:lnTo>
                  <a:lnTo>
                    <a:pt x="770" y="224"/>
                  </a:lnTo>
                  <a:lnTo>
                    <a:pt x="757" y="222"/>
                  </a:lnTo>
                  <a:lnTo>
                    <a:pt x="743" y="222"/>
                  </a:lnTo>
                  <a:lnTo>
                    <a:pt x="728" y="221"/>
                  </a:lnTo>
                  <a:lnTo>
                    <a:pt x="711" y="222"/>
                  </a:lnTo>
                  <a:lnTo>
                    <a:pt x="694" y="224"/>
                  </a:lnTo>
                  <a:lnTo>
                    <a:pt x="677" y="227"/>
                  </a:lnTo>
                  <a:lnTo>
                    <a:pt x="658" y="230"/>
                  </a:lnTo>
                  <a:lnTo>
                    <a:pt x="639" y="234"/>
                  </a:lnTo>
                  <a:lnTo>
                    <a:pt x="618" y="241"/>
                  </a:lnTo>
                  <a:lnTo>
                    <a:pt x="605" y="245"/>
                  </a:lnTo>
                  <a:lnTo>
                    <a:pt x="592" y="249"/>
                  </a:lnTo>
                  <a:lnTo>
                    <a:pt x="580" y="255"/>
                  </a:lnTo>
                  <a:lnTo>
                    <a:pt x="569" y="261"/>
                  </a:lnTo>
                  <a:lnTo>
                    <a:pt x="557" y="268"/>
                  </a:lnTo>
                  <a:lnTo>
                    <a:pt x="547" y="275"/>
                  </a:lnTo>
                  <a:lnTo>
                    <a:pt x="537" y="283"/>
                  </a:lnTo>
                  <a:lnTo>
                    <a:pt x="526" y="291"/>
                  </a:lnTo>
                  <a:lnTo>
                    <a:pt x="507" y="308"/>
                  </a:lnTo>
                  <a:lnTo>
                    <a:pt x="490" y="326"/>
                  </a:lnTo>
                  <a:lnTo>
                    <a:pt x="475" y="346"/>
                  </a:lnTo>
                  <a:lnTo>
                    <a:pt x="461" y="366"/>
                  </a:lnTo>
                  <a:lnTo>
                    <a:pt x="450" y="382"/>
                  </a:lnTo>
                  <a:lnTo>
                    <a:pt x="437" y="406"/>
                  </a:lnTo>
                  <a:lnTo>
                    <a:pt x="430" y="420"/>
                  </a:lnTo>
                  <a:lnTo>
                    <a:pt x="424" y="434"/>
                  </a:lnTo>
                  <a:lnTo>
                    <a:pt x="417" y="448"/>
                  </a:lnTo>
                  <a:lnTo>
                    <a:pt x="412" y="463"/>
                  </a:lnTo>
                  <a:lnTo>
                    <a:pt x="409" y="477"/>
                  </a:lnTo>
                  <a:lnTo>
                    <a:pt x="407" y="491"/>
                  </a:lnTo>
                  <a:lnTo>
                    <a:pt x="407" y="497"/>
                  </a:lnTo>
                  <a:lnTo>
                    <a:pt x="407" y="503"/>
                  </a:lnTo>
                  <a:lnTo>
                    <a:pt x="408" y="509"/>
                  </a:lnTo>
                  <a:lnTo>
                    <a:pt x="409" y="514"/>
                  </a:lnTo>
                  <a:lnTo>
                    <a:pt x="411" y="519"/>
                  </a:lnTo>
                  <a:lnTo>
                    <a:pt x="414" y="523"/>
                  </a:lnTo>
                  <a:lnTo>
                    <a:pt x="417" y="527"/>
                  </a:lnTo>
                  <a:lnTo>
                    <a:pt x="422" y="531"/>
                  </a:lnTo>
                  <a:lnTo>
                    <a:pt x="427" y="533"/>
                  </a:lnTo>
                  <a:lnTo>
                    <a:pt x="434" y="535"/>
                  </a:lnTo>
                  <a:lnTo>
                    <a:pt x="440" y="536"/>
                  </a:lnTo>
                  <a:lnTo>
                    <a:pt x="449" y="536"/>
                  </a:lnTo>
                  <a:close/>
                  <a:moveTo>
                    <a:pt x="142" y="450"/>
                  </a:moveTo>
                  <a:lnTo>
                    <a:pt x="124" y="451"/>
                  </a:lnTo>
                  <a:lnTo>
                    <a:pt x="109" y="452"/>
                  </a:lnTo>
                  <a:lnTo>
                    <a:pt x="99" y="454"/>
                  </a:lnTo>
                  <a:lnTo>
                    <a:pt x="89" y="456"/>
                  </a:lnTo>
                  <a:lnTo>
                    <a:pt x="72" y="459"/>
                  </a:lnTo>
                  <a:lnTo>
                    <a:pt x="44" y="463"/>
                  </a:lnTo>
                  <a:lnTo>
                    <a:pt x="28" y="534"/>
                  </a:lnTo>
                  <a:lnTo>
                    <a:pt x="16" y="588"/>
                  </a:lnTo>
                  <a:lnTo>
                    <a:pt x="12" y="610"/>
                  </a:lnTo>
                  <a:lnTo>
                    <a:pt x="10" y="627"/>
                  </a:lnTo>
                  <a:lnTo>
                    <a:pt x="10" y="635"/>
                  </a:lnTo>
                  <a:lnTo>
                    <a:pt x="10" y="642"/>
                  </a:lnTo>
                  <a:lnTo>
                    <a:pt x="11" y="649"/>
                  </a:lnTo>
                  <a:lnTo>
                    <a:pt x="12" y="654"/>
                  </a:lnTo>
                  <a:lnTo>
                    <a:pt x="13" y="659"/>
                  </a:lnTo>
                  <a:lnTo>
                    <a:pt x="16" y="663"/>
                  </a:lnTo>
                  <a:lnTo>
                    <a:pt x="18" y="667"/>
                  </a:lnTo>
                  <a:lnTo>
                    <a:pt x="22" y="671"/>
                  </a:lnTo>
                  <a:lnTo>
                    <a:pt x="26" y="674"/>
                  </a:lnTo>
                  <a:lnTo>
                    <a:pt x="31" y="676"/>
                  </a:lnTo>
                  <a:lnTo>
                    <a:pt x="37" y="678"/>
                  </a:lnTo>
                  <a:lnTo>
                    <a:pt x="42" y="679"/>
                  </a:lnTo>
                  <a:lnTo>
                    <a:pt x="56" y="681"/>
                  </a:lnTo>
                  <a:lnTo>
                    <a:pt x="74" y="683"/>
                  </a:lnTo>
                  <a:lnTo>
                    <a:pt x="94" y="684"/>
                  </a:lnTo>
                  <a:lnTo>
                    <a:pt x="118" y="684"/>
                  </a:lnTo>
                  <a:lnTo>
                    <a:pt x="92" y="694"/>
                  </a:lnTo>
                  <a:lnTo>
                    <a:pt x="65" y="705"/>
                  </a:lnTo>
                  <a:lnTo>
                    <a:pt x="47" y="714"/>
                  </a:lnTo>
                  <a:lnTo>
                    <a:pt x="40" y="719"/>
                  </a:lnTo>
                  <a:lnTo>
                    <a:pt x="36" y="724"/>
                  </a:lnTo>
                  <a:lnTo>
                    <a:pt x="31" y="729"/>
                  </a:lnTo>
                  <a:lnTo>
                    <a:pt x="28" y="736"/>
                  </a:lnTo>
                  <a:lnTo>
                    <a:pt x="21" y="774"/>
                  </a:lnTo>
                  <a:lnTo>
                    <a:pt x="8" y="843"/>
                  </a:lnTo>
                  <a:lnTo>
                    <a:pt x="3" y="859"/>
                  </a:lnTo>
                  <a:lnTo>
                    <a:pt x="1" y="875"/>
                  </a:lnTo>
                  <a:lnTo>
                    <a:pt x="0" y="887"/>
                  </a:lnTo>
                  <a:lnTo>
                    <a:pt x="0" y="896"/>
                  </a:lnTo>
                  <a:lnTo>
                    <a:pt x="2" y="905"/>
                  </a:lnTo>
                  <a:lnTo>
                    <a:pt x="5" y="913"/>
                  </a:lnTo>
                  <a:lnTo>
                    <a:pt x="11" y="918"/>
                  </a:lnTo>
                  <a:lnTo>
                    <a:pt x="17" y="921"/>
                  </a:lnTo>
                  <a:lnTo>
                    <a:pt x="26" y="925"/>
                  </a:lnTo>
                  <a:lnTo>
                    <a:pt x="36" y="927"/>
                  </a:lnTo>
                  <a:lnTo>
                    <a:pt x="49" y="928"/>
                  </a:lnTo>
                  <a:lnTo>
                    <a:pt x="63" y="929"/>
                  </a:lnTo>
                  <a:lnTo>
                    <a:pt x="99" y="929"/>
                  </a:lnTo>
                  <a:lnTo>
                    <a:pt x="142" y="928"/>
                  </a:lnTo>
                  <a:lnTo>
                    <a:pt x="150" y="944"/>
                  </a:lnTo>
                  <a:lnTo>
                    <a:pt x="156" y="962"/>
                  </a:lnTo>
                  <a:lnTo>
                    <a:pt x="163" y="979"/>
                  </a:lnTo>
                  <a:lnTo>
                    <a:pt x="168" y="996"/>
                  </a:lnTo>
                  <a:lnTo>
                    <a:pt x="182" y="1035"/>
                  </a:lnTo>
                  <a:lnTo>
                    <a:pt x="197" y="1075"/>
                  </a:lnTo>
                  <a:lnTo>
                    <a:pt x="207" y="1096"/>
                  </a:lnTo>
                  <a:lnTo>
                    <a:pt x="217" y="1118"/>
                  </a:lnTo>
                  <a:lnTo>
                    <a:pt x="230" y="1140"/>
                  </a:lnTo>
                  <a:lnTo>
                    <a:pt x="244" y="1161"/>
                  </a:lnTo>
                  <a:lnTo>
                    <a:pt x="260" y="1183"/>
                  </a:lnTo>
                  <a:lnTo>
                    <a:pt x="279" y="1206"/>
                  </a:lnTo>
                  <a:lnTo>
                    <a:pt x="299" y="1227"/>
                  </a:lnTo>
                  <a:lnTo>
                    <a:pt x="323" y="1250"/>
                  </a:lnTo>
                  <a:lnTo>
                    <a:pt x="339" y="1264"/>
                  </a:lnTo>
                  <a:lnTo>
                    <a:pt x="357" y="1277"/>
                  </a:lnTo>
                  <a:lnTo>
                    <a:pt x="374" y="1289"/>
                  </a:lnTo>
                  <a:lnTo>
                    <a:pt x="391" y="1300"/>
                  </a:lnTo>
                  <a:lnTo>
                    <a:pt x="410" y="1311"/>
                  </a:lnTo>
                  <a:lnTo>
                    <a:pt x="428" y="1321"/>
                  </a:lnTo>
                  <a:lnTo>
                    <a:pt x="447" y="1329"/>
                  </a:lnTo>
                  <a:lnTo>
                    <a:pt x="466" y="1337"/>
                  </a:lnTo>
                  <a:lnTo>
                    <a:pt x="485" y="1345"/>
                  </a:lnTo>
                  <a:lnTo>
                    <a:pt x="505" y="1351"/>
                  </a:lnTo>
                  <a:lnTo>
                    <a:pt x="525" y="1357"/>
                  </a:lnTo>
                  <a:lnTo>
                    <a:pt x="545" y="1362"/>
                  </a:lnTo>
                  <a:lnTo>
                    <a:pt x="565" y="1366"/>
                  </a:lnTo>
                  <a:lnTo>
                    <a:pt x="586" y="1370"/>
                  </a:lnTo>
                  <a:lnTo>
                    <a:pt x="606" y="1373"/>
                  </a:lnTo>
                  <a:lnTo>
                    <a:pt x="628" y="1375"/>
                  </a:lnTo>
                  <a:lnTo>
                    <a:pt x="648" y="1377"/>
                  </a:lnTo>
                  <a:lnTo>
                    <a:pt x="669" y="1378"/>
                  </a:lnTo>
                  <a:lnTo>
                    <a:pt x="691" y="1379"/>
                  </a:lnTo>
                  <a:lnTo>
                    <a:pt x="712" y="1379"/>
                  </a:lnTo>
                  <a:lnTo>
                    <a:pt x="755" y="1378"/>
                  </a:lnTo>
                  <a:lnTo>
                    <a:pt x="797" y="1376"/>
                  </a:lnTo>
                  <a:lnTo>
                    <a:pt x="840" y="1371"/>
                  </a:lnTo>
                  <a:lnTo>
                    <a:pt x="883" y="1364"/>
                  </a:lnTo>
                  <a:lnTo>
                    <a:pt x="924" y="1357"/>
                  </a:lnTo>
                  <a:lnTo>
                    <a:pt x="966" y="1348"/>
                  </a:lnTo>
                  <a:lnTo>
                    <a:pt x="978" y="1346"/>
                  </a:lnTo>
                  <a:lnTo>
                    <a:pt x="989" y="1343"/>
                  </a:lnTo>
                  <a:lnTo>
                    <a:pt x="999" y="1339"/>
                  </a:lnTo>
                  <a:lnTo>
                    <a:pt x="1007" y="1336"/>
                  </a:lnTo>
                  <a:lnTo>
                    <a:pt x="1015" y="1332"/>
                  </a:lnTo>
                  <a:lnTo>
                    <a:pt x="1022" y="1325"/>
                  </a:lnTo>
                  <a:lnTo>
                    <a:pt x="1027" y="1319"/>
                  </a:lnTo>
                  <a:lnTo>
                    <a:pt x="1032" y="1311"/>
                  </a:lnTo>
                  <a:lnTo>
                    <a:pt x="1037" y="1301"/>
                  </a:lnTo>
                  <a:lnTo>
                    <a:pt x="1040" y="1288"/>
                  </a:lnTo>
                  <a:lnTo>
                    <a:pt x="1042" y="1274"/>
                  </a:lnTo>
                  <a:lnTo>
                    <a:pt x="1044" y="1258"/>
                  </a:lnTo>
                  <a:lnTo>
                    <a:pt x="1046" y="1238"/>
                  </a:lnTo>
                  <a:lnTo>
                    <a:pt x="1048" y="1216"/>
                  </a:lnTo>
                  <a:lnTo>
                    <a:pt x="1048" y="1191"/>
                  </a:lnTo>
                  <a:lnTo>
                    <a:pt x="1048" y="1161"/>
                  </a:lnTo>
                  <a:lnTo>
                    <a:pt x="1048" y="1141"/>
                  </a:lnTo>
                  <a:lnTo>
                    <a:pt x="1048" y="1119"/>
                  </a:lnTo>
                  <a:lnTo>
                    <a:pt x="1045" y="1095"/>
                  </a:lnTo>
                  <a:lnTo>
                    <a:pt x="1043" y="1071"/>
                  </a:lnTo>
                  <a:lnTo>
                    <a:pt x="1040" y="1048"/>
                  </a:lnTo>
                  <a:lnTo>
                    <a:pt x="1035" y="1027"/>
                  </a:lnTo>
                  <a:lnTo>
                    <a:pt x="1031" y="1017"/>
                  </a:lnTo>
                  <a:lnTo>
                    <a:pt x="1028" y="1008"/>
                  </a:lnTo>
                  <a:lnTo>
                    <a:pt x="1024" y="1001"/>
                  </a:lnTo>
                  <a:lnTo>
                    <a:pt x="1019" y="994"/>
                  </a:lnTo>
                  <a:lnTo>
                    <a:pt x="999" y="978"/>
                  </a:lnTo>
                  <a:lnTo>
                    <a:pt x="989" y="980"/>
                  </a:lnTo>
                  <a:lnTo>
                    <a:pt x="980" y="983"/>
                  </a:lnTo>
                  <a:lnTo>
                    <a:pt x="974" y="986"/>
                  </a:lnTo>
                  <a:lnTo>
                    <a:pt x="968" y="990"/>
                  </a:lnTo>
                  <a:lnTo>
                    <a:pt x="960" y="996"/>
                  </a:lnTo>
                  <a:lnTo>
                    <a:pt x="952" y="1004"/>
                  </a:lnTo>
                  <a:lnTo>
                    <a:pt x="943" y="1013"/>
                  </a:lnTo>
                  <a:lnTo>
                    <a:pt x="929" y="1023"/>
                  </a:lnTo>
                  <a:lnTo>
                    <a:pt x="920" y="1029"/>
                  </a:lnTo>
                  <a:lnTo>
                    <a:pt x="908" y="1036"/>
                  </a:lnTo>
                  <a:lnTo>
                    <a:pt x="894" y="1043"/>
                  </a:lnTo>
                  <a:lnTo>
                    <a:pt x="877" y="1051"/>
                  </a:lnTo>
                  <a:lnTo>
                    <a:pt x="849" y="1062"/>
                  </a:lnTo>
                  <a:lnTo>
                    <a:pt x="821" y="1071"/>
                  </a:lnTo>
                  <a:lnTo>
                    <a:pt x="806" y="1075"/>
                  </a:lnTo>
                  <a:lnTo>
                    <a:pt x="792" y="1079"/>
                  </a:lnTo>
                  <a:lnTo>
                    <a:pt x="776" y="1082"/>
                  </a:lnTo>
                  <a:lnTo>
                    <a:pt x="762" y="1084"/>
                  </a:lnTo>
                  <a:lnTo>
                    <a:pt x="747" y="1085"/>
                  </a:lnTo>
                  <a:lnTo>
                    <a:pt x="733" y="1086"/>
                  </a:lnTo>
                  <a:lnTo>
                    <a:pt x="719" y="1087"/>
                  </a:lnTo>
                  <a:lnTo>
                    <a:pt x="704" y="1086"/>
                  </a:lnTo>
                  <a:lnTo>
                    <a:pt x="690" y="1085"/>
                  </a:lnTo>
                  <a:lnTo>
                    <a:pt x="677" y="1084"/>
                  </a:lnTo>
                  <a:lnTo>
                    <a:pt x="663" y="1082"/>
                  </a:lnTo>
                  <a:lnTo>
                    <a:pt x="648" y="1079"/>
                  </a:lnTo>
                  <a:lnTo>
                    <a:pt x="635" y="1075"/>
                  </a:lnTo>
                  <a:lnTo>
                    <a:pt x="622" y="1070"/>
                  </a:lnTo>
                  <a:lnTo>
                    <a:pt x="611" y="1065"/>
                  </a:lnTo>
                  <a:lnTo>
                    <a:pt x="599" y="1059"/>
                  </a:lnTo>
                  <a:lnTo>
                    <a:pt x="587" y="1052"/>
                  </a:lnTo>
                  <a:lnTo>
                    <a:pt x="576" y="1044"/>
                  </a:lnTo>
                  <a:lnTo>
                    <a:pt x="565" y="1035"/>
                  </a:lnTo>
                  <a:lnTo>
                    <a:pt x="555" y="1027"/>
                  </a:lnTo>
                  <a:lnTo>
                    <a:pt x="545" y="1016"/>
                  </a:lnTo>
                  <a:lnTo>
                    <a:pt x="537" y="1005"/>
                  </a:lnTo>
                  <a:lnTo>
                    <a:pt x="528" y="992"/>
                  </a:lnTo>
                  <a:lnTo>
                    <a:pt x="520" y="979"/>
                  </a:lnTo>
                  <a:lnTo>
                    <a:pt x="513" y="965"/>
                  </a:lnTo>
                  <a:lnTo>
                    <a:pt x="507" y="950"/>
                  </a:lnTo>
                  <a:lnTo>
                    <a:pt x="502" y="933"/>
                  </a:lnTo>
                  <a:lnTo>
                    <a:pt x="498" y="916"/>
                  </a:lnTo>
                  <a:lnTo>
                    <a:pt x="557" y="917"/>
                  </a:lnTo>
                  <a:lnTo>
                    <a:pt x="612" y="919"/>
                  </a:lnTo>
                  <a:lnTo>
                    <a:pt x="660" y="922"/>
                  </a:lnTo>
                  <a:lnTo>
                    <a:pt x="704" y="926"/>
                  </a:lnTo>
                  <a:lnTo>
                    <a:pt x="741" y="928"/>
                  </a:lnTo>
                  <a:lnTo>
                    <a:pt x="774" y="930"/>
                  </a:lnTo>
                  <a:lnTo>
                    <a:pt x="788" y="929"/>
                  </a:lnTo>
                  <a:lnTo>
                    <a:pt x="802" y="929"/>
                  </a:lnTo>
                  <a:lnTo>
                    <a:pt x="814" y="927"/>
                  </a:lnTo>
                  <a:lnTo>
                    <a:pt x="826" y="925"/>
                  </a:lnTo>
                  <a:lnTo>
                    <a:pt x="837" y="921"/>
                  </a:lnTo>
                  <a:lnTo>
                    <a:pt x="846" y="917"/>
                  </a:lnTo>
                  <a:lnTo>
                    <a:pt x="855" y="913"/>
                  </a:lnTo>
                  <a:lnTo>
                    <a:pt x="863" y="906"/>
                  </a:lnTo>
                  <a:lnTo>
                    <a:pt x="870" y="899"/>
                  </a:lnTo>
                  <a:lnTo>
                    <a:pt x="876" y="890"/>
                  </a:lnTo>
                  <a:lnTo>
                    <a:pt x="881" y="879"/>
                  </a:lnTo>
                  <a:lnTo>
                    <a:pt x="886" y="867"/>
                  </a:lnTo>
                  <a:lnTo>
                    <a:pt x="889" y="854"/>
                  </a:lnTo>
                  <a:lnTo>
                    <a:pt x="892" y="839"/>
                  </a:lnTo>
                  <a:lnTo>
                    <a:pt x="896" y="821"/>
                  </a:lnTo>
                  <a:lnTo>
                    <a:pt x="898" y="803"/>
                  </a:lnTo>
                  <a:lnTo>
                    <a:pt x="900" y="760"/>
                  </a:lnTo>
                  <a:lnTo>
                    <a:pt x="901" y="708"/>
                  </a:lnTo>
                  <a:lnTo>
                    <a:pt x="878" y="703"/>
                  </a:lnTo>
                  <a:lnTo>
                    <a:pt x="853" y="699"/>
                  </a:lnTo>
                  <a:lnTo>
                    <a:pt x="827" y="697"/>
                  </a:lnTo>
                  <a:lnTo>
                    <a:pt x="801" y="694"/>
                  </a:lnTo>
                  <a:lnTo>
                    <a:pt x="746" y="691"/>
                  </a:lnTo>
                  <a:lnTo>
                    <a:pt x="689" y="691"/>
                  </a:lnTo>
                  <a:lnTo>
                    <a:pt x="630" y="692"/>
                  </a:lnTo>
                  <a:lnTo>
                    <a:pt x="573" y="693"/>
                  </a:lnTo>
                  <a:lnTo>
                    <a:pt x="515" y="696"/>
                  </a:lnTo>
                  <a:lnTo>
                    <a:pt x="461" y="696"/>
                  </a:lnTo>
                  <a:lnTo>
                    <a:pt x="461" y="672"/>
                  </a:lnTo>
                  <a:lnTo>
                    <a:pt x="537" y="672"/>
                  </a:lnTo>
                  <a:lnTo>
                    <a:pt x="605" y="675"/>
                  </a:lnTo>
                  <a:lnTo>
                    <a:pt x="666" y="678"/>
                  </a:lnTo>
                  <a:lnTo>
                    <a:pt x="719" y="680"/>
                  </a:lnTo>
                  <a:lnTo>
                    <a:pt x="765" y="684"/>
                  </a:lnTo>
                  <a:lnTo>
                    <a:pt x="805" y="685"/>
                  </a:lnTo>
                  <a:lnTo>
                    <a:pt x="822" y="685"/>
                  </a:lnTo>
                  <a:lnTo>
                    <a:pt x="838" y="684"/>
                  </a:lnTo>
                  <a:lnTo>
                    <a:pt x="853" y="681"/>
                  </a:lnTo>
                  <a:lnTo>
                    <a:pt x="866" y="679"/>
                  </a:lnTo>
                  <a:lnTo>
                    <a:pt x="879" y="676"/>
                  </a:lnTo>
                  <a:lnTo>
                    <a:pt x="890" y="673"/>
                  </a:lnTo>
                  <a:lnTo>
                    <a:pt x="900" y="667"/>
                  </a:lnTo>
                  <a:lnTo>
                    <a:pt x="909" y="661"/>
                  </a:lnTo>
                  <a:lnTo>
                    <a:pt x="916" y="653"/>
                  </a:lnTo>
                  <a:lnTo>
                    <a:pt x="923" y="645"/>
                  </a:lnTo>
                  <a:lnTo>
                    <a:pt x="929" y="634"/>
                  </a:lnTo>
                  <a:lnTo>
                    <a:pt x="934" y="622"/>
                  </a:lnTo>
                  <a:lnTo>
                    <a:pt x="938" y="609"/>
                  </a:lnTo>
                  <a:lnTo>
                    <a:pt x="942" y="594"/>
                  </a:lnTo>
                  <a:lnTo>
                    <a:pt x="945" y="577"/>
                  </a:lnTo>
                  <a:lnTo>
                    <a:pt x="947" y="558"/>
                  </a:lnTo>
                  <a:lnTo>
                    <a:pt x="949" y="514"/>
                  </a:lnTo>
                  <a:lnTo>
                    <a:pt x="950" y="463"/>
                  </a:lnTo>
                  <a:lnTo>
                    <a:pt x="927" y="458"/>
                  </a:lnTo>
                  <a:lnTo>
                    <a:pt x="902" y="455"/>
                  </a:lnTo>
                  <a:lnTo>
                    <a:pt x="876" y="451"/>
                  </a:lnTo>
                  <a:lnTo>
                    <a:pt x="850" y="449"/>
                  </a:lnTo>
                  <a:lnTo>
                    <a:pt x="795" y="447"/>
                  </a:lnTo>
                  <a:lnTo>
                    <a:pt x="737" y="446"/>
                  </a:lnTo>
                  <a:lnTo>
                    <a:pt x="679" y="447"/>
                  </a:lnTo>
                  <a:lnTo>
                    <a:pt x="621" y="449"/>
                  </a:lnTo>
                  <a:lnTo>
                    <a:pt x="564" y="450"/>
                  </a:lnTo>
                  <a:lnTo>
                    <a:pt x="510" y="450"/>
                  </a:lnTo>
                  <a:lnTo>
                    <a:pt x="525" y="429"/>
                  </a:lnTo>
                  <a:lnTo>
                    <a:pt x="539" y="408"/>
                  </a:lnTo>
                  <a:lnTo>
                    <a:pt x="552" y="391"/>
                  </a:lnTo>
                  <a:lnTo>
                    <a:pt x="565" y="375"/>
                  </a:lnTo>
                  <a:lnTo>
                    <a:pt x="577" y="363"/>
                  </a:lnTo>
                  <a:lnTo>
                    <a:pt x="588" y="351"/>
                  </a:lnTo>
                  <a:lnTo>
                    <a:pt x="600" y="343"/>
                  </a:lnTo>
                  <a:lnTo>
                    <a:pt x="612" y="335"/>
                  </a:lnTo>
                  <a:lnTo>
                    <a:pt x="624" y="330"/>
                  </a:lnTo>
                  <a:lnTo>
                    <a:pt x="637" y="325"/>
                  </a:lnTo>
                  <a:lnTo>
                    <a:pt x="651" y="321"/>
                  </a:lnTo>
                  <a:lnTo>
                    <a:pt x="666" y="319"/>
                  </a:lnTo>
                  <a:lnTo>
                    <a:pt x="682" y="318"/>
                  </a:lnTo>
                  <a:lnTo>
                    <a:pt x="701" y="317"/>
                  </a:lnTo>
                  <a:lnTo>
                    <a:pt x="720" y="316"/>
                  </a:lnTo>
                  <a:lnTo>
                    <a:pt x="742" y="316"/>
                  </a:lnTo>
                  <a:lnTo>
                    <a:pt x="758" y="317"/>
                  </a:lnTo>
                  <a:lnTo>
                    <a:pt x="773" y="318"/>
                  </a:lnTo>
                  <a:lnTo>
                    <a:pt x="788" y="320"/>
                  </a:lnTo>
                  <a:lnTo>
                    <a:pt x="802" y="322"/>
                  </a:lnTo>
                  <a:lnTo>
                    <a:pt x="828" y="329"/>
                  </a:lnTo>
                  <a:lnTo>
                    <a:pt x="852" y="337"/>
                  </a:lnTo>
                  <a:lnTo>
                    <a:pt x="895" y="354"/>
                  </a:lnTo>
                  <a:lnTo>
                    <a:pt x="928" y="366"/>
                  </a:lnTo>
                  <a:lnTo>
                    <a:pt x="936" y="367"/>
                  </a:lnTo>
                  <a:lnTo>
                    <a:pt x="943" y="367"/>
                  </a:lnTo>
                  <a:lnTo>
                    <a:pt x="950" y="367"/>
                  </a:lnTo>
                  <a:lnTo>
                    <a:pt x="956" y="366"/>
                  </a:lnTo>
                  <a:lnTo>
                    <a:pt x="962" y="362"/>
                  </a:lnTo>
                  <a:lnTo>
                    <a:pt x="968" y="359"/>
                  </a:lnTo>
                  <a:lnTo>
                    <a:pt x="974" y="354"/>
                  </a:lnTo>
                  <a:lnTo>
                    <a:pt x="978" y="347"/>
                  </a:lnTo>
                  <a:lnTo>
                    <a:pt x="984" y="340"/>
                  </a:lnTo>
                  <a:lnTo>
                    <a:pt x="988" y="330"/>
                  </a:lnTo>
                  <a:lnTo>
                    <a:pt x="993" y="319"/>
                  </a:lnTo>
                  <a:lnTo>
                    <a:pt x="998" y="306"/>
                  </a:lnTo>
                  <a:lnTo>
                    <a:pt x="1001" y="291"/>
                  </a:lnTo>
                  <a:lnTo>
                    <a:pt x="1005" y="273"/>
                  </a:lnTo>
                  <a:lnTo>
                    <a:pt x="1010" y="254"/>
                  </a:lnTo>
                  <a:lnTo>
                    <a:pt x="1013" y="232"/>
                  </a:lnTo>
                  <a:lnTo>
                    <a:pt x="1017" y="210"/>
                  </a:lnTo>
                  <a:lnTo>
                    <a:pt x="1020" y="191"/>
                  </a:lnTo>
                  <a:lnTo>
                    <a:pt x="1025" y="171"/>
                  </a:lnTo>
                  <a:lnTo>
                    <a:pt x="1028" y="152"/>
                  </a:lnTo>
                  <a:lnTo>
                    <a:pt x="1031" y="131"/>
                  </a:lnTo>
                  <a:lnTo>
                    <a:pt x="1033" y="109"/>
                  </a:lnTo>
                  <a:lnTo>
                    <a:pt x="1036" y="86"/>
                  </a:lnTo>
                  <a:lnTo>
                    <a:pt x="1036" y="58"/>
                  </a:lnTo>
                  <a:lnTo>
                    <a:pt x="1014" y="53"/>
                  </a:lnTo>
                  <a:lnTo>
                    <a:pt x="989" y="43"/>
                  </a:lnTo>
                  <a:lnTo>
                    <a:pt x="960" y="32"/>
                  </a:lnTo>
                  <a:lnTo>
                    <a:pt x="926" y="21"/>
                  </a:lnTo>
                  <a:lnTo>
                    <a:pt x="908" y="16"/>
                  </a:lnTo>
                  <a:lnTo>
                    <a:pt x="889" y="12"/>
                  </a:lnTo>
                  <a:lnTo>
                    <a:pt x="870" y="7"/>
                  </a:lnTo>
                  <a:lnTo>
                    <a:pt x="849" y="4"/>
                  </a:lnTo>
                  <a:lnTo>
                    <a:pt x="827" y="2"/>
                  </a:lnTo>
                  <a:lnTo>
                    <a:pt x="805" y="0"/>
                  </a:lnTo>
                  <a:lnTo>
                    <a:pt x="782" y="0"/>
                  </a:lnTo>
                  <a:lnTo>
                    <a:pt x="758" y="1"/>
                  </a:lnTo>
                  <a:lnTo>
                    <a:pt x="724" y="4"/>
                  </a:lnTo>
                  <a:lnTo>
                    <a:pt x="691" y="8"/>
                  </a:lnTo>
                  <a:lnTo>
                    <a:pt x="656" y="14"/>
                  </a:lnTo>
                  <a:lnTo>
                    <a:pt x="621" y="21"/>
                  </a:lnTo>
                  <a:lnTo>
                    <a:pt x="587" y="29"/>
                  </a:lnTo>
                  <a:lnTo>
                    <a:pt x="553" y="39"/>
                  </a:lnTo>
                  <a:lnTo>
                    <a:pt x="518" y="51"/>
                  </a:lnTo>
                  <a:lnTo>
                    <a:pt x="485" y="63"/>
                  </a:lnTo>
                  <a:lnTo>
                    <a:pt x="452" y="77"/>
                  </a:lnTo>
                  <a:lnTo>
                    <a:pt x="421" y="92"/>
                  </a:lnTo>
                  <a:lnTo>
                    <a:pt x="390" y="109"/>
                  </a:lnTo>
                  <a:lnTo>
                    <a:pt x="361" y="127"/>
                  </a:lnTo>
                  <a:lnTo>
                    <a:pt x="347" y="137"/>
                  </a:lnTo>
                  <a:lnTo>
                    <a:pt x="334" y="147"/>
                  </a:lnTo>
                  <a:lnTo>
                    <a:pt x="321" y="157"/>
                  </a:lnTo>
                  <a:lnTo>
                    <a:pt x="308" y="168"/>
                  </a:lnTo>
                  <a:lnTo>
                    <a:pt x="296" y="180"/>
                  </a:lnTo>
                  <a:lnTo>
                    <a:pt x="284" y="192"/>
                  </a:lnTo>
                  <a:lnTo>
                    <a:pt x="273" y="204"/>
                  </a:lnTo>
                  <a:lnTo>
                    <a:pt x="262" y="216"/>
                  </a:lnTo>
                  <a:lnTo>
                    <a:pt x="246" y="237"/>
                  </a:lnTo>
                  <a:lnTo>
                    <a:pt x="228" y="262"/>
                  </a:lnTo>
                  <a:lnTo>
                    <a:pt x="209" y="292"/>
                  </a:lnTo>
                  <a:lnTo>
                    <a:pt x="190" y="323"/>
                  </a:lnTo>
                  <a:lnTo>
                    <a:pt x="181" y="340"/>
                  </a:lnTo>
                  <a:lnTo>
                    <a:pt x="172" y="356"/>
                  </a:lnTo>
                  <a:lnTo>
                    <a:pt x="165" y="373"/>
                  </a:lnTo>
                  <a:lnTo>
                    <a:pt x="158" y="389"/>
                  </a:lnTo>
                  <a:lnTo>
                    <a:pt x="153" y="406"/>
                  </a:lnTo>
                  <a:lnTo>
                    <a:pt x="147" y="421"/>
                  </a:lnTo>
                  <a:lnTo>
                    <a:pt x="144" y="436"/>
                  </a:lnTo>
                  <a:lnTo>
                    <a:pt x="142" y="45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sp>
        <p:nvSpPr>
          <p:cNvPr id="14" name="Freeform 11"/>
          <p:cNvSpPr/>
          <p:nvPr/>
        </p:nvSpPr>
        <p:spPr bwMode="auto">
          <a:xfrm>
            <a:off x="6385135" y="2233678"/>
            <a:ext cx="358472" cy="266093"/>
          </a:xfrm>
          <a:custGeom>
            <a:avLst/>
            <a:gdLst>
              <a:gd name="T0" fmla="*/ 358 w 1426"/>
              <a:gd name="T1" fmla="*/ 846 h 1063"/>
              <a:gd name="T2" fmla="*/ 358 w 1426"/>
              <a:gd name="T3" fmla="*/ 923 h 1063"/>
              <a:gd name="T4" fmla="*/ 363 w 1426"/>
              <a:gd name="T5" fmla="*/ 975 h 1063"/>
              <a:gd name="T6" fmla="*/ 372 w 1426"/>
              <a:gd name="T7" fmla="*/ 1005 h 1063"/>
              <a:gd name="T8" fmla="*/ 382 w 1426"/>
              <a:gd name="T9" fmla="*/ 1026 h 1063"/>
              <a:gd name="T10" fmla="*/ 392 w 1426"/>
              <a:gd name="T11" fmla="*/ 1038 h 1063"/>
              <a:gd name="T12" fmla="*/ 404 w 1426"/>
              <a:gd name="T13" fmla="*/ 1049 h 1063"/>
              <a:gd name="T14" fmla="*/ 418 w 1426"/>
              <a:gd name="T15" fmla="*/ 1058 h 1063"/>
              <a:gd name="T16" fmla="*/ 423 w 1426"/>
              <a:gd name="T17" fmla="*/ 1049 h 1063"/>
              <a:gd name="T18" fmla="*/ 420 w 1426"/>
              <a:gd name="T19" fmla="*/ 1019 h 1063"/>
              <a:gd name="T20" fmla="*/ 420 w 1426"/>
              <a:gd name="T21" fmla="*/ 989 h 1063"/>
              <a:gd name="T22" fmla="*/ 424 w 1426"/>
              <a:gd name="T23" fmla="*/ 960 h 1063"/>
              <a:gd name="T24" fmla="*/ 432 w 1426"/>
              <a:gd name="T25" fmla="*/ 933 h 1063"/>
              <a:gd name="T26" fmla="*/ 443 w 1426"/>
              <a:gd name="T27" fmla="*/ 906 h 1063"/>
              <a:gd name="T28" fmla="*/ 456 w 1426"/>
              <a:gd name="T29" fmla="*/ 885 h 1063"/>
              <a:gd name="T30" fmla="*/ 472 w 1426"/>
              <a:gd name="T31" fmla="*/ 866 h 1063"/>
              <a:gd name="T32" fmla="*/ 488 w 1426"/>
              <a:gd name="T33" fmla="*/ 855 h 1063"/>
              <a:gd name="T34" fmla="*/ 512 w 1426"/>
              <a:gd name="T35" fmla="*/ 852 h 1063"/>
              <a:gd name="T36" fmla="*/ 563 w 1426"/>
              <a:gd name="T37" fmla="*/ 851 h 1063"/>
              <a:gd name="T38" fmla="*/ 645 w 1426"/>
              <a:gd name="T39" fmla="*/ 854 h 1063"/>
              <a:gd name="T40" fmla="*/ 721 w 1426"/>
              <a:gd name="T41" fmla="*/ 858 h 1063"/>
              <a:gd name="T42" fmla="*/ 827 w 1426"/>
              <a:gd name="T43" fmla="*/ 851 h 1063"/>
              <a:gd name="T44" fmla="*/ 965 w 1426"/>
              <a:gd name="T45" fmla="*/ 829 h 1063"/>
              <a:gd name="T46" fmla="*/ 1086 w 1426"/>
              <a:gd name="T47" fmla="*/ 798 h 1063"/>
              <a:gd name="T48" fmla="*/ 1185 w 1426"/>
              <a:gd name="T49" fmla="*/ 759 h 1063"/>
              <a:gd name="T50" fmla="*/ 1267 w 1426"/>
              <a:gd name="T51" fmla="*/ 712 h 1063"/>
              <a:gd name="T52" fmla="*/ 1331 w 1426"/>
              <a:gd name="T53" fmla="*/ 660 h 1063"/>
              <a:gd name="T54" fmla="*/ 1377 w 1426"/>
              <a:gd name="T55" fmla="*/ 604 h 1063"/>
              <a:gd name="T56" fmla="*/ 1409 w 1426"/>
              <a:gd name="T57" fmla="*/ 544 h 1063"/>
              <a:gd name="T58" fmla="*/ 1424 w 1426"/>
              <a:gd name="T59" fmla="*/ 482 h 1063"/>
              <a:gd name="T60" fmla="*/ 1425 w 1426"/>
              <a:gd name="T61" fmla="*/ 420 h 1063"/>
              <a:gd name="T62" fmla="*/ 1412 w 1426"/>
              <a:gd name="T63" fmla="*/ 357 h 1063"/>
              <a:gd name="T64" fmla="*/ 1386 w 1426"/>
              <a:gd name="T65" fmla="*/ 298 h 1063"/>
              <a:gd name="T66" fmla="*/ 1348 w 1426"/>
              <a:gd name="T67" fmla="*/ 240 h 1063"/>
              <a:gd name="T68" fmla="*/ 1299 w 1426"/>
              <a:gd name="T69" fmla="*/ 187 h 1063"/>
              <a:gd name="T70" fmla="*/ 1240 w 1426"/>
              <a:gd name="T71" fmla="*/ 139 h 1063"/>
              <a:gd name="T72" fmla="*/ 1170 w 1426"/>
              <a:gd name="T73" fmla="*/ 98 h 1063"/>
              <a:gd name="T74" fmla="*/ 1081 w 1426"/>
              <a:gd name="T75" fmla="*/ 61 h 1063"/>
              <a:gd name="T76" fmla="*/ 976 w 1426"/>
              <a:gd name="T77" fmla="*/ 29 h 1063"/>
              <a:gd name="T78" fmla="*/ 869 w 1426"/>
              <a:gd name="T79" fmla="*/ 10 h 1063"/>
              <a:gd name="T80" fmla="*/ 761 w 1426"/>
              <a:gd name="T81" fmla="*/ 1 h 1063"/>
              <a:gd name="T82" fmla="*/ 654 w 1426"/>
              <a:gd name="T83" fmla="*/ 2 h 1063"/>
              <a:gd name="T84" fmla="*/ 549 w 1426"/>
              <a:gd name="T85" fmla="*/ 13 h 1063"/>
              <a:gd name="T86" fmla="*/ 448 w 1426"/>
              <a:gd name="T87" fmla="*/ 33 h 1063"/>
              <a:gd name="T88" fmla="*/ 354 w 1426"/>
              <a:gd name="T89" fmla="*/ 60 h 1063"/>
              <a:gd name="T90" fmla="*/ 267 w 1426"/>
              <a:gd name="T91" fmla="*/ 96 h 1063"/>
              <a:gd name="T92" fmla="*/ 189 w 1426"/>
              <a:gd name="T93" fmla="*/ 138 h 1063"/>
              <a:gd name="T94" fmla="*/ 123 w 1426"/>
              <a:gd name="T95" fmla="*/ 187 h 1063"/>
              <a:gd name="T96" fmla="*/ 68 w 1426"/>
              <a:gd name="T97" fmla="*/ 241 h 1063"/>
              <a:gd name="T98" fmla="*/ 29 w 1426"/>
              <a:gd name="T99" fmla="*/ 302 h 1063"/>
              <a:gd name="T100" fmla="*/ 6 w 1426"/>
              <a:gd name="T101" fmla="*/ 367 h 1063"/>
              <a:gd name="T102" fmla="*/ 0 w 1426"/>
              <a:gd name="T103" fmla="*/ 436 h 1063"/>
              <a:gd name="T104" fmla="*/ 15 w 1426"/>
              <a:gd name="T105" fmla="*/ 509 h 1063"/>
              <a:gd name="T106" fmla="*/ 42 w 1426"/>
              <a:gd name="T107" fmla="*/ 571 h 1063"/>
              <a:gd name="T108" fmla="*/ 72 w 1426"/>
              <a:gd name="T109" fmla="*/ 614 h 1063"/>
              <a:gd name="T110" fmla="*/ 106 w 1426"/>
              <a:gd name="T111" fmla="*/ 651 h 1063"/>
              <a:gd name="T112" fmla="*/ 144 w 1426"/>
              <a:gd name="T113" fmla="*/ 684 h 1063"/>
              <a:gd name="T114" fmla="*/ 188 w 1426"/>
              <a:gd name="T115" fmla="*/ 713 h 1063"/>
              <a:gd name="T116" fmla="*/ 233 w 1426"/>
              <a:gd name="T117" fmla="*/ 740 h 1063"/>
              <a:gd name="T118" fmla="*/ 306 w 1426"/>
              <a:gd name="T119" fmla="*/ 778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6" h="1063">
                <a:moveTo>
                  <a:pt x="357" y="804"/>
                </a:moveTo>
                <a:lnTo>
                  <a:pt x="358" y="846"/>
                </a:lnTo>
                <a:lnTo>
                  <a:pt x="358" y="886"/>
                </a:lnTo>
                <a:lnTo>
                  <a:pt x="358" y="923"/>
                </a:lnTo>
                <a:lnTo>
                  <a:pt x="360" y="959"/>
                </a:lnTo>
                <a:lnTo>
                  <a:pt x="363" y="975"/>
                </a:lnTo>
                <a:lnTo>
                  <a:pt x="367" y="990"/>
                </a:lnTo>
                <a:lnTo>
                  <a:pt x="372" y="1005"/>
                </a:lnTo>
                <a:lnTo>
                  <a:pt x="379" y="1019"/>
                </a:lnTo>
                <a:lnTo>
                  <a:pt x="382" y="1026"/>
                </a:lnTo>
                <a:lnTo>
                  <a:pt x="387" y="1031"/>
                </a:lnTo>
                <a:lnTo>
                  <a:pt x="392" y="1038"/>
                </a:lnTo>
                <a:lnTo>
                  <a:pt x="397" y="1043"/>
                </a:lnTo>
                <a:lnTo>
                  <a:pt x="404" y="1049"/>
                </a:lnTo>
                <a:lnTo>
                  <a:pt x="410" y="1054"/>
                </a:lnTo>
                <a:lnTo>
                  <a:pt x="418" y="1058"/>
                </a:lnTo>
                <a:lnTo>
                  <a:pt x="425" y="1063"/>
                </a:lnTo>
                <a:lnTo>
                  <a:pt x="423" y="1049"/>
                </a:lnTo>
                <a:lnTo>
                  <a:pt x="421" y="1033"/>
                </a:lnTo>
                <a:lnTo>
                  <a:pt x="420" y="1019"/>
                </a:lnTo>
                <a:lnTo>
                  <a:pt x="420" y="1004"/>
                </a:lnTo>
                <a:lnTo>
                  <a:pt x="420" y="989"/>
                </a:lnTo>
                <a:lnTo>
                  <a:pt x="422" y="974"/>
                </a:lnTo>
                <a:lnTo>
                  <a:pt x="424" y="960"/>
                </a:lnTo>
                <a:lnTo>
                  <a:pt x="427" y="946"/>
                </a:lnTo>
                <a:lnTo>
                  <a:pt x="432" y="933"/>
                </a:lnTo>
                <a:lnTo>
                  <a:pt x="436" y="920"/>
                </a:lnTo>
                <a:lnTo>
                  <a:pt x="443" y="906"/>
                </a:lnTo>
                <a:lnTo>
                  <a:pt x="448" y="896"/>
                </a:lnTo>
                <a:lnTo>
                  <a:pt x="456" y="885"/>
                </a:lnTo>
                <a:lnTo>
                  <a:pt x="463" y="875"/>
                </a:lnTo>
                <a:lnTo>
                  <a:pt x="472" y="866"/>
                </a:lnTo>
                <a:lnTo>
                  <a:pt x="482" y="859"/>
                </a:lnTo>
                <a:lnTo>
                  <a:pt x="488" y="855"/>
                </a:lnTo>
                <a:lnTo>
                  <a:pt x="499" y="853"/>
                </a:lnTo>
                <a:lnTo>
                  <a:pt x="512" y="852"/>
                </a:lnTo>
                <a:lnTo>
                  <a:pt x="527" y="851"/>
                </a:lnTo>
                <a:lnTo>
                  <a:pt x="563" y="851"/>
                </a:lnTo>
                <a:lnTo>
                  <a:pt x="603" y="852"/>
                </a:lnTo>
                <a:lnTo>
                  <a:pt x="645" y="854"/>
                </a:lnTo>
                <a:lnTo>
                  <a:pt x="686" y="857"/>
                </a:lnTo>
                <a:lnTo>
                  <a:pt x="721" y="858"/>
                </a:lnTo>
                <a:lnTo>
                  <a:pt x="748" y="858"/>
                </a:lnTo>
                <a:lnTo>
                  <a:pt x="827" y="851"/>
                </a:lnTo>
                <a:lnTo>
                  <a:pt x="898" y="841"/>
                </a:lnTo>
                <a:lnTo>
                  <a:pt x="965" y="829"/>
                </a:lnTo>
                <a:lnTo>
                  <a:pt x="1028" y="815"/>
                </a:lnTo>
                <a:lnTo>
                  <a:pt x="1086" y="798"/>
                </a:lnTo>
                <a:lnTo>
                  <a:pt x="1138" y="779"/>
                </a:lnTo>
                <a:lnTo>
                  <a:pt x="1185" y="759"/>
                </a:lnTo>
                <a:lnTo>
                  <a:pt x="1229" y="736"/>
                </a:lnTo>
                <a:lnTo>
                  <a:pt x="1267" y="712"/>
                </a:lnTo>
                <a:lnTo>
                  <a:pt x="1302" y="687"/>
                </a:lnTo>
                <a:lnTo>
                  <a:pt x="1331" y="660"/>
                </a:lnTo>
                <a:lnTo>
                  <a:pt x="1357" y="633"/>
                </a:lnTo>
                <a:lnTo>
                  <a:pt x="1377" y="604"/>
                </a:lnTo>
                <a:lnTo>
                  <a:pt x="1395" y="574"/>
                </a:lnTo>
                <a:lnTo>
                  <a:pt x="1409" y="544"/>
                </a:lnTo>
                <a:lnTo>
                  <a:pt x="1418" y="514"/>
                </a:lnTo>
                <a:lnTo>
                  <a:pt x="1424" y="482"/>
                </a:lnTo>
                <a:lnTo>
                  <a:pt x="1426" y="452"/>
                </a:lnTo>
                <a:lnTo>
                  <a:pt x="1425" y="420"/>
                </a:lnTo>
                <a:lnTo>
                  <a:pt x="1420" y="389"/>
                </a:lnTo>
                <a:lnTo>
                  <a:pt x="1412" y="357"/>
                </a:lnTo>
                <a:lnTo>
                  <a:pt x="1400" y="327"/>
                </a:lnTo>
                <a:lnTo>
                  <a:pt x="1386" y="298"/>
                </a:lnTo>
                <a:lnTo>
                  <a:pt x="1369" y="268"/>
                </a:lnTo>
                <a:lnTo>
                  <a:pt x="1348" y="240"/>
                </a:lnTo>
                <a:lnTo>
                  <a:pt x="1325" y="213"/>
                </a:lnTo>
                <a:lnTo>
                  <a:pt x="1299" y="187"/>
                </a:lnTo>
                <a:lnTo>
                  <a:pt x="1270" y="162"/>
                </a:lnTo>
                <a:lnTo>
                  <a:pt x="1240" y="139"/>
                </a:lnTo>
                <a:lnTo>
                  <a:pt x="1206" y="117"/>
                </a:lnTo>
                <a:lnTo>
                  <a:pt x="1170" y="98"/>
                </a:lnTo>
                <a:lnTo>
                  <a:pt x="1131" y="80"/>
                </a:lnTo>
                <a:lnTo>
                  <a:pt x="1081" y="61"/>
                </a:lnTo>
                <a:lnTo>
                  <a:pt x="1029" y="44"/>
                </a:lnTo>
                <a:lnTo>
                  <a:pt x="976" y="29"/>
                </a:lnTo>
                <a:lnTo>
                  <a:pt x="923" y="19"/>
                </a:lnTo>
                <a:lnTo>
                  <a:pt x="869" y="10"/>
                </a:lnTo>
                <a:lnTo>
                  <a:pt x="816" y="4"/>
                </a:lnTo>
                <a:lnTo>
                  <a:pt x="761" y="1"/>
                </a:lnTo>
                <a:lnTo>
                  <a:pt x="707" y="0"/>
                </a:lnTo>
                <a:lnTo>
                  <a:pt x="654" y="2"/>
                </a:lnTo>
                <a:lnTo>
                  <a:pt x="601" y="7"/>
                </a:lnTo>
                <a:lnTo>
                  <a:pt x="549" y="13"/>
                </a:lnTo>
                <a:lnTo>
                  <a:pt x="498" y="22"/>
                </a:lnTo>
                <a:lnTo>
                  <a:pt x="448" y="33"/>
                </a:lnTo>
                <a:lnTo>
                  <a:pt x="400" y="45"/>
                </a:lnTo>
                <a:lnTo>
                  <a:pt x="354" y="60"/>
                </a:lnTo>
                <a:lnTo>
                  <a:pt x="309" y="77"/>
                </a:lnTo>
                <a:lnTo>
                  <a:pt x="267" y="96"/>
                </a:lnTo>
                <a:lnTo>
                  <a:pt x="227" y="115"/>
                </a:lnTo>
                <a:lnTo>
                  <a:pt x="189" y="138"/>
                </a:lnTo>
                <a:lnTo>
                  <a:pt x="154" y="162"/>
                </a:lnTo>
                <a:lnTo>
                  <a:pt x="123" y="187"/>
                </a:lnTo>
                <a:lnTo>
                  <a:pt x="93" y="214"/>
                </a:lnTo>
                <a:lnTo>
                  <a:pt x="68" y="241"/>
                </a:lnTo>
                <a:lnTo>
                  <a:pt x="47" y="271"/>
                </a:lnTo>
                <a:lnTo>
                  <a:pt x="29" y="302"/>
                </a:lnTo>
                <a:lnTo>
                  <a:pt x="15" y="333"/>
                </a:lnTo>
                <a:lnTo>
                  <a:pt x="6" y="367"/>
                </a:lnTo>
                <a:lnTo>
                  <a:pt x="1" y="401"/>
                </a:lnTo>
                <a:lnTo>
                  <a:pt x="0" y="436"/>
                </a:lnTo>
                <a:lnTo>
                  <a:pt x="6" y="472"/>
                </a:lnTo>
                <a:lnTo>
                  <a:pt x="15" y="509"/>
                </a:lnTo>
                <a:lnTo>
                  <a:pt x="29" y="546"/>
                </a:lnTo>
                <a:lnTo>
                  <a:pt x="42" y="571"/>
                </a:lnTo>
                <a:lnTo>
                  <a:pt x="57" y="593"/>
                </a:lnTo>
                <a:lnTo>
                  <a:pt x="72" y="614"/>
                </a:lnTo>
                <a:lnTo>
                  <a:pt x="88" y="634"/>
                </a:lnTo>
                <a:lnTo>
                  <a:pt x="106" y="651"/>
                </a:lnTo>
                <a:lnTo>
                  <a:pt x="125" y="669"/>
                </a:lnTo>
                <a:lnTo>
                  <a:pt x="144" y="684"/>
                </a:lnTo>
                <a:lnTo>
                  <a:pt x="166" y="699"/>
                </a:lnTo>
                <a:lnTo>
                  <a:pt x="188" y="713"/>
                </a:lnTo>
                <a:lnTo>
                  <a:pt x="209" y="726"/>
                </a:lnTo>
                <a:lnTo>
                  <a:pt x="233" y="740"/>
                </a:lnTo>
                <a:lnTo>
                  <a:pt x="256" y="753"/>
                </a:lnTo>
                <a:lnTo>
                  <a:pt x="306" y="778"/>
                </a:lnTo>
                <a:lnTo>
                  <a:pt x="357" y="804"/>
                </a:lnTo>
                <a:close/>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1" name="Freeform 38"/>
          <p:cNvSpPr>
            <a:spLocks noEditPoints="1"/>
          </p:cNvSpPr>
          <p:nvPr/>
        </p:nvSpPr>
        <p:spPr bwMode="auto">
          <a:xfrm>
            <a:off x="6422368" y="2127534"/>
            <a:ext cx="565321" cy="395624"/>
          </a:xfrm>
          <a:custGeom>
            <a:avLst/>
            <a:gdLst>
              <a:gd name="T0" fmla="*/ 179 w 2254"/>
              <a:gd name="T1" fmla="*/ 1030 h 1577"/>
              <a:gd name="T2" fmla="*/ 79 w 2254"/>
              <a:gd name="T3" fmla="*/ 746 h 1577"/>
              <a:gd name="T4" fmla="*/ 340 w 2254"/>
              <a:gd name="T5" fmla="*/ 475 h 1577"/>
              <a:gd name="T6" fmla="*/ 834 w 2254"/>
              <a:gd name="T7" fmla="*/ 380 h 1577"/>
              <a:gd name="T8" fmla="*/ 1313 w 2254"/>
              <a:gd name="T9" fmla="*/ 518 h 1577"/>
              <a:gd name="T10" fmla="*/ 1498 w 2254"/>
              <a:gd name="T11" fmla="*/ 799 h 1577"/>
              <a:gd name="T12" fmla="*/ 1340 w 2254"/>
              <a:gd name="T13" fmla="*/ 1091 h 1577"/>
              <a:gd name="T14" fmla="*/ 794 w 2254"/>
              <a:gd name="T15" fmla="*/ 1237 h 1577"/>
              <a:gd name="T16" fmla="*/ 545 w 2254"/>
              <a:gd name="T17" fmla="*/ 1245 h 1577"/>
              <a:gd name="T18" fmla="*/ 493 w 2254"/>
              <a:gd name="T19" fmla="*/ 1368 h 1577"/>
              <a:gd name="T20" fmla="*/ 465 w 2254"/>
              <a:gd name="T21" fmla="*/ 1417 h 1577"/>
              <a:gd name="T22" fmla="*/ 431 w 2254"/>
              <a:gd name="T23" fmla="*/ 1225 h 1577"/>
              <a:gd name="T24" fmla="*/ 2149 w 2254"/>
              <a:gd name="T25" fmla="*/ 457 h 1577"/>
              <a:gd name="T26" fmla="*/ 2020 w 2254"/>
              <a:gd name="T27" fmla="*/ 576 h 1577"/>
              <a:gd name="T28" fmla="*/ 1855 w 2254"/>
              <a:gd name="T29" fmla="*/ 661 h 1577"/>
              <a:gd name="T30" fmla="*/ 1717 w 2254"/>
              <a:gd name="T31" fmla="*/ 657 h 1577"/>
              <a:gd name="T32" fmla="*/ 1551 w 2254"/>
              <a:gd name="T33" fmla="*/ 640 h 1577"/>
              <a:gd name="T34" fmla="*/ 1399 w 2254"/>
              <a:gd name="T35" fmla="*/ 478 h 1577"/>
              <a:gd name="T36" fmla="*/ 1251 w 2254"/>
              <a:gd name="T37" fmla="*/ 389 h 1577"/>
              <a:gd name="T38" fmla="*/ 1264 w 2254"/>
              <a:gd name="T39" fmla="*/ 240 h 1577"/>
              <a:gd name="T40" fmla="*/ 1404 w 2254"/>
              <a:gd name="T41" fmla="*/ 141 h 1577"/>
              <a:gd name="T42" fmla="*/ 1676 w 2254"/>
              <a:gd name="T43" fmla="*/ 89 h 1577"/>
              <a:gd name="T44" fmla="*/ 1955 w 2254"/>
              <a:gd name="T45" fmla="*/ 136 h 1577"/>
              <a:gd name="T46" fmla="*/ 2103 w 2254"/>
              <a:gd name="T47" fmla="*/ 231 h 1577"/>
              <a:gd name="T48" fmla="*/ 2167 w 2254"/>
              <a:gd name="T49" fmla="*/ 354 h 1577"/>
              <a:gd name="T50" fmla="*/ 927 w 2254"/>
              <a:gd name="T51" fmla="*/ 311 h 1577"/>
              <a:gd name="T52" fmla="*/ 582 w 2254"/>
              <a:gd name="T53" fmla="*/ 316 h 1577"/>
              <a:gd name="T54" fmla="*/ 285 w 2254"/>
              <a:gd name="T55" fmla="*/ 407 h 1577"/>
              <a:gd name="T56" fmla="*/ 58 w 2254"/>
              <a:gd name="T57" fmla="*/ 589 h 1577"/>
              <a:gd name="T58" fmla="*/ 0 w 2254"/>
              <a:gd name="T59" fmla="*/ 857 h 1577"/>
              <a:gd name="T60" fmla="*/ 58 w 2254"/>
              <a:gd name="T61" fmla="*/ 1010 h 1577"/>
              <a:gd name="T62" fmla="*/ 231 w 2254"/>
              <a:gd name="T63" fmla="*/ 1174 h 1577"/>
              <a:gd name="T64" fmla="*/ 375 w 2254"/>
              <a:gd name="T65" fmla="*/ 1422 h 1577"/>
              <a:gd name="T66" fmla="*/ 449 w 2254"/>
              <a:gd name="T67" fmla="*/ 1517 h 1577"/>
              <a:gd name="T68" fmla="*/ 583 w 2254"/>
              <a:gd name="T69" fmla="*/ 1570 h 1577"/>
              <a:gd name="T70" fmla="*/ 679 w 2254"/>
              <a:gd name="T71" fmla="*/ 1558 h 1577"/>
              <a:gd name="T72" fmla="*/ 651 w 2254"/>
              <a:gd name="T73" fmla="*/ 1483 h 1577"/>
              <a:gd name="T74" fmla="*/ 576 w 2254"/>
              <a:gd name="T75" fmla="*/ 1390 h 1577"/>
              <a:gd name="T76" fmla="*/ 608 w 2254"/>
              <a:gd name="T77" fmla="*/ 1316 h 1577"/>
              <a:gd name="T78" fmla="*/ 884 w 2254"/>
              <a:gd name="T79" fmla="*/ 1316 h 1577"/>
              <a:gd name="T80" fmla="*/ 1222 w 2254"/>
              <a:gd name="T81" fmla="*/ 1241 h 1577"/>
              <a:gd name="T82" fmla="*/ 1472 w 2254"/>
              <a:gd name="T83" fmla="*/ 1097 h 1577"/>
              <a:gd name="T84" fmla="*/ 1553 w 2254"/>
              <a:gd name="T85" fmla="*/ 970 h 1577"/>
              <a:gd name="T86" fmla="*/ 1580 w 2254"/>
              <a:gd name="T87" fmla="*/ 805 h 1577"/>
              <a:gd name="T88" fmla="*/ 1811 w 2254"/>
              <a:gd name="T89" fmla="*/ 808 h 1577"/>
              <a:gd name="T90" fmla="*/ 1752 w 2254"/>
              <a:gd name="T91" fmla="*/ 857 h 1577"/>
              <a:gd name="T92" fmla="*/ 1791 w 2254"/>
              <a:gd name="T93" fmla="*/ 920 h 1577"/>
              <a:gd name="T94" fmla="*/ 1897 w 2254"/>
              <a:gd name="T95" fmla="*/ 895 h 1577"/>
              <a:gd name="T96" fmla="*/ 1992 w 2254"/>
              <a:gd name="T97" fmla="*/ 800 h 1577"/>
              <a:gd name="T98" fmla="*/ 2032 w 2254"/>
              <a:gd name="T99" fmla="*/ 671 h 1577"/>
              <a:gd name="T100" fmla="*/ 2200 w 2254"/>
              <a:gd name="T101" fmla="*/ 538 h 1577"/>
              <a:gd name="T102" fmla="*/ 2254 w 2254"/>
              <a:gd name="T103" fmla="*/ 370 h 1577"/>
              <a:gd name="T104" fmla="*/ 2201 w 2254"/>
              <a:gd name="T105" fmla="*/ 211 h 1577"/>
              <a:gd name="T106" fmla="*/ 2061 w 2254"/>
              <a:gd name="T107" fmla="*/ 93 h 1577"/>
              <a:gd name="T108" fmla="*/ 1834 w 2254"/>
              <a:gd name="T109" fmla="*/ 17 h 1577"/>
              <a:gd name="T110" fmla="*/ 1593 w 2254"/>
              <a:gd name="T111" fmla="*/ 4 h 1577"/>
              <a:gd name="T112" fmla="*/ 1364 w 2254"/>
              <a:gd name="T113" fmla="*/ 63 h 1577"/>
              <a:gd name="T114" fmla="*/ 1197 w 2254"/>
              <a:gd name="T115" fmla="*/ 186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4" h="1577">
                <a:moveTo>
                  <a:pt x="430" y="1183"/>
                </a:moveTo>
                <a:lnTo>
                  <a:pt x="379" y="1157"/>
                </a:lnTo>
                <a:lnTo>
                  <a:pt x="329" y="1132"/>
                </a:lnTo>
                <a:lnTo>
                  <a:pt x="306" y="1119"/>
                </a:lnTo>
                <a:lnTo>
                  <a:pt x="282" y="1105"/>
                </a:lnTo>
                <a:lnTo>
                  <a:pt x="261" y="1092"/>
                </a:lnTo>
                <a:lnTo>
                  <a:pt x="239" y="1078"/>
                </a:lnTo>
                <a:lnTo>
                  <a:pt x="217" y="1063"/>
                </a:lnTo>
                <a:lnTo>
                  <a:pt x="198" y="1048"/>
                </a:lnTo>
                <a:lnTo>
                  <a:pt x="179" y="1030"/>
                </a:lnTo>
                <a:lnTo>
                  <a:pt x="161" y="1013"/>
                </a:lnTo>
                <a:lnTo>
                  <a:pt x="145" y="993"/>
                </a:lnTo>
                <a:lnTo>
                  <a:pt x="130" y="972"/>
                </a:lnTo>
                <a:lnTo>
                  <a:pt x="115" y="950"/>
                </a:lnTo>
                <a:lnTo>
                  <a:pt x="102" y="925"/>
                </a:lnTo>
                <a:lnTo>
                  <a:pt x="88" y="888"/>
                </a:lnTo>
                <a:lnTo>
                  <a:pt x="79" y="851"/>
                </a:lnTo>
                <a:lnTo>
                  <a:pt x="73" y="815"/>
                </a:lnTo>
                <a:lnTo>
                  <a:pt x="74" y="780"/>
                </a:lnTo>
                <a:lnTo>
                  <a:pt x="79" y="746"/>
                </a:lnTo>
                <a:lnTo>
                  <a:pt x="88" y="712"/>
                </a:lnTo>
                <a:lnTo>
                  <a:pt x="102" y="681"/>
                </a:lnTo>
                <a:lnTo>
                  <a:pt x="120" y="650"/>
                </a:lnTo>
                <a:lnTo>
                  <a:pt x="141" y="620"/>
                </a:lnTo>
                <a:lnTo>
                  <a:pt x="166" y="593"/>
                </a:lnTo>
                <a:lnTo>
                  <a:pt x="196" y="566"/>
                </a:lnTo>
                <a:lnTo>
                  <a:pt x="227" y="541"/>
                </a:lnTo>
                <a:lnTo>
                  <a:pt x="262" y="517"/>
                </a:lnTo>
                <a:lnTo>
                  <a:pt x="300" y="494"/>
                </a:lnTo>
                <a:lnTo>
                  <a:pt x="340" y="475"/>
                </a:lnTo>
                <a:lnTo>
                  <a:pt x="382" y="456"/>
                </a:lnTo>
                <a:lnTo>
                  <a:pt x="427" y="439"/>
                </a:lnTo>
                <a:lnTo>
                  <a:pt x="473" y="424"/>
                </a:lnTo>
                <a:lnTo>
                  <a:pt x="521" y="412"/>
                </a:lnTo>
                <a:lnTo>
                  <a:pt x="571" y="401"/>
                </a:lnTo>
                <a:lnTo>
                  <a:pt x="622" y="392"/>
                </a:lnTo>
                <a:lnTo>
                  <a:pt x="674" y="386"/>
                </a:lnTo>
                <a:lnTo>
                  <a:pt x="727" y="381"/>
                </a:lnTo>
                <a:lnTo>
                  <a:pt x="780" y="379"/>
                </a:lnTo>
                <a:lnTo>
                  <a:pt x="834" y="380"/>
                </a:lnTo>
                <a:lnTo>
                  <a:pt x="889" y="383"/>
                </a:lnTo>
                <a:lnTo>
                  <a:pt x="942" y="389"/>
                </a:lnTo>
                <a:lnTo>
                  <a:pt x="996" y="398"/>
                </a:lnTo>
                <a:lnTo>
                  <a:pt x="1049" y="408"/>
                </a:lnTo>
                <a:lnTo>
                  <a:pt x="1102" y="423"/>
                </a:lnTo>
                <a:lnTo>
                  <a:pt x="1154" y="440"/>
                </a:lnTo>
                <a:lnTo>
                  <a:pt x="1204" y="459"/>
                </a:lnTo>
                <a:lnTo>
                  <a:pt x="1243" y="477"/>
                </a:lnTo>
                <a:lnTo>
                  <a:pt x="1279" y="496"/>
                </a:lnTo>
                <a:lnTo>
                  <a:pt x="1313" y="518"/>
                </a:lnTo>
                <a:lnTo>
                  <a:pt x="1343" y="541"/>
                </a:lnTo>
                <a:lnTo>
                  <a:pt x="1372" y="566"/>
                </a:lnTo>
                <a:lnTo>
                  <a:pt x="1398" y="592"/>
                </a:lnTo>
                <a:lnTo>
                  <a:pt x="1421" y="619"/>
                </a:lnTo>
                <a:lnTo>
                  <a:pt x="1442" y="647"/>
                </a:lnTo>
                <a:lnTo>
                  <a:pt x="1459" y="677"/>
                </a:lnTo>
                <a:lnTo>
                  <a:pt x="1473" y="706"/>
                </a:lnTo>
                <a:lnTo>
                  <a:pt x="1485" y="736"/>
                </a:lnTo>
                <a:lnTo>
                  <a:pt x="1493" y="768"/>
                </a:lnTo>
                <a:lnTo>
                  <a:pt x="1498" y="799"/>
                </a:lnTo>
                <a:lnTo>
                  <a:pt x="1499" y="831"/>
                </a:lnTo>
                <a:lnTo>
                  <a:pt x="1497" y="861"/>
                </a:lnTo>
                <a:lnTo>
                  <a:pt x="1491" y="893"/>
                </a:lnTo>
                <a:lnTo>
                  <a:pt x="1482" y="923"/>
                </a:lnTo>
                <a:lnTo>
                  <a:pt x="1468" y="953"/>
                </a:lnTo>
                <a:lnTo>
                  <a:pt x="1450" y="983"/>
                </a:lnTo>
                <a:lnTo>
                  <a:pt x="1430" y="1012"/>
                </a:lnTo>
                <a:lnTo>
                  <a:pt x="1404" y="1039"/>
                </a:lnTo>
                <a:lnTo>
                  <a:pt x="1375" y="1066"/>
                </a:lnTo>
                <a:lnTo>
                  <a:pt x="1340" y="1091"/>
                </a:lnTo>
                <a:lnTo>
                  <a:pt x="1302" y="1115"/>
                </a:lnTo>
                <a:lnTo>
                  <a:pt x="1258" y="1138"/>
                </a:lnTo>
                <a:lnTo>
                  <a:pt x="1211" y="1158"/>
                </a:lnTo>
                <a:lnTo>
                  <a:pt x="1159" y="1177"/>
                </a:lnTo>
                <a:lnTo>
                  <a:pt x="1101" y="1194"/>
                </a:lnTo>
                <a:lnTo>
                  <a:pt x="1038" y="1208"/>
                </a:lnTo>
                <a:lnTo>
                  <a:pt x="971" y="1220"/>
                </a:lnTo>
                <a:lnTo>
                  <a:pt x="900" y="1230"/>
                </a:lnTo>
                <a:lnTo>
                  <a:pt x="821" y="1237"/>
                </a:lnTo>
                <a:lnTo>
                  <a:pt x="794" y="1237"/>
                </a:lnTo>
                <a:lnTo>
                  <a:pt x="759" y="1236"/>
                </a:lnTo>
                <a:lnTo>
                  <a:pt x="718" y="1233"/>
                </a:lnTo>
                <a:lnTo>
                  <a:pt x="676" y="1231"/>
                </a:lnTo>
                <a:lnTo>
                  <a:pt x="636" y="1230"/>
                </a:lnTo>
                <a:lnTo>
                  <a:pt x="600" y="1230"/>
                </a:lnTo>
                <a:lnTo>
                  <a:pt x="585" y="1231"/>
                </a:lnTo>
                <a:lnTo>
                  <a:pt x="572" y="1232"/>
                </a:lnTo>
                <a:lnTo>
                  <a:pt x="561" y="1234"/>
                </a:lnTo>
                <a:lnTo>
                  <a:pt x="555" y="1238"/>
                </a:lnTo>
                <a:lnTo>
                  <a:pt x="545" y="1245"/>
                </a:lnTo>
                <a:lnTo>
                  <a:pt x="536" y="1254"/>
                </a:lnTo>
                <a:lnTo>
                  <a:pt x="529" y="1264"/>
                </a:lnTo>
                <a:lnTo>
                  <a:pt x="521" y="1275"/>
                </a:lnTo>
                <a:lnTo>
                  <a:pt x="516" y="1285"/>
                </a:lnTo>
                <a:lnTo>
                  <a:pt x="509" y="1299"/>
                </a:lnTo>
                <a:lnTo>
                  <a:pt x="505" y="1312"/>
                </a:lnTo>
                <a:lnTo>
                  <a:pt x="500" y="1325"/>
                </a:lnTo>
                <a:lnTo>
                  <a:pt x="497" y="1339"/>
                </a:lnTo>
                <a:lnTo>
                  <a:pt x="495" y="1353"/>
                </a:lnTo>
                <a:lnTo>
                  <a:pt x="493" y="1368"/>
                </a:lnTo>
                <a:lnTo>
                  <a:pt x="493" y="1383"/>
                </a:lnTo>
                <a:lnTo>
                  <a:pt x="493" y="1398"/>
                </a:lnTo>
                <a:lnTo>
                  <a:pt x="494" y="1412"/>
                </a:lnTo>
                <a:lnTo>
                  <a:pt x="496" y="1428"/>
                </a:lnTo>
                <a:lnTo>
                  <a:pt x="498" y="1442"/>
                </a:lnTo>
                <a:lnTo>
                  <a:pt x="491" y="1437"/>
                </a:lnTo>
                <a:lnTo>
                  <a:pt x="483" y="1433"/>
                </a:lnTo>
                <a:lnTo>
                  <a:pt x="477" y="1428"/>
                </a:lnTo>
                <a:lnTo>
                  <a:pt x="470" y="1422"/>
                </a:lnTo>
                <a:lnTo>
                  <a:pt x="465" y="1417"/>
                </a:lnTo>
                <a:lnTo>
                  <a:pt x="460" y="1410"/>
                </a:lnTo>
                <a:lnTo>
                  <a:pt x="455" y="1405"/>
                </a:lnTo>
                <a:lnTo>
                  <a:pt x="452" y="1398"/>
                </a:lnTo>
                <a:lnTo>
                  <a:pt x="445" y="1384"/>
                </a:lnTo>
                <a:lnTo>
                  <a:pt x="440" y="1369"/>
                </a:lnTo>
                <a:lnTo>
                  <a:pt x="436" y="1354"/>
                </a:lnTo>
                <a:lnTo>
                  <a:pt x="433" y="1338"/>
                </a:lnTo>
                <a:lnTo>
                  <a:pt x="431" y="1302"/>
                </a:lnTo>
                <a:lnTo>
                  <a:pt x="431" y="1265"/>
                </a:lnTo>
                <a:lnTo>
                  <a:pt x="431" y="1225"/>
                </a:lnTo>
                <a:lnTo>
                  <a:pt x="430" y="1183"/>
                </a:lnTo>
                <a:close/>
                <a:moveTo>
                  <a:pt x="2167" y="354"/>
                </a:moveTo>
                <a:lnTo>
                  <a:pt x="2166" y="369"/>
                </a:lnTo>
                <a:lnTo>
                  <a:pt x="2166" y="385"/>
                </a:lnTo>
                <a:lnTo>
                  <a:pt x="2164" y="399"/>
                </a:lnTo>
                <a:lnTo>
                  <a:pt x="2162" y="412"/>
                </a:lnTo>
                <a:lnTo>
                  <a:pt x="2160" y="424"/>
                </a:lnTo>
                <a:lnTo>
                  <a:pt x="2156" y="436"/>
                </a:lnTo>
                <a:lnTo>
                  <a:pt x="2153" y="446"/>
                </a:lnTo>
                <a:lnTo>
                  <a:pt x="2149" y="457"/>
                </a:lnTo>
                <a:lnTo>
                  <a:pt x="2143" y="467"/>
                </a:lnTo>
                <a:lnTo>
                  <a:pt x="2139" y="476"/>
                </a:lnTo>
                <a:lnTo>
                  <a:pt x="2133" y="485"/>
                </a:lnTo>
                <a:lnTo>
                  <a:pt x="2127" y="493"/>
                </a:lnTo>
                <a:lnTo>
                  <a:pt x="2113" y="509"/>
                </a:lnTo>
                <a:lnTo>
                  <a:pt x="2098" y="523"/>
                </a:lnTo>
                <a:lnTo>
                  <a:pt x="2081" y="536"/>
                </a:lnTo>
                <a:lnTo>
                  <a:pt x="2062" y="550"/>
                </a:lnTo>
                <a:lnTo>
                  <a:pt x="2041" y="563"/>
                </a:lnTo>
                <a:lnTo>
                  <a:pt x="2020" y="576"/>
                </a:lnTo>
                <a:lnTo>
                  <a:pt x="1973" y="603"/>
                </a:lnTo>
                <a:lnTo>
                  <a:pt x="1922" y="635"/>
                </a:lnTo>
                <a:lnTo>
                  <a:pt x="1922" y="758"/>
                </a:lnTo>
                <a:lnTo>
                  <a:pt x="1897" y="709"/>
                </a:lnTo>
                <a:lnTo>
                  <a:pt x="1891" y="698"/>
                </a:lnTo>
                <a:lnTo>
                  <a:pt x="1884" y="688"/>
                </a:lnTo>
                <a:lnTo>
                  <a:pt x="1878" y="680"/>
                </a:lnTo>
                <a:lnTo>
                  <a:pt x="1870" y="672"/>
                </a:lnTo>
                <a:lnTo>
                  <a:pt x="1863" y="667"/>
                </a:lnTo>
                <a:lnTo>
                  <a:pt x="1855" y="661"/>
                </a:lnTo>
                <a:lnTo>
                  <a:pt x="1846" y="657"/>
                </a:lnTo>
                <a:lnTo>
                  <a:pt x="1839" y="654"/>
                </a:lnTo>
                <a:lnTo>
                  <a:pt x="1830" y="652"/>
                </a:lnTo>
                <a:lnTo>
                  <a:pt x="1821" y="650"/>
                </a:lnTo>
                <a:lnTo>
                  <a:pt x="1813" y="649"/>
                </a:lnTo>
                <a:lnTo>
                  <a:pt x="1803" y="648"/>
                </a:lnTo>
                <a:lnTo>
                  <a:pt x="1783" y="649"/>
                </a:lnTo>
                <a:lnTo>
                  <a:pt x="1763" y="652"/>
                </a:lnTo>
                <a:lnTo>
                  <a:pt x="1740" y="655"/>
                </a:lnTo>
                <a:lnTo>
                  <a:pt x="1717" y="657"/>
                </a:lnTo>
                <a:lnTo>
                  <a:pt x="1692" y="659"/>
                </a:lnTo>
                <a:lnTo>
                  <a:pt x="1667" y="660"/>
                </a:lnTo>
                <a:lnTo>
                  <a:pt x="1653" y="660"/>
                </a:lnTo>
                <a:lnTo>
                  <a:pt x="1640" y="660"/>
                </a:lnTo>
                <a:lnTo>
                  <a:pt x="1626" y="658"/>
                </a:lnTo>
                <a:lnTo>
                  <a:pt x="1612" y="656"/>
                </a:lnTo>
                <a:lnTo>
                  <a:pt x="1597" y="654"/>
                </a:lnTo>
                <a:lnTo>
                  <a:pt x="1582" y="649"/>
                </a:lnTo>
                <a:lnTo>
                  <a:pt x="1566" y="645"/>
                </a:lnTo>
                <a:lnTo>
                  <a:pt x="1551" y="640"/>
                </a:lnTo>
                <a:lnTo>
                  <a:pt x="1546" y="637"/>
                </a:lnTo>
                <a:lnTo>
                  <a:pt x="1542" y="634"/>
                </a:lnTo>
                <a:lnTo>
                  <a:pt x="1536" y="630"/>
                </a:lnTo>
                <a:lnTo>
                  <a:pt x="1531" y="624"/>
                </a:lnTo>
                <a:lnTo>
                  <a:pt x="1520" y="612"/>
                </a:lnTo>
                <a:lnTo>
                  <a:pt x="1507" y="597"/>
                </a:lnTo>
                <a:lnTo>
                  <a:pt x="1479" y="561"/>
                </a:lnTo>
                <a:lnTo>
                  <a:pt x="1443" y="520"/>
                </a:lnTo>
                <a:lnTo>
                  <a:pt x="1422" y="499"/>
                </a:lnTo>
                <a:lnTo>
                  <a:pt x="1399" y="478"/>
                </a:lnTo>
                <a:lnTo>
                  <a:pt x="1388" y="467"/>
                </a:lnTo>
                <a:lnTo>
                  <a:pt x="1376" y="457"/>
                </a:lnTo>
                <a:lnTo>
                  <a:pt x="1362" y="446"/>
                </a:lnTo>
                <a:lnTo>
                  <a:pt x="1349" y="438"/>
                </a:lnTo>
                <a:lnTo>
                  <a:pt x="1333" y="428"/>
                </a:lnTo>
                <a:lnTo>
                  <a:pt x="1318" y="419"/>
                </a:lnTo>
                <a:lnTo>
                  <a:pt x="1303" y="411"/>
                </a:lnTo>
                <a:lnTo>
                  <a:pt x="1286" y="403"/>
                </a:lnTo>
                <a:lnTo>
                  <a:pt x="1268" y="395"/>
                </a:lnTo>
                <a:lnTo>
                  <a:pt x="1251" y="389"/>
                </a:lnTo>
                <a:lnTo>
                  <a:pt x="1232" y="383"/>
                </a:lnTo>
                <a:lnTo>
                  <a:pt x="1213" y="378"/>
                </a:lnTo>
                <a:lnTo>
                  <a:pt x="1214" y="357"/>
                </a:lnTo>
                <a:lnTo>
                  <a:pt x="1217" y="338"/>
                </a:lnTo>
                <a:lnTo>
                  <a:pt x="1222" y="318"/>
                </a:lnTo>
                <a:lnTo>
                  <a:pt x="1227" y="301"/>
                </a:lnTo>
                <a:lnTo>
                  <a:pt x="1235" y="285"/>
                </a:lnTo>
                <a:lnTo>
                  <a:pt x="1243" y="268"/>
                </a:lnTo>
                <a:lnTo>
                  <a:pt x="1253" y="253"/>
                </a:lnTo>
                <a:lnTo>
                  <a:pt x="1264" y="240"/>
                </a:lnTo>
                <a:lnTo>
                  <a:pt x="1275" y="227"/>
                </a:lnTo>
                <a:lnTo>
                  <a:pt x="1287" y="214"/>
                </a:lnTo>
                <a:lnTo>
                  <a:pt x="1300" y="203"/>
                </a:lnTo>
                <a:lnTo>
                  <a:pt x="1314" y="192"/>
                </a:lnTo>
                <a:lnTo>
                  <a:pt x="1328" y="183"/>
                </a:lnTo>
                <a:lnTo>
                  <a:pt x="1342" y="174"/>
                </a:lnTo>
                <a:lnTo>
                  <a:pt x="1356" y="165"/>
                </a:lnTo>
                <a:lnTo>
                  <a:pt x="1371" y="158"/>
                </a:lnTo>
                <a:lnTo>
                  <a:pt x="1388" y="149"/>
                </a:lnTo>
                <a:lnTo>
                  <a:pt x="1404" y="141"/>
                </a:lnTo>
                <a:lnTo>
                  <a:pt x="1421" y="135"/>
                </a:lnTo>
                <a:lnTo>
                  <a:pt x="1440" y="128"/>
                </a:lnTo>
                <a:lnTo>
                  <a:pt x="1458" y="122"/>
                </a:lnTo>
                <a:lnTo>
                  <a:pt x="1476" y="116"/>
                </a:lnTo>
                <a:lnTo>
                  <a:pt x="1495" y="112"/>
                </a:lnTo>
                <a:lnTo>
                  <a:pt x="1514" y="107"/>
                </a:lnTo>
                <a:lnTo>
                  <a:pt x="1553" y="100"/>
                </a:lnTo>
                <a:lnTo>
                  <a:pt x="1594" y="95"/>
                </a:lnTo>
                <a:lnTo>
                  <a:pt x="1635" y="90"/>
                </a:lnTo>
                <a:lnTo>
                  <a:pt x="1676" y="89"/>
                </a:lnTo>
                <a:lnTo>
                  <a:pt x="1717" y="90"/>
                </a:lnTo>
                <a:lnTo>
                  <a:pt x="1758" y="93"/>
                </a:lnTo>
                <a:lnTo>
                  <a:pt x="1800" y="97"/>
                </a:lnTo>
                <a:lnTo>
                  <a:pt x="1840" y="104"/>
                </a:lnTo>
                <a:lnTo>
                  <a:pt x="1860" y="108"/>
                </a:lnTo>
                <a:lnTo>
                  <a:pt x="1880" y="113"/>
                </a:lnTo>
                <a:lnTo>
                  <a:pt x="1899" y="117"/>
                </a:lnTo>
                <a:lnTo>
                  <a:pt x="1918" y="123"/>
                </a:lnTo>
                <a:lnTo>
                  <a:pt x="1937" y="129"/>
                </a:lnTo>
                <a:lnTo>
                  <a:pt x="1955" y="136"/>
                </a:lnTo>
                <a:lnTo>
                  <a:pt x="1973" y="142"/>
                </a:lnTo>
                <a:lnTo>
                  <a:pt x="1991" y="150"/>
                </a:lnTo>
                <a:lnTo>
                  <a:pt x="2004" y="157"/>
                </a:lnTo>
                <a:lnTo>
                  <a:pt x="2017" y="164"/>
                </a:lnTo>
                <a:lnTo>
                  <a:pt x="2031" y="173"/>
                </a:lnTo>
                <a:lnTo>
                  <a:pt x="2046" y="183"/>
                </a:lnTo>
                <a:lnTo>
                  <a:pt x="2060" y="193"/>
                </a:lnTo>
                <a:lnTo>
                  <a:pt x="2075" y="205"/>
                </a:lnTo>
                <a:lnTo>
                  <a:pt x="2089" y="218"/>
                </a:lnTo>
                <a:lnTo>
                  <a:pt x="2103" y="231"/>
                </a:lnTo>
                <a:lnTo>
                  <a:pt x="2116" y="246"/>
                </a:lnTo>
                <a:lnTo>
                  <a:pt x="2128" y="261"/>
                </a:lnTo>
                <a:lnTo>
                  <a:pt x="2139" y="276"/>
                </a:lnTo>
                <a:lnTo>
                  <a:pt x="2149" y="291"/>
                </a:lnTo>
                <a:lnTo>
                  <a:pt x="2156" y="306"/>
                </a:lnTo>
                <a:lnTo>
                  <a:pt x="2162" y="323"/>
                </a:lnTo>
                <a:lnTo>
                  <a:pt x="2164" y="330"/>
                </a:lnTo>
                <a:lnTo>
                  <a:pt x="2165" y="338"/>
                </a:lnTo>
                <a:lnTo>
                  <a:pt x="2166" y="345"/>
                </a:lnTo>
                <a:lnTo>
                  <a:pt x="2167" y="354"/>
                </a:lnTo>
                <a:close/>
                <a:moveTo>
                  <a:pt x="1127" y="341"/>
                </a:moveTo>
                <a:lnTo>
                  <a:pt x="1099" y="339"/>
                </a:lnTo>
                <a:lnTo>
                  <a:pt x="1076" y="336"/>
                </a:lnTo>
                <a:lnTo>
                  <a:pt x="1057" y="334"/>
                </a:lnTo>
                <a:lnTo>
                  <a:pt x="1041" y="330"/>
                </a:lnTo>
                <a:lnTo>
                  <a:pt x="1012" y="324"/>
                </a:lnTo>
                <a:lnTo>
                  <a:pt x="984" y="318"/>
                </a:lnTo>
                <a:lnTo>
                  <a:pt x="968" y="315"/>
                </a:lnTo>
                <a:lnTo>
                  <a:pt x="949" y="313"/>
                </a:lnTo>
                <a:lnTo>
                  <a:pt x="927" y="311"/>
                </a:lnTo>
                <a:lnTo>
                  <a:pt x="898" y="309"/>
                </a:lnTo>
                <a:lnTo>
                  <a:pt x="866" y="306"/>
                </a:lnTo>
                <a:lnTo>
                  <a:pt x="826" y="305"/>
                </a:lnTo>
                <a:lnTo>
                  <a:pt x="779" y="305"/>
                </a:lnTo>
                <a:lnTo>
                  <a:pt x="723" y="304"/>
                </a:lnTo>
                <a:lnTo>
                  <a:pt x="696" y="305"/>
                </a:lnTo>
                <a:lnTo>
                  <a:pt x="669" y="306"/>
                </a:lnTo>
                <a:lnTo>
                  <a:pt x="640" y="309"/>
                </a:lnTo>
                <a:lnTo>
                  <a:pt x="611" y="312"/>
                </a:lnTo>
                <a:lnTo>
                  <a:pt x="582" y="316"/>
                </a:lnTo>
                <a:lnTo>
                  <a:pt x="551" y="322"/>
                </a:lnTo>
                <a:lnTo>
                  <a:pt x="522" y="327"/>
                </a:lnTo>
                <a:lnTo>
                  <a:pt x="492" y="334"/>
                </a:lnTo>
                <a:lnTo>
                  <a:pt x="461" y="341"/>
                </a:lnTo>
                <a:lnTo>
                  <a:pt x="431" y="350"/>
                </a:lnTo>
                <a:lnTo>
                  <a:pt x="401" y="360"/>
                </a:lnTo>
                <a:lnTo>
                  <a:pt x="371" y="370"/>
                </a:lnTo>
                <a:lnTo>
                  <a:pt x="341" y="381"/>
                </a:lnTo>
                <a:lnTo>
                  <a:pt x="313" y="394"/>
                </a:lnTo>
                <a:lnTo>
                  <a:pt x="285" y="407"/>
                </a:lnTo>
                <a:lnTo>
                  <a:pt x="256" y="421"/>
                </a:lnTo>
                <a:lnTo>
                  <a:pt x="229" y="437"/>
                </a:lnTo>
                <a:lnTo>
                  <a:pt x="203" y="452"/>
                </a:lnTo>
                <a:lnTo>
                  <a:pt x="179" y="469"/>
                </a:lnTo>
                <a:lnTo>
                  <a:pt x="156" y="487"/>
                </a:lnTo>
                <a:lnTo>
                  <a:pt x="133" y="505"/>
                </a:lnTo>
                <a:lnTo>
                  <a:pt x="112" y="525"/>
                </a:lnTo>
                <a:lnTo>
                  <a:pt x="93" y="545"/>
                </a:lnTo>
                <a:lnTo>
                  <a:pt x="74" y="567"/>
                </a:lnTo>
                <a:lnTo>
                  <a:pt x="58" y="589"/>
                </a:lnTo>
                <a:lnTo>
                  <a:pt x="44" y="612"/>
                </a:lnTo>
                <a:lnTo>
                  <a:pt x="31" y="636"/>
                </a:lnTo>
                <a:lnTo>
                  <a:pt x="20" y="661"/>
                </a:lnTo>
                <a:lnTo>
                  <a:pt x="12" y="687"/>
                </a:lnTo>
                <a:lnTo>
                  <a:pt x="6" y="713"/>
                </a:lnTo>
                <a:lnTo>
                  <a:pt x="3" y="742"/>
                </a:lnTo>
                <a:lnTo>
                  <a:pt x="0" y="770"/>
                </a:lnTo>
                <a:lnTo>
                  <a:pt x="0" y="802"/>
                </a:lnTo>
                <a:lnTo>
                  <a:pt x="0" y="831"/>
                </a:lnTo>
                <a:lnTo>
                  <a:pt x="0" y="857"/>
                </a:lnTo>
                <a:lnTo>
                  <a:pt x="3" y="882"/>
                </a:lnTo>
                <a:lnTo>
                  <a:pt x="5" y="894"/>
                </a:lnTo>
                <a:lnTo>
                  <a:pt x="7" y="906"/>
                </a:lnTo>
                <a:lnTo>
                  <a:pt x="10" y="918"/>
                </a:lnTo>
                <a:lnTo>
                  <a:pt x="15" y="931"/>
                </a:lnTo>
                <a:lnTo>
                  <a:pt x="20" y="944"/>
                </a:lnTo>
                <a:lnTo>
                  <a:pt x="26" y="957"/>
                </a:lnTo>
                <a:lnTo>
                  <a:pt x="34" y="971"/>
                </a:lnTo>
                <a:lnTo>
                  <a:pt x="43" y="986"/>
                </a:lnTo>
                <a:lnTo>
                  <a:pt x="58" y="1010"/>
                </a:lnTo>
                <a:lnTo>
                  <a:pt x="73" y="1031"/>
                </a:lnTo>
                <a:lnTo>
                  <a:pt x="88" y="1052"/>
                </a:lnTo>
                <a:lnTo>
                  <a:pt x="105" y="1071"/>
                </a:lnTo>
                <a:lnTo>
                  <a:pt x="121" y="1088"/>
                </a:lnTo>
                <a:lnTo>
                  <a:pt x="138" y="1104"/>
                </a:lnTo>
                <a:lnTo>
                  <a:pt x="156" y="1119"/>
                </a:lnTo>
                <a:lnTo>
                  <a:pt x="174" y="1134"/>
                </a:lnTo>
                <a:lnTo>
                  <a:pt x="192" y="1148"/>
                </a:lnTo>
                <a:lnTo>
                  <a:pt x="212" y="1161"/>
                </a:lnTo>
                <a:lnTo>
                  <a:pt x="231" y="1174"/>
                </a:lnTo>
                <a:lnTo>
                  <a:pt x="252" y="1186"/>
                </a:lnTo>
                <a:lnTo>
                  <a:pt x="297" y="1210"/>
                </a:lnTo>
                <a:lnTo>
                  <a:pt x="343" y="1236"/>
                </a:lnTo>
                <a:lnTo>
                  <a:pt x="344" y="1269"/>
                </a:lnTo>
                <a:lnTo>
                  <a:pt x="346" y="1301"/>
                </a:lnTo>
                <a:lnTo>
                  <a:pt x="350" y="1331"/>
                </a:lnTo>
                <a:lnTo>
                  <a:pt x="355" y="1359"/>
                </a:lnTo>
                <a:lnTo>
                  <a:pt x="362" y="1385"/>
                </a:lnTo>
                <a:lnTo>
                  <a:pt x="369" y="1410"/>
                </a:lnTo>
                <a:lnTo>
                  <a:pt x="375" y="1422"/>
                </a:lnTo>
                <a:lnTo>
                  <a:pt x="380" y="1433"/>
                </a:lnTo>
                <a:lnTo>
                  <a:pt x="385" y="1444"/>
                </a:lnTo>
                <a:lnTo>
                  <a:pt x="392" y="1455"/>
                </a:lnTo>
                <a:lnTo>
                  <a:pt x="398" y="1465"/>
                </a:lnTo>
                <a:lnTo>
                  <a:pt x="406" y="1474"/>
                </a:lnTo>
                <a:lnTo>
                  <a:pt x="414" y="1484"/>
                </a:lnTo>
                <a:lnTo>
                  <a:pt x="421" y="1493"/>
                </a:lnTo>
                <a:lnTo>
                  <a:pt x="430" y="1502"/>
                </a:lnTo>
                <a:lnTo>
                  <a:pt x="440" y="1509"/>
                </a:lnTo>
                <a:lnTo>
                  <a:pt x="449" y="1517"/>
                </a:lnTo>
                <a:lnTo>
                  <a:pt x="460" y="1524"/>
                </a:lnTo>
                <a:lnTo>
                  <a:pt x="471" y="1531"/>
                </a:lnTo>
                <a:lnTo>
                  <a:pt x="482" y="1537"/>
                </a:lnTo>
                <a:lnTo>
                  <a:pt x="495" y="1543"/>
                </a:lnTo>
                <a:lnTo>
                  <a:pt x="507" y="1548"/>
                </a:lnTo>
                <a:lnTo>
                  <a:pt x="521" y="1554"/>
                </a:lnTo>
                <a:lnTo>
                  <a:pt x="535" y="1558"/>
                </a:lnTo>
                <a:lnTo>
                  <a:pt x="549" y="1562"/>
                </a:lnTo>
                <a:lnTo>
                  <a:pt x="564" y="1566"/>
                </a:lnTo>
                <a:lnTo>
                  <a:pt x="583" y="1570"/>
                </a:lnTo>
                <a:lnTo>
                  <a:pt x="603" y="1574"/>
                </a:lnTo>
                <a:lnTo>
                  <a:pt x="613" y="1575"/>
                </a:lnTo>
                <a:lnTo>
                  <a:pt x="624" y="1576"/>
                </a:lnTo>
                <a:lnTo>
                  <a:pt x="634" y="1577"/>
                </a:lnTo>
                <a:lnTo>
                  <a:pt x="644" y="1576"/>
                </a:lnTo>
                <a:lnTo>
                  <a:pt x="652" y="1575"/>
                </a:lnTo>
                <a:lnTo>
                  <a:pt x="660" y="1573"/>
                </a:lnTo>
                <a:lnTo>
                  <a:pt x="667" y="1570"/>
                </a:lnTo>
                <a:lnTo>
                  <a:pt x="674" y="1564"/>
                </a:lnTo>
                <a:lnTo>
                  <a:pt x="679" y="1558"/>
                </a:lnTo>
                <a:lnTo>
                  <a:pt x="683" y="1550"/>
                </a:lnTo>
                <a:lnTo>
                  <a:pt x="686" y="1541"/>
                </a:lnTo>
                <a:lnTo>
                  <a:pt x="686" y="1530"/>
                </a:lnTo>
                <a:lnTo>
                  <a:pt x="686" y="1524"/>
                </a:lnTo>
                <a:lnTo>
                  <a:pt x="685" y="1520"/>
                </a:lnTo>
                <a:lnTo>
                  <a:pt x="684" y="1517"/>
                </a:lnTo>
                <a:lnTo>
                  <a:pt x="682" y="1512"/>
                </a:lnTo>
                <a:lnTo>
                  <a:pt x="676" y="1505"/>
                </a:lnTo>
                <a:lnTo>
                  <a:pt x="669" y="1497"/>
                </a:lnTo>
                <a:lnTo>
                  <a:pt x="651" y="1483"/>
                </a:lnTo>
                <a:lnTo>
                  <a:pt x="632" y="1469"/>
                </a:lnTo>
                <a:lnTo>
                  <a:pt x="621" y="1461"/>
                </a:lnTo>
                <a:lnTo>
                  <a:pt x="611" y="1454"/>
                </a:lnTo>
                <a:lnTo>
                  <a:pt x="601" y="1444"/>
                </a:lnTo>
                <a:lnTo>
                  <a:pt x="594" y="1434"/>
                </a:lnTo>
                <a:lnTo>
                  <a:pt x="586" y="1423"/>
                </a:lnTo>
                <a:lnTo>
                  <a:pt x="581" y="1411"/>
                </a:lnTo>
                <a:lnTo>
                  <a:pt x="579" y="1405"/>
                </a:lnTo>
                <a:lnTo>
                  <a:pt x="577" y="1397"/>
                </a:lnTo>
                <a:lnTo>
                  <a:pt x="576" y="1390"/>
                </a:lnTo>
                <a:lnTo>
                  <a:pt x="576" y="1382"/>
                </a:lnTo>
                <a:lnTo>
                  <a:pt x="576" y="1365"/>
                </a:lnTo>
                <a:lnTo>
                  <a:pt x="579" y="1351"/>
                </a:lnTo>
                <a:lnTo>
                  <a:pt x="582" y="1340"/>
                </a:lnTo>
                <a:lnTo>
                  <a:pt x="585" y="1331"/>
                </a:lnTo>
                <a:lnTo>
                  <a:pt x="588" y="1327"/>
                </a:lnTo>
                <a:lnTo>
                  <a:pt x="592" y="1325"/>
                </a:lnTo>
                <a:lnTo>
                  <a:pt x="595" y="1321"/>
                </a:lnTo>
                <a:lnTo>
                  <a:pt x="599" y="1319"/>
                </a:lnTo>
                <a:lnTo>
                  <a:pt x="608" y="1316"/>
                </a:lnTo>
                <a:lnTo>
                  <a:pt x="619" y="1315"/>
                </a:lnTo>
                <a:lnTo>
                  <a:pt x="632" y="1314"/>
                </a:lnTo>
                <a:lnTo>
                  <a:pt x="646" y="1314"/>
                </a:lnTo>
                <a:lnTo>
                  <a:pt x="663" y="1315"/>
                </a:lnTo>
                <a:lnTo>
                  <a:pt x="683" y="1317"/>
                </a:lnTo>
                <a:lnTo>
                  <a:pt x="728" y="1319"/>
                </a:lnTo>
                <a:lnTo>
                  <a:pt x="785" y="1321"/>
                </a:lnTo>
                <a:lnTo>
                  <a:pt x="816" y="1320"/>
                </a:lnTo>
                <a:lnTo>
                  <a:pt x="850" y="1318"/>
                </a:lnTo>
                <a:lnTo>
                  <a:pt x="884" y="1316"/>
                </a:lnTo>
                <a:lnTo>
                  <a:pt x="919" y="1312"/>
                </a:lnTo>
                <a:lnTo>
                  <a:pt x="955" y="1306"/>
                </a:lnTo>
                <a:lnTo>
                  <a:pt x="991" y="1300"/>
                </a:lnTo>
                <a:lnTo>
                  <a:pt x="1025" y="1293"/>
                </a:lnTo>
                <a:lnTo>
                  <a:pt x="1060" y="1285"/>
                </a:lnTo>
                <a:lnTo>
                  <a:pt x="1095" y="1278"/>
                </a:lnTo>
                <a:lnTo>
                  <a:pt x="1128" y="1269"/>
                </a:lnTo>
                <a:lnTo>
                  <a:pt x="1161" y="1259"/>
                </a:lnTo>
                <a:lnTo>
                  <a:pt x="1192" y="1251"/>
                </a:lnTo>
                <a:lnTo>
                  <a:pt x="1222" y="1241"/>
                </a:lnTo>
                <a:lnTo>
                  <a:pt x="1249" y="1231"/>
                </a:lnTo>
                <a:lnTo>
                  <a:pt x="1275" y="1220"/>
                </a:lnTo>
                <a:lnTo>
                  <a:pt x="1299" y="1211"/>
                </a:lnTo>
                <a:lnTo>
                  <a:pt x="1329" y="1196"/>
                </a:lnTo>
                <a:lnTo>
                  <a:pt x="1358" y="1181"/>
                </a:lnTo>
                <a:lnTo>
                  <a:pt x="1386" y="1165"/>
                </a:lnTo>
                <a:lnTo>
                  <a:pt x="1412" y="1147"/>
                </a:lnTo>
                <a:lnTo>
                  <a:pt x="1437" y="1128"/>
                </a:lnTo>
                <a:lnTo>
                  <a:pt x="1461" y="1107"/>
                </a:lnTo>
                <a:lnTo>
                  <a:pt x="1472" y="1097"/>
                </a:lnTo>
                <a:lnTo>
                  <a:pt x="1482" y="1086"/>
                </a:lnTo>
                <a:lnTo>
                  <a:pt x="1492" y="1075"/>
                </a:lnTo>
                <a:lnTo>
                  <a:pt x="1501" y="1063"/>
                </a:lnTo>
                <a:lnTo>
                  <a:pt x="1511" y="1051"/>
                </a:lnTo>
                <a:lnTo>
                  <a:pt x="1519" y="1038"/>
                </a:lnTo>
                <a:lnTo>
                  <a:pt x="1527" y="1025"/>
                </a:lnTo>
                <a:lnTo>
                  <a:pt x="1535" y="1012"/>
                </a:lnTo>
                <a:lnTo>
                  <a:pt x="1542" y="999"/>
                </a:lnTo>
                <a:lnTo>
                  <a:pt x="1548" y="985"/>
                </a:lnTo>
                <a:lnTo>
                  <a:pt x="1553" y="970"/>
                </a:lnTo>
                <a:lnTo>
                  <a:pt x="1559" y="956"/>
                </a:lnTo>
                <a:lnTo>
                  <a:pt x="1564" y="939"/>
                </a:lnTo>
                <a:lnTo>
                  <a:pt x="1568" y="924"/>
                </a:lnTo>
                <a:lnTo>
                  <a:pt x="1572" y="908"/>
                </a:lnTo>
                <a:lnTo>
                  <a:pt x="1574" y="890"/>
                </a:lnTo>
                <a:lnTo>
                  <a:pt x="1576" y="874"/>
                </a:lnTo>
                <a:lnTo>
                  <a:pt x="1578" y="856"/>
                </a:lnTo>
                <a:lnTo>
                  <a:pt x="1580" y="837"/>
                </a:lnTo>
                <a:lnTo>
                  <a:pt x="1580" y="819"/>
                </a:lnTo>
                <a:lnTo>
                  <a:pt x="1580" y="805"/>
                </a:lnTo>
                <a:lnTo>
                  <a:pt x="1578" y="793"/>
                </a:lnTo>
                <a:lnTo>
                  <a:pt x="1576" y="783"/>
                </a:lnTo>
                <a:lnTo>
                  <a:pt x="1574" y="774"/>
                </a:lnTo>
                <a:lnTo>
                  <a:pt x="1571" y="757"/>
                </a:lnTo>
                <a:lnTo>
                  <a:pt x="1568" y="733"/>
                </a:lnTo>
                <a:lnTo>
                  <a:pt x="1825" y="746"/>
                </a:lnTo>
                <a:lnTo>
                  <a:pt x="1822" y="767"/>
                </a:lnTo>
                <a:lnTo>
                  <a:pt x="1820" y="783"/>
                </a:lnTo>
                <a:lnTo>
                  <a:pt x="1816" y="797"/>
                </a:lnTo>
                <a:lnTo>
                  <a:pt x="1811" y="808"/>
                </a:lnTo>
                <a:lnTo>
                  <a:pt x="1805" y="815"/>
                </a:lnTo>
                <a:lnTo>
                  <a:pt x="1797" y="822"/>
                </a:lnTo>
                <a:lnTo>
                  <a:pt x="1791" y="826"/>
                </a:lnTo>
                <a:lnTo>
                  <a:pt x="1783" y="831"/>
                </a:lnTo>
                <a:lnTo>
                  <a:pt x="1777" y="833"/>
                </a:lnTo>
                <a:lnTo>
                  <a:pt x="1770" y="836"/>
                </a:lnTo>
                <a:lnTo>
                  <a:pt x="1764" y="839"/>
                </a:lnTo>
                <a:lnTo>
                  <a:pt x="1758" y="844"/>
                </a:lnTo>
                <a:lnTo>
                  <a:pt x="1755" y="850"/>
                </a:lnTo>
                <a:lnTo>
                  <a:pt x="1752" y="857"/>
                </a:lnTo>
                <a:lnTo>
                  <a:pt x="1751" y="866"/>
                </a:lnTo>
                <a:lnTo>
                  <a:pt x="1751" y="880"/>
                </a:lnTo>
                <a:lnTo>
                  <a:pt x="1752" y="888"/>
                </a:lnTo>
                <a:lnTo>
                  <a:pt x="1755" y="895"/>
                </a:lnTo>
                <a:lnTo>
                  <a:pt x="1758" y="901"/>
                </a:lnTo>
                <a:lnTo>
                  <a:pt x="1763" y="907"/>
                </a:lnTo>
                <a:lnTo>
                  <a:pt x="1769" y="911"/>
                </a:lnTo>
                <a:lnTo>
                  <a:pt x="1776" y="914"/>
                </a:lnTo>
                <a:lnTo>
                  <a:pt x="1783" y="918"/>
                </a:lnTo>
                <a:lnTo>
                  <a:pt x="1791" y="920"/>
                </a:lnTo>
                <a:lnTo>
                  <a:pt x="1801" y="921"/>
                </a:lnTo>
                <a:lnTo>
                  <a:pt x="1809" y="921"/>
                </a:lnTo>
                <a:lnTo>
                  <a:pt x="1820" y="920"/>
                </a:lnTo>
                <a:lnTo>
                  <a:pt x="1830" y="919"/>
                </a:lnTo>
                <a:lnTo>
                  <a:pt x="1841" y="916"/>
                </a:lnTo>
                <a:lnTo>
                  <a:pt x="1852" y="913"/>
                </a:lnTo>
                <a:lnTo>
                  <a:pt x="1864" y="910"/>
                </a:lnTo>
                <a:lnTo>
                  <a:pt x="1874" y="906"/>
                </a:lnTo>
                <a:lnTo>
                  <a:pt x="1886" y="900"/>
                </a:lnTo>
                <a:lnTo>
                  <a:pt x="1897" y="895"/>
                </a:lnTo>
                <a:lnTo>
                  <a:pt x="1908" y="888"/>
                </a:lnTo>
                <a:lnTo>
                  <a:pt x="1920" y="881"/>
                </a:lnTo>
                <a:lnTo>
                  <a:pt x="1930" y="873"/>
                </a:lnTo>
                <a:lnTo>
                  <a:pt x="1941" y="864"/>
                </a:lnTo>
                <a:lnTo>
                  <a:pt x="1950" y="856"/>
                </a:lnTo>
                <a:lnTo>
                  <a:pt x="1960" y="846"/>
                </a:lnTo>
                <a:lnTo>
                  <a:pt x="1969" y="835"/>
                </a:lnTo>
                <a:lnTo>
                  <a:pt x="1978" y="824"/>
                </a:lnTo>
                <a:lnTo>
                  <a:pt x="1985" y="812"/>
                </a:lnTo>
                <a:lnTo>
                  <a:pt x="1992" y="800"/>
                </a:lnTo>
                <a:lnTo>
                  <a:pt x="1997" y="787"/>
                </a:lnTo>
                <a:lnTo>
                  <a:pt x="2001" y="774"/>
                </a:lnTo>
                <a:lnTo>
                  <a:pt x="2006" y="760"/>
                </a:lnTo>
                <a:lnTo>
                  <a:pt x="2008" y="745"/>
                </a:lnTo>
                <a:lnTo>
                  <a:pt x="2011" y="713"/>
                </a:lnTo>
                <a:lnTo>
                  <a:pt x="2012" y="696"/>
                </a:lnTo>
                <a:lnTo>
                  <a:pt x="2013" y="691"/>
                </a:lnTo>
                <a:lnTo>
                  <a:pt x="2017" y="685"/>
                </a:lnTo>
                <a:lnTo>
                  <a:pt x="2023" y="679"/>
                </a:lnTo>
                <a:lnTo>
                  <a:pt x="2032" y="671"/>
                </a:lnTo>
                <a:lnTo>
                  <a:pt x="2058" y="654"/>
                </a:lnTo>
                <a:lnTo>
                  <a:pt x="2091" y="634"/>
                </a:lnTo>
                <a:lnTo>
                  <a:pt x="2111" y="622"/>
                </a:lnTo>
                <a:lnTo>
                  <a:pt x="2132" y="607"/>
                </a:lnTo>
                <a:lnTo>
                  <a:pt x="2142" y="598"/>
                </a:lnTo>
                <a:lnTo>
                  <a:pt x="2152" y="590"/>
                </a:lnTo>
                <a:lnTo>
                  <a:pt x="2163" y="580"/>
                </a:lnTo>
                <a:lnTo>
                  <a:pt x="2174" y="569"/>
                </a:lnTo>
                <a:lnTo>
                  <a:pt x="2187" y="553"/>
                </a:lnTo>
                <a:lnTo>
                  <a:pt x="2200" y="538"/>
                </a:lnTo>
                <a:lnTo>
                  <a:pt x="2211" y="521"/>
                </a:lnTo>
                <a:lnTo>
                  <a:pt x="2220" y="505"/>
                </a:lnTo>
                <a:lnTo>
                  <a:pt x="2228" y="489"/>
                </a:lnTo>
                <a:lnTo>
                  <a:pt x="2236" y="471"/>
                </a:lnTo>
                <a:lnTo>
                  <a:pt x="2242" y="455"/>
                </a:lnTo>
                <a:lnTo>
                  <a:pt x="2246" y="438"/>
                </a:lnTo>
                <a:lnTo>
                  <a:pt x="2250" y="421"/>
                </a:lnTo>
                <a:lnTo>
                  <a:pt x="2253" y="404"/>
                </a:lnTo>
                <a:lnTo>
                  <a:pt x="2254" y="388"/>
                </a:lnTo>
                <a:lnTo>
                  <a:pt x="2254" y="370"/>
                </a:lnTo>
                <a:lnTo>
                  <a:pt x="2253" y="354"/>
                </a:lnTo>
                <a:lnTo>
                  <a:pt x="2251" y="337"/>
                </a:lnTo>
                <a:lnTo>
                  <a:pt x="2249" y="320"/>
                </a:lnTo>
                <a:lnTo>
                  <a:pt x="2244" y="304"/>
                </a:lnTo>
                <a:lnTo>
                  <a:pt x="2239" y="288"/>
                </a:lnTo>
                <a:lnTo>
                  <a:pt x="2233" y="272"/>
                </a:lnTo>
                <a:lnTo>
                  <a:pt x="2227" y="256"/>
                </a:lnTo>
                <a:lnTo>
                  <a:pt x="2219" y="241"/>
                </a:lnTo>
                <a:lnTo>
                  <a:pt x="2211" y="226"/>
                </a:lnTo>
                <a:lnTo>
                  <a:pt x="2201" y="211"/>
                </a:lnTo>
                <a:lnTo>
                  <a:pt x="2190" y="197"/>
                </a:lnTo>
                <a:lnTo>
                  <a:pt x="2179" y="183"/>
                </a:lnTo>
                <a:lnTo>
                  <a:pt x="2167" y="170"/>
                </a:lnTo>
                <a:lnTo>
                  <a:pt x="2154" y="157"/>
                </a:lnTo>
                <a:lnTo>
                  <a:pt x="2140" y="145"/>
                </a:lnTo>
                <a:lnTo>
                  <a:pt x="2126" y="133"/>
                </a:lnTo>
                <a:lnTo>
                  <a:pt x="2111" y="122"/>
                </a:lnTo>
                <a:lnTo>
                  <a:pt x="2095" y="111"/>
                </a:lnTo>
                <a:lnTo>
                  <a:pt x="2078" y="101"/>
                </a:lnTo>
                <a:lnTo>
                  <a:pt x="2061" y="93"/>
                </a:lnTo>
                <a:lnTo>
                  <a:pt x="2040" y="82"/>
                </a:lnTo>
                <a:lnTo>
                  <a:pt x="2019" y="72"/>
                </a:lnTo>
                <a:lnTo>
                  <a:pt x="1997" y="63"/>
                </a:lnTo>
                <a:lnTo>
                  <a:pt x="1974" y="55"/>
                </a:lnTo>
                <a:lnTo>
                  <a:pt x="1951" y="47"/>
                </a:lnTo>
                <a:lnTo>
                  <a:pt x="1929" y="39"/>
                </a:lnTo>
                <a:lnTo>
                  <a:pt x="1906" y="33"/>
                </a:lnTo>
                <a:lnTo>
                  <a:pt x="1882" y="26"/>
                </a:lnTo>
                <a:lnTo>
                  <a:pt x="1858" y="21"/>
                </a:lnTo>
                <a:lnTo>
                  <a:pt x="1834" y="17"/>
                </a:lnTo>
                <a:lnTo>
                  <a:pt x="1811" y="12"/>
                </a:lnTo>
                <a:lnTo>
                  <a:pt x="1787" y="9"/>
                </a:lnTo>
                <a:lnTo>
                  <a:pt x="1762" y="6"/>
                </a:lnTo>
                <a:lnTo>
                  <a:pt x="1738" y="4"/>
                </a:lnTo>
                <a:lnTo>
                  <a:pt x="1714" y="1"/>
                </a:lnTo>
                <a:lnTo>
                  <a:pt x="1689" y="0"/>
                </a:lnTo>
                <a:lnTo>
                  <a:pt x="1665" y="0"/>
                </a:lnTo>
                <a:lnTo>
                  <a:pt x="1640" y="1"/>
                </a:lnTo>
                <a:lnTo>
                  <a:pt x="1616" y="2"/>
                </a:lnTo>
                <a:lnTo>
                  <a:pt x="1593" y="4"/>
                </a:lnTo>
                <a:lnTo>
                  <a:pt x="1569" y="7"/>
                </a:lnTo>
                <a:lnTo>
                  <a:pt x="1545" y="10"/>
                </a:lnTo>
                <a:lnTo>
                  <a:pt x="1521" y="13"/>
                </a:lnTo>
                <a:lnTo>
                  <a:pt x="1497" y="19"/>
                </a:lnTo>
                <a:lnTo>
                  <a:pt x="1474" y="24"/>
                </a:lnTo>
                <a:lnTo>
                  <a:pt x="1452" y="31"/>
                </a:lnTo>
                <a:lnTo>
                  <a:pt x="1429" y="37"/>
                </a:lnTo>
                <a:lnTo>
                  <a:pt x="1407" y="45"/>
                </a:lnTo>
                <a:lnTo>
                  <a:pt x="1385" y="53"/>
                </a:lnTo>
                <a:lnTo>
                  <a:pt x="1364" y="63"/>
                </a:lnTo>
                <a:lnTo>
                  <a:pt x="1343" y="73"/>
                </a:lnTo>
                <a:lnTo>
                  <a:pt x="1322" y="84"/>
                </a:lnTo>
                <a:lnTo>
                  <a:pt x="1306" y="94"/>
                </a:lnTo>
                <a:lnTo>
                  <a:pt x="1290" y="104"/>
                </a:lnTo>
                <a:lnTo>
                  <a:pt x="1274" y="115"/>
                </a:lnTo>
                <a:lnTo>
                  <a:pt x="1257" y="127"/>
                </a:lnTo>
                <a:lnTo>
                  <a:pt x="1242" y="140"/>
                </a:lnTo>
                <a:lnTo>
                  <a:pt x="1226" y="154"/>
                </a:lnTo>
                <a:lnTo>
                  <a:pt x="1211" y="170"/>
                </a:lnTo>
                <a:lnTo>
                  <a:pt x="1197" y="186"/>
                </a:lnTo>
                <a:lnTo>
                  <a:pt x="1184" y="202"/>
                </a:lnTo>
                <a:lnTo>
                  <a:pt x="1171" y="220"/>
                </a:lnTo>
                <a:lnTo>
                  <a:pt x="1160" y="238"/>
                </a:lnTo>
                <a:lnTo>
                  <a:pt x="1150" y="256"/>
                </a:lnTo>
                <a:lnTo>
                  <a:pt x="1141" y="277"/>
                </a:lnTo>
                <a:lnTo>
                  <a:pt x="1135" y="298"/>
                </a:lnTo>
                <a:lnTo>
                  <a:pt x="1129" y="319"/>
                </a:lnTo>
                <a:lnTo>
                  <a:pt x="1127" y="341"/>
                </a:lnTo>
                <a:close/>
              </a:path>
            </a:pathLst>
          </a:custGeom>
          <a:solidFill>
            <a:schemeClr val="tx1"/>
          </a:solidFill>
          <a:ln>
            <a:noFill/>
          </a:ln>
        </p:spPr>
        <p:txBody>
          <a:bodyPr vert="horz" wrap="square" lIns="91440" tIns="45720" rIns="91440" bIns="45720" numCol="1" anchor="t" anchorCtr="0" compatLnSpc="1"/>
          <a:lstStyle/>
          <a:p>
            <a:endParaRPr lang="en-US" dirty="0">
              <a:cs typeface="+mn-ea"/>
              <a:sym typeface="+mn-lt"/>
            </a:endParaRPr>
          </a:p>
        </p:txBody>
      </p:sp>
      <p:sp>
        <p:nvSpPr>
          <p:cNvPr id="42" name="Freeform 39"/>
          <p:cNvSpPr>
            <a:spLocks noEditPoints="1"/>
          </p:cNvSpPr>
          <p:nvPr/>
        </p:nvSpPr>
        <p:spPr bwMode="auto">
          <a:xfrm>
            <a:off x="4464260" y="3027428"/>
            <a:ext cx="357467" cy="386587"/>
          </a:xfrm>
          <a:custGeom>
            <a:avLst/>
            <a:gdLst>
              <a:gd name="T0" fmla="*/ 106 w 1423"/>
              <a:gd name="T1" fmla="*/ 1223 h 1540"/>
              <a:gd name="T2" fmla="*/ 195 w 1423"/>
              <a:gd name="T3" fmla="*/ 1020 h 1540"/>
              <a:gd name="T4" fmla="*/ 358 w 1423"/>
              <a:gd name="T5" fmla="*/ 895 h 1540"/>
              <a:gd name="T6" fmla="*/ 620 w 1423"/>
              <a:gd name="T7" fmla="*/ 882 h 1540"/>
              <a:gd name="T8" fmla="*/ 820 w 1423"/>
              <a:gd name="T9" fmla="*/ 967 h 1540"/>
              <a:gd name="T10" fmla="*/ 940 w 1423"/>
              <a:gd name="T11" fmla="*/ 1132 h 1540"/>
              <a:gd name="T12" fmla="*/ 990 w 1423"/>
              <a:gd name="T13" fmla="*/ 1365 h 1540"/>
              <a:gd name="T14" fmla="*/ 605 w 1423"/>
              <a:gd name="T15" fmla="*/ 1453 h 1540"/>
              <a:gd name="T16" fmla="*/ 87 w 1423"/>
              <a:gd name="T17" fmla="*/ 1434 h 1540"/>
              <a:gd name="T18" fmla="*/ 1064 w 1423"/>
              <a:gd name="T19" fmla="*/ 676 h 1540"/>
              <a:gd name="T20" fmla="*/ 1231 w 1423"/>
              <a:gd name="T21" fmla="*/ 813 h 1540"/>
              <a:gd name="T22" fmla="*/ 1315 w 1423"/>
              <a:gd name="T23" fmla="*/ 1008 h 1540"/>
              <a:gd name="T24" fmla="*/ 1230 w 1423"/>
              <a:gd name="T25" fmla="*/ 1193 h 1540"/>
              <a:gd name="T26" fmla="*/ 1014 w 1423"/>
              <a:gd name="T27" fmla="*/ 1094 h 1540"/>
              <a:gd name="T28" fmla="*/ 919 w 1423"/>
              <a:gd name="T29" fmla="*/ 948 h 1540"/>
              <a:gd name="T30" fmla="*/ 762 w 1423"/>
              <a:gd name="T31" fmla="*/ 838 h 1540"/>
              <a:gd name="T32" fmla="*/ 806 w 1423"/>
              <a:gd name="T33" fmla="*/ 753 h 1540"/>
              <a:gd name="T34" fmla="*/ 454 w 1423"/>
              <a:gd name="T35" fmla="*/ 327 h 1540"/>
              <a:gd name="T36" fmla="*/ 643 w 1423"/>
              <a:gd name="T37" fmla="*/ 335 h 1540"/>
              <a:gd name="T38" fmla="*/ 736 w 1423"/>
              <a:gd name="T39" fmla="*/ 397 h 1540"/>
              <a:gd name="T40" fmla="*/ 796 w 1423"/>
              <a:gd name="T41" fmla="*/ 568 h 1540"/>
              <a:gd name="T42" fmla="*/ 699 w 1423"/>
              <a:gd name="T43" fmla="*/ 738 h 1540"/>
              <a:gd name="T44" fmla="*/ 496 w 1423"/>
              <a:gd name="T45" fmla="*/ 777 h 1540"/>
              <a:gd name="T46" fmla="*/ 319 w 1423"/>
              <a:gd name="T47" fmla="*/ 672 h 1540"/>
              <a:gd name="T48" fmla="*/ 281 w 1423"/>
              <a:gd name="T49" fmla="*/ 547 h 1540"/>
              <a:gd name="T50" fmla="*/ 306 w 1423"/>
              <a:gd name="T51" fmla="*/ 444 h 1540"/>
              <a:gd name="T52" fmla="*/ 373 w 1423"/>
              <a:gd name="T53" fmla="*/ 365 h 1540"/>
              <a:gd name="T54" fmla="*/ 882 w 1423"/>
              <a:gd name="T55" fmla="*/ 94 h 1540"/>
              <a:gd name="T56" fmla="*/ 1044 w 1423"/>
              <a:gd name="T57" fmla="*/ 132 h 1540"/>
              <a:gd name="T58" fmla="*/ 1117 w 1423"/>
              <a:gd name="T59" fmla="*/ 231 h 1540"/>
              <a:gd name="T60" fmla="*/ 1129 w 1423"/>
              <a:gd name="T61" fmla="*/ 382 h 1540"/>
              <a:gd name="T62" fmla="*/ 1082 w 1423"/>
              <a:gd name="T63" fmla="*/ 462 h 1540"/>
              <a:gd name="T64" fmla="*/ 898 w 1423"/>
              <a:gd name="T65" fmla="*/ 545 h 1540"/>
              <a:gd name="T66" fmla="*/ 859 w 1423"/>
              <a:gd name="T67" fmla="*/ 440 h 1540"/>
              <a:gd name="T68" fmla="*/ 796 w 1423"/>
              <a:gd name="T69" fmla="*/ 336 h 1540"/>
              <a:gd name="T70" fmla="*/ 650 w 1423"/>
              <a:gd name="T71" fmla="*/ 220 h 1540"/>
              <a:gd name="T72" fmla="*/ 743 w 1423"/>
              <a:gd name="T73" fmla="*/ 112 h 1540"/>
              <a:gd name="T74" fmla="*/ 475 w 1423"/>
              <a:gd name="T75" fmla="*/ 243 h 1540"/>
              <a:gd name="T76" fmla="*/ 324 w 1423"/>
              <a:gd name="T77" fmla="*/ 295 h 1540"/>
              <a:gd name="T78" fmla="*/ 226 w 1423"/>
              <a:gd name="T79" fmla="*/ 420 h 1540"/>
              <a:gd name="T80" fmla="*/ 205 w 1423"/>
              <a:gd name="T81" fmla="*/ 600 h 1540"/>
              <a:gd name="T82" fmla="*/ 269 w 1423"/>
              <a:gd name="T83" fmla="*/ 734 h 1540"/>
              <a:gd name="T84" fmla="*/ 298 w 1423"/>
              <a:gd name="T85" fmla="*/ 826 h 1540"/>
              <a:gd name="T86" fmla="*/ 195 w 1423"/>
              <a:gd name="T87" fmla="*/ 891 h 1540"/>
              <a:gd name="T88" fmla="*/ 54 w 1423"/>
              <a:gd name="T89" fmla="*/ 1115 h 1540"/>
              <a:gd name="T90" fmla="*/ 1 w 1423"/>
              <a:gd name="T91" fmla="*/ 1361 h 1540"/>
              <a:gd name="T92" fmla="*/ 133 w 1423"/>
              <a:gd name="T93" fmla="*/ 1523 h 1540"/>
              <a:gd name="T94" fmla="*/ 1072 w 1423"/>
              <a:gd name="T95" fmla="*/ 1502 h 1540"/>
              <a:gd name="T96" fmla="*/ 1093 w 1423"/>
              <a:gd name="T97" fmla="*/ 1292 h 1540"/>
              <a:gd name="T98" fmla="*/ 1414 w 1423"/>
              <a:gd name="T99" fmla="*/ 1257 h 1540"/>
              <a:gd name="T100" fmla="*/ 1416 w 1423"/>
              <a:gd name="T101" fmla="*/ 1092 h 1540"/>
              <a:gd name="T102" fmla="*/ 1344 w 1423"/>
              <a:gd name="T103" fmla="*/ 838 h 1540"/>
              <a:gd name="T104" fmla="*/ 1208 w 1423"/>
              <a:gd name="T105" fmla="*/ 663 h 1540"/>
              <a:gd name="T106" fmla="*/ 1087 w 1423"/>
              <a:gd name="T107" fmla="*/ 588 h 1540"/>
              <a:gd name="T108" fmla="*/ 1156 w 1423"/>
              <a:gd name="T109" fmla="*/ 514 h 1540"/>
              <a:gd name="T110" fmla="*/ 1214 w 1423"/>
              <a:gd name="T111" fmla="*/ 376 h 1540"/>
              <a:gd name="T112" fmla="*/ 1203 w 1423"/>
              <a:gd name="T113" fmla="*/ 213 h 1540"/>
              <a:gd name="T114" fmla="*/ 1113 w 1423"/>
              <a:gd name="T115" fmla="*/ 81 h 1540"/>
              <a:gd name="T116" fmla="*/ 987 w 1423"/>
              <a:gd name="T117" fmla="*/ 16 h 1540"/>
              <a:gd name="T118" fmla="*/ 845 w 1423"/>
              <a:gd name="T119" fmla="*/ 0 h 1540"/>
              <a:gd name="T120" fmla="*/ 713 w 1423"/>
              <a:gd name="T121" fmla="*/ 31 h 1540"/>
              <a:gd name="T122" fmla="*/ 608 w 1423"/>
              <a:gd name="T123" fmla="*/ 112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3" h="1540">
                <a:moveTo>
                  <a:pt x="87" y="1434"/>
                </a:moveTo>
                <a:lnTo>
                  <a:pt x="84" y="1409"/>
                </a:lnTo>
                <a:lnTo>
                  <a:pt x="83" y="1383"/>
                </a:lnTo>
                <a:lnTo>
                  <a:pt x="84" y="1356"/>
                </a:lnTo>
                <a:lnTo>
                  <a:pt x="86" y="1329"/>
                </a:lnTo>
                <a:lnTo>
                  <a:pt x="89" y="1303"/>
                </a:lnTo>
                <a:lnTo>
                  <a:pt x="93" y="1276"/>
                </a:lnTo>
                <a:lnTo>
                  <a:pt x="99" y="1249"/>
                </a:lnTo>
                <a:lnTo>
                  <a:pt x="106" y="1223"/>
                </a:lnTo>
                <a:lnTo>
                  <a:pt x="114" y="1197"/>
                </a:lnTo>
                <a:lnTo>
                  <a:pt x="123" y="1172"/>
                </a:lnTo>
                <a:lnTo>
                  <a:pt x="131" y="1147"/>
                </a:lnTo>
                <a:lnTo>
                  <a:pt x="141" y="1123"/>
                </a:lnTo>
                <a:lnTo>
                  <a:pt x="151" y="1100"/>
                </a:lnTo>
                <a:lnTo>
                  <a:pt x="162" y="1079"/>
                </a:lnTo>
                <a:lnTo>
                  <a:pt x="173" y="1059"/>
                </a:lnTo>
                <a:lnTo>
                  <a:pt x="182" y="1041"/>
                </a:lnTo>
                <a:lnTo>
                  <a:pt x="195" y="1020"/>
                </a:lnTo>
                <a:lnTo>
                  <a:pt x="209" y="1000"/>
                </a:lnTo>
                <a:lnTo>
                  <a:pt x="225" y="982"/>
                </a:lnTo>
                <a:lnTo>
                  <a:pt x="240" y="966"/>
                </a:lnTo>
                <a:lnTo>
                  <a:pt x="256" y="950"/>
                </a:lnTo>
                <a:lnTo>
                  <a:pt x="274" y="936"/>
                </a:lnTo>
                <a:lnTo>
                  <a:pt x="293" y="924"/>
                </a:lnTo>
                <a:lnTo>
                  <a:pt x="312" y="912"/>
                </a:lnTo>
                <a:lnTo>
                  <a:pt x="334" y="904"/>
                </a:lnTo>
                <a:lnTo>
                  <a:pt x="358" y="895"/>
                </a:lnTo>
                <a:lnTo>
                  <a:pt x="382" y="889"/>
                </a:lnTo>
                <a:lnTo>
                  <a:pt x="409" y="883"/>
                </a:lnTo>
                <a:lnTo>
                  <a:pt x="437" y="879"/>
                </a:lnTo>
                <a:lnTo>
                  <a:pt x="466" y="877"/>
                </a:lnTo>
                <a:lnTo>
                  <a:pt x="499" y="876"/>
                </a:lnTo>
                <a:lnTo>
                  <a:pt x="534" y="876"/>
                </a:lnTo>
                <a:lnTo>
                  <a:pt x="563" y="877"/>
                </a:lnTo>
                <a:lnTo>
                  <a:pt x="592" y="879"/>
                </a:lnTo>
                <a:lnTo>
                  <a:pt x="620" y="882"/>
                </a:lnTo>
                <a:lnTo>
                  <a:pt x="646" y="888"/>
                </a:lnTo>
                <a:lnTo>
                  <a:pt x="672" y="893"/>
                </a:lnTo>
                <a:lnTo>
                  <a:pt x="696" y="901"/>
                </a:lnTo>
                <a:lnTo>
                  <a:pt x="720" y="908"/>
                </a:lnTo>
                <a:lnTo>
                  <a:pt x="742" y="918"/>
                </a:lnTo>
                <a:lnTo>
                  <a:pt x="764" y="929"/>
                </a:lnTo>
                <a:lnTo>
                  <a:pt x="783" y="940"/>
                </a:lnTo>
                <a:lnTo>
                  <a:pt x="803" y="953"/>
                </a:lnTo>
                <a:lnTo>
                  <a:pt x="820" y="967"/>
                </a:lnTo>
                <a:lnTo>
                  <a:pt x="837" y="981"/>
                </a:lnTo>
                <a:lnTo>
                  <a:pt x="854" y="997"/>
                </a:lnTo>
                <a:lnTo>
                  <a:pt x="869" y="1013"/>
                </a:lnTo>
                <a:lnTo>
                  <a:pt x="883" y="1031"/>
                </a:lnTo>
                <a:lnTo>
                  <a:pt x="896" y="1049"/>
                </a:lnTo>
                <a:lnTo>
                  <a:pt x="908" y="1069"/>
                </a:lnTo>
                <a:lnTo>
                  <a:pt x="920" y="1089"/>
                </a:lnTo>
                <a:lnTo>
                  <a:pt x="931" y="1110"/>
                </a:lnTo>
                <a:lnTo>
                  <a:pt x="940" y="1132"/>
                </a:lnTo>
                <a:lnTo>
                  <a:pt x="949" y="1155"/>
                </a:lnTo>
                <a:lnTo>
                  <a:pt x="957" y="1178"/>
                </a:lnTo>
                <a:lnTo>
                  <a:pt x="964" y="1203"/>
                </a:lnTo>
                <a:lnTo>
                  <a:pt x="971" y="1228"/>
                </a:lnTo>
                <a:lnTo>
                  <a:pt x="976" y="1254"/>
                </a:lnTo>
                <a:lnTo>
                  <a:pt x="980" y="1280"/>
                </a:lnTo>
                <a:lnTo>
                  <a:pt x="985" y="1309"/>
                </a:lnTo>
                <a:lnTo>
                  <a:pt x="988" y="1336"/>
                </a:lnTo>
                <a:lnTo>
                  <a:pt x="990" y="1365"/>
                </a:lnTo>
                <a:lnTo>
                  <a:pt x="992" y="1394"/>
                </a:lnTo>
                <a:lnTo>
                  <a:pt x="993" y="1424"/>
                </a:lnTo>
                <a:lnTo>
                  <a:pt x="952" y="1430"/>
                </a:lnTo>
                <a:lnTo>
                  <a:pt x="905" y="1436"/>
                </a:lnTo>
                <a:lnTo>
                  <a:pt x="853" y="1440"/>
                </a:lnTo>
                <a:lnTo>
                  <a:pt x="795" y="1444"/>
                </a:lnTo>
                <a:lnTo>
                  <a:pt x="734" y="1449"/>
                </a:lnTo>
                <a:lnTo>
                  <a:pt x="670" y="1451"/>
                </a:lnTo>
                <a:lnTo>
                  <a:pt x="605" y="1453"/>
                </a:lnTo>
                <a:lnTo>
                  <a:pt x="539" y="1455"/>
                </a:lnTo>
                <a:lnTo>
                  <a:pt x="473" y="1455"/>
                </a:lnTo>
                <a:lnTo>
                  <a:pt x="407" y="1455"/>
                </a:lnTo>
                <a:lnTo>
                  <a:pt x="344" y="1454"/>
                </a:lnTo>
                <a:lnTo>
                  <a:pt x="283" y="1452"/>
                </a:lnTo>
                <a:lnTo>
                  <a:pt x="227" y="1449"/>
                </a:lnTo>
                <a:lnTo>
                  <a:pt x="175" y="1444"/>
                </a:lnTo>
                <a:lnTo>
                  <a:pt x="127" y="1440"/>
                </a:lnTo>
                <a:lnTo>
                  <a:pt x="87" y="1434"/>
                </a:lnTo>
                <a:close/>
                <a:moveTo>
                  <a:pt x="863" y="644"/>
                </a:moveTo>
                <a:lnTo>
                  <a:pt x="893" y="644"/>
                </a:lnTo>
                <a:lnTo>
                  <a:pt x="920" y="647"/>
                </a:lnTo>
                <a:lnTo>
                  <a:pt x="946" y="649"/>
                </a:lnTo>
                <a:lnTo>
                  <a:pt x="972" y="652"/>
                </a:lnTo>
                <a:lnTo>
                  <a:pt x="996" y="656"/>
                </a:lnTo>
                <a:lnTo>
                  <a:pt x="1020" y="662"/>
                </a:lnTo>
                <a:lnTo>
                  <a:pt x="1042" y="668"/>
                </a:lnTo>
                <a:lnTo>
                  <a:pt x="1064" y="676"/>
                </a:lnTo>
                <a:lnTo>
                  <a:pt x="1085" y="686"/>
                </a:lnTo>
                <a:lnTo>
                  <a:pt x="1105" y="696"/>
                </a:lnTo>
                <a:lnTo>
                  <a:pt x="1125" y="708"/>
                </a:lnTo>
                <a:lnTo>
                  <a:pt x="1143" y="723"/>
                </a:lnTo>
                <a:lnTo>
                  <a:pt x="1163" y="738"/>
                </a:lnTo>
                <a:lnTo>
                  <a:pt x="1180" y="755"/>
                </a:lnTo>
                <a:lnTo>
                  <a:pt x="1198" y="774"/>
                </a:lnTo>
                <a:lnTo>
                  <a:pt x="1216" y="794"/>
                </a:lnTo>
                <a:lnTo>
                  <a:pt x="1231" y="813"/>
                </a:lnTo>
                <a:lnTo>
                  <a:pt x="1244" y="832"/>
                </a:lnTo>
                <a:lnTo>
                  <a:pt x="1257" y="852"/>
                </a:lnTo>
                <a:lnTo>
                  <a:pt x="1269" y="872"/>
                </a:lnTo>
                <a:lnTo>
                  <a:pt x="1279" y="893"/>
                </a:lnTo>
                <a:lnTo>
                  <a:pt x="1288" y="915"/>
                </a:lnTo>
                <a:lnTo>
                  <a:pt x="1296" y="936"/>
                </a:lnTo>
                <a:lnTo>
                  <a:pt x="1304" y="959"/>
                </a:lnTo>
                <a:lnTo>
                  <a:pt x="1309" y="983"/>
                </a:lnTo>
                <a:lnTo>
                  <a:pt x="1315" y="1008"/>
                </a:lnTo>
                <a:lnTo>
                  <a:pt x="1319" y="1034"/>
                </a:lnTo>
                <a:lnTo>
                  <a:pt x="1322" y="1060"/>
                </a:lnTo>
                <a:lnTo>
                  <a:pt x="1325" y="1089"/>
                </a:lnTo>
                <a:lnTo>
                  <a:pt x="1326" y="1119"/>
                </a:lnTo>
                <a:lnTo>
                  <a:pt x="1328" y="1150"/>
                </a:lnTo>
                <a:lnTo>
                  <a:pt x="1329" y="1183"/>
                </a:lnTo>
                <a:lnTo>
                  <a:pt x="1298" y="1186"/>
                </a:lnTo>
                <a:lnTo>
                  <a:pt x="1266" y="1189"/>
                </a:lnTo>
                <a:lnTo>
                  <a:pt x="1230" y="1193"/>
                </a:lnTo>
                <a:lnTo>
                  <a:pt x="1194" y="1196"/>
                </a:lnTo>
                <a:lnTo>
                  <a:pt x="1157" y="1199"/>
                </a:lnTo>
                <a:lnTo>
                  <a:pt x="1123" y="1202"/>
                </a:lnTo>
                <a:lnTo>
                  <a:pt x="1089" y="1206"/>
                </a:lnTo>
                <a:lnTo>
                  <a:pt x="1060" y="1208"/>
                </a:lnTo>
                <a:lnTo>
                  <a:pt x="1047" y="1181"/>
                </a:lnTo>
                <a:lnTo>
                  <a:pt x="1036" y="1152"/>
                </a:lnTo>
                <a:lnTo>
                  <a:pt x="1025" y="1123"/>
                </a:lnTo>
                <a:lnTo>
                  <a:pt x="1014" y="1094"/>
                </a:lnTo>
                <a:lnTo>
                  <a:pt x="1008" y="1079"/>
                </a:lnTo>
                <a:lnTo>
                  <a:pt x="1000" y="1063"/>
                </a:lnTo>
                <a:lnTo>
                  <a:pt x="992" y="1048"/>
                </a:lnTo>
                <a:lnTo>
                  <a:pt x="984" y="1033"/>
                </a:lnTo>
                <a:lnTo>
                  <a:pt x="975" y="1018"/>
                </a:lnTo>
                <a:lnTo>
                  <a:pt x="964" y="1003"/>
                </a:lnTo>
                <a:lnTo>
                  <a:pt x="952" y="987"/>
                </a:lnTo>
                <a:lnTo>
                  <a:pt x="940" y="972"/>
                </a:lnTo>
                <a:lnTo>
                  <a:pt x="919" y="948"/>
                </a:lnTo>
                <a:lnTo>
                  <a:pt x="896" y="926"/>
                </a:lnTo>
                <a:lnTo>
                  <a:pt x="873" y="905"/>
                </a:lnTo>
                <a:lnTo>
                  <a:pt x="848" y="884"/>
                </a:lnTo>
                <a:lnTo>
                  <a:pt x="835" y="876"/>
                </a:lnTo>
                <a:lnTo>
                  <a:pt x="822" y="867"/>
                </a:lnTo>
                <a:lnTo>
                  <a:pt x="808" y="858"/>
                </a:lnTo>
                <a:lnTo>
                  <a:pt x="793" y="851"/>
                </a:lnTo>
                <a:lnTo>
                  <a:pt x="778" y="844"/>
                </a:lnTo>
                <a:lnTo>
                  <a:pt x="762" y="838"/>
                </a:lnTo>
                <a:lnTo>
                  <a:pt x="746" y="832"/>
                </a:lnTo>
                <a:lnTo>
                  <a:pt x="729" y="828"/>
                </a:lnTo>
                <a:lnTo>
                  <a:pt x="734" y="820"/>
                </a:lnTo>
                <a:lnTo>
                  <a:pt x="741" y="814"/>
                </a:lnTo>
                <a:lnTo>
                  <a:pt x="749" y="806"/>
                </a:lnTo>
                <a:lnTo>
                  <a:pt x="757" y="799"/>
                </a:lnTo>
                <a:lnTo>
                  <a:pt x="777" y="782"/>
                </a:lnTo>
                <a:lnTo>
                  <a:pt x="796" y="764"/>
                </a:lnTo>
                <a:lnTo>
                  <a:pt x="806" y="753"/>
                </a:lnTo>
                <a:lnTo>
                  <a:pt x="817" y="742"/>
                </a:lnTo>
                <a:lnTo>
                  <a:pt x="825" y="729"/>
                </a:lnTo>
                <a:lnTo>
                  <a:pt x="835" y="716"/>
                </a:lnTo>
                <a:lnTo>
                  <a:pt x="844" y="700"/>
                </a:lnTo>
                <a:lnTo>
                  <a:pt x="851" y="683"/>
                </a:lnTo>
                <a:lnTo>
                  <a:pt x="858" y="665"/>
                </a:lnTo>
                <a:lnTo>
                  <a:pt x="863" y="644"/>
                </a:lnTo>
                <a:close/>
                <a:moveTo>
                  <a:pt x="435" y="334"/>
                </a:moveTo>
                <a:lnTo>
                  <a:pt x="454" y="327"/>
                </a:lnTo>
                <a:lnTo>
                  <a:pt x="476" y="323"/>
                </a:lnTo>
                <a:lnTo>
                  <a:pt x="499" y="320"/>
                </a:lnTo>
                <a:lnTo>
                  <a:pt x="523" y="318"/>
                </a:lnTo>
                <a:lnTo>
                  <a:pt x="547" y="318"/>
                </a:lnTo>
                <a:lnTo>
                  <a:pt x="571" y="319"/>
                </a:lnTo>
                <a:lnTo>
                  <a:pt x="595" y="322"/>
                </a:lnTo>
                <a:lnTo>
                  <a:pt x="619" y="327"/>
                </a:lnTo>
                <a:lnTo>
                  <a:pt x="631" y="331"/>
                </a:lnTo>
                <a:lnTo>
                  <a:pt x="643" y="335"/>
                </a:lnTo>
                <a:lnTo>
                  <a:pt x="655" y="339"/>
                </a:lnTo>
                <a:lnTo>
                  <a:pt x="666" y="345"/>
                </a:lnTo>
                <a:lnTo>
                  <a:pt x="677" y="350"/>
                </a:lnTo>
                <a:lnTo>
                  <a:pt x="688" y="356"/>
                </a:lnTo>
                <a:lnTo>
                  <a:pt x="699" y="363"/>
                </a:lnTo>
                <a:lnTo>
                  <a:pt x="708" y="371"/>
                </a:lnTo>
                <a:lnTo>
                  <a:pt x="718" y="378"/>
                </a:lnTo>
                <a:lnTo>
                  <a:pt x="728" y="387"/>
                </a:lnTo>
                <a:lnTo>
                  <a:pt x="736" y="397"/>
                </a:lnTo>
                <a:lnTo>
                  <a:pt x="744" y="407"/>
                </a:lnTo>
                <a:lnTo>
                  <a:pt x="753" y="418"/>
                </a:lnTo>
                <a:lnTo>
                  <a:pt x="759" y="429"/>
                </a:lnTo>
                <a:lnTo>
                  <a:pt x="766" y="441"/>
                </a:lnTo>
                <a:lnTo>
                  <a:pt x="772" y="454"/>
                </a:lnTo>
                <a:lnTo>
                  <a:pt x="783" y="485"/>
                </a:lnTo>
                <a:lnTo>
                  <a:pt x="791" y="514"/>
                </a:lnTo>
                <a:lnTo>
                  <a:pt x="795" y="541"/>
                </a:lnTo>
                <a:lnTo>
                  <a:pt x="796" y="568"/>
                </a:lnTo>
                <a:lnTo>
                  <a:pt x="795" y="592"/>
                </a:lnTo>
                <a:lnTo>
                  <a:pt x="791" y="616"/>
                </a:lnTo>
                <a:lnTo>
                  <a:pt x="784" y="638"/>
                </a:lnTo>
                <a:lnTo>
                  <a:pt x="774" y="658"/>
                </a:lnTo>
                <a:lnTo>
                  <a:pt x="762" y="677"/>
                </a:lnTo>
                <a:lnTo>
                  <a:pt x="749" y="694"/>
                </a:lnTo>
                <a:lnTo>
                  <a:pt x="734" y="711"/>
                </a:lnTo>
                <a:lnTo>
                  <a:pt x="717" y="725"/>
                </a:lnTo>
                <a:lnTo>
                  <a:pt x="699" y="738"/>
                </a:lnTo>
                <a:lnTo>
                  <a:pt x="679" y="749"/>
                </a:lnTo>
                <a:lnTo>
                  <a:pt x="657" y="758"/>
                </a:lnTo>
                <a:lnTo>
                  <a:pt x="636" y="766"/>
                </a:lnTo>
                <a:lnTo>
                  <a:pt x="613" y="772"/>
                </a:lnTo>
                <a:lnTo>
                  <a:pt x="590" y="777"/>
                </a:lnTo>
                <a:lnTo>
                  <a:pt x="566" y="779"/>
                </a:lnTo>
                <a:lnTo>
                  <a:pt x="542" y="780"/>
                </a:lnTo>
                <a:lnTo>
                  <a:pt x="518" y="779"/>
                </a:lnTo>
                <a:lnTo>
                  <a:pt x="496" y="777"/>
                </a:lnTo>
                <a:lnTo>
                  <a:pt x="472" y="772"/>
                </a:lnTo>
                <a:lnTo>
                  <a:pt x="449" y="766"/>
                </a:lnTo>
                <a:lnTo>
                  <a:pt x="427" y="758"/>
                </a:lnTo>
                <a:lnTo>
                  <a:pt x="406" y="749"/>
                </a:lnTo>
                <a:lnTo>
                  <a:pt x="386" y="737"/>
                </a:lnTo>
                <a:lnTo>
                  <a:pt x="367" y="724"/>
                </a:lnTo>
                <a:lnTo>
                  <a:pt x="349" y="708"/>
                </a:lnTo>
                <a:lnTo>
                  <a:pt x="333" y="691"/>
                </a:lnTo>
                <a:lnTo>
                  <a:pt x="319" y="672"/>
                </a:lnTo>
                <a:lnTo>
                  <a:pt x="307" y="650"/>
                </a:lnTo>
                <a:lnTo>
                  <a:pt x="302" y="637"/>
                </a:lnTo>
                <a:lnTo>
                  <a:pt x="296" y="624"/>
                </a:lnTo>
                <a:lnTo>
                  <a:pt x="292" y="611"/>
                </a:lnTo>
                <a:lnTo>
                  <a:pt x="287" y="598"/>
                </a:lnTo>
                <a:lnTo>
                  <a:pt x="285" y="585"/>
                </a:lnTo>
                <a:lnTo>
                  <a:pt x="283" y="573"/>
                </a:lnTo>
                <a:lnTo>
                  <a:pt x="282" y="560"/>
                </a:lnTo>
                <a:lnTo>
                  <a:pt x="281" y="547"/>
                </a:lnTo>
                <a:lnTo>
                  <a:pt x="281" y="535"/>
                </a:lnTo>
                <a:lnTo>
                  <a:pt x="282" y="523"/>
                </a:lnTo>
                <a:lnTo>
                  <a:pt x="284" y="511"/>
                </a:lnTo>
                <a:lnTo>
                  <a:pt x="286" y="499"/>
                </a:lnTo>
                <a:lnTo>
                  <a:pt x="289" y="487"/>
                </a:lnTo>
                <a:lnTo>
                  <a:pt x="292" y="476"/>
                </a:lnTo>
                <a:lnTo>
                  <a:pt x="296" y="464"/>
                </a:lnTo>
                <a:lnTo>
                  <a:pt x="300" y="453"/>
                </a:lnTo>
                <a:lnTo>
                  <a:pt x="306" y="444"/>
                </a:lnTo>
                <a:lnTo>
                  <a:pt x="311" y="433"/>
                </a:lnTo>
                <a:lnTo>
                  <a:pt x="318" y="423"/>
                </a:lnTo>
                <a:lnTo>
                  <a:pt x="324" y="414"/>
                </a:lnTo>
                <a:lnTo>
                  <a:pt x="331" y="404"/>
                </a:lnTo>
                <a:lnTo>
                  <a:pt x="338" y="396"/>
                </a:lnTo>
                <a:lnTo>
                  <a:pt x="347" y="387"/>
                </a:lnTo>
                <a:lnTo>
                  <a:pt x="356" y="380"/>
                </a:lnTo>
                <a:lnTo>
                  <a:pt x="364" y="372"/>
                </a:lnTo>
                <a:lnTo>
                  <a:pt x="373" y="365"/>
                </a:lnTo>
                <a:lnTo>
                  <a:pt x="383" y="359"/>
                </a:lnTo>
                <a:lnTo>
                  <a:pt x="393" y="352"/>
                </a:lnTo>
                <a:lnTo>
                  <a:pt x="402" y="347"/>
                </a:lnTo>
                <a:lnTo>
                  <a:pt x="413" y="342"/>
                </a:lnTo>
                <a:lnTo>
                  <a:pt x="424" y="337"/>
                </a:lnTo>
                <a:lnTo>
                  <a:pt x="435" y="334"/>
                </a:lnTo>
                <a:close/>
                <a:moveTo>
                  <a:pt x="826" y="93"/>
                </a:moveTo>
                <a:lnTo>
                  <a:pt x="854" y="93"/>
                </a:lnTo>
                <a:lnTo>
                  <a:pt x="882" y="94"/>
                </a:lnTo>
                <a:lnTo>
                  <a:pt x="909" y="95"/>
                </a:lnTo>
                <a:lnTo>
                  <a:pt x="936" y="97"/>
                </a:lnTo>
                <a:lnTo>
                  <a:pt x="962" y="102"/>
                </a:lnTo>
                <a:lnTo>
                  <a:pt x="987" y="107"/>
                </a:lnTo>
                <a:lnTo>
                  <a:pt x="999" y="110"/>
                </a:lnTo>
                <a:lnTo>
                  <a:pt x="1011" y="115"/>
                </a:lnTo>
                <a:lnTo>
                  <a:pt x="1023" y="120"/>
                </a:lnTo>
                <a:lnTo>
                  <a:pt x="1034" y="126"/>
                </a:lnTo>
                <a:lnTo>
                  <a:pt x="1044" y="132"/>
                </a:lnTo>
                <a:lnTo>
                  <a:pt x="1055" y="140"/>
                </a:lnTo>
                <a:lnTo>
                  <a:pt x="1065" y="147"/>
                </a:lnTo>
                <a:lnTo>
                  <a:pt x="1074" y="156"/>
                </a:lnTo>
                <a:lnTo>
                  <a:pt x="1082" y="166"/>
                </a:lnTo>
                <a:lnTo>
                  <a:pt x="1091" y="177"/>
                </a:lnTo>
                <a:lnTo>
                  <a:pt x="1099" y="188"/>
                </a:lnTo>
                <a:lnTo>
                  <a:pt x="1105" y="201"/>
                </a:lnTo>
                <a:lnTo>
                  <a:pt x="1112" y="216"/>
                </a:lnTo>
                <a:lnTo>
                  <a:pt x="1117" y="231"/>
                </a:lnTo>
                <a:lnTo>
                  <a:pt x="1121" y="248"/>
                </a:lnTo>
                <a:lnTo>
                  <a:pt x="1126" y="266"/>
                </a:lnTo>
                <a:lnTo>
                  <a:pt x="1128" y="285"/>
                </a:lnTo>
                <a:lnTo>
                  <a:pt x="1131" y="306"/>
                </a:lnTo>
                <a:lnTo>
                  <a:pt x="1132" y="327"/>
                </a:lnTo>
                <a:lnTo>
                  <a:pt x="1132" y="350"/>
                </a:lnTo>
                <a:lnTo>
                  <a:pt x="1132" y="361"/>
                </a:lnTo>
                <a:lnTo>
                  <a:pt x="1131" y="371"/>
                </a:lnTo>
                <a:lnTo>
                  <a:pt x="1129" y="382"/>
                </a:lnTo>
                <a:lnTo>
                  <a:pt x="1126" y="391"/>
                </a:lnTo>
                <a:lnTo>
                  <a:pt x="1123" y="401"/>
                </a:lnTo>
                <a:lnTo>
                  <a:pt x="1119" y="410"/>
                </a:lnTo>
                <a:lnTo>
                  <a:pt x="1114" y="420"/>
                </a:lnTo>
                <a:lnTo>
                  <a:pt x="1108" y="428"/>
                </a:lnTo>
                <a:lnTo>
                  <a:pt x="1103" y="437"/>
                </a:lnTo>
                <a:lnTo>
                  <a:pt x="1097" y="446"/>
                </a:lnTo>
                <a:lnTo>
                  <a:pt x="1089" y="453"/>
                </a:lnTo>
                <a:lnTo>
                  <a:pt x="1082" y="462"/>
                </a:lnTo>
                <a:lnTo>
                  <a:pt x="1066" y="476"/>
                </a:lnTo>
                <a:lnTo>
                  <a:pt x="1048" y="490"/>
                </a:lnTo>
                <a:lnTo>
                  <a:pt x="1028" y="502"/>
                </a:lnTo>
                <a:lnTo>
                  <a:pt x="1008" y="513"/>
                </a:lnTo>
                <a:lnTo>
                  <a:pt x="987" y="523"/>
                </a:lnTo>
                <a:lnTo>
                  <a:pt x="965" y="530"/>
                </a:lnTo>
                <a:lnTo>
                  <a:pt x="943" y="537"/>
                </a:lnTo>
                <a:lnTo>
                  <a:pt x="920" y="542"/>
                </a:lnTo>
                <a:lnTo>
                  <a:pt x="898" y="545"/>
                </a:lnTo>
                <a:lnTo>
                  <a:pt x="875" y="547"/>
                </a:lnTo>
                <a:lnTo>
                  <a:pt x="875" y="533"/>
                </a:lnTo>
                <a:lnTo>
                  <a:pt x="874" y="518"/>
                </a:lnTo>
                <a:lnTo>
                  <a:pt x="873" y="504"/>
                </a:lnTo>
                <a:lnTo>
                  <a:pt x="871" y="491"/>
                </a:lnTo>
                <a:lnTo>
                  <a:pt x="869" y="478"/>
                </a:lnTo>
                <a:lnTo>
                  <a:pt x="867" y="465"/>
                </a:lnTo>
                <a:lnTo>
                  <a:pt x="862" y="453"/>
                </a:lnTo>
                <a:lnTo>
                  <a:pt x="859" y="440"/>
                </a:lnTo>
                <a:lnTo>
                  <a:pt x="855" y="429"/>
                </a:lnTo>
                <a:lnTo>
                  <a:pt x="849" y="418"/>
                </a:lnTo>
                <a:lnTo>
                  <a:pt x="845" y="406"/>
                </a:lnTo>
                <a:lnTo>
                  <a:pt x="838" y="395"/>
                </a:lnTo>
                <a:lnTo>
                  <a:pt x="833" y="385"/>
                </a:lnTo>
                <a:lnTo>
                  <a:pt x="826" y="374"/>
                </a:lnTo>
                <a:lnTo>
                  <a:pt x="819" y="364"/>
                </a:lnTo>
                <a:lnTo>
                  <a:pt x="811" y="355"/>
                </a:lnTo>
                <a:lnTo>
                  <a:pt x="796" y="336"/>
                </a:lnTo>
                <a:lnTo>
                  <a:pt x="778" y="320"/>
                </a:lnTo>
                <a:lnTo>
                  <a:pt x="759" y="305"/>
                </a:lnTo>
                <a:lnTo>
                  <a:pt x="739" y="290"/>
                </a:lnTo>
                <a:lnTo>
                  <a:pt x="716" y="279"/>
                </a:lnTo>
                <a:lnTo>
                  <a:pt x="693" y="268"/>
                </a:lnTo>
                <a:lnTo>
                  <a:pt x="669" y="259"/>
                </a:lnTo>
                <a:lnTo>
                  <a:pt x="643" y="253"/>
                </a:lnTo>
                <a:lnTo>
                  <a:pt x="645" y="236"/>
                </a:lnTo>
                <a:lnTo>
                  <a:pt x="650" y="220"/>
                </a:lnTo>
                <a:lnTo>
                  <a:pt x="654" y="205"/>
                </a:lnTo>
                <a:lnTo>
                  <a:pt x="662" y="190"/>
                </a:lnTo>
                <a:lnTo>
                  <a:pt x="669" y="175"/>
                </a:lnTo>
                <a:lnTo>
                  <a:pt x="679" y="162"/>
                </a:lnTo>
                <a:lnTo>
                  <a:pt x="690" y="150"/>
                </a:lnTo>
                <a:lnTo>
                  <a:pt x="702" y="140"/>
                </a:lnTo>
                <a:lnTo>
                  <a:pt x="715" y="129"/>
                </a:lnTo>
                <a:lnTo>
                  <a:pt x="728" y="120"/>
                </a:lnTo>
                <a:lnTo>
                  <a:pt x="743" y="112"/>
                </a:lnTo>
                <a:lnTo>
                  <a:pt x="758" y="106"/>
                </a:lnTo>
                <a:lnTo>
                  <a:pt x="774" y="101"/>
                </a:lnTo>
                <a:lnTo>
                  <a:pt x="792" y="96"/>
                </a:lnTo>
                <a:lnTo>
                  <a:pt x="809" y="94"/>
                </a:lnTo>
                <a:lnTo>
                  <a:pt x="826" y="93"/>
                </a:lnTo>
                <a:close/>
                <a:moveTo>
                  <a:pt x="546" y="241"/>
                </a:moveTo>
                <a:lnTo>
                  <a:pt x="521" y="241"/>
                </a:lnTo>
                <a:lnTo>
                  <a:pt x="498" y="242"/>
                </a:lnTo>
                <a:lnTo>
                  <a:pt x="475" y="243"/>
                </a:lnTo>
                <a:lnTo>
                  <a:pt x="454" y="245"/>
                </a:lnTo>
                <a:lnTo>
                  <a:pt x="436" y="248"/>
                </a:lnTo>
                <a:lnTo>
                  <a:pt x="418" y="251"/>
                </a:lnTo>
                <a:lnTo>
                  <a:pt x="400" y="256"/>
                </a:lnTo>
                <a:lnTo>
                  <a:pt x="384" y="262"/>
                </a:lnTo>
                <a:lnTo>
                  <a:pt x="368" y="269"/>
                </a:lnTo>
                <a:lnTo>
                  <a:pt x="353" y="275"/>
                </a:lnTo>
                <a:lnTo>
                  <a:pt x="338" y="284"/>
                </a:lnTo>
                <a:lnTo>
                  <a:pt x="324" y="295"/>
                </a:lnTo>
                <a:lnTo>
                  <a:pt x="311" y="306"/>
                </a:lnTo>
                <a:lnTo>
                  <a:pt x="298" y="318"/>
                </a:lnTo>
                <a:lnTo>
                  <a:pt x="285" y="332"/>
                </a:lnTo>
                <a:lnTo>
                  <a:pt x="272" y="347"/>
                </a:lnTo>
                <a:lnTo>
                  <a:pt x="263" y="359"/>
                </a:lnTo>
                <a:lnTo>
                  <a:pt x="253" y="371"/>
                </a:lnTo>
                <a:lnTo>
                  <a:pt x="245" y="384"/>
                </a:lnTo>
                <a:lnTo>
                  <a:pt x="237" y="397"/>
                </a:lnTo>
                <a:lnTo>
                  <a:pt x="226" y="420"/>
                </a:lnTo>
                <a:lnTo>
                  <a:pt x="217" y="441"/>
                </a:lnTo>
                <a:lnTo>
                  <a:pt x="209" y="463"/>
                </a:lnTo>
                <a:lnTo>
                  <a:pt x="204" y="484"/>
                </a:lnTo>
                <a:lnTo>
                  <a:pt x="201" y="504"/>
                </a:lnTo>
                <a:lnTo>
                  <a:pt x="199" y="525"/>
                </a:lnTo>
                <a:lnTo>
                  <a:pt x="199" y="545"/>
                </a:lnTo>
                <a:lnTo>
                  <a:pt x="200" y="564"/>
                </a:lnTo>
                <a:lnTo>
                  <a:pt x="202" y="582"/>
                </a:lnTo>
                <a:lnTo>
                  <a:pt x="205" y="600"/>
                </a:lnTo>
                <a:lnTo>
                  <a:pt x="209" y="617"/>
                </a:lnTo>
                <a:lnTo>
                  <a:pt x="215" y="635"/>
                </a:lnTo>
                <a:lnTo>
                  <a:pt x="221" y="651"/>
                </a:lnTo>
                <a:lnTo>
                  <a:pt x="228" y="666"/>
                </a:lnTo>
                <a:lnTo>
                  <a:pt x="235" y="681"/>
                </a:lnTo>
                <a:lnTo>
                  <a:pt x="243" y="695"/>
                </a:lnTo>
                <a:lnTo>
                  <a:pt x="252" y="709"/>
                </a:lnTo>
                <a:lnTo>
                  <a:pt x="260" y="723"/>
                </a:lnTo>
                <a:lnTo>
                  <a:pt x="269" y="734"/>
                </a:lnTo>
                <a:lnTo>
                  <a:pt x="279" y="745"/>
                </a:lnTo>
                <a:lnTo>
                  <a:pt x="296" y="766"/>
                </a:lnTo>
                <a:lnTo>
                  <a:pt x="312" y="783"/>
                </a:lnTo>
                <a:lnTo>
                  <a:pt x="338" y="807"/>
                </a:lnTo>
                <a:lnTo>
                  <a:pt x="349" y="816"/>
                </a:lnTo>
                <a:lnTo>
                  <a:pt x="336" y="817"/>
                </a:lnTo>
                <a:lnTo>
                  <a:pt x="323" y="819"/>
                </a:lnTo>
                <a:lnTo>
                  <a:pt x="310" y="822"/>
                </a:lnTo>
                <a:lnTo>
                  <a:pt x="298" y="826"/>
                </a:lnTo>
                <a:lnTo>
                  <a:pt x="286" y="830"/>
                </a:lnTo>
                <a:lnTo>
                  <a:pt x="276" y="835"/>
                </a:lnTo>
                <a:lnTo>
                  <a:pt x="264" y="840"/>
                </a:lnTo>
                <a:lnTo>
                  <a:pt x="253" y="846"/>
                </a:lnTo>
                <a:lnTo>
                  <a:pt x="243" y="853"/>
                </a:lnTo>
                <a:lnTo>
                  <a:pt x="232" y="859"/>
                </a:lnTo>
                <a:lnTo>
                  <a:pt x="222" y="867"/>
                </a:lnTo>
                <a:lnTo>
                  <a:pt x="214" y="874"/>
                </a:lnTo>
                <a:lnTo>
                  <a:pt x="195" y="891"/>
                </a:lnTo>
                <a:lnTo>
                  <a:pt x="178" y="908"/>
                </a:lnTo>
                <a:lnTo>
                  <a:pt x="162" y="928"/>
                </a:lnTo>
                <a:lnTo>
                  <a:pt x="148" y="947"/>
                </a:lnTo>
                <a:lnTo>
                  <a:pt x="133" y="968"/>
                </a:lnTo>
                <a:lnTo>
                  <a:pt x="120" y="987"/>
                </a:lnTo>
                <a:lnTo>
                  <a:pt x="97" y="1029"/>
                </a:lnTo>
                <a:lnTo>
                  <a:pt x="76" y="1069"/>
                </a:lnTo>
                <a:lnTo>
                  <a:pt x="64" y="1093"/>
                </a:lnTo>
                <a:lnTo>
                  <a:pt x="54" y="1115"/>
                </a:lnTo>
                <a:lnTo>
                  <a:pt x="46" y="1137"/>
                </a:lnTo>
                <a:lnTo>
                  <a:pt x="38" y="1159"/>
                </a:lnTo>
                <a:lnTo>
                  <a:pt x="32" y="1182"/>
                </a:lnTo>
                <a:lnTo>
                  <a:pt x="25" y="1206"/>
                </a:lnTo>
                <a:lnTo>
                  <a:pt x="20" y="1233"/>
                </a:lnTo>
                <a:lnTo>
                  <a:pt x="13" y="1263"/>
                </a:lnTo>
                <a:lnTo>
                  <a:pt x="8" y="1300"/>
                </a:lnTo>
                <a:lnTo>
                  <a:pt x="3" y="1333"/>
                </a:lnTo>
                <a:lnTo>
                  <a:pt x="1" y="1361"/>
                </a:lnTo>
                <a:lnTo>
                  <a:pt x="0" y="1387"/>
                </a:lnTo>
                <a:lnTo>
                  <a:pt x="0" y="1413"/>
                </a:lnTo>
                <a:lnTo>
                  <a:pt x="2" y="1440"/>
                </a:lnTo>
                <a:lnTo>
                  <a:pt x="4" y="1469"/>
                </a:lnTo>
                <a:lnTo>
                  <a:pt x="7" y="1502"/>
                </a:lnTo>
                <a:lnTo>
                  <a:pt x="36" y="1508"/>
                </a:lnTo>
                <a:lnTo>
                  <a:pt x="67" y="1514"/>
                </a:lnTo>
                <a:lnTo>
                  <a:pt x="100" y="1518"/>
                </a:lnTo>
                <a:lnTo>
                  <a:pt x="133" y="1523"/>
                </a:lnTo>
                <a:lnTo>
                  <a:pt x="169" y="1527"/>
                </a:lnTo>
                <a:lnTo>
                  <a:pt x="205" y="1530"/>
                </a:lnTo>
                <a:lnTo>
                  <a:pt x="243" y="1533"/>
                </a:lnTo>
                <a:lnTo>
                  <a:pt x="280" y="1536"/>
                </a:lnTo>
                <a:lnTo>
                  <a:pt x="356" y="1539"/>
                </a:lnTo>
                <a:lnTo>
                  <a:pt x="431" y="1540"/>
                </a:lnTo>
                <a:lnTo>
                  <a:pt x="502" y="1540"/>
                </a:lnTo>
                <a:lnTo>
                  <a:pt x="571" y="1539"/>
                </a:lnTo>
                <a:lnTo>
                  <a:pt x="1072" y="1502"/>
                </a:lnTo>
                <a:lnTo>
                  <a:pt x="1075" y="1480"/>
                </a:lnTo>
                <a:lnTo>
                  <a:pt x="1077" y="1458"/>
                </a:lnTo>
                <a:lnTo>
                  <a:pt x="1077" y="1435"/>
                </a:lnTo>
                <a:lnTo>
                  <a:pt x="1076" y="1411"/>
                </a:lnTo>
                <a:lnTo>
                  <a:pt x="1075" y="1385"/>
                </a:lnTo>
                <a:lnTo>
                  <a:pt x="1074" y="1356"/>
                </a:lnTo>
                <a:lnTo>
                  <a:pt x="1072" y="1326"/>
                </a:lnTo>
                <a:lnTo>
                  <a:pt x="1072" y="1293"/>
                </a:lnTo>
                <a:lnTo>
                  <a:pt x="1093" y="1292"/>
                </a:lnTo>
                <a:lnTo>
                  <a:pt x="1134" y="1290"/>
                </a:lnTo>
                <a:lnTo>
                  <a:pt x="1188" y="1286"/>
                </a:lnTo>
                <a:lnTo>
                  <a:pt x="1247" y="1282"/>
                </a:lnTo>
                <a:lnTo>
                  <a:pt x="1306" y="1275"/>
                </a:lnTo>
                <a:lnTo>
                  <a:pt x="1358" y="1270"/>
                </a:lnTo>
                <a:lnTo>
                  <a:pt x="1378" y="1266"/>
                </a:lnTo>
                <a:lnTo>
                  <a:pt x="1396" y="1263"/>
                </a:lnTo>
                <a:lnTo>
                  <a:pt x="1408" y="1260"/>
                </a:lnTo>
                <a:lnTo>
                  <a:pt x="1414" y="1257"/>
                </a:lnTo>
                <a:lnTo>
                  <a:pt x="1415" y="1254"/>
                </a:lnTo>
                <a:lnTo>
                  <a:pt x="1418" y="1250"/>
                </a:lnTo>
                <a:lnTo>
                  <a:pt x="1419" y="1244"/>
                </a:lnTo>
                <a:lnTo>
                  <a:pt x="1420" y="1236"/>
                </a:lnTo>
                <a:lnTo>
                  <a:pt x="1422" y="1216"/>
                </a:lnTo>
                <a:lnTo>
                  <a:pt x="1423" y="1191"/>
                </a:lnTo>
                <a:lnTo>
                  <a:pt x="1422" y="1162"/>
                </a:lnTo>
                <a:lnTo>
                  <a:pt x="1420" y="1128"/>
                </a:lnTo>
                <a:lnTo>
                  <a:pt x="1416" y="1092"/>
                </a:lnTo>
                <a:lnTo>
                  <a:pt x="1410" y="1051"/>
                </a:lnTo>
                <a:lnTo>
                  <a:pt x="1402" y="1010"/>
                </a:lnTo>
                <a:lnTo>
                  <a:pt x="1392" y="967"/>
                </a:lnTo>
                <a:lnTo>
                  <a:pt x="1386" y="945"/>
                </a:lnTo>
                <a:lnTo>
                  <a:pt x="1378" y="923"/>
                </a:lnTo>
                <a:lnTo>
                  <a:pt x="1371" y="902"/>
                </a:lnTo>
                <a:lnTo>
                  <a:pt x="1362" y="880"/>
                </a:lnTo>
                <a:lnTo>
                  <a:pt x="1354" y="858"/>
                </a:lnTo>
                <a:lnTo>
                  <a:pt x="1344" y="838"/>
                </a:lnTo>
                <a:lnTo>
                  <a:pt x="1333" y="816"/>
                </a:lnTo>
                <a:lnTo>
                  <a:pt x="1321" y="795"/>
                </a:lnTo>
                <a:lnTo>
                  <a:pt x="1309" y="776"/>
                </a:lnTo>
                <a:lnTo>
                  <a:pt x="1295" y="756"/>
                </a:lnTo>
                <a:lnTo>
                  <a:pt x="1281" y="738"/>
                </a:lnTo>
                <a:lnTo>
                  <a:pt x="1266" y="719"/>
                </a:lnTo>
                <a:lnTo>
                  <a:pt x="1245" y="698"/>
                </a:lnTo>
                <a:lnTo>
                  <a:pt x="1226" y="678"/>
                </a:lnTo>
                <a:lnTo>
                  <a:pt x="1208" y="663"/>
                </a:lnTo>
                <a:lnTo>
                  <a:pt x="1192" y="650"/>
                </a:lnTo>
                <a:lnTo>
                  <a:pt x="1177" y="639"/>
                </a:lnTo>
                <a:lnTo>
                  <a:pt x="1164" y="630"/>
                </a:lnTo>
                <a:lnTo>
                  <a:pt x="1151" y="624"/>
                </a:lnTo>
                <a:lnTo>
                  <a:pt x="1140" y="617"/>
                </a:lnTo>
                <a:lnTo>
                  <a:pt x="1120" y="609"/>
                </a:lnTo>
                <a:lnTo>
                  <a:pt x="1102" y="600"/>
                </a:lnTo>
                <a:lnTo>
                  <a:pt x="1094" y="594"/>
                </a:lnTo>
                <a:lnTo>
                  <a:pt x="1087" y="588"/>
                </a:lnTo>
                <a:lnTo>
                  <a:pt x="1079" y="580"/>
                </a:lnTo>
                <a:lnTo>
                  <a:pt x="1072" y="571"/>
                </a:lnTo>
                <a:lnTo>
                  <a:pt x="1086" y="566"/>
                </a:lnTo>
                <a:lnTo>
                  <a:pt x="1099" y="561"/>
                </a:lnTo>
                <a:lnTo>
                  <a:pt x="1112" y="553"/>
                </a:lnTo>
                <a:lnTo>
                  <a:pt x="1124" y="546"/>
                </a:lnTo>
                <a:lnTo>
                  <a:pt x="1134" y="536"/>
                </a:lnTo>
                <a:lnTo>
                  <a:pt x="1145" y="525"/>
                </a:lnTo>
                <a:lnTo>
                  <a:pt x="1156" y="514"/>
                </a:lnTo>
                <a:lnTo>
                  <a:pt x="1166" y="501"/>
                </a:lnTo>
                <a:lnTo>
                  <a:pt x="1175" y="488"/>
                </a:lnTo>
                <a:lnTo>
                  <a:pt x="1182" y="474"/>
                </a:lnTo>
                <a:lnTo>
                  <a:pt x="1190" y="459"/>
                </a:lnTo>
                <a:lnTo>
                  <a:pt x="1196" y="444"/>
                </a:lnTo>
                <a:lnTo>
                  <a:pt x="1202" y="427"/>
                </a:lnTo>
                <a:lnTo>
                  <a:pt x="1207" y="411"/>
                </a:lnTo>
                <a:lnTo>
                  <a:pt x="1210" y="394"/>
                </a:lnTo>
                <a:lnTo>
                  <a:pt x="1214" y="376"/>
                </a:lnTo>
                <a:lnTo>
                  <a:pt x="1217" y="359"/>
                </a:lnTo>
                <a:lnTo>
                  <a:pt x="1218" y="340"/>
                </a:lnTo>
                <a:lnTo>
                  <a:pt x="1218" y="322"/>
                </a:lnTo>
                <a:lnTo>
                  <a:pt x="1218" y="305"/>
                </a:lnTo>
                <a:lnTo>
                  <a:pt x="1217" y="286"/>
                </a:lnTo>
                <a:lnTo>
                  <a:pt x="1215" y="268"/>
                </a:lnTo>
                <a:lnTo>
                  <a:pt x="1211" y="249"/>
                </a:lnTo>
                <a:lnTo>
                  <a:pt x="1207" y="232"/>
                </a:lnTo>
                <a:lnTo>
                  <a:pt x="1203" y="213"/>
                </a:lnTo>
                <a:lnTo>
                  <a:pt x="1196" y="196"/>
                </a:lnTo>
                <a:lnTo>
                  <a:pt x="1189" y="179"/>
                </a:lnTo>
                <a:lnTo>
                  <a:pt x="1180" y="162"/>
                </a:lnTo>
                <a:lnTo>
                  <a:pt x="1171" y="146"/>
                </a:lnTo>
                <a:lnTo>
                  <a:pt x="1161" y="131"/>
                </a:lnTo>
                <a:lnTo>
                  <a:pt x="1149" y="116"/>
                </a:lnTo>
                <a:lnTo>
                  <a:pt x="1137" y="102"/>
                </a:lnTo>
                <a:lnTo>
                  <a:pt x="1125" y="91"/>
                </a:lnTo>
                <a:lnTo>
                  <a:pt x="1113" y="81"/>
                </a:lnTo>
                <a:lnTo>
                  <a:pt x="1101" y="71"/>
                </a:lnTo>
                <a:lnTo>
                  <a:pt x="1088" y="61"/>
                </a:lnTo>
                <a:lnTo>
                  <a:pt x="1075" y="53"/>
                </a:lnTo>
                <a:lnTo>
                  <a:pt x="1061" y="45"/>
                </a:lnTo>
                <a:lnTo>
                  <a:pt x="1047" y="39"/>
                </a:lnTo>
                <a:lnTo>
                  <a:pt x="1033" y="32"/>
                </a:lnTo>
                <a:lnTo>
                  <a:pt x="1017" y="26"/>
                </a:lnTo>
                <a:lnTo>
                  <a:pt x="1002" y="20"/>
                </a:lnTo>
                <a:lnTo>
                  <a:pt x="987" y="16"/>
                </a:lnTo>
                <a:lnTo>
                  <a:pt x="972" y="12"/>
                </a:lnTo>
                <a:lnTo>
                  <a:pt x="956" y="8"/>
                </a:lnTo>
                <a:lnTo>
                  <a:pt x="940" y="5"/>
                </a:lnTo>
                <a:lnTo>
                  <a:pt x="924" y="3"/>
                </a:lnTo>
                <a:lnTo>
                  <a:pt x="909" y="1"/>
                </a:lnTo>
                <a:lnTo>
                  <a:pt x="893" y="0"/>
                </a:lnTo>
                <a:lnTo>
                  <a:pt x="876" y="0"/>
                </a:lnTo>
                <a:lnTo>
                  <a:pt x="861" y="0"/>
                </a:lnTo>
                <a:lnTo>
                  <a:pt x="845" y="0"/>
                </a:lnTo>
                <a:lnTo>
                  <a:pt x="830" y="2"/>
                </a:lnTo>
                <a:lnTo>
                  <a:pt x="813" y="3"/>
                </a:lnTo>
                <a:lnTo>
                  <a:pt x="798" y="5"/>
                </a:lnTo>
                <a:lnTo>
                  <a:pt x="783" y="8"/>
                </a:lnTo>
                <a:lnTo>
                  <a:pt x="768" y="12"/>
                </a:lnTo>
                <a:lnTo>
                  <a:pt x="754" y="16"/>
                </a:lnTo>
                <a:lnTo>
                  <a:pt x="740" y="20"/>
                </a:lnTo>
                <a:lnTo>
                  <a:pt x="726" y="26"/>
                </a:lnTo>
                <a:lnTo>
                  <a:pt x="713" y="31"/>
                </a:lnTo>
                <a:lnTo>
                  <a:pt x="699" y="38"/>
                </a:lnTo>
                <a:lnTo>
                  <a:pt x="687" y="44"/>
                </a:lnTo>
                <a:lnTo>
                  <a:pt x="675" y="51"/>
                </a:lnTo>
                <a:lnTo>
                  <a:pt x="661" y="60"/>
                </a:lnTo>
                <a:lnTo>
                  <a:pt x="648" y="70"/>
                </a:lnTo>
                <a:lnTo>
                  <a:pt x="636" y="81"/>
                </a:lnTo>
                <a:lnTo>
                  <a:pt x="626" y="91"/>
                </a:lnTo>
                <a:lnTo>
                  <a:pt x="616" y="102"/>
                </a:lnTo>
                <a:lnTo>
                  <a:pt x="608" y="112"/>
                </a:lnTo>
                <a:lnTo>
                  <a:pt x="601" y="123"/>
                </a:lnTo>
                <a:lnTo>
                  <a:pt x="594" y="134"/>
                </a:lnTo>
                <a:lnTo>
                  <a:pt x="582" y="158"/>
                </a:lnTo>
                <a:lnTo>
                  <a:pt x="571" y="183"/>
                </a:lnTo>
                <a:lnTo>
                  <a:pt x="559" y="211"/>
                </a:lnTo>
                <a:lnTo>
                  <a:pt x="546" y="24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45" name="Freeform 42"/>
          <p:cNvSpPr/>
          <p:nvPr/>
        </p:nvSpPr>
        <p:spPr bwMode="auto">
          <a:xfrm>
            <a:off x="4540461" y="4987990"/>
            <a:ext cx="347426" cy="430769"/>
          </a:xfrm>
          <a:custGeom>
            <a:avLst/>
            <a:gdLst>
              <a:gd name="T0" fmla="*/ 38 w 1385"/>
              <a:gd name="T1" fmla="*/ 1555 h 1714"/>
              <a:gd name="T2" fmla="*/ 157 w 1385"/>
              <a:gd name="T3" fmla="*/ 1681 h 1714"/>
              <a:gd name="T4" fmla="*/ 324 w 1385"/>
              <a:gd name="T5" fmla="*/ 1714 h 1714"/>
              <a:gd name="T6" fmla="*/ 501 w 1385"/>
              <a:gd name="T7" fmla="*/ 1654 h 1714"/>
              <a:gd name="T8" fmla="*/ 1143 w 1385"/>
              <a:gd name="T9" fmla="*/ 898 h 1714"/>
              <a:gd name="T10" fmla="*/ 1211 w 1385"/>
              <a:gd name="T11" fmla="*/ 796 h 1714"/>
              <a:gd name="T12" fmla="*/ 1153 w 1385"/>
              <a:gd name="T13" fmla="*/ 777 h 1714"/>
              <a:gd name="T14" fmla="*/ 1081 w 1385"/>
              <a:gd name="T15" fmla="*/ 830 h 1714"/>
              <a:gd name="T16" fmla="*/ 540 w 1385"/>
              <a:gd name="T17" fmla="*/ 1512 h 1714"/>
              <a:gd name="T18" fmla="*/ 401 w 1385"/>
              <a:gd name="T19" fmla="*/ 1608 h 1714"/>
              <a:gd name="T20" fmla="*/ 262 w 1385"/>
              <a:gd name="T21" fmla="*/ 1624 h 1714"/>
              <a:gd name="T22" fmla="*/ 150 w 1385"/>
              <a:gd name="T23" fmla="*/ 1565 h 1714"/>
              <a:gd name="T24" fmla="*/ 90 w 1385"/>
              <a:gd name="T25" fmla="*/ 1434 h 1714"/>
              <a:gd name="T26" fmla="*/ 99 w 1385"/>
              <a:gd name="T27" fmla="*/ 1321 h 1714"/>
              <a:gd name="T28" fmla="*/ 233 w 1385"/>
              <a:gd name="T29" fmla="*/ 1114 h 1714"/>
              <a:gd name="T30" fmla="*/ 456 w 1385"/>
              <a:gd name="T31" fmla="*/ 812 h 1714"/>
              <a:gd name="T32" fmla="*/ 762 w 1385"/>
              <a:gd name="T33" fmla="*/ 391 h 1714"/>
              <a:gd name="T34" fmla="*/ 971 w 1385"/>
              <a:gd name="T35" fmla="*/ 154 h 1714"/>
              <a:gd name="T36" fmla="*/ 1087 w 1385"/>
              <a:gd name="T37" fmla="*/ 89 h 1714"/>
              <a:gd name="T38" fmla="*/ 1191 w 1385"/>
              <a:gd name="T39" fmla="*/ 98 h 1714"/>
              <a:gd name="T40" fmla="*/ 1245 w 1385"/>
              <a:gd name="T41" fmla="*/ 137 h 1714"/>
              <a:gd name="T42" fmla="*/ 1282 w 1385"/>
              <a:gd name="T43" fmla="*/ 208 h 1714"/>
              <a:gd name="T44" fmla="*/ 1286 w 1385"/>
              <a:gd name="T45" fmla="*/ 317 h 1714"/>
              <a:gd name="T46" fmla="*/ 1243 w 1385"/>
              <a:gd name="T47" fmla="*/ 419 h 1714"/>
              <a:gd name="T48" fmla="*/ 1032 w 1385"/>
              <a:gd name="T49" fmla="*/ 677 h 1714"/>
              <a:gd name="T50" fmla="*/ 833 w 1385"/>
              <a:gd name="T51" fmla="*/ 927 h 1714"/>
              <a:gd name="T52" fmla="*/ 658 w 1385"/>
              <a:gd name="T53" fmla="*/ 1180 h 1714"/>
              <a:gd name="T54" fmla="*/ 597 w 1385"/>
              <a:gd name="T55" fmla="*/ 1227 h 1714"/>
              <a:gd name="T56" fmla="*/ 494 w 1385"/>
              <a:gd name="T57" fmla="*/ 1233 h 1714"/>
              <a:gd name="T58" fmla="*/ 422 w 1385"/>
              <a:gd name="T59" fmla="*/ 1176 h 1714"/>
              <a:gd name="T60" fmla="*/ 415 w 1385"/>
              <a:gd name="T61" fmla="*/ 1078 h 1714"/>
              <a:gd name="T62" fmla="*/ 520 w 1385"/>
              <a:gd name="T63" fmla="*/ 907 h 1714"/>
              <a:gd name="T64" fmla="*/ 781 w 1385"/>
              <a:gd name="T65" fmla="*/ 577 h 1714"/>
              <a:gd name="T66" fmla="*/ 792 w 1385"/>
              <a:gd name="T67" fmla="*/ 517 h 1714"/>
              <a:gd name="T68" fmla="*/ 729 w 1385"/>
              <a:gd name="T69" fmla="*/ 503 h 1714"/>
              <a:gd name="T70" fmla="*/ 659 w 1385"/>
              <a:gd name="T71" fmla="*/ 597 h 1714"/>
              <a:gd name="T72" fmla="*/ 448 w 1385"/>
              <a:gd name="T73" fmla="*/ 859 h 1714"/>
              <a:gd name="T74" fmla="*/ 334 w 1385"/>
              <a:gd name="T75" fmla="*/ 1043 h 1714"/>
              <a:gd name="T76" fmla="*/ 321 w 1385"/>
              <a:gd name="T77" fmla="*/ 1144 h 1714"/>
              <a:gd name="T78" fmla="*/ 357 w 1385"/>
              <a:gd name="T79" fmla="*/ 1234 h 1714"/>
              <a:gd name="T80" fmla="*/ 427 w 1385"/>
              <a:gd name="T81" fmla="*/ 1298 h 1714"/>
              <a:gd name="T82" fmla="*/ 518 w 1385"/>
              <a:gd name="T83" fmla="*/ 1329 h 1714"/>
              <a:gd name="T84" fmla="*/ 618 w 1385"/>
              <a:gd name="T85" fmla="*/ 1319 h 1714"/>
              <a:gd name="T86" fmla="*/ 699 w 1385"/>
              <a:gd name="T87" fmla="*/ 1258 h 1714"/>
              <a:gd name="T88" fmla="*/ 944 w 1385"/>
              <a:gd name="T89" fmla="*/ 928 h 1714"/>
              <a:gd name="T90" fmla="*/ 1131 w 1385"/>
              <a:gd name="T91" fmla="*/ 692 h 1714"/>
              <a:gd name="T92" fmla="*/ 1303 w 1385"/>
              <a:gd name="T93" fmla="*/ 476 h 1714"/>
              <a:gd name="T94" fmla="*/ 1371 w 1385"/>
              <a:gd name="T95" fmla="*/ 354 h 1714"/>
              <a:gd name="T96" fmla="*/ 1383 w 1385"/>
              <a:gd name="T97" fmla="*/ 242 h 1714"/>
              <a:gd name="T98" fmla="*/ 1335 w 1385"/>
              <a:gd name="T99" fmla="*/ 117 h 1714"/>
              <a:gd name="T100" fmla="*/ 1254 w 1385"/>
              <a:gd name="T101" fmla="*/ 29 h 1714"/>
              <a:gd name="T102" fmla="*/ 1145 w 1385"/>
              <a:gd name="T103" fmla="*/ 1 h 1714"/>
              <a:gd name="T104" fmla="*/ 1029 w 1385"/>
              <a:gd name="T105" fmla="*/ 16 h 1714"/>
              <a:gd name="T106" fmla="*/ 929 w 1385"/>
              <a:gd name="T107" fmla="*/ 75 h 1714"/>
              <a:gd name="T108" fmla="*/ 760 w 1385"/>
              <a:gd name="T109" fmla="*/ 258 h 1714"/>
              <a:gd name="T110" fmla="*/ 469 w 1385"/>
              <a:gd name="T111" fmla="*/ 647 h 1714"/>
              <a:gd name="T112" fmla="*/ 183 w 1385"/>
              <a:gd name="T113" fmla="*/ 1039 h 1714"/>
              <a:gd name="T114" fmla="*/ 27 w 1385"/>
              <a:gd name="T115" fmla="*/ 1260 h 1714"/>
              <a:gd name="T116" fmla="*/ 0 w 1385"/>
              <a:gd name="T117" fmla="*/ 1372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5" h="1714">
                <a:moveTo>
                  <a:pt x="0" y="1372"/>
                </a:moveTo>
                <a:lnTo>
                  <a:pt x="1" y="1407"/>
                </a:lnTo>
                <a:lnTo>
                  <a:pt x="5" y="1440"/>
                </a:lnTo>
                <a:lnTo>
                  <a:pt x="11" y="1473"/>
                </a:lnTo>
                <a:lnTo>
                  <a:pt x="17" y="1502"/>
                </a:lnTo>
                <a:lnTo>
                  <a:pt x="27" y="1529"/>
                </a:lnTo>
                <a:lnTo>
                  <a:pt x="38" y="1555"/>
                </a:lnTo>
                <a:lnTo>
                  <a:pt x="51" y="1579"/>
                </a:lnTo>
                <a:lnTo>
                  <a:pt x="65" y="1601"/>
                </a:lnTo>
                <a:lnTo>
                  <a:pt x="81" y="1621"/>
                </a:lnTo>
                <a:lnTo>
                  <a:pt x="99" y="1639"/>
                </a:lnTo>
                <a:lnTo>
                  <a:pt x="117" y="1655"/>
                </a:lnTo>
                <a:lnTo>
                  <a:pt x="137" y="1669"/>
                </a:lnTo>
                <a:lnTo>
                  <a:pt x="157" y="1681"/>
                </a:lnTo>
                <a:lnTo>
                  <a:pt x="179" y="1691"/>
                </a:lnTo>
                <a:lnTo>
                  <a:pt x="202" y="1700"/>
                </a:lnTo>
                <a:lnTo>
                  <a:pt x="225" y="1706"/>
                </a:lnTo>
                <a:lnTo>
                  <a:pt x="249" y="1711"/>
                </a:lnTo>
                <a:lnTo>
                  <a:pt x="273" y="1714"/>
                </a:lnTo>
                <a:lnTo>
                  <a:pt x="298" y="1714"/>
                </a:lnTo>
                <a:lnTo>
                  <a:pt x="324" y="1714"/>
                </a:lnTo>
                <a:lnTo>
                  <a:pt x="349" y="1711"/>
                </a:lnTo>
                <a:lnTo>
                  <a:pt x="375" y="1705"/>
                </a:lnTo>
                <a:lnTo>
                  <a:pt x="400" y="1699"/>
                </a:lnTo>
                <a:lnTo>
                  <a:pt x="426" y="1691"/>
                </a:lnTo>
                <a:lnTo>
                  <a:pt x="451" y="1680"/>
                </a:lnTo>
                <a:lnTo>
                  <a:pt x="477" y="1668"/>
                </a:lnTo>
                <a:lnTo>
                  <a:pt x="501" y="1654"/>
                </a:lnTo>
                <a:lnTo>
                  <a:pt x="526" y="1639"/>
                </a:lnTo>
                <a:lnTo>
                  <a:pt x="549" y="1622"/>
                </a:lnTo>
                <a:lnTo>
                  <a:pt x="572" y="1602"/>
                </a:lnTo>
                <a:lnTo>
                  <a:pt x="594" y="1581"/>
                </a:lnTo>
                <a:lnTo>
                  <a:pt x="615" y="1559"/>
                </a:lnTo>
                <a:lnTo>
                  <a:pt x="1114" y="930"/>
                </a:lnTo>
                <a:lnTo>
                  <a:pt x="1143" y="898"/>
                </a:lnTo>
                <a:lnTo>
                  <a:pt x="1171" y="869"/>
                </a:lnTo>
                <a:lnTo>
                  <a:pt x="1184" y="854"/>
                </a:lnTo>
                <a:lnTo>
                  <a:pt x="1195" y="838"/>
                </a:lnTo>
                <a:lnTo>
                  <a:pt x="1200" y="828"/>
                </a:lnTo>
                <a:lnTo>
                  <a:pt x="1205" y="818"/>
                </a:lnTo>
                <a:lnTo>
                  <a:pt x="1209" y="808"/>
                </a:lnTo>
                <a:lnTo>
                  <a:pt x="1211" y="796"/>
                </a:lnTo>
                <a:lnTo>
                  <a:pt x="1197" y="787"/>
                </a:lnTo>
                <a:lnTo>
                  <a:pt x="1183" y="780"/>
                </a:lnTo>
                <a:lnTo>
                  <a:pt x="1177" y="778"/>
                </a:lnTo>
                <a:lnTo>
                  <a:pt x="1171" y="777"/>
                </a:lnTo>
                <a:lnTo>
                  <a:pt x="1165" y="776"/>
                </a:lnTo>
                <a:lnTo>
                  <a:pt x="1158" y="776"/>
                </a:lnTo>
                <a:lnTo>
                  <a:pt x="1153" y="777"/>
                </a:lnTo>
                <a:lnTo>
                  <a:pt x="1146" y="778"/>
                </a:lnTo>
                <a:lnTo>
                  <a:pt x="1141" y="780"/>
                </a:lnTo>
                <a:lnTo>
                  <a:pt x="1134" y="783"/>
                </a:lnTo>
                <a:lnTo>
                  <a:pt x="1122" y="790"/>
                </a:lnTo>
                <a:lnTo>
                  <a:pt x="1109" y="801"/>
                </a:lnTo>
                <a:lnTo>
                  <a:pt x="1096" y="814"/>
                </a:lnTo>
                <a:lnTo>
                  <a:pt x="1081" y="830"/>
                </a:lnTo>
                <a:lnTo>
                  <a:pt x="1065" y="850"/>
                </a:lnTo>
                <a:lnTo>
                  <a:pt x="1048" y="872"/>
                </a:lnTo>
                <a:lnTo>
                  <a:pt x="1005" y="925"/>
                </a:lnTo>
                <a:lnTo>
                  <a:pt x="953" y="990"/>
                </a:lnTo>
                <a:lnTo>
                  <a:pt x="576" y="1470"/>
                </a:lnTo>
                <a:lnTo>
                  <a:pt x="558" y="1491"/>
                </a:lnTo>
                <a:lnTo>
                  <a:pt x="540" y="1512"/>
                </a:lnTo>
                <a:lnTo>
                  <a:pt x="522" y="1530"/>
                </a:lnTo>
                <a:lnTo>
                  <a:pt x="502" y="1548"/>
                </a:lnTo>
                <a:lnTo>
                  <a:pt x="482" y="1563"/>
                </a:lnTo>
                <a:lnTo>
                  <a:pt x="462" y="1576"/>
                </a:lnTo>
                <a:lnTo>
                  <a:pt x="442" y="1588"/>
                </a:lnTo>
                <a:lnTo>
                  <a:pt x="422" y="1599"/>
                </a:lnTo>
                <a:lnTo>
                  <a:pt x="401" y="1608"/>
                </a:lnTo>
                <a:lnTo>
                  <a:pt x="381" y="1614"/>
                </a:lnTo>
                <a:lnTo>
                  <a:pt x="360" y="1621"/>
                </a:lnTo>
                <a:lnTo>
                  <a:pt x="340" y="1624"/>
                </a:lnTo>
                <a:lnTo>
                  <a:pt x="320" y="1626"/>
                </a:lnTo>
                <a:lnTo>
                  <a:pt x="300" y="1627"/>
                </a:lnTo>
                <a:lnTo>
                  <a:pt x="281" y="1626"/>
                </a:lnTo>
                <a:lnTo>
                  <a:pt x="262" y="1624"/>
                </a:lnTo>
                <a:lnTo>
                  <a:pt x="244" y="1619"/>
                </a:lnTo>
                <a:lnTo>
                  <a:pt x="225" y="1614"/>
                </a:lnTo>
                <a:lnTo>
                  <a:pt x="209" y="1608"/>
                </a:lnTo>
                <a:lnTo>
                  <a:pt x="193" y="1599"/>
                </a:lnTo>
                <a:lnTo>
                  <a:pt x="177" y="1589"/>
                </a:lnTo>
                <a:lnTo>
                  <a:pt x="163" y="1578"/>
                </a:lnTo>
                <a:lnTo>
                  <a:pt x="150" y="1565"/>
                </a:lnTo>
                <a:lnTo>
                  <a:pt x="137" y="1550"/>
                </a:lnTo>
                <a:lnTo>
                  <a:pt x="126" y="1535"/>
                </a:lnTo>
                <a:lnTo>
                  <a:pt x="116" y="1517"/>
                </a:lnTo>
                <a:lnTo>
                  <a:pt x="107" y="1499"/>
                </a:lnTo>
                <a:lnTo>
                  <a:pt x="100" y="1478"/>
                </a:lnTo>
                <a:lnTo>
                  <a:pt x="94" y="1457"/>
                </a:lnTo>
                <a:lnTo>
                  <a:pt x="90" y="1434"/>
                </a:lnTo>
                <a:lnTo>
                  <a:pt x="87" y="1410"/>
                </a:lnTo>
                <a:lnTo>
                  <a:pt x="86" y="1384"/>
                </a:lnTo>
                <a:lnTo>
                  <a:pt x="87" y="1374"/>
                </a:lnTo>
                <a:lnTo>
                  <a:pt x="88" y="1363"/>
                </a:lnTo>
                <a:lnTo>
                  <a:pt x="89" y="1354"/>
                </a:lnTo>
                <a:lnTo>
                  <a:pt x="92" y="1343"/>
                </a:lnTo>
                <a:lnTo>
                  <a:pt x="99" y="1321"/>
                </a:lnTo>
                <a:lnTo>
                  <a:pt x="108" y="1299"/>
                </a:lnTo>
                <a:lnTo>
                  <a:pt x="119" y="1276"/>
                </a:lnTo>
                <a:lnTo>
                  <a:pt x="132" y="1254"/>
                </a:lnTo>
                <a:lnTo>
                  <a:pt x="147" y="1230"/>
                </a:lnTo>
                <a:lnTo>
                  <a:pt x="163" y="1207"/>
                </a:lnTo>
                <a:lnTo>
                  <a:pt x="197" y="1159"/>
                </a:lnTo>
                <a:lnTo>
                  <a:pt x="233" y="1114"/>
                </a:lnTo>
                <a:lnTo>
                  <a:pt x="270" y="1068"/>
                </a:lnTo>
                <a:lnTo>
                  <a:pt x="302" y="1026"/>
                </a:lnTo>
                <a:lnTo>
                  <a:pt x="335" y="982"/>
                </a:lnTo>
                <a:lnTo>
                  <a:pt x="365" y="939"/>
                </a:lnTo>
                <a:lnTo>
                  <a:pt x="397" y="897"/>
                </a:lnTo>
                <a:lnTo>
                  <a:pt x="426" y="854"/>
                </a:lnTo>
                <a:lnTo>
                  <a:pt x="456" y="812"/>
                </a:lnTo>
                <a:lnTo>
                  <a:pt x="487" y="770"/>
                </a:lnTo>
                <a:lnTo>
                  <a:pt x="517" y="727"/>
                </a:lnTo>
                <a:lnTo>
                  <a:pt x="549" y="684"/>
                </a:lnTo>
                <a:lnTo>
                  <a:pt x="591" y="626"/>
                </a:lnTo>
                <a:lnTo>
                  <a:pt x="642" y="555"/>
                </a:lnTo>
                <a:lnTo>
                  <a:pt x="699" y="475"/>
                </a:lnTo>
                <a:lnTo>
                  <a:pt x="762" y="391"/>
                </a:lnTo>
                <a:lnTo>
                  <a:pt x="795" y="349"/>
                </a:lnTo>
                <a:lnTo>
                  <a:pt x="827" y="308"/>
                </a:lnTo>
                <a:lnTo>
                  <a:pt x="860" y="269"/>
                </a:lnTo>
                <a:lnTo>
                  <a:pt x="892" y="232"/>
                </a:lnTo>
                <a:lnTo>
                  <a:pt x="924" y="199"/>
                </a:lnTo>
                <a:lnTo>
                  <a:pt x="955" y="168"/>
                </a:lnTo>
                <a:lnTo>
                  <a:pt x="971" y="154"/>
                </a:lnTo>
                <a:lnTo>
                  <a:pt x="986" y="142"/>
                </a:lnTo>
                <a:lnTo>
                  <a:pt x="1000" y="130"/>
                </a:lnTo>
                <a:lnTo>
                  <a:pt x="1014" y="120"/>
                </a:lnTo>
                <a:lnTo>
                  <a:pt x="1031" y="110"/>
                </a:lnTo>
                <a:lnTo>
                  <a:pt x="1050" y="101"/>
                </a:lnTo>
                <a:lnTo>
                  <a:pt x="1068" y="94"/>
                </a:lnTo>
                <a:lnTo>
                  <a:pt x="1087" y="89"/>
                </a:lnTo>
                <a:lnTo>
                  <a:pt x="1106" y="86"/>
                </a:lnTo>
                <a:lnTo>
                  <a:pt x="1126" y="85"/>
                </a:lnTo>
                <a:lnTo>
                  <a:pt x="1145" y="86"/>
                </a:lnTo>
                <a:lnTo>
                  <a:pt x="1164" y="89"/>
                </a:lnTo>
                <a:lnTo>
                  <a:pt x="1172" y="91"/>
                </a:lnTo>
                <a:lnTo>
                  <a:pt x="1182" y="94"/>
                </a:lnTo>
                <a:lnTo>
                  <a:pt x="1191" y="98"/>
                </a:lnTo>
                <a:lnTo>
                  <a:pt x="1199" y="102"/>
                </a:lnTo>
                <a:lnTo>
                  <a:pt x="1207" y="106"/>
                </a:lnTo>
                <a:lnTo>
                  <a:pt x="1216" y="112"/>
                </a:lnTo>
                <a:lnTo>
                  <a:pt x="1223" y="117"/>
                </a:lnTo>
                <a:lnTo>
                  <a:pt x="1231" y="123"/>
                </a:lnTo>
                <a:lnTo>
                  <a:pt x="1238" y="129"/>
                </a:lnTo>
                <a:lnTo>
                  <a:pt x="1245" y="137"/>
                </a:lnTo>
                <a:lnTo>
                  <a:pt x="1251" y="144"/>
                </a:lnTo>
                <a:lnTo>
                  <a:pt x="1257" y="153"/>
                </a:lnTo>
                <a:lnTo>
                  <a:pt x="1263" y="162"/>
                </a:lnTo>
                <a:lnTo>
                  <a:pt x="1268" y="171"/>
                </a:lnTo>
                <a:lnTo>
                  <a:pt x="1273" y="181"/>
                </a:lnTo>
                <a:lnTo>
                  <a:pt x="1277" y="192"/>
                </a:lnTo>
                <a:lnTo>
                  <a:pt x="1282" y="208"/>
                </a:lnTo>
                <a:lnTo>
                  <a:pt x="1286" y="225"/>
                </a:lnTo>
                <a:lnTo>
                  <a:pt x="1289" y="241"/>
                </a:lnTo>
                <a:lnTo>
                  <a:pt x="1290" y="256"/>
                </a:lnTo>
                <a:lnTo>
                  <a:pt x="1292" y="271"/>
                </a:lnTo>
                <a:lnTo>
                  <a:pt x="1290" y="287"/>
                </a:lnTo>
                <a:lnTo>
                  <a:pt x="1288" y="302"/>
                </a:lnTo>
                <a:lnTo>
                  <a:pt x="1286" y="317"/>
                </a:lnTo>
                <a:lnTo>
                  <a:pt x="1283" y="332"/>
                </a:lnTo>
                <a:lnTo>
                  <a:pt x="1277" y="346"/>
                </a:lnTo>
                <a:lnTo>
                  <a:pt x="1272" y="361"/>
                </a:lnTo>
                <a:lnTo>
                  <a:pt x="1265" y="376"/>
                </a:lnTo>
                <a:lnTo>
                  <a:pt x="1259" y="390"/>
                </a:lnTo>
                <a:lnTo>
                  <a:pt x="1250" y="405"/>
                </a:lnTo>
                <a:lnTo>
                  <a:pt x="1243" y="419"/>
                </a:lnTo>
                <a:lnTo>
                  <a:pt x="1233" y="433"/>
                </a:lnTo>
                <a:lnTo>
                  <a:pt x="1212" y="462"/>
                </a:lnTo>
                <a:lnTo>
                  <a:pt x="1191" y="491"/>
                </a:lnTo>
                <a:lnTo>
                  <a:pt x="1167" y="520"/>
                </a:lnTo>
                <a:lnTo>
                  <a:pt x="1141" y="550"/>
                </a:lnTo>
                <a:lnTo>
                  <a:pt x="1087" y="612"/>
                </a:lnTo>
                <a:lnTo>
                  <a:pt x="1032" y="677"/>
                </a:lnTo>
                <a:lnTo>
                  <a:pt x="1003" y="714"/>
                </a:lnTo>
                <a:lnTo>
                  <a:pt x="974" y="749"/>
                </a:lnTo>
                <a:lnTo>
                  <a:pt x="946" y="785"/>
                </a:lnTo>
                <a:lnTo>
                  <a:pt x="917" y="819"/>
                </a:lnTo>
                <a:lnTo>
                  <a:pt x="889" y="854"/>
                </a:lnTo>
                <a:lnTo>
                  <a:pt x="861" y="890"/>
                </a:lnTo>
                <a:lnTo>
                  <a:pt x="833" y="927"/>
                </a:lnTo>
                <a:lnTo>
                  <a:pt x="805" y="964"/>
                </a:lnTo>
                <a:lnTo>
                  <a:pt x="776" y="1002"/>
                </a:lnTo>
                <a:lnTo>
                  <a:pt x="753" y="1037"/>
                </a:lnTo>
                <a:lnTo>
                  <a:pt x="732" y="1067"/>
                </a:lnTo>
                <a:lnTo>
                  <a:pt x="713" y="1095"/>
                </a:lnTo>
                <a:lnTo>
                  <a:pt x="683" y="1143"/>
                </a:lnTo>
                <a:lnTo>
                  <a:pt x="658" y="1180"/>
                </a:lnTo>
                <a:lnTo>
                  <a:pt x="645" y="1194"/>
                </a:lnTo>
                <a:lnTo>
                  <a:pt x="633" y="1206"/>
                </a:lnTo>
                <a:lnTo>
                  <a:pt x="627" y="1211"/>
                </a:lnTo>
                <a:lnTo>
                  <a:pt x="620" y="1216"/>
                </a:lnTo>
                <a:lnTo>
                  <a:pt x="613" y="1220"/>
                </a:lnTo>
                <a:lnTo>
                  <a:pt x="605" y="1224"/>
                </a:lnTo>
                <a:lnTo>
                  <a:pt x="597" y="1227"/>
                </a:lnTo>
                <a:lnTo>
                  <a:pt x="590" y="1230"/>
                </a:lnTo>
                <a:lnTo>
                  <a:pt x="581" y="1232"/>
                </a:lnTo>
                <a:lnTo>
                  <a:pt x="571" y="1234"/>
                </a:lnTo>
                <a:lnTo>
                  <a:pt x="551" y="1236"/>
                </a:lnTo>
                <a:lnTo>
                  <a:pt x="527" y="1237"/>
                </a:lnTo>
                <a:lnTo>
                  <a:pt x="510" y="1236"/>
                </a:lnTo>
                <a:lnTo>
                  <a:pt x="494" y="1233"/>
                </a:lnTo>
                <a:lnTo>
                  <a:pt x="480" y="1229"/>
                </a:lnTo>
                <a:lnTo>
                  <a:pt x="467" y="1223"/>
                </a:lnTo>
                <a:lnTo>
                  <a:pt x="455" y="1216"/>
                </a:lnTo>
                <a:lnTo>
                  <a:pt x="446" y="1207"/>
                </a:lnTo>
                <a:lnTo>
                  <a:pt x="436" y="1197"/>
                </a:lnTo>
                <a:lnTo>
                  <a:pt x="428" y="1186"/>
                </a:lnTo>
                <a:lnTo>
                  <a:pt x="422" y="1176"/>
                </a:lnTo>
                <a:lnTo>
                  <a:pt x="416" y="1162"/>
                </a:lnTo>
                <a:lnTo>
                  <a:pt x="413" y="1149"/>
                </a:lnTo>
                <a:lnTo>
                  <a:pt x="410" y="1135"/>
                </a:lnTo>
                <a:lnTo>
                  <a:pt x="410" y="1121"/>
                </a:lnTo>
                <a:lnTo>
                  <a:pt x="410" y="1107"/>
                </a:lnTo>
                <a:lnTo>
                  <a:pt x="412" y="1092"/>
                </a:lnTo>
                <a:lnTo>
                  <a:pt x="415" y="1078"/>
                </a:lnTo>
                <a:lnTo>
                  <a:pt x="420" y="1064"/>
                </a:lnTo>
                <a:lnTo>
                  <a:pt x="425" y="1050"/>
                </a:lnTo>
                <a:lnTo>
                  <a:pt x="433" y="1034"/>
                </a:lnTo>
                <a:lnTo>
                  <a:pt x="442" y="1018"/>
                </a:lnTo>
                <a:lnTo>
                  <a:pt x="464" y="983"/>
                </a:lnTo>
                <a:lnTo>
                  <a:pt x="490" y="946"/>
                </a:lnTo>
                <a:lnTo>
                  <a:pt x="520" y="907"/>
                </a:lnTo>
                <a:lnTo>
                  <a:pt x="552" y="867"/>
                </a:lnTo>
                <a:lnTo>
                  <a:pt x="586" y="826"/>
                </a:lnTo>
                <a:lnTo>
                  <a:pt x="619" y="785"/>
                </a:lnTo>
                <a:lnTo>
                  <a:pt x="685" y="707"/>
                </a:lnTo>
                <a:lnTo>
                  <a:pt x="742" y="635"/>
                </a:lnTo>
                <a:lnTo>
                  <a:pt x="763" y="605"/>
                </a:lnTo>
                <a:lnTo>
                  <a:pt x="781" y="577"/>
                </a:lnTo>
                <a:lnTo>
                  <a:pt x="787" y="565"/>
                </a:lnTo>
                <a:lnTo>
                  <a:pt x="792" y="556"/>
                </a:lnTo>
                <a:lnTo>
                  <a:pt x="795" y="547"/>
                </a:lnTo>
                <a:lnTo>
                  <a:pt x="796" y="538"/>
                </a:lnTo>
                <a:lnTo>
                  <a:pt x="795" y="530"/>
                </a:lnTo>
                <a:lnTo>
                  <a:pt x="794" y="523"/>
                </a:lnTo>
                <a:lnTo>
                  <a:pt x="792" y="517"/>
                </a:lnTo>
                <a:lnTo>
                  <a:pt x="789" y="512"/>
                </a:lnTo>
                <a:lnTo>
                  <a:pt x="782" y="503"/>
                </a:lnTo>
                <a:lnTo>
                  <a:pt x="771" y="489"/>
                </a:lnTo>
                <a:lnTo>
                  <a:pt x="758" y="492"/>
                </a:lnTo>
                <a:lnTo>
                  <a:pt x="747" y="494"/>
                </a:lnTo>
                <a:lnTo>
                  <a:pt x="737" y="498"/>
                </a:lnTo>
                <a:lnTo>
                  <a:pt x="729" y="503"/>
                </a:lnTo>
                <a:lnTo>
                  <a:pt x="721" y="508"/>
                </a:lnTo>
                <a:lnTo>
                  <a:pt x="713" y="514"/>
                </a:lnTo>
                <a:lnTo>
                  <a:pt x="708" y="521"/>
                </a:lnTo>
                <a:lnTo>
                  <a:pt x="702" y="530"/>
                </a:lnTo>
                <a:lnTo>
                  <a:pt x="690" y="548"/>
                </a:lnTo>
                <a:lnTo>
                  <a:pt x="677" y="571"/>
                </a:lnTo>
                <a:lnTo>
                  <a:pt x="659" y="597"/>
                </a:lnTo>
                <a:lnTo>
                  <a:pt x="639" y="626"/>
                </a:lnTo>
                <a:lnTo>
                  <a:pt x="601" y="672"/>
                </a:lnTo>
                <a:lnTo>
                  <a:pt x="554" y="727"/>
                </a:lnTo>
                <a:lnTo>
                  <a:pt x="528" y="759"/>
                </a:lnTo>
                <a:lnTo>
                  <a:pt x="501" y="790"/>
                </a:lnTo>
                <a:lnTo>
                  <a:pt x="474" y="824"/>
                </a:lnTo>
                <a:lnTo>
                  <a:pt x="448" y="859"/>
                </a:lnTo>
                <a:lnTo>
                  <a:pt x="422" y="892"/>
                </a:lnTo>
                <a:lnTo>
                  <a:pt x="398" y="927"/>
                </a:lnTo>
                <a:lnTo>
                  <a:pt x="376" y="962"/>
                </a:lnTo>
                <a:lnTo>
                  <a:pt x="357" y="995"/>
                </a:lnTo>
                <a:lnTo>
                  <a:pt x="348" y="1012"/>
                </a:lnTo>
                <a:lnTo>
                  <a:pt x="341" y="1028"/>
                </a:lnTo>
                <a:lnTo>
                  <a:pt x="334" y="1043"/>
                </a:lnTo>
                <a:lnTo>
                  <a:pt x="328" y="1058"/>
                </a:lnTo>
                <a:lnTo>
                  <a:pt x="324" y="1073"/>
                </a:lnTo>
                <a:lnTo>
                  <a:pt x="321" y="1088"/>
                </a:lnTo>
                <a:lnTo>
                  <a:pt x="319" y="1102"/>
                </a:lnTo>
                <a:lnTo>
                  <a:pt x="319" y="1115"/>
                </a:lnTo>
                <a:lnTo>
                  <a:pt x="319" y="1129"/>
                </a:lnTo>
                <a:lnTo>
                  <a:pt x="321" y="1144"/>
                </a:lnTo>
                <a:lnTo>
                  <a:pt x="323" y="1158"/>
                </a:lnTo>
                <a:lnTo>
                  <a:pt x="326" y="1172"/>
                </a:lnTo>
                <a:lnTo>
                  <a:pt x="331" y="1185"/>
                </a:lnTo>
                <a:lnTo>
                  <a:pt x="336" y="1198"/>
                </a:lnTo>
                <a:lnTo>
                  <a:pt x="343" y="1210"/>
                </a:lnTo>
                <a:lnTo>
                  <a:pt x="349" y="1222"/>
                </a:lnTo>
                <a:lnTo>
                  <a:pt x="357" y="1234"/>
                </a:lnTo>
                <a:lnTo>
                  <a:pt x="364" y="1245"/>
                </a:lnTo>
                <a:lnTo>
                  <a:pt x="374" y="1255"/>
                </a:lnTo>
                <a:lnTo>
                  <a:pt x="383" y="1265"/>
                </a:lnTo>
                <a:lnTo>
                  <a:pt x="394" y="1274"/>
                </a:lnTo>
                <a:lnTo>
                  <a:pt x="404" y="1283"/>
                </a:lnTo>
                <a:lnTo>
                  <a:pt x="415" y="1291"/>
                </a:lnTo>
                <a:lnTo>
                  <a:pt x="427" y="1298"/>
                </a:lnTo>
                <a:lnTo>
                  <a:pt x="439" y="1305"/>
                </a:lnTo>
                <a:lnTo>
                  <a:pt x="451" y="1310"/>
                </a:lnTo>
                <a:lnTo>
                  <a:pt x="464" y="1316"/>
                </a:lnTo>
                <a:lnTo>
                  <a:pt x="477" y="1320"/>
                </a:lnTo>
                <a:lnTo>
                  <a:pt x="491" y="1323"/>
                </a:lnTo>
                <a:lnTo>
                  <a:pt x="504" y="1326"/>
                </a:lnTo>
                <a:lnTo>
                  <a:pt x="518" y="1329"/>
                </a:lnTo>
                <a:lnTo>
                  <a:pt x="532" y="1330"/>
                </a:lnTo>
                <a:lnTo>
                  <a:pt x="546" y="1330"/>
                </a:lnTo>
                <a:lnTo>
                  <a:pt x="561" y="1330"/>
                </a:lnTo>
                <a:lnTo>
                  <a:pt x="575" y="1327"/>
                </a:lnTo>
                <a:lnTo>
                  <a:pt x="589" y="1325"/>
                </a:lnTo>
                <a:lnTo>
                  <a:pt x="604" y="1322"/>
                </a:lnTo>
                <a:lnTo>
                  <a:pt x="618" y="1319"/>
                </a:lnTo>
                <a:lnTo>
                  <a:pt x="632" y="1313"/>
                </a:lnTo>
                <a:lnTo>
                  <a:pt x="645" y="1307"/>
                </a:lnTo>
                <a:lnTo>
                  <a:pt x="653" y="1304"/>
                </a:lnTo>
                <a:lnTo>
                  <a:pt x="660" y="1297"/>
                </a:lnTo>
                <a:lnTo>
                  <a:pt x="669" y="1289"/>
                </a:lnTo>
                <a:lnTo>
                  <a:pt x="679" y="1281"/>
                </a:lnTo>
                <a:lnTo>
                  <a:pt x="699" y="1258"/>
                </a:lnTo>
                <a:lnTo>
                  <a:pt x="723" y="1230"/>
                </a:lnTo>
                <a:lnTo>
                  <a:pt x="748" y="1198"/>
                </a:lnTo>
                <a:lnTo>
                  <a:pt x="775" y="1162"/>
                </a:lnTo>
                <a:lnTo>
                  <a:pt x="803" y="1126"/>
                </a:lnTo>
                <a:lnTo>
                  <a:pt x="832" y="1085"/>
                </a:lnTo>
                <a:lnTo>
                  <a:pt x="889" y="1005"/>
                </a:lnTo>
                <a:lnTo>
                  <a:pt x="944" y="928"/>
                </a:lnTo>
                <a:lnTo>
                  <a:pt x="969" y="893"/>
                </a:lnTo>
                <a:lnTo>
                  <a:pt x="993" y="862"/>
                </a:lnTo>
                <a:lnTo>
                  <a:pt x="1014" y="835"/>
                </a:lnTo>
                <a:lnTo>
                  <a:pt x="1032" y="812"/>
                </a:lnTo>
                <a:lnTo>
                  <a:pt x="1066" y="771"/>
                </a:lnTo>
                <a:lnTo>
                  <a:pt x="1098" y="732"/>
                </a:lnTo>
                <a:lnTo>
                  <a:pt x="1131" y="692"/>
                </a:lnTo>
                <a:lnTo>
                  <a:pt x="1166" y="652"/>
                </a:lnTo>
                <a:lnTo>
                  <a:pt x="1182" y="632"/>
                </a:lnTo>
                <a:lnTo>
                  <a:pt x="1198" y="612"/>
                </a:lnTo>
                <a:lnTo>
                  <a:pt x="1215" y="592"/>
                </a:lnTo>
                <a:lnTo>
                  <a:pt x="1231" y="570"/>
                </a:lnTo>
                <a:lnTo>
                  <a:pt x="1267" y="525"/>
                </a:lnTo>
                <a:lnTo>
                  <a:pt x="1303" y="476"/>
                </a:lnTo>
                <a:lnTo>
                  <a:pt x="1322" y="451"/>
                </a:lnTo>
                <a:lnTo>
                  <a:pt x="1338" y="424"/>
                </a:lnTo>
                <a:lnTo>
                  <a:pt x="1346" y="411"/>
                </a:lnTo>
                <a:lnTo>
                  <a:pt x="1353" y="397"/>
                </a:lnTo>
                <a:lnTo>
                  <a:pt x="1360" y="383"/>
                </a:lnTo>
                <a:lnTo>
                  <a:pt x="1365" y="368"/>
                </a:lnTo>
                <a:lnTo>
                  <a:pt x="1371" y="354"/>
                </a:lnTo>
                <a:lnTo>
                  <a:pt x="1375" y="339"/>
                </a:lnTo>
                <a:lnTo>
                  <a:pt x="1379" y="323"/>
                </a:lnTo>
                <a:lnTo>
                  <a:pt x="1382" y="307"/>
                </a:lnTo>
                <a:lnTo>
                  <a:pt x="1384" y="292"/>
                </a:lnTo>
                <a:lnTo>
                  <a:pt x="1385" y="276"/>
                </a:lnTo>
                <a:lnTo>
                  <a:pt x="1385" y="259"/>
                </a:lnTo>
                <a:lnTo>
                  <a:pt x="1383" y="242"/>
                </a:lnTo>
                <a:lnTo>
                  <a:pt x="1380" y="226"/>
                </a:lnTo>
                <a:lnTo>
                  <a:pt x="1376" y="208"/>
                </a:lnTo>
                <a:lnTo>
                  <a:pt x="1372" y="190"/>
                </a:lnTo>
                <a:lnTo>
                  <a:pt x="1364" y="173"/>
                </a:lnTo>
                <a:lnTo>
                  <a:pt x="1357" y="154"/>
                </a:lnTo>
                <a:lnTo>
                  <a:pt x="1347" y="136"/>
                </a:lnTo>
                <a:lnTo>
                  <a:pt x="1335" y="117"/>
                </a:lnTo>
                <a:lnTo>
                  <a:pt x="1323" y="98"/>
                </a:lnTo>
                <a:lnTo>
                  <a:pt x="1311" y="82"/>
                </a:lnTo>
                <a:lnTo>
                  <a:pt x="1300" y="69"/>
                </a:lnTo>
                <a:lnTo>
                  <a:pt x="1288" y="57"/>
                </a:lnTo>
                <a:lnTo>
                  <a:pt x="1276" y="47"/>
                </a:lnTo>
                <a:lnTo>
                  <a:pt x="1265" y="38"/>
                </a:lnTo>
                <a:lnTo>
                  <a:pt x="1254" y="29"/>
                </a:lnTo>
                <a:lnTo>
                  <a:pt x="1241" y="23"/>
                </a:lnTo>
                <a:lnTo>
                  <a:pt x="1229" y="17"/>
                </a:lnTo>
                <a:lnTo>
                  <a:pt x="1216" y="13"/>
                </a:lnTo>
                <a:lnTo>
                  <a:pt x="1203" y="9"/>
                </a:lnTo>
                <a:lnTo>
                  <a:pt x="1188" y="5"/>
                </a:lnTo>
                <a:lnTo>
                  <a:pt x="1174" y="3"/>
                </a:lnTo>
                <a:lnTo>
                  <a:pt x="1145" y="1"/>
                </a:lnTo>
                <a:lnTo>
                  <a:pt x="1114" y="0"/>
                </a:lnTo>
                <a:lnTo>
                  <a:pt x="1100" y="0"/>
                </a:lnTo>
                <a:lnTo>
                  <a:pt x="1085" y="2"/>
                </a:lnTo>
                <a:lnTo>
                  <a:pt x="1070" y="4"/>
                </a:lnTo>
                <a:lnTo>
                  <a:pt x="1057" y="8"/>
                </a:lnTo>
                <a:lnTo>
                  <a:pt x="1043" y="11"/>
                </a:lnTo>
                <a:lnTo>
                  <a:pt x="1029" y="16"/>
                </a:lnTo>
                <a:lnTo>
                  <a:pt x="1016" y="22"/>
                </a:lnTo>
                <a:lnTo>
                  <a:pt x="1003" y="27"/>
                </a:lnTo>
                <a:lnTo>
                  <a:pt x="990" y="34"/>
                </a:lnTo>
                <a:lnTo>
                  <a:pt x="977" y="41"/>
                </a:lnTo>
                <a:lnTo>
                  <a:pt x="965" y="49"/>
                </a:lnTo>
                <a:lnTo>
                  <a:pt x="953" y="57"/>
                </a:lnTo>
                <a:lnTo>
                  <a:pt x="929" y="75"/>
                </a:lnTo>
                <a:lnTo>
                  <a:pt x="907" y="94"/>
                </a:lnTo>
                <a:lnTo>
                  <a:pt x="884" y="115"/>
                </a:lnTo>
                <a:lnTo>
                  <a:pt x="863" y="136"/>
                </a:lnTo>
                <a:lnTo>
                  <a:pt x="844" y="157"/>
                </a:lnTo>
                <a:lnTo>
                  <a:pt x="825" y="179"/>
                </a:lnTo>
                <a:lnTo>
                  <a:pt x="790" y="221"/>
                </a:lnTo>
                <a:lnTo>
                  <a:pt x="760" y="258"/>
                </a:lnTo>
                <a:lnTo>
                  <a:pt x="718" y="314"/>
                </a:lnTo>
                <a:lnTo>
                  <a:pt x="674" y="369"/>
                </a:lnTo>
                <a:lnTo>
                  <a:pt x="633" y="424"/>
                </a:lnTo>
                <a:lnTo>
                  <a:pt x="592" y="480"/>
                </a:lnTo>
                <a:lnTo>
                  <a:pt x="551" y="535"/>
                </a:lnTo>
                <a:lnTo>
                  <a:pt x="510" y="590"/>
                </a:lnTo>
                <a:lnTo>
                  <a:pt x="469" y="647"/>
                </a:lnTo>
                <a:lnTo>
                  <a:pt x="428" y="702"/>
                </a:lnTo>
                <a:lnTo>
                  <a:pt x="388" y="759"/>
                </a:lnTo>
                <a:lnTo>
                  <a:pt x="348" y="814"/>
                </a:lnTo>
                <a:lnTo>
                  <a:pt x="307" y="870"/>
                </a:lnTo>
                <a:lnTo>
                  <a:pt x="267" y="926"/>
                </a:lnTo>
                <a:lnTo>
                  <a:pt x="225" y="982"/>
                </a:lnTo>
                <a:lnTo>
                  <a:pt x="183" y="1039"/>
                </a:lnTo>
                <a:lnTo>
                  <a:pt x="141" y="1095"/>
                </a:lnTo>
                <a:lnTo>
                  <a:pt x="99" y="1151"/>
                </a:lnTo>
                <a:lnTo>
                  <a:pt x="82" y="1172"/>
                </a:lnTo>
                <a:lnTo>
                  <a:pt x="66" y="1195"/>
                </a:lnTo>
                <a:lnTo>
                  <a:pt x="49" y="1220"/>
                </a:lnTo>
                <a:lnTo>
                  <a:pt x="33" y="1246"/>
                </a:lnTo>
                <a:lnTo>
                  <a:pt x="27" y="1260"/>
                </a:lnTo>
                <a:lnTo>
                  <a:pt x="20" y="1274"/>
                </a:lnTo>
                <a:lnTo>
                  <a:pt x="15" y="1289"/>
                </a:lnTo>
                <a:lnTo>
                  <a:pt x="10" y="1305"/>
                </a:lnTo>
                <a:lnTo>
                  <a:pt x="6" y="1321"/>
                </a:lnTo>
                <a:lnTo>
                  <a:pt x="3" y="1337"/>
                </a:lnTo>
                <a:lnTo>
                  <a:pt x="1" y="1355"/>
                </a:lnTo>
                <a:lnTo>
                  <a:pt x="0" y="137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46" name="Freeform 43"/>
          <p:cNvSpPr>
            <a:spLocks noEditPoints="1"/>
          </p:cNvSpPr>
          <p:nvPr/>
        </p:nvSpPr>
        <p:spPr bwMode="auto">
          <a:xfrm>
            <a:off x="2486236" y="2995678"/>
            <a:ext cx="440810" cy="441814"/>
          </a:xfrm>
          <a:custGeom>
            <a:avLst/>
            <a:gdLst>
              <a:gd name="T0" fmla="*/ 1402 w 1755"/>
              <a:gd name="T1" fmla="*/ 1496 h 1759"/>
              <a:gd name="T2" fmla="*/ 1429 w 1755"/>
              <a:gd name="T3" fmla="*/ 1646 h 1759"/>
              <a:gd name="T4" fmla="*/ 1393 w 1755"/>
              <a:gd name="T5" fmla="*/ 1678 h 1759"/>
              <a:gd name="T6" fmla="*/ 1221 w 1755"/>
              <a:gd name="T7" fmla="*/ 1615 h 1759"/>
              <a:gd name="T8" fmla="*/ 939 w 1755"/>
              <a:gd name="T9" fmla="*/ 1440 h 1759"/>
              <a:gd name="T10" fmla="*/ 844 w 1755"/>
              <a:gd name="T11" fmla="*/ 1374 h 1759"/>
              <a:gd name="T12" fmla="*/ 607 w 1755"/>
              <a:gd name="T13" fmla="*/ 1528 h 1759"/>
              <a:gd name="T14" fmla="*/ 394 w 1755"/>
              <a:gd name="T15" fmla="*/ 1618 h 1759"/>
              <a:gd name="T16" fmla="*/ 325 w 1755"/>
              <a:gd name="T17" fmla="*/ 1505 h 1759"/>
              <a:gd name="T18" fmla="*/ 372 w 1755"/>
              <a:gd name="T19" fmla="*/ 1323 h 1759"/>
              <a:gd name="T20" fmla="*/ 462 w 1755"/>
              <a:gd name="T21" fmla="*/ 1171 h 1759"/>
              <a:gd name="T22" fmla="*/ 488 w 1755"/>
              <a:gd name="T23" fmla="*/ 1108 h 1759"/>
              <a:gd name="T24" fmla="*/ 352 w 1755"/>
              <a:gd name="T25" fmla="*/ 1000 h 1759"/>
              <a:gd name="T26" fmla="*/ 180 w 1755"/>
              <a:gd name="T27" fmla="*/ 837 h 1759"/>
              <a:gd name="T28" fmla="*/ 149 w 1755"/>
              <a:gd name="T29" fmla="*/ 699 h 1759"/>
              <a:gd name="T30" fmla="*/ 392 w 1755"/>
              <a:gd name="T31" fmla="*/ 639 h 1759"/>
              <a:gd name="T32" fmla="*/ 629 w 1755"/>
              <a:gd name="T33" fmla="*/ 550 h 1759"/>
              <a:gd name="T34" fmla="*/ 765 w 1755"/>
              <a:gd name="T35" fmla="*/ 245 h 1759"/>
              <a:gd name="T36" fmla="*/ 872 w 1755"/>
              <a:gd name="T37" fmla="*/ 102 h 1759"/>
              <a:gd name="T38" fmla="*/ 1046 w 1755"/>
              <a:gd name="T39" fmla="*/ 345 h 1759"/>
              <a:gd name="T40" fmla="*/ 1133 w 1755"/>
              <a:gd name="T41" fmla="*/ 557 h 1759"/>
              <a:gd name="T42" fmla="*/ 1253 w 1755"/>
              <a:gd name="T43" fmla="*/ 570 h 1759"/>
              <a:gd name="T44" fmla="*/ 1581 w 1755"/>
              <a:gd name="T45" fmla="*/ 579 h 1759"/>
              <a:gd name="T46" fmla="*/ 1640 w 1755"/>
              <a:gd name="T47" fmla="*/ 681 h 1759"/>
              <a:gd name="T48" fmla="*/ 1489 w 1755"/>
              <a:gd name="T49" fmla="*/ 868 h 1759"/>
              <a:gd name="T50" fmla="*/ 1330 w 1755"/>
              <a:gd name="T51" fmla="*/ 1003 h 1759"/>
              <a:gd name="T52" fmla="*/ 1252 w 1755"/>
              <a:gd name="T53" fmla="*/ 1044 h 1759"/>
              <a:gd name="T54" fmla="*/ 440 w 1755"/>
              <a:gd name="T55" fmla="*/ 546 h 1759"/>
              <a:gd name="T56" fmla="*/ 117 w 1755"/>
              <a:gd name="T57" fmla="*/ 616 h 1759"/>
              <a:gd name="T58" fmla="*/ 9 w 1755"/>
              <a:gd name="T59" fmla="*/ 675 h 1759"/>
              <a:gd name="T60" fmla="*/ 19 w 1755"/>
              <a:gd name="T61" fmla="*/ 765 h 1759"/>
              <a:gd name="T62" fmla="*/ 189 w 1755"/>
              <a:gd name="T63" fmla="*/ 970 h 1759"/>
              <a:gd name="T64" fmla="*/ 342 w 1755"/>
              <a:gd name="T65" fmla="*/ 1196 h 1759"/>
              <a:gd name="T66" fmla="*/ 245 w 1755"/>
              <a:gd name="T67" fmla="*/ 1439 h 1759"/>
              <a:gd name="T68" fmla="*/ 235 w 1755"/>
              <a:gd name="T69" fmla="*/ 1653 h 1759"/>
              <a:gd name="T70" fmla="*/ 351 w 1755"/>
              <a:gd name="T71" fmla="*/ 1712 h 1759"/>
              <a:gd name="T72" fmla="*/ 514 w 1755"/>
              <a:gd name="T73" fmla="*/ 1674 h 1759"/>
              <a:gd name="T74" fmla="*/ 782 w 1755"/>
              <a:gd name="T75" fmla="*/ 1514 h 1759"/>
              <a:gd name="T76" fmla="*/ 982 w 1755"/>
              <a:gd name="T77" fmla="*/ 1581 h 1759"/>
              <a:gd name="T78" fmla="*/ 1260 w 1755"/>
              <a:gd name="T79" fmla="*/ 1721 h 1759"/>
              <a:gd name="T80" fmla="*/ 1428 w 1755"/>
              <a:gd name="T81" fmla="*/ 1759 h 1759"/>
              <a:gd name="T82" fmla="*/ 1507 w 1755"/>
              <a:gd name="T83" fmla="*/ 1697 h 1759"/>
              <a:gd name="T84" fmla="*/ 1498 w 1755"/>
              <a:gd name="T85" fmla="*/ 1518 h 1759"/>
              <a:gd name="T86" fmla="*/ 1399 w 1755"/>
              <a:gd name="T87" fmla="*/ 1205 h 1759"/>
              <a:gd name="T88" fmla="*/ 1485 w 1755"/>
              <a:gd name="T89" fmla="*/ 991 h 1759"/>
              <a:gd name="T90" fmla="*/ 1689 w 1755"/>
              <a:gd name="T91" fmla="*/ 762 h 1759"/>
              <a:gd name="T92" fmla="*/ 1755 w 1755"/>
              <a:gd name="T93" fmla="*/ 612 h 1759"/>
              <a:gd name="T94" fmla="*/ 1727 w 1755"/>
              <a:gd name="T95" fmla="*/ 553 h 1759"/>
              <a:gd name="T96" fmla="*/ 1617 w 1755"/>
              <a:gd name="T97" fmla="*/ 498 h 1759"/>
              <a:gd name="T98" fmla="*/ 1349 w 1755"/>
              <a:gd name="T99" fmla="*/ 474 h 1759"/>
              <a:gd name="T100" fmla="*/ 1147 w 1755"/>
              <a:gd name="T101" fmla="*/ 352 h 1759"/>
              <a:gd name="T102" fmla="*/ 1005 w 1755"/>
              <a:gd name="T103" fmla="*/ 105 h 1759"/>
              <a:gd name="T104" fmla="*/ 902 w 1755"/>
              <a:gd name="T105" fmla="*/ 3 h 1759"/>
              <a:gd name="T106" fmla="*/ 823 w 1755"/>
              <a:gd name="T107" fmla="*/ 23 h 1759"/>
              <a:gd name="T108" fmla="*/ 721 w 1755"/>
              <a:gd name="T109" fmla="*/ 150 h 1759"/>
              <a:gd name="T110" fmla="*/ 578 w 1755"/>
              <a:gd name="T111" fmla="*/ 442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5" h="1759">
                <a:moveTo>
                  <a:pt x="1247" y="1066"/>
                </a:moveTo>
                <a:lnTo>
                  <a:pt x="1368" y="1374"/>
                </a:lnTo>
                <a:lnTo>
                  <a:pt x="1375" y="1393"/>
                </a:lnTo>
                <a:lnTo>
                  <a:pt x="1380" y="1414"/>
                </a:lnTo>
                <a:lnTo>
                  <a:pt x="1386" y="1433"/>
                </a:lnTo>
                <a:lnTo>
                  <a:pt x="1391" y="1454"/>
                </a:lnTo>
                <a:lnTo>
                  <a:pt x="1396" y="1475"/>
                </a:lnTo>
                <a:lnTo>
                  <a:pt x="1402" y="1496"/>
                </a:lnTo>
                <a:lnTo>
                  <a:pt x="1406" y="1517"/>
                </a:lnTo>
                <a:lnTo>
                  <a:pt x="1412" y="1539"/>
                </a:lnTo>
                <a:lnTo>
                  <a:pt x="1417" y="1565"/>
                </a:lnTo>
                <a:lnTo>
                  <a:pt x="1423" y="1589"/>
                </a:lnTo>
                <a:lnTo>
                  <a:pt x="1427" y="1610"/>
                </a:lnTo>
                <a:lnTo>
                  <a:pt x="1429" y="1629"/>
                </a:lnTo>
                <a:lnTo>
                  <a:pt x="1429" y="1637"/>
                </a:lnTo>
                <a:lnTo>
                  <a:pt x="1429" y="1646"/>
                </a:lnTo>
                <a:lnTo>
                  <a:pt x="1428" y="1653"/>
                </a:lnTo>
                <a:lnTo>
                  <a:pt x="1426" y="1659"/>
                </a:lnTo>
                <a:lnTo>
                  <a:pt x="1424" y="1664"/>
                </a:lnTo>
                <a:lnTo>
                  <a:pt x="1419" y="1669"/>
                </a:lnTo>
                <a:lnTo>
                  <a:pt x="1415" y="1673"/>
                </a:lnTo>
                <a:lnTo>
                  <a:pt x="1409" y="1675"/>
                </a:lnTo>
                <a:lnTo>
                  <a:pt x="1402" y="1678"/>
                </a:lnTo>
                <a:lnTo>
                  <a:pt x="1393" y="1678"/>
                </a:lnTo>
                <a:lnTo>
                  <a:pt x="1383" y="1676"/>
                </a:lnTo>
                <a:lnTo>
                  <a:pt x="1373" y="1675"/>
                </a:lnTo>
                <a:lnTo>
                  <a:pt x="1360" y="1672"/>
                </a:lnTo>
                <a:lnTo>
                  <a:pt x="1346" y="1668"/>
                </a:lnTo>
                <a:lnTo>
                  <a:pt x="1329" y="1662"/>
                </a:lnTo>
                <a:lnTo>
                  <a:pt x="1312" y="1656"/>
                </a:lnTo>
                <a:lnTo>
                  <a:pt x="1271" y="1638"/>
                </a:lnTo>
                <a:lnTo>
                  <a:pt x="1221" y="1615"/>
                </a:lnTo>
                <a:lnTo>
                  <a:pt x="1163" y="1584"/>
                </a:lnTo>
                <a:lnTo>
                  <a:pt x="1096" y="1547"/>
                </a:lnTo>
                <a:lnTo>
                  <a:pt x="1069" y="1532"/>
                </a:lnTo>
                <a:lnTo>
                  <a:pt x="1044" y="1517"/>
                </a:lnTo>
                <a:lnTo>
                  <a:pt x="1021" y="1503"/>
                </a:lnTo>
                <a:lnTo>
                  <a:pt x="1001" y="1489"/>
                </a:lnTo>
                <a:lnTo>
                  <a:pt x="966" y="1463"/>
                </a:lnTo>
                <a:lnTo>
                  <a:pt x="939" y="1440"/>
                </a:lnTo>
                <a:lnTo>
                  <a:pt x="900" y="1403"/>
                </a:lnTo>
                <a:lnTo>
                  <a:pt x="876" y="1380"/>
                </a:lnTo>
                <a:lnTo>
                  <a:pt x="870" y="1377"/>
                </a:lnTo>
                <a:lnTo>
                  <a:pt x="865" y="1375"/>
                </a:lnTo>
                <a:lnTo>
                  <a:pt x="861" y="1372"/>
                </a:lnTo>
                <a:lnTo>
                  <a:pt x="855" y="1372"/>
                </a:lnTo>
                <a:lnTo>
                  <a:pt x="850" y="1372"/>
                </a:lnTo>
                <a:lnTo>
                  <a:pt x="844" y="1374"/>
                </a:lnTo>
                <a:lnTo>
                  <a:pt x="838" y="1377"/>
                </a:lnTo>
                <a:lnTo>
                  <a:pt x="830" y="1380"/>
                </a:lnTo>
                <a:lnTo>
                  <a:pt x="790" y="1406"/>
                </a:lnTo>
                <a:lnTo>
                  <a:pt x="726" y="1451"/>
                </a:lnTo>
                <a:lnTo>
                  <a:pt x="697" y="1471"/>
                </a:lnTo>
                <a:lnTo>
                  <a:pt x="668" y="1491"/>
                </a:lnTo>
                <a:lnTo>
                  <a:pt x="638" y="1510"/>
                </a:lnTo>
                <a:lnTo>
                  <a:pt x="607" y="1528"/>
                </a:lnTo>
                <a:lnTo>
                  <a:pt x="578" y="1543"/>
                </a:lnTo>
                <a:lnTo>
                  <a:pt x="545" y="1559"/>
                </a:lnTo>
                <a:lnTo>
                  <a:pt x="509" y="1577"/>
                </a:lnTo>
                <a:lnTo>
                  <a:pt x="472" y="1592"/>
                </a:lnTo>
                <a:lnTo>
                  <a:pt x="453" y="1599"/>
                </a:lnTo>
                <a:lnTo>
                  <a:pt x="433" y="1607"/>
                </a:lnTo>
                <a:lnTo>
                  <a:pt x="414" y="1612"/>
                </a:lnTo>
                <a:lnTo>
                  <a:pt x="394" y="1618"/>
                </a:lnTo>
                <a:lnTo>
                  <a:pt x="375" y="1623"/>
                </a:lnTo>
                <a:lnTo>
                  <a:pt x="355" y="1627"/>
                </a:lnTo>
                <a:lnTo>
                  <a:pt x="336" y="1629"/>
                </a:lnTo>
                <a:lnTo>
                  <a:pt x="317" y="1630"/>
                </a:lnTo>
                <a:lnTo>
                  <a:pt x="317" y="1596"/>
                </a:lnTo>
                <a:lnTo>
                  <a:pt x="320" y="1565"/>
                </a:lnTo>
                <a:lnTo>
                  <a:pt x="322" y="1534"/>
                </a:lnTo>
                <a:lnTo>
                  <a:pt x="325" y="1505"/>
                </a:lnTo>
                <a:lnTo>
                  <a:pt x="328" y="1478"/>
                </a:lnTo>
                <a:lnTo>
                  <a:pt x="333" y="1452"/>
                </a:lnTo>
                <a:lnTo>
                  <a:pt x="338" y="1427"/>
                </a:lnTo>
                <a:lnTo>
                  <a:pt x="345" y="1404"/>
                </a:lnTo>
                <a:lnTo>
                  <a:pt x="350" y="1381"/>
                </a:lnTo>
                <a:lnTo>
                  <a:pt x="358" y="1361"/>
                </a:lnTo>
                <a:lnTo>
                  <a:pt x="364" y="1341"/>
                </a:lnTo>
                <a:lnTo>
                  <a:pt x="372" y="1323"/>
                </a:lnTo>
                <a:lnTo>
                  <a:pt x="379" y="1305"/>
                </a:lnTo>
                <a:lnTo>
                  <a:pt x="387" y="1289"/>
                </a:lnTo>
                <a:lnTo>
                  <a:pt x="394" y="1273"/>
                </a:lnTo>
                <a:lnTo>
                  <a:pt x="403" y="1259"/>
                </a:lnTo>
                <a:lnTo>
                  <a:pt x="419" y="1232"/>
                </a:lnTo>
                <a:lnTo>
                  <a:pt x="435" y="1209"/>
                </a:lnTo>
                <a:lnTo>
                  <a:pt x="449" y="1189"/>
                </a:lnTo>
                <a:lnTo>
                  <a:pt x="462" y="1171"/>
                </a:lnTo>
                <a:lnTo>
                  <a:pt x="472" y="1154"/>
                </a:lnTo>
                <a:lnTo>
                  <a:pt x="481" y="1140"/>
                </a:lnTo>
                <a:lnTo>
                  <a:pt x="484" y="1134"/>
                </a:lnTo>
                <a:lnTo>
                  <a:pt x="487" y="1127"/>
                </a:lnTo>
                <a:lnTo>
                  <a:pt x="488" y="1122"/>
                </a:lnTo>
                <a:lnTo>
                  <a:pt x="489" y="1115"/>
                </a:lnTo>
                <a:lnTo>
                  <a:pt x="489" y="1112"/>
                </a:lnTo>
                <a:lnTo>
                  <a:pt x="488" y="1108"/>
                </a:lnTo>
                <a:lnTo>
                  <a:pt x="486" y="1104"/>
                </a:lnTo>
                <a:lnTo>
                  <a:pt x="483" y="1100"/>
                </a:lnTo>
                <a:lnTo>
                  <a:pt x="478" y="1092"/>
                </a:lnTo>
                <a:lnTo>
                  <a:pt x="469" y="1085"/>
                </a:lnTo>
                <a:lnTo>
                  <a:pt x="448" y="1067"/>
                </a:lnTo>
                <a:lnTo>
                  <a:pt x="420" y="1048"/>
                </a:lnTo>
                <a:lnTo>
                  <a:pt x="388" y="1025"/>
                </a:lnTo>
                <a:lnTo>
                  <a:pt x="352" y="1000"/>
                </a:lnTo>
                <a:lnTo>
                  <a:pt x="334" y="985"/>
                </a:lnTo>
                <a:lnTo>
                  <a:pt x="315" y="970"/>
                </a:lnTo>
                <a:lnTo>
                  <a:pt x="296" y="952"/>
                </a:lnTo>
                <a:lnTo>
                  <a:pt x="277" y="935"/>
                </a:lnTo>
                <a:lnTo>
                  <a:pt x="252" y="909"/>
                </a:lnTo>
                <a:lnTo>
                  <a:pt x="228" y="886"/>
                </a:lnTo>
                <a:lnTo>
                  <a:pt x="205" y="862"/>
                </a:lnTo>
                <a:lnTo>
                  <a:pt x="180" y="837"/>
                </a:lnTo>
                <a:lnTo>
                  <a:pt x="167" y="823"/>
                </a:lnTo>
                <a:lnTo>
                  <a:pt x="156" y="810"/>
                </a:lnTo>
                <a:lnTo>
                  <a:pt x="145" y="796"/>
                </a:lnTo>
                <a:lnTo>
                  <a:pt x="135" y="782"/>
                </a:lnTo>
                <a:lnTo>
                  <a:pt x="116" y="753"/>
                </a:lnTo>
                <a:lnTo>
                  <a:pt x="97" y="723"/>
                </a:lnTo>
                <a:lnTo>
                  <a:pt x="122" y="711"/>
                </a:lnTo>
                <a:lnTo>
                  <a:pt x="149" y="699"/>
                </a:lnTo>
                <a:lnTo>
                  <a:pt x="178" y="690"/>
                </a:lnTo>
                <a:lnTo>
                  <a:pt x="208" y="681"/>
                </a:lnTo>
                <a:lnTo>
                  <a:pt x="238" y="672"/>
                </a:lnTo>
                <a:lnTo>
                  <a:pt x="269" y="665"/>
                </a:lnTo>
                <a:lnTo>
                  <a:pt x="300" y="657"/>
                </a:lnTo>
                <a:lnTo>
                  <a:pt x="330" y="651"/>
                </a:lnTo>
                <a:lnTo>
                  <a:pt x="359" y="645"/>
                </a:lnTo>
                <a:lnTo>
                  <a:pt x="392" y="639"/>
                </a:lnTo>
                <a:lnTo>
                  <a:pt x="430" y="633"/>
                </a:lnTo>
                <a:lnTo>
                  <a:pt x="469" y="628"/>
                </a:lnTo>
                <a:lnTo>
                  <a:pt x="509" y="622"/>
                </a:lnTo>
                <a:lnTo>
                  <a:pt x="547" y="618"/>
                </a:lnTo>
                <a:lnTo>
                  <a:pt x="582" y="615"/>
                </a:lnTo>
                <a:lnTo>
                  <a:pt x="611" y="614"/>
                </a:lnTo>
                <a:lnTo>
                  <a:pt x="619" y="582"/>
                </a:lnTo>
                <a:lnTo>
                  <a:pt x="629" y="550"/>
                </a:lnTo>
                <a:lnTo>
                  <a:pt x="641" y="514"/>
                </a:lnTo>
                <a:lnTo>
                  <a:pt x="655" y="476"/>
                </a:lnTo>
                <a:lnTo>
                  <a:pt x="671" y="437"/>
                </a:lnTo>
                <a:lnTo>
                  <a:pt x="687" y="398"/>
                </a:lnTo>
                <a:lnTo>
                  <a:pt x="706" y="359"/>
                </a:lnTo>
                <a:lnTo>
                  <a:pt x="725" y="320"/>
                </a:lnTo>
                <a:lnTo>
                  <a:pt x="745" y="280"/>
                </a:lnTo>
                <a:lnTo>
                  <a:pt x="765" y="245"/>
                </a:lnTo>
                <a:lnTo>
                  <a:pt x="787" y="210"/>
                </a:lnTo>
                <a:lnTo>
                  <a:pt x="809" y="177"/>
                </a:lnTo>
                <a:lnTo>
                  <a:pt x="820" y="162"/>
                </a:lnTo>
                <a:lnTo>
                  <a:pt x="829" y="149"/>
                </a:lnTo>
                <a:lnTo>
                  <a:pt x="840" y="135"/>
                </a:lnTo>
                <a:lnTo>
                  <a:pt x="851" y="123"/>
                </a:lnTo>
                <a:lnTo>
                  <a:pt x="862" y="112"/>
                </a:lnTo>
                <a:lnTo>
                  <a:pt x="872" y="102"/>
                </a:lnTo>
                <a:lnTo>
                  <a:pt x="882" y="94"/>
                </a:lnTo>
                <a:lnTo>
                  <a:pt x="892" y="86"/>
                </a:lnTo>
                <a:lnTo>
                  <a:pt x="921" y="131"/>
                </a:lnTo>
                <a:lnTo>
                  <a:pt x="950" y="174"/>
                </a:lnTo>
                <a:lnTo>
                  <a:pt x="976" y="215"/>
                </a:lnTo>
                <a:lnTo>
                  <a:pt x="1001" y="258"/>
                </a:lnTo>
                <a:lnTo>
                  <a:pt x="1023" y="300"/>
                </a:lnTo>
                <a:lnTo>
                  <a:pt x="1046" y="345"/>
                </a:lnTo>
                <a:lnTo>
                  <a:pt x="1068" y="391"/>
                </a:lnTo>
                <a:lnTo>
                  <a:pt x="1088" y="441"/>
                </a:lnTo>
                <a:lnTo>
                  <a:pt x="1108" y="498"/>
                </a:lnTo>
                <a:lnTo>
                  <a:pt x="1121" y="534"/>
                </a:lnTo>
                <a:lnTo>
                  <a:pt x="1123" y="542"/>
                </a:lnTo>
                <a:lnTo>
                  <a:pt x="1126" y="548"/>
                </a:lnTo>
                <a:lnTo>
                  <a:pt x="1130" y="553"/>
                </a:lnTo>
                <a:lnTo>
                  <a:pt x="1133" y="557"/>
                </a:lnTo>
                <a:lnTo>
                  <a:pt x="1137" y="562"/>
                </a:lnTo>
                <a:lnTo>
                  <a:pt x="1143" y="565"/>
                </a:lnTo>
                <a:lnTo>
                  <a:pt x="1148" y="567"/>
                </a:lnTo>
                <a:lnTo>
                  <a:pt x="1155" y="569"/>
                </a:lnTo>
                <a:lnTo>
                  <a:pt x="1171" y="571"/>
                </a:lnTo>
                <a:lnTo>
                  <a:pt x="1193" y="571"/>
                </a:lnTo>
                <a:lnTo>
                  <a:pt x="1220" y="571"/>
                </a:lnTo>
                <a:lnTo>
                  <a:pt x="1253" y="570"/>
                </a:lnTo>
                <a:lnTo>
                  <a:pt x="1296" y="568"/>
                </a:lnTo>
                <a:lnTo>
                  <a:pt x="1347" y="566"/>
                </a:lnTo>
                <a:lnTo>
                  <a:pt x="1408" y="565"/>
                </a:lnTo>
                <a:lnTo>
                  <a:pt x="1480" y="564"/>
                </a:lnTo>
                <a:lnTo>
                  <a:pt x="1506" y="565"/>
                </a:lnTo>
                <a:lnTo>
                  <a:pt x="1532" y="568"/>
                </a:lnTo>
                <a:lnTo>
                  <a:pt x="1557" y="574"/>
                </a:lnTo>
                <a:lnTo>
                  <a:pt x="1581" y="579"/>
                </a:lnTo>
                <a:lnTo>
                  <a:pt x="1604" y="587"/>
                </a:lnTo>
                <a:lnTo>
                  <a:pt x="1625" y="595"/>
                </a:lnTo>
                <a:lnTo>
                  <a:pt x="1645" y="604"/>
                </a:lnTo>
                <a:lnTo>
                  <a:pt x="1663" y="614"/>
                </a:lnTo>
                <a:lnTo>
                  <a:pt x="1661" y="630"/>
                </a:lnTo>
                <a:lnTo>
                  <a:pt x="1656" y="646"/>
                </a:lnTo>
                <a:lnTo>
                  <a:pt x="1649" y="664"/>
                </a:lnTo>
                <a:lnTo>
                  <a:pt x="1640" y="681"/>
                </a:lnTo>
                <a:lnTo>
                  <a:pt x="1631" y="699"/>
                </a:lnTo>
                <a:lnTo>
                  <a:pt x="1619" y="717"/>
                </a:lnTo>
                <a:lnTo>
                  <a:pt x="1607" y="735"/>
                </a:lnTo>
                <a:lnTo>
                  <a:pt x="1594" y="753"/>
                </a:lnTo>
                <a:lnTo>
                  <a:pt x="1566" y="786"/>
                </a:lnTo>
                <a:lnTo>
                  <a:pt x="1537" y="818"/>
                </a:lnTo>
                <a:lnTo>
                  <a:pt x="1511" y="845"/>
                </a:lnTo>
                <a:lnTo>
                  <a:pt x="1489" y="868"/>
                </a:lnTo>
                <a:lnTo>
                  <a:pt x="1470" y="886"/>
                </a:lnTo>
                <a:lnTo>
                  <a:pt x="1450" y="906"/>
                </a:lnTo>
                <a:lnTo>
                  <a:pt x="1427" y="927"/>
                </a:lnTo>
                <a:lnTo>
                  <a:pt x="1403" y="948"/>
                </a:lnTo>
                <a:lnTo>
                  <a:pt x="1379" y="968"/>
                </a:lnTo>
                <a:lnTo>
                  <a:pt x="1355" y="987"/>
                </a:lnTo>
                <a:lnTo>
                  <a:pt x="1342" y="995"/>
                </a:lnTo>
                <a:lnTo>
                  <a:pt x="1330" y="1003"/>
                </a:lnTo>
                <a:lnTo>
                  <a:pt x="1318" y="1010"/>
                </a:lnTo>
                <a:lnTo>
                  <a:pt x="1308" y="1016"/>
                </a:lnTo>
                <a:lnTo>
                  <a:pt x="1283" y="1025"/>
                </a:lnTo>
                <a:lnTo>
                  <a:pt x="1264" y="1032"/>
                </a:lnTo>
                <a:lnTo>
                  <a:pt x="1260" y="1034"/>
                </a:lnTo>
                <a:lnTo>
                  <a:pt x="1257" y="1037"/>
                </a:lnTo>
                <a:lnTo>
                  <a:pt x="1254" y="1039"/>
                </a:lnTo>
                <a:lnTo>
                  <a:pt x="1252" y="1044"/>
                </a:lnTo>
                <a:lnTo>
                  <a:pt x="1250" y="1048"/>
                </a:lnTo>
                <a:lnTo>
                  <a:pt x="1248" y="1053"/>
                </a:lnTo>
                <a:lnTo>
                  <a:pt x="1248" y="1059"/>
                </a:lnTo>
                <a:lnTo>
                  <a:pt x="1247" y="1066"/>
                </a:lnTo>
                <a:close/>
                <a:moveTo>
                  <a:pt x="538" y="540"/>
                </a:moveTo>
                <a:lnTo>
                  <a:pt x="510" y="541"/>
                </a:lnTo>
                <a:lnTo>
                  <a:pt x="478" y="543"/>
                </a:lnTo>
                <a:lnTo>
                  <a:pt x="440" y="546"/>
                </a:lnTo>
                <a:lnTo>
                  <a:pt x="399" y="552"/>
                </a:lnTo>
                <a:lnTo>
                  <a:pt x="355" y="559"/>
                </a:lnTo>
                <a:lnTo>
                  <a:pt x="311" y="567"/>
                </a:lnTo>
                <a:lnTo>
                  <a:pt x="265" y="576"/>
                </a:lnTo>
                <a:lnTo>
                  <a:pt x="220" y="587"/>
                </a:lnTo>
                <a:lnTo>
                  <a:pt x="176" y="597"/>
                </a:lnTo>
                <a:lnTo>
                  <a:pt x="135" y="609"/>
                </a:lnTo>
                <a:lnTo>
                  <a:pt x="117" y="616"/>
                </a:lnTo>
                <a:lnTo>
                  <a:pt x="98" y="624"/>
                </a:lnTo>
                <a:lnTo>
                  <a:pt x="81" y="630"/>
                </a:lnTo>
                <a:lnTo>
                  <a:pt x="65" y="637"/>
                </a:lnTo>
                <a:lnTo>
                  <a:pt x="51" y="644"/>
                </a:lnTo>
                <a:lnTo>
                  <a:pt x="38" y="652"/>
                </a:lnTo>
                <a:lnTo>
                  <a:pt x="27" y="659"/>
                </a:lnTo>
                <a:lnTo>
                  <a:pt x="17" y="667"/>
                </a:lnTo>
                <a:lnTo>
                  <a:pt x="9" y="675"/>
                </a:lnTo>
                <a:lnTo>
                  <a:pt x="4" y="682"/>
                </a:lnTo>
                <a:lnTo>
                  <a:pt x="1" y="691"/>
                </a:lnTo>
                <a:lnTo>
                  <a:pt x="0" y="698"/>
                </a:lnTo>
                <a:lnTo>
                  <a:pt x="0" y="710"/>
                </a:lnTo>
                <a:lnTo>
                  <a:pt x="3" y="723"/>
                </a:lnTo>
                <a:lnTo>
                  <a:pt x="6" y="736"/>
                </a:lnTo>
                <a:lnTo>
                  <a:pt x="12" y="751"/>
                </a:lnTo>
                <a:lnTo>
                  <a:pt x="19" y="765"/>
                </a:lnTo>
                <a:lnTo>
                  <a:pt x="27" y="779"/>
                </a:lnTo>
                <a:lnTo>
                  <a:pt x="37" y="794"/>
                </a:lnTo>
                <a:lnTo>
                  <a:pt x="46" y="809"/>
                </a:lnTo>
                <a:lnTo>
                  <a:pt x="70" y="842"/>
                </a:lnTo>
                <a:lnTo>
                  <a:pt x="97" y="873"/>
                </a:lnTo>
                <a:lnTo>
                  <a:pt x="127" y="906"/>
                </a:lnTo>
                <a:lnTo>
                  <a:pt x="158" y="938"/>
                </a:lnTo>
                <a:lnTo>
                  <a:pt x="189" y="970"/>
                </a:lnTo>
                <a:lnTo>
                  <a:pt x="222" y="999"/>
                </a:lnTo>
                <a:lnTo>
                  <a:pt x="253" y="1028"/>
                </a:lnTo>
                <a:lnTo>
                  <a:pt x="284" y="1054"/>
                </a:lnTo>
                <a:lnTo>
                  <a:pt x="313" y="1077"/>
                </a:lnTo>
                <a:lnTo>
                  <a:pt x="338" y="1098"/>
                </a:lnTo>
                <a:lnTo>
                  <a:pt x="361" y="1115"/>
                </a:lnTo>
                <a:lnTo>
                  <a:pt x="378" y="1127"/>
                </a:lnTo>
                <a:lnTo>
                  <a:pt x="342" y="1196"/>
                </a:lnTo>
                <a:lnTo>
                  <a:pt x="312" y="1254"/>
                </a:lnTo>
                <a:lnTo>
                  <a:pt x="298" y="1280"/>
                </a:lnTo>
                <a:lnTo>
                  <a:pt x="286" y="1306"/>
                </a:lnTo>
                <a:lnTo>
                  <a:pt x="275" y="1332"/>
                </a:lnTo>
                <a:lnTo>
                  <a:pt x="266" y="1357"/>
                </a:lnTo>
                <a:lnTo>
                  <a:pt x="258" y="1383"/>
                </a:lnTo>
                <a:lnTo>
                  <a:pt x="250" y="1410"/>
                </a:lnTo>
                <a:lnTo>
                  <a:pt x="245" y="1439"/>
                </a:lnTo>
                <a:lnTo>
                  <a:pt x="240" y="1469"/>
                </a:lnTo>
                <a:lnTo>
                  <a:pt x="236" y="1502"/>
                </a:lnTo>
                <a:lnTo>
                  <a:pt x="234" y="1536"/>
                </a:lnTo>
                <a:lnTo>
                  <a:pt x="232" y="1575"/>
                </a:lnTo>
                <a:lnTo>
                  <a:pt x="232" y="1618"/>
                </a:lnTo>
                <a:lnTo>
                  <a:pt x="232" y="1632"/>
                </a:lnTo>
                <a:lnTo>
                  <a:pt x="233" y="1643"/>
                </a:lnTo>
                <a:lnTo>
                  <a:pt x="235" y="1653"/>
                </a:lnTo>
                <a:lnTo>
                  <a:pt x="236" y="1661"/>
                </a:lnTo>
                <a:lnTo>
                  <a:pt x="240" y="1680"/>
                </a:lnTo>
                <a:lnTo>
                  <a:pt x="244" y="1704"/>
                </a:lnTo>
                <a:lnTo>
                  <a:pt x="265" y="1708"/>
                </a:lnTo>
                <a:lnTo>
                  <a:pt x="287" y="1711"/>
                </a:lnTo>
                <a:lnTo>
                  <a:pt x="309" y="1712"/>
                </a:lnTo>
                <a:lnTo>
                  <a:pt x="330" y="1713"/>
                </a:lnTo>
                <a:lnTo>
                  <a:pt x="351" y="1712"/>
                </a:lnTo>
                <a:lnTo>
                  <a:pt x="373" y="1711"/>
                </a:lnTo>
                <a:lnTo>
                  <a:pt x="393" y="1709"/>
                </a:lnTo>
                <a:lnTo>
                  <a:pt x="414" y="1705"/>
                </a:lnTo>
                <a:lnTo>
                  <a:pt x="435" y="1700"/>
                </a:lnTo>
                <a:lnTo>
                  <a:pt x="454" y="1695"/>
                </a:lnTo>
                <a:lnTo>
                  <a:pt x="475" y="1688"/>
                </a:lnTo>
                <a:lnTo>
                  <a:pt x="494" y="1682"/>
                </a:lnTo>
                <a:lnTo>
                  <a:pt x="514" y="1674"/>
                </a:lnTo>
                <a:lnTo>
                  <a:pt x="533" y="1666"/>
                </a:lnTo>
                <a:lnTo>
                  <a:pt x="553" y="1657"/>
                </a:lnTo>
                <a:lnTo>
                  <a:pt x="571" y="1647"/>
                </a:lnTo>
                <a:lnTo>
                  <a:pt x="609" y="1628"/>
                </a:lnTo>
                <a:lnTo>
                  <a:pt x="645" y="1606"/>
                </a:lnTo>
                <a:lnTo>
                  <a:pt x="681" y="1583"/>
                </a:lnTo>
                <a:lnTo>
                  <a:pt x="715" y="1560"/>
                </a:lnTo>
                <a:lnTo>
                  <a:pt x="782" y="1514"/>
                </a:lnTo>
                <a:lnTo>
                  <a:pt x="843" y="1470"/>
                </a:lnTo>
                <a:lnTo>
                  <a:pt x="872" y="1491"/>
                </a:lnTo>
                <a:lnTo>
                  <a:pt x="894" y="1509"/>
                </a:lnTo>
                <a:lnTo>
                  <a:pt x="915" y="1529"/>
                </a:lnTo>
                <a:lnTo>
                  <a:pt x="938" y="1547"/>
                </a:lnTo>
                <a:lnTo>
                  <a:pt x="951" y="1558"/>
                </a:lnTo>
                <a:lnTo>
                  <a:pt x="965" y="1569"/>
                </a:lnTo>
                <a:lnTo>
                  <a:pt x="982" y="1581"/>
                </a:lnTo>
                <a:lnTo>
                  <a:pt x="1002" y="1593"/>
                </a:lnTo>
                <a:lnTo>
                  <a:pt x="1023" y="1607"/>
                </a:lnTo>
                <a:lnTo>
                  <a:pt x="1049" y="1621"/>
                </a:lnTo>
                <a:lnTo>
                  <a:pt x="1079" y="1637"/>
                </a:lnTo>
                <a:lnTo>
                  <a:pt x="1112" y="1654"/>
                </a:lnTo>
                <a:lnTo>
                  <a:pt x="1175" y="1684"/>
                </a:lnTo>
                <a:lnTo>
                  <a:pt x="1234" y="1710"/>
                </a:lnTo>
                <a:lnTo>
                  <a:pt x="1260" y="1721"/>
                </a:lnTo>
                <a:lnTo>
                  <a:pt x="1286" y="1731"/>
                </a:lnTo>
                <a:lnTo>
                  <a:pt x="1310" y="1739"/>
                </a:lnTo>
                <a:lnTo>
                  <a:pt x="1332" y="1746"/>
                </a:lnTo>
                <a:lnTo>
                  <a:pt x="1354" y="1751"/>
                </a:lnTo>
                <a:lnTo>
                  <a:pt x="1375" y="1756"/>
                </a:lnTo>
                <a:lnTo>
                  <a:pt x="1393" y="1758"/>
                </a:lnTo>
                <a:lnTo>
                  <a:pt x="1412" y="1759"/>
                </a:lnTo>
                <a:lnTo>
                  <a:pt x="1428" y="1759"/>
                </a:lnTo>
                <a:lnTo>
                  <a:pt x="1442" y="1757"/>
                </a:lnTo>
                <a:lnTo>
                  <a:pt x="1456" y="1754"/>
                </a:lnTo>
                <a:lnTo>
                  <a:pt x="1468" y="1748"/>
                </a:lnTo>
                <a:lnTo>
                  <a:pt x="1479" y="1742"/>
                </a:lnTo>
                <a:lnTo>
                  <a:pt x="1488" y="1733"/>
                </a:lnTo>
                <a:lnTo>
                  <a:pt x="1496" y="1723"/>
                </a:lnTo>
                <a:lnTo>
                  <a:pt x="1503" y="1711"/>
                </a:lnTo>
                <a:lnTo>
                  <a:pt x="1507" y="1697"/>
                </a:lnTo>
                <a:lnTo>
                  <a:pt x="1511" y="1682"/>
                </a:lnTo>
                <a:lnTo>
                  <a:pt x="1514" y="1663"/>
                </a:lnTo>
                <a:lnTo>
                  <a:pt x="1515" y="1645"/>
                </a:lnTo>
                <a:lnTo>
                  <a:pt x="1515" y="1623"/>
                </a:lnTo>
                <a:lnTo>
                  <a:pt x="1513" y="1599"/>
                </a:lnTo>
                <a:lnTo>
                  <a:pt x="1509" y="1574"/>
                </a:lnTo>
                <a:lnTo>
                  <a:pt x="1505" y="1547"/>
                </a:lnTo>
                <a:lnTo>
                  <a:pt x="1498" y="1518"/>
                </a:lnTo>
                <a:lnTo>
                  <a:pt x="1491" y="1486"/>
                </a:lnTo>
                <a:lnTo>
                  <a:pt x="1482" y="1453"/>
                </a:lnTo>
                <a:lnTo>
                  <a:pt x="1472" y="1417"/>
                </a:lnTo>
                <a:lnTo>
                  <a:pt x="1458" y="1372"/>
                </a:lnTo>
                <a:lnTo>
                  <a:pt x="1444" y="1329"/>
                </a:lnTo>
                <a:lnTo>
                  <a:pt x="1430" y="1287"/>
                </a:lnTo>
                <a:lnTo>
                  <a:pt x="1415" y="1245"/>
                </a:lnTo>
                <a:lnTo>
                  <a:pt x="1399" y="1205"/>
                </a:lnTo>
                <a:lnTo>
                  <a:pt x="1381" y="1166"/>
                </a:lnTo>
                <a:lnTo>
                  <a:pt x="1364" y="1128"/>
                </a:lnTo>
                <a:lnTo>
                  <a:pt x="1346" y="1090"/>
                </a:lnTo>
                <a:lnTo>
                  <a:pt x="1373" y="1075"/>
                </a:lnTo>
                <a:lnTo>
                  <a:pt x="1400" y="1058"/>
                </a:lnTo>
                <a:lnTo>
                  <a:pt x="1428" y="1037"/>
                </a:lnTo>
                <a:lnTo>
                  <a:pt x="1457" y="1015"/>
                </a:lnTo>
                <a:lnTo>
                  <a:pt x="1485" y="991"/>
                </a:lnTo>
                <a:lnTo>
                  <a:pt x="1514" y="965"/>
                </a:lnTo>
                <a:lnTo>
                  <a:pt x="1542" y="939"/>
                </a:lnTo>
                <a:lnTo>
                  <a:pt x="1570" y="911"/>
                </a:lnTo>
                <a:lnTo>
                  <a:pt x="1596" y="882"/>
                </a:lnTo>
                <a:lnTo>
                  <a:pt x="1622" y="853"/>
                </a:lnTo>
                <a:lnTo>
                  <a:pt x="1646" y="823"/>
                </a:lnTo>
                <a:lnTo>
                  <a:pt x="1669" y="793"/>
                </a:lnTo>
                <a:lnTo>
                  <a:pt x="1689" y="762"/>
                </a:lnTo>
                <a:lnTo>
                  <a:pt x="1708" y="732"/>
                </a:lnTo>
                <a:lnTo>
                  <a:pt x="1724" y="703"/>
                </a:lnTo>
                <a:lnTo>
                  <a:pt x="1737" y="675"/>
                </a:lnTo>
                <a:lnTo>
                  <a:pt x="1745" y="655"/>
                </a:lnTo>
                <a:lnTo>
                  <a:pt x="1751" y="637"/>
                </a:lnTo>
                <a:lnTo>
                  <a:pt x="1753" y="628"/>
                </a:lnTo>
                <a:lnTo>
                  <a:pt x="1754" y="619"/>
                </a:lnTo>
                <a:lnTo>
                  <a:pt x="1755" y="612"/>
                </a:lnTo>
                <a:lnTo>
                  <a:pt x="1755" y="604"/>
                </a:lnTo>
                <a:lnTo>
                  <a:pt x="1754" y="596"/>
                </a:lnTo>
                <a:lnTo>
                  <a:pt x="1752" y="589"/>
                </a:lnTo>
                <a:lnTo>
                  <a:pt x="1749" y="581"/>
                </a:lnTo>
                <a:lnTo>
                  <a:pt x="1746" y="574"/>
                </a:lnTo>
                <a:lnTo>
                  <a:pt x="1740" y="567"/>
                </a:lnTo>
                <a:lnTo>
                  <a:pt x="1735" y="559"/>
                </a:lnTo>
                <a:lnTo>
                  <a:pt x="1727" y="553"/>
                </a:lnTo>
                <a:lnTo>
                  <a:pt x="1719" y="546"/>
                </a:lnTo>
                <a:lnTo>
                  <a:pt x="1706" y="537"/>
                </a:lnTo>
                <a:lnTo>
                  <a:pt x="1693" y="529"/>
                </a:lnTo>
                <a:lnTo>
                  <a:pt x="1678" y="521"/>
                </a:lnTo>
                <a:lnTo>
                  <a:pt x="1663" y="515"/>
                </a:lnTo>
                <a:lnTo>
                  <a:pt x="1648" y="508"/>
                </a:lnTo>
                <a:lnTo>
                  <a:pt x="1633" y="503"/>
                </a:lnTo>
                <a:lnTo>
                  <a:pt x="1617" y="498"/>
                </a:lnTo>
                <a:lnTo>
                  <a:pt x="1600" y="493"/>
                </a:lnTo>
                <a:lnTo>
                  <a:pt x="1566" y="487"/>
                </a:lnTo>
                <a:lnTo>
                  <a:pt x="1531" y="481"/>
                </a:lnTo>
                <a:lnTo>
                  <a:pt x="1494" y="477"/>
                </a:lnTo>
                <a:lnTo>
                  <a:pt x="1458" y="475"/>
                </a:lnTo>
                <a:lnTo>
                  <a:pt x="1421" y="474"/>
                </a:lnTo>
                <a:lnTo>
                  <a:pt x="1385" y="474"/>
                </a:lnTo>
                <a:lnTo>
                  <a:pt x="1349" y="474"/>
                </a:lnTo>
                <a:lnTo>
                  <a:pt x="1313" y="475"/>
                </a:lnTo>
                <a:lnTo>
                  <a:pt x="1246" y="477"/>
                </a:lnTo>
                <a:lnTo>
                  <a:pt x="1186" y="478"/>
                </a:lnTo>
                <a:lnTo>
                  <a:pt x="1183" y="456"/>
                </a:lnTo>
                <a:lnTo>
                  <a:pt x="1177" y="432"/>
                </a:lnTo>
                <a:lnTo>
                  <a:pt x="1170" y="406"/>
                </a:lnTo>
                <a:lnTo>
                  <a:pt x="1159" y="380"/>
                </a:lnTo>
                <a:lnTo>
                  <a:pt x="1147" y="352"/>
                </a:lnTo>
                <a:lnTo>
                  <a:pt x="1134" y="323"/>
                </a:lnTo>
                <a:lnTo>
                  <a:pt x="1120" y="295"/>
                </a:lnTo>
                <a:lnTo>
                  <a:pt x="1104" y="265"/>
                </a:lnTo>
                <a:lnTo>
                  <a:pt x="1088" y="236"/>
                </a:lnTo>
                <a:lnTo>
                  <a:pt x="1071" y="208"/>
                </a:lnTo>
                <a:lnTo>
                  <a:pt x="1055" y="180"/>
                </a:lnTo>
                <a:lnTo>
                  <a:pt x="1038" y="153"/>
                </a:lnTo>
                <a:lnTo>
                  <a:pt x="1005" y="105"/>
                </a:lnTo>
                <a:lnTo>
                  <a:pt x="977" y="63"/>
                </a:lnTo>
                <a:lnTo>
                  <a:pt x="966" y="49"/>
                </a:lnTo>
                <a:lnTo>
                  <a:pt x="955" y="37"/>
                </a:lnTo>
                <a:lnTo>
                  <a:pt x="944" y="28"/>
                </a:lnTo>
                <a:lnTo>
                  <a:pt x="933" y="19"/>
                </a:lnTo>
                <a:lnTo>
                  <a:pt x="924" y="12"/>
                </a:lnTo>
                <a:lnTo>
                  <a:pt x="913" y="7"/>
                </a:lnTo>
                <a:lnTo>
                  <a:pt x="902" y="3"/>
                </a:lnTo>
                <a:lnTo>
                  <a:pt x="892" y="2"/>
                </a:lnTo>
                <a:lnTo>
                  <a:pt x="882" y="0"/>
                </a:lnTo>
                <a:lnTo>
                  <a:pt x="872" y="2"/>
                </a:lnTo>
                <a:lnTo>
                  <a:pt x="862" y="4"/>
                </a:lnTo>
                <a:lnTo>
                  <a:pt x="852" y="7"/>
                </a:lnTo>
                <a:lnTo>
                  <a:pt x="842" y="11"/>
                </a:lnTo>
                <a:lnTo>
                  <a:pt x="833" y="17"/>
                </a:lnTo>
                <a:lnTo>
                  <a:pt x="823" y="23"/>
                </a:lnTo>
                <a:lnTo>
                  <a:pt x="813" y="31"/>
                </a:lnTo>
                <a:lnTo>
                  <a:pt x="803" y="40"/>
                </a:lnTo>
                <a:lnTo>
                  <a:pt x="795" y="49"/>
                </a:lnTo>
                <a:lnTo>
                  <a:pt x="785" y="60"/>
                </a:lnTo>
                <a:lnTo>
                  <a:pt x="775" y="71"/>
                </a:lnTo>
                <a:lnTo>
                  <a:pt x="757" y="95"/>
                </a:lnTo>
                <a:lnTo>
                  <a:pt x="738" y="122"/>
                </a:lnTo>
                <a:lnTo>
                  <a:pt x="721" y="150"/>
                </a:lnTo>
                <a:lnTo>
                  <a:pt x="703" y="181"/>
                </a:lnTo>
                <a:lnTo>
                  <a:pt x="685" y="211"/>
                </a:lnTo>
                <a:lnTo>
                  <a:pt x="668" y="241"/>
                </a:lnTo>
                <a:lnTo>
                  <a:pt x="640" y="296"/>
                </a:lnTo>
                <a:lnTo>
                  <a:pt x="618" y="340"/>
                </a:lnTo>
                <a:lnTo>
                  <a:pt x="602" y="378"/>
                </a:lnTo>
                <a:lnTo>
                  <a:pt x="589" y="412"/>
                </a:lnTo>
                <a:lnTo>
                  <a:pt x="578" y="442"/>
                </a:lnTo>
                <a:lnTo>
                  <a:pt x="566" y="473"/>
                </a:lnTo>
                <a:lnTo>
                  <a:pt x="554" y="504"/>
                </a:lnTo>
                <a:lnTo>
                  <a:pt x="538" y="54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48" name="Freeform 45"/>
          <p:cNvSpPr>
            <a:spLocks noEditPoints="1"/>
          </p:cNvSpPr>
          <p:nvPr/>
        </p:nvSpPr>
        <p:spPr bwMode="auto">
          <a:xfrm>
            <a:off x="10516964" y="2094988"/>
            <a:ext cx="513107" cy="436794"/>
          </a:xfrm>
          <a:custGeom>
            <a:avLst/>
            <a:gdLst>
              <a:gd name="T0" fmla="*/ 758 w 2046"/>
              <a:gd name="T1" fmla="*/ 1592 h 1739"/>
              <a:gd name="T2" fmla="*/ 630 w 2046"/>
              <a:gd name="T3" fmla="*/ 1471 h 1739"/>
              <a:gd name="T4" fmla="*/ 280 w 2046"/>
              <a:gd name="T5" fmla="*/ 1075 h 1739"/>
              <a:gd name="T6" fmla="*/ 131 w 2046"/>
              <a:gd name="T7" fmla="*/ 932 h 1739"/>
              <a:gd name="T8" fmla="*/ 205 w 2046"/>
              <a:gd name="T9" fmla="*/ 794 h 1739"/>
              <a:gd name="T10" fmla="*/ 298 w 2046"/>
              <a:gd name="T11" fmla="*/ 694 h 1739"/>
              <a:gd name="T12" fmla="*/ 412 w 2046"/>
              <a:gd name="T13" fmla="*/ 762 h 1739"/>
              <a:gd name="T14" fmla="*/ 544 w 2046"/>
              <a:gd name="T15" fmla="*/ 888 h 1739"/>
              <a:gd name="T16" fmla="*/ 755 w 2046"/>
              <a:gd name="T17" fmla="*/ 1146 h 1739"/>
              <a:gd name="T18" fmla="*/ 816 w 2046"/>
              <a:gd name="T19" fmla="*/ 1211 h 1739"/>
              <a:gd name="T20" fmla="*/ 862 w 2046"/>
              <a:gd name="T21" fmla="*/ 1179 h 1739"/>
              <a:gd name="T22" fmla="*/ 955 w 2046"/>
              <a:gd name="T23" fmla="*/ 1075 h 1739"/>
              <a:gd name="T24" fmla="*/ 1058 w 2046"/>
              <a:gd name="T25" fmla="*/ 959 h 1739"/>
              <a:gd name="T26" fmla="*/ 1254 w 2046"/>
              <a:gd name="T27" fmla="*/ 740 h 1739"/>
              <a:gd name="T28" fmla="*/ 1758 w 2046"/>
              <a:gd name="T29" fmla="*/ 136 h 1739"/>
              <a:gd name="T30" fmla="*/ 1808 w 2046"/>
              <a:gd name="T31" fmla="*/ 209 h 1739"/>
              <a:gd name="T32" fmla="*/ 1892 w 2046"/>
              <a:gd name="T33" fmla="*/ 339 h 1739"/>
              <a:gd name="T34" fmla="*/ 1911 w 2046"/>
              <a:gd name="T35" fmla="*/ 414 h 1739"/>
              <a:gd name="T36" fmla="*/ 1761 w 2046"/>
              <a:gd name="T37" fmla="*/ 578 h 1739"/>
              <a:gd name="T38" fmla="*/ 1487 w 2046"/>
              <a:gd name="T39" fmla="*/ 873 h 1739"/>
              <a:gd name="T40" fmla="*/ 1263 w 2046"/>
              <a:gd name="T41" fmla="*/ 1111 h 1739"/>
              <a:gd name="T42" fmla="*/ 1004 w 2046"/>
              <a:gd name="T43" fmla="*/ 1402 h 1739"/>
              <a:gd name="T44" fmla="*/ 823 w 2046"/>
              <a:gd name="T45" fmla="*/ 1629 h 1739"/>
              <a:gd name="T46" fmla="*/ 731 w 2046"/>
              <a:gd name="T47" fmla="*/ 970 h 1739"/>
              <a:gd name="T48" fmla="*/ 546 w 2046"/>
              <a:gd name="T49" fmla="*/ 766 h 1739"/>
              <a:gd name="T50" fmla="*/ 428 w 2046"/>
              <a:gd name="T51" fmla="*/ 663 h 1739"/>
              <a:gd name="T52" fmla="*/ 340 w 2046"/>
              <a:gd name="T53" fmla="*/ 609 h 1739"/>
              <a:gd name="T54" fmla="*/ 276 w 2046"/>
              <a:gd name="T55" fmla="*/ 605 h 1739"/>
              <a:gd name="T56" fmla="*/ 219 w 2046"/>
              <a:gd name="T57" fmla="*/ 647 h 1739"/>
              <a:gd name="T58" fmla="*/ 135 w 2046"/>
              <a:gd name="T59" fmla="*/ 745 h 1739"/>
              <a:gd name="T60" fmla="*/ 24 w 2046"/>
              <a:gd name="T61" fmla="*/ 882 h 1739"/>
              <a:gd name="T62" fmla="*/ 0 w 2046"/>
              <a:gd name="T63" fmla="*/ 917 h 1739"/>
              <a:gd name="T64" fmla="*/ 10 w 2046"/>
              <a:gd name="T65" fmla="*/ 942 h 1739"/>
              <a:gd name="T66" fmla="*/ 154 w 2046"/>
              <a:gd name="T67" fmla="*/ 1066 h 1739"/>
              <a:gd name="T68" fmla="*/ 230 w 2046"/>
              <a:gd name="T69" fmla="*/ 1149 h 1739"/>
              <a:gd name="T70" fmla="*/ 351 w 2046"/>
              <a:gd name="T71" fmla="*/ 1285 h 1739"/>
              <a:gd name="T72" fmla="*/ 511 w 2046"/>
              <a:gd name="T73" fmla="*/ 1472 h 1739"/>
              <a:gd name="T74" fmla="*/ 666 w 2046"/>
              <a:gd name="T75" fmla="*/ 1628 h 1739"/>
              <a:gd name="T76" fmla="*/ 772 w 2046"/>
              <a:gd name="T77" fmla="*/ 1710 h 1739"/>
              <a:gd name="T78" fmla="*/ 835 w 2046"/>
              <a:gd name="T79" fmla="*/ 1739 h 1739"/>
              <a:gd name="T80" fmla="*/ 890 w 2046"/>
              <a:gd name="T81" fmla="*/ 1684 h 1739"/>
              <a:gd name="T82" fmla="*/ 979 w 2046"/>
              <a:gd name="T83" fmla="*/ 1565 h 1739"/>
              <a:gd name="T84" fmla="*/ 1277 w 2046"/>
              <a:gd name="T85" fmla="*/ 1227 h 1739"/>
              <a:gd name="T86" fmla="*/ 1375 w 2046"/>
              <a:gd name="T87" fmla="*/ 1120 h 1739"/>
              <a:gd name="T88" fmla="*/ 1611 w 2046"/>
              <a:gd name="T89" fmla="*/ 871 h 1739"/>
              <a:gd name="T90" fmla="*/ 1850 w 2046"/>
              <a:gd name="T91" fmla="*/ 616 h 1739"/>
              <a:gd name="T92" fmla="*/ 2014 w 2046"/>
              <a:gd name="T93" fmla="*/ 422 h 1739"/>
              <a:gd name="T94" fmla="*/ 2037 w 2046"/>
              <a:gd name="T95" fmla="*/ 353 h 1739"/>
              <a:gd name="T96" fmla="*/ 1994 w 2046"/>
              <a:gd name="T97" fmla="*/ 317 h 1739"/>
              <a:gd name="T98" fmla="*/ 1948 w 2046"/>
              <a:gd name="T99" fmla="*/ 265 h 1739"/>
              <a:gd name="T100" fmla="*/ 1860 w 2046"/>
              <a:gd name="T101" fmla="*/ 126 h 1739"/>
              <a:gd name="T102" fmla="*/ 1783 w 2046"/>
              <a:gd name="T103" fmla="*/ 36 h 1739"/>
              <a:gd name="T104" fmla="*/ 1717 w 2046"/>
              <a:gd name="T105" fmla="*/ 0 h 1739"/>
              <a:gd name="T106" fmla="*/ 1610 w 2046"/>
              <a:gd name="T107" fmla="*/ 164 h 1739"/>
              <a:gd name="T108" fmla="*/ 1465 w 2046"/>
              <a:gd name="T109" fmla="*/ 364 h 1739"/>
              <a:gd name="T110" fmla="*/ 1322 w 2046"/>
              <a:gd name="T111" fmla="*/ 533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6" h="1739">
                <a:moveTo>
                  <a:pt x="823" y="1629"/>
                </a:moveTo>
                <a:lnTo>
                  <a:pt x="809" y="1624"/>
                </a:lnTo>
                <a:lnTo>
                  <a:pt x="793" y="1616"/>
                </a:lnTo>
                <a:lnTo>
                  <a:pt x="776" y="1605"/>
                </a:lnTo>
                <a:lnTo>
                  <a:pt x="758" y="1592"/>
                </a:lnTo>
                <a:lnTo>
                  <a:pt x="738" y="1577"/>
                </a:lnTo>
                <a:lnTo>
                  <a:pt x="719" y="1559"/>
                </a:lnTo>
                <a:lnTo>
                  <a:pt x="697" y="1540"/>
                </a:lnTo>
                <a:lnTo>
                  <a:pt x="675" y="1518"/>
                </a:lnTo>
                <a:lnTo>
                  <a:pt x="630" y="1471"/>
                </a:lnTo>
                <a:lnTo>
                  <a:pt x="581" y="1419"/>
                </a:lnTo>
                <a:lnTo>
                  <a:pt x="531" y="1363"/>
                </a:lnTo>
                <a:lnTo>
                  <a:pt x="480" y="1304"/>
                </a:lnTo>
                <a:lnTo>
                  <a:pt x="378" y="1186"/>
                </a:lnTo>
                <a:lnTo>
                  <a:pt x="280" y="1075"/>
                </a:lnTo>
                <a:lnTo>
                  <a:pt x="233" y="1026"/>
                </a:lnTo>
                <a:lnTo>
                  <a:pt x="190" y="983"/>
                </a:lnTo>
                <a:lnTo>
                  <a:pt x="169" y="963"/>
                </a:lnTo>
                <a:lnTo>
                  <a:pt x="149" y="946"/>
                </a:lnTo>
                <a:lnTo>
                  <a:pt x="131" y="932"/>
                </a:lnTo>
                <a:lnTo>
                  <a:pt x="114" y="919"/>
                </a:lnTo>
                <a:lnTo>
                  <a:pt x="131" y="894"/>
                </a:lnTo>
                <a:lnTo>
                  <a:pt x="153" y="862"/>
                </a:lnTo>
                <a:lnTo>
                  <a:pt x="178" y="829"/>
                </a:lnTo>
                <a:lnTo>
                  <a:pt x="205" y="794"/>
                </a:lnTo>
                <a:lnTo>
                  <a:pt x="233" y="760"/>
                </a:lnTo>
                <a:lnTo>
                  <a:pt x="261" y="730"/>
                </a:lnTo>
                <a:lnTo>
                  <a:pt x="274" y="716"/>
                </a:lnTo>
                <a:lnTo>
                  <a:pt x="286" y="704"/>
                </a:lnTo>
                <a:lnTo>
                  <a:pt x="298" y="694"/>
                </a:lnTo>
                <a:lnTo>
                  <a:pt x="309" y="686"/>
                </a:lnTo>
                <a:lnTo>
                  <a:pt x="336" y="705"/>
                </a:lnTo>
                <a:lnTo>
                  <a:pt x="362" y="723"/>
                </a:lnTo>
                <a:lnTo>
                  <a:pt x="387" y="743"/>
                </a:lnTo>
                <a:lnTo>
                  <a:pt x="412" y="762"/>
                </a:lnTo>
                <a:lnTo>
                  <a:pt x="436" y="783"/>
                </a:lnTo>
                <a:lnTo>
                  <a:pt x="459" y="804"/>
                </a:lnTo>
                <a:lnTo>
                  <a:pt x="481" y="824"/>
                </a:lnTo>
                <a:lnTo>
                  <a:pt x="503" y="846"/>
                </a:lnTo>
                <a:lnTo>
                  <a:pt x="544" y="888"/>
                </a:lnTo>
                <a:lnTo>
                  <a:pt x="583" y="930"/>
                </a:lnTo>
                <a:lnTo>
                  <a:pt x="619" y="971"/>
                </a:lnTo>
                <a:lnTo>
                  <a:pt x="653" y="1011"/>
                </a:lnTo>
                <a:lnTo>
                  <a:pt x="709" y="1085"/>
                </a:lnTo>
                <a:lnTo>
                  <a:pt x="755" y="1146"/>
                </a:lnTo>
                <a:lnTo>
                  <a:pt x="773" y="1171"/>
                </a:lnTo>
                <a:lnTo>
                  <a:pt x="789" y="1190"/>
                </a:lnTo>
                <a:lnTo>
                  <a:pt x="801" y="1204"/>
                </a:lnTo>
                <a:lnTo>
                  <a:pt x="811" y="1213"/>
                </a:lnTo>
                <a:lnTo>
                  <a:pt x="816" y="1211"/>
                </a:lnTo>
                <a:lnTo>
                  <a:pt x="823" y="1209"/>
                </a:lnTo>
                <a:lnTo>
                  <a:pt x="828" y="1205"/>
                </a:lnTo>
                <a:lnTo>
                  <a:pt x="835" y="1201"/>
                </a:lnTo>
                <a:lnTo>
                  <a:pt x="848" y="1191"/>
                </a:lnTo>
                <a:lnTo>
                  <a:pt x="862" y="1179"/>
                </a:lnTo>
                <a:lnTo>
                  <a:pt x="876" y="1165"/>
                </a:lnTo>
                <a:lnTo>
                  <a:pt x="891" y="1150"/>
                </a:lnTo>
                <a:lnTo>
                  <a:pt x="906" y="1133"/>
                </a:lnTo>
                <a:lnTo>
                  <a:pt x="923" y="1114"/>
                </a:lnTo>
                <a:lnTo>
                  <a:pt x="955" y="1075"/>
                </a:lnTo>
                <a:lnTo>
                  <a:pt x="989" y="1035"/>
                </a:lnTo>
                <a:lnTo>
                  <a:pt x="1006" y="1014"/>
                </a:lnTo>
                <a:lnTo>
                  <a:pt x="1024" y="995"/>
                </a:lnTo>
                <a:lnTo>
                  <a:pt x="1041" y="976"/>
                </a:lnTo>
                <a:lnTo>
                  <a:pt x="1058" y="959"/>
                </a:lnTo>
                <a:lnTo>
                  <a:pt x="1093" y="923"/>
                </a:lnTo>
                <a:lnTo>
                  <a:pt x="1131" y="881"/>
                </a:lnTo>
                <a:lnTo>
                  <a:pt x="1172" y="835"/>
                </a:lnTo>
                <a:lnTo>
                  <a:pt x="1212" y="787"/>
                </a:lnTo>
                <a:lnTo>
                  <a:pt x="1254" y="740"/>
                </a:lnTo>
                <a:lnTo>
                  <a:pt x="1291" y="695"/>
                </a:lnTo>
                <a:lnTo>
                  <a:pt x="1327" y="655"/>
                </a:lnTo>
                <a:lnTo>
                  <a:pt x="1359" y="621"/>
                </a:lnTo>
                <a:lnTo>
                  <a:pt x="1753" y="123"/>
                </a:lnTo>
                <a:lnTo>
                  <a:pt x="1758" y="136"/>
                </a:lnTo>
                <a:lnTo>
                  <a:pt x="1764" y="149"/>
                </a:lnTo>
                <a:lnTo>
                  <a:pt x="1773" y="162"/>
                </a:lnTo>
                <a:lnTo>
                  <a:pt x="1783" y="175"/>
                </a:lnTo>
                <a:lnTo>
                  <a:pt x="1795" y="190"/>
                </a:lnTo>
                <a:lnTo>
                  <a:pt x="1808" y="209"/>
                </a:lnTo>
                <a:lnTo>
                  <a:pt x="1823" y="231"/>
                </a:lnTo>
                <a:lnTo>
                  <a:pt x="1839" y="257"/>
                </a:lnTo>
                <a:lnTo>
                  <a:pt x="1860" y="292"/>
                </a:lnTo>
                <a:lnTo>
                  <a:pt x="1880" y="325"/>
                </a:lnTo>
                <a:lnTo>
                  <a:pt x="1892" y="339"/>
                </a:lnTo>
                <a:lnTo>
                  <a:pt x="1904" y="353"/>
                </a:lnTo>
                <a:lnTo>
                  <a:pt x="1919" y="367"/>
                </a:lnTo>
                <a:lnTo>
                  <a:pt x="1937" y="380"/>
                </a:lnTo>
                <a:lnTo>
                  <a:pt x="1925" y="397"/>
                </a:lnTo>
                <a:lnTo>
                  <a:pt x="1911" y="414"/>
                </a:lnTo>
                <a:lnTo>
                  <a:pt x="1896" y="434"/>
                </a:lnTo>
                <a:lnTo>
                  <a:pt x="1878" y="453"/>
                </a:lnTo>
                <a:lnTo>
                  <a:pt x="1841" y="494"/>
                </a:lnTo>
                <a:lnTo>
                  <a:pt x="1801" y="537"/>
                </a:lnTo>
                <a:lnTo>
                  <a:pt x="1761" y="578"/>
                </a:lnTo>
                <a:lnTo>
                  <a:pt x="1723" y="619"/>
                </a:lnTo>
                <a:lnTo>
                  <a:pt x="1687" y="656"/>
                </a:lnTo>
                <a:lnTo>
                  <a:pt x="1659" y="690"/>
                </a:lnTo>
                <a:lnTo>
                  <a:pt x="1517" y="842"/>
                </a:lnTo>
                <a:lnTo>
                  <a:pt x="1487" y="873"/>
                </a:lnTo>
                <a:lnTo>
                  <a:pt x="1450" y="911"/>
                </a:lnTo>
                <a:lnTo>
                  <a:pt x="1409" y="955"/>
                </a:lnTo>
                <a:lnTo>
                  <a:pt x="1363" y="1003"/>
                </a:lnTo>
                <a:lnTo>
                  <a:pt x="1314" y="1056"/>
                </a:lnTo>
                <a:lnTo>
                  <a:pt x="1263" y="1111"/>
                </a:lnTo>
                <a:lnTo>
                  <a:pt x="1210" y="1169"/>
                </a:lnTo>
                <a:lnTo>
                  <a:pt x="1157" y="1228"/>
                </a:lnTo>
                <a:lnTo>
                  <a:pt x="1105" y="1287"/>
                </a:lnTo>
                <a:lnTo>
                  <a:pt x="1053" y="1345"/>
                </a:lnTo>
                <a:lnTo>
                  <a:pt x="1004" y="1402"/>
                </a:lnTo>
                <a:lnTo>
                  <a:pt x="959" y="1456"/>
                </a:lnTo>
                <a:lnTo>
                  <a:pt x="916" y="1507"/>
                </a:lnTo>
                <a:lnTo>
                  <a:pt x="879" y="1553"/>
                </a:lnTo>
                <a:lnTo>
                  <a:pt x="848" y="1594"/>
                </a:lnTo>
                <a:lnTo>
                  <a:pt x="823" y="1629"/>
                </a:lnTo>
                <a:close/>
                <a:moveTo>
                  <a:pt x="823" y="1090"/>
                </a:moveTo>
                <a:lnTo>
                  <a:pt x="807" y="1067"/>
                </a:lnTo>
                <a:lnTo>
                  <a:pt x="786" y="1039"/>
                </a:lnTo>
                <a:lnTo>
                  <a:pt x="760" y="1007"/>
                </a:lnTo>
                <a:lnTo>
                  <a:pt x="731" y="970"/>
                </a:lnTo>
                <a:lnTo>
                  <a:pt x="698" y="931"/>
                </a:lnTo>
                <a:lnTo>
                  <a:pt x="662" y="889"/>
                </a:lnTo>
                <a:lnTo>
                  <a:pt x="626" y="847"/>
                </a:lnTo>
                <a:lnTo>
                  <a:pt x="587" y="806"/>
                </a:lnTo>
                <a:lnTo>
                  <a:pt x="546" y="766"/>
                </a:lnTo>
                <a:lnTo>
                  <a:pt x="506" y="728"/>
                </a:lnTo>
                <a:lnTo>
                  <a:pt x="487" y="710"/>
                </a:lnTo>
                <a:lnTo>
                  <a:pt x="467" y="693"/>
                </a:lnTo>
                <a:lnTo>
                  <a:pt x="448" y="677"/>
                </a:lnTo>
                <a:lnTo>
                  <a:pt x="428" y="663"/>
                </a:lnTo>
                <a:lnTo>
                  <a:pt x="410" y="648"/>
                </a:lnTo>
                <a:lnTo>
                  <a:pt x="391" y="637"/>
                </a:lnTo>
                <a:lnTo>
                  <a:pt x="374" y="626"/>
                </a:lnTo>
                <a:lnTo>
                  <a:pt x="357" y="617"/>
                </a:lnTo>
                <a:lnTo>
                  <a:pt x="340" y="609"/>
                </a:lnTo>
                <a:lnTo>
                  <a:pt x="325" y="605"/>
                </a:lnTo>
                <a:lnTo>
                  <a:pt x="310" y="602"/>
                </a:lnTo>
                <a:lnTo>
                  <a:pt x="297" y="601"/>
                </a:lnTo>
                <a:lnTo>
                  <a:pt x="287" y="602"/>
                </a:lnTo>
                <a:lnTo>
                  <a:pt x="276" y="605"/>
                </a:lnTo>
                <a:lnTo>
                  <a:pt x="266" y="610"/>
                </a:lnTo>
                <a:lnTo>
                  <a:pt x="254" y="618"/>
                </a:lnTo>
                <a:lnTo>
                  <a:pt x="242" y="627"/>
                </a:lnTo>
                <a:lnTo>
                  <a:pt x="230" y="637"/>
                </a:lnTo>
                <a:lnTo>
                  <a:pt x="219" y="647"/>
                </a:lnTo>
                <a:lnTo>
                  <a:pt x="207" y="659"/>
                </a:lnTo>
                <a:lnTo>
                  <a:pt x="185" y="683"/>
                </a:lnTo>
                <a:lnTo>
                  <a:pt x="165" y="707"/>
                </a:lnTo>
                <a:lnTo>
                  <a:pt x="148" y="729"/>
                </a:lnTo>
                <a:lnTo>
                  <a:pt x="135" y="745"/>
                </a:lnTo>
                <a:lnTo>
                  <a:pt x="106" y="784"/>
                </a:lnTo>
                <a:lnTo>
                  <a:pt x="80" y="817"/>
                </a:lnTo>
                <a:lnTo>
                  <a:pt x="57" y="843"/>
                </a:lnTo>
                <a:lnTo>
                  <a:pt x="39" y="864"/>
                </a:lnTo>
                <a:lnTo>
                  <a:pt x="24" y="882"/>
                </a:lnTo>
                <a:lnTo>
                  <a:pt x="12" y="896"/>
                </a:lnTo>
                <a:lnTo>
                  <a:pt x="7" y="901"/>
                </a:lnTo>
                <a:lnTo>
                  <a:pt x="4" y="907"/>
                </a:lnTo>
                <a:lnTo>
                  <a:pt x="2" y="912"/>
                </a:lnTo>
                <a:lnTo>
                  <a:pt x="0" y="917"/>
                </a:lnTo>
                <a:lnTo>
                  <a:pt x="0" y="921"/>
                </a:lnTo>
                <a:lnTo>
                  <a:pt x="0" y="925"/>
                </a:lnTo>
                <a:lnTo>
                  <a:pt x="1" y="929"/>
                </a:lnTo>
                <a:lnTo>
                  <a:pt x="3" y="933"/>
                </a:lnTo>
                <a:lnTo>
                  <a:pt x="10" y="942"/>
                </a:lnTo>
                <a:lnTo>
                  <a:pt x="20" y="951"/>
                </a:lnTo>
                <a:lnTo>
                  <a:pt x="52" y="978"/>
                </a:lnTo>
                <a:lnTo>
                  <a:pt x="97" y="1020"/>
                </a:lnTo>
                <a:lnTo>
                  <a:pt x="128" y="1046"/>
                </a:lnTo>
                <a:lnTo>
                  <a:pt x="154" y="1066"/>
                </a:lnTo>
                <a:lnTo>
                  <a:pt x="166" y="1076"/>
                </a:lnTo>
                <a:lnTo>
                  <a:pt x="179" y="1088"/>
                </a:lnTo>
                <a:lnTo>
                  <a:pt x="192" y="1102"/>
                </a:lnTo>
                <a:lnTo>
                  <a:pt x="206" y="1120"/>
                </a:lnTo>
                <a:lnTo>
                  <a:pt x="230" y="1149"/>
                </a:lnTo>
                <a:lnTo>
                  <a:pt x="254" y="1177"/>
                </a:lnTo>
                <a:lnTo>
                  <a:pt x="277" y="1204"/>
                </a:lnTo>
                <a:lnTo>
                  <a:pt x="302" y="1230"/>
                </a:lnTo>
                <a:lnTo>
                  <a:pt x="327" y="1257"/>
                </a:lnTo>
                <a:lnTo>
                  <a:pt x="351" y="1285"/>
                </a:lnTo>
                <a:lnTo>
                  <a:pt x="376" y="1313"/>
                </a:lnTo>
                <a:lnTo>
                  <a:pt x="400" y="1342"/>
                </a:lnTo>
                <a:lnTo>
                  <a:pt x="436" y="1387"/>
                </a:lnTo>
                <a:lnTo>
                  <a:pt x="484" y="1442"/>
                </a:lnTo>
                <a:lnTo>
                  <a:pt x="511" y="1472"/>
                </a:lnTo>
                <a:lnTo>
                  <a:pt x="540" y="1504"/>
                </a:lnTo>
                <a:lnTo>
                  <a:pt x="570" y="1535"/>
                </a:lnTo>
                <a:lnTo>
                  <a:pt x="602" y="1567"/>
                </a:lnTo>
                <a:lnTo>
                  <a:pt x="633" y="1598"/>
                </a:lnTo>
                <a:lnTo>
                  <a:pt x="666" y="1628"/>
                </a:lnTo>
                <a:lnTo>
                  <a:pt x="697" y="1655"/>
                </a:lnTo>
                <a:lnTo>
                  <a:pt x="728" y="1680"/>
                </a:lnTo>
                <a:lnTo>
                  <a:pt x="743" y="1691"/>
                </a:lnTo>
                <a:lnTo>
                  <a:pt x="758" y="1700"/>
                </a:lnTo>
                <a:lnTo>
                  <a:pt x="772" y="1710"/>
                </a:lnTo>
                <a:lnTo>
                  <a:pt x="786" y="1719"/>
                </a:lnTo>
                <a:lnTo>
                  <a:pt x="799" y="1725"/>
                </a:lnTo>
                <a:lnTo>
                  <a:pt x="812" y="1732"/>
                </a:lnTo>
                <a:lnTo>
                  <a:pt x="824" y="1736"/>
                </a:lnTo>
                <a:lnTo>
                  <a:pt x="835" y="1739"/>
                </a:lnTo>
                <a:lnTo>
                  <a:pt x="845" y="1733"/>
                </a:lnTo>
                <a:lnTo>
                  <a:pt x="853" y="1724"/>
                </a:lnTo>
                <a:lnTo>
                  <a:pt x="862" y="1715"/>
                </a:lnTo>
                <a:lnTo>
                  <a:pt x="872" y="1706"/>
                </a:lnTo>
                <a:lnTo>
                  <a:pt x="890" y="1684"/>
                </a:lnTo>
                <a:lnTo>
                  <a:pt x="910" y="1659"/>
                </a:lnTo>
                <a:lnTo>
                  <a:pt x="928" y="1634"/>
                </a:lnTo>
                <a:lnTo>
                  <a:pt x="946" y="1609"/>
                </a:lnTo>
                <a:lnTo>
                  <a:pt x="963" y="1585"/>
                </a:lnTo>
                <a:lnTo>
                  <a:pt x="979" y="1565"/>
                </a:lnTo>
                <a:lnTo>
                  <a:pt x="1199" y="1307"/>
                </a:lnTo>
                <a:lnTo>
                  <a:pt x="1220" y="1287"/>
                </a:lnTo>
                <a:lnTo>
                  <a:pt x="1239" y="1267"/>
                </a:lnTo>
                <a:lnTo>
                  <a:pt x="1259" y="1249"/>
                </a:lnTo>
                <a:lnTo>
                  <a:pt x="1277" y="1227"/>
                </a:lnTo>
                <a:lnTo>
                  <a:pt x="1297" y="1203"/>
                </a:lnTo>
                <a:lnTo>
                  <a:pt x="1316" y="1180"/>
                </a:lnTo>
                <a:lnTo>
                  <a:pt x="1336" y="1160"/>
                </a:lnTo>
                <a:lnTo>
                  <a:pt x="1355" y="1139"/>
                </a:lnTo>
                <a:lnTo>
                  <a:pt x="1375" y="1120"/>
                </a:lnTo>
                <a:lnTo>
                  <a:pt x="1395" y="1099"/>
                </a:lnTo>
                <a:lnTo>
                  <a:pt x="1416" y="1078"/>
                </a:lnTo>
                <a:lnTo>
                  <a:pt x="1438" y="1057"/>
                </a:lnTo>
                <a:lnTo>
                  <a:pt x="1591" y="892"/>
                </a:lnTo>
                <a:lnTo>
                  <a:pt x="1611" y="871"/>
                </a:lnTo>
                <a:lnTo>
                  <a:pt x="1631" y="851"/>
                </a:lnTo>
                <a:lnTo>
                  <a:pt x="1650" y="833"/>
                </a:lnTo>
                <a:lnTo>
                  <a:pt x="1671" y="811"/>
                </a:lnTo>
                <a:lnTo>
                  <a:pt x="1829" y="640"/>
                </a:lnTo>
                <a:lnTo>
                  <a:pt x="1850" y="616"/>
                </a:lnTo>
                <a:lnTo>
                  <a:pt x="1879" y="583"/>
                </a:lnTo>
                <a:lnTo>
                  <a:pt x="1914" y="544"/>
                </a:lnTo>
                <a:lnTo>
                  <a:pt x="1950" y="502"/>
                </a:lnTo>
                <a:lnTo>
                  <a:pt x="1984" y="461"/>
                </a:lnTo>
                <a:lnTo>
                  <a:pt x="2014" y="422"/>
                </a:lnTo>
                <a:lnTo>
                  <a:pt x="2026" y="405"/>
                </a:lnTo>
                <a:lnTo>
                  <a:pt x="2035" y="390"/>
                </a:lnTo>
                <a:lnTo>
                  <a:pt x="2043" y="377"/>
                </a:lnTo>
                <a:lnTo>
                  <a:pt x="2046" y="367"/>
                </a:lnTo>
                <a:lnTo>
                  <a:pt x="2037" y="353"/>
                </a:lnTo>
                <a:lnTo>
                  <a:pt x="2028" y="342"/>
                </a:lnTo>
                <a:lnTo>
                  <a:pt x="2021" y="336"/>
                </a:lnTo>
                <a:lnTo>
                  <a:pt x="2015" y="330"/>
                </a:lnTo>
                <a:lnTo>
                  <a:pt x="2005" y="324"/>
                </a:lnTo>
                <a:lnTo>
                  <a:pt x="1994" y="317"/>
                </a:lnTo>
                <a:lnTo>
                  <a:pt x="1988" y="313"/>
                </a:lnTo>
                <a:lnTo>
                  <a:pt x="1980" y="307"/>
                </a:lnTo>
                <a:lnTo>
                  <a:pt x="1971" y="297"/>
                </a:lnTo>
                <a:lnTo>
                  <a:pt x="1961" y="283"/>
                </a:lnTo>
                <a:lnTo>
                  <a:pt x="1948" y="265"/>
                </a:lnTo>
                <a:lnTo>
                  <a:pt x="1932" y="242"/>
                </a:lnTo>
                <a:lnTo>
                  <a:pt x="1914" y="213"/>
                </a:lnTo>
                <a:lnTo>
                  <a:pt x="1893" y="178"/>
                </a:lnTo>
                <a:lnTo>
                  <a:pt x="1877" y="153"/>
                </a:lnTo>
                <a:lnTo>
                  <a:pt x="1860" y="126"/>
                </a:lnTo>
                <a:lnTo>
                  <a:pt x="1840" y="99"/>
                </a:lnTo>
                <a:lnTo>
                  <a:pt x="1819" y="72"/>
                </a:lnTo>
                <a:lnTo>
                  <a:pt x="1807" y="59"/>
                </a:lnTo>
                <a:lnTo>
                  <a:pt x="1795" y="47"/>
                </a:lnTo>
                <a:lnTo>
                  <a:pt x="1783" y="36"/>
                </a:lnTo>
                <a:lnTo>
                  <a:pt x="1770" y="26"/>
                </a:lnTo>
                <a:lnTo>
                  <a:pt x="1757" y="18"/>
                </a:lnTo>
                <a:lnTo>
                  <a:pt x="1744" y="10"/>
                </a:lnTo>
                <a:lnTo>
                  <a:pt x="1730" y="5"/>
                </a:lnTo>
                <a:lnTo>
                  <a:pt x="1717" y="0"/>
                </a:lnTo>
                <a:lnTo>
                  <a:pt x="1706" y="13"/>
                </a:lnTo>
                <a:lnTo>
                  <a:pt x="1688" y="39"/>
                </a:lnTo>
                <a:lnTo>
                  <a:pt x="1667" y="75"/>
                </a:lnTo>
                <a:lnTo>
                  <a:pt x="1640" y="118"/>
                </a:lnTo>
                <a:lnTo>
                  <a:pt x="1610" y="164"/>
                </a:lnTo>
                <a:lnTo>
                  <a:pt x="1580" y="211"/>
                </a:lnTo>
                <a:lnTo>
                  <a:pt x="1550" y="256"/>
                </a:lnTo>
                <a:lnTo>
                  <a:pt x="1520" y="295"/>
                </a:lnTo>
                <a:lnTo>
                  <a:pt x="1493" y="329"/>
                </a:lnTo>
                <a:lnTo>
                  <a:pt x="1465" y="364"/>
                </a:lnTo>
                <a:lnTo>
                  <a:pt x="1438" y="399"/>
                </a:lnTo>
                <a:lnTo>
                  <a:pt x="1410" y="432"/>
                </a:lnTo>
                <a:lnTo>
                  <a:pt x="1380" y="466"/>
                </a:lnTo>
                <a:lnTo>
                  <a:pt x="1351" y="500"/>
                </a:lnTo>
                <a:lnTo>
                  <a:pt x="1322" y="533"/>
                </a:lnTo>
                <a:lnTo>
                  <a:pt x="1291" y="567"/>
                </a:lnTo>
                <a:lnTo>
                  <a:pt x="823" y="109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49" name="Freeform 46"/>
          <p:cNvSpPr>
            <a:spLocks noEditPoints="1"/>
          </p:cNvSpPr>
          <p:nvPr/>
        </p:nvSpPr>
        <p:spPr bwMode="auto">
          <a:xfrm>
            <a:off x="5491374" y="920815"/>
            <a:ext cx="427756" cy="448843"/>
          </a:xfrm>
          <a:custGeom>
            <a:avLst/>
            <a:gdLst>
              <a:gd name="T0" fmla="*/ 996 w 1700"/>
              <a:gd name="T1" fmla="*/ 982 h 1787"/>
              <a:gd name="T2" fmla="*/ 1014 w 1700"/>
              <a:gd name="T3" fmla="*/ 1007 h 1787"/>
              <a:gd name="T4" fmla="*/ 1046 w 1700"/>
              <a:gd name="T5" fmla="*/ 1018 h 1787"/>
              <a:gd name="T6" fmla="*/ 1208 w 1700"/>
              <a:gd name="T7" fmla="*/ 1010 h 1787"/>
              <a:gd name="T8" fmla="*/ 1418 w 1700"/>
              <a:gd name="T9" fmla="*/ 995 h 1787"/>
              <a:gd name="T10" fmla="*/ 1552 w 1700"/>
              <a:gd name="T11" fmla="*/ 997 h 1787"/>
              <a:gd name="T12" fmla="*/ 1502 w 1700"/>
              <a:gd name="T13" fmla="*/ 1059 h 1787"/>
              <a:gd name="T14" fmla="*/ 1337 w 1700"/>
              <a:gd name="T15" fmla="*/ 1214 h 1787"/>
              <a:gd name="T16" fmla="*/ 993 w 1700"/>
              <a:gd name="T17" fmla="*/ 1523 h 1787"/>
              <a:gd name="T18" fmla="*/ 888 w 1700"/>
              <a:gd name="T19" fmla="*/ 1641 h 1787"/>
              <a:gd name="T20" fmla="*/ 835 w 1700"/>
              <a:gd name="T21" fmla="*/ 1675 h 1787"/>
              <a:gd name="T22" fmla="*/ 743 w 1700"/>
              <a:gd name="T23" fmla="*/ 1619 h 1787"/>
              <a:gd name="T24" fmla="*/ 525 w 1700"/>
              <a:gd name="T25" fmla="*/ 1447 h 1787"/>
              <a:gd name="T26" fmla="*/ 179 w 1700"/>
              <a:gd name="T27" fmla="*/ 1093 h 1787"/>
              <a:gd name="T28" fmla="*/ 193 w 1700"/>
              <a:gd name="T29" fmla="*/ 1016 h 1787"/>
              <a:gd name="T30" fmla="*/ 369 w 1700"/>
              <a:gd name="T31" fmla="*/ 1016 h 1787"/>
              <a:gd name="T32" fmla="*/ 541 w 1700"/>
              <a:gd name="T33" fmla="*/ 1006 h 1787"/>
              <a:gd name="T34" fmla="*/ 634 w 1700"/>
              <a:gd name="T35" fmla="*/ 999 h 1787"/>
              <a:gd name="T36" fmla="*/ 648 w 1700"/>
              <a:gd name="T37" fmla="*/ 967 h 1787"/>
              <a:gd name="T38" fmla="*/ 717 w 1700"/>
              <a:gd name="T39" fmla="*/ 93 h 1787"/>
              <a:gd name="T40" fmla="*/ 811 w 1700"/>
              <a:gd name="T41" fmla="*/ 85 h 1787"/>
              <a:gd name="T42" fmla="*/ 950 w 1700"/>
              <a:gd name="T43" fmla="*/ 102 h 1787"/>
              <a:gd name="T44" fmla="*/ 1002 w 1700"/>
              <a:gd name="T45" fmla="*/ 119 h 1787"/>
              <a:gd name="T46" fmla="*/ 1022 w 1700"/>
              <a:gd name="T47" fmla="*/ 152 h 1787"/>
              <a:gd name="T48" fmla="*/ 1027 w 1700"/>
              <a:gd name="T49" fmla="*/ 267 h 1787"/>
              <a:gd name="T50" fmla="*/ 1009 w 1700"/>
              <a:gd name="T51" fmla="*/ 577 h 1787"/>
              <a:gd name="T52" fmla="*/ 991 w 1700"/>
              <a:gd name="T53" fmla="*/ 884 h 1787"/>
              <a:gd name="T54" fmla="*/ 554 w 1700"/>
              <a:gd name="T55" fmla="*/ 119 h 1787"/>
              <a:gd name="T56" fmla="*/ 563 w 1700"/>
              <a:gd name="T57" fmla="*/ 232 h 1787"/>
              <a:gd name="T58" fmla="*/ 555 w 1700"/>
              <a:gd name="T59" fmla="*/ 719 h 1787"/>
              <a:gd name="T60" fmla="*/ 563 w 1700"/>
              <a:gd name="T61" fmla="*/ 918 h 1787"/>
              <a:gd name="T62" fmla="*/ 485 w 1700"/>
              <a:gd name="T63" fmla="*/ 927 h 1787"/>
              <a:gd name="T64" fmla="*/ 82 w 1700"/>
              <a:gd name="T65" fmla="*/ 927 h 1787"/>
              <a:gd name="T66" fmla="*/ 14 w 1700"/>
              <a:gd name="T67" fmla="*/ 930 h 1787"/>
              <a:gd name="T68" fmla="*/ 1 w 1700"/>
              <a:gd name="T69" fmla="*/ 965 h 1787"/>
              <a:gd name="T70" fmla="*/ 28 w 1700"/>
              <a:gd name="T71" fmla="*/ 1030 h 1787"/>
              <a:gd name="T72" fmla="*/ 128 w 1700"/>
              <a:gd name="T73" fmla="*/ 1168 h 1787"/>
              <a:gd name="T74" fmla="*/ 283 w 1700"/>
              <a:gd name="T75" fmla="*/ 1341 h 1787"/>
              <a:gd name="T76" fmla="*/ 417 w 1700"/>
              <a:gd name="T77" fmla="*/ 1462 h 1787"/>
              <a:gd name="T78" fmla="*/ 669 w 1700"/>
              <a:gd name="T79" fmla="*/ 1677 h 1787"/>
              <a:gd name="T80" fmla="*/ 789 w 1700"/>
              <a:gd name="T81" fmla="*/ 1756 h 1787"/>
              <a:gd name="T82" fmla="*/ 868 w 1700"/>
              <a:gd name="T83" fmla="*/ 1787 h 1787"/>
              <a:gd name="T84" fmla="*/ 989 w 1700"/>
              <a:gd name="T85" fmla="*/ 1657 h 1787"/>
              <a:gd name="T86" fmla="*/ 1203 w 1700"/>
              <a:gd name="T87" fmla="*/ 1448 h 1787"/>
              <a:gd name="T88" fmla="*/ 1565 w 1700"/>
              <a:gd name="T89" fmla="*/ 1121 h 1787"/>
              <a:gd name="T90" fmla="*/ 1692 w 1700"/>
              <a:gd name="T91" fmla="*/ 985 h 1787"/>
              <a:gd name="T92" fmla="*/ 1666 w 1700"/>
              <a:gd name="T93" fmla="*/ 940 h 1787"/>
              <a:gd name="T94" fmla="*/ 1579 w 1700"/>
              <a:gd name="T95" fmla="*/ 912 h 1787"/>
              <a:gd name="T96" fmla="*/ 1445 w 1700"/>
              <a:gd name="T97" fmla="*/ 904 h 1787"/>
              <a:gd name="T98" fmla="*/ 1213 w 1700"/>
              <a:gd name="T99" fmla="*/ 920 h 1787"/>
              <a:gd name="T100" fmla="*/ 1078 w 1700"/>
              <a:gd name="T101" fmla="*/ 888 h 1787"/>
              <a:gd name="T102" fmla="*/ 1094 w 1700"/>
              <a:gd name="T103" fmla="*/ 621 h 1787"/>
              <a:gd name="T104" fmla="*/ 1112 w 1700"/>
              <a:gd name="T105" fmla="*/ 333 h 1787"/>
              <a:gd name="T106" fmla="*/ 1108 w 1700"/>
              <a:gd name="T107" fmla="*/ 144 h 1787"/>
              <a:gd name="T108" fmla="*/ 1093 w 1700"/>
              <a:gd name="T109" fmla="*/ 71 h 1787"/>
              <a:gd name="T110" fmla="*/ 1067 w 1700"/>
              <a:gd name="T111" fmla="*/ 48 h 1787"/>
              <a:gd name="T112" fmla="*/ 954 w 1700"/>
              <a:gd name="T113" fmla="*/ 15 h 1787"/>
              <a:gd name="T114" fmla="*/ 790 w 1700"/>
              <a:gd name="T115" fmla="*/ 0 h 1787"/>
              <a:gd name="T116" fmla="*/ 630 w 1700"/>
              <a:gd name="T117" fmla="*/ 19 h 1787"/>
              <a:gd name="T118" fmla="*/ 551 w 1700"/>
              <a:gd name="T119" fmla="*/ 4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0" h="1787">
                <a:moveTo>
                  <a:pt x="991" y="930"/>
                </a:moveTo>
                <a:lnTo>
                  <a:pt x="991" y="950"/>
                </a:lnTo>
                <a:lnTo>
                  <a:pt x="993" y="968"/>
                </a:lnTo>
                <a:lnTo>
                  <a:pt x="995" y="975"/>
                </a:lnTo>
                <a:lnTo>
                  <a:pt x="996" y="982"/>
                </a:lnTo>
                <a:lnTo>
                  <a:pt x="1000" y="988"/>
                </a:lnTo>
                <a:lnTo>
                  <a:pt x="1002" y="994"/>
                </a:lnTo>
                <a:lnTo>
                  <a:pt x="1005" y="998"/>
                </a:lnTo>
                <a:lnTo>
                  <a:pt x="1009" y="1003"/>
                </a:lnTo>
                <a:lnTo>
                  <a:pt x="1014" y="1007"/>
                </a:lnTo>
                <a:lnTo>
                  <a:pt x="1019" y="1010"/>
                </a:lnTo>
                <a:lnTo>
                  <a:pt x="1025" y="1012"/>
                </a:lnTo>
                <a:lnTo>
                  <a:pt x="1031" y="1015"/>
                </a:lnTo>
                <a:lnTo>
                  <a:pt x="1038" y="1017"/>
                </a:lnTo>
                <a:lnTo>
                  <a:pt x="1046" y="1018"/>
                </a:lnTo>
                <a:lnTo>
                  <a:pt x="1064" y="1019"/>
                </a:lnTo>
                <a:lnTo>
                  <a:pt x="1085" y="1020"/>
                </a:lnTo>
                <a:lnTo>
                  <a:pt x="1110" y="1019"/>
                </a:lnTo>
                <a:lnTo>
                  <a:pt x="1139" y="1017"/>
                </a:lnTo>
                <a:lnTo>
                  <a:pt x="1208" y="1010"/>
                </a:lnTo>
                <a:lnTo>
                  <a:pt x="1296" y="1003"/>
                </a:lnTo>
                <a:lnTo>
                  <a:pt x="1326" y="1000"/>
                </a:lnTo>
                <a:lnTo>
                  <a:pt x="1357" y="998"/>
                </a:lnTo>
                <a:lnTo>
                  <a:pt x="1387" y="996"/>
                </a:lnTo>
                <a:lnTo>
                  <a:pt x="1418" y="995"/>
                </a:lnTo>
                <a:lnTo>
                  <a:pt x="1450" y="994"/>
                </a:lnTo>
                <a:lnTo>
                  <a:pt x="1483" y="993"/>
                </a:lnTo>
                <a:lnTo>
                  <a:pt x="1517" y="992"/>
                </a:lnTo>
                <a:lnTo>
                  <a:pt x="1554" y="992"/>
                </a:lnTo>
                <a:lnTo>
                  <a:pt x="1552" y="997"/>
                </a:lnTo>
                <a:lnTo>
                  <a:pt x="1548" y="1004"/>
                </a:lnTo>
                <a:lnTo>
                  <a:pt x="1543" y="1011"/>
                </a:lnTo>
                <a:lnTo>
                  <a:pt x="1538" y="1019"/>
                </a:lnTo>
                <a:lnTo>
                  <a:pt x="1521" y="1038"/>
                </a:lnTo>
                <a:lnTo>
                  <a:pt x="1502" y="1059"/>
                </a:lnTo>
                <a:lnTo>
                  <a:pt x="1479" y="1083"/>
                </a:lnTo>
                <a:lnTo>
                  <a:pt x="1453" y="1108"/>
                </a:lnTo>
                <a:lnTo>
                  <a:pt x="1426" y="1134"/>
                </a:lnTo>
                <a:lnTo>
                  <a:pt x="1397" y="1161"/>
                </a:lnTo>
                <a:lnTo>
                  <a:pt x="1337" y="1214"/>
                </a:lnTo>
                <a:lnTo>
                  <a:pt x="1281" y="1263"/>
                </a:lnTo>
                <a:lnTo>
                  <a:pt x="1232" y="1304"/>
                </a:lnTo>
                <a:lnTo>
                  <a:pt x="1197" y="1333"/>
                </a:lnTo>
                <a:lnTo>
                  <a:pt x="1018" y="1496"/>
                </a:lnTo>
                <a:lnTo>
                  <a:pt x="993" y="1523"/>
                </a:lnTo>
                <a:lnTo>
                  <a:pt x="970" y="1548"/>
                </a:lnTo>
                <a:lnTo>
                  <a:pt x="949" y="1572"/>
                </a:lnTo>
                <a:lnTo>
                  <a:pt x="929" y="1596"/>
                </a:lnTo>
                <a:lnTo>
                  <a:pt x="909" y="1619"/>
                </a:lnTo>
                <a:lnTo>
                  <a:pt x="888" y="1641"/>
                </a:lnTo>
                <a:lnTo>
                  <a:pt x="878" y="1651"/>
                </a:lnTo>
                <a:lnTo>
                  <a:pt x="867" y="1660"/>
                </a:lnTo>
                <a:lnTo>
                  <a:pt x="855" y="1669"/>
                </a:lnTo>
                <a:lnTo>
                  <a:pt x="845" y="1678"/>
                </a:lnTo>
                <a:lnTo>
                  <a:pt x="835" y="1675"/>
                </a:lnTo>
                <a:lnTo>
                  <a:pt x="825" y="1670"/>
                </a:lnTo>
                <a:lnTo>
                  <a:pt x="814" y="1665"/>
                </a:lnTo>
                <a:lnTo>
                  <a:pt x="801" y="1657"/>
                </a:lnTo>
                <a:lnTo>
                  <a:pt x="774" y="1640"/>
                </a:lnTo>
                <a:lnTo>
                  <a:pt x="743" y="1619"/>
                </a:lnTo>
                <a:lnTo>
                  <a:pt x="709" y="1594"/>
                </a:lnTo>
                <a:lnTo>
                  <a:pt x="673" y="1567"/>
                </a:lnTo>
                <a:lnTo>
                  <a:pt x="636" y="1539"/>
                </a:lnTo>
                <a:lnTo>
                  <a:pt x="598" y="1508"/>
                </a:lnTo>
                <a:lnTo>
                  <a:pt x="525" y="1447"/>
                </a:lnTo>
                <a:lnTo>
                  <a:pt x="457" y="1388"/>
                </a:lnTo>
                <a:lnTo>
                  <a:pt x="402" y="1337"/>
                </a:lnTo>
                <a:lnTo>
                  <a:pt x="364" y="1301"/>
                </a:lnTo>
                <a:lnTo>
                  <a:pt x="200" y="1121"/>
                </a:lnTo>
                <a:lnTo>
                  <a:pt x="179" y="1093"/>
                </a:lnTo>
                <a:lnTo>
                  <a:pt x="159" y="1069"/>
                </a:lnTo>
                <a:lnTo>
                  <a:pt x="142" y="1044"/>
                </a:lnTo>
                <a:lnTo>
                  <a:pt x="122" y="1016"/>
                </a:lnTo>
                <a:lnTo>
                  <a:pt x="157" y="1016"/>
                </a:lnTo>
                <a:lnTo>
                  <a:pt x="193" y="1016"/>
                </a:lnTo>
                <a:lnTo>
                  <a:pt x="228" y="1016"/>
                </a:lnTo>
                <a:lnTo>
                  <a:pt x="263" y="1016"/>
                </a:lnTo>
                <a:lnTo>
                  <a:pt x="298" y="1016"/>
                </a:lnTo>
                <a:lnTo>
                  <a:pt x="334" y="1016"/>
                </a:lnTo>
                <a:lnTo>
                  <a:pt x="369" y="1016"/>
                </a:lnTo>
                <a:lnTo>
                  <a:pt x="403" y="1017"/>
                </a:lnTo>
                <a:lnTo>
                  <a:pt x="446" y="1016"/>
                </a:lnTo>
                <a:lnTo>
                  <a:pt x="479" y="1012"/>
                </a:lnTo>
                <a:lnTo>
                  <a:pt x="510" y="1009"/>
                </a:lnTo>
                <a:lnTo>
                  <a:pt x="541" y="1006"/>
                </a:lnTo>
                <a:lnTo>
                  <a:pt x="581" y="1006"/>
                </a:lnTo>
                <a:lnTo>
                  <a:pt x="615" y="1005"/>
                </a:lnTo>
                <a:lnTo>
                  <a:pt x="622" y="1004"/>
                </a:lnTo>
                <a:lnTo>
                  <a:pt x="629" y="1002"/>
                </a:lnTo>
                <a:lnTo>
                  <a:pt x="634" y="999"/>
                </a:lnTo>
                <a:lnTo>
                  <a:pt x="640" y="995"/>
                </a:lnTo>
                <a:lnTo>
                  <a:pt x="643" y="991"/>
                </a:lnTo>
                <a:lnTo>
                  <a:pt x="646" y="984"/>
                </a:lnTo>
                <a:lnTo>
                  <a:pt x="647" y="977"/>
                </a:lnTo>
                <a:lnTo>
                  <a:pt x="648" y="967"/>
                </a:lnTo>
                <a:lnTo>
                  <a:pt x="648" y="97"/>
                </a:lnTo>
                <a:lnTo>
                  <a:pt x="669" y="97"/>
                </a:lnTo>
                <a:lnTo>
                  <a:pt x="686" y="96"/>
                </a:lnTo>
                <a:lnTo>
                  <a:pt x="703" y="95"/>
                </a:lnTo>
                <a:lnTo>
                  <a:pt x="717" y="93"/>
                </a:lnTo>
                <a:lnTo>
                  <a:pt x="741" y="90"/>
                </a:lnTo>
                <a:lnTo>
                  <a:pt x="765" y="86"/>
                </a:lnTo>
                <a:lnTo>
                  <a:pt x="778" y="85"/>
                </a:lnTo>
                <a:lnTo>
                  <a:pt x="794" y="84"/>
                </a:lnTo>
                <a:lnTo>
                  <a:pt x="811" y="85"/>
                </a:lnTo>
                <a:lnTo>
                  <a:pt x="832" y="86"/>
                </a:lnTo>
                <a:lnTo>
                  <a:pt x="854" y="89"/>
                </a:lnTo>
                <a:lnTo>
                  <a:pt x="881" y="92"/>
                </a:lnTo>
                <a:lnTo>
                  <a:pt x="913" y="96"/>
                </a:lnTo>
                <a:lnTo>
                  <a:pt x="950" y="102"/>
                </a:lnTo>
                <a:lnTo>
                  <a:pt x="963" y="105"/>
                </a:lnTo>
                <a:lnTo>
                  <a:pt x="975" y="107"/>
                </a:lnTo>
                <a:lnTo>
                  <a:pt x="986" y="110"/>
                </a:lnTo>
                <a:lnTo>
                  <a:pt x="994" y="115"/>
                </a:lnTo>
                <a:lnTo>
                  <a:pt x="1002" y="119"/>
                </a:lnTo>
                <a:lnTo>
                  <a:pt x="1007" y="124"/>
                </a:lnTo>
                <a:lnTo>
                  <a:pt x="1013" y="130"/>
                </a:lnTo>
                <a:lnTo>
                  <a:pt x="1017" y="136"/>
                </a:lnTo>
                <a:lnTo>
                  <a:pt x="1020" y="144"/>
                </a:lnTo>
                <a:lnTo>
                  <a:pt x="1022" y="152"/>
                </a:lnTo>
                <a:lnTo>
                  <a:pt x="1025" y="160"/>
                </a:lnTo>
                <a:lnTo>
                  <a:pt x="1026" y="171"/>
                </a:lnTo>
                <a:lnTo>
                  <a:pt x="1028" y="193"/>
                </a:lnTo>
                <a:lnTo>
                  <a:pt x="1028" y="220"/>
                </a:lnTo>
                <a:lnTo>
                  <a:pt x="1027" y="267"/>
                </a:lnTo>
                <a:lnTo>
                  <a:pt x="1026" y="313"/>
                </a:lnTo>
                <a:lnTo>
                  <a:pt x="1025" y="359"/>
                </a:lnTo>
                <a:lnTo>
                  <a:pt x="1022" y="403"/>
                </a:lnTo>
                <a:lnTo>
                  <a:pt x="1016" y="491"/>
                </a:lnTo>
                <a:lnTo>
                  <a:pt x="1009" y="577"/>
                </a:lnTo>
                <a:lnTo>
                  <a:pt x="1003" y="663"/>
                </a:lnTo>
                <a:lnTo>
                  <a:pt x="996" y="750"/>
                </a:lnTo>
                <a:lnTo>
                  <a:pt x="994" y="794"/>
                </a:lnTo>
                <a:lnTo>
                  <a:pt x="992" y="839"/>
                </a:lnTo>
                <a:lnTo>
                  <a:pt x="991" y="884"/>
                </a:lnTo>
                <a:lnTo>
                  <a:pt x="991" y="930"/>
                </a:lnTo>
                <a:close/>
                <a:moveTo>
                  <a:pt x="551" y="48"/>
                </a:moveTo>
                <a:lnTo>
                  <a:pt x="551" y="76"/>
                </a:lnTo>
                <a:lnTo>
                  <a:pt x="553" y="98"/>
                </a:lnTo>
                <a:lnTo>
                  <a:pt x="554" y="119"/>
                </a:lnTo>
                <a:lnTo>
                  <a:pt x="556" y="139"/>
                </a:lnTo>
                <a:lnTo>
                  <a:pt x="558" y="159"/>
                </a:lnTo>
                <a:lnTo>
                  <a:pt x="560" y="180"/>
                </a:lnTo>
                <a:lnTo>
                  <a:pt x="563" y="204"/>
                </a:lnTo>
                <a:lnTo>
                  <a:pt x="563" y="232"/>
                </a:lnTo>
                <a:lnTo>
                  <a:pt x="562" y="296"/>
                </a:lnTo>
                <a:lnTo>
                  <a:pt x="560" y="388"/>
                </a:lnTo>
                <a:lnTo>
                  <a:pt x="558" y="496"/>
                </a:lnTo>
                <a:lnTo>
                  <a:pt x="556" y="610"/>
                </a:lnTo>
                <a:lnTo>
                  <a:pt x="555" y="719"/>
                </a:lnTo>
                <a:lnTo>
                  <a:pt x="556" y="815"/>
                </a:lnTo>
                <a:lnTo>
                  <a:pt x="556" y="853"/>
                </a:lnTo>
                <a:lnTo>
                  <a:pt x="558" y="884"/>
                </a:lnTo>
                <a:lnTo>
                  <a:pt x="560" y="906"/>
                </a:lnTo>
                <a:lnTo>
                  <a:pt x="563" y="918"/>
                </a:lnTo>
                <a:lnTo>
                  <a:pt x="542" y="919"/>
                </a:lnTo>
                <a:lnTo>
                  <a:pt x="525" y="920"/>
                </a:lnTo>
                <a:lnTo>
                  <a:pt x="511" y="922"/>
                </a:lnTo>
                <a:lnTo>
                  <a:pt x="498" y="924"/>
                </a:lnTo>
                <a:lnTo>
                  <a:pt x="485" y="927"/>
                </a:lnTo>
                <a:lnTo>
                  <a:pt x="469" y="929"/>
                </a:lnTo>
                <a:lnTo>
                  <a:pt x="451" y="930"/>
                </a:lnTo>
                <a:lnTo>
                  <a:pt x="428" y="930"/>
                </a:lnTo>
                <a:lnTo>
                  <a:pt x="110" y="930"/>
                </a:lnTo>
                <a:lnTo>
                  <a:pt x="82" y="927"/>
                </a:lnTo>
                <a:lnTo>
                  <a:pt x="46" y="923"/>
                </a:lnTo>
                <a:lnTo>
                  <a:pt x="37" y="923"/>
                </a:lnTo>
                <a:lnTo>
                  <a:pt x="28" y="924"/>
                </a:lnTo>
                <a:lnTo>
                  <a:pt x="20" y="927"/>
                </a:lnTo>
                <a:lnTo>
                  <a:pt x="14" y="930"/>
                </a:lnTo>
                <a:lnTo>
                  <a:pt x="7" y="933"/>
                </a:lnTo>
                <a:lnTo>
                  <a:pt x="3" y="940"/>
                </a:lnTo>
                <a:lnTo>
                  <a:pt x="1" y="946"/>
                </a:lnTo>
                <a:lnTo>
                  <a:pt x="0" y="955"/>
                </a:lnTo>
                <a:lnTo>
                  <a:pt x="1" y="965"/>
                </a:lnTo>
                <a:lnTo>
                  <a:pt x="3" y="975"/>
                </a:lnTo>
                <a:lnTo>
                  <a:pt x="7" y="987"/>
                </a:lnTo>
                <a:lnTo>
                  <a:pt x="13" y="1000"/>
                </a:lnTo>
                <a:lnTo>
                  <a:pt x="19" y="1015"/>
                </a:lnTo>
                <a:lnTo>
                  <a:pt x="28" y="1030"/>
                </a:lnTo>
                <a:lnTo>
                  <a:pt x="37" y="1045"/>
                </a:lnTo>
                <a:lnTo>
                  <a:pt x="48" y="1061"/>
                </a:lnTo>
                <a:lnTo>
                  <a:pt x="71" y="1096"/>
                </a:lnTo>
                <a:lnTo>
                  <a:pt x="98" y="1132"/>
                </a:lnTo>
                <a:lnTo>
                  <a:pt x="128" y="1168"/>
                </a:lnTo>
                <a:lnTo>
                  <a:pt x="158" y="1204"/>
                </a:lnTo>
                <a:lnTo>
                  <a:pt x="190" y="1241"/>
                </a:lnTo>
                <a:lnTo>
                  <a:pt x="222" y="1276"/>
                </a:lnTo>
                <a:lnTo>
                  <a:pt x="254" y="1310"/>
                </a:lnTo>
                <a:lnTo>
                  <a:pt x="283" y="1341"/>
                </a:lnTo>
                <a:lnTo>
                  <a:pt x="311" y="1368"/>
                </a:lnTo>
                <a:lnTo>
                  <a:pt x="336" y="1392"/>
                </a:lnTo>
                <a:lnTo>
                  <a:pt x="358" y="1412"/>
                </a:lnTo>
                <a:lnTo>
                  <a:pt x="374" y="1425"/>
                </a:lnTo>
                <a:lnTo>
                  <a:pt x="417" y="1462"/>
                </a:lnTo>
                <a:lnTo>
                  <a:pt x="470" y="1510"/>
                </a:lnTo>
                <a:lnTo>
                  <a:pt x="532" y="1564"/>
                </a:lnTo>
                <a:lnTo>
                  <a:pt x="600" y="1621"/>
                </a:lnTo>
                <a:lnTo>
                  <a:pt x="634" y="1650"/>
                </a:lnTo>
                <a:lnTo>
                  <a:pt x="669" y="1677"/>
                </a:lnTo>
                <a:lnTo>
                  <a:pt x="704" y="1703"/>
                </a:lnTo>
                <a:lnTo>
                  <a:pt x="738" y="1727"/>
                </a:lnTo>
                <a:lnTo>
                  <a:pt x="756" y="1737"/>
                </a:lnTo>
                <a:lnTo>
                  <a:pt x="773" y="1747"/>
                </a:lnTo>
                <a:lnTo>
                  <a:pt x="789" y="1756"/>
                </a:lnTo>
                <a:lnTo>
                  <a:pt x="806" y="1765"/>
                </a:lnTo>
                <a:lnTo>
                  <a:pt x="822" y="1772"/>
                </a:lnTo>
                <a:lnTo>
                  <a:pt x="838" y="1779"/>
                </a:lnTo>
                <a:lnTo>
                  <a:pt x="853" y="1783"/>
                </a:lnTo>
                <a:lnTo>
                  <a:pt x="868" y="1787"/>
                </a:lnTo>
                <a:lnTo>
                  <a:pt x="895" y="1764"/>
                </a:lnTo>
                <a:lnTo>
                  <a:pt x="918" y="1739"/>
                </a:lnTo>
                <a:lnTo>
                  <a:pt x="942" y="1711"/>
                </a:lnTo>
                <a:lnTo>
                  <a:pt x="965" y="1684"/>
                </a:lnTo>
                <a:lnTo>
                  <a:pt x="989" y="1657"/>
                </a:lnTo>
                <a:lnTo>
                  <a:pt x="1012" y="1629"/>
                </a:lnTo>
                <a:lnTo>
                  <a:pt x="1035" y="1602"/>
                </a:lnTo>
                <a:lnTo>
                  <a:pt x="1062" y="1576"/>
                </a:lnTo>
                <a:lnTo>
                  <a:pt x="1118" y="1523"/>
                </a:lnTo>
                <a:lnTo>
                  <a:pt x="1203" y="1448"/>
                </a:lnTo>
                <a:lnTo>
                  <a:pt x="1304" y="1358"/>
                </a:lnTo>
                <a:lnTo>
                  <a:pt x="1413" y="1261"/>
                </a:lnTo>
                <a:lnTo>
                  <a:pt x="1466" y="1213"/>
                </a:lnTo>
                <a:lnTo>
                  <a:pt x="1517" y="1167"/>
                </a:lnTo>
                <a:lnTo>
                  <a:pt x="1565" y="1121"/>
                </a:lnTo>
                <a:lnTo>
                  <a:pt x="1607" y="1080"/>
                </a:lnTo>
                <a:lnTo>
                  <a:pt x="1643" y="1043"/>
                </a:lnTo>
                <a:lnTo>
                  <a:pt x="1672" y="1011"/>
                </a:lnTo>
                <a:lnTo>
                  <a:pt x="1683" y="997"/>
                </a:lnTo>
                <a:lnTo>
                  <a:pt x="1692" y="985"/>
                </a:lnTo>
                <a:lnTo>
                  <a:pt x="1697" y="975"/>
                </a:lnTo>
                <a:lnTo>
                  <a:pt x="1700" y="967"/>
                </a:lnTo>
                <a:lnTo>
                  <a:pt x="1691" y="957"/>
                </a:lnTo>
                <a:lnTo>
                  <a:pt x="1679" y="947"/>
                </a:lnTo>
                <a:lnTo>
                  <a:pt x="1666" y="940"/>
                </a:lnTo>
                <a:lnTo>
                  <a:pt x="1650" y="932"/>
                </a:lnTo>
                <a:lnTo>
                  <a:pt x="1634" y="927"/>
                </a:lnTo>
                <a:lnTo>
                  <a:pt x="1617" y="921"/>
                </a:lnTo>
                <a:lnTo>
                  <a:pt x="1598" y="916"/>
                </a:lnTo>
                <a:lnTo>
                  <a:pt x="1579" y="912"/>
                </a:lnTo>
                <a:lnTo>
                  <a:pt x="1558" y="909"/>
                </a:lnTo>
                <a:lnTo>
                  <a:pt x="1537" y="907"/>
                </a:lnTo>
                <a:lnTo>
                  <a:pt x="1515" y="906"/>
                </a:lnTo>
                <a:lnTo>
                  <a:pt x="1492" y="905"/>
                </a:lnTo>
                <a:lnTo>
                  <a:pt x="1445" y="904"/>
                </a:lnTo>
                <a:lnTo>
                  <a:pt x="1398" y="905"/>
                </a:lnTo>
                <a:lnTo>
                  <a:pt x="1350" y="908"/>
                </a:lnTo>
                <a:lnTo>
                  <a:pt x="1302" y="911"/>
                </a:lnTo>
                <a:lnTo>
                  <a:pt x="1257" y="916"/>
                </a:lnTo>
                <a:lnTo>
                  <a:pt x="1213" y="920"/>
                </a:lnTo>
                <a:lnTo>
                  <a:pt x="1172" y="923"/>
                </a:lnTo>
                <a:lnTo>
                  <a:pt x="1135" y="927"/>
                </a:lnTo>
                <a:lnTo>
                  <a:pt x="1103" y="930"/>
                </a:lnTo>
                <a:lnTo>
                  <a:pt x="1077" y="930"/>
                </a:lnTo>
                <a:lnTo>
                  <a:pt x="1078" y="888"/>
                </a:lnTo>
                <a:lnTo>
                  <a:pt x="1079" y="840"/>
                </a:lnTo>
                <a:lnTo>
                  <a:pt x="1082" y="789"/>
                </a:lnTo>
                <a:lnTo>
                  <a:pt x="1085" y="734"/>
                </a:lnTo>
                <a:lnTo>
                  <a:pt x="1090" y="679"/>
                </a:lnTo>
                <a:lnTo>
                  <a:pt x="1094" y="621"/>
                </a:lnTo>
                <a:lnTo>
                  <a:pt x="1098" y="562"/>
                </a:lnTo>
                <a:lnTo>
                  <a:pt x="1103" y="503"/>
                </a:lnTo>
                <a:lnTo>
                  <a:pt x="1106" y="446"/>
                </a:lnTo>
                <a:lnTo>
                  <a:pt x="1109" y="388"/>
                </a:lnTo>
                <a:lnTo>
                  <a:pt x="1112" y="333"/>
                </a:lnTo>
                <a:lnTo>
                  <a:pt x="1114" y="281"/>
                </a:lnTo>
                <a:lnTo>
                  <a:pt x="1114" y="231"/>
                </a:lnTo>
                <a:lnTo>
                  <a:pt x="1111" y="185"/>
                </a:lnTo>
                <a:lnTo>
                  <a:pt x="1110" y="165"/>
                </a:lnTo>
                <a:lnTo>
                  <a:pt x="1108" y="144"/>
                </a:lnTo>
                <a:lnTo>
                  <a:pt x="1105" y="126"/>
                </a:lnTo>
                <a:lnTo>
                  <a:pt x="1103" y="108"/>
                </a:lnTo>
                <a:lnTo>
                  <a:pt x="1098" y="91"/>
                </a:lnTo>
                <a:lnTo>
                  <a:pt x="1095" y="78"/>
                </a:lnTo>
                <a:lnTo>
                  <a:pt x="1093" y="71"/>
                </a:lnTo>
                <a:lnTo>
                  <a:pt x="1090" y="67"/>
                </a:lnTo>
                <a:lnTo>
                  <a:pt x="1088" y="63"/>
                </a:lnTo>
                <a:lnTo>
                  <a:pt x="1084" y="59"/>
                </a:lnTo>
                <a:lnTo>
                  <a:pt x="1077" y="53"/>
                </a:lnTo>
                <a:lnTo>
                  <a:pt x="1067" y="48"/>
                </a:lnTo>
                <a:lnTo>
                  <a:pt x="1055" y="43"/>
                </a:lnTo>
                <a:lnTo>
                  <a:pt x="1039" y="38"/>
                </a:lnTo>
                <a:lnTo>
                  <a:pt x="1013" y="29"/>
                </a:lnTo>
                <a:lnTo>
                  <a:pt x="985" y="21"/>
                </a:lnTo>
                <a:lnTo>
                  <a:pt x="954" y="15"/>
                </a:lnTo>
                <a:lnTo>
                  <a:pt x="924" y="9"/>
                </a:lnTo>
                <a:lnTo>
                  <a:pt x="891" y="5"/>
                </a:lnTo>
                <a:lnTo>
                  <a:pt x="858" y="2"/>
                </a:lnTo>
                <a:lnTo>
                  <a:pt x="824" y="1"/>
                </a:lnTo>
                <a:lnTo>
                  <a:pt x="790" y="0"/>
                </a:lnTo>
                <a:lnTo>
                  <a:pt x="757" y="1"/>
                </a:lnTo>
                <a:lnTo>
                  <a:pt x="724" y="3"/>
                </a:lnTo>
                <a:lnTo>
                  <a:pt x="692" y="7"/>
                </a:lnTo>
                <a:lnTo>
                  <a:pt x="660" y="13"/>
                </a:lnTo>
                <a:lnTo>
                  <a:pt x="630" y="19"/>
                </a:lnTo>
                <a:lnTo>
                  <a:pt x="602" y="27"/>
                </a:lnTo>
                <a:lnTo>
                  <a:pt x="588" y="32"/>
                </a:lnTo>
                <a:lnTo>
                  <a:pt x="575" y="37"/>
                </a:lnTo>
                <a:lnTo>
                  <a:pt x="563" y="43"/>
                </a:lnTo>
                <a:lnTo>
                  <a:pt x="551" y="4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nvGrpSpPr>
          <p:cNvPr id="168" name="Group 167"/>
          <p:cNvGrpSpPr/>
          <p:nvPr/>
        </p:nvGrpSpPr>
        <p:grpSpPr>
          <a:xfrm>
            <a:off x="7456699" y="2948053"/>
            <a:ext cx="475954" cy="484991"/>
            <a:chOff x="7769226" y="3043238"/>
            <a:chExt cx="752475" cy="766763"/>
          </a:xfrm>
        </p:grpSpPr>
        <p:sp>
          <p:nvSpPr>
            <p:cNvPr id="58" name="Freeform 55"/>
            <p:cNvSpPr>
              <a:spLocks noEditPoints="1"/>
            </p:cNvSpPr>
            <p:nvPr/>
          </p:nvSpPr>
          <p:spPr bwMode="auto">
            <a:xfrm>
              <a:off x="7999413" y="3132138"/>
              <a:ext cx="522288" cy="677863"/>
            </a:xfrm>
            <a:custGeom>
              <a:avLst/>
              <a:gdLst>
                <a:gd name="T0" fmla="*/ 831 w 1314"/>
                <a:gd name="T1" fmla="*/ 93 h 1708"/>
                <a:gd name="T2" fmla="*/ 998 w 1314"/>
                <a:gd name="T3" fmla="*/ 190 h 1708"/>
                <a:gd name="T4" fmla="*/ 1132 w 1314"/>
                <a:gd name="T5" fmla="*/ 374 h 1708"/>
                <a:gd name="T6" fmla="*/ 1213 w 1314"/>
                <a:gd name="T7" fmla="*/ 609 h 1708"/>
                <a:gd name="T8" fmla="*/ 1223 w 1314"/>
                <a:gd name="T9" fmla="*/ 857 h 1708"/>
                <a:gd name="T10" fmla="*/ 1152 w 1314"/>
                <a:gd name="T11" fmla="*/ 1079 h 1708"/>
                <a:gd name="T12" fmla="*/ 1039 w 1314"/>
                <a:gd name="T13" fmla="*/ 1263 h 1708"/>
                <a:gd name="T14" fmla="*/ 880 w 1314"/>
                <a:gd name="T15" fmla="*/ 1398 h 1708"/>
                <a:gd name="T16" fmla="*/ 665 w 1314"/>
                <a:gd name="T17" fmla="*/ 1481 h 1708"/>
                <a:gd name="T18" fmla="*/ 464 w 1314"/>
                <a:gd name="T19" fmla="*/ 1514 h 1708"/>
                <a:gd name="T20" fmla="*/ 434 w 1314"/>
                <a:gd name="T21" fmla="*/ 1541 h 1708"/>
                <a:gd name="T22" fmla="*/ 309 w 1314"/>
                <a:gd name="T23" fmla="*/ 1530 h 1708"/>
                <a:gd name="T24" fmla="*/ 143 w 1314"/>
                <a:gd name="T25" fmla="*/ 1437 h 1708"/>
                <a:gd name="T26" fmla="*/ 177 w 1314"/>
                <a:gd name="T27" fmla="*/ 1388 h 1708"/>
                <a:gd name="T28" fmla="*/ 427 w 1314"/>
                <a:gd name="T29" fmla="*/ 1232 h 1708"/>
                <a:gd name="T30" fmla="*/ 437 w 1314"/>
                <a:gd name="T31" fmla="*/ 1338 h 1708"/>
                <a:gd name="T32" fmla="*/ 501 w 1314"/>
                <a:gd name="T33" fmla="*/ 1354 h 1708"/>
                <a:gd name="T34" fmla="*/ 648 w 1314"/>
                <a:gd name="T35" fmla="*/ 1325 h 1708"/>
                <a:gd name="T36" fmla="*/ 788 w 1314"/>
                <a:gd name="T37" fmla="*/ 1247 h 1708"/>
                <a:gd name="T38" fmla="*/ 909 w 1314"/>
                <a:gd name="T39" fmla="*/ 1134 h 1708"/>
                <a:gd name="T40" fmla="*/ 1000 w 1314"/>
                <a:gd name="T41" fmla="*/ 1000 h 1708"/>
                <a:gd name="T42" fmla="*/ 1052 w 1314"/>
                <a:gd name="T43" fmla="*/ 843 h 1708"/>
                <a:gd name="T44" fmla="*/ 1049 w 1314"/>
                <a:gd name="T45" fmla="*/ 662 h 1708"/>
                <a:gd name="T46" fmla="*/ 996 w 1314"/>
                <a:gd name="T47" fmla="*/ 496 h 1708"/>
                <a:gd name="T48" fmla="*/ 914 w 1314"/>
                <a:gd name="T49" fmla="*/ 365 h 1708"/>
                <a:gd name="T50" fmla="*/ 816 w 1314"/>
                <a:gd name="T51" fmla="*/ 268 h 1708"/>
                <a:gd name="T52" fmla="*/ 750 w 1314"/>
                <a:gd name="T53" fmla="*/ 335 h 1708"/>
                <a:gd name="T54" fmla="*/ 866 w 1314"/>
                <a:gd name="T55" fmla="*/ 439 h 1708"/>
                <a:gd name="T56" fmla="*/ 930 w 1314"/>
                <a:gd name="T57" fmla="*/ 557 h 1708"/>
                <a:gd name="T58" fmla="*/ 964 w 1314"/>
                <a:gd name="T59" fmla="*/ 745 h 1708"/>
                <a:gd name="T60" fmla="*/ 942 w 1314"/>
                <a:gd name="T61" fmla="*/ 923 h 1708"/>
                <a:gd name="T62" fmla="*/ 860 w 1314"/>
                <a:gd name="T63" fmla="*/ 1056 h 1708"/>
                <a:gd name="T64" fmla="*/ 730 w 1314"/>
                <a:gd name="T65" fmla="*/ 1183 h 1708"/>
                <a:gd name="T66" fmla="*/ 608 w 1314"/>
                <a:gd name="T67" fmla="*/ 1242 h 1708"/>
                <a:gd name="T68" fmla="*/ 513 w 1314"/>
                <a:gd name="T69" fmla="*/ 1161 h 1708"/>
                <a:gd name="T70" fmla="*/ 464 w 1314"/>
                <a:gd name="T71" fmla="*/ 1134 h 1708"/>
                <a:gd name="T72" fmla="*/ 347 w 1314"/>
                <a:gd name="T73" fmla="*/ 1176 h 1708"/>
                <a:gd name="T74" fmla="*/ 62 w 1314"/>
                <a:gd name="T75" fmla="*/ 1356 h 1708"/>
                <a:gd name="T76" fmla="*/ 3 w 1314"/>
                <a:gd name="T77" fmla="*/ 1406 h 1708"/>
                <a:gd name="T78" fmla="*/ 4 w 1314"/>
                <a:gd name="T79" fmla="*/ 1437 h 1708"/>
                <a:gd name="T80" fmla="*/ 132 w 1314"/>
                <a:gd name="T81" fmla="*/ 1533 h 1708"/>
                <a:gd name="T82" fmla="*/ 395 w 1314"/>
                <a:gd name="T83" fmla="*/ 1669 h 1708"/>
                <a:gd name="T84" fmla="*/ 478 w 1314"/>
                <a:gd name="T85" fmla="*/ 1707 h 1708"/>
                <a:gd name="T86" fmla="*/ 514 w 1314"/>
                <a:gd name="T87" fmla="*/ 1670 h 1708"/>
                <a:gd name="T88" fmla="*/ 507 w 1314"/>
                <a:gd name="T89" fmla="*/ 1619 h 1708"/>
                <a:gd name="T90" fmla="*/ 523 w 1314"/>
                <a:gd name="T91" fmla="*/ 1601 h 1708"/>
                <a:gd name="T92" fmla="*/ 764 w 1314"/>
                <a:gd name="T93" fmla="*/ 1543 h 1708"/>
                <a:gd name="T94" fmla="*/ 1050 w 1314"/>
                <a:gd name="T95" fmla="*/ 1373 h 1708"/>
                <a:gd name="T96" fmla="*/ 1238 w 1314"/>
                <a:gd name="T97" fmla="*/ 1112 h 1708"/>
                <a:gd name="T98" fmla="*/ 1314 w 1314"/>
                <a:gd name="T99" fmla="*/ 794 h 1708"/>
                <a:gd name="T100" fmla="*/ 1261 w 1314"/>
                <a:gd name="T101" fmla="*/ 452 h 1708"/>
                <a:gd name="T102" fmla="*/ 1149 w 1314"/>
                <a:gd name="T103" fmla="*/ 238 h 1708"/>
                <a:gd name="T104" fmla="*/ 1021 w 1314"/>
                <a:gd name="T105" fmla="*/ 98 h 1708"/>
                <a:gd name="T106" fmla="*/ 895 w 1314"/>
                <a:gd name="T107" fmla="*/ 18 h 1708"/>
                <a:gd name="T108" fmla="*/ 797 w 1314"/>
                <a:gd name="T109" fmla="*/ 2 h 1708"/>
                <a:gd name="T110" fmla="*/ 750 w 1314"/>
                <a:gd name="T111" fmla="*/ 60 h 1708"/>
                <a:gd name="T112" fmla="*/ 693 w 1314"/>
                <a:gd name="T113" fmla="*/ 248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14" h="1708">
                  <a:moveTo>
                    <a:pt x="795" y="239"/>
                  </a:moveTo>
                  <a:lnTo>
                    <a:pt x="805" y="204"/>
                  </a:lnTo>
                  <a:lnTo>
                    <a:pt x="815" y="169"/>
                  </a:lnTo>
                  <a:lnTo>
                    <a:pt x="821" y="150"/>
                  </a:lnTo>
                  <a:lnTo>
                    <a:pt x="825" y="132"/>
                  </a:lnTo>
                  <a:lnTo>
                    <a:pt x="828" y="114"/>
                  </a:lnTo>
                  <a:lnTo>
                    <a:pt x="831" y="93"/>
                  </a:lnTo>
                  <a:lnTo>
                    <a:pt x="857" y="99"/>
                  </a:lnTo>
                  <a:lnTo>
                    <a:pt x="882" y="109"/>
                  </a:lnTo>
                  <a:lnTo>
                    <a:pt x="905" y="121"/>
                  </a:lnTo>
                  <a:lnTo>
                    <a:pt x="929" y="135"/>
                  </a:lnTo>
                  <a:lnTo>
                    <a:pt x="953" y="152"/>
                  </a:lnTo>
                  <a:lnTo>
                    <a:pt x="976" y="170"/>
                  </a:lnTo>
                  <a:lnTo>
                    <a:pt x="998" y="190"/>
                  </a:lnTo>
                  <a:lnTo>
                    <a:pt x="1019" y="212"/>
                  </a:lnTo>
                  <a:lnTo>
                    <a:pt x="1041" y="235"/>
                  </a:lnTo>
                  <a:lnTo>
                    <a:pt x="1060" y="260"/>
                  </a:lnTo>
                  <a:lnTo>
                    <a:pt x="1080" y="287"/>
                  </a:lnTo>
                  <a:lnTo>
                    <a:pt x="1098" y="315"/>
                  </a:lnTo>
                  <a:lnTo>
                    <a:pt x="1116" y="344"/>
                  </a:lnTo>
                  <a:lnTo>
                    <a:pt x="1132" y="374"/>
                  </a:lnTo>
                  <a:lnTo>
                    <a:pt x="1147" y="406"/>
                  </a:lnTo>
                  <a:lnTo>
                    <a:pt x="1161" y="438"/>
                  </a:lnTo>
                  <a:lnTo>
                    <a:pt x="1174" y="471"/>
                  </a:lnTo>
                  <a:lnTo>
                    <a:pt x="1186" y="504"/>
                  </a:lnTo>
                  <a:lnTo>
                    <a:pt x="1197" y="539"/>
                  </a:lnTo>
                  <a:lnTo>
                    <a:pt x="1206" y="574"/>
                  </a:lnTo>
                  <a:lnTo>
                    <a:pt x="1213" y="609"/>
                  </a:lnTo>
                  <a:lnTo>
                    <a:pt x="1220" y="644"/>
                  </a:lnTo>
                  <a:lnTo>
                    <a:pt x="1224" y="680"/>
                  </a:lnTo>
                  <a:lnTo>
                    <a:pt x="1227" y="716"/>
                  </a:lnTo>
                  <a:lnTo>
                    <a:pt x="1230" y="752"/>
                  </a:lnTo>
                  <a:lnTo>
                    <a:pt x="1230" y="787"/>
                  </a:lnTo>
                  <a:lnTo>
                    <a:pt x="1227" y="822"/>
                  </a:lnTo>
                  <a:lnTo>
                    <a:pt x="1223" y="857"/>
                  </a:lnTo>
                  <a:lnTo>
                    <a:pt x="1218" y="892"/>
                  </a:lnTo>
                  <a:lnTo>
                    <a:pt x="1210" y="925"/>
                  </a:lnTo>
                  <a:lnTo>
                    <a:pt x="1201" y="958"/>
                  </a:lnTo>
                  <a:lnTo>
                    <a:pt x="1190" y="991"/>
                  </a:lnTo>
                  <a:lnTo>
                    <a:pt x="1178" y="1020"/>
                  </a:lnTo>
                  <a:lnTo>
                    <a:pt x="1166" y="1049"/>
                  </a:lnTo>
                  <a:lnTo>
                    <a:pt x="1152" y="1079"/>
                  </a:lnTo>
                  <a:lnTo>
                    <a:pt x="1139" y="1107"/>
                  </a:lnTo>
                  <a:lnTo>
                    <a:pt x="1123" y="1135"/>
                  </a:lnTo>
                  <a:lnTo>
                    <a:pt x="1108" y="1162"/>
                  </a:lnTo>
                  <a:lnTo>
                    <a:pt x="1092" y="1188"/>
                  </a:lnTo>
                  <a:lnTo>
                    <a:pt x="1076" y="1214"/>
                  </a:lnTo>
                  <a:lnTo>
                    <a:pt x="1057" y="1239"/>
                  </a:lnTo>
                  <a:lnTo>
                    <a:pt x="1039" y="1263"/>
                  </a:lnTo>
                  <a:lnTo>
                    <a:pt x="1019" y="1286"/>
                  </a:lnTo>
                  <a:lnTo>
                    <a:pt x="999" y="1308"/>
                  </a:lnTo>
                  <a:lnTo>
                    <a:pt x="978" y="1328"/>
                  </a:lnTo>
                  <a:lnTo>
                    <a:pt x="955" y="1348"/>
                  </a:lnTo>
                  <a:lnTo>
                    <a:pt x="931" y="1365"/>
                  </a:lnTo>
                  <a:lnTo>
                    <a:pt x="908" y="1381"/>
                  </a:lnTo>
                  <a:lnTo>
                    <a:pt x="880" y="1398"/>
                  </a:lnTo>
                  <a:lnTo>
                    <a:pt x="853" y="1412"/>
                  </a:lnTo>
                  <a:lnTo>
                    <a:pt x="824" y="1426"/>
                  </a:lnTo>
                  <a:lnTo>
                    <a:pt x="795" y="1440"/>
                  </a:lnTo>
                  <a:lnTo>
                    <a:pt x="763" y="1452"/>
                  </a:lnTo>
                  <a:lnTo>
                    <a:pt x="732" y="1463"/>
                  </a:lnTo>
                  <a:lnTo>
                    <a:pt x="698" y="1473"/>
                  </a:lnTo>
                  <a:lnTo>
                    <a:pt x="665" y="1481"/>
                  </a:lnTo>
                  <a:lnTo>
                    <a:pt x="631" y="1489"/>
                  </a:lnTo>
                  <a:lnTo>
                    <a:pt x="601" y="1494"/>
                  </a:lnTo>
                  <a:lnTo>
                    <a:pt x="574" y="1499"/>
                  </a:lnTo>
                  <a:lnTo>
                    <a:pt x="549" y="1502"/>
                  </a:lnTo>
                  <a:lnTo>
                    <a:pt x="507" y="1506"/>
                  </a:lnTo>
                  <a:lnTo>
                    <a:pt x="477" y="1511"/>
                  </a:lnTo>
                  <a:lnTo>
                    <a:pt x="464" y="1514"/>
                  </a:lnTo>
                  <a:lnTo>
                    <a:pt x="454" y="1518"/>
                  </a:lnTo>
                  <a:lnTo>
                    <a:pt x="450" y="1521"/>
                  </a:lnTo>
                  <a:lnTo>
                    <a:pt x="446" y="1524"/>
                  </a:lnTo>
                  <a:lnTo>
                    <a:pt x="442" y="1528"/>
                  </a:lnTo>
                  <a:lnTo>
                    <a:pt x="439" y="1531"/>
                  </a:lnTo>
                  <a:lnTo>
                    <a:pt x="436" y="1537"/>
                  </a:lnTo>
                  <a:lnTo>
                    <a:pt x="434" y="1541"/>
                  </a:lnTo>
                  <a:lnTo>
                    <a:pt x="431" y="1547"/>
                  </a:lnTo>
                  <a:lnTo>
                    <a:pt x="430" y="1554"/>
                  </a:lnTo>
                  <a:lnTo>
                    <a:pt x="428" y="1568"/>
                  </a:lnTo>
                  <a:lnTo>
                    <a:pt x="427" y="1587"/>
                  </a:lnTo>
                  <a:lnTo>
                    <a:pt x="395" y="1570"/>
                  </a:lnTo>
                  <a:lnTo>
                    <a:pt x="354" y="1552"/>
                  </a:lnTo>
                  <a:lnTo>
                    <a:pt x="309" y="1530"/>
                  </a:lnTo>
                  <a:lnTo>
                    <a:pt x="262" y="1507"/>
                  </a:lnTo>
                  <a:lnTo>
                    <a:pt x="238" y="1495"/>
                  </a:lnTo>
                  <a:lnTo>
                    <a:pt x="217" y="1483"/>
                  </a:lnTo>
                  <a:lnTo>
                    <a:pt x="195" y="1471"/>
                  </a:lnTo>
                  <a:lnTo>
                    <a:pt x="176" y="1460"/>
                  </a:lnTo>
                  <a:lnTo>
                    <a:pt x="158" y="1449"/>
                  </a:lnTo>
                  <a:lnTo>
                    <a:pt x="143" y="1437"/>
                  </a:lnTo>
                  <a:lnTo>
                    <a:pt x="130" y="1426"/>
                  </a:lnTo>
                  <a:lnTo>
                    <a:pt x="121" y="1415"/>
                  </a:lnTo>
                  <a:lnTo>
                    <a:pt x="129" y="1413"/>
                  </a:lnTo>
                  <a:lnTo>
                    <a:pt x="138" y="1410"/>
                  </a:lnTo>
                  <a:lnTo>
                    <a:pt x="147" y="1405"/>
                  </a:lnTo>
                  <a:lnTo>
                    <a:pt x="157" y="1400"/>
                  </a:lnTo>
                  <a:lnTo>
                    <a:pt x="177" y="1388"/>
                  </a:lnTo>
                  <a:lnTo>
                    <a:pt x="197" y="1375"/>
                  </a:lnTo>
                  <a:lnTo>
                    <a:pt x="238" y="1347"/>
                  </a:lnTo>
                  <a:lnTo>
                    <a:pt x="273" y="1323"/>
                  </a:lnTo>
                  <a:lnTo>
                    <a:pt x="312" y="1297"/>
                  </a:lnTo>
                  <a:lnTo>
                    <a:pt x="349" y="1274"/>
                  </a:lnTo>
                  <a:lnTo>
                    <a:pt x="387" y="1253"/>
                  </a:lnTo>
                  <a:lnTo>
                    <a:pt x="427" y="1232"/>
                  </a:lnTo>
                  <a:lnTo>
                    <a:pt x="427" y="1266"/>
                  </a:lnTo>
                  <a:lnTo>
                    <a:pt x="427" y="1295"/>
                  </a:lnTo>
                  <a:lnTo>
                    <a:pt x="428" y="1305"/>
                  </a:lnTo>
                  <a:lnTo>
                    <a:pt x="429" y="1315"/>
                  </a:lnTo>
                  <a:lnTo>
                    <a:pt x="431" y="1324"/>
                  </a:lnTo>
                  <a:lnTo>
                    <a:pt x="434" y="1331"/>
                  </a:lnTo>
                  <a:lnTo>
                    <a:pt x="437" y="1338"/>
                  </a:lnTo>
                  <a:lnTo>
                    <a:pt x="442" y="1342"/>
                  </a:lnTo>
                  <a:lnTo>
                    <a:pt x="448" y="1347"/>
                  </a:lnTo>
                  <a:lnTo>
                    <a:pt x="455" y="1350"/>
                  </a:lnTo>
                  <a:lnTo>
                    <a:pt x="464" y="1352"/>
                  </a:lnTo>
                  <a:lnTo>
                    <a:pt x="475" y="1353"/>
                  </a:lnTo>
                  <a:lnTo>
                    <a:pt x="487" y="1354"/>
                  </a:lnTo>
                  <a:lnTo>
                    <a:pt x="501" y="1354"/>
                  </a:lnTo>
                  <a:lnTo>
                    <a:pt x="521" y="1353"/>
                  </a:lnTo>
                  <a:lnTo>
                    <a:pt x="543" y="1352"/>
                  </a:lnTo>
                  <a:lnTo>
                    <a:pt x="565" y="1349"/>
                  </a:lnTo>
                  <a:lnTo>
                    <a:pt x="585" y="1344"/>
                  </a:lnTo>
                  <a:lnTo>
                    <a:pt x="607" y="1339"/>
                  </a:lnTo>
                  <a:lnTo>
                    <a:pt x="628" y="1333"/>
                  </a:lnTo>
                  <a:lnTo>
                    <a:pt x="648" y="1325"/>
                  </a:lnTo>
                  <a:lnTo>
                    <a:pt x="670" y="1316"/>
                  </a:lnTo>
                  <a:lnTo>
                    <a:pt x="690" y="1308"/>
                  </a:lnTo>
                  <a:lnTo>
                    <a:pt x="710" y="1297"/>
                  </a:lnTo>
                  <a:lnTo>
                    <a:pt x="731" y="1286"/>
                  </a:lnTo>
                  <a:lnTo>
                    <a:pt x="750" y="1274"/>
                  </a:lnTo>
                  <a:lnTo>
                    <a:pt x="770" y="1261"/>
                  </a:lnTo>
                  <a:lnTo>
                    <a:pt x="788" y="1247"/>
                  </a:lnTo>
                  <a:lnTo>
                    <a:pt x="807" y="1233"/>
                  </a:lnTo>
                  <a:lnTo>
                    <a:pt x="825" y="1217"/>
                  </a:lnTo>
                  <a:lnTo>
                    <a:pt x="844" y="1202"/>
                  </a:lnTo>
                  <a:lnTo>
                    <a:pt x="860" y="1186"/>
                  </a:lnTo>
                  <a:lnTo>
                    <a:pt x="877" y="1170"/>
                  </a:lnTo>
                  <a:lnTo>
                    <a:pt x="893" y="1152"/>
                  </a:lnTo>
                  <a:lnTo>
                    <a:pt x="909" y="1134"/>
                  </a:lnTo>
                  <a:lnTo>
                    <a:pt x="924" y="1117"/>
                  </a:lnTo>
                  <a:lnTo>
                    <a:pt x="938" y="1098"/>
                  </a:lnTo>
                  <a:lnTo>
                    <a:pt x="952" y="1079"/>
                  </a:lnTo>
                  <a:lnTo>
                    <a:pt x="965" y="1060"/>
                  </a:lnTo>
                  <a:lnTo>
                    <a:pt x="977" y="1041"/>
                  </a:lnTo>
                  <a:lnTo>
                    <a:pt x="989" y="1021"/>
                  </a:lnTo>
                  <a:lnTo>
                    <a:pt x="1000" y="1000"/>
                  </a:lnTo>
                  <a:lnTo>
                    <a:pt x="1009" y="981"/>
                  </a:lnTo>
                  <a:lnTo>
                    <a:pt x="1018" y="960"/>
                  </a:lnTo>
                  <a:lnTo>
                    <a:pt x="1027" y="941"/>
                  </a:lnTo>
                  <a:lnTo>
                    <a:pt x="1033" y="920"/>
                  </a:lnTo>
                  <a:lnTo>
                    <a:pt x="1041" y="894"/>
                  </a:lnTo>
                  <a:lnTo>
                    <a:pt x="1047" y="869"/>
                  </a:lnTo>
                  <a:lnTo>
                    <a:pt x="1052" y="843"/>
                  </a:lnTo>
                  <a:lnTo>
                    <a:pt x="1056" y="817"/>
                  </a:lnTo>
                  <a:lnTo>
                    <a:pt x="1057" y="791"/>
                  </a:lnTo>
                  <a:lnTo>
                    <a:pt x="1058" y="765"/>
                  </a:lnTo>
                  <a:lnTo>
                    <a:pt x="1057" y="739"/>
                  </a:lnTo>
                  <a:lnTo>
                    <a:pt x="1056" y="713"/>
                  </a:lnTo>
                  <a:lnTo>
                    <a:pt x="1053" y="687"/>
                  </a:lnTo>
                  <a:lnTo>
                    <a:pt x="1049" y="662"/>
                  </a:lnTo>
                  <a:lnTo>
                    <a:pt x="1044" y="637"/>
                  </a:lnTo>
                  <a:lnTo>
                    <a:pt x="1038" y="612"/>
                  </a:lnTo>
                  <a:lnTo>
                    <a:pt x="1031" y="588"/>
                  </a:lnTo>
                  <a:lnTo>
                    <a:pt x="1024" y="564"/>
                  </a:lnTo>
                  <a:lnTo>
                    <a:pt x="1015" y="540"/>
                  </a:lnTo>
                  <a:lnTo>
                    <a:pt x="1006" y="517"/>
                  </a:lnTo>
                  <a:lnTo>
                    <a:pt x="996" y="496"/>
                  </a:lnTo>
                  <a:lnTo>
                    <a:pt x="987" y="475"/>
                  </a:lnTo>
                  <a:lnTo>
                    <a:pt x="976" y="454"/>
                  </a:lnTo>
                  <a:lnTo>
                    <a:pt x="965" y="436"/>
                  </a:lnTo>
                  <a:lnTo>
                    <a:pt x="954" y="417"/>
                  </a:lnTo>
                  <a:lnTo>
                    <a:pt x="941" y="400"/>
                  </a:lnTo>
                  <a:lnTo>
                    <a:pt x="928" y="383"/>
                  </a:lnTo>
                  <a:lnTo>
                    <a:pt x="914" y="365"/>
                  </a:lnTo>
                  <a:lnTo>
                    <a:pt x="898" y="347"/>
                  </a:lnTo>
                  <a:lnTo>
                    <a:pt x="885" y="331"/>
                  </a:lnTo>
                  <a:lnTo>
                    <a:pt x="872" y="317"/>
                  </a:lnTo>
                  <a:lnTo>
                    <a:pt x="855" y="301"/>
                  </a:lnTo>
                  <a:lnTo>
                    <a:pt x="837" y="286"/>
                  </a:lnTo>
                  <a:lnTo>
                    <a:pt x="823" y="274"/>
                  </a:lnTo>
                  <a:lnTo>
                    <a:pt x="816" y="268"/>
                  </a:lnTo>
                  <a:lnTo>
                    <a:pt x="810" y="261"/>
                  </a:lnTo>
                  <a:lnTo>
                    <a:pt x="802" y="251"/>
                  </a:lnTo>
                  <a:lnTo>
                    <a:pt x="795" y="239"/>
                  </a:lnTo>
                  <a:close/>
                  <a:moveTo>
                    <a:pt x="684" y="276"/>
                  </a:moveTo>
                  <a:lnTo>
                    <a:pt x="706" y="297"/>
                  </a:lnTo>
                  <a:lnTo>
                    <a:pt x="728" y="317"/>
                  </a:lnTo>
                  <a:lnTo>
                    <a:pt x="750" y="335"/>
                  </a:lnTo>
                  <a:lnTo>
                    <a:pt x="774" y="353"/>
                  </a:lnTo>
                  <a:lnTo>
                    <a:pt x="798" y="372"/>
                  </a:lnTo>
                  <a:lnTo>
                    <a:pt x="822" y="393"/>
                  </a:lnTo>
                  <a:lnTo>
                    <a:pt x="833" y="403"/>
                  </a:lnTo>
                  <a:lnTo>
                    <a:pt x="845" y="414"/>
                  </a:lnTo>
                  <a:lnTo>
                    <a:pt x="855" y="427"/>
                  </a:lnTo>
                  <a:lnTo>
                    <a:pt x="866" y="439"/>
                  </a:lnTo>
                  <a:lnTo>
                    <a:pt x="876" y="453"/>
                  </a:lnTo>
                  <a:lnTo>
                    <a:pt x="887" y="467"/>
                  </a:lnTo>
                  <a:lnTo>
                    <a:pt x="897" y="484"/>
                  </a:lnTo>
                  <a:lnTo>
                    <a:pt x="905" y="500"/>
                  </a:lnTo>
                  <a:lnTo>
                    <a:pt x="914" y="517"/>
                  </a:lnTo>
                  <a:lnTo>
                    <a:pt x="923" y="537"/>
                  </a:lnTo>
                  <a:lnTo>
                    <a:pt x="930" y="557"/>
                  </a:lnTo>
                  <a:lnTo>
                    <a:pt x="937" y="579"/>
                  </a:lnTo>
                  <a:lnTo>
                    <a:pt x="943" y="602"/>
                  </a:lnTo>
                  <a:lnTo>
                    <a:pt x="949" y="627"/>
                  </a:lnTo>
                  <a:lnTo>
                    <a:pt x="954" y="654"/>
                  </a:lnTo>
                  <a:lnTo>
                    <a:pt x="959" y="682"/>
                  </a:lnTo>
                  <a:lnTo>
                    <a:pt x="962" y="713"/>
                  </a:lnTo>
                  <a:lnTo>
                    <a:pt x="964" y="745"/>
                  </a:lnTo>
                  <a:lnTo>
                    <a:pt x="965" y="779"/>
                  </a:lnTo>
                  <a:lnTo>
                    <a:pt x="966" y="816"/>
                  </a:lnTo>
                  <a:lnTo>
                    <a:pt x="965" y="836"/>
                  </a:lnTo>
                  <a:lnTo>
                    <a:pt x="962" y="858"/>
                  </a:lnTo>
                  <a:lnTo>
                    <a:pt x="956" y="880"/>
                  </a:lnTo>
                  <a:lnTo>
                    <a:pt x="950" y="902"/>
                  </a:lnTo>
                  <a:lnTo>
                    <a:pt x="942" y="923"/>
                  </a:lnTo>
                  <a:lnTo>
                    <a:pt x="932" y="944"/>
                  </a:lnTo>
                  <a:lnTo>
                    <a:pt x="922" y="965"/>
                  </a:lnTo>
                  <a:lnTo>
                    <a:pt x="911" y="984"/>
                  </a:lnTo>
                  <a:lnTo>
                    <a:pt x="899" y="1004"/>
                  </a:lnTo>
                  <a:lnTo>
                    <a:pt x="886" y="1022"/>
                  </a:lnTo>
                  <a:lnTo>
                    <a:pt x="873" y="1039"/>
                  </a:lnTo>
                  <a:lnTo>
                    <a:pt x="860" y="1056"/>
                  </a:lnTo>
                  <a:lnTo>
                    <a:pt x="834" y="1087"/>
                  </a:lnTo>
                  <a:lnTo>
                    <a:pt x="810" y="1112"/>
                  </a:lnTo>
                  <a:lnTo>
                    <a:pt x="793" y="1130"/>
                  </a:lnTo>
                  <a:lnTo>
                    <a:pt x="776" y="1145"/>
                  </a:lnTo>
                  <a:lnTo>
                    <a:pt x="760" y="1159"/>
                  </a:lnTo>
                  <a:lnTo>
                    <a:pt x="745" y="1171"/>
                  </a:lnTo>
                  <a:lnTo>
                    <a:pt x="730" y="1183"/>
                  </a:lnTo>
                  <a:lnTo>
                    <a:pt x="713" y="1194"/>
                  </a:lnTo>
                  <a:lnTo>
                    <a:pt x="697" y="1203"/>
                  </a:lnTo>
                  <a:lnTo>
                    <a:pt x="681" y="1212"/>
                  </a:lnTo>
                  <a:lnTo>
                    <a:pt x="665" y="1221"/>
                  </a:lnTo>
                  <a:lnTo>
                    <a:pt x="646" y="1228"/>
                  </a:lnTo>
                  <a:lnTo>
                    <a:pt x="628" y="1236"/>
                  </a:lnTo>
                  <a:lnTo>
                    <a:pt x="608" y="1242"/>
                  </a:lnTo>
                  <a:lnTo>
                    <a:pt x="564" y="1255"/>
                  </a:lnTo>
                  <a:lnTo>
                    <a:pt x="513" y="1268"/>
                  </a:lnTo>
                  <a:lnTo>
                    <a:pt x="514" y="1238"/>
                  </a:lnTo>
                  <a:lnTo>
                    <a:pt x="515" y="1212"/>
                  </a:lnTo>
                  <a:lnTo>
                    <a:pt x="516" y="1189"/>
                  </a:lnTo>
                  <a:lnTo>
                    <a:pt x="515" y="1170"/>
                  </a:lnTo>
                  <a:lnTo>
                    <a:pt x="513" y="1161"/>
                  </a:lnTo>
                  <a:lnTo>
                    <a:pt x="510" y="1155"/>
                  </a:lnTo>
                  <a:lnTo>
                    <a:pt x="506" y="1148"/>
                  </a:lnTo>
                  <a:lnTo>
                    <a:pt x="501" y="1143"/>
                  </a:lnTo>
                  <a:lnTo>
                    <a:pt x="494" y="1139"/>
                  </a:lnTo>
                  <a:lnTo>
                    <a:pt x="486" y="1136"/>
                  </a:lnTo>
                  <a:lnTo>
                    <a:pt x="476" y="1134"/>
                  </a:lnTo>
                  <a:lnTo>
                    <a:pt x="464" y="1134"/>
                  </a:lnTo>
                  <a:lnTo>
                    <a:pt x="455" y="1134"/>
                  </a:lnTo>
                  <a:lnTo>
                    <a:pt x="446" y="1136"/>
                  </a:lnTo>
                  <a:lnTo>
                    <a:pt x="436" y="1138"/>
                  </a:lnTo>
                  <a:lnTo>
                    <a:pt x="425" y="1141"/>
                  </a:lnTo>
                  <a:lnTo>
                    <a:pt x="401" y="1150"/>
                  </a:lnTo>
                  <a:lnTo>
                    <a:pt x="375" y="1162"/>
                  </a:lnTo>
                  <a:lnTo>
                    <a:pt x="347" y="1176"/>
                  </a:lnTo>
                  <a:lnTo>
                    <a:pt x="319" y="1193"/>
                  </a:lnTo>
                  <a:lnTo>
                    <a:pt x="288" y="1210"/>
                  </a:lnTo>
                  <a:lnTo>
                    <a:pt x="259" y="1228"/>
                  </a:lnTo>
                  <a:lnTo>
                    <a:pt x="199" y="1266"/>
                  </a:lnTo>
                  <a:lnTo>
                    <a:pt x="144" y="1302"/>
                  </a:lnTo>
                  <a:lnTo>
                    <a:pt x="97" y="1334"/>
                  </a:lnTo>
                  <a:lnTo>
                    <a:pt x="62" y="1356"/>
                  </a:lnTo>
                  <a:lnTo>
                    <a:pt x="50" y="1364"/>
                  </a:lnTo>
                  <a:lnTo>
                    <a:pt x="38" y="1372"/>
                  </a:lnTo>
                  <a:lnTo>
                    <a:pt x="27" y="1379"/>
                  </a:lnTo>
                  <a:lnTo>
                    <a:pt x="18" y="1387"/>
                  </a:lnTo>
                  <a:lnTo>
                    <a:pt x="11" y="1394"/>
                  </a:lnTo>
                  <a:lnTo>
                    <a:pt x="4" y="1402"/>
                  </a:lnTo>
                  <a:lnTo>
                    <a:pt x="3" y="1406"/>
                  </a:lnTo>
                  <a:lnTo>
                    <a:pt x="1" y="1411"/>
                  </a:lnTo>
                  <a:lnTo>
                    <a:pt x="0" y="1414"/>
                  </a:lnTo>
                  <a:lnTo>
                    <a:pt x="0" y="1418"/>
                  </a:lnTo>
                  <a:lnTo>
                    <a:pt x="0" y="1423"/>
                  </a:lnTo>
                  <a:lnTo>
                    <a:pt x="1" y="1427"/>
                  </a:lnTo>
                  <a:lnTo>
                    <a:pt x="2" y="1431"/>
                  </a:lnTo>
                  <a:lnTo>
                    <a:pt x="4" y="1437"/>
                  </a:lnTo>
                  <a:lnTo>
                    <a:pt x="11" y="1447"/>
                  </a:lnTo>
                  <a:lnTo>
                    <a:pt x="19" y="1457"/>
                  </a:lnTo>
                  <a:lnTo>
                    <a:pt x="32" y="1468"/>
                  </a:lnTo>
                  <a:lnTo>
                    <a:pt x="48" y="1480"/>
                  </a:lnTo>
                  <a:lnTo>
                    <a:pt x="67" y="1494"/>
                  </a:lnTo>
                  <a:lnTo>
                    <a:pt x="90" y="1508"/>
                  </a:lnTo>
                  <a:lnTo>
                    <a:pt x="132" y="1533"/>
                  </a:lnTo>
                  <a:lnTo>
                    <a:pt x="173" y="1556"/>
                  </a:lnTo>
                  <a:lnTo>
                    <a:pt x="213" y="1576"/>
                  </a:lnTo>
                  <a:lnTo>
                    <a:pt x="251" y="1595"/>
                  </a:lnTo>
                  <a:lnTo>
                    <a:pt x="289" y="1614"/>
                  </a:lnTo>
                  <a:lnTo>
                    <a:pt x="325" y="1632"/>
                  </a:lnTo>
                  <a:lnTo>
                    <a:pt x="360" y="1650"/>
                  </a:lnTo>
                  <a:lnTo>
                    <a:pt x="395" y="1669"/>
                  </a:lnTo>
                  <a:lnTo>
                    <a:pt x="420" y="1685"/>
                  </a:lnTo>
                  <a:lnTo>
                    <a:pt x="446" y="1702"/>
                  </a:lnTo>
                  <a:lnTo>
                    <a:pt x="452" y="1705"/>
                  </a:lnTo>
                  <a:lnTo>
                    <a:pt x="460" y="1707"/>
                  </a:lnTo>
                  <a:lnTo>
                    <a:pt x="466" y="1708"/>
                  </a:lnTo>
                  <a:lnTo>
                    <a:pt x="473" y="1708"/>
                  </a:lnTo>
                  <a:lnTo>
                    <a:pt x="478" y="1707"/>
                  </a:lnTo>
                  <a:lnTo>
                    <a:pt x="485" y="1705"/>
                  </a:lnTo>
                  <a:lnTo>
                    <a:pt x="491" y="1701"/>
                  </a:lnTo>
                  <a:lnTo>
                    <a:pt x="498" y="1695"/>
                  </a:lnTo>
                  <a:lnTo>
                    <a:pt x="503" y="1689"/>
                  </a:lnTo>
                  <a:lnTo>
                    <a:pt x="507" y="1682"/>
                  </a:lnTo>
                  <a:lnTo>
                    <a:pt x="512" y="1677"/>
                  </a:lnTo>
                  <a:lnTo>
                    <a:pt x="514" y="1670"/>
                  </a:lnTo>
                  <a:lnTo>
                    <a:pt x="516" y="1665"/>
                  </a:lnTo>
                  <a:lnTo>
                    <a:pt x="517" y="1660"/>
                  </a:lnTo>
                  <a:lnTo>
                    <a:pt x="517" y="1655"/>
                  </a:lnTo>
                  <a:lnTo>
                    <a:pt x="517" y="1651"/>
                  </a:lnTo>
                  <a:lnTo>
                    <a:pt x="513" y="1634"/>
                  </a:lnTo>
                  <a:lnTo>
                    <a:pt x="508" y="1622"/>
                  </a:lnTo>
                  <a:lnTo>
                    <a:pt x="507" y="1619"/>
                  </a:lnTo>
                  <a:lnTo>
                    <a:pt x="507" y="1616"/>
                  </a:lnTo>
                  <a:lnTo>
                    <a:pt x="507" y="1614"/>
                  </a:lnTo>
                  <a:lnTo>
                    <a:pt x="510" y="1610"/>
                  </a:lnTo>
                  <a:lnTo>
                    <a:pt x="511" y="1608"/>
                  </a:lnTo>
                  <a:lnTo>
                    <a:pt x="514" y="1606"/>
                  </a:lnTo>
                  <a:lnTo>
                    <a:pt x="518" y="1604"/>
                  </a:lnTo>
                  <a:lnTo>
                    <a:pt x="523" y="1601"/>
                  </a:lnTo>
                  <a:lnTo>
                    <a:pt x="537" y="1596"/>
                  </a:lnTo>
                  <a:lnTo>
                    <a:pt x="556" y="1591"/>
                  </a:lnTo>
                  <a:lnTo>
                    <a:pt x="582" y="1585"/>
                  </a:lnTo>
                  <a:lnTo>
                    <a:pt x="616" y="1580"/>
                  </a:lnTo>
                  <a:lnTo>
                    <a:pt x="667" y="1570"/>
                  </a:lnTo>
                  <a:lnTo>
                    <a:pt x="717" y="1558"/>
                  </a:lnTo>
                  <a:lnTo>
                    <a:pt x="764" y="1543"/>
                  </a:lnTo>
                  <a:lnTo>
                    <a:pt x="810" y="1526"/>
                  </a:lnTo>
                  <a:lnTo>
                    <a:pt x="854" y="1505"/>
                  </a:lnTo>
                  <a:lnTo>
                    <a:pt x="898" y="1483"/>
                  </a:lnTo>
                  <a:lnTo>
                    <a:pt x="938" y="1458"/>
                  </a:lnTo>
                  <a:lnTo>
                    <a:pt x="977" y="1432"/>
                  </a:lnTo>
                  <a:lnTo>
                    <a:pt x="1015" y="1403"/>
                  </a:lnTo>
                  <a:lnTo>
                    <a:pt x="1050" y="1373"/>
                  </a:lnTo>
                  <a:lnTo>
                    <a:pt x="1083" y="1340"/>
                  </a:lnTo>
                  <a:lnTo>
                    <a:pt x="1115" y="1305"/>
                  </a:lnTo>
                  <a:lnTo>
                    <a:pt x="1143" y="1270"/>
                  </a:lnTo>
                  <a:lnTo>
                    <a:pt x="1170" y="1233"/>
                  </a:lnTo>
                  <a:lnTo>
                    <a:pt x="1195" y="1194"/>
                  </a:lnTo>
                  <a:lnTo>
                    <a:pt x="1218" y="1153"/>
                  </a:lnTo>
                  <a:lnTo>
                    <a:pt x="1238" y="1112"/>
                  </a:lnTo>
                  <a:lnTo>
                    <a:pt x="1257" y="1069"/>
                  </a:lnTo>
                  <a:lnTo>
                    <a:pt x="1272" y="1025"/>
                  </a:lnTo>
                  <a:lnTo>
                    <a:pt x="1285" y="981"/>
                  </a:lnTo>
                  <a:lnTo>
                    <a:pt x="1296" y="935"/>
                  </a:lnTo>
                  <a:lnTo>
                    <a:pt x="1304" y="889"/>
                  </a:lnTo>
                  <a:lnTo>
                    <a:pt x="1311" y="842"/>
                  </a:lnTo>
                  <a:lnTo>
                    <a:pt x="1314" y="794"/>
                  </a:lnTo>
                  <a:lnTo>
                    <a:pt x="1314" y="745"/>
                  </a:lnTo>
                  <a:lnTo>
                    <a:pt x="1313" y="698"/>
                  </a:lnTo>
                  <a:lnTo>
                    <a:pt x="1308" y="649"/>
                  </a:lnTo>
                  <a:lnTo>
                    <a:pt x="1300" y="600"/>
                  </a:lnTo>
                  <a:lnTo>
                    <a:pt x="1290" y="551"/>
                  </a:lnTo>
                  <a:lnTo>
                    <a:pt x="1277" y="502"/>
                  </a:lnTo>
                  <a:lnTo>
                    <a:pt x="1261" y="452"/>
                  </a:lnTo>
                  <a:lnTo>
                    <a:pt x="1242" y="404"/>
                  </a:lnTo>
                  <a:lnTo>
                    <a:pt x="1229" y="374"/>
                  </a:lnTo>
                  <a:lnTo>
                    <a:pt x="1214" y="345"/>
                  </a:lnTo>
                  <a:lnTo>
                    <a:pt x="1199" y="317"/>
                  </a:lnTo>
                  <a:lnTo>
                    <a:pt x="1183" y="289"/>
                  </a:lnTo>
                  <a:lnTo>
                    <a:pt x="1167" y="263"/>
                  </a:lnTo>
                  <a:lnTo>
                    <a:pt x="1149" y="238"/>
                  </a:lnTo>
                  <a:lnTo>
                    <a:pt x="1132" y="216"/>
                  </a:lnTo>
                  <a:lnTo>
                    <a:pt x="1115" y="193"/>
                  </a:lnTo>
                  <a:lnTo>
                    <a:pt x="1096" y="171"/>
                  </a:lnTo>
                  <a:lnTo>
                    <a:pt x="1078" y="152"/>
                  </a:lnTo>
                  <a:lnTo>
                    <a:pt x="1058" y="132"/>
                  </a:lnTo>
                  <a:lnTo>
                    <a:pt x="1040" y="115"/>
                  </a:lnTo>
                  <a:lnTo>
                    <a:pt x="1021" y="98"/>
                  </a:lnTo>
                  <a:lnTo>
                    <a:pt x="1002" y="83"/>
                  </a:lnTo>
                  <a:lnTo>
                    <a:pt x="983" y="69"/>
                  </a:lnTo>
                  <a:lnTo>
                    <a:pt x="965" y="56"/>
                  </a:lnTo>
                  <a:lnTo>
                    <a:pt x="947" y="44"/>
                  </a:lnTo>
                  <a:lnTo>
                    <a:pt x="929" y="34"/>
                  </a:lnTo>
                  <a:lnTo>
                    <a:pt x="912" y="26"/>
                  </a:lnTo>
                  <a:lnTo>
                    <a:pt x="895" y="18"/>
                  </a:lnTo>
                  <a:lnTo>
                    <a:pt x="878" y="11"/>
                  </a:lnTo>
                  <a:lnTo>
                    <a:pt x="862" y="6"/>
                  </a:lnTo>
                  <a:lnTo>
                    <a:pt x="848" y="3"/>
                  </a:lnTo>
                  <a:lnTo>
                    <a:pt x="834" y="1"/>
                  </a:lnTo>
                  <a:lnTo>
                    <a:pt x="821" y="0"/>
                  </a:lnTo>
                  <a:lnTo>
                    <a:pt x="808" y="1"/>
                  </a:lnTo>
                  <a:lnTo>
                    <a:pt x="797" y="2"/>
                  </a:lnTo>
                  <a:lnTo>
                    <a:pt x="787" y="5"/>
                  </a:lnTo>
                  <a:lnTo>
                    <a:pt x="778" y="10"/>
                  </a:lnTo>
                  <a:lnTo>
                    <a:pt x="771" y="16"/>
                  </a:lnTo>
                  <a:lnTo>
                    <a:pt x="764" y="25"/>
                  </a:lnTo>
                  <a:lnTo>
                    <a:pt x="759" y="33"/>
                  </a:lnTo>
                  <a:lnTo>
                    <a:pt x="755" y="46"/>
                  </a:lnTo>
                  <a:lnTo>
                    <a:pt x="750" y="60"/>
                  </a:lnTo>
                  <a:lnTo>
                    <a:pt x="747" y="77"/>
                  </a:lnTo>
                  <a:lnTo>
                    <a:pt x="743" y="93"/>
                  </a:lnTo>
                  <a:lnTo>
                    <a:pt x="735" y="127"/>
                  </a:lnTo>
                  <a:lnTo>
                    <a:pt x="725" y="159"/>
                  </a:lnTo>
                  <a:lnTo>
                    <a:pt x="715" y="191"/>
                  </a:lnTo>
                  <a:lnTo>
                    <a:pt x="703" y="220"/>
                  </a:lnTo>
                  <a:lnTo>
                    <a:pt x="693" y="248"/>
                  </a:lnTo>
                  <a:lnTo>
                    <a:pt x="684" y="27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59" name="Freeform 56"/>
            <p:cNvSpPr>
              <a:spLocks noEditPoints="1"/>
            </p:cNvSpPr>
            <p:nvPr/>
          </p:nvSpPr>
          <p:spPr bwMode="auto">
            <a:xfrm>
              <a:off x="7769226" y="3043238"/>
              <a:ext cx="522288" cy="679450"/>
            </a:xfrm>
            <a:custGeom>
              <a:avLst/>
              <a:gdLst>
                <a:gd name="T0" fmla="*/ 886 w 1317"/>
                <a:gd name="T1" fmla="*/ 374 h 1714"/>
                <a:gd name="T2" fmla="*/ 836 w 1317"/>
                <a:gd name="T3" fmla="*/ 355 h 1714"/>
                <a:gd name="T4" fmla="*/ 683 w 1317"/>
                <a:gd name="T5" fmla="*/ 375 h 1714"/>
                <a:gd name="T6" fmla="*/ 543 w 1317"/>
                <a:gd name="T7" fmla="*/ 446 h 1714"/>
                <a:gd name="T8" fmla="*/ 419 w 1317"/>
                <a:gd name="T9" fmla="*/ 555 h 1714"/>
                <a:gd name="T10" fmla="*/ 325 w 1317"/>
                <a:gd name="T11" fmla="*/ 686 h 1714"/>
                <a:gd name="T12" fmla="*/ 270 w 1317"/>
                <a:gd name="T13" fmla="*/ 825 h 1714"/>
                <a:gd name="T14" fmla="*/ 267 w 1317"/>
                <a:gd name="T15" fmla="*/ 994 h 1714"/>
                <a:gd name="T16" fmla="*/ 306 w 1317"/>
                <a:gd name="T17" fmla="*/ 1178 h 1714"/>
                <a:gd name="T18" fmla="*/ 403 w 1317"/>
                <a:gd name="T19" fmla="*/ 1342 h 1714"/>
                <a:gd name="T20" fmla="*/ 519 w 1317"/>
                <a:gd name="T21" fmla="*/ 1474 h 1714"/>
                <a:gd name="T22" fmla="*/ 487 w 1317"/>
                <a:gd name="T23" fmla="*/ 1594 h 1714"/>
                <a:gd name="T24" fmla="*/ 343 w 1317"/>
                <a:gd name="T25" fmla="*/ 1537 h 1714"/>
                <a:gd name="T26" fmla="*/ 264 w 1317"/>
                <a:gd name="T27" fmla="*/ 1454 h 1714"/>
                <a:gd name="T28" fmla="*/ 161 w 1317"/>
                <a:gd name="T29" fmla="*/ 1289 h 1714"/>
                <a:gd name="T30" fmla="*/ 106 w 1317"/>
                <a:gd name="T31" fmla="*/ 1104 h 1714"/>
                <a:gd name="T32" fmla="*/ 93 w 1317"/>
                <a:gd name="T33" fmla="*/ 850 h 1714"/>
                <a:gd name="T34" fmla="*/ 119 w 1317"/>
                <a:gd name="T35" fmla="*/ 735 h 1714"/>
                <a:gd name="T36" fmla="*/ 205 w 1317"/>
                <a:gd name="T37" fmla="*/ 547 h 1714"/>
                <a:gd name="T38" fmla="*/ 330 w 1317"/>
                <a:gd name="T39" fmla="*/ 388 h 1714"/>
                <a:gd name="T40" fmla="*/ 428 w 1317"/>
                <a:gd name="T41" fmla="*/ 310 h 1714"/>
                <a:gd name="T42" fmla="*/ 572 w 1317"/>
                <a:gd name="T43" fmla="*/ 245 h 1714"/>
                <a:gd name="T44" fmla="*/ 804 w 1317"/>
                <a:gd name="T45" fmla="*/ 198 h 1714"/>
                <a:gd name="T46" fmla="*/ 875 w 1317"/>
                <a:gd name="T47" fmla="*/ 181 h 1714"/>
                <a:gd name="T48" fmla="*/ 886 w 1317"/>
                <a:gd name="T49" fmla="*/ 141 h 1714"/>
                <a:gd name="T50" fmla="*/ 1003 w 1317"/>
                <a:gd name="T51" fmla="*/ 172 h 1714"/>
                <a:gd name="T52" fmla="*/ 1178 w 1317"/>
                <a:gd name="T53" fmla="*/ 264 h 1714"/>
                <a:gd name="T54" fmla="*/ 1101 w 1317"/>
                <a:gd name="T55" fmla="*/ 345 h 1714"/>
                <a:gd name="T56" fmla="*/ 901 w 1317"/>
                <a:gd name="T57" fmla="*/ 461 h 1714"/>
                <a:gd name="T58" fmla="*/ 748 w 1317"/>
                <a:gd name="T59" fmla="*/ 115 h 1714"/>
                <a:gd name="T60" fmla="*/ 534 w 1317"/>
                <a:gd name="T61" fmla="*/ 168 h 1714"/>
                <a:gd name="T62" fmla="*/ 391 w 1317"/>
                <a:gd name="T63" fmla="*/ 232 h 1714"/>
                <a:gd name="T64" fmla="*/ 269 w 1317"/>
                <a:gd name="T65" fmla="*/ 326 h 1714"/>
                <a:gd name="T66" fmla="*/ 169 w 1317"/>
                <a:gd name="T67" fmla="*/ 444 h 1714"/>
                <a:gd name="T68" fmla="*/ 87 w 1317"/>
                <a:gd name="T69" fmla="*/ 577 h 1714"/>
                <a:gd name="T70" fmla="*/ 32 w 1317"/>
                <a:gd name="T71" fmla="*/ 718 h 1714"/>
                <a:gd name="T72" fmla="*/ 0 w 1317"/>
                <a:gd name="T73" fmla="*/ 894 h 1714"/>
                <a:gd name="T74" fmla="*/ 20 w 1317"/>
                <a:gd name="T75" fmla="*/ 1119 h 1714"/>
                <a:gd name="T76" fmla="*/ 94 w 1317"/>
                <a:gd name="T77" fmla="*/ 1340 h 1714"/>
                <a:gd name="T78" fmla="*/ 214 w 1317"/>
                <a:gd name="T79" fmla="*/ 1531 h 1714"/>
                <a:gd name="T80" fmla="*/ 375 w 1317"/>
                <a:gd name="T81" fmla="*/ 1665 h 1714"/>
                <a:gd name="T82" fmla="*/ 631 w 1317"/>
                <a:gd name="T83" fmla="*/ 1420 h 1714"/>
                <a:gd name="T84" fmla="*/ 473 w 1317"/>
                <a:gd name="T85" fmla="*/ 1289 h 1714"/>
                <a:gd name="T86" fmla="*/ 413 w 1317"/>
                <a:gd name="T87" fmla="*/ 1204 h 1714"/>
                <a:gd name="T88" fmla="*/ 372 w 1317"/>
                <a:gd name="T89" fmla="*/ 1105 h 1714"/>
                <a:gd name="T90" fmla="*/ 353 w 1317"/>
                <a:gd name="T91" fmla="*/ 987 h 1714"/>
                <a:gd name="T92" fmla="*/ 355 w 1317"/>
                <a:gd name="T93" fmla="*/ 850 h 1714"/>
                <a:gd name="T94" fmla="*/ 402 w 1317"/>
                <a:gd name="T95" fmla="*/ 726 h 1714"/>
                <a:gd name="T96" fmla="*/ 479 w 1317"/>
                <a:gd name="T97" fmla="*/ 620 h 1714"/>
                <a:gd name="T98" fmla="*/ 601 w 1317"/>
                <a:gd name="T99" fmla="*/ 511 h 1714"/>
                <a:gd name="T100" fmla="*/ 749 w 1317"/>
                <a:gd name="T101" fmla="*/ 446 h 1714"/>
                <a:gd name="T102" fmla="*/ 802 w 1317"/>
                <a:gd name="T103" fmla="*/ 487 h 1714"/>
                <a:gd name="T104" fmla="*/ 814 w 1317"/>
                <a:gd name="T105" fmla="*/ 557 h 1714"/>
                <a:gd name="T106" fmla="*/ 847 w 1317"/>
                <a:gd name="T107" fmla="*/ 576 h 1714"/>
                <a:gd name="T108" fmla="*/ 919 w 1317"/>
                <a:gd name="T109" fmla="*/ 557 h 1714"/>
                <a:gd name="T110" fmla="*/ 1096 w 1317"/>
                <a:gd name="T111" fmla="*/ 453 h 1714"/>
                <a:gd name="T112" fmla="*/ 1300 w 1317"/>
                <a:gd name="T113" fmla="*/ 314 h 1714"/>
                <a:gd name="T114" fmla="*/ 1317 w 1317"/>
                <a:gd name="T115" fmla="*/ 278 h 1714"/>
                <a:gd name="T116" fmla="*/ 1291 w 1317"/>
                <a:gd name="T117" fmla="*/ 241 h 1714"/>
                <a:gd name="T118" fmla="*/ 841 w 1317"/>
                <a:gd name="T119" fmla="*/ 0 h 1714"/>
                <a:gd name="T120" fmla="*/ 803 w 1317"/>
                <a:gd name="T121" fmla="*/ 38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7" h="1714">
                  <a:moveTo>
                    <a:pt x="888" y="464"/>
                  </a:moveTo>
                  <a:lnTo>
                    <a:pt x="889" y="429"/>
                  </a:lnTo>
                  <a:lnTo>
                    <a:pt x="889" y="400"/>
                  </a:lnTo>
                  <a:lnTo>
                    <a:pt x="889" y="390"/>
                  </a:lnTo>
                  <a:lnTo>
                    <a:pt x="888" y="381"/>
                  </a:lnTo>
                  <a:lnTo>
                    <a:pt x="886" y="374"/>
                  </a:lnTo>
                  <a:lnTo>
                    <a:pt x="883" y="368"/>
                  </a:lnTo>
                  <a:lnTo>
                    <a:pt x="880" y="363"/>
                  </a:lnTo>
                  <a:lnTo>
                    <a:pt x="875" y="360"/>
                  </a:lnTo>
                  <a:lnTo>
                    <a:pt x="868" y="358"/>
                  </a:lnTo>
                  <a:lnTo>
                    <a:pt x="859" y="356"/>
                  </a:lnTo>
                  <a:lnTo>
                    <a:pt x="836" y="355"/>
                  </a:lnTo>
                  <a:lnTo>
                    <a:pt x="802" y="355"/>
                  </a:lnTo>
                  <a:lnTo>
                    <a:pt x="778" y="356"/>
                  </a:lnTo>
                  <a:lnTo>
                    <a:pt x="754" y="358"/>
                  </a:lnTo>
                  <a:lnTo>
                    <a:pt x="730" y="362"/>
                  </a:lnTo>
                  <a:lnTo>
                    <a:pt x="706" y="368"/>
                  </a:lnTo>
                  <a:lnTo>
                    <a:pt x="683" y="375"/>
                  </a:lnTo>
                  <a:lnTo>
                    <a:pt x="659" y="384"/>
                  </a:lnTo>
                  <a:lnTo>
                    <a:pt x="635" y="394"/>
                  </a:lnTo>
                  <a:lnTo>
                    <a:pt x="612" y="405"/>
                  </a:lnTo>
                  <a:lnTo>
                    <a:pt x="588" y="418"/>
                  </a:lnTo>
                  <a:lnTo>
                    <a:pt x="565" y="432"/>
                  </a:lnTo>
                  <a:lnTo>
                    <a:pt x="543" y="446"/>
                  </a:lnTo>
                  <a:lnTo>
                    <a:pt x="521" y="462"/>
                  </a:lnTo>
                  <a:lnTo>
                    <a:pt x="499" y="479"/>
                  </a:lnTo>
                  <a:lnTo>
                    <a:pt x="479" y="497"/>
                  </a:lnTo>
                  <a:lnTo>
                    <a:pt x="458" y="515"/>
                  </a:lnTo>
                  <a:lnTo>
                    <a:pt x="439" y="535"/>
                  </a:lnTo>
                  <a:lnTo>
                    <a:pt x="419" y="555"/>
                  </a:lnTo>
                  <a:lnTo>
                    <a:pt x="402" y="575"/>
                  </a:lnTo>
                  <a:lnTo>
                    <a:pt x="384" y="597"/>
                  </a:lnTo>
                  <a:lnTo>
                    <a:pt x="368" y="619"/>
                  </a:lnTo>
                  <a:lnTo>
                    <a:pt x="352" y="640"/>
                  </a:lnTo>
                  <a:lnTo>
                    <a:pt x="338" y="663"/>
                  </a:lnTo>
                  <a:lnTo>
                    <a:pt x="325" y="686"/>
                  </a:lnTo>
                  <a:lnTo>
                    <a:pt x="313" y="709"/>
                  </a:lnTo>
                  <a:lnTo>
                    <a:pt x="302" y="731"/>
                  </a:lnTo>
                  <a:lnTo>
                    <a:pt x="292" y="755"/>
                  </a:lnTo>
                  <a:lnTo>
                    <a:pt x="284" y="778"/>
                  </a:lnTo>
                  <a:lnTo>
                    <a:pt x="277" y="802"/>
                  </a:lnTo>
                  <a:lnTo>
                    <a:pt x="270" y="825"/>
                  </a:lnTo>
                  <a:lnTo>
                    <a:pt x="267" y="848"/>
                  </a:lnTo>
                  <a:lnTo>
                    <a:pt x="265" y="870"/>
                  </a:lnTo>
                  <a:lnTo>
                    <a:pt x="264" y="893"/>
                  </a:lnTo>
                  <a:lnTo>
                    <a:pt x="264" y="928"/>
                  </a:lnTo>
                  <a:lnTo>
                    <a:pt x="265" y="962"/>
                  </a:lnTo>
                  <a:lnTo>
                    <a:pt x="267" y="994"/>
                  </a:lnTo>
                  <a:lnTo>
                    <a:pt x="270" y="1027"/>
                  </a:lnTo>
                  <a:lnTo>
                    <a:pt x="276" y="1057"/>
                  </a:lnTo>
                  <a:lnTo>
                    <a:pt x="281" y="1089"/>
                  </a:lnTo>
                  <a:lnTo>
                    <a:pt x="288" y="1119"/>
                  </a:lnTo>
                  <a:lnTo>
                    <a:pt x="297" y="1148"/>
                  </a:lnTo>
                  <a:lnTo>
                    <a:pt x="306" y="1178"/>
                  </a:lnTo>
                  <a:lnTo>
                    <a:pt x="318" y="1206"/>
                  </a:lnTo>
                  <a:lnTo>
                    <a:pt x="331" y="1234"/>
                  </a:lnTo>
                  <a:lnTo>
                    <a:pt x="346" y="1261"/>
                  </a:lnTo>
                  <a:lnTo>
                    <a:pt x="363" y="1288"/>
                  </a:lnTo>
                  <a:lnTo>
                    <a:pt x="382" y="1315"/>
                  </a:lnTo>
                  <a:lnTo>
                    <a:pt x="403" y="1342"/>
                  </a:lnTo>
                  <a:lnTo>
                    <a:pt x="426" y="1369"/>
                  </a:lnTo>
                  <a:lnTo>
                    <a:pt x="446" y="1387"/>
                  </a:lnTo>
                  <a:lnTo>
                    <a:pt x="478" y="1415"/>
                  </a:lnTo>
                  <a:lnTo>
                    <a:pt x="508" y="1442"/>
                  </a:lnTo>
                  <a:lnTo>
                    <a:pt x="521" y="1457"/>
                  </a:lnTo>
                  <a:lnTo>
                    <a:pt x="519" y="1474"/>
                  </a:lnTo>
                  <a:lnTo>
                    <a:pt x="516" y="1492"/>
                  </a:lnTo>
                  <a:lnTo>
                    <a:pt x="510" y="1512"/>
                  </a:lnTo>
                  <a:lnTo>
                    <a:pt x="504" y="1531"/>
                  </a:lnTo>
                  <a:lnTo>
                    <a:pt x="498" y="1552"/>
                  </a:lnTo>
                  <a:lnTo>
                    <a:pt x="492" y="1573"/>
                  </a:lnTo>
                  <a:lnTo>
                    <a:pt x="487" y="1594"/>
                  </a:lnTo>
                  <a:lnTo>
                    <a:pt x="484" y="1616"/>
                  </a:lnTo>
                  <a:lnTo>
                    <a:pt x="433" y="1589"/>
                  </a:lnTo>
                  <a:lnTo>
                    <a:pt x="392" y="1567"/>
                  </a:lnTo>
                  <a:lnTo>
                    <a:pt x="375" y="1556"/>
                  </a:lnTo>
                  <a:lnTo>
                    <a:pt x="358" y="1547"/>
                  </a:lnTo>
                  <a:lnTo>
                    <a:pt x="343" y="1537"/>
                  </a:lnTo>
                  <a:lnTo>
                    <a:pt x="330" y="1526"/>
                  </a:lnTo>
                  <a:lnTo>
                    <a:pt x="317" y="1515"/>
                  </a:lnTo>
                  <a:lnTo>
                    <a:pt x="304" y="1502"/>
                  </a:lnTo>
                  <a:lnTo>
                    <a:pt x="291" y="1488"/>
                  </a:lnTo>
                  <a:lnTo>
                    <a:pt x="278" y="1473"/>
                  </a:lnTo>
                  <a:lnTo>
                    <a:pt x="264" y="1454"/>
                  </a:lnTo>
                  <a:lnTo>
                    <a:pt x="249" y="1434"/>
                  </a:lnTo>
                  <a:lnTo>
                    <a:pt x="233" y="1410"/>
                  </a:lnTo>
                  <a:lnTo>
                    <a:pt x="214" y="1384"/>
                  </a:lnTo>
                  <a:lnTo>
                    <a:pt x="195" y="1351"/>
                  </a:lnTo>
                  <a:lnTo>
                    <a:pt x="177" y="1321"/>
                  </a:lnTo>
                  <a:lnTo>
                    <a:pt x="161" y="1289"/>
                  </a:lnTo>
                  <a:lnTo>
                    <a:pt x="148" y="1259"/>
                  </a:lnTo>
                  <a:lnTo>
                    <a:pt x="136" y="1228"/>
                  </a:lnTo>
                  <a:lnTo>
                    <a:pt x="126" y="1197"/>
                  </a:lnTo>
                  <a:lnTo>
                    <a:pt x="118" y="1166"/>
                  </a:lnTo>
                  <a:lnTo>
                    <a:pt x="111" y="1135"/>
                  </a:lnTo>
                  <a:lnTo>
                    <a:pt x="106" y="1104"/>
                  </a:lnTo>
                  <a:lnTo>
                    <a:pt x="101" y="1072"/>
                  </a:lnTo>
                  <a:lnTo>
                    <a:pt x="98" y="1040"/>
                  </a:lnTo>
                  <a:lnTo>
                    <a:pt x="96" y="1007"/>
                  </a:lnTo>
                  <a:lnTo>
                    <a:pt x="93" y="940"/>
                  </a:lnTo>
                  <a:lnTo>
                    <a:pt x="93" y="869"/>
                  </a:lnTo>
                  <a:lnTo>
                    <a:pt x="93" y="850"/>
                  </a:lnTo>
                  <a:lnTo>
                    <a:pt x="95" y="831"/>
                  </a:lnTo>
                  <a:lnTo>
                    <a:pt x="98" y="812"/>
                  </a:lnTo>
                  <a:lnTo>
                    <a:pt x="102" y="792"/>
                  </a:lnTo>
                  <a:lnTo>
                    <a:pt x="107" y="773"/>
                  </a:lnTo>
                  <a:lnTo>
                    <a:pt x="112" y="753"/>
                  </a:lnTo>
                  <a:lnTo>
                    <a:pt x="119" y="735"/>
                  </a:lnTo>
                  <a:lnTo>
                    <a:pt x="125" y="715"/>
                  </a:lnTo>
                  <a:lnTo>
                    <a:pt x="140" y="679"/>
                  </a:lnTo>
                  <a:lnTo>
                    <a:pt x="156" y="645"/>
                  </a:lnTo>
                  <a:lnTo>
                    <a:pt x="172" y="612"/>
                  </a:lnTo>
                  <a:lnTo>
                    <a:pt x="186" y="583"/>
                  </a:lnTo>
                  <a:lnTo>
                    <a:pt x="205" y="547"/>
                  </a:lnTo>
                  <a:lnTo>
                    <a:pt x="224" y="515"/>
                  </a:lnTo>
                  <a:lnTo>
                    <a:pt x="242" y="486"/>
                  </a:lnTo>
                  <a:lnTo>
                    <a:pt x="262" y="461"/>
                  </a:lnTo>
                  <a:lnTo>
                    <a:pt x="284" y="436"/>
                  </a:lnTo>
                  <a:lnTo>
                    <a:pt x="305" y="412"/>
                  </a:lnTo>
                  <a:lnTo>
                    <a:pt x="330" y="388"/>
                  </a:lnTo>
                  <a:lnTo>
                    <a:pt x="358" y="363"/>
                  </a:lnTo>
                  <a:lnTo>
                    <a:pt x="371" y="352"/>
                  </a:lnTo>
                  <a:lnTo>
                    <a:pt x="385" y="341"/>
                  </a:lnTo>
                  <a:lnTo>
                    <a:pt x="400" y="330"/>
                  </a:lnTo>
                  <a:lnTo>
                    <a:pt x="414" y="320"/>
                  </a:lnTo>
                  <a:lnTo>
                    <a:pt x="428" y="310"/>
                  </a:lnTo>
                  <a:lnTo>
                    <a:pt x="443" y="302"/>
                  </a:lnTo>
                  <a:lnTo>
                    <a:pt x="458" y="293"/>
                  </a:lnTo>
                  <a:lnTo>
                    <a:pt x="473" y="285"/>
                  </a:lnTo>
                  <a:lnTo>
                    <a:pt x="505" y="270"/>
                  </a:lnTo>
                  <a:lnTo>
                    <a:pt x="537" y="257"/>
                  </a:lnTo>
                  <a:lnTo>
                    <a:pt x="572" y="245"/>
                  </a:lnTo>
                  <a:lnTo>
                    <a:pt x="609" y="234"/>
                  </a:lnTo>
                  <a:lnTo>
                    <a:pt x="652" y="223"/>
                  </a:lnTo>
                  <a:lnTo>
                    <a:pt x="691" y="215"/>
                  </a:lnTo>
                  <a:lnTo>
                    <a:pt x="726" y="209"/>
                  </a:lnTo>
                  <a:lnTo>
                    <a:pt x="755" y="204"/>
                  </a:lnTo>
                  <a:lnTo>
                    <a:pt x="804" y="198"/>
                  </a:lnTo>
                  <a:lnTo>
                    <a:pt x="840" y="195"/>
                  </a:lnTo>
                  <a:lnTo>
                    <a:pt x="853" y="192"/>
                  </a:lnTo>
                  <a:lnTo>
                    <a:pt x="864" y="189"/>
                  </a:lnTo>
                  <a:lnTo>
                    <a:pt x="868" y="187"/>
                  </a:lnTo>
                  <a:lnTo>
                    <a:pt x="871" y="184"/>
                  </a:lnTo>
                  <a:lnTo>
                    <a:pt x="875" y="181"/>
                  </a:lnTo>
                  <a:lnTo>
                    <a:pt x="878" y="177"/>
                  </a:lnTo>
                  <a:lnTo>
                    <a:pt x="880" y="172"/>
                  </a:lnTo>
                  <a:lnTo>
                    <a:pt x="882" y="168"/>
                  </a:lnTo>
                  <a:lnTo>
                    <a:pt x="884" y="163"/>
                  </a:lnTo>
                  <a:lnTo>
                    <a:pt x="885" y="156"/>
                  </a:lnTo>
                  <a:lnTo>
                    <a:pt x="886" y="141"/>
                  </a:lnTo>
                  <a:lnTo>
                    <a:pt x="888" y="121"/>
                  </a:lnTo>
                  <a:lnTo>
                    <a:pt x="906" y="127"/>
                  </a:lnTo>
                  <a:lnTo>
                    <a:pt x="924" y="134"/>
                  </a:lnTo>
                  <a:lnTo>
                    <a:pt x="944" y="142"/>
                  </a:lnTo>
                  <a:lnTo>
                    <a:pt x="963" y="152"/>
                  </a:lnTo>
                  <a:lnTo>
                    <a:pt x="1003" y="172"/>
                  </a:lnTo>
                  <a:lnTo>
                    <a:pt x="1038" y="191"/>
                  </a:lnTo>
                  <a:lnTo>
                    <a:pt x="1076" y="212"/>
                  </a:lnTo>
                  <a:lnTo>
                    <a:pt x="1119" y="235"/>
                  </a:lnTo>
                  <a:lnTo>
                    <a:pt x="1139" y="246"/>
                  </a:lnTo>
                  <a:lnTo>
                    <a:pt x="1160" y="256"/>
                  </a:lnTo>
                  <a:lnTo>
                    <a:pt x="1178" y="264"/>
                  </a:lnTo>
                  <a:lnTo>
                    <a:pt x="1193" y="269"/>
                  </a:lnTo>
                  <a:lnTo>
                    <a:pt x="1186" y="278"/>
                  </a:lnTo>
                  <a:lnTo>
                    <a:pt x="1175" y="289"/>
                  </a:lnTo>
                  <a:lnTo>
                    <a:pt x="1160" y="302"/>
                  </a:lnTo>
                  <a:lnTo>
                    <a:pt x="1142" y="315"/>
                  </a:lnTo>
                  <a:lnTo>
                    <a:pt x="1101" y="345"/>
                  </a:lnTo>
                  <a:lnTo>
                    <a:pt x="1054" y="378"/>
                  </a:lnTo>
                  <a:lnTo>
                    <a:pt x="1004" y="408"/>
                  </a:lnTo>
                  <a:lnTo>
                    <a:pt x="957" y="434"/>
                  </a:lnTo>
                  <a:lnTo>
                    <a:pt x="936" y="445"/>
                  </a:lnTo>
                  <a:lnTo>
                    <a:pt x="917" y="454"/>
                  </a:lnTo>
                  <a:lnTo>
                    <a:pt x="901" y="461"/>
                  </a:lnTo>
                  <a:lnTo>
                    <a:pt x="888" y="464"/>
                  </a:lnTo>
                  <a:close/>
                  <a:moveTo>
                    <a:pt x="802" y="49"/>
                  </a:moveTo>
                  <a:lnTo>
                    <a:pt x="802" y="109"/>
                  </a:lnTo>
                  <a:lnTo>
                    <a:pt x="785" y="111"/>
                  </a:lnTo>
                  <a:lnTo>
                    <a:pt x="767" y="112"/>
                  </a:lnTo>
                  <a:lnTo>
                    <a:pt x="748" y="115"/>
                  </a:lnTo>
                  <a:lnTo>
                    <a:pt x="728" y="117"/>
                  </a:lnTo>
                  <a:lnTo>
                    <a:pt x="688" y="126"/>
                  </a:lnTo>
                  <a:lnTo>
                    <a:pt x="648" y="134"/>
                  </a:lnTo>
                  <a:lnTo>
                    <a:pt x="608" y="145"/>
                  </a:lnTo>
                  <a:lnTo>
                    <a:pt x="570" y="157"/>
                  </a:lnTo>
                  <a:lnTo>
                    <a:pt x="534" y="168"/>
                  </a:lnTo>
                  <a:lnTo>
                    <a:pt x="504" y="178"/>
                  </a:lnTo>
                  <a:lnTo>
                    <a:pt x="480" y="187"/>
                  </a:lnTo>
                  <a:lnTo>
                    <a:pt x="457" y="196"/>
                  </a:lnTo>
                  <a:lnTo>
                    <a:pt x="434" y="207"/>
                  </a:lnTo>
                  <a:lnTo>
                    <a:pt x="413" y="219"/>
                  </a:lnTo>
                  <a:lnTo>
                    <a:pt x="391" y="232"/>
                  </a:lnTo>
                  <a:lnTo>
                    <a:pt x="369" y="245"/>
                  </a:lnTo>
                  <a:lnTo>
                    <a:pt x="349" y="260"/>
                  </a:lnTo>
                  <a:lnTo>
                    <a:pt x="328" y="276"/>
                  </a:lnTo>
                  <a:lnTo>
                    <a:pt x="308" y="292"/>
                  </a:lnTo>
                  <a:lnTo>
                    <a:pt x="289" y="308"/>
                  </a:lnTo>
                  <a:lnTo>
                    <a:pt x="269" y="326"/>
                  </a:lnTo>
                  <a:lnTo>
                    <a:pt x="252" y="344"/>
                  </a:lnTo>
                  <a:lnTo>
                    <a:pt x="234" y="362"/>
                  </a:lnTo>
                  <a:lnTo>
                    <a:pt x="216" y="382"/>
                  </a:lnTo>
                  <a:lnTo>
                    <a:pt x="200" y="403"/>
                  </a:lnTo>
                  <a:lnTo>
                    <a:pt x="184" y="423"/>
                  </a:lnTo>
                  <a:lnTo>
                    <a:pt x="169" y="444"/>
                  </a:lnTo>
                  <a:lnTo>
                    <a:pt x="153" y="466"/>
                  </a:lnTo>
                  <a:lnTo>
                    <a:pt x="138" y="487"/>
                  </a:lnTo>
                  <a:lnTo>
                    <a:pt x="125" y="509"/>
                  </a:lnTo>
                  <a:lnTo>
                    <a:pt x="112" y="532"/>
                  </a:lnTo>
                  <a:lnTo>
                    <a:pt x="99" y="555"/>
                  </a:lnTo>
                  <a:lnTo>
                    <a:pt x="87" y="577"/>
                  </a:lnTo>
                  <a:lnTo>
                    <a:pt x="76" y="601"/>
                  </a:lnTo>
                  <a:lnTo>
                    <a:pt x="67" y="624"/>
                  </a:lnTo>
                  <a:lnTo>
                    <a:pt x="57" y="648"/>
                  </a:lnTo>
                  <a:lnTo>
                    <a:pt x="47" y="672"/>
                  </a:lnTo>
                  <a:lnTo>
                    <a:pt x="39" y="696"/>
                  </a:lnTo>
                  <a:lnTo>
                    <a:pt x="32" y="718"/>
                  </a:lnTo>
                  <a:lnTo>
                    <a:pt x="24" y="742"/>
                  </a:lnTo>
                  <a:lnTo>
                    <a:pt x="19" y="766"/>
                  </a:lnTo>
                  <a:lnTo>
                    <a:pt x="13" y="790"/>
                  </a:lnTo>
                  <a:lnTo>
                    <a:pt x="8" y="824"/>
                  </a:lnTo>
                  <a:lnTo>
                    <a:pt x="4" y="858"/>
                  </a:lnTo>
                  <a:lnTo>
                    <a:pt x="0" y="894"/>
                  </a:lnTo>
                  <a:lnTo>
                    <a:pt x="0" y="931"/>
                  </a:lnTo>
                  <a:lnTo>
                    <a:pt x="0" y="968"/>
                  </a:lnTo>
                  <a:lnTo>
                    <a:pt x="4" y="1005"/>
                  </a:lnTo>
                  <a:lnTo>
                    <a:pt x="7" y="1043"/>
                  </a:lnTo>
                  <a:lnTo>
                    <a:pt x="13" y="1081"/>
                  </a:lnTo>
                  <a:lnTo>
                    <a:pt x="20" y="1119"/>
                  </a:lnTo>
                  <a:lnTo>
                    <a:pt x="29" y="1157"/>
                  </a:lnTo>
                  <a:lnTo>
                    <a:pt x="39" y="1194"/>
                  </a:lnTo>
                  <a:lnTo>
                    <a:pt x="50" y="1232"/>
                  </a:lnTo>
                  <a:lnTo>
                    <a:pt x="63" y="1269"/>
                  </a:lnTo>
                  <a:lnTo>
                    <a:pt x="79" y="1305"/>
                  </a:lnTo>
                  <a:lnTo>
                    <a:pt x="94" y="1340"/>
                  </a:lnTo>
                  <a:lnTo>
                    <a:pt x="111" y="1375"/>
                  </a:lnTo>
                  <a:lnTo>
                    <a:pt x="130" y="1409"/>
                  </a:lnTo>
                  <a:lnTo>
                    <a:pt x="149" y="1441"/>
                  </a:lnTo>
                  <a:lnTo>
                    <a:pt x="170" y="1473"/>
                  </a:lnTo>
                  <a:lnTo>
                    <a:pt x="191" y="1502"/>
                  </a:lnTo>
                  <a:lnTo>
                    <a:pt x="214" y="1531"/>
                  </a:lnTo>
                  <a:lnTo>
                    <a:pt x="238" y="1559"/>
                  </a:lnTo>
                  <a:lnTo>
                    <a:pt x="264" y="1584"/>
                  </a:lnTo>
                  <a:lnTo>
                    <a:pt x="290" y="1607"/>
                  </a:lnTo>
                  <a:lnTo>
                    <a:pt x="317" y="1629"/>
                  </a:lnTo>
                  <a:lnTo>
                    <a:pt x="345" y="1649"/>
                  </a:lnTo>
                  <a:lnTo>
                    <a:pt x="375" y="1665"/>
                  </a:lnTo>
                  <a:lnTo>
                    <a:pt x="405" y="1680"/>
                  </a:lnTo>
                  <a:lnTo>
                    <a:pt x="435" y="1693"/>
                  </a:lnTo>
                  <a:lnTo>
                    <a:pt x="467" y="1703"/>
                  </a:lnTo>
                  <a:lnTo>
                    <a:pt x="499" y="1710"/>
                  </a:lnTo>
                  <a:lnTo>
                    <a:pt x="533" y="1714"/>
                  </a:lnTo>
                  <a:lnTo>
                    <a:pt x="631" y="1420"/>
                  </a:lnTo>
                  <a:lnTo>
                    <a:pt x="594" y="1394"/>
                  </a:lnTo>
                  <a:lnTo>
                    <a:pt x="559" y="1369"/>
                  </a:lnTo>
                  <a:lnTo>
                    <a:pt x="528" y="1343"/>
                  </a:lnTo>
                  <a:lnTo>
                    <a:pt x="499" y="1315"/>
                  </a:lnTo>
                  <a:lnTo>
                    <a:pt x="486" y="1302"/>
                  </a:lnTo>
                  <a:lnTo>
                    <a:pt x="473" y="1289"/>
                  </a:lnTo>
                  <a:lnTo>
                    <a:pt x="461" y="1275"/>
                  </a:lnTo>
                  <a:lnTo>
                    <a:pt x="451" y="1261"/>
                  </a:lnTo>
                  <a:lnTo>
                    <a:pt x="440" y="1247"/>
                  </a:lnTo>
                  <a:lnTo>
                    <a:pt x="430" y="1233"/>
                  </a:lnTo>
                  <a:lnTo>
                    <a:pt x="420" y="1219"/>
                  </a:lnTo>
                  <a:lnTo>
                    <a:pt x="413" y="1204"/>
                  </a:lnTo>
                  <a:lnTo>
                    <a:pt x="404" y="1188"/>
                  </a:lnTo>
                  <a:lnTo>
                    <a:pt x="396" y="1172"/>
                  </a:lnTo>
                  <a:lnTo>
                    <a:pt x="390" y="1156"/>
                  </a:lnTo>
                  <a:lnTo>
                    <a:pt x="383" y="1140"/>
                  </a:lnTo>
                  <a:lnTo>
                    <a:pt x="378" y="1122"/>
                  </a:lnTo>
                  <a:lnTo>
                    <a:pt x="372" y="1105"/>
                  </a:lnTo>
                  <a:lnTo>
                    <a:pt x="368" y="1086"/>
                  </a:lnTo>
                  <a:lnTo>
                    <a:pt x="364" y="1067"/>
                  </a:lnTo>
                  <a:lnTo>
                    <a:pt x="361" y="1048"/>
                  </a:lnTo>
                  <a:lnTo>
                    <a:pt x="357" y="1028"/>
                  </a:lnTo>
                  <a:lnTo>
                    <a:pt x="355" y="1007"/>
                  </a:lnTo>
                  <a:lnTo>
                    <a:pt x="353" y="987"/>
                  </a:lnTo>
                  <a:lnTo>
                    <a:pt x="351" y="941"/>
                  </a:lnTo>
                  <a:lnTo>
                    <a:pt x="350" y="893"/>
                  </a:lnTo>
                  <a:lnTo>
                    <a:pt x="350" y="882"/>
                  </a:lnTo>
                  <a:lnTo>
                    <a:pt x="351" y="872"/>
                  </a:lnTo>
                  <a:lnTo>
                    <a:pt x="353" y="861"/>
                  </a:lnTo>
                  <a:lnTo>
                    <a:pt x="355" y="850"/>
                  </a:lnTo>
                  <a:lnTo>
                    <a:pt x="361" y="827"/>
                  </a:lnTo>
                  <a:lnTo>
                    <a:pt x="368" y="804"/>
                  </a:lnTo>
                  <a:lnTo>
                    <a:pt x="376" y="782"/>
                  </a:lnTo>
                  <a:lnTo>
                    <a:pt x="384" y="761"/>
                  </a:lnTo>
                  <a:lnTo>
                    <a:pt x="394" y="742"/>
                  </a:lnTo>
                  <a:lnTo>
                    <a:pt x="402" y="726"/>
                  </a:lnTo>
                  <a:lnTo>
                    <a:pt x="413" y="708"/>
                  </a:lnTo>
                  <a:lnTo>
                    <a:pt x="422" y="690"/>
                  </a:lnTo>
                  <a:lnTo>
                    <a:pt x="433" y="674"/>
                  </a:lnTo>
                  <a:lnTo>
                    <a:pt x="445" y="659"/>
                  </a:lnTo>
                  <a:lnTo>
                    <a:pt x="461" y="639"/>
                  </a:lnTo>
                  <a:lnTo>
                    <a:pt x="479" y="620"/>
                  </a:lnTo>
                  <a:lnTo>
                    <a:pt x="497" y="600"/>
                  </a:lnTo>
                  <a:lnTo>
                    <a:pt x="516" y="581"/>
                  </a:lnTo>
                  <a:lnTo>
                    <a:pt x="536" y="562"/>
                  </a:lnTo>
                  <a:lnTo>
                    <a:pt x="557" y="544"/>
                  </a:lnTo>
                  <a:lnTo>
                    <a:pt x="578" y="527"/>
                  </a:lnTo>
                  <a:lnTo>
                    <a:pt x="601" y="511"/>
                  </a:lnTo>
                  <a:lnTo>
                    <a:pt x="624" y="496"/>
                  </a:lnTo>
                  <a:lnTo>
                    <a:pt x="648" y="483"/>
                  </a:lnTo>
                  <a:lnTo>
                    <a:pt x="672" y="471"/>
                  </a:lnTo>
                  <a:lnTo>
                    <a:pt x="698" y="461"/>
                  </a:lnTo>
                  <a:lnTo>
                    <a:pt x="723" y="453"/>
                  </a:lnTo>
                  <a:lnTo>
                    <a:pt x="749" y="446"/>
                  </a:lnTo>
                  <a:lnTo>
                    <a:pt x="762" y="444"/>
                  </a:lnTo>
                  <a:lnTo>
                    <a:pt x="775" y="442"/>
                  </a:lnTo>
                  <a:lnTo>
                    <a:pt x="789" y="441"/>
                  </a:lnTo>
                  <a:lnTo>
                    <a:pt x="802" y="441"/>
                  </a:lnTo>
                  <a:lnTo>
                    <a:pt x="802" y="464"/>
                  </a:lnTo>
                  <a:lnTo>
                    <a:pt x="802" y="487"/>
                  </a:lnTo>
                  <a:lnTo>
                    <a:pt x="803" y="508"/>
                  </a:lnTo>
                  <a:lnTo>
                    <a:pt x="804" y="527"/>
                  </a:lnTo>
                  <a:lnTo>
                    <a:pt x="806" y="535"/>
                  </a:lnTo>
                  <a:lnTo>
                    <a:pt x="807" y="544"/>
                  </a:lnTo>
                  <a:lnTo>
                    <a:pt x="811" y="550"/>
                  </a:lnTo>
                  <a:lnTo>
                    <a:pt x="814" y="557"/>
                  </a:lnTo>
                  <a:lnTo>
                    <a:pt x="817" y="562"/>
                  </a:lnTo>
                  <a:lnTo>
                    <a:pt x="821" y="566"/>
                  </a:lnTo>
                  <a:lnTo>
                    <a:pt x="827" y="571"/>
                  </a:lnTo>
                  <a:lnTo>
                    <a:pt x="832" y="573"/>
                  </a:lnTo>
                  <a:lnTo>
                    <a:pt x="840" y="575"/>
                  </a:lnTo>
                  <a:lnTo>
                    <a:pt x="847" y="576"/>
                  </a:lnTo>
                  <a:lnTo>
                    <a:pt x="856" y="575"/>
                  </a:lnTo>
                  <a:lnTo>
                    <a:pt x="867" y="574"/>
                  </a:lnTo>
                  <a:lnTo>
                    <a:pt x="878" y="572"/>
                  </a:lnTo>
                  <a:lnTo>
                    <a:pt x="891" y="568"/>
                  </a:lnTo>
                  <a:lnTo>
                    <a:pt x="904" y="563"/>
                  </a:lnTo>
                  <a:lnTo>
                    <a:pt x="919" y="557"/>
                  </a:lnTo>
                  <a:lnTo>
                    <a:pt x="935" y="548"/>
                  </a:lnTo>
                  <a:lnTo>
                    <a:pt x="954" y="539"/>
                  </a:lnTo>
                  <a:lnTo>
                    <a:pt x="973" y="528"/>
                  </a:lnTo>
                  <a:lnTo>
                    <a:pt x="994" y="517"/>
                  </a:lnTo>
                  <a:lnTo>
                    <a:pt x="1042" y="488"/>
                  </a:lnTo>
                  <a:lnTo>
                    <a:pt x="1096" y="453"/>
                  </a:lnTo>
                  <a:lnTo>
                    <a:pt x="1177" y="399"/>
                  </a:lnTo>
                  <a:lnTo>
                    <a:pt x="1240" y="359"/>
                  </a:lnTo>
                  <a:lnTo>
                    <a:pt x="1265" y="342"/>
                  </a:lnTo>
                  <a:lnTo>
                    <a:pt x="1284" y="327"/>
                  </a:lnTo>
                  <a:lnTo>
                    <a:pt x="1292" y="320"/>
                  </a:lnTo>
                  <a:lnTo>
                    <a:pt x="1300" y="314"/>
                  </a:lnTo>
                  <a:lnTo>
                    <a:pt x="1305" y="307"/>
                  </a:lnTo>
                  <a:lnTo>
                    <a:pt x="1309" y="301"/>
                  </a:lnTo>
                  <a:lnTo>
                    <a:pt x="1314" y="295"/>
                  </a:lnTo>
                  <a:lnTo>
                    <a:pt x="1316" y="290"/>
                  </a:lnTo>
                  <a:lnTo>
                    <a:pt x="1317" y="283"/>
                  </a:lnTo>
                  <a:lnTo>
                    <a:pt x="1317" y="278"/>
                  </a:lnTo>
                  <a:lnTo>
                    <a:pt x="1315" y="272"/>
                  </a:lnTo>
                  <a:lnTo>
                    <a:pt x="1313" y="266"/>
                  </a:lnTo>
                  <a:lnTo>
                    <a:pt x="1309" y="260"/>
                  </a:lnTo>
                  <a:lnTo>
                    <a:pt x="1304" y="254"/>
                  </a:lnTo>
                  <a:lnTo>
                    <a:pt x="1298" y="247"/>
                  </a:lnTo>
                  <a:lnTo>
                    <a:pt x="1291" y="241"/>
                  </a:lnTo>
                  <a:lnTo>
                    <a:pt x="1282" y="234"/>
                  </a:lnTo>
                  <a:lnTo>
                    <a:pt x="1273" y="227"/>
                  </a:lnTo>
                  <a:lnTo>
                    <a:pt x="1249" y="210"/>
                  </a:lnTo>
                  <a:lnTo>
                    <a:pt x="1221" y="193"/>
                  </a:lnTo>
                  <a:lnTo>
                    <a:pt x="851" y="0"/>
                  </a:lnTo>
                  <a:lnTo>
                    <a:pt x="841" y="0"/>
                  </a:lnTo>
                  <a:lnTo>
                    <a:pt x="831" y="3"/>
                  </a:lnTo>
                  <a:lnTo>
                    <a:pt x="823" y="7"/>
                  </a:lnTo>
                  <a:lnTo>
                    <a:pt x="816" y="13"/>
                  </a:lnTo>
                  <a:lnTo>
                    <a:pt x="811" y="20"/>
                  </a:lnTo>
                  <a:lnTo>
                    <a:pt x="806" y="29"/>
                  </a:lnTo>
                  <a:lnTo>
                    <a:pt x="803" y="38"/>
                  </a:lnTo>
                  <a:lnTo>
                    <a:pt x="802" y="4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54" name="Group 153"/>
          <p:cNvGrpSpPr/>
          <p:nvPr/>
        </p:nvGrpSpPr>
        <p:grpSpPr>
          <a:xfrm>
            <a:off x="2370349" y="966854"/>
            <a:ext cx="541222" cy="443822"/>
            <a:chOff x="2682876" y="1062038"/>
            <a:chExt cx="855663" cy="701675"/>
          </a:xfrm>
        </p:grpSpPr>
        <p:sp>
          <p:nvSpPr>
            <p:cNvPr id="43" name="Freeform 40"/>
            <p:cNvSpPr>
              <a:spLocks noEditPoints="1"/>
            </p:cNvSpPr>
            <p:nvPr/>
          </p:nvSpPr>
          <p:spPr bwMode="auto">
            <a:xfrm>
              <a:off x="2682876" y="1062038"/>
              <a:ext cx="855663" cy="701675"/>
            </a:xfrm>
            <a:custGeom>
              <a:avLst/>
              <a:gdLst>
                <a:gd name="T0" fmla="*/ 1814 w 2156"/>
                <a:gd name="T1" fmla="*/ 1314 h 1769"/>
                <a:gd name="T2" fmla="*/ 1974 w 2156"/>
                <a:gd name="T3" fmla="*/ 1414 h 1769"/>
                <a:gd name="T4" fmla="*/ 2062 w 2156"/>
                <a:gd name="T5" fmla="*/ 1479 h 1769"/>
                <a:gd name="T6" fmla="*/ 2013 w 2156"/>
                <a:gd name="T7" fmla="*/ 1569 h 1769"/>
                <a:gd name="T8" fmla="*/ 1908 w 2156"/>
                <a:gd name="T9" fmla="*/ 1644 h 1769"/>
                <a:gd name="T10" fmla="*/ 1756 w 2156"/>
                <a:gd name="T11" fmla="*/ 1542 h 1769"/>
                <a:gd name="T12" fmla="*/ 1354 w 2156"/>
                <a:gd name="T13" fmla="*/ 1302 h 1769"/>
                <a:gd name="T14" fmla="*/ 1261 w 2156"/>
                <a:gd name="T15" fmla="*/ 1155 h 1769"/>
                <a:gd name="T16" fmla="*/ 1336 w 2156"/>
                <a:gd name="T17" fmla="*/ 1048 h 1769"/>
                <a:gd name="T18" fmla="*/ 732 w 2156"/>
                <a:gd name="T19" fmla="*/ 1231 h 1769"/>
                <a:gd name="T20" fmla="*/ 571 w 2156"/>
                <a:gd name="T21" fmla="*/ 1216 h 1769"/>
                <a:gd name="T22" fmla="*/ 427 w 2156"/>
                <a:gd name="T23" fmla="*/ 1169 h 1769"/>
                <a:gd name="T24" fmla="*/ 302 w 2156"/>
                <a:gd name="T25" fmla="*/ 1093 h 1769"/>
                <a:gd name="T26" fmla="*/ 199 w 2156"/>
                <a:gd name="T27" fmla="*/ 989 h 1769"/>
                <a:gd name="T28" fmla="*/ 126 w 2156"/>
                <a:gd name="T29" fmla="*/ 858 h 1769"/>
                <a:gd name="T30" fmla="*/ 94 w 2156"/>
                <a:gd name="T31" fmla="*/ 706 h 1769"/>
                <a:gd name="T32" fmla="*/ 103 w 2156"/>
                <a:gd name="T33" fmla="*/ 541 h 1769"/>
                <a:gd name="T34" fmla="*/ 151 w 2156"/>
                <a:gd name="T35" fmla="*/ 384 h 1769"/>
                <a:gd name="T36" fmla="*/ 236 w 2156"/>
                <a:gd name="T37" fmla="*/ 252 h 1769"/>
                <a:gd name="T38" fmla="*/ 387 w 2156"/>
                <a:gd name="T39" fmla="*/ 144 h 1769"/>
                <a:gd name="T40" fmla="*/ 587 w 2156"/>
                <a:gd name="T41" fmla="*/ 94 h 1769"/>
                <a:gd name="T42" fmla="*/ 797 w 2156"/>
                <a:gd name="T43" fmla="*/ 101 h 1769"/>
                <a:gd name="T44" fmla="*/ 989 w 2156"/>
                <a:gd name="T45" fmla="*/ 164 h 1769"/>
                <a:gd name="T46" fmla="*/ 1131 w 2156"/>
                <a:gd name="T47" fmla="*/ 281 h 1769"/>
                <a:gd name="T48" fmla="*/ 1224 w 2156"/>
                <a:gd name="T49" fmla="*/ 447 h 1769"/>
                <a:gd name="T50" fmla="*/ 1263 w 2156"/>
                <a:gd name="T51" fmla="*/ 638 h 1769"/>
                <a:gd name="T52" fmla="*/ 1245 w 2156"/>
                <a:gd name="T53" fmla="*/ 831 h 1769"/>
                <a:gd name="T54" fmla="*/ 1162 w 2156"/>
                <a:gd name="T55" fmla="*/ 1006 h 1769"/>
                <a:gd name="T56" fmla="*/ 1027 w 2156"/>
                <a:gd name="T57" fmla="*/ 1129 h 1769"/>
                <a:gd name="T58" fmla="*/ 836 w 2156"/>
                <a:gd name="T59" fmla="*/ 1214 h 1769"/>
                <a:gd name="T60" fmla="*/ 1155 w 2156"/>
                <a:gd name="T61" fmla="*/ 1178 h 1769"/>
                <a:gd name="T62" fmla="*/ 1153 w 2156"/>
                <a:gd name="T63" fmla="*/ 1240 h 1769"/>
                <a:gd name="T64" fmla="*/ 1349 w 2156"/>
                <a:gd name="T65" fmla="*/ 1408 h 1769"/>
                <a:gd name="T66" fmla="*/ 1826 w 2156"/>
                <a:gd name="T67" fmla="*/ 1691 h 1769"/>
                <a:gd name="T68" fmla="*/ 1912 w 2156"/>
                <a:gd name="T69" fmla="*/ 1759 h 1769"/>
                <a:gd name="T70" fmla="*/ 2051 w 2156"/>
                <a:gd name="T71" fmla="*/ 1663 h 1769"/>
                <a:gd name="T72" fmla="*/ 2148 w 2156"/>
                <a:gd name="T73" fmla="*/ 1503 h 1769"/>
                <a:gd name="T74" fmla="*/ 2152 w 2156"/>
                <a:gd name="T75" fmla="*/ 1439 h 1769"/>
                <a:gd name="T76" fmla="*/ 1849 w 2156"/>
                <a:gd name="T77" fmla="*/ 1235 h 1769"/>
                <a:gd name="T78" fmla="*/ 1474 w 2156"/>
                <a:gd name="T79" fmla="*/ 988 h 1769"/>
                <a:gd name="T80" fmla="*/ 1371 w 2156"/>
                <a:gd name="T81" fmla="*/ 916 h 1769"/>
                <a:gd name="T82" fmla="*/ 1323 w 2156"/>
                <a:gd name="T83" fmla="*/ 874 h 1769"/>
                <a:gd name="T84" fmla="*/ 1357 w 2156"/>
                <a:gd name="T85" fmla="*/ 656 h 1769"/>
                <a:gd name="T86" fmla="*/ 1294 w 2156"/>
                <a:gd name="T87" fmla="*/ 391 h 1769"/>
                <a:gd name="T88" fmla="*/ 1172 w 2156"/>
                <a:gd name="T89" fmla="*/ 198 h 1769"/>
                <a:gd name="T90" fmla="*/ 1001 w 2156"/>
                <a:gd name="T91" fmla="*/ 74 h 1769"/>
                <a:gd name="T92" fmla="*/ 797 w 2156"/>
                <a:gd name="T93" fmla="*/ 10 h 1769"/>
                <a:gd name="T94" fmla="*/ 580 w 2156"/>
                <a:gd name="T95" fmla="*/ 4 h 1769"/>
                <a:gd name="T96" fmla="*/ 370 w 2156"/>
                <a:gd name="T97" fmla="*/ 55 h 1769"/>
                <a:gd name="T98" fmla="*/ 203 w 2156"/>
                <a:gd name="T99" fmla="*/ 161 h 1769"/>
                <a:gd name="T100" fmla="*/ 82 w 2156"/>
                <a:gd name="T101" fmla="*/ 320 h 1769"/>
                <a:gd name="T102" fmla="*/ 13 w 2156"/>
                <a:gd name="T103" fmla="*/ 514 h 1769"/>
                <a:gd name="T104" fmla="*/ 4 w 2156"/>
                <a:gd name="T105" fmla="*/ 721 h 1769"/>
                <a:gd name="T106" fmla="*/ 63 w 2156"/>
                <a:gd name="T107" fmla="*/ 924 h 1769"/>
                <a:gd name="T108" fmla="*/ 193 w 2156"/>
                <a:gd name="T109" fmla="*/ 1108 h 1769"/>
                <a:gd name="T110" fmla="*/ 337 w 2156"/>
                <a:gd name="T111" fmla="*/ 1218 h 1769"/>
                <a:gd name="T112" fmla="*/ 488 w 2156"/>
                <a:gd name="T113" fmla="*/ 1284 h 1769"/>
                <a:gd name="T114" fmla="*/ 653 w 2156"/>
                <a:gd name="T115" fmla="*/ 1315 h 1769"/>
                <a:gd name="T116" fmla="*/ 821 w 2156"/>
                <a:gd name="T117" fmla="*/ 1308 h 1769"/>
                <a:gd name="T118" fmla="*/ 998 w 2156"/>
                <a:gd name="T119" fmla="*/ 1245 h 1769"/>
                <a:gd name="T120" fmla="*/ 1160 w 2156"/>
                <a:gd name="T121" fmla="*/ 1145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6" h="1769">
                  <a:moveTo>
                    <a:pt x="1367" y="1022"/>
                  </a:moveTo>
                  <a:lnTo>
                    <a:pt x="1706" y="1248"/>
                  </a:lnTo>
                  <a:lnTo>
                    <a:pt x="1729" y="1262"/>
                  </a:lnTo>
                  <a:lnTo>
                    <a:pt x="1751" y="1276"/>
                  </a:lnTo>
                  <a:lnTo>
                    <a:pt x="1772" y="1289"/>
                  </a:lnTo>
                  <a:lnTo>
                    <a:pt x="1794" y="1301"/>
                  </a:lnTo>
                  <a:lnTo>
                    <a:pt x="1814" y="1314"/>
                  </a:lnTo>
                  <a:lnTo>
                    <a:pt x="1836" y="1327"/>
                  </a:lnTo>
                  <a:lnTo>
                    <a:pt x="1859" y="1340"/>
                  </a:lnTo>
                  <a:lnTo>
                    <a:pt x="1882" y="1353"/>
                  </a:lnTo>
                  <a:lnTo>
                    <a:pt x="1900" y="1365"/>
                  </a:lnTo>
                  <a:lnTo>
                    <a:pt x="1923" y="1379"/>
                  </a:lnTo>
                  <a:lnTo>
                    <a:pt x="1948" y="1397"/>
                  </a:lnTo>
                  <a:lnTo>
                    <a:pt x="1974" y="1414"/>
                  </a:lnTo>
                  <a:lnTo>
                    <a:pt x="2001" y="1430"/>
                  </a:lnTo>
                  <a:lnTo>
                    <a:pt x="2026" y="1446"/>
                  </a:lnTo>
                  <a:lnTo>
                    <a:pt x="2037" y="1451"/>
                  </a:lnTo>
                  <a:lnTo>
                    <a:pt x="2047" y="1456"/>
                  </a:lnTo>
                  <a:lnTo>
                    <a:pt x="2057" y="1461"/>
                  </a:lnTo>
                  <a:lnTo>
                    <a:pt x="2066" y="1463"/>
                  </a:lnTo>
                  <a:lnTo>
                    <a:pt x="2062" y="1479"/>
                  </a:lnTo>
                  <a:lnTo>
                    <a:pt x="2056" y="1494"/>
                  </a:lnTo>
                  <a:lnTo>
                    <a:pt x="2051" y="1509"/>
                  </a:lnTo>
                  <a:lnTo>
                    <a:pt x="2044" y="1522"/>
                  </a:lnTo>
                  <a:lnTo>
                    <a:pt x="2037" y="1535"/>
                  </a:lnTo>
                  <a:lnTo>
                    <a:pt x="2029" y="1547"/>
                  </a:lnTo>
                  <a:lnTo>
                    <a:pt x="2021" y="1559"/>
                  </a:lnTo>
                  <a:lnTo>
                    <a:pt x="2013" y="1569"/>
                  </a:lnTo>
                  <a:lnTo>
                    <a:pt x="1995" y="1592"/>
                  </a:lnTo>
                  <a:lnTo>
                    <a:pt x="1977" y="1614"/>
                  </a:lnTo>
                  <a:lnTo>
                    <a:pt x="1960" y="1636"/>
                  </a:lnTo>
                  <a:lnTo>
                    <a:pt x="1943" y="1659"/>
                  </a:lnTo>
                  <a:lnTo>
                    <a:pt x="1929" y="1655"/>
                  </a:lnTo>
                  <a:lnTo>
                    <a:pt x="1917" y="1650"/>
                  </a:lnTo>
                  <a:lnTo>
                    <a:pt x="1908" y="1644"/>
                  </a:lnTo>
                  <a:lnTo>
                    <a:pt x="1898" y="1638"/>
                  </a:lnTo>
                  <a:lnTo>
                    <a:pt x="1879" y="1624"/>
                  </a:lnTo>
                  <a:lnTo>
                    <a:pt x="1860" y="1608"/>
                  </a:lnTo>
                  <a:lnTo>
                    <a:pt x="1836" y="1592"/>
                  </a:lnTo>
                  <a:lnTo>
                    <a:pt x="1811" y="1576"/>
                  </a:lnTo>
                  <a:lnTo>
                    <a:pt x="1785" y="1559"/>
                  </a:lnTo>
                  <a:lnTo>
                    <a:pt x="1756" y="1542"/>
                  </a:lnTo>
                  <a:lnTo>
                    <a:pt x="1694" y="1506"/>
                  </a:lnTo>
                  <a:lnTo>
                    <a:pt x="1626" y="1470"/>
                  </a:lnTo>
                  <a:lnTo>
                    <a:pt x="1552" y="1428"/>
                  </a:lnTo>
                  <a:lnTo>
                    <a:pt x="1475" y="1383"/>
                  </a:lnTo>
                  <a:lnTo>
                    <a:pt x="1436" y="1358"/>
                  </a:lnTo>
                  <a:lnTo>
                    <a:pt x="1396" y="1331"/>
                  </a:lnTo>
                  <a:lnTo>
                    <a:pt x="1354" y="1302"/>
                  </a:lnTo>
                  <a:lnTo>
                    <a:pt x="1313" y="1273"/>
                  </a:lnTo>
                  <a:lnTo>
                    <a:pt x="1290" y="1253"/>
                  </a:lnTo>
                  <a:lnTo>
                    <a:pt x="1272" y="1237"/>
                  </a:lnTo>
                  <a:lnTo>
                    <a:pt x="1255" y="1222"/>
                  </a:lnTo>
                  <a:lnTo>
                    <a:pt x="1233" y="1206"/>
                  </a:lnTo>
                  <a:lnTo>
                    <a:pt x="1247" y="1181"/>
                  </a:lnTo>
                  <a:lnTo>
                    <a:pt x="1261" y="1155"/>
                  </a:lnTo>
                  <a:lnTo>
                    <a:pt x="1275" y="1130"/>
                  </a:lnTo>
                  <a:lnTo>
                    <a:pt x="1292" y="1105"/>
                  </a:lnTo>
                  <a:lnTo>
                    <a:pt x="1299" y="1093"/>
                  </a:lnTo>
                  <a:lnTo>
                    <a:pt x="1308" y="1081"/>
                  </a:lnTo>
                  <a:lnTo>
                    <a:pt x="1316" y="1070"/>
                  </a:lnTo>
                  <a:lnTo>
                    <a:pt x="1326" y="1059"/>
                  </a:lnTo>
                  <a:lnTo>
                    <a:pt x="1336" y="1048"/>
                  </a:lnTo>
                  <a:lnTo>
                    <a:pt x="1346" y="1040"/>
                  </a:lnTo>
                  <a:lnTo>
                    <a:pt x="1357" y="1031"/>
                  </a:lnTo>
                  <a:lnTo>
                    <a:pt x="1367" y="1022"/>
                  </a:lnTo>
                  <a:close/>
                  <a:moveTo>
                    <a:pt x="1160" y="1145"/>
                  </a:moveTo>
                  <a:lnTo>
                    <a:pt x="1160" y="1145"/>
                  </a:lnTo>
                  <a:lnTo>
                    <a:pt x="1160" y="1145"/>
                  </a:lnTo>
                  <a:close/>
                  <a:moveTo>
                    <a:pt x="732" y="1231"/>
                  </a:moveTo>
                  <a:lnTo>
                    <a:pt x="708" y="1231"/>
                  </a:lnTo>
                  <a:lnTo>
                    <a:pt x="684" y="1230"/>
                  </a:lnTo>
                  <a:lnTo>
                    <a:pt x="661" y="1227"/>
                  </a:lnTo>
                  <a:lnTo>
                    <a:pt x="639" y="1225"/>
                  </a:lnTo>
                  <a:lnTo>
                    <a:pt x="616" y="1223"/>
                  </a:lnTo>
                  <a:lnTo>
                    <a:pt x="593" y="1219"/>
                  </a:lnTo>
                  <a:lnTo>
                    <a:pt x="571" y="1216"/>
                  </a:lnTo>
                  <a:lnTo>
                    <a:pt x="550" y="1210"/>
                  </a:lnTo>
                  <a:lnTo>
                    <a:pt x="528" y="1205"/>
                  </a:lnTo>
                  <a:lnTo>
                    <a:pt x="507" y="1199"/>
                  </a:lnTo>
                  <a:lnTo>
                    <a:pt x="487" y="1193"/>
                  </a:lnTo>
                  <a:lnTo>
                    <a:pt x="466" y="1185"/>
                  </a:lnTo>
                  <a:lnTo>
                    <a:pt x="447" y="1178"/>
                  </a:lnTo>
                  <a:lnTo>
                    <a:pt x="427" y="1169"/>
                  </a:lnTo>
                  <a:lnTo>
                    <a:pt x="408" y="1160"/>
                  </a:lnTo>
                  <a:lnTo>
                    <a:pt x="389" y="1150"/>
                  </a:lnTo>
                  <a:lnTo>
                    <a:pt x="371" y="1141"/>
                  </a:lnTo>
                  <a:lnTo>
                    <a:pt x="353" y="1130"/>
                  </a:lnTo>
                  <a:lnTo>
                    <a:pt x="336" y="1118"/>
                  </a:lnTo>
                  <a:lnTo>
                    <a:pt x="319" y="1106"/>
                  </a:lnTo>
                  <a:lnTo>
                    <a:pt x="302" y="1093"/>
                  </a:lnTo>
                  <a:lnTo>
                    <a:pt x="286" y="1080"/>
                  </a:lnTo>
                  <a:lnTo>
                    <a:pt x="270" y="1067"/>
                  </a:lnTo>
                  <a:lnTo>
                    <a:pt x="255" y="1052"/>
                  </a:lnTo>
                  <a:lnTo>
                    <a:pt x="241" y="1037"/>
                  </a:lnTo>
                  <a:lnTo>
                    <a:pt x="227" y="1021"/>
                  </a:lnTo>
                  <a:lnTo>
                    <a:pt x="212" y="1005"/>
                  </a:lnTo>
                  <a:lnTo>
                    <a:pt x="199" y="989"/>
                  </a:lnTo>
                  <a:lnTo>
                    <a:pt x="188" y="971"/>
                  </a:lnTo>
                  <a:lnTo>
                    <a:pt x="175" y="954"/>
                  </a:lnTo>
                  <a:lnTo>
                    <a:pt x="164" y="935"/>
                  </a:lnTo>
                  <a:lnTo>
                    <a:pt x="153" y="916"/>
                  </a:lnTo>
                  <a:lnTo>
                    <a:pt x="143" y="897"/>
                  </a:lnTo>
                  <a:lnTo>
                    <a:pt x="134" y="879"/>
                  </a:lnTo>
                  <a:lnTo>
                    <a:pt x="126" y="858"/>
                  </a:lnTo>
                  <a:lnTo>
                    <a:pt x="119" y="839"/>
                  </a:lnTo>
                  <a:lnTo>
                    <a:pt x="113" y="817"/>
                  </a:lnTo>
                  <a:lnTo>
                    <a:pt x="107" y="795"/>
                  </a:lnTo>
                  <a:lnTo>
                    <a:pt x="103" y="774"/>
                  </a:lnTo>
                  <a:lnTo>
                    <a:pt x="99" y="752"/>
                  </a:lnTo>
                  <a:lnTo>
                    <a:pt x="96" y="729"/>
                  </a:lnTo>
                  <a:lnTo>
                    <a:pt x="94" y="706"/>
                  </a:lnTo>
                  <a:lnTo>
                    <a:pt x="93" y="683"/>
                  </a:lnTo>
                  <a:lnTo>
                    <a:pt x="93" y="660"/>
                  </a:lnTo>
                  <a:lnTo>
                    <a:pt x="93" y="636"/>
                  </a:lnTo>
                  <a:lnTo>
                    <a:pt x="94" y="612"/>
                  </a:lnTo>
                  <a:lnTo>
                    <a:pt x="96" y="588"/>
                  </a:lnTo>
                  <a:lnTo>
                    <a:pt x="100" y="565"/>
                  </a:lnTo>
                  <a:lnTo>
                    <a:pt x="103" y="541"/>
                  </a:lnTo>
                  <a:lnTo>
                    <a:pt x="107" y="519"/>
                  </a:lnTo>
                  <a:lnTo>
                    <a:pt x="113" y="495"/>
                  </a:lnTo>
                  <a:lnTo>
                    <a:pt x="119" y="472"/>
                  </a:lnTo>
                  <a:lnTo>
                    <a:pt x="126" y="449"/>
                  </a:lnTo>
                  <a:lnTo>
                    <a:pt x="133" y="427"/>
                  </a:lnTo>
                  <a:lnTo>
                    <a:pt x="142" y="406"/>
                  </a:lnTo>
                  <a:lnTo>
                    <a:pt x="151" y="384"/>
                  </a:lnTo>
                  <a:lnTo>
                    <a:pt x="160" y="363"/>
                  </a:lnTo>
                  <a:lnTo>
                    <a:pt x="171" y="343"/>
                  </a:lnTo>
                  <a:lnTo>
                    <a:pt x="183" y="323"/>
                  </a:lnTo>
                  <a:lnTo>
                    <a:pt x="195" y="304"/>
                  </a:lnTo>
                  <a:lnTo>
                    <a:pt x="208" y="285"/>
                  </a:lnTo>
                  <a:lnTo>
                    <a:pt x="221" y="268"/>
                  </a:lnTo>
                  <a:lnTo>
                    <a:pt x="236" y="252"/>
                  </a:lnTo>
                  <a:lnTo>
                    <a:pt x="250" y="235"/>
                  </a:lnTo>
                  <a:lnTo>
                    <a:pt x="271" y="217"/>
                  </a:lnTo>
                  <a:lnTo>
                    <a:pt x="292" y="199"/>
                  </a:lnTo>
                  <a:lnTo>
                    <a:pt x="314" y="184"/>
                  </a:lnTo>
                  <a:lnTo>
                    <a:pt x="337" y="169"/>
                  </a:lnTo>
                  <a:lnTo>
                    <a:pt x="362" y="156"/>
                  </a:lnTo>
                  <a:lnTo>
                    <a:pt x="387" y="144"/>
                  </a:lnTo>
                  <a:lnTo>
                    <a:pt x="414" y="133"/>
                  </a:lnTo>
                  <a:lnTo>
                    <a:pt x="441" y="123"/>
                  </a:lnTo>
                  <a:lnTo>
                    <a:pt x="470" y="115"/>
                  </a:lnTo>
                  <a:lnTo>
                    <a:pt x="498" y="108"/>
                  </a:lnTo>
                  <a:lnTo>
                    <a:pt x="527" y="102"/>
                  </a:lnTo>
                  <a:lnTo>
                    <a:pt x="556" y="97"/>
                  </a:lnTo>
                  <a:lnTo>
                    <a:pt x="587" y="94"/>
                  </a:lnTo>
                  <a:lnTo>
                    <a:pt x="616" y="91"/>
                  </a:lnTo>
                  <a:lnTo>
                    <a:pt x="646" y="90"/>
                  </a:lnTo>
                  <a:lnTo>
                    <a:pt x="677" y="90"/>
                  </a:lnTo>
                  <a:lnTo>
                    <a:pt x="707" y="91"/>
                  </a:lnTo>
                  <a:lnTo>
                    <a:pt x="737" y="93"/>
                  </a:lnTo>
                  <a:lnTo>
                    <a:pt x="768" y="96"/>
                  </a:lnTo>
                  <a:lnTo>
                    <a:pt x="797" y="101"/>
                  </a:lnTo>
                  <a:lnTo>
                    <a:pt x="826" y="107"/>
                  </a:lnTo>
                  <a:lnTo>
                    <a:pt x="856" y="114"/>
                  </a:lnTo>
                  <a:lnTo>
                    <a:pt x="884" y="121"/>
                  </a:lnTo>
                  <a:lnTo>
                    <a:pt x="911" y="130"/>
                  </a:lnTo>
                  <a:lnTo>
                    <a:pt x="938" y="141"/>
                  </a:lnTo>
                  <a:lnTo>
                    <a:pt x="964" y="152"/>
                  </a:lnTo>
                  <a:lnTo>
                    <a:pt x="989" y="164"/>
                  </a:lnTo>
                  <a:lnTo>
                    <a:pt x="1013" y="178"/>
                  </a:lnTo>
                  <a:lnTo>
                    <a:pt x="1036" y="192"/>
                  </a:lnTo>
                  <a:lnTo>
                    <a:pt x="1057" y="207"/>
                  </a:lnTo>
                  <a:lnTo>
                    <a:pt x="1077" y="224"/>
                  </a:lnTo>
                  <a:lnTo>
                    <a:pt x="1096" y="242"/>
                  </a:lnTo>
                  <a:lnTo>
                    <a:pt x="1114" y="261"/>
                  </a:lnTo>
                  <a:lnTo>
                    <a:pt x="1131" y="281"/>
                  </a:lnTo>
                  <a:lnTo>
                    <a:pt x="1148" y="303"/>
                  </a:lnTo>
                  <a:lnTo>
                    <a:pt x="1164" y="325"/>
                  </a:lnTo>
                  <a:lnTo>
                    <a:pt x="1178" y="348"/>
                  </a:lnTo>
                  <a:lnTo>
                    <a:pt x="1191" y="372"/>
                  </a:lnTo>
                  <a:lnTo>
                    <a:pt x="1203" y="396"/>
                  </a:lnTo>
                  <a:lnTo>
                    <a:pt x="1215" y="422"/>
                  </a:lnTo>
                  <a:lnTo>
                    <a:pt x="1224" y="447"/>
                  </a:lnTo>
                  <a:lnTo>
                    <a:pt x="1233" y="473"/>
                  </a:lnTo>
                  <a:lnTo>
                    <a:pt x="1242" y="500"/>
                  </a:lnTo>
                  <a:lnTo>
                    <a:pt x="1248" y="527"/>
                  </a:lnTo>
                  <a:lnTo>
                    <a:pt x="1254" y="554"/>
                  </a:lnTo>
                  <a:lnTo>
                    <a:pt x="1258" y="582"/>
                  </a:lnTo>
                  <a:lnTo>
                    <a:pt x="1261" y="610"/>
                  </a:lnTo>
                  <a:lnTo>
                    <a:pt x="1263" y="638"/>
                  </a:lnTo>
                  <a:lnTo>
                    <a:pt x="1264" y="665"/>
                  </a:lnTo>
                  <a:lnTo>
                    <a:pt x="1264" y="693"/>
                  </a:lnTo>
                  <a:lnTo>
                    <a:pt x="1263" y="722"/>
                  </a:lnTo>
                  <a:lnTo>
                    <a:pt x="1260" y="749"/>
                  </a:lnTo>
                  <a:lnTo>
                    <a:pt x="1256" y="777"/>
                  </a:lnTo>
                  <a:lnTo>
                    <a:pt x="1251" y="804"/>
                  </a:lnTo>
                  <a:lnTo>
                    <a:pt x="1245" y="831"/>
                  </a:lnTo>
                  <a:lnTo>
                    <a:pt x="1236" y="857"/>
                  </a:lnTo>
                  <a:lnTo>
                    <a:pt x="1228" y="884"/>
                  </a:lnTo>
                  <a:lnTo>
                    <a:pt x="1217" y="909"/>
                  </a:lnTo>
                  <a:lnTo>
                    <a:pt x="1206" y="935"/>
                  </a:lnTo>
                  <a:lnTo>
                    <a:pt x="1193" y="959"/>
                  </a:lnTo>
                  <a:lnTo>
                    <a:pt x="1178" y="983"/>
                  </a:lnTo>
                  <a:lnTo>
                    <a:pt x="1162" y="1006"/>
                  </a:lnTo>
                  <a:lnTo>
                    <a:pt x="1145" y="1029"/>
                  </a:lnTo>
                  <a:lnTo>
                    <a:pt x="1127" y="1051"/>
                  </a:lnTo>
                  <a:lnTo>
                    <a:pt x="1110" y="1066"/>
                  </a:lnTo>
                  <a:lnTo>
                    <a:pt x="1093" y="1082"/>
                  </a:lnTo>
                  <a:lnTo>
                    <a:pt x="1072" y="1097"/>
                  </a:lnTo>
                  <a:lnTo>
                    <a:pt x="1051" y="1113"/>
                  </a:lnTo>
                  <a:lnTo>
                    <a:pt x="1027" y="1129"/>
                  </a:lnTo>
                  <a:lnTo>
                    <a:pt x="1002" y="1144"/>
                  </a:lnTo>
                  <a:lnTo>
                    <a:pt x="976" y="1158"/>
                  </a:lnTo>
                  <a:lnTo>
                    <a:pt x="949" y="1171"/>
                  </a:lnTo>
                  <a:lnTo>
                    <a:pt x="921" y="1184"/>
                  </a:lnTo>
                  <a:lnTo>
                    <a:pt x="892" y="1195"/>
                  </a:lnTo>
                  <a:lnTo>
                    <a:pt x="864" y="1206"/>
                  </a:lnTo>
                  <a:lnTo>
                    <a:pt x="836" y="1214"/>
                  </a:lnTo>
                  <a:lnTo>
                    <a:pt x="809" y="1221"/>
                  </a:lnTo>
                  <a:lnTo>
                    <a:pt x="782" y="1226"/>
                  </a:lnTo>
                  <a:lnTo>
                    <a:pt x="756" y="1230"/>
                  </a:lnTo>
                  <a:lnTo>
                    <a:pt x="732" y="1231"/>
                  </a:lnTo>
                  <a:close/>
                  <a:moveTo>
                    <a:pt x="1160" y="1145"/>
                  </a:moveTo>
                  <a:lnTo>
                    <a:pt x="1158" y="1162"/>
                  </a:lnTo>
                  <a:lnTo>
                    <a:pt x="1155" y="1178"/>
                  </a:lnTo>
                  <a:lnTo>
                    <a:pt x="1153" y="1189"/>
                  </a:lnTo>
                  <a:lnTo>
                    <a:pt x="1149" y="1200"/>
                  </a:lnTo>
                  <a:lnTo>
                    <a:pt x="1147" y="1209"/>
                  </a:lnTo>
                  <a:lnTo>
                    <a:pt x="1146" y="1217"/>
                  </a:lnTo>
                  <a:lnTo>
                    <a:pt x="1146" y="1224"/>
                  </a:lnTo>
                  <a:lnTo>
                    <a:pt x="1148" y="1233"/>
                  </a:lnTo>
                  <a:lnTo>
                    <a:pt x="1153" y="1240"/>
                  </a:lnTo>
                  <a:lnTo>
                    <a:pt x="1160" y="1250"/>
                  </a:lnTo>
                  <a:lnTo>
                    <a:pt x="1170" y="1261"/>
                  </a:lnTo>
                  <a:lnTo>
                    <a:pt x="1183" y="1274"/>
                  </a:lnTo>
                  <a:lnTo>
                    <a:pt x="1222" y="1308"/>
                  </a:lnTo>
                  <a:lnTo>
                    <a:pt x="1280" y="1356"/>
                  </a:lnTo>
                  <a:lnTo>
                    <a:pt x="1311" y="1380"/>
                  </a:lnTo>
                  <a:lnTo>
                    <a:pt x="1349" y="1408"/>
                  </a:lnTo>
                  <a:lnTo>
                    <a:pt x="1391" y="1435"/>
                  </a:lnTo>
                  <a:lnTo>
                    <a:pt x="1436" y="1462"/>
                  </a:lnTo>
                  <a:lnTo>
                    <a:pt x="1481" y="1489"/>
                  </a:lnTo>
                  <a:lnTo>
                    <a:pt x="1526" y="1515"/>
                  </a:lnTo>
                  <a:lnTo>
                    <a:pt x="1567" y="1538"/>
                  </a:lnTo>
                  <a:lnTo>
                    <a:pt x="1605" y="1557"/>
                  </a:lnTo>
                  <a:lnTo>
                    <a:pt x="1826" y="1691"/>
                  </a:lnTo>
                  <a:lnTo>
                    <a:pt x="1842" y="1703"/>
                  </a:lnTo>
                  <a:lnTo>
                    <a:pt x="1855" y="1714"/>
                  </a:lnTo>
                  <a:lnTo>
                    <a:pt x="1866" y="1724"/>
                  </a:lnTo>
                  <a:lnTo>
                    <a:pt x="1876" y="1732"/>
                  </a:lnTo>
                  <a:lnTo>
                    <a:pt x="1886" y="1741"/>
                  </a:lnTo>
                  <a:lnTo>
                    <a:pt x="1898" y="1750"/>
                  </a:lnTo>
                  <a:lnTo>
                    <a:pt x="1912" y="1759"/>
                  </a:lnTo>
                  <a:lnTo>
                    <a:pt x="1930" y="1769"/>
                  </a:lnTo>
                  <a:lnTo>
                    <a:pt x="1949" y="1758"/>
                  </a:lnTo>
                  <a:lnTo>
                    <a:pt x="1968" y="1744"/>
                  </a:lnTo>
                  <a:lnTo>
                    <a:pt x="1989" y="1727"/>
                  </a:lnTo>
                  <a:lnTo>
                    <a:pt x="2009" y="1707"/>
                  </a:lnTo>
                  <a:lnTo>
                    <a:pt x="2030" y="1686"/>
                  </a:lnTo>
                  <a:lnTo>
                    <a:pt x="2051" y="1663"/>
                  </a:lnTo>
                  <a:lnTo>
                    <a:pt x="2070" y="1638"/>
                  </a:lnTo>
                  <a:lnTo>
                    <a:pt x="2089" y="1613"/>
                  </a:lnTo>
                  <a:lnTo>
                    <a:pt x="2106" y="1588"/>
                  </a:lnTo>
                  <a:lnTo>
                    <a:pt x="2121" y="1563"/>
                  </a:lnTo>
                  <a:lnTo>
                    <a:pt x="2134" y="1538"/>
                  </a:lnTo>
                  <a:lnTo>
                    <a:pt x="2144" y="1514"/>
                  </a:lnTo>
                  <a:lnTo>
                    <a:pt x="2148" y="1503"/>
                  </a:lnTo>
                  <a:lnTo>
                    <a:pt x="2152" y="1492"/>
                  </a:lnTo>
                  <a:lnTo>
                    <a:pt x="2154" y="1481"/>
                  </a:lnTo>
                  <a:lnTo>
                    <a:pt x="2155" y="1472"/>
                  </a:lnTo>
                  <a:lnTo>
                    <a:pt x="2156" y="1463"/>
                  </a:lnTo>
                  <a:lnTo>
                    <a:pt x="2155" y="1454"/>
                  </a:lnTo>
                  <a:lnTo>
                    <a:pt x="2154" y="1446"/>
                  </a:lnTo>
                  <a:lnTo>
                    <a:pt x="2152" y="1439"/>
                  </a:lnTo>
                  <a:lnTo>
                    <a:pt x="2145" y="1422"/>
                  </a:lnTo>
                  <a:lnTo>
                    <a:pt x="2142" y="1414"/>
                  </a:lnTo>
                  <a:lnTo>
                    <a:pt x="2132" y="1409"/>
                  </a:lnTo>
                  <a:lnTo>
                    <a:pt x="2110" y="1394"/>
                  </a:lnTo>
                  <a:lnTo>
                    <a:pt x="1952" y="1296"/>
                  </a:lnTo>
                  <a:lnTo>
                    <a:pt x="1903" y="1268"/>
                  </a:lnTo>
                  <a:lnTo>
                    <a:pt x="1849" y="1235"/>
                  </a:lnTo>
                  <a:lnTo>
                    <a:pt x="1792" y="1200"/>
                  </a:lnTo>
                  <a:lnTo>
                    <a:pt x="1733" y="1164"/>
                  </a:lnTo>
                  <a:lnTo>
                    <a:pt x="1674" y="1128"/>
                  </a:lnTo>
                  <a:lnTo>
                    <a:pt x="1618" y="1092"/>
                  </a:lnTo>
                  <a:lnTo>
                    <a:pt x="1568" y="1057"/>
                  </a:lnTo>
                  <a:lnTo>
                    <a:pt x="1524" y="1026"/>
                  </a:lnTo>
                  <a:lnTo>
                    <a:pt x="1474" y="988"/>
                  </a:lnTo>
                  <a:lnTo>
                    <a:pt x="1437" y="958"/>
                  </a:lnTo>
                  <a:lnTo>
                    <a:pt x="1422" y="946"/>
                  </a:lnTo>
                  <a:lnTo>
                    <a:pt x="1410" y="937"/>
                  </a:lnTo>
                  <a:lnTo>
                    <a:pt x="1398" y="929"/>
                  </a:lnTo>
                  <a:lnTo>
                    <a:pt x="1388" y="922"/>
                  </a:lnTo>
                  <a:lnTo>
                    <a:pt x="1379" y="918"/>
                  </a:lnTo>
                  <a:lnTo>
                    <a:pt x="1371" y="916"/>
                  </a:lnTo>
                  <a:lnTo>
                    <a:pt x="1362" y="916"/>
                  </a:lnTo>
                  <a:lnTo>
                    <a:pt x="1353" y="917"/>
                  </a:lnTo>
                  <a:lnTo>
                    <a:pt x="1344" y="919"/>
                  </a:lnTo>
                  <a:lnTo>
                    <a:pt x="1333" y="924"/>
                  </a:lnTo>
                  <a:lnTo>
                    <a:pt x="1321" y="929"/>
                  </a:lnTo>
                  <a:lnTo>
                    <a:pt x="1307" y="937"/>
                  </a:lnTo>
                  <a:lnTo>
                    <a:pt x="1323" y="874"/>
                  </a:lnTo>
                  <a:lnTo>
                    <a:pt x="1337" y="818"/>
                  </a:lnTo>
                  <a:lnTo>
                    <a:pt x="1344" y="792"/>
                  </a:lnTo>
                  <a:lnTo>
                    <a:pt x="1349" y="766"/>
                  </a:lnTo>
                  <a:lnTo>
                    <a:pt x="1353" y="740"/>
                  </a:lnTo>
                  <a:lnTo>
                    <a:pt x="1356" y="713"/>
                  </a:lnTo>
                  <a:lnTo>
                    <a:pt x="1358" y="686"/>
                  </a:lnTo>
                  <a:lnTo>
                    <a:pt x="1357" y="656"/>
                  </a:lnTo>
                  <a:lnTo>
                    <a:pt x="1354" y="626"/>
                  </a:lnTo>
                  <a:lnTo>
                    <a:pt x="1350" y="592"/>
                  </a:lnTo>
                  <a:lnTo>
                    <a:pt x="1343" y="556"/>
                  </a:lnTo>
                  <a:lnTo>
                    <a:pt x="1333" y="515"/>
                  </a:lnTo>
                  <a:lnTo>
                    <a:pt x="1321" y="472"/>
                  </a:lnTo>
                  <a:lnTo>
                    <a:pt x="1306" y="424"/>
                  </a:lnTo>
                  <a:lnTo>
                    <a:pt x="1294" y="391"/>
                  </a:lnTo>
                  <a:lnTo>
                    <a:pt x="1280" y="359"/>
                  </a:lnTo>
                  <a:lnTo>
                    <a:pt x="1264" y="329"/>
                  </a:lnTo>
                  <a:lnTo>
                    <a:pt x="1249" y="300"/>
                  </a:lnTo>
                  <a:lnTo>
                    <a:pt x="1232" y="272"/>
                  </a:lnTo>
                  <a:lnTo>
                    <a:pt x="1212" y="246"/>
                  </a:lnTo>
                  <a:lnTo>
                    <a:pt x="1193" y="222"/>
                  </a:lnTo>
                  <a:lnTo>
                    <a:pt x="1172" y="198"/>
                  </a:lnTo>
                  <a:lnTo>
                    <a:pt x="1151" y="177"/>
                  </a:lnTo>
                  <a:lnTo>
                    <a:pt x="1128" y="156"/>
                  </a:lnTo>
                  <a:lnTo>
                    <a:pt x="1104" y="138"/>
                  </a:lnTo>
                  <a:lnTo>
                    <a:pt x="1079" y="119"/>
                  </a:lnTo>
                  <a:lnTo>
                    <a:pt x="1054" y="103"/>
                  </a:lnTo>
                  <a:lnTo>
                    <a:pt x="1028" y="88"/>
                  </a:lnTo>
                  <a:lnTo>
                    <a:pt x="1001" y="74"/>
                  </a:lnTo>
                  <a:lnTo>
                    <a:pt x="973" y="61"/>
                  </a:lnTo>
                  <a:lnTo>
                    <a:pt x="946" y="49"/>
                  </a:lnTo>
                  <a:lnTo>
                    <a:pt x="916" y="39"/>
                  </a:lnTo>
                  <a:lnTo>
                    <a:pt x="887" y="30"/>
                  </a:lnTo>
                  <a:lnTo>
                    <a:pt x="858" y="21"/>
                  </a:lnTo>
                  <a:lnTo>
                    <a:pt x="827" y="15"/>
                  </a:lnTo>
                  <a:lnTo>
                    <a:pt x="797" y="10"/>
                  </a:lnTo>
                  <a:lnTo>
                    <a:pt x="767" y="5"/>
                  </a:lnTo>
                  <a:lnTo>
                    <a:pt x="736" y="3"/>
                  </a:lnTo>
                  <a:lnTo>
                    <a:pt x="705" y="1"/>
                  </a:lnTo>
                  <a:lnTo>
                    <a:pt x="673" y="0"/>
                  </a:lnTo>
                  <a:lnTo>
                    <a:pt x="643" y="1"/>
                  </a:lnTo>
                  <a:lnTo>
                    <a:pt x="612" y="2"/>
                  </a:lnTo>
                  <a:lnTo>
                    <a:pt x="580" y="4"/>
                  </a:lnTo>
                  <a:lnTo>
                    <a:pt x="549" y="8"/>
                  </a:lnTo>
                  <a:lnTo>
                    <a:pt x="518" y="13"/>
                  </a:lnTo>
                  <a:lnTo>
                    <a:pt x="488" y="19"/>
                  </a:lnTo>
                  <a:lnTo>
                    <a:pt x="456" y="26"/>
                  </a:lnTo>
                  <a:lnTo>
                    <a:pt x="426" y="34"/>
                  </a:lnTo>
                  <a:lnTo>
                    <a:pt x="398" y="44"/>
                  </a:lnTo>
                  <a:lnTo>
                    <a:pt x="370" y="55"/>
                  </a:lnTo>
                  <a:lnTo>
                    <a:pt x="343" y="67"/>
                  </a:lnTo>
                  <a:lnTo>
                    <a:pt x="317" y="80"/>
                  </a:lnTo>
                  <a:lnTo>
                    <a:pt x="292" y="94"/>
                  </a:lnTo>
                  <a:lnTo>
                    <a:pt x="268" y="109"/>
                  </a:lnTo>
                  <a:lnTo>
                    <a:pt x="245" y="126"/>
                  </a:lnTo>
                  <a:lnTo>
                    <a:pt x="223" y="143"/>
                  </a:lnTo>
                  <a:lnTo>
                    <a:pt x="203" y="161"/>
                  </a:lnTo>
                  <a:lnTo>
                    <a:pt x="183" y="181"/>
                  </a:lnTo>
                  <a:lnTo>
                    <a:pt x="164" y="202"/>
                  </a:lnTo>
                  <a:lnTo>
                    <a:pt x="146" y="222"/>
                  </a:lnTo>
                  <a:lnTo>
                    <a:pt x="129" y="245"/>
                  </a:lnTo>
                  <a:lnTo>
                    <a:pt x="113" y="268"/>
                  </a:lnTo>
                  <a:lnTo>
                    <a:pt x="98" y="294"/>
                  </a:lnTo>
                  <a:lnTo>
                    <a:pt x="82" y="320"/>
                  </a:lnTo>
                  <a:lnTo>
                    <a:pt x="69" y="346"/>
                  </a:lnTo>
                  <a:lnTo>
                    <a:pt x="56" y="373"/>
                  </a:lnTo>
                  <a:lnTo>
                    <a:pt x="45" y="400"/>
                  </a:lnTo>
                  <a:lnTo>
                    <a:pt x="36" y="429"/>
                  </a:lnTo>
                  <a:lnTo>
                    <a:pt x="26" y="457"/>
                  </a:lnTo>
                  <a:lnTo>
                    <a:pt x="18" y="485"/>
                  </a:lnTo>
                  <a:lnTo>
                    <a:pt x="13" y="514"/>
                  </a:lnTo>
                  <a:lnTo>
                    <a:pt x="8" y="544"/>
                  </a:lnTo>
                  <a:lnTo>
                    <a:pt x="3" y="573"/>
                  </a:lnTo>
                  <a:lnTo>
                    <a:pt x="1" y="602"/>
                  </a:lnTo>
                  <a:lnTo>
                    <a:pt x="0" y="632"/>
                  </a:lnTo>
                  <a:lnTo>
                    <a:pt x="0" y="661"/>
                  </a:lnTo>
                  <a:lnTo>
                    <a:pt x="1" y="691"/>
                  </a:lnTo>
                  <a:lnTo>
                    <a:pt x="4" y="721"/>
                  </a:lnTo>
                  <a:lnTo>
                    <a:pt x="9" y="750"/>
                  </a:lnTo>
                  <a:lnTo>
                    <a:pt x="14" y="780"/>
                  </a:lnTo>
                  <a:lnTo>
                    <a:pt x="21" y="810"/>
                  </a:lnTo>
                  <a:lnTo>
                    <a:pt x="29" y="838"/>
                  </a:lnTo>
                  <a:lnTo>
                    <a:pt x="39" y="867"/>
                  </a:lnTo>
                  <a:lnTo>
                    <a:pt x="50" y="895"/>
                  </a:lnTo>
                  <a:lnTo>
                    <a:pt x="63" y="924"/>
                  </a:lnTo>
                  <a:lnTo>
                    <a:pt x="77" y="952"/>
                  </a:lnTo>
                  <a:lnTo>
                    <a:pt x="92" y="979"/>
                  </a:lnTo>
                  <a:lnTo>
                    <a:pt x="109" y="1006"/>
                  </a:lnTo>
                  <a:lnTo>
                    <a:pt x="128" y="1032"/>
                  </a:lnTo>
                  <a:lnTo>
                    <a:pt x="148" y="1058"/>
                  </a:lnTo>
                  <a:lnTo>
                    <a:pt x="170" y="1083"/>
                  </a:lnTo>
                  <a:lnTo>
                    <a:pt x="193" y="1108"/>
                  </a:lnTo>
                  <a:lnTo>
                    <a:pt x="218" y="1132"/>
                  </a:lnTo>
                  <a:lnTo>
                    <a:pt x="245" y="1155"/>
                  </a:lnTo>
                  <a:lnTo>
                    <a:pt x="262" y="1168"/>
                  </a:lnTo>
                  <a:lnTo>
                    <a:pt x="280" y="1182"/>
                  </a:lnTo>
                  <a:lnTo>
                    <a:pt x="298" y="1194"/>
                  </a:lnTo>
                  <a:lnTo>
                    <a:pt x="318" y="1207"/>
                  </a:lnTo>
                  <a:lnTo>
                    <a:pt x="337" y="1218"/>
                  </a:lnTo>
                  <a:lnTo>
                    <a:pt x="358" y="1230"/>
                  </a:lnTo>
                  <a:lnTo>
                    <a:pt x="378" y="1240"/>
                  </a:lnTo>
                  <a:lnTo>
                    <a:pt x="399" y="1250"/>
                  </a:lnTo>
                  <a:lnTo>
                    <a:pt x="421" y="1259"/>
                  </a:lnTo>
                  <a:lnTo>
                    <a:pt x="442" y="1269"/>
                  </a:lnTo>
                  <a:lnTo>
                    <a:pt x="465" y="1276"/>
                  </a:lnTo>
                  <a:lnTo>
                    <a:pt x="488" y="1284"/>
                  </a:lnTo>
                  <a:lnTo>
                    <a:pt x="511" y="1290"/>
                  </a:lnTo>
                  <a:lnTo>
                    <a:pt x="533" y="1297"/>
                  </a:lnTo>
                  <a:lnTo>
                    <a:pt x="557" y="1302"/>
                  </a:lnTo>
                  <a:lnTo>
                    <a:pt x="581" y="1307"/>
                  </a:lnTo>
                  <a:lnTo>
                    <a:pt x="605" y="1311"/>
                  </a:lnTo>
                  <a:lnTo>
                    <a:pt x="629" y="1313"/>
                  </a:lnTo>
                  <a:lnTo>
                    <a:pt x="653" y="1315"/>
                  </a:lnTo>
                  <a:lnTo>
                    <a:pt x="677" y="1318"/>
                  </a:lnTo>
                  <a:lnTo>
                    <a:pt x="701" y="1318"/>
                  </a:lnTo>
                  <a:lnTo>
                    <a:pt x="725" y="1318"/>
                  </a:lnTo>
                  <a:lnTo>
                    <a:pt x="749" y="1316"/>
                  </a:lnTo>
                  <a:lnTo>
                    <a:pt x="773" y="1314"/>
                  </a:lnTo>
                  <a:lnTo>
                    <a:pt x="797" y="1311"/>
                  </a:lnTo>
                  <a:lnTo>
                    <a:pt x="821" y="1308"/>
                  </a:lnTo>
                  <a:lnTo>
                    <a:pt x="845" y="1302"/>
                  </a:lnTo>
                  <a:lnTo>
                    <a:pt x="869" y="1297"/>
                  </a:lnTo>
                  <a:lnTo>
                    <a:pt x="891" y="1290"/>
                  </a:lnTo>
                  <a:lnTo>
                    <a:pt x="915" y="1283"/>
                  </a:lnTo>
                  <a:lnTo>
                    <a:pt x="938" y="1273"/>
                  </a:lnTo>
                  <a:lnTo>
                    <a:pt x="960" y="1263"/>
                  </a:lnTo>
                  <a:lnTo>
                    <a:pt x="998" y="1245"/>
                  </a:lnTo>
                  <a:lnTo>
                    <a:pt x="1032" y="1225"/>
                  </a:lnTo>
                  <a:lnTo>
                    <a:pt x="1063" y="1206"/>
                  </a:lnTo>
                  <a:lnTo>
                    <a:pt x="1090" y="1188"/>
                  </a:lnTo>
                  <a:lnTo>
                    <a:pt x="1113" y="1172"/>
                  </a:lnTo>
                  <a:lnTo>
                    <a:pt x="1132" y="1160"/>
                  </a:lnTo>
                  <a:lnTo>
                    <a:pt x="1147" y="1150"/>
                  </a:lnTo>
                  <a:lnTo>
                    <a:pt x="1160" y="114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4" name="Freeform 71"/>
            <p:cNvSpPr>
              <a:spLocks noEditPoints="1"/>
            </p:cNvSpPr>
            <p:nvPr/>
          </p:nvSpPr>
          <p:spPr bwMode="auto">
            <a:xfrm>
              <a:off x="2754313" y="1131888"/>
              <a:ext cx="398463" cy="387350"/>
            </a:xfrm>
            <a:custGeom>
              <a:avLst/>
              <a:gdLst>
                <a:gd name="T0" fmla="*/ 89 w 1001"/>
                <a:gd name="T1" fmla="*/ 414 h 972"/>
                <a:gd name="T2" fmla="*/ 105 w 1001"/>
                <a:gd name="T3" fmla="*/ 331 h 972"/>
                <a:gd name="T4" fmla="*/ 142 w 1001"/>
                <a:gd name="T5" fmla="*/ 249 h 972"/>
                <a:gd name="T6" fmla="*/ 206 w 1001"/>
                <a:gd name="T7" fmla="*/ 172 h 972"/>
                <a:gd name="T8" fmla="*/ 292 w 1001"/>
                <a:gd name="T9" fmla="*/ 119 h 972"/>
                <a:gd name="T10" fmla="*/ 400 w 1001"/>
                <a:gd name="T11" fmla="*/ 89 h 972"/>
                <a:gd name="T12" fmla="*/ 520 w 1001"/>
                <a:gd name="T13" fmla="*/ 82 h 972"/>
                <a:gd name="T14" fmla="*/ 639 w 1001"/>
                <a:gd name="T15" fmla="*/ 103 h 972"/>
                <a:gd name="T16" fmla="*/ 748 w 1001"/>
                <a:gd name="T17" fmla="*/ 153 h 972"/>
                <a:gd name="T18" fmla="*/ 836 w 1001"/>
                <a:gd name="T19" fmla="*/ 235 h 972"/>
                <a:gd name="T20" fmla="*/ 891 w 1001"/>
                <a:gd name="T21" fmla="*/ 353 h 972"/>
                <a:gd name="T22" fmla="*/ 906 w 1001"/>
                <a:gd name="T23" fmla="*/ 508 h 972"/>
                <a:gd name="T24" fmla="*/ 897 w 1001"/>
                <a:gd name="T25" fmla="*/ 610 h 972"/>
                <a:gd name="T26" fmla="*/ 870 w 1001"/>
                <a:gd name="T27" fmla="*/ 687 h 972"/>
                <a:gd name="T28" fmla="*/ 811 w 1001"/>
                <a:gd name="T29" fmla="*/ 761 h 972"/>
                <a:gd name="T30" fmla="*/ 697 w 1001"/>
                <a:gd name="T31" fmla="*/ 838 h 972"/>
                <a:gd name="T32" fmla="*/ 573 w 1001"/>
                <a:gd name="T33" fmla="*/ 878 h 972"/>
                <a:gd name="T34" fmla="*/ 451 w 1001"/>
                <a:gd name="T35" fmla="*/ 880 h 972"/>
                <a:gd name="T36" fmla="*/ 341 w 1001"/>
                <a:gd name="T37" fmla="*/ 850 h 972"/>
                <a:gd name="T38" fmla="*/ 243 w 1001"/>
                <a:gd name="T39" fmla="*/ 794 h 972"/>
                <a:gd name="T40" fmla="*/ 165 w 1001"/>
                <a:gd name="T41" fmla="*/ 721 h 972"/>
                <a:gd name="T42" fmla="*/ 112 w 1001"/>
                <a:gd name="T43" fmla="*/ 636 h 972"/>
                <a:gd name="T44" fmla="*/ 87 w 1001"/>
                <a:gd name="T45" fmla="*/ 548 h 972"/>
                <a:gd name="T46" fmla="*/ 1 w 1001"/>
                <a:gd name="T47" fmla="*/ 525 h 972"/>
                <a:gd name="T48" fmla="*/ 13 w 1001"/>
                <a:gd name="T49" fmla="*/ 612 h 972"/>
                <a:gd name="T50" fmla="*/ 43 w 1001"/>
                <a:gd name="T51" fmla="*/ 694 h 972"/>
                <a:gd name="T52" fmla="*/ 101 w 1001"/>
                <a:gd name="T53" fmla="*/ 780 h 972"/>
                <a:gd name="T54" fmla="*/ 251 w 1001"/>
                <a:gd name="T55" fmla="*/ 905 h 972"/>
                <a:gd name="T56" fmla="*/ 416 w 1001"/>
                <a:gd name="T57" fmla="*/ 965 h 972"/>
                <a:gd name="T58" fmla="*/ 587 w 1001"/>
                <a:gd name="T59" fmla="*/ 966 h 972"/>
                <a:gd name="T60" fmla="*/ 744 w 1001"/>
                <a:gd name="T61" fmla="*/ 915 h 972"/>
                <a:gd name="T62" fmla="*/ 875 w 1001"/>
                <a:gd name="T63" fmla="*/ 817 h 972"/>
                <a:gd name="T64" fmla="*/ 966 w 1001"/>
                <a:gd name="T65" fmla="*/ 679 h 972"/>
                <a:gd name="T66" fmla="*/ 1001 w 1001"/>
                <a:gd name="T67" fmla="*/ 508 h 972"/>
                <a:gd name="T68" fmla="*/ 965 w 1001"/>
                <a:gd name="T69" fmla="*/ 307 h 972"/>
                <a:gd name="T70" fmla="*/ 908 w 1001"/>
                <a:gd name="T71" fmla="*/ 190 h 972"/>
                <a:gd name="T72" fmla="*/ 869 w 1001"/>
                <a:gd name="T73" fmla="*/ 139 h 972"/>
                <a:gd name="T74" fmla="*/ 822 w 1001"/>
                <a:gd name="T75" fmla="*/ 95 h 972"/>
                <a:gd name="T76" fmla="*/ 728 w 1001"/>
                <a:gd name="T77" fmla="*/ 39 h 972"/>
                <a:gd name="T78" fmla="*/ 630 w 1001"/>
                <a:gd name="T79" fmla="*/ 10 h 972"/>
                <a:gd name="T80" fmla="*/ 527 w 1001"/>
                <a:gd name="T81" fmla="*/ 1 h 972"/>
                <a:gd name="T82" fmla="*/ 375 w 1001"/>
                <a:gd name="T83" fmla="*/ 2 h 972"/>
                <a:gd name="T84" fmla="*/ 295 w 1001"/>
                <a:gd name="T85" fmla="*/ 20 h 972"/>
                <a:gd name="T86" fmla="*/ 221 w 1001"/>
                <a:gd name="T87" fmla="*/ 54 h 972"/>
                <a:gd name="T88" fmla="*/ 155 w 1001"/>
                <a:gd name="T89" fmla="*/ 103 h 972"/>
                <a:gd name="T90" fmla="*/ 98 w 1001"/>
                <a:gd name="T91" fmla="*/ 163 h 972"/>
                <a:gd name="T92" fmla="*/ 52 w 1001"/>
                <a:gd name="T93" fmla="*/ 231 h 972"/>
                <a:gd name="T94" fmla="*/ 20 w 1001"/>
                <a:gd name="T95" fmla="*/ 307 h 972"/>
                <a:gd name="T96" fmla="*/ 2 w 1001"/>
                <a:gd name="T97" fmla="*/ 38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1" h="972">
                  <a:moveTo>
                    <a:pt x="86" y="526"/>
                  </a:moveTo>
                  <a:lnTo>
                    <a:pt x="86" y="481"/>
                  </a:lnTo>
                  <a:lnTo>
                    <a:pt x="88" y="436"/>
                  </a:lnTo>
                  <a:lnTo>
                    <a:pt x="89" y="414"/>
                  </a:lnTo>
                  <a:lnTo>
                    <a:pt x="92" y="394"/>
                  </a:lnTo>
                  <a:lnTo>
                    <a:pt x="95" y="372"/>
                  </a:lnTo>
                  <a:lnTo>
                    <a:pt x="100" y="351"/>
                  </a:lnTo>
                  <a:lnTo>
                    <a:pt x="105" y="331"/>
                  </a:lnTo>
                  <a:lnTo>
                    <a:pt x="112" y="310"/>
                  </a:lnTo>
                  <a:lnTo>
                    <a:pt x="120" y="290"/>
                  </a:lnTo>
                  <a:lnTo>
                    <a:pt x="130" y="270"/>
                  </a:lnTo>
                  <a:lnTo>
                    <a:pt x="142" y="249"/>
                  </a:lnTo>
                  <a:lnTo>
                    <a:pt x="156" y="229"/>
                  </a:lnTo>
                  <a:lnTo>
                    <a:pt x="171" y="209"/>
                  </a:lnTo>
                  <a:lnTo>
                    <a:pt x="189" y="189"/>
                  </a:lnTo>
                  <a:lnTo>
                    <a:pt x="206" y="172"/>
                  </a:lnTo>
                  <a:lnTo>
                    <a:pt x="225" y="157"/>
                  </a:lnTo>
                  <a:lnTo>
                    <a:pt x="245" y="143"/>
                  </a:lnTo>
                  <a:lnTo>
                    <a:pt x="268" y="131"/>
                  </a:lnTo>
                  <a:lnTo>
                    <a:pt x="292" y="119"/>
                  </a:lnTo>
                  <a:lnTo>
                    <a:pt x="317" y="109"/>
                  </a:lnTo>
                  <a:lnTo>
                    <a:pt x="344" y="101"/>
                  </a:lnTo>
                  <a:lnTo>
                    <a:pt x="371" y="94"/>
                  </a:lnTo>
                  <a:lnTo>
                    <a:pt x="400" y="89"/>
                  </a:lnTo>
                  <a:lnTo>
                    <a:pt x="429" y="84"/>
                  </a:lnTo>
                  <a:lnTo>
                    <a:pt x="459" y="82"/>
                  </a:lnTo>
                  <a:lnTo>
                    <a:pt x="489" y="81"/>
                  </a:lnTo>
                  <a:lnTo>
                    <a:pt x="520" y="82"/>
                  </a:lnTo>
                  <a:lnTo>
                    <a:pt x="550" y="84"/>
                  </a:lnTo>
                  <a:lnTo>
                    <a:pt x="580" y="89"/>
                  </a:lnTo>
                  <a:lnTo>
                    <a:pt x="610" y="94"/>
                  </a:lnTo>
                  <a:lnTo>
                    <a:pt x="639" y="103"/>
                  </a:lnTo>
                  <a:lnTo>
                    <a:pt x="668" y="113"/>
                  </a:lnTo>
                  <a:lnTo>
                    <a:pt x="696" y="124"/>
                  </a:lnTo>
                  <a:lnTo>
                    <a:pt x="722" y="138"/>
                  </a:lnTo>
                  <a:lnTo>
                    <a:pt x="748" y="153"/>
                  </a:lnTo>
                  <a:lnTo>
                    <a:pt x="773" y="170"/>
                  </a:lnTo>
                  <a:lnTo>
                    <a:pt x="796" y="190"/>
                  </a:lnTo>
                  <a:lnTo>
                    <a:pt x="817" y="211"/>
                  </a:lnTo>
                  <a:lnTo>
                    <a:pt x="836" y="235"/>
                  </a:lnTo>
                  <a:lnTo>
                    <a:pt x="854" y="261"/>
                  </a:lnTo>
                  <a:lnTo>
                    <a:pt x="869" y="290"/>
                  </a:lnTo>
                  <a:lnTo>
                    <a:pt x="882" y="320"/>
                  </a:lnTo>
                  <a:lnTo>
                    <a:pt x="891" y="353"/>
                  </a:lnTo>
                  <a:lnTo>
                    <a:pt x="899" y="387"/>
                  </a:lnTo>
                  <a:lnTo>
                    <a:pt x="903" y="425"/>
                  </a:lnTo>
                  <a:lnTo>
                    <a:pt x="906" y="464"/>
                  </a:lnTo>
                  <a:lnTo>
                    <a:pt x="906" y="508"/>
                  </a:lnTo>
                  <a:lnTo>
                    <a:pt x="904" y="549"/>
                  </a:lnTo>
                  <a:lnTo>
                    <a:pt x="903" y="570"/>
                  </a:lnTo>
                  <a:lnTo>
                    <a:pt x="900" y="590"/>
                  </a:lnTo>
                  <a:lnTo>
                    <a:pt x="897" y="610"/>
                  </a:lnTo>
                  <a:lnTo>
                    <a:pt x="893" y="629"/>
                  </a:lnTo>
                  <a:lnTo>
                    <a:pt x="887" y="649"/>
                  </a:lnTo>
                  <a:lnTo>
                    <a:pt x="880" y="668"/>
                  </a:lnTo>
                  <a:lnTo>
                    <a:pt x="870" y="687"/>
                  </a:lnTo>
                  <a:lnTo>
                    <a:pt x="859" y="705"/>
                  </a:lnTo>
                  <a:lnTo>
                    <a:pt x="846" y="724"/>
                  </a:lnTo>
                  <a:lnTo>
                    <a:pt x="830" y="742"/>
                  </a:lnTo>
                  <a:lnTo>
                    <a:pt x="811" y="761"/>
                  </a:lnTo>
                  <a:lnTo>
                    <a:pt x="791" y="778"/>
                  </a:lnTo>
                  <a:lnTo>
                    <a:pt x="759" y="802"/>
                  </a:lnTo>
                  <a:lnTo>
                    <a:pt x="729" y="821"/>
                  </a:lnTo>
                  <a:lnTo>
                    <a:pt x="697" y="838"/>
                  </a:lnTo>
                  <a:lnTo>
                    <a:pt x="666" y="852"/>
                  </a:lnTo>
                  <a:lnTo>
                    <a:pt x="634" y="864"/>
                  </a:lnTo>
                  <a:lnTo>
                    <a:pt x="603" y="873"/>
                  </a:lnTo>
                  <a:lnTo>
                    <a:pt x="573" y="878"/>
                  </a:lnTo>
                  <a:lnTo>
                    <a:pt x="541" y="882"/>
                  </a:lnTo>
                  <a:lnTo>
                    <a:pt x="511" y="883"/>
                  </a:lnTo>
                  <a:lnTo>
                    <a:pt x="480" y="882"/>
                  </a:lnTo>
                  <a:lnTo>
                    <a:pt x="451" y="880"/>
                  </a:lnTo>
                  <a:lnTo>
                    <a:pt x="423" y="875"/>
                  </a:lnTo>
                  <a:lnTo>
                    <a:pt x="395" y="868"/>
                  </a:lnTo>
                  <a:lnTo>
                    <a:pt x="367" y="859"/>
                  </a:lnTo>
                  <a:lnTo>
                    <a:pt x="341" y="850"/>
                  </a:lnTo>
                  <a:lnTo>
                    <a:pt x="315" y="838"/>
                  </a:lnTo>
                  <a:lnTo>
                    <a:pt x="290" y="825"/>
                  </a:lnTo>
                  <a:lnTo>
                    <a:pt x="266" y="810"/>
                  </a:lnTo>
                  <a:lnTo>
                    <a:pt x="243" y="794"/>
                  </a:lnTo>
                  <a:lnTo>
                    <a:pt x="221" y="777"/>
                  </a:lnTo>
                  <a:lnTo>
                    <a:pt x="202" y="760"/>
                  </a:lnTo>
                  <a:lnTo>
                    <a:pt x="182" y="740"/>
                  </a:lnTo>
                  <a:lnTo>
                    <a:pt x="165" y="721"/>
                  </a:lnTo>
                  <a:lnTo>
                    <a:pt x="150" y="700"/>
                  </a:lnTo>
                  <a:lnTo>
                    <a:pt x="136" y="679"/>
                  </a:lnTo>
                  <a:lnTo>
                    <a:pt x="123" y="659"/>
                  </a:lnTo>
                  <a:lnTo>
                    <a:pt x="112" y="636"/>
                  </a:lnTo>
                  <a:lnTo>
                    <a:pt x="102" y="614"/>
                  </a:lnTo>
                  <a:lnTo>
                    <a:pt x="95" y="592"/>
                  </a:lnTo>
                  <a:lnTo>
                    <a:pt x="90" y="570"/>
                  </a:lnTo>
                  <a:lnTo>
                    <a:pt x="87" y="548"/>
                  </a:lnTo>
                  <a:lnTo>
                    <a:pt x="86" y="526"/>
                  </a:lnTo>
                  <a:close/>
                  <a:moveTo>
                    <a:pt x="0" y="429"/>
                  </a:moveTo>
                  <a:lnTo>
                    <a:pt x="0" y="478"/>
                  </a:lnTo>
                  <a:lnTo>
                    <a:pt x="1" y="525"/>
                  </a:lnTo>
                  <a:lnTo>
                    <a:pt x="3" y="547"/>
                  </a:lnTo>
                  <a:lnTo>
                    <a:pt x="5" y="570"/>
                  </a:lnTo>
                  <a:lnTo>
                    <a:pt x="9" y="590"/>
                  </a:lnTo>
                  <a:lnTo>
                    <a:pt x="13" y="612"/>
                  </a:lnTo>
                  <a:lnTo>
                    <a:pt x="18" y="633"/>
                  </a:lnTo>
                  <a:lnTo>
                    <a:pt x="25" y="653"/>
                  </a:lnTo>
                  <a:lnTo>
                    <a:pt x="34" y="674"/>
                  </a:lnTo>
                  <a:lnTo>
                    <a:pt x="43" y="694"/>
                  </a:lnTo>
                  <a:lnTo>
                    <a:pt x="54" y="715"/>
                  </a:lnTo>
                  <a:lnTo>
                    <a:pt x="68" y="737"/>
                  </a:lnTo>
                  <a:lnTo>
                    <a:pt x="84" y="757"/>
                  </a:lnTo>
                  <a:lnTo>
                    <a:pt x="101" y="780"/>
                  </a:lnTo>
                  <a:lnTo>
                    <a:pt x="136" y="817"/>
                  </a:lnTo>
                  <a:lnTo>
                    <a:pt x="172" y="851"/>
                  </a:lnTo>
                  <a:lnTo>
                    <a:pt x="210" y="880"/>
                  </a:lnTo>
                  <a:lnTo>
                    <a:pt x="251" y="905"/>
                  </a:lnTo>
                  <a:lnTo>
                    <a:pt x="291" y="926"/>
                  </a:lnTo>
                  <a:lnTo>
                    <a:pt x="332" y="943"/>
                  </a:lnTo>
                  <a:lnTo>
                    <a:pt x="374" y="956"/>
                  </a:lnTo>
                  <a:lnTo>
                    <a:pt x="416" y="965"/>
                  </a:lnTo>
                  <a:lnTo>
                    <a:pt x="460" y="970"/>
                  </a:lnTo>
                  <a:lnTo>
                    <a:pt x="502" y="972"/>
                  </a:lnTo>
                  <a:lnTo>
                    <a:pt x="544" y="971"/>
                  </a:lnTo>
                  <a:lnTo>
                    <a:pt x="587" y="966"/>
                  </a:lnTo>
                  <a:lnTo>
                    <a:pt x="627" y="958"/>
                  </a:lnTo>
                  <a:lnTo>
                    <a:pt x="668" y="947"/>
                  </a:lnTo>
                  <a:lnTo>
                    <a:pt x="706" y="932"/>
                  </a:lnTo>
                  <a:lnTo>
                    <a:pt x="744" y="915"/>
                  </a:lnTo>
                  <a:lnTo>
                    <a:pt x="780" y="895"/>
                  </a:lnTo>
                  <a:lnTo>
                    <a:pt x="814" y="871"/>
                  </a:lnTo>
                  <a:lnTo>
                    <a:pt x="846" y="846"/>
                  </a:lnTo>
                  <a:lnTo>
                    <a:pt x="875" y="817"/>
                  </a:lnTo>
                  <a:lnTo>
                    <a:pt x="902" y="787"/>
                  </a:lnTo>
                  <a:lnTo>
                    <a:pt x="927" y="753"/>
                  </a:lnTo>
                  <a:lnTo>
                    <a:pt x="948" y="717"/>
                  </a:lnTo>
                  <a:lnTo>
                    <a:pt x="966" y="679"/>
                  </a:lnTo>
                  <a:lnTo>
                    <a:pt x="980" y="639"/>
                  </a:lnTo>
                  <a:lnTo>
                    <a:pt x="991" y="598"/>
                  </a:lnTo>
                  <a:lnTo>
                    <a:pt x="998" y="553"/>
                  </a:lnTo>
                  <a:lnTo>
                    <a:pt x="1001" y="508"/>
                  </a:lnTo>
                  <a:lnTo>
                    <a:pt x="999" y="460"/>
                  </a:lnTo>
                  <a:lnTo>
                    <a:pt x="992" y="410"/>
                  </a:lnTo>
                  <a:lnTo>
                    <a:pt x="981" y="359"/>
                  </a:lnTo>
                  <a:lnTo>
                    <a:pt x="965" y="307"/>
                  </a:lnTo>
                  <a:lnTo>
                    <a:pt x="953" y="275"/>
                  </a:lnTo>
                  <a:lnTo>
                    <a:pt x="939" y="246"/>
                  </a:lnTo>
                  <a:lnTo>
                    <a:pt x="924" y="217"/>
                  </a:lnTo>
                  <a:lnTo>
                    <a:pt x="908" y="190"/>
                  </a:lnTo>
                  <a:lnTo>
                    <a:pt x="898" y="177"/>
                  </a:lnTo>
                  <a:lnTo>
                    <a:pt x="889" y="164"/>
                  </a:lnTo>
                  <a:lnTo>
                    <a:pt x="878" y="151"/>
                  </a:lnTo>
                  <a:lnTo>
                    <a:pt x="869" y="139"/>
                  </a:lnTo>
                  <a:lnTo>
                    <a:pt x="858" y="128"/>
                  </a:lnTo>
                  <a:lnTo>
                    <a:pt x="846" y="116"/>
                  </a:lnTo>
                  <a:lnTo>
                    <a:pt x="834" y="105"/>
                  </a:lnTo>
                  <a:lnTo>
                    <a:pt x="822" y="95"/>
                  </a:lnTo>
                  <a:lnTo>
                    <a:pt x="798" y="78"/>
                  </a:lnTo>
                  <a:lnTo>
                    <a:pt x="775" y="63"/>
                  </a:lnTo>
                  <a:lnTo>
                    <a:pt x="752" y="50"/>
                  </a:lnTo>
                  <a:lnTo>
                    <a:pt x="728" y="39"/>
                  </a:lnTo>
                  <a:lnTo>
                    <a:pt x="704" y="29"/>
                  </a:lnTo>
                  <a:lnTo>
                    <a:pt x="680" y="21"/>
                  </a:lnTo>
                  <a:lnTo>
                    <a:pt x="655" y="15"/>
                  </a:lnTo>
                  <a:lnTo>
                    <a:pt x="630" y="10"/>
                  </a:lnTo>
                  <a:lnTo>
                    <a:pt x="605" y="6"/>
                  </a:lnTo>
                  <a:lnTo>
                    <a:pt x="580" y="3"/>
                  </a:lnTo>
                  <a:lnTo>
                    <a:pt x="554" y="2"/>
                  </a:lnTo>
                  <a:lnTo>
                    <a:pt x="527" y="1"/>
                  </a:lnTo>
                  <a:lnTo>
                    <a:pt x="473" y="0"/>
                  </a:lnTo>
                  <a:lnTo>
                    <a:pt x="416" y="0"/>
                  </a:lnTo>
                  <a:lnTo>
                    <a:pt x="396" y="0"/>
                  </a:lnTo>
                  <a:lnTo>
                    <a:pt x="375" y="2"/>
                  </a:lnTo>
                  <a:lnTo>
                    <a:pt x="355" y="5"/>
                  </a:lnTo>
                  <a:lnTo>
                    <a:pt x="335" y="8"/>
                  </a:lnTo>
                  <a:lnTo>
                    <a:pt x="315" y="14"/>
                  </a:lnTo>
                  <a:lnTo>
                    <a:pt x="295" y="20"/>
                  </a:lnTo>
                  <a:lnTo>
                    <a:pt x="277" y="27"/>
                  </a:lnTo>
                  <a:lnTo>
                    <a:pt x="258" y="36"/>
                  </a:lnTo>
                  <a:lnTo>
                    <a:pt x="240" y="44"/>
                  </a:lnTo>
                  <a:lnTo>
                    <a:pt x="221" y="54"/>
                  </a:lnTo>
                  <a:lnTo>
                    <a:pt x="204" y="65"/>
                  </a:lnTo>
                  <a:lnTo>
                    <a:pt x="188" y="77"/>
                  </a:lnTo>
                  <a:lnTo>
                    <a:pt x="170" y="90"/>
                  </a:lnTo>
                  <a:lnTo>
                    <a:pt x="155" y="103"/>
                  </a:lnTo>
                  <a:lnTo>
                    <a:pt x="140" y="117"/>
                  </a:lnTo>
                  <a:lnTo>
                    <a:pt x="125" y="131"/>
                  </a:lnTo>
                  <a:lnTo>
                    <a:pt x="111" y="146"/>
                  </a:lnTo>
                  <a:lnTo>
                    <a:pt x="98" y="163"/>
                  </a:lnTo>
                  <a:lnTo>
                    <a:pt x="85" y="179"/>
                  </a:lnTo>
                  <a:lnTo>
                    <a:pt x="74" y="196"/>
                  </a:lnTo>
                  <a:lnTo>
                    <a:pt x="62" y="214"/>
                  </a:lnTo>
                  <a:lnTo>
                    <a:pt x="52" y="231"/>
                  </a:lnTo>
                  <a:lnTo>
                    <a:pt x="42" y="249"/>
                  </a:lnTo>
                  <a:lnTo>
                    <a:pt x="34" y="268"/>
                  </a:lnTo>
                  <a:lnTo>
                    <a:pt x="26" y="287"/>
                  </a:lnTo>
                  <a:lnTo>
                    <a:pt x="20" y="307"/>
                  </a:lnTo>
                  <a:lnTo>
                    <a:pt x="14" y="327"/>
                  </a:lnTo>
                  <a:lnTo>
                    <a:pt x="9" y="346"/>
                  </a:lnTo>
                  <a:lnTo>
                    <a:pt x="5" y="367"/>
                  </a:lnTo>
                  <a:lnTo>
                    <a:pt x="2" y="387"/>
                  </a:lnTo>
                  <a:lnTo>
                    <a:pt x="0" y="408"/>
                  </a:lnTo>
                  <a:lnTo>
                    <a:pt x="0" y="42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0" name="Group 179"/>
          <p:cNvGrpSpPr/>
          <p:nvPr/>
        </p:nvGrpSpPr>
        <p:grpSpPr>
          <a:xfrm>
            <a:off x="1191628" y="3908491"/>
            <a:ext cx="454867" cy="493024"/>
            <a:chOff x="2720976" y="6051550"/>
            <a:chExt cx="719138" cy="779463"/>
          </a:xfrm>
        </p:grpSpPr>
        <p:sp>
          <p:nvSpPr>
            <p:cNvPr id="55" name="Freeform 52"/>
            <p:cNvSpPr/>
            <p:nvPr/>
          </p:nvSpPr>
          <p:spPr bwMode="auto">
            <a:xfrm>
              <a:off x="2720976" y="6181725"/>
              <a:ext cx="719138" cy="649288"/>
            </a:xfrm>
            <a:custGeom>
              <a:avLst/>
              <a:gdLst>
                <a:gd name="T0" fmla="*/ 7 w 1811"/>
                <a:gd name="T1" fmla="*/ 889 h 1636"/>
                <a:gd name="T2" fmla="*/ 35 w 1811"/>
                <a:gd name="T3" fmla="*/ 1032 h 1636"/>
                <a:gd name="T4" fmla="*/ 84 w 1811"/>
                <a:gd name="T5" fmla="*/ 1157 h 1636"/>
                <a:gd name="T6" fmla="*/ 152 w 1811"/>
                <a:gd name="T7" fmla="*/ 1266 h 1636"/>
                <a:gd name="T8" fmla="*/ 240 w 1811"/>
                <a:gd name="T9" fmla="*/ 1360 h 1636"/>
                <a:gd name="T10" fmla="*/ 346 w 1811"/>
                <a:gd name="T11" fmla="*/ 1445 h 1636"/>
                <a:gd name="T12" fmla="*/ 539 w 1811"/>
                <a:gd name="T13" fmla="*/ 1554 h 1636"/>
                <a:gd name="T14" fmla="*/ 846 w 1811"/>
                <a:gd name="T15" fmla="*/ 1634 h 1636"/>
                <a:gd name="T16" fmla="*/ 1141 w 1811"/>
                <a:gd name="T17" fmla="*/ 1611 h 1636"/>
                <a:gd name="T18" fmla="*/ 1405 w 1811"/>
                <a:gd name="T19" fmla="*/ 1506 h 1636"/>
                <a:gd name="T20" fmla="*/ 1617 w 1811"/>
                <a:gd name="T21" fmla="*/ 1334 h 1636"/>
                <a:gd name="T22" fmla="*/ 1759 w 1811"/>
                <a:gd name="T23" fmla="*/ 1111 h 1636"/>
                <a:gd name="T24" fmla="*/ 1811 w 1811"/>
                <a:gd name="T25" fmla="*/ 857 h 1636"/>
                <a:gd name="T26" fmla="*/ 1803 w 1811"/>
                <a:gd name="T27" fmla="*/ 712 h 1636"/>
                <a:gd name="T28" fmla="*/ 1777 w 1811"/>
                <a:gd name="T29" fmla="*/ 575 h 1636"/>
                <a:gd name="T30" fmla="*/ 1733 w 1811"/>
                <a:gd name="T31" fmla="*/ 448 h 1636"/>
                <a:gd name="T32" fmla="*/ 1673 w 1811"/>
                <a:gd name="T33" fmla="*/ 331 h 1636"/>
                <a:gd name="T34" fmla="*/ 1595 w 1811"/>
                <a:gd name="T35" fmla="*/ 228 h 1636"/>
                <a:gd name="T36" fmla="*/ 1499 w 1811"/>
                <a:gd name="T37" fmla="*/ 140 h 1636"/>
                <a:gd name="T38" fmla="*/ 1372 w 1811"/>
                <a:gd name="T39" fmla="*/ 64 h 1636"/>
                <a:gd name="T40" fmla="*/ 1224 w 1811"/>
                <a:gd name="T41" fmla="*/ 3 h 1636"/>
                <a:gd name="T42" fmla="*/ 1179 w 1811"/>
                <a:gd name="T43" fmla="*/ 3 h 1636"/>
                <a:gd name="T44" fmla="*/ 1153 w 1811"/>
                <a:gd name="T45" fmla="*/ 19 h 1636"/>
                <a:gd name="T46" fmla="*/ 1142 w 1811"/>
                <a:gd name="T47" fmla="*/ 46 h 1636"/>
                <a:gd name="T48" fmla="*/ 1154 w 1811"/>
                <a:gd name="T49" fmla="*/ 79 h 1636"/>
                <a:gd name="T50" fmla="*/ 1204 w 1811"/>
                <a:gd name="T51" fmla="*/ 106 h 1636"/>
                <a:gd name="T52" fmla="*/ 1320 w 1811"/>
                <a:gd name="T53" fmla="*/ 150 h 1636"/>
                <a:gd name="T54" fmla="*/ 1421 w 1811"/>
                <a:gd name="T55" fmla="*/ 204 h 1636"/>
                <a:gd name="T56" fmla="*/ 1523 w 1811"/>
                <a:gd name="T57" fmla="*/ 293 h 1636"/>
                <a:gd name="T58" fmla="*/ 1615 w 1811"/>
                <a:gd name="T59" fmla="*/ 431 h 1636"/>
                <a:gd name="T60" fmla="*/ 1694 w 1811"/>
                <a:gd name="T61" fmla="*/ 678 h 1636"/>
                <a:gd name="T62" fmla="*/ 1691 w 1811"/>
                <a:gd name="T63" fmla="*/ 980 h 1636"/>
                <a:gd name="T64" fmla="*/ 1582 w 1811"/>
                <a:gd name="T65" fmla="*/ 1223 h 1636"/>
                <a:gd name="T66" fmla="*/ 1392 w 1811"/>
                <a:gd name="T67" fmla="*/ 1400 h 1636"/>
                <a:gd name="T68" fmla="*/ 1146 w 1811"/>
                <a:gd name="T69" fmla="*/ 1504 h 1636"/>
                <a:gd name="T70" fmla="*/ 871 w 1811"/>
                <a:gd name="T71" fmla="*/ 1529 h 1636"/>
                <a:gd name="T72" fmla="*/ 591 w 1811"/>
                <a:gd name="T73" fmla="*/ 1466 h 1636"/>
                <a:gd name="T74" fmla="*/ 321 w 1811"/>
                <a:gd name="T75" fmla="*/ 1297 h 1636"/>
                <a:gd name="T76" fmla="*/ 159 w 1811"/>
                <a:gd name="T77" fmla="*/ 1071 h 1636"/>
                <a:gd name="T78" fmla="*/ 98 w 1811"/>
                <a:gd name="T79" fmla="*/ 816 h 1636"/>
                <a:gd name="T80" fmla="*/ 129 w 1811"/>
                <a:gd name="T81" fmla="*/ 560 h 1636"/>
                <a:gd name="T82" fmla="*/ 248 w 1811"/>
                <a:gd name="T83" fmla="*/ 332 h 1636"/>
                <a:gd name="T84" fmla="*/ 445 w 1811"/>
                <a:gd name="T85" fmla="*/ 162 h 1636"/>
                <a:gd name="T86" fmla="*/ 614 w 1811"/>
                <a:gd name="T87" fmla="*/ 91 h 1636"/>
                <a:gd name="T88" fmla="*/ 643 w 1811"/>
                <a:gd name="T89" fmla="*/ 38 h 1636"/>
                <a:gd name="T90" fmla="*/ 627 w 1811"/>
                <a:gd name="T91" fmla="*/ 8 h 1636"/>
                <a:gd name="T92" fmla="*/ 600 w 1811"/>
                <a:gd name="T93" fmla="*/ 0 h 1636"/>
                <a:gd name="T94" fmla="*/ 531 w 1811"/>
                <a:gd name="T95" fmla="*/ 10 h 1636"/>
                <a:gd name="T96" fmla="*/ 429 w 1811"/>
                <a:gd name="T97" fmla="*/ 53 h 1636"/>
                <a:gd name="T98" fmla="*/ 290 w 1811"/>
                <a:gd name="T99" fmla="*/ 149 h 1636"/>
                <a:gd name="T100" fmla="*/ 180 w 1811"/>
                <a:gd name="T101" fmla="*/ 254 h 1636"/>
                <a:gd name="T102" fmla="*/ 98 w 1811"/>
                <a:gd name="T103" fmla="*/ 378 h 1636"/>
                <a:gd name="T104" fmla="*/ 33 w 1811"/>
                <a:gd name="T105" fmla="*/ 542 h 1636"/>
                <a:gd name="T106" fmla="*/ 1 w 1811"/>
                <a:gd name="T107" fmla="*/ 723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1" h="1636">
                  <a:moveTo>
                    <a:pt x="0" y="759"/>
                  </a:moveTo>
                  <a:lnTo>
                    <a:pt x="0" y="793"/>
                  </a:lnTo>
                  <a:lnTo>
                    <a:pt x="3" y="826"/>
                  </a:lnTo>
                  <a:lnTo>
                    <a:pt x="5" y="859"/>
                  </a:lnTo>
                  <a:lnTo>
                    <a:pt x="7" y="889"/>
                  </a:lnTo>
                  <a:lnTo>
                    <a:pt x="11" y="919"/>
                  </a:lnTo>
                  <a:lnTo>
                    <a:pt x="16" y="950"/>
                  </a:lnTo>
                  <a:lnTo>
                    <a:pt x="21" y="978"/>
                  </a:lnTo>
                  <a:lnTo>
                    <a:pt x="27" y="1006"/>
                  </a:lnTo>
                  <a:lnTo>
                    <a:pt x="35" y="1032"/>
                  </a:lnTo>
                  <a:lnTo>
                    <a:pt x="43" y="1059"/>
                  </a:lnTo>
                  <a:lnTo>
                    <a:pt x="52" y="1084"/>
                  </a:lnTo>
                  <a:lnTo>
                    <a:pt x="62" y="1109"/>
                  </a:lnTo>
                  <a:lnTo>
                    <a:pt x="72" y="1133"/>
                  </a:lnTo>
                  <a:lnTo>
                    <a:pt x="84" y="1157"/>
                  </a:lnTo>
                  <a:lnTo>
                    <a:pt x="96" y="1180"/>
                  </a:lnTo>
                  <a:lnTo>
                    <a:pt x="109" y="1202"/>
                  </a:lnTo>
                  <a:lnTo>
                    <a:pt x="122" y="1223"/>
                  </a:lnTo>
                  <a:lnTo>
                    <a:pt x="137" y="1245"/>
                  </a:lnTo>
                  <a:lnTo>
                    <a:pt x="152" y="1266"/>
                  </a:lnTo>
                  <a:lnTo>
                    <a:pt x="168" y="1285"/>
                  </a:lnTo>
                  <a:lnTo>
                    <a:pt x="185" y="1305"/>
                  </a:lnTo>
                  <a:lnTo>
                    <a:pt x="202" y="1323"/>
                  </a:lnTo>
                  <a:lnTo>
                    <a:pt x="221" y="1342"/>
                  </a:lnTo>
                  <a:lnTo>
                    <a:pt x="240" y="1360"/>
                  </a:lnTo>
                  <a:lnTo>
                    <a:pt x="260" y="1377"/>
                  </a:lnTo>
                  <a:lnTo>
                    <a:pt x="280" y="1395"/>
                  </a:lnTo>
                  <a:lnTo>
                    <a:pt x="302" y="1412"/>
                  </a:lnTo>
                  <a:lnTo>
                    <a:pt x="324" y="1428"/>
                  </a:lnTo>
                  <a:lnTo>
                    <a:pt x="346" y="1445"/>
                  </a:lnTo>
                  <a:lnTo>
                    <a:pt x="369" y="1461"/>
                  </a:lnTo>
                  <a:lnTo>
                    <a:pt x="394" y="1476"/>
                  </a:lnTo>
                  <a:lnTo>
                    <a:pt x="419" y="1491"/>
                  </a:lnTo>
                  <a:lnTo>
                    <a:pt x="479" y="1525"/>
                  </a:lnTo>
                  <a:lnTo>
                    <a:pt x="539" y="1554"/>
                  </a:lnTo>
                  <a:lnTo>
                    <a:pt x="601" y="1579"/>
                  </a:lnTo>
                  <a:lnTo>
                    <a:pt x="663" y="1599"/>
                  </a:lnTo>
                  <a:lnTo>
                    <a:pt x="724" y="1615"/>
                  </a:lnTo>
                  <a:lnTo>
                    <a:pt x="786" y="1626"/>
                  </a:lnTo>
                  <a:lnTo>
                    <a:pt x="846" y="1634"/>
                  </a:lnTo>
                  <a:lnTo>
                    <a:pt x="907" y="1636"/>
                  </a:lnTo>
                  <a:lnTo>
                    <a:pt x="967" y="1636"/>
                  </a:lnTo>
                  <a:lnTo>
                    <a:pt x="1025" y="1630"/>
                  </a:lnTo>
                  <a:lnTo>
                    <a:pt x="1084" y="1623"/>
                  </a:lnTo>
                  <a:lnTo>
                    <a:pt x="1141" y="1611"/>
                  </a:lnTo>
                  <a:lnTo>
                    <a:pt x="1197" y="1596"/>
                  </a:lnTo>
                  <a:lnTo>
                    <a:pt x="1251" y="1578"/>
                  </a:lnTo>
                  <a:lnTo>
                    <a:pt x="1304" y="1557"/>
                  </a:lnTo>
                  <a:lnTo>
                    <a:pt x="1355" y="1533"/>
                  </a:lnTo>
                  <a:lnTo>
                    <a:pt x="1405" y="1506"/>
                  </a:lnTo>
                  <a:lnTo>
                    <a:pt x="1451" y="1476"/>
                  </a:lnTo>
                  <a:lnTo>
                    <a:pt x="1497" y="1444"/>
                  </a:lnTo>
                  <a:lnTo>
                    <a:pt x="1539" y="1409"/>
                  </a:lnTo>
                  <a:lnTo>
                    <a:pt x="1579" y="1372"/>
                  </a:lnTo>
                  <a:lnTo>
                    <a:pt x="1617" y="1334"/>
                  </a:lnTo>
                  <a:lnTo>
                    <a:pt x="1652" y="1293"/>
                  </a:lnTo>
                  <a:lnTo>
                    <a:pt x="1683" y="1249"/>
                  </a:lnTo>
                  <a:lnTo>
                    <a:pt x="1713" y="1205"/>
                  </a:lnTo>
                  <a:lnTo>
                    <a:pt x="1738" y="1159"/>
                  </a:lnTo>
                  <a:lnTo>
                    <a:pt x="1759" y="1111"/>
                  </a:lnTo>
                  <a:lnTo>
                    <a:pt x="1778" y="1063"/>
                  </a:lnTo>
                  <a:lnTo>
                    <a:pt x="1792" y="1013"/>
                  </a:lnTo>
                  <a:lnTo>
                    <a:pt x="1803" y="962"/>
                  </a:lnTo>
                  <a:lnTo>
                    <a:pt x="1809" y="910"/>
                  </a:lnTo>
                  <a:lnTo>
                    <a:pt x="1811" y="857"/>
                  </a:lnTo>
                  <a:lnTo>
                    <a:pt x="1811" y="827"/>
                  </a:lnTo>
                  <a:lnTo>
                    <a:pt x="1810" y="799"/>
                  </a:lnTo>
                  <a:lnTo>
                    <a:pt x="1808" y="770"/>
                  </a:lnTo>
                  <a:lnTo>
                    <a:pt x="1806" y="740"/>
                  </a:lnTo>
                  <a:lnTo>
                    <a:pt x="1803" y="712"/>
                  </a:lnTo>
                  <a:lnTo>
                    <a:pt x="1798" y="684"/>
                  </a:lnTo>
                  <a:lnTo>
                    <a:pt x="1794" y="657"/>
                  </a:lnTo>
                  <a:lnTo>
                    <a:pt x="1789" y="630"/>
                  </a:lnTo>
                  <a:lnTo>
                    <a:pt x="1783" y="602"/>
                  </a:lnTo>
                  <a:lnTo>
                    <a:pt x="1777" y="575"/>
                  </a:lnTo>
                  <a:lnTo>
                    <a:pt x="1769" y="549"/>
                  </a:lnTo>
                  <a:lnTo>
                    <a:pt x="1762" y="523"/>
                  </a:lnTo>
                  <a:lnTo>
                    <a:pt x="1753" y="497"/>
                  </a:lnTo>
                  <a:lnTo>
                    <a:pt x="1743" y="472"/>
                  </a:lnTo>
                  <a:lnTo>
                    <a:pt x="1733" y="448"/>
                  </a:lnTo>
                  <a:lnTo>
                    <a:pt x="1723" y="423"/>
                  </a:lnTo>
                  <a:lnTo>
                    <a:pt x="1711" y="399"/>
                  </a:lnTo>
                  <a:lnTo>
                    <a:pt x="1699" y="377"/>
                  </a:lnTo>
                  <a:lnTo>
                    <a:pt x="1686" y="354"/>
                  </a:lnTo>
                  <a:lnTo>
                    <a:pt x="1673" y="331"/>
                  </a:lnTo>
                  <a:lnTo>
                    <a:pt x="1659" y="309"/>
                  </a:lnTo>
                  <a:lnTo>
                    <a:pt x="1643" y="289"/>
                  </a:lnTo>
                  <a:lnTo>
                    <a:pt x="1628" y="268"/>
                  </a:lnTo>
                  <a:lnTo>
                    <a:pt x="1612" y="247"/>
                  </a:lnTo>
                  <a:lnTo>
                    <a:pt x="1595" y="228"/>
                  </a:lnTo>
                  <a:lnTo>
                    <a:pt x="1577" y="209"/>
                  </a:lnTo>
                  <a:lnTo>
                    <a:pt x="1559" y="191"/>
                  </a:lnTo>
                  <a:lnTo>
                    <a:pt x="1539" y="174"/>
                  </a:lnTo>
                  <a:lnTo>
                    <a:pt x="1520" y="156"/>
                  </a:lnTo>
                  <a:lnTo>
                    <a:pt x="1499" y="140"/>
                  </a:lnTo>
                  <a:lnTo>
                    <a:pt x="1479" y="125"/>
                  </a:lnTo>
                  <a:lnTo>
                    <a:pt x="1457" y="110"/>
                  </a:lnTo>
                  <a:lnTo>
                    <a:pt x="1437" y="98"/>
                  </a:lnTo>
                  <a:lnTo>
                    <a:pt x="1408" y="82"/>
                  </a:lnTo>
                  <a:lnTo>
                    <a:pt x="1372" y="64"/>
                  </a:lnTo>
                  <a:lnTo>
                    <a:pt x="1333" y="46"/>
                  </a:lnTo>
                  <a:lnTo>
                    <a:pt x="1293" y="28"/>
                  </a:lnTo>
                  <a:lnTo>
                    <a:pt x="1256" y="13"/>
                  </a:lnTo>
                  <a:lnTo>
                    <a:pt x="1239" y="8"/>
                  </a:lnTo>
                  <a:lnTo>
                    <a:pt x="1224" y="3"/>
                  </a:lnTo>
                  <a:lnTo>
                    <a:pt x="1211" y="1"/>
                  </a:lnTo>
                  <a:lnTo>
                    <a:pt x="1200" y="0"/>
                  </a:lnTo>
                  <a:lnTo>
                    <a:pt x="1192" y="0"/>
                  </a:lnTo>
                  <a:lnTo>
                    <a:pt x="1186" y="1"/>
                  </a:lnTo>
                  <a:lnTo>
                    <a:pt x="1179" y="3"/>
                  </a:lnTo>
                  <a:lnTo>
                    <a:pt x="1173" y="5"/>
                  </a:lnTo>
                  <a:lnTo>
                    <a:pt x="1167" y="8"/>
                  </a:lnTo>
                  <a:lnTo>
                    <a:pt x="1162" y="11"/>
                  </a:lnTo>
                  <a:lnTo>
                    <a:pt x="1158" y="15"/>
                  </a:lnTo>
                  <a:lnTo>
                    <a:pt x="1153" y="19"/>
                  </a:lnTo>
                  <a:lnTo>
                    <a:pt x="1149" y="24"/>
                  </a:lnTo>
                  <a:lnTo>
                    <a:pt x="1147" y="29"/>
                  </a:lnTo>
                  <a:lnTo>
                    <a:pt x="1144" y="34"/>
                  </a:lnTo>
                  <a:lnTo>
                    <a:pt x="1142" y="40"/>
                  </a:lnTo>
                  <a:lnTo>
                    <a:pt x="1142" y="46"/>
                  </a:lnTo>
                  <a:lnTo>
                    <a:pt x="1142" y="52"/>
                  </a:lnTo>
                  <a:lnTo>
                    <a:pt x="1143" y="59"/>
                  </a:lnTo>
                  <a:lnTo>
                    <a:pt x="1146" y="65"/>
                  </a:lnTo>
                  <a:lnTo>
                    <a:pt x="1149" y="73"/>
                  </a:lnTo>
                  <a:lnTo>
                    <a:pt x="1154" y="79"/>
                  </a:lnTo>
                  <a:lnTo>
                    <a:pt x="1162" y="85"/>
                  </a:lnTo>
                  <a:lnTo>
                    <a:pt x="1169" y="90"/>
                  </a:lnTo>
                  <a:lnTo>
                    <a:pt x="1180" y="95"/>
                  </a:lnTo>
                  <a:lnTo>
                    <a:pt x="1191" y="101"/>
                  </a:lnTo>
                  <a:lnTo>
                    <a:pt x="1204" y="106"/>
                  </a:lnTo>
                  <a:lnTo>
                    <a:pt x="1218" y="112"/>
                  </a:lnTo>
                  <a:lnTo>
                    <a:pt x="1249" y="123"/>
                  </a:lnTo>
                  <a:lnTo>
                    <a:pt x="1283" y="135"/>
                  </a:lnTo>
                  <a:lnTo>
                    <a:pt x="1302" y="142"/>
                  </a:lnTo>
                  <a:lnTo>
                    <a:pt x="1320" y="150"/>
                  </a:lnTo>
                  <a:lnTo>
                    <a:pt x="1340" y="158"/>
                  </a:lnTo>
                  <a:lnTo>
                    <a:pt x="1359" y="168"/>
                  </a:lnTo>
                  <a:lnTo>
                    <a:pt x="1380" y="179"/>
                  </a:lnTo>
                  <a:lnTo>
                    <a:pt x="1400" y="191"/>
                  </a:lnTo>
                  <a:lnTo>
                    <a:pt x="1421" y="204"/>
                  </a:lnTo>
                  <a:lnTo>
                    <a:pt x="1442" y="218"/>
                  </a:lnTo>
                  <a:lnTo>
                    <a:pt x="1462" y="234"/>
                  </a:lnTo>
                  <a:lnTo>
                    <a:pt x="1483" y="252"/>
                  </a:lnTo>
                  <a:lnTo>
                    <a:pt x="1503" y="271"/>
                  </a:lnTo>
                  <a:lnTo>
                    <a:pt x="1523" y="293"/>
                  </a:lnTo>
                  <a:lnTo>
                    <a:pt x="1543" y="316"/>
                  </a:lnTo>
                  <a:lnTo>
                    <a:pt x="1562" y="342"/>
                  </a:lnTo>
                  <a:lnTo>
                    <a:pt x="1580" y="369"/>
                  </a:lnTo>
                  <a:lnTo>
                    <a:pt x="1598" y="398"/>
                  </a:lnTo>
                  <a:lnTo>
                    <a:pt x="1615" y="431"/>
                  </a:lnTo>
                  <a:lnTo>
                    <a:pt x="1630" y="466"/>
                  </a:lnTo>
                  <a:lnTo>
                    <a:pt x="1646" y="503"/>
                  </a:lnTo>
                  <a:lnTo>
                    <a:pt x="1660" y="543"/>
                  </a:lnTo>
                  <a:lnTo>
                    <a:pt x="1680" y="612"/>
                  </a:lnTo>
                  <a:lnTo>
                    <a:pt x="1694" y="678"/>
                  </a:lnTo>
                  <a:lnTo>
                    <a:pt x="1704" y="742"/>
                  </a:lnTo>
                  <a:lnTo>
                    <a:pt x="1707" y="805"/>
                  </a:lnTo>
                  <a:lnTo>
                    <a:pt x="1707" y="866"/>
                  </a:lnTo>
                  <a:lnTo>
                    <a:pt x="1702" y="924"/>
                  </a:lnTo>
                  <a:lnTo>
                    <a:pt x="1691" y="980"/>
                  </a:lnTo>
                  <a:lnTo>
                    <a:pt x="1677" y="1033"/>
                  </a:lnTo>
                  <a:lnTo>
                    <a:pt x="1659" y="1084"/>
                  </a:lnTo>
                  <a:lnTo>
                    <a:pt x="1637" y="1133"/>
                  </a:lnTo>
                  <a:lnTo>
                    <a:pt x="1611" y="1179"/>
                  </a:lnTo>
                  <a:lnTo>
                    <a:pt x="1582" y="1223"/>
                  </a:lnTo>
                  <a:lnTo>
                    <a:pt x="1550" y="1263"/>
                  </a:lnTo>
                  <a:lnTo>
                    <a:pt x="1514" y="1301"/>
                  </a:lnTo>
                  <a:lnTo>
                    <a:pt x="1476" y="1337"/>
                  </a:lnTo>
                  <a:lnTo>
                    <a:pt x="1435" y="1370"/>
                  </a:lnTo>
                  <a:lnTo>
                    <a:pt x="1392" y="1400"/>
                  </a:lnTo>
                  <a:lnTo>
                    <a:pt x="1346" y="1427"/>
                  </a:lnTo>
                  <a:lnTo>
                    <a:pt x="1298" y="1451"/>
                  </a:lnTo>
                  <a:lnTo>
                    <a:pt x="1250" y="1472"/>
                  </a:lnTo>
                  <a:lnTo>
                    <a:pt x="1199" y="1490"/>
                  </a:lnTo>
                  <a:lnTo>
                    <a:pt x="1146" y="1504"/>
                  </a:lnTo>
                  <a:lnTo>
                    <a:pt x="1092" y="1516"/>
                  </a:lnTo>
                  <a:lnTo>
                    <a:pt x="1038" y="1524"/>
                  </a:lnTo>
                  <a:lnTo>
                    <a:pt x="983" y="1529"/>
                  </a:lnTo>
                  <a:lnTo>
                    <a:pt x="927" y="1530"/>
                  </a:lnTo>
                  <a:lnTo>
                    <a:pt x="871" y="1529"/>
                  </a:lnTo>
                  <a:lnTo>
                    <a:pt x="815" y="1524"/>
                  </a:lnTo>
                  <a:lnTo>
                    <a:pt x="758" y="1514"/>
                  </a:lnTo>
                  <a:lnTo>
                    <a:pt x="702" y="1502"/>
                  </a:lnTo>
                  <a:lnTo>
                    <a:pt x="646" y="1486"/>
                  </a:lnTo>
                  <a:lnTo>
                    <a:pt x="591" y="1466"/>
                  </a:lnTo>
                  <a:lnTo>
                    <a:pt x="529" y="1438"/>
                  </a:lnTo>
                  <a:lnTo>
                    <a:pt x="470" y="1408"/>
                  </a:lnTo>
                  <a:lnTo>
                    <a:pt x="416" y="1373"/>
                  </a:lnTo>
                  <a:lnTo>
                    <a:pt x="367" y="1336"/>
                  </a:lnTo>
                  <a:lnTo>
                    <a:pt x="321" y="1297"/>
                  </a:lnTo>
                  <a:lnTo>
                    <a:pt x="280" y="1256"/>
                  </a:lnTo>
                  <a:lnTo>
                    <a:pt x="244" y="1212"/>
                  </a:lnTo>
                  <a:lnTo>
                    <a:pt x="212" y="1167"/>
                  </a:lnTo>
                  <a:lnTo>
                    <a:pt x="184" y="1120"/>
                  </a:lnTo>
                  <a:lnTo>
                    <a:pt x="159" y="1071"/>
                  </a:lnTo>
                  <a:lnTo>
                    <a:pt x="139" y="1021"/>
                  </a:lnTo>
                  <a:lnTo>
                    <a:pt x="123" y="971"/>
                  </a:lnTo>
                  <a:lnTo>
                    <a:pt x="111" y="919"/>
                  </a:lnTo>
                  <a:lnTo>
                    <a:pt x="102" y="868"/>
                  </a:lnTo>
                  <a:lnTo>
                    <a:pt x="98" y="816"/>
                  </a:lnTo>
                  <a:lnTo>
                    <a:pt x="97" y="764"/>
                  </a:lnTo>
                  <a:lnTo>
                    <a:pt x="99" y="712"/>
                  </a:lnTo>
                  <a:lnTo>
                    <a:pt x="106" y="661"/>
                  </a:lnTo>
                  <a:lnTo>
                    <a:pt x="115" y="610"/>
                  </a:lnTo>
                  <a:lnTo>
                    <a:pt x="129" y="560"/>
                  </a:lnTo>
                  <a:lnTo>
                    <a:pt x="146" y="511"/>
                  </a:lnTo>
                  <a:lnTo>
                    <a:pt x="166" y="465"/>
                  </a:lnTo>
                  <a:lnTo>
                    <a:pt x="190" y="419"/>
                  </a:lnTo>
                  <a:lnTo>
                    <a:pt x="217" y="374"/>
                  </a:lnTo>
                  <a:lnTo>
                    <a:pt x="248" y="332"/>
                  </a:lnTo>
                  <a:lnTo>
                    <a:pt x="280" y="293"/>
                  </a:lnTo>
                  <a:lnTo>
                    <a:pt x="317" y="256"/>
                  </a:lnTo>
                  <a:lnTo>
                    <a:pt x="356" y="221"/>
                  </a:lnTo>
                  <a:lnTo>
                    <a:pt x="399" y="190"/>
                  </a:lnTo>
                  <a:lnTo>
                    <a:pt x="445" y="162"/>
                  </a:lnTo>
                  <a:lnTo>
                    <a:pt x="493" y="137"/>
                  </a:lnTo>
                  <a:lnTo>
                    <a:pt x="544" y="115"/>
                  </a:lnTo>
                  <a:lnTo>
                    <a:pt x="581" y="103"/>
                  </a:lnTo>
                  <a:lnTo>
                    <a:pt x="604" y="95"/>
                  </a:lnTo>
                  <a:lnTo>
                    <a:pt x="614" y="91"/>
                  </a:lnTo>
                  <a:lnTo>
                    <a:pt x="624" y="84"/>
                  </a:lnTo>
                  <a:lnTo>
                    <a:pt x="636" y="75"/>
                  </a:lnTo>
                  <a:lnTo>
                    <a:pt x="649" y="61"/>
                  </a:lnTo>
                  <a:lnTo>
                    <a:pt x="647" y="50"/>
                  </a:lnTo>
                  <a:lnTo>
                    <a:pt x="643" y="38"/>
                  </a:lnTo>
                  <a:lnTo>
                    <a:pt x="640" y="28"/>
                  </a:lnTo>
                  <a:lnTo>
                    <a:pt x="636" y="18"/>
                  </a:lnTo>
                  <a:lnTo>
                    <a:pt x="634" y="14"/>
                  </a:lnTo>
                  <a:lnTo>
                    <a:pt x="630" y="11"/>
                  </a:lnTo>
                  <a:lnTo>
                    <a:pt x="627" y="8"/>
                  </a:lnTo>
                  <a:lnTo>
                    <a:pt x="623" y="5"/>
                  </a:lnTo>
                  <a:lnTo>
                    <a:pt x="619" y="3"/>
                  </a:lnTo>
                  <a:lnTo>
                    <a:pt x="613" y="1"/>
                  </a:lnTo>
                  <a:lnTo>
                    <a:pt x="607" y="0"/>
                  </a:lnTo>
                  <a:lnTo>
                    <a:pt x="600" y="0"/>
                  </a:lnTo>
                  <a:lnTo>
                    <a:pt x="586" y="0"/>
                  </a:lnTo>
                  <a:lnTo>
                    <a:pt x="573" y="1"/>
                  </a:lnTo>
                  <a:lnTo>
                    <a:pt x="559" y="3"/>
                  </a:lnTo>
                  <a:lnTo>
                    <a:pt x="545" y="6"/>
                  </a:lnTo>
                  <a:lnTo>
                    <a:pt x="531" y="10"/>
                  </a:lnTo>
                  <a:lnTo>
                    <a:pt x="517" y="14"/>
                  </a:lnTo>
                  <a:lnTo>
                    <a:pt x="501" y="19"/>
                  </a:lnTo>
                  <a:lnTo>
                    <a:pt x="487" y="25"/>
                  </a:lnTo>
                  <a:lnTo>
                    <a:pt x="458" y="38"/>
                  </a:lnTo>
                  <a:lnTo>
                    <a:pt x="429" y="53"/>
                  </a:lnTo>
                  <a:lnTo>
                    <a:pt x="399" y="69"/>
                  </a:lnTo>
                  <a:lnTo>
                    <a:pt x="371" y="88"/>
                  </a:lnTo>
                  <a:lnTo>
                    <a:pt x="343" y="107"/>
                  </a:lnTo>
                  <a:lnTo>
                    <a:pt x="316" y="128"/>
                  </a:lnTo>
                  <a:lnTo>
                    <a:pt x="290" y="149"/>
                  </a:lnTo>
                  <a:lnTo>
                    <a:pt x="265" y="170"/>
                  </a:lnTo>
                  <a:lnTo>
                    <a:pt x="241" y="192"/>
                  </a:lnTo>
                  <a:lnTo>
                    <a:pt x="219" y="214"/>
                  </a:lnTo>
                  <a:lnTo>
                    <a:pt x="199" y="234"/>
                  </a:lnTo>
                  <a:lnTo>
                    <a:pt x="180" y="254"/>
                  </a:lnTo>
                  <a:lnTo>
                    <a:pt x="164" y="275"/>
                  </a:lnTo>
                  <a:lnTo>
                    <a:pt x="147" y="297"/>
                  </a:lnTo>
                  <a:lnTo>
                    <a:pt x="130" y="322"/>
                  </a:lnTo>
                  <a:lnTo>
                    <a:pt x="114" y="349"/>
                  </a:lnTo>
                  <a:lnTo>
                    <a:pt x="98" y="378"/>
                  </a:lnTo>
                  <a:lnTo>
                    <a:pt x="83" y="408"/>
                  </a:lnTo>
                  <a:lnTo>
                    <a:pt x="69" y="440"/>
                  </a:lnTo>
                  <a:lnTo>
                    <a:pt x="56" y="473"/>
                  </a:lnTo>
                  <a:lnTo>
                    <a:pt x="44" y="507"/>
                  </a:lnTo>
                  <a:lnTo>
                    <a:pt x="33" y="542"/>
                  </a:lnTo>
                  <a:lnTo>
                    <a:pt x="23" y="577"/>
                  </a:lnTo>
                  <a:lnTo>
                    <a:pt x="16" y="613"/>
                  </a:lnTo>
                  <a:lnTo>
                    <a:pt x="9" y="649"/>
                  </a:lnTo>
                  <a:lnTo>
                    <a:pt x="5" y="686"/>
                  </a:lnTo>
                  <a:lnTo>
                    <a:pt x="1" y="723"/>
                  </a:lnTo>
                  <a:lnTo>
                    <a:pt x="0" y="75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5" name="Freeform 72"/>
            <p:cNvSpPr>
              <a:spLocks noEditPoints="1"/>
            </p:cNvSpPr>
            <p:nvPr/>
          </p:nvSpPr>
          <p:spPr bwMode="auto">
            <a:xfrm>
              <a:off x="2992438" y="6051550"/>
              <a:ext cx="169863" cy="461963"/>
            </a:xfrm>
            <a:custGeom>
              <a:avLst/>
              <a:gdLst>
                <a:gd name="T0" fmla="*/ 127 w 429"/>
                <a:gd name="T1" fmla="*/ 1045 h 1162"/>
                <a:gd name="T2" fmla="*/ 120 w 429"/>
                <a:gd name="T3" fmla="*/ 1016 h 1162"/>
                <a:gd name="T4" fmla="*/ 119 w 429"/>
                <a:gd name="T5" fmla="*/ 991 h 1162"/>
                <a:gd name="T6" fmla="*/ 114 w 429"/>
                <a:gd name="T7" fmla="*/ 847 h 1162"/>
                <a:gd name="T8" fmla="*/ 108 w 429"/>
                <a:gd name="T9" fmla="*/ 650 h 1162"/>
                <a:gd name="T10" fmla="*/ 104 w 429"/>
                <a:gd name="T11" fmla="*/ 439 h 1162"/>
                <a:gd name="T12" fmla="*/ 105 w 429"/>
                <a:gd name="T13" fmla="*/ 250 h 1162"/>
                <a:gd name="T14" fmla="*/ 111 w 429"/>
                <a:gd name="T15" fmla="*/ 138 h 1162"/>
                <a:gd name="T16" fmla="*/ 119 w 429"/>
                <a:gd name="T17" fmla="*/ 100 h 1162"/>
                <a:gd name="T18" fmla="*/ 265 w 429"/>
                <a:gd name="T19" fmla="*/ 105 h 1162"/>
                <a:gd name="T20" fmla="*/ 299 w 429"/>
                <a:gd name="T21" fmla="*/ 113 h 1162"/>
                <a:gd name="T22" fmla="*/ 305 w 429"/>
                <a:gd name="T23" fmla="*/ 122 h 1162"/>
                <a:gd name="T24" fmla="*/ 307 w 429"/>
                <a:gd name="T25" fmla="*/ 144 h 1162"/>
                <a:gd name="T26" fmla="*/ 296 w 429"/>
                <a:gd name="T27" fmla="*/ 266 h 1162"/>
                <a:gd name="T28" fmla="*/ 296 w 429"/>
                <a:gd name="T29" fmla="*/ 418 h 1162"/>
                <a:gd name="T30" fmla="*/ 304 w 429"/>
                <a:gd name="T31" fmla="*/ 576 h 1162"/>
                <a:gd name="T32" fmla="*/ 315 w 429"/>
                <a:gd name="T33" fmla="*/ 736 h 1162"/>
                <a:gd name="T34" fmla="*/ 325 w 429"/>
                <a:gd name="T35" fmla="*/ 892 h 1162"/>
                <a:gd name="T36" fmla="*/ 328 w 429"/>
                <a:gd name="T37" fmla="*/ 1040 h 1162"/>
                <a:gd name="T38" fmla="*/ 260 w 429"/>
                <a:gd name="T39" fmla="*/ 1059 h 1162"/>
                <a:gd name="T40" fmla="*/ 183 w 429"/>
                <a:gd name="T41" fmla="*/ 1064 h 1162"/>
                <a:gd name="T42" fmla="*/ 25 w 429"/>
                <a:gd name="T43" fmla="*/ 1113 h 1162"/>
                <a:gd name="T44" fmla="*/ 102 w 429"/>
                <a:gd name="T45" fmla="*/ 1143 h 1162"/>
                <a:gd name="T46" fmla="*/ 182 w 429"/>
                <a:gd name="T47" fmla="*/ 1159 h 1162"/>
                <a:gd name="T48" fmla="*/ 260 w 429"/>
                <a:gd name="T49" fmla="*/ 1159 h 1162"/>
                <a:gd name="T50" fmla="*/ 330 w 429"/>
                <a:gd name="T51" fmla="*/ 1144 h 1162"/>
                <a:gd name="T52" fmla="*/ 361 w 429"/>
                <a:gd name="T53" fmla="*/ 1130 h 1162"/>
                <a:gd name="T54" fmla="*/ 387 w 429"/>
                <a:gd name="T55" fmla="*/ 1113 h 1162"/>
                <a:gd name="T56" fmla="*/ 411 w 429"/>
                <a:gd name="T57" fmla="*/ 1087 h 1162"/>
                <a:gd name="T58" fmla="*/ 426 w 429"/>
                <a:gd name="T59" fmla="*/ 1048 h 1162"/>
                <a:gd name="T60" fmla="*/ 429 w 429"/>
                <a:gd name="T61" fmla="*/ 1002 h 1162"/>
                <a:gd name="T62" fmla="*/ 422 w 429"/>
                <a:gd name="T63" fmla="*/ 921 h 1162"/>
                <a:gd name="T64" fmla="*/ 416 w 429"/>
                <a:gd name="T65" fmla="*/ 787 h 1162"/>
                <a:gd name="T66" fmla="*/ 404 w 429"/>
                <a:gd name="T67" fmla="*/ 598 h 1162"/>
                <a:gd name="T68" fmla="*/ 393 w 429"/>
                <a:gd name="T69" fmla="*/ 395 h 1162"/>
                <a:gd name="T70" fmla="*/ 388 w 429"/>
                <a:gd name="T71" fmla="*/ 49 h 1162"/>
                <a:gd name="T72" fmla="*/ 336 w 429"/>
                <a:gd name="T73" fmla="*/ 23 h 1162"/>
                <a:gd name="T74" fmla="*/ 282 w 429"/>
                <a:gd name="T75" fmla="*/ 7 h 1162"/>
                <a:gd name="T76" fmla="*/ 223 w 429"/>
                <a:gd name="T77" fmla="*/ 0 h 1162"/>
                <a:gd name="T78" fmla="*/ 159 w 429"/>
                <a:gd name="T79" fmla="*/ 2 h 1162"/>
                <a:gd name="T80" fmla="*/ 89 w 429"/>
                <a:gd name="T81" fmla="*/ 13 h 1162"/>
                <a:gd name="T82" fmla="*/ 60 w 429"/>
                <a:gd name="T83" fmla="*/ 23 h 1162"/>
                <a:gd name="T84" fmla="*/ 40 w 429"/>
                <a:gd name="T85" fmla="*/ 38 h 1162"/>
                <a:gd name="T86" fmla="*/ 27 w 429"/>
                <a:gd name="T87" fmla="*/ 59 h 1162"/>
                <a:gd name="T88" fmla="*/ 18 w 429"/>
                <a:gd name="T89" fmla="*/ 86 h 1162"/>
                <a:gd name="T90" fmla="*/ 12 w 429"/>
                <a:gd name="T91" fmla="*/ 160 h 1162"/>
                <a:gd name="T92" fmla="*/ 5 w 429"/>
                <a:gd name="T93" fmla="*/ 229 h 1162"/>
                <a:gd name="T94" fmla="*/ 1 w 429"/>
                <a:gd name="T95" fmla="*/ 301 h 1162"/>
                <a:gd name="T96" fmla="*/ 21 w 429"/>
                <a:gd name="T97" fmla="*/ 739 h 1162"/>
                <a:gd name="T98" fmla="*/ 27 w 429"/>
                <a:gd name="T99" fmla="*/ 811 h 1162"/>
                <a:gd name="T100" fmla="*/ 28 w 429"/>
                <a:gd name="T101" fmla="*/ 963 h 1162"/>
                <a:gd name="T102" fmla="*/ 25 w 429"/>
                <a:gd name="T103" fmla="*/ 1113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9" h="1162">
                  <a:moveTo>
                    <a:pt x="133" y="1057"/>
                  </a:moveTo>
                  <a:lnTo>
                    <a:pt x="129" y="1051"/>
                  </a:lnTo>
                  <a:lnTo>
                    <a:pt x="127" y="1045"/>
                  </a:lnTo>
                  <a:lnTo>
                    <a:pt x="124" y="1039"/>
                  </a:lnTo>
                  <a:lnTo>
                    <a:pt x="122" y="1026"/>
                  </a:lnTo>
                  <a:lnTo>
                    <a:pt x="120" y="1016"/>
                  </a:lnTo>
                  <a:lnTo>
                    <a:pt x="120" y="1008"/>
                  </a:lnTo>
                  <a:lnTo>
                    <a:pt x="119" y="1000"/>
                  </a:lnTo>
                  <a:lnTo>
                    <a:pt x="119" y="991"/>
                  </a:lnTo>
                  <a:lnTo>
                    <a:pt x="118" y="951"/>
                  </a:lnTo>
                  <a:lnTo>
                    <a:pt x="116" y="902"/>
                  </a:lnTo>
                  <a:lnTo>
                    <a:pt x="114" y="847"/>
                  </a:lnTo>
                  <a:lnTo>
                    <a:pt x="111" y="785"/>
                  </a:lnTo>
                  <a:lnTo>
                    <a:pt x="110" y="720"/>
                  </a:lnTo>
                  <a:lnTo>
                    <a:pt x="108" y="650"/>
                  </a:lnTo>
                  <a:lnTo>
                    <a:pt x="106" y="580"/>
                  </a:lnTo>
                  <a:lnTo>
                    <a:pt x="105" y="508"/>
                  </a:lnTo>
                  <a:lnTo>
                    <a:pt x="104" y="439"/>
                  </a:lnTo>
                  <a:lnTo>
                    <a:pt x="104" y="371"/>
                  </a:lnTo>
                  <a:lnTo>
                    <a:pt x="104" y="307"/>
                  </a:lnTo>
                  <a:lnTo>
                    <a:pt x="105" y="250"/>
                  </a:lnTo>
                  <a:lnTo>
                    <a:pt x="107" y="199"/>
                  </a:lnTo>
                  <a:lnTo>
                    <a:pt x="110" y="155"/>
                  </a:lnTo>
                  <a:lnTo>
                    <a:pt x="111" y="138"/>
                  </a:lnTo>
                  <a:lnTo>
                    <a:pt x="114" y="123"/>
                  </a:lnTo>
                  <a:lnTo>
                    <a:pt x="116" y="110"/>
                  </a:lnTo>
                  <a:lnTo>
                    <a:pt x="119" y="100"/>
                  </a:lnTo>
                  <a:lnTo>
                    <a:pt x="194" y="103"/>
                  </a:lnTo>
                  <a:lnTo>
                    <a:pt x="247" y="104"/>
                  </a:lnTo>
                  <a:lnTo>
                    <a:pt x="265" y="105"/>
                  </a:lnTo>
                  <a:lnTo>
                    <a:pt x="281" y="108"/>
                  </a:lnTo>
                  <a:lnTo>
                    <a:pt x="291" y="110"/>
                  </a:lnTo>
                  <a:lnTo>
                    <a:pt x="299" y="113"/>
                  </a:lnTo>
                  <a:lnTo>
                    <a:pt x="301" y="115"/>
                  </a:lnTo>
                  <a:lnTo>
                    <a:pt x="303" y="118"/>
                  </a:lnTo>
                  <a:lnTo>
                    <a:pt x="305" y="122"/>
                  </a:lnTo>
                  <a:lnTo>
                    <a:pt x="307" y="125"/>
                  </a:lnTo>
                  <a:lnTo>
                    <a:pt x="307" y="134"/>
                  </a:lnTo>
                  <a:lnTo>
                    <a:pt x="307" y="144"/>
                  </a:lnTo>
                  <a:lnTo>
                    <a:pt x="302" y="175"/>
                  </a:lnTo>
                  <a:lnTo>
                    <a:pt x="298" y="218"/>
                  </a:lnTo>
                  <a:lnTo>
                    <a:pt x="296" y="266"/>
                  </a:lnTo>
                  <a:lnTo>
                    <a:pt x="295" y="316"/>
                  </a:lnTo>
                  <a:lnTo>
                    <a:pt x="295" y="367"/>
                  </a:lnTo>
                  <a:lnTo>
                    <a:pt x="296" y="418"/>
                  </a:lnTo>
                  <a:lnTo>
                    <a:pt x="298" y="470"/>
                  </a:lnTo>
                  <a:lnTo>
                    <a:pt x="301" y="523"/>
                  </a:lnTo>
                  <a:lnTo>
                    <a:pt x="304" y="576"/>
                  </a:lnTo>
                  <a:lnTo>
                    <a:pt x="308" y="630"/>
                  </a:lnTo>
                  <a:lnTo>
                    <a:pt x="311" y="684"/>
                  </a:lnTo>
                  <a:lnTo>
                    <a:pt x="315" y="736"/>
                  </a:lnTo>
                  <a:lnTo>
                    <a:pt x="319" y="789"/>
                  </a:lnTo>
                  <a:lnTo>
                    <a:pt x="322" y="841"/>
                  </a:lnTo>
                  <a:lnTo>
                    <a:pt x="325" y="892"/>
                  </a:lnTo>
                  <a:lnTo>
                    <a:pt x="327" y="943"/>
                  </a:lnTo>
                  <a:lnTo>
                    <a:pt x="328" y="992"/>
                  </a:lnTo>
                  <a:lnTo>
                    <a:pt x="328" y="1040"/>
                  </a:lnTo>
                  <a:lnTo>
                    <a:pt x="308" y="1048"/>
                  </a:lnTo>
                  <a:lnTo>
                    <a:pt x="285" y="1054"/>
                  </a:lnTo>
                  <a:lnTo>
                    <a:pt x="260" y="1059"/>
                  </a:lnTo>
                  <a:lnTo>
                    <a:pt x="235" y="1063"/>
                  </a:lnTo>
                  <a:lnTo>
                    <a:pt x="209" y="1064"/>
                  </a:lnTo>
                  <a:lnTo>
                    <a:pt x="183" y="1064"/>
                  </a:lnTo>
                  <a:lnTo>
                    <a:pt x="158" y="1062"/>
                  </a:lnTo>
                  <a:lnTo>
                    <a:pt x="133" y="1057"/>
                  </a:lnTo>
                  <a:close/>
                  <a:moveTo>
                    <a:pt x="25" y="1113"/>
                  </a:moveTo>
                  <a:lnTo>
                    <a:pt x="50" y="1125"/>
                  </a:lnTo>
                  <a:lnTo>
                    <a:pt x="76" y="1134"/>
                  </a:lnTo>
                  <a:lnTo>
                    <a:pt x="102" y="1143"/>
                  </a:lnTo>
                  <a:lnTo>
                    <a:pt x="128" y="1151"/>
                  </a:lnTo>
                  <a:lnTo>
                    <a:pt x="155" y="1156"/>
                  </a:lnTo>
                  <a:lnTo>
                    <a:pt x="182" y="1159"/>
                  </a:lnTo>
                  <a:lnTo>
                    <a:pt x="209" y="1162"/>
                  </a:lnTo>
                  <a:lnTo>
                    <a:pt x="235" y="1162"/>
                  </a:lnTo>
                  <a:lnTo>
                    <a:pt x="260" y="1159"/>
                  </a:lnTo>
                  <a:lnTo>
                    <a:pt x="285" y="1156"/>
                  </a:lnTo>
                  <a:lnTo>
                    <a:pt x="309" y="1152"/>
                  </a:lnTo>
                  <a:lnTo>
                    <a:pt x="330" y="1144"/>
                  </a:lnTo>
                  <a:lnTo>
                    <a:pt x="341" y="1140"/>
                  </a:lnTo>
                  <a:lnTo>
                    <a:pt x="351" y="1135"/>
                  </a:lnTo>
                  <a:lnTo>
                    <a:pt x="361" y="1130"/>
                  </a:lnTo>
                  <a:lnTo>
                    <a:pt x="371" y="1125"/>
                  </a:lnTo>
                  <a:lnTo>
                    <a:pt x="379" y="1119"/>
                  </a:lnTo>
                  <a:lnTo>
                    <a:pt x="387" y="1113"/>
                  </a:lnTo>
                  <a:lnTo>
                    <a:pt x="394" y="1105"/>
                  </a:lnTo>
                  <a:lnTo>
                    <a:pt x="402" y="1097"/>
                  </a:lnTo>
                  <a:lnTo>
                    <a:pt x="411" y="1087"/>
                  </a:lnTo>
                  <a:lnTo>
                    <a:pt x="417" y="1075"/>
                  </a:lnTo>
                  <a:lnTo>
                    <a:pt x="423" y="1061"/>
                  </a:lnTo>
                  <a:lnTo>
                    <a:pt x="426" y="1048"/>
                  </a:lnTo>
                  <a:lnTo>
                    <a:pt x="428" y="1032"/>
                  </a:lnTo>
                  <a:lnTo>
                    <a:pt x="429" y="1018"/>
                  </a:lnTo>
                  <a:lnTo>
                    <a:pt x="429" y="1002"/>
                  </a:lnTo>
                  <a:lnTo>
                    <a:pt x="428" y="987"/>
                  </a:lnTo>
                  <a:lnTo>
                    <a:pt x="425" y="954"/>
                  </a:lnTo>
                  <a:lnTo>
                    <a:pt x="422" y="921"/>
                  </a:lnTo>
                  <a:lnTo>
                    <a:pt x="418" y="888"/>
                  </a:lnTo>
                  <a:lnTo>
                    <a:pt x="416" y="855"/>
                  </a:lnTo>
                  <a:lnTo>
                    <a:pt x="416" y="787"/>
                  </a:lnTo>
                  <a:lnTo>
                    <a:pt x="413" y="722"/>
                  </a:lnTo>
                  <a:lnTo>
                    <a:pt x="410" y="660"/>
                  </a:lnTo>
                  <a:lnTo>
                    <a:pt x="404" y="598"/>
                  </a:lnTo>
                  <a:lnTo>
                    <a:pt x="400" y="534"/>
                  </a:lnTo>
                  <a:lnTo>
                    <a:pt x="397" y="467"/>
                  </a:lnTo>
                  <a:lnTo>
                    <a:pt x="393" y="395"/>
                  </a:lnTo>
                  <a:lnTo>
                    <a:pt x="392" y="317"/>
                  </a:lnTo>
                  <a:lnTo>
                    <a:pt x="404" y="60"/>
                  </a:lnTo>
                  <a:lnTo>
                    <a:pt x="388" y="49"/>
                  </a:lnTo>
                  <a:lnTo>
                    <a:pt x="371" y="39"/>
                  </a:lnTo>
                  <a:lnTo>
                    <a:pt x="353" y="30"/>
                  </a:lnTo>
                  <a:lnTo>
                    <a:pt x="336" y="23"/>
                  </a:lnTo>
                  <a:lnTo>
                    <a:pt x="319" y="16"/>
                  </a:lnTo>
                  <a:lnTo>
                    <a:pt x="300" y="11"/>
                  </a:lnTo>
                  <a:lnTo>
                    <a:pt x="282" y="7"/>
                  </a:lnTo>
                  <a:lnTo>
                    <a:pt x="262" y="3"/>
                  </a:lnTo>
                  <a:lnTo>
                    <a:pt x="243" y="1"/>
                  </a:lnTo>
                  <a:lnTo>
                    <a:pt x="223" y="0"/>
                  </a:lnTo>
                  <a:lnTo>
                    <a:pt x="201" y="0"/>
                  </a:lnTo>
                  <a:lnTo>
                    <a:pt x="181" y="0"/>
                  </a:lnTo>
                  <a:lnTo>
                    <a:pt x="159" y="2"/>
                  </a:lnTo>
                  <a:lnTo>
                    <a:pt x="136" y="4"/>
                  </a:lnTo>
                  <a:lnTo>
                    <a:pt x="112" y="9"/>
                  </a:lnTo>
                  <a:lnTo>
                    <a:pt x="89" y="13"/>
                  </a:lnTo>
                  <a:lnTo>
                    <a:pt x="79" y="15"/>
                  </a:lnTo>
                  <a:lnTo>
                    <a:pt x="69" y="18"/>
                  </a:lnTo>
                  <a:lnTo>
                    <a:pt x="60" y="23"/>
                  </a:lnTo>
                  <a:lnTo>
                    <a:pt x="53" y="27"/>
                  </a:lnTo>
                  <a:lnTo>
                    <a:pt x="46" y="32"/>
                  </a:lnTo>
                  <a:lnTo>
                    <a:pt x="40" y="38"/>
                  </a:lnTo>
                  <a:lnTo>
                    <a:pt x="35" y="43"/>
                  </a:lnTo>
                  <a:lnTo>
                    <a:pt x="30" y="51"/>
                  </a:lnTo>
                  <a:lnTo>
                    <a:pt x="27" y="59"/>
                  </a:lnTo>
                  <a:lnTo>
                    <a:pt x="22" y="66"/>
                  </a:lnTo>
                  <a:lnTo>
                    <a:pt x="20" y="76"/>
                  </a:lnTo>
                  <a:lnTo>
                    <a:pt x="18" y="86"/>
                  </a:lnTo>
                  <a:lnTo>
                    <a:pt x="15" y="108"/>
                  </a:lnTo>
                  <a:lnTo>
                    <a:pt x="13" y="132"/>
                  </a:lnTo>
                  <a:lnTo>
                    <a:pt x="12" y="160"/>
                  </a:lnTo>
                  <a:lnTo>
                    <a:pt x="9" y="183"/>
                  </a:lnTo>
                  <a:lnTo>
                    <a:pt x="7" y="207"/>
                  </a:lnTo>
                  <a:lnTo>
                    <a:pt x="5" y="229"/>
                  </a:lnTo>
                  <a:lnTo>
                    <a:pt x="3" y="252"/>
                  </a:lnTo>
                  <a:lnTo>
                    <a:pt x="2" y="276"/>
                  </a:lnTo>
                  <a:lnTo>
                    <a:pt x="1" y="301"/>
                  </a:lnTo>
                  <a:lnTo>
                    <a:pt x="0" y="329"/>
                  </a:lnTo>
                  <a:lnTo>
                    <a:pt x="18" y="715"/>
                  </a:lnTo>
                  <a:lnTo>
                    <a:pt x="21" y="739"/>
                  </a:lnTo>
                  <a:lnTo>
                    <a:pt x="24" y="762"/>
                  </a:lnTo>
                  <a:lnTo>
                    <a:pt x="26" y="787"/>
                  </a:lnTo>
                  <a:lnTo>
                    <a:pt x="27" y="811"/>
                  </a:lnTo>
                  <a:lnTo>
                    <a:pt x="29" y="861"/>
                  </a:lnTo>
                  <a:lnTo>
                    <a:pt x="29" y="912"/>
                  </a:lnTo>
                  <a:lnTo>
                    <a:pt x="28" y="963"/>
                  </a:lnTo>
                  <a:lnTo>
                    <a:pt x="27" y="1013"/>
                  </a:lnTo>
                  <a:lnTo>
                    <a:pt x="26" y="1063"/>
                  </a:lnTo>
                  <a:lnTo>
                    <a:pt x="25" y="1113"/>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1" name="Group 180"/>
          <p:cNvGrpSpPr/>
          <p:nvPr/>
        </p:nvGrpSpPr>
        <p:grpSpPr>
          <a:xfrm>
            <a:off x="10512564" y="3992629"/>
            <a:ext cx="514111" cy="505074"/>
            <a:chOff x="3687763" y="6040438"/>
            <a:chExt cx="812800" cy="798513"/>
          </a:xfrm>
        </p:grpSpPr>
        <p:sp>
          <p:nvSpPr>
            <p:cNvPr id="28" name="Freeform 25"/>
            <p:cNvSpPr>
              <a:spLocks noEditPoints="1"/>
            </p:cNvSpPr>
            <p:nvPr/>
          </p:nvSpPr>
          <p:spPr bwMode="auto">
            <a:xfrm>
              <a:off x="3687763" y="6040438"/>
              <a:ext cx="812800" cy="798513"/>
            </a:xfrm>
            <a:custGeom>
              <a:avLst/>
              <a:gdLst>
                <a:gd name="T0" fmla="*/ 1116 w 2049"/>
                <a:gd name="T1" fmla="*/ 120 h 2010"/>
                <a:gd name="T2" fmla="*/ 1263 w 2049"/>
                <a:gd name="T3" fmla="*/ 329 h 2010"/>
                <a:gd name="T4" fmla="*/ 1516 w 2049"/>
                <a:gd name="T5" fmla="*/ 274 h 2010"/>
                <a:gd name="T6" fmla="*/ 1640 w 2049"/>
                <a:gd name="T7" fmla="*/ 319 h 2010"/>
                <a:gd name="T8" fmla="*/ 1592 w 2049"/>
                <a:gd name="T9" fmla="*/ 522 h 2010"/>
                <a:gd name="T10" fmla="*/ 1720 w 2049"/>
                <a:gd name="T11" fmla="*/ 773 h 2010"/>
                <a:gd name="T12" fmla="*/ 1954 w 2049"/>
                <a:gd name="T13" fmla="*/ 884 h 2010"/>
                <a:gd name="T14" fmla="*/ 1729 w 2049"/>
                <a:gd name="T15" fmla="*/ 1303 h 2010"/>
                <a:gd name="T16" fmla="*/ 1829 w 2049"/>
                <a:gd name="T17" fmla="*/ 1496 h 2010"/>
                <a:gd name="T18" fmla="*/ 1695 w 2049"/>
                <a:gd name="T19" fmla="*/ 1520 h 2010"/>
                <a:gd name="T20" fmla="*/ 1537 w 2049"/>
                <a:gd name="T21" fmla="*/ 1522 h 2010"/>
                <a:gd name="T22" fmla="*/ 1396 w 2049"/>
                <a:gd name="T23" fmla="*/ 1690 h 2010"/>
                <a:gd name="T24" fmla="*/ 1424 w 2049"/>
                <a:gd name="T25" fmla="*/ 1876 h 2010"/>
                <a:gd name="T26" fmla="*/ 1268 w 2049"/>
                <a:gd name="T27" fmla="*/ 1907 h 2010"/>
                <a:gd name="T28" fmla="*/ 1164 w 2049"/>
                <a:gd name="T29" fmla="*/ 1742 h 2010"/>
                <a:gd name="T30" fmla="*/ 942 w 2049"/>
                <a:gd name="T31" fmla="*/ 1733 h 2010"/>
                <a:gd name="T32" fmla="*/ 792 w 2049"/>
                <a:gd name="T33" fmla="*/ 1918 h 2010"/>
                <a:gd name="T34" fmla="*/ 638 w 2049"/>
                <a:gd name="T35" fmla="*/ 1783 h 2010"/>
                <a:gd name="T36" fmla="*/ 637 w 2049"/>
                <a:gd name="T37" fmla="*/ 1633 h 2010"/>
                <a:gd name="T38" fmla="*/ 464 w 2049"/>
                <a:gd name="T39" fmla="*/ 1483 h 2010"/>
                <a:gd name="T40" fmla="*/ 215 w 2049"/>
                <a:gd name="T41" fmla="*/ 1471 h 2010"/>
                <a:gd name="T42" fmla="*/ 343 w 2049"/>
                <a:gd name="T43" fmla="*/ 1279 h 2010"/>
                <a:gd name="T44" fmla="*/ 302 w 2049"/>
                <a:gd name="T45" fmla="*/ 994 h 2010"/>
                <a:gd name="T46" fmla="*/ 90 w 2049"/>
                <a:gd name="T47" fmla="*/ 921 h 2010"/>
                <a:gd name="T48" fmla="*/ 215 w 2049"/>
                <a:gd name="T49" fmla="*/ 762 h 2010"/>
                <a:gd name="T50" fmla="*/ 364 w 2049"/>
                <a:gd name="T51" fmla="*/ 746 h 2010"/>
                <a:gd name="T52" fmla="*/ 477 w 2049"/>
                <a:gd name="T53" fmla="*/ 581 h 2010"/>
                <a:gd name="T54" fmla="*/ 410 w 2049"/>
                <a:gd name="T55" fmla="*/ 445 h 2010"/>
                <a:gd name="T56" fmla="*/ 482 w 2049"/>
                <a:gd name="T57" fmla="*/ 258 h 2010"/>
                <a:gd name="T58" fmla="*/ 870 w 2049"/>
                <a:gd name="T59" fmla="*/ 315 h 2010"/>
                <a:gd name="T60" fmla="*/ 925 w 2049"/>
                <a:gd name="T61" fmla="*/ 200 h 2010"/>
                <a:gd name="T62" fmla="*/ 671 w 2049"/>
                <a:gd name="T63" fmla="*/ 285 h 2010"/>
                <a:gd name="T64" fmla="*/ 516 w 2049"/>
                <a:gd name="T65" fmla="*/ 153 h 2010"/>
                <a:gd name="T66" fmla="*/ 291 w 2049"/>
                <a:gd name="T67" fmla="*/ 302 h 2010"/>
                <a:gd name="T68" fmla="*/ 304 w 2049"/>
                <a:gd name="T69" fmla="*/ 456 h 2010"/>
                <a:gd name="T70" fmla="*/ 238 w 2049"/>
                <a:gd name="T71" fmla="*/ 682 h 2010"/>
                <a:gd name="T72" fmla="*/ 62 w 2049"/>
                <a:gd name="T73" fmla="*/ 712 h 2010"/>
                <a:gd name="T74" fmla="*/ 27 w 2049"/>
                <a:gd name="T75" fmla="*/ 987 h 2010"/>
                <a:gd name="T76" fmla="*/ 251 w 2049"/>
                <a:gd name="T77" fmla="*/ 1138 h 2010"/>
                <a:gd name="T78" fmla="*/ 99 w 2049"/>
                <a:gd name="T79" fmla="*/ 1366 h 2010"/>
                <a:gd name="T80" fmla="*/ 194 w 2049"/>
                <a:gd name="T81" fmla="*/ 1601 h 2010"/>
                <a:gd name="T82" fmla="*/ 309 w 2049"/>
                <a:gd name="T83" fmla="*/ 1650 h 2010"/>
                <a:gd name="T84" fmla="*/ 557 w 2049"/>
                <a:gd name="T85" fmla="*/ 1752 h 2010"/>
                <a:gd name="T86" fmla="*/ 590 w 2049"/>
                <a:gd name="T87" fmla="*/ 1928 h 2010"/>
                <a:gd name="T88" fmla="*/ 848 w 2049"/>
                <a:gd name="T89" fmla="*/ 2007 h 2010"/>
                <a:gd name="T90" fmla="*/ 941 w 2049"/>
                <a:gd name="T91" fmla="*/ 1840 h 2010"/>
                <a:gd name="T92" fmla="*/ 1175 w 2049"/>
                <a:gd name="T93" fmla="*/ 1935 h 2010"/>
                <a:gd name="T94" fmla="*/ 1342 w 2049"/>
                <a:gd name="T95" fmla="*/ 1994 h 2010"/>
                <a:gd name="T96" fmla="*/ 1518 w 2049"/>
                <a:gd name="T97" fmla="*/ 1911 h 2010"/>
                <a:gd name="T98" fmla="*/ 1630 w 2049"/>
                <a:gd name="T99" fmla="*/ 1588 h 2010"/>
                <a:gd name="T100" fmla="*/ 1835 w 2049"/>
                <a:gd name="T101" fmla="*/ 1629 h 2010"/>
                <a:gd name="T102" fmla="*/ 1959 w 2049"/>
                <a:gd name="T103" fmla="*/ 1385 h 2010"/>
                <a:gd name="T104" fmla="*/ 1822 w 2049"/>
                <a:gd name="T105" fmla="*/ 1203 h 2010"/>
                <a:gd name="T106" fmla="*/ 1967 w 2049"/>
                <a:gd name="T107" fmla="*/ 1008 h 2010"/>
                <a:gd name="T108" fmla="*/ 2047 w 2049"/>
                <a:gd name="T109" fmla="*/ 903 h 2010"/>
                <a:gd name="T110" fmla="*/ 1885 w 2049"/>
                <a:gd name="T111" fmla="*/ 663 h 2010"/>
                <a:gd name="T112" fmla="*/ 1698 w 2049"/>
                <a:gd name="T113" fmla="*/ 568 h 2010"/>
                <a:gd name="T114" fmla="*/ 1767 w 2049"/>
                <a:gd name="T115" fmla="*/ 338 h 2010"/>
                <a:gd name="T116" fmla="*/ 1549 w 2049"/>
                <a:gd name="T117" fmla="*/ 165 h 2010"/>
                <a:gd name="T118" fmla="*/ 1429 w 2049"/>
                <a:gd name="T119" fmla="*/ 240 h 2010"/>
                <a:gd name="T120" fmla="*/ 1219 w 2049"/>
                <a:gd name="T121" fmla="*/ 198 h 2010"/>
                <a:gd name="T122" fmla="*/ 1117 w 2049"/>
                <a:gd name="T123" fmla="*/ 11 h 2010"/>
                <a:gd name="T124" fmla="*/ 859 w 2049"/>
                <a:gd name="T125" fmla="*/ 3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9" h="2010">
                  <a:moveTo>
                    <a:pt x="919" y="100"/>
                  </a:moveTo>
                  <a:lnTo>
                    <a:pt x="932" y="94"/>
                  </a:lnTo>
                  <a:lnTo>
                    <a:pt x="944" y="90"/>
                  </a:lnTo>
                  <a:lnTo>
                    <a:pt x="955" y="87"/>
                  </a:lnTo>
                  <a:lnTo>
                    <a:pt x="967" y="84"/>
                  </a:lnTo>
                  <a:lnTo>
                    <a:pt x="978" y="83"/>
                  </a:lnTo>
                  <a:lnTo>
                    <a:pt x="989" y="82"/>
                  </a:lnTo>
                  <a:lnTo>
                    <a:pt x="1000" y="83"/>
                  </a:lnTo>
                  <a:lnTo>
                    <a:pt x="1012" y="84"/>
                  </a:lnTo>
                  <a:lnTo>
                    <a:pt x="1034" y="88"/>
                  </a:lnTo>
                  <a:lnTo>
                    <a:pt x="1059" y="92"/>
                  </a:lnTo>
                  <a:lnTo>
                    <a:pt x="1085" y="96"/>
                  </a:lnTo>
                  <a:lnTo>
                    <a:pt x="1114" y="100"/>
                  </a:lnTo>
                  <a:lnTo>
                    <a:pt x="1116" y="120"/>
                  </a:lnTo>
                  <a:lnTo>
                    <a:pt x="1118" y="146"/>
                  </a:lnTo>
                  <a:lnTo>
                    <a:pt x="1124" y="175"/>
                  </a:lnTo>
                  <a:lnTo>
                    <a:pt x="1129" y="204"/>
                  </a:lnTo>
                  <a:lnTo>
                    <a:pt x="1134" y="234"/>
                  </a:lnTo>
                  <a:lnTo>
                    <a:pt x="1141" y="263"/>
                  </a:lnTo>
                  <a:lnTo>
                    <a:pt x="1146" y="287"/>
                  </a:lnTo>
                  <a:lnTo>
                    <a:pt x="1151" y="308"/>
                  </a:lnTo>
                  <a:lnTo>
                    <a:pt x="1171" y="311"/>
                  </a:lnTo>
                  <a:lnTo>
                    <a:pt x="1188" y="312"/>
                  </a:lnTo>
                  <a:lnTo>
                    <a:pt x="1202" y="314"/>
                  </a:lnTo>
                  <a:lnTo>
                    <a:pt x="1214" y="315"/>
                  </a:lnTo>
                  <a:lnTo>
                    <a:pt x="1228" y="317"/>
                  </a:lnTo>
                  <a:lnTo>
                    <a:pt x="1244" y="321"/>
                  </a:lnTo>
                  <a:lnTo>
                    <a:pt x="1263" y="329"/>
                  </a:lnTo>
                  <a:lnTo>
                    <a:pt x="1290" y="341"/>
                  </a:lnTo>
                  <a:lnTo>
                    <a:pt x="1322" y="356"/>
                  </a:lnTo>
                  <a:lnTo>
                    <a:pt x="1358" y="372"/>
                  </a:lnTo>
                  <a:lnTo>
                    <a:pt x="1377" y="380"/>
                  </a:lnTo>
                  <a:lnTo>
                    <a:pt x="1396" y="386"/>
                  </a:lnTo>
                  <a:lnTo>
                    <a:pt x="1414" y="391"/>
                  </a:lnTo>
                  <a:lnTo>
                    <a:pt x="1433" y="394"/>
                  </a:lnTo>
                  <a:lnTo>
                    <a:pt x="1453" y="359"/>
                  </a:lnTo>
                  <a:lnTo>
                    <a:pt x="1474" y="324"/>
                  </a:lnTo>
                  <a:lnTo>
                    <a:pt x="1486" y="307"/>
                  </a:lnTo>
                  <a:lnTo>
                    <a:pt x="1497" y="293"/>
                  </a:lnTo>
                  <a:lnTo>
                    <a:pt x="1503" y="285"/>
                  </a:lnTo>
                  <a:lnTo>
                    <a:pt x="1510" y="280"/>
                  </a:lnTo>
                  <a:lnTo>
                    <a:pt x="1516" y="274"/>
                  </a:lnTo>
                  <a:lnTo>
                    <a:pt x="1523" y="270"/>
                  </a:lnTo>
                  <a:lnTo>
                    <a:pt x="1529" y="266"/>
                  </a:lnTo>
                  <a:lnTo>
                    <a:pt x="1537" y="264"/>
                  </a:lnTo>
                  <a:lnTo>
                    <a:pt x="1544" y="261"/>
                  </a:lnTo>
                  <a:lnTo>
                    <a:pt x="1552" y="261"/>
                  </a:lnTo>
                  <a:lnTo>
                    <a:pt x="1560" y="261"/>
                  </a:lnTo>
                  <a:lnTo>
                    <a:pt x="1568" y="264"/>
                  </a:lnTo>
                  <a:lnTo>
                    <a:pt x="1577" y="267"/>
                  </a:lnTo>
                  <a:lnTo>
                    <a:pt x="1587" y="271"/>
                  </a:lnTo>
                  <a:lnTo>
                    <a:pt x="1596" y="278"/>
                  </a:lnTo>
                  <a:lnTo>
                    <a:pt x="1606" y="285"/>
                  </a:lnTo>
                  <a:lnTo>
                    <a:pt x="1617" y="294"/>
                  </a:lnTo>
                  <a:lnTo>
                    <a:pt x="1628" y="306"/>
                  </a:lnTo>
                  <a:lnTo>
                    <a:pt x="1640" y="319"/>
                  </a:lnTo>
                  <a:lnTo>
                    <a:pt x="1652" y="333"/>
                  </a:lnTo>
                  <a:lnTo>
                    <a:pt x="1664" y="350"/>
                  </a:lnTo>
                  <a:lnTo>
                    <a:pt x="1677" y="369"/>
                  </a:lnTo>
                  <a:lnTo>
                    <a:pt x="1671" y="391"/>
                  </a:lnTo>
                  <a:lnTo>
                    <a:pt x="1664" y="409"/>
                  </a:lnTo>
                  <a:lnTo>
                    <a:pt x="1656" y="426"/>
                  </a:lnTo>
                  <a:lnTo>
                    <a:pt x="1645" y="447"/>
                  </a:lnTo>
                  <a:lnTo>
                    <a:pt x="1633" y="474"/>
                  </a:lnTo>
                  <a:lnTo>
                    <a:pt x="1627" y="488"/>
                  </a:lnTo>
                  <a:lnTo>
                    <a:pt x="1621" y="493"/>
                  </a:lnTo>
                  <a:lnTo>
                    <a:pt x="1615" y="496"/>
                  </a:lnTo>
                  <a:lnTo>
                    <a:pt x="1605" y="500"/>
                  </a:lnTo>
                  <a:lnTo>
                    <a:pt x="1591" y="503"/>
                  </a:lnTo>
                  <a:lnTo>
                    <a:pt x="1592" y="522"/>
                  </a:lnTo>
                  <a:lnTo>
                    <a:pt x="1595" y="538"/>
                  </a:lnTo>
                  <a:lnTo>
                    <a:pt x="1600" y="556"/>
                  </a:lnTo>
                  <a:lnTo>
                    <a:pt x="1605" y="572"/>
                  </a:lnTo>
                  <a:lnTo>
                    <a:pt x="1612" y="588"/>
                  </a:lnTo>
                  <a:lnTo>
                    <a:pt x="1619" y="603"/>
                  </a:lnTo>
                  <a:lnTo>
                    <a:pt x="1628" y="620"/>
                  </a:lnTo>
                  <a:lnTo>
                    <a:pt x="1638" y="635"/>
                  </a:lnTo>
                  <a:lnTo>
                    <a:pt x="1656" y="667"/>
                  </a:lnTo>
                  <a:lnTo>
                    <a:pt x="1673" y="700"/>
                  </a:lnTo>
                  <a:lnTo>
                    <a:pt x="1682" y="717"/>
                  </a:lnTo>
                  <a:lnTo>
                    <a:pt x="1690" y="736"/>
                  </a:lnTo>
                  <a:lnTo>
                    <a:pt x="1696" y="754"/>
                  </a:lnTo>
                  <a:lnTo>
                    <a:pt x="1702" y="773"/>
                  </a:lnTo>
                  <a:lnTo>
                    <a:pt x="1720" y="773"/>
                  </a:lnTo>
                  <a:lnTo>
                    <a:pt x="1739" y="772"/>
                  </a:lnTo>
                  <a:lnTo>
                    <a:pt x="1757" y="769"/>
                  </a:lnTo>
                  <a:lnTo>
                    <a:pt x="1779" y="767"/>
                  </a:lnTo>
                  <a:lnTo>
                    <a:pt x="1804" y="765"/>
                  </a:lnTo>
                  <a:lnTo>
                    <a:pt x="1833" y="763"/>
                  </a:lnTo>
                  <a:lnTo>
                    <a:pt x="1868" y="762"/>
                  </a:lnTo>
                  <a:lnTo>
                    <a:pt x="1910" y="761"/>
                  </a:lnTo>
                  <a:lnTo>
                    <a:pt x="1915" y="781"/>
                  </a:lnTo>
                  <a:lnTo>
                    <a:pt x="1923" y="801"/>
                  </a:lnTo>
                  <a:lnTo>
                    <a:pt x="1930" y="819"/>
                  </a:lnTo>
                  <a:lnTo>
                    <a:pt x="1938" y="837"/>
                  </a:lnTo>
                  <a:lnTo>
                    <a:pt x="1946" y="855"/>
                  </a:lnTo>
                  <a:lnTo>
                    <a:pt x="1952" y="875"/>
                  </a:lnTo>
                  <a:lnTo>
                    <a:pt x="1954" y="884"/>
                  </a:lnTo>
                  <a:lnTo>
                    <a:pt x="1956" y="896"/>
                  </a:lnTo>
                  <a:lnTo>
                    <a:pt x="1958" y="907"/>
                  </a:lnTo>
                  <a:lnTo>
                    <a:pt x="1959" y="920"/>
                  </a:lnTo>
                  <a:lnTo>
                    <a:pt x="1750" y="1006"/>
                  </a:lnTo>
                  <a:lnTo>
                    <a:pt x="1732" y="1208"/>
                  </a:lnTo>
                  <a:lnTo>
                    <a:pt x="1721" y="1247"/>
                  </a:lnTo>
                  <a:lnTo>
                    <a:pt x="1715" y="1272"/>
                  </a:lnTo>
                  <a:lnTo>
                    <a:pt x="1712" y="1281"/>
                  </a:lnTo>
                  <a:lnTo>
                    <a:pt x="1711" y="1287"/>
                  </a:lnTo>
                  <a:lnTo>
                    <a:pt x="1712" y="1292"/>
                  </a:lnTo>
                  <a:lnTo>
                    <a:pt x="1714" y="1295"/>
                  </a:lnTo>
                  <a:lnTo>
                    <a:pt x="1717" y="1298"/>
                  </a:lnTo>
                  <a:lnTo>
                    <a:pt x="1722" y="1300"/>
                  </a:lnTo>
                  <a:lnTo>
                    <a:pt x="1729" y="1303"/>
                  </a:lnTo>
                  <a:lnTo>
                    <a:pt x="1736" y="1307"/>
                  </a:lnTo>
                  <a:lnTo>
                    <a:pt x="1747" y="1311"/>
                  </a:lnTo>
                  <a:lnTo>
                    <a:pt x="1759" y="1317"/>
                  </a:lnTo>
                  <a:lnTo>
                    <a:pt x="1773" y="1324"/>
                  </a:lnTo>
                  <a:lnTo>
                    <a:pt x="1789" y="1335"/>
                  </a:lnTo>
                  <a:lnTo>
                    <a:pt x="1806" y="1347"/>
                  </a:lnTo>
                  <a:lnTo>
                    <a:pt x="1827" y="1365"/>
                  </a:lnTo>
                  <a:lnTo>
                    <a:pt x="1847" y="1384"/>
                  </a:lnTo>
                  <a:lnTo>
                    <a:pt x="1860" y="1398"/>
                  </a:lnTo>
                  <a:lnTo>
                    <a:pt x="1855" y="1422"/>
                  </a:lnTo>
                  <a:lnTo>
                    <a:pt x="1848" y="1445"/>
                  </a:lnTo>
                  <a:lnTo>
                    <a:pt x="1842" y="1464"/>
                  </a:lnTo>
                  <a:lnTo>
                    <a:pt x="1835" y="1480"/>
                  </a:lnTo>
                  <a:lnTo>
                    <a:pt x="1829" y="1496"/>
                  </a:lnTo>
                  <a:lnTo>
                    <a:pt x="1821" y="1509"/>
                  </a:lnTo>
                  <a:lnTo>
                    <a:pt x="1814" y="1518"/>
                  </a:lnTo>
                  <a:lnTo>
                    <a:pt x="1807" y="1528"/>
                  </a:lnTo>
                  <a:lnTo>
                    <a:pt x="1800" y="1535"/>
                  </a:lnTo>
                  <a:lnTo>
                    <a:pt x="1793" y="1540"/>
                  </a:lnTo>
                  <a:lnTo>
                    <a:pt x="1785" y="1543"/>
                  </a:lnTo>
                  <a:lnTo>
                    <a:pt x="1778" y="1547"/>
                  </a:lnTo>
                  <a:lnTo>
                    <a:pt x="1770" y="1548"/>
                  </a:lnTo>
                  <a:lnTo>
                    <a:pt x="1761" y="1548"/>
                  </a:lnTo>
                  <a:lnTo>
                    <a:pt x="1754" y="1547"/>
                  </a:lnTo>
                  <a:lnTo>
                    <a:pt x="1745" y="1544"/>
                  </a:lnTo>
                  <a:lnTo>
                    <a:pt x="1729" y="1538"/>
                  </a:lnTo>
                  <a:lnTo>
                    <a:pt x="1712" y="1529"/>
                  </a:lnTo>
                  <a:lnTo>
                    <a:pt x="1695" y="1520"/>
                  </a:lnTo>
                  <a:lnTo>
                    <a:pt x="1677" y="1509"/>
                  </a:lnTo>
                  <a:lnTo>
                    <a:pt x="1659" y="1499"/>
                  </a:lnTo>
                  <a:lnTo>
                    <a:pt x="1641" y="1491"/>
                  </a:lnTo>
                  <a:lnTo>
                    <a:pt x="1631" y="1488"/>
                  </a:lnTo>
                  <a:lnTo>
                    <a:pt x="1622" y="1486"/>
                  </a:lnTo>
                  <a:lnTo>
                    <a:pt x="1613" y="1484"/>
                  </a:lnTo>
                  <a:lnTo>
                    <a:pt x="1604" y="1484"/>
                  </a:lnTo>
                  <a:lnTo>
                    <a:pt x="1600" y="1484"/>
                  </a:lnTo>
                  <a:lnTo>
                    <a:pt x="1594" y="1485"/>
                  </a:lnTo>
                  <a:lnTo>
                    <a:pt x="1589" y="1487"/>
                  </a:lnTo>
                  <a:lnTo>
                    <a:pt x="1583" y="1490"/>
                  </a:lnTo>
                  <a:lnTo>
                    <a:pt x="1569" y="1498"/>
                  </a:lnTo>
                  <a:lnTo>
                    <a:pt x="1554" y="1509"/>
                  </a:lnTo>
                  <a:lnTo>
                    <a:pt x="1537" y="1522"/>
                  </a:lnTo>
                  <a:lnTo>
                    <a:pt x="1519" y="1536"/>
                  </a:lnTo>
                  <a:lnTo>
                    <a:pt x="1502" y="1551"/>
                  </a:lnTo>
                  <a:lnTo>
                    <a:pt x="1485" y="1567"/>
                  </a:lnTo>
                  <a:lnTo>
                    <a:pt x="1467" y="1585"/>
                  </a:lnTo>
                  <a:lnTo>
                    <a:pt x="1451" y="1601"/>
                  </a:lnTo>
                  <a:lnTo>
                    <a:pt x="1436" y="1617"/>
                  </a:lnTo>
                  <a:lnTo>
                    <a:pt x="1422" y="1633"/>
                  </a:lnTo>
                  <a:lnTo>
                    <a:pt x="1411" y="1648"/>
                  </a:lnTo>
                  <a:lnTo>
                    <a:pt x="1402" y="1661"/>
                  </a:lnTo>
                  <a:lnTo>
                    <a:pt x="1400" y="1666"/>
                  </a:lnTo>
                  <a:lnTo>
                    <a:pt x="1397" y="1671"/>
                  </a:lnTo>
                  <a:lnTo>
                    <a:pt x="1396" y="1676"/>
                  </a:lnTo>
                  <a:lnTo>
                    <a:pt x="1396" y="1679"/>
                  </a:lnTo>
                  <a:lnTo>
                    <a:pt x="1396" y="1690"/>
                  </a:lnTo>
                  <a:lnTo>
                    <a:pt x="1397" y="1702"/>
                  </a:lnTo>
                  <a:lnTo>
                    <a:pt x="1399" y="1713"/>
                  </a:lnTo>
                  <a:lnTo>
                    <a:pt x="1401" y="1724"/>
                  </a:lnTo>
                  <a:lnTo>
                    <a:pt x="1407" y="1744"/>
                  </a:lnTo>
                  <a:lnTo>
                    <a:pt x="1413" y="1765"/>
                  </a:lnTo>
                  <a:lnTo>
                    <a:pt x="1420" y="1785"/>
                  </a:lnTo>
                  <a:lnTo>
                    <a:pt x="1425" y="1805"/>
                  </a:lnTo>
                  <a:lnTo>
                    <a:pt x="1429" y="1822"/>
                  </a:lnTo>
                  <a:lnTo>
                    <a:pt x="1433" y="1840"/>
                  </a:lnTo>
                  <a:lnTo>
                    <a:pt x="1433" y="1847"/>
                  </a:lnTo>
                  <a:lnTo>
                    <a:pt x="1432" y="1855"/>
                  </a:lnTo>
                  <a:lnTo>
                    <a:pt x="1431" y="1863"/>
                  </a:lnTo>
                  <a:lnTo>
                    <a:pt x="1427" y="1869"/>
                  </a:lnTo>
                  <a:lnTo>
                    <a:pt x="1424" y="1876"/>
                  </a:lnTo>
                  <a:lnTo>
                    <a:pt x="1420" y="1882"/>
                  </a:lnTo>
                  <a:lnTo>
                    <a:pt x="1413" y="1887"/>
                  </a:lnTo>
                  <a:lnTo>
                    <a:pt x="1406" y="1892"/>
                  </a:lnTo>
                  <a:lnTo>
                    <a:pt x="1397" y="1896"/>
                  </a:lnTo>
                  <a:lnTo>
                    <a:pt x="1386" y="1901"/>
                  </a:lnTo>
                  <a:lnTo>
                    <a:pt x="1374" y="1904"/>
                  </a:lnTo>
                  <a:lnTo>
                    <a:pt x="1360" y="1907"/>
                  </a:lnTo>
                  <a:lnTo>
                    <a:pt x="1345" y="1909"/>
                  </a:lnTo>
                  <a:lnTo>
                    <a:pt x="1326" y="1910"/>
                  </a:lnTo>
                  <a:lnTo>
                    <a:pt x="1307" y="1911"/>
                  </a:lnTo>
                  <a:lnTo>
                    <a:pt x="1285" y="1912"/>
                  </a:lnTo>
                  <a:lnTo>
                    <a:pt x="1280" y="1911"/>
                  </a:lnTo>
                  <a:lnTo>
                    <a:pt x="1273" y="1910"/>
                  </a:lnTo>
                  <a:lnTo>
                    <a:pt x="1268" y="1907"/>
                  </a:lnTo>
                  <a:lnTo>
                    <a:pt x="1262" y="1904"/>
                  </a:lnTo>
                  <a:lnTo>
                    <a:pt x="1253" y="1895"/>
                  </a:lnTo>
                  <a:lnTo>
                    <a:pt x="1243" y="1884"/>
                  </a:lnTo>
                  <a:lnTo>
                    <a:pt x="1235" y="1871"/>
                  </a:lnTo>
                  <a:lnTo>
                    <a:pt x="1228" y="1858"/>
                  </a:lnTo>
                  <a:lnTo>
                    <a:pt x="1221" y="1846"/>
                  </a:lnTo>
                  <a:lnTo>
                    <a:pt x="1216" y="1834"/>
                  </a:lnTo>
                  <a:lnTo>
                    <a:pt x="1194" y="1785"/>
                  </a:lnTo>
                  <a:lnTo>
                    <a:pt x="1183" y="1756"/>
                  </a:lnTo>
                  <a:lnTo>
                    <a:pt x="1181" y="1752"/>
                  </a:lnTo>
                  <a:lnTo>
                    <a:pt x="1178" y="1749"/>
                  </a:lnTo>
                  <a:lnTo>
                    <a:pt x="1175" y="1745"/>
                  </a:lnTo>
                  <a:lnTo>
                    <a:pt x="1170" y="1743"/>
                  </a:lnTo>
                  <a:lnTo>
                    <a:pt x="1164" y="1742"/>
                  </a:lnTo>
                  <a:lnTo>
                    <a:pt x="1157" y="1741"/>
                  </a:lnTo>
                  <a:lnTo>
                    <a:pt x="1149" y="1741"/>
                  </a:lnTo>
                  <a:lnTo>
                    <a:pt x="1139" y="1741"/>
                  </a:lnTo>
                  <a:lnTo>
                    <a:pt x="1118" y="1741"/>
                  </a:lnTo>
                  <a:lnTo>
                    <a:pt x="1099" y="1743"/>
                  </a:lnTo>
                  <a:lnTo>
                    <a:pt x="1082" y="1745"/>
                  </a:lnTo>
                  <a:lnTo>
                    <a:pt x="1066" y="1747"/>
                  </a:lnTo>
                  <a:lnTo>
                    <a:pt x="1051" y="1749"/>
                  </a:lnTo>
                  <a:lnTo>
                    <a:pt x="1035" y="1750"/>
                  </a:lnTo>
                  <a:lnTo>
                    <a:pt x="1017" y="1750"/>
                  </a:lnTo>
                  <a:lnTo>
                    <a:pt x="999" y="1746"/>
                  </a:lnTo>
                  <a:lnTo>
                    <a:pt x="974" y="1742"/>
                  </a:lnTo>
                  <a:lnTo>
                    <a:pt x="957" y="1738"/>
                  </a:lnTo>
                  <a:lnTo>
                    <a:pt x="942" y="1733"/>
                  </a:lnTo>
                  <a:lnTo>
                    <a:pt x="933" y="1732"/>
                  </a:lnTo>
                  <a:lnTo>
                    <a:pt x="922" y="1731"/>
                  </a:lnTo>
                  <a:lnTo>
                    <a:pt x="910" y="1732"/>
                  </a:lnTo>
                  <a:lnTo>
                    <a:pt x="893" y="1736"/>
                  </a:lnTo>
                  <a:lnTo>
                    <a:pt x="870" y="1741"/>
                  </a:lnTo>
                  <a:lnTo>
                    <a:pt x="869" y="1772"/>
                  </a:lnTo>
                  <a:lnTo>
                    <a:pt x="865" y="1800"/>
                  </a:lnTo>
                  <a:lnTo>
                    <a:pt x="862" y="1823"/>
                  </a:lnTo>
                  <a:lnTo>
                    <a:pt x="857" y="1844"/>
                  </a:lnTo>
                  <a:lnTo>
                    <a:pt x="849" y="1865"/>
                  </a:lnTo>
                  <a:lnTo>
                    <a:pt x="842" y="1883"/>
                  </a:lnTo>
                  <a:lnTo>
                    <a:pt x="832" y="1904"/>
                  </a:lnTo>
                  <a:lnTo>
                    <a:pt x="820" y="1924"/>
                  </a:lnTo>
                  <a:lnTo>
                    <a:pt x="792" y="1918"/>
                  </a:lnTo>
                  <a:lnTo>
                    <a:pt x="767" y="1910"/>
                  </a:lnTo>
                  <a:lnTo>
                    <a:pt x="746" y="1905"/>
                  </a:lnTo>
                  <a:lnTo>
                    <a:pt x="729" y="1899"/>
                  </a:lnTo>
                  <a:lnTo>
                    <a:pt x="702" y="1889"/>
                  </a:lnTo>
                  <a:lnTo>
                    <a:pt x="683" y="1879"/>
                  </a:lnTo>
                  <a:lnTo>
                    <a:pt x="669" y="1871"/>
                  </a:lnTo>
                  <a:lnTo>
                    <a:pt x="656" y="1864"/>
                  </a:lnTo>
                  <a:lnTo>
                    <a:pt x="650" y="1860"/>
                  </a:lnTo>
                  <a:lnTo>
                    <a:pt x="643" y="1857"/>
                  </a:lnTo>
                  <a:lnTo>
                    <a:pt x="634" y="1854"/>
                  </a:lnTo>
                  <a:lnTo>
                    <a:pt x="625" y="1851"/>
                  </a:lnTo>
                  <a:lnTo>
                    <a:pt x="627" y="1827"/>
                  </a:lnTo>
                  <a:lnTo>
                    <a:pt x="631" y="1805"/>
                  </a:lnTo>
                  <a:lnTo>
                    <a:pt x="638" y="1783"/>
                  </a:lnTo>
                  <a:lnTo>
                    <a:pt x="645" y="1762"/>
                  </a:lnTo>
                  <a:lnTo>
                    <a:pt x="657" y="1733"/>
                  </a:lnTo>
                  <a:lnTo>
                    <a:pt x="665" y="1709"/>
                  </a:lnTo>
                  <a:lnTo>
                    <a:pt x="670" y="1692"/>
                  </a:lnTo>
                  <a:lnTo>
                    <a:pt x="674" y="1677"/>
                  </a:lnTo>
                  <a:lnTo>
                    <a:pt x="674" y="1671"/>
                  </a:lnTo>
                  <a:lnTo>
                    <a:pt x="674" y="1666"/>
                  </a:lnTo>
                  <a:lnTo>
                    <a:pt x="672" y="1662"/>
                  </a:lnTo>
                  <a:lnTo>
                    <a:pt x="671" y="1658"/>
                  </a:lnTo>
                  <a:lnTo>
                    <a:pt x="669" y="1655"/>
                  </a:lnTo>
                  <a:lnTo>
                    <a:pt x="666" y="1652"/>
                  </a:lnTo>
                  <a:lnTo>
                    <a:pt x="663" y="1649"/>
                  </a:lnTo>
                  <a:lnTo>
                    <a:pt x="658" y="1645"/>
                  </a:lnTo>
                  <a:lnTo>
                    <a:pt x="637" y="1633"/>
                  </a:lnTo>
                  <a:lnTo>
                    <a:pt x="607" y="1615"/>
                  </a:lnTo>
                  <a:lnTo>
                    <a:pt x="589" y="1601"/>
                  </a:lnTo>
                  <a:lnTo>
                    <a:pt x="569" y="1584"/>
                  </a:lnTo>
                  <a:lnTo>
                    <a:pt x="560" y="1574"/>
                  </a:lnTo>
                  <a:lnTo>
                    <a:pt x="548" y="1562"/>
                  </a:lnTo>
                  <a:lnTo>
                    <a:pt x="537" y="1549"/>
                  </a:lnTo>
                  <a:lnTo>
                    <a:pt x="525" y="1534"/>
                  </a:lnTo>
                  <a:lnTo>
                    <a:pt x="508" y="1511"/>
                  </a:lnTo>
                  <a:lnTo>
                    <a:pt x="494" y="1495"/>
                  </a:lnTo>
                  <a:lnTo>
                    <a:pt x="486" y="1489"/>
                  </a:lnTo>
                  <a:lnTo>
                    <a:pt x="478" y="1485"/>
                  </a:lnTo>
                  <a:lnTo>
                    <a:pt x="474" y="1484"/>
                  </a:lnTo>
                  <a:lnTo>
                    <a:pt x="469" y="1483"/>
                  </a:lnTo>
                  <a:lnTo>
                    <a:pt x="464" y="1483"/>
                  </a:lnTo>
                  <a:lnTo>
                    <a:pt x="459" y="1483"/>
                  </a:lnTo>
                  <a:lnTo>
                    <a:pt x="446" y="1485"/>
                  </a:lnTo>
                  <a:lnTo>
                    <a:pt x="432" y="1489"/>
                  </a:lnTo>
                  <a:lnTo>
                    <a:pt x="414" y="1497"/>
                  </a:lnTo>
                  <a:lnTo>
                    <a:pt x="394" y="1505"/>
                  </a:lnTo>
                  <a:lnTo>
                    <a:pt x="341" y="1531"/>
                  </a:lnTo>
                  <a:lnTo>
                    <a:pt x="270" y="1569"/>
                  </a:lnTo>
                  <a:lnTo>
                    <a:pt x="267" y="1559"/>
                  </a:lnTo>
                  <a:lnTo>
                    <a:pt x="263" y="1548"/>
                  </a:lnTo>
                  <a:lnTo>
                    <a:pt x="257" y="1538"/>
                  </a:lnTo>
                  <a:lnTo>
                    <a:pt x="253" y="1529"/>
                  </a:lnTo>
                  <a:lnTo>
                    <a:pt x="241" y="1510"/>
                  </a:lnTo>
                  <a:lnTo>
                    <a:pt x="228" y="1491"/>
                  </a:lnTo>
                  <a:lnTo>
                    <a:pt x="215" y="1471"/>
                  </a:lnTo>
                  <a:lnTo>
                    <a:pt x="203" y="1449"/>
                  </a:lnTo>
                  <a:lnTo>
                    <a:pt x="197" y="1437"/>
                  </a:lnTo>
                  <a:lnTo>
                    <a:pt x="192" y="1425"/>
                  </a:lnTo>
                  <a:lnTo>
                    <a:pt x="188" y="1412"/>
                  </a:lnTo>
                  <a:lnTo>
                    <a:pt x="184" y="1398"/>
                  </a:lnTo>
                  <a:lnTo>
                    <a:pt x="193" y="1386"/>
                  </a:lnTo>
                  <a:lnTo>
                    <a:pt x="204" y="1375"/>
                  </a:lnTo>
                  <a:lnTo>
                    <a:pt x="216" y="1363"/>
                  </a:lnTo>
                  <a:lnTo>
                    <a:pt x="229" y="1353"/>
                  </a:lnTo>
                  <a:lnTo>
                    <a:pt x="257" y="1333"/>
                  </a:lnTo>
                  <a:lnTo>
                    <a:pt x="285" y="1315"/>
                  </a:lnTo>
                  <a:lnTo>
                    <a:pt x="312" y="1299"/>
                  </a:lnTo>
                  <a:lnTo>
                    <a:pt x="334" y="1285"/>
                  </a:lnTo>
                  <a:lnTo>
                    <a:pt x="343" y="1279"/>
                  </a:lnTo>
                  <a:lnTo>
                    <a:pt x="349" y="1273"/>
                  </a:lnTo>
                  <a:lnTo>
                    <a:pt x="354" y="1268"/>
                  </a:lnTo>
                  <a:lnTo>
                    <a:pt x="356" y="1263"/>
                  </a:lnTo>
                  <a:lnTo>
                    <a:pt x="354" y="1241"/>
                  </a:lnTo>
                  <a:lnTo>
                    <a:pt x="350" y="1207"/>
                  </a:lnTo>
                  <a:lnTo>
                    <a:pt x="344" y="1167"/>
                  </a:lnTo>
                  <a:lnTo>
                    <a:pt x="337" y="1124"/>
                  </a:lnTo>
                  <a:lnTo>
                    <a:pt x="330" y="1082"/>
                  </a:lnTo>
                  <a:lnTo>
                    <a:pt x="322" y="1046"/>
                  </a:lnTo>
                  <a:lnTo>
                    <a:pt x="318" y="1031"/>
                  </a:lnTo>
                  <a:lnTo>
                    <a:pt x="315" y="1018"/>
                  </a:lnTo>
                  <a:lnTo>
                    <a:pt x="311" y="1008"/>
                  </a:lnTo>
                  <a:lnTo>
                    <a:pt x="308" y="1003"/>
                  </a:lnTo>
                  <a:lnTo>
                    <a:pt x="302" y="994"/>
                  </a:lnTo>
                  <a:lnTo>
                    <a:pt x="296" y="989"/>
                  </a:lnTo>
                  <a:lnTo>
                    <a:pt x="291" y="985"/>
                  </a:lnTo>
                  <a:lnTo>
                    <a:pt x="285" y="984"/>
                  </a:lnTo>
                  <a:lnTo>
                    <a:pt x="272" y="984"/>
                  </a:lnTo>
                  <a:lnTo>
                    <a:pt x="256" y="987"/>
                  </a:lnTo>
                  <a:lnTo>
                    <a:pt x="244" y="987"/>
                  </a:lnTo>
                  <a:lnTo>
                    <a:pt x="231" y="985"/>
                  </a:lnTo>
                  <a:lnTo>
                    <a:pt x="216" y="983"/>
                  </a:lnTo>
                  <a:lnTo>
                    <a:pt x="196" y="979"/>
                  </a:lnTo>
                  <a:lnTo>
                    <a:pt x="175" y="972"/>
                  </a:lnTo>
                  <a:lnTo>
                    <a:pt x="150" y="963"/>
                  </a:lnTo>
                  <a:lnTo>
                    <a:pt x="120" y="950"/>
                  </a:lnTo>
                  <a:lnTo>
                    <a:pt x="86" y="932"/>
                  </a:lnTo>
                  <a:lnTo>
                    <a:pt x="90" y="921"/>
                  </a:lnTo>
                  <a:lnTo>
                    <a:pt x="94" y="903"/>
                  </a:lnTo>
                  <a:lnTo>
                    <a:pt x="100" y="881"/>
                  </a:lnTo>
                  <a:lnTo>
                    <a:pt x="105" y="856"/>
                  </a:lnTo>
                  <a:lnTo>
                    <a:pt x="115" y="809"/>
                  </a:lnTo>
                  <a:lnTo>
                    <a:pt x="123" y="773"/>
                  </a:lnTo>
                  <a:lnTo>
                    <a:pt x="139" y="772"/>
                  </a:lnTo>
                  <a:lnTo>
                    <a:pt x="149" y="769"/>
                  </a:lnTo>
                  <a:lnTo>
                    <a:pt x="156" y="767"/>
                  </a:lnTo>
                  <a:lnTo>
                    <a:pt x="162" y="765"/>
                  </a:lnTo>
                  <a:lnTo>
                    <a:pt x="166" y="764"/>
                  </a:lnTo>
                  <a:lnTo>
                    <a:pt x="172" y="762"/>
                  </a:lnTo>
                  <a:lnTo>
                    <a:pt x="182" y="761"/>
                  </a:lnTo>
                  <a:lnTo>
                    <a:pt x="196" y="761"/>
                  </a:lnTo>
                  <a:lnTo>
                    <a:pt x="215" y="762"/>
                  </a:lnTo>
                  <a:lnTo>
                    <a:pt x="232" y="764"/>
                  </a:lnTo>
                  <a:lnTo>
                    <a:pt x="248" y="767"/>
                  </a:lnTo>
                  <a:lnTo>
                    <a:pt x="263" y="772"/>
                  </a:lnTo>
                  <a:lnTo>
                    <a:pt x="287" y="779"/>
                  </a:lnTo>
                  <a:lnTo>
                    <a:pt x="309" y="786"/>
                  </a:lnTo>
                  <a:lnTo>
                    <a:pt x="319" y="787"/>
                  </a:lnTo>
                  <a:lnTo>
                    <a:pt x="328" y="787"/>
                  </a:lnTo>
                  <a:lnTo>
                    <a:pt x="332" y="786"/>
                  </a:lnTo>
                  <a:lnTo>
                    <a:pt x="335" y="784"/>
                  </a:lnTo>
                  <a:lnTo>
                    <a:pt x="340" y="781"/>
                  </a:lnTo>
                  <a:lnTo>
                    <a:pt x="343" y="779"/>
                  </a:lnTo>
                  <a:lnTo>
                    <a:pt x="350" y="772"/>
                  </a:lnTo>
                  <a:lnTo>
                    <a:pt x="357" y="761"/>
                  </a:lnTo>
                  <a:lnTo>
                    <a:pt x="364" y="746"/>
                  </a:lnTo>
                  <a:lnTo>
                    <a:pt x="371" y="728"/>
                  </a:lnTo>
                  <a:lnTo>
                    <a:pt x="380" y="702"/>
                  </a:lnTo>
                  <a:lnTo>
                    <a:pt x="389" y="678"/>
                  </a:lnTo>
                  <a:lnTo>
                    <a:pt x="395" y="666"/>
                  </a:lnTo>
                  <a:lnTo>
                    <a:pt x="400" y="654"/>
                  </a:lnTo>
                  <a:lnTo>
                    <a:pt x="407" y="644"/>
                  </a:lnTo>
                  <a:lnTo>
                    <a:pt x="413" y="634"/>
                  </a:lnTo>
                  <a:lnTo>
                    <a:pt x="420" y="623"/>
                  </a:lnTo>
                  <a:lnTo>
                    <a:pt x="428" y="614"/>
                  </a:lnTo>
                  <a:lnTo>
                    <a:pt x="436" y="606"/>
                  </a:lnTo>
                  <a:lnTo>
                    <a:pt x="446" y="598"/>
                  </a:lnTo>
                  <a:lnTo>
                    <a:pt x="456" y="591"/>
                  </a:lnTo>
                  <a:lnTo>
                    <a:pt x="466" y="586"/>
                  </a:lnTo>
                  <a:lnTo>
                    <a:pt x="477" y="581"/>
                  </a:lnTo>
                  <a:lnTo>
                    <a:pt x="490" y="577"/>
                  </a:lnTo>
                  <a:lnTo>
                    <a:pt x="489" y="565"/>
                  </a:lnTo>
                  <a:lnTo>
                    <a:pt x="489" y="555"/>
                  </a:lnTo>
                  <a:lnTo>
                    <a:pt x="487" y="545"/>
                  </a:lnTo>
                  <a:lnTo>
                    <a:pt x="485" y="535"/>
                  </a:lnTo>
                  <a:lnTo>
                    <a:pt x="483" y="526"/>
                  </a:lnTo>
                  <a:lnTo>
                    <a:pt x="479" y="519"/>
                  </a:lnTo>
                  <a:lnTo>
                    <a:pt x="476" y="511"/>
                  </a:lnTo>
                  <a:lnTo>
                    <a:pt x="473" y="505"/>
                  </a:lnTo>
                  <a:lnTo>
                    <a:pt x="464" y="492"/>
                  </a:lnTo>
                  <a:lnTo>
                    <a:pt x="454" y="481"/>
                  </a:lnTo>
                  <a:lnTo>
                    <a:pt x="444" y="471"/>
                  </a:lnTo>
                  <a:lnTo>
                    <a:pt x="433" y="462"/>
                  </a:lnTo>
                  <a:lnTo>
                    <a:pt x="410" y="445"/>
                  </a:lnTo>
                  <a:lnTo>
                    <a:pt x="387" y="425"/>
                  </a:lnTo>
                  <a:lnTo>
                    <a:pt x="377" y="414"/>
                  </a:lnTo>
                  <a:lnTo>
                    <a:pt x="369" y="401"/>
                  </a:lnTo>
                  <a:lnTo>
                    <a:pt x="364" y="394"/>
                  </a:lnTo>
                  <a:lnTo>
                    <a:pt x="361" y="386"/>
                  </a:lnTo>
                  <a:lnTo>
                    <a:pt x="358" y="378"/>
                  </a:lnTo>
                  <a:lnTo>
                    <a:pt x="356" y="369"/>
                  </a:lnTo>
                  <a:lnTo>
                    <a:pt x="369" y="352"/>
                  </a:lnTo>
                  <a:lnTo>
                    <a:pt x="384" y="333"/>
                  </a:lnTo>
                  <a:lnTo>
                    <a:pt x="402" y="317"/>
                  </a:lnTo>
                  <a:lnTo>
                    <a:pt x="421" y="300"/>
                  </a:lnTo>
                  <a:lnTo>
                    <a:pt x="441" y="285"/>
                  </a:lnTo>
                  <a:lnTo>
                    <a:pt x="461" y="271"/>
                  </a:lnTo>
                  <a:lnTo>
                    <a:pt x="482" y="258"/>
                  </a:lnTo>
                  <a:lnTo>
                    <a:pt x="502" y="246"/>
                  </a:lnTo>
                  <a:lnTo>
                    <a:pt x="670" y="408"/>
                  </a:lnTo>
                  <a:lnTo>
                    <a:pt x="696" y="393"/>
                  </a:lnTo>
                  <a:lnTo>
                    <a:pt x="719" y="379"/>
                  </a:lnTo>
                  <a:lnTo>
                    <a:pt x="741" y="363"/>
                  </a:lnTo>
                  <a:lnTo>
                    <a:pt x="762" y="349"/>
                  </a:lnTo>
                  <a:lnTo>
                    <a:pt x="773" y="344"/>
                  </a:lnTo>
                  <a:lnTo>
                    <a:pt x="785" y="337"/>
                  </a:lnTo>
                  <a:lnTo>
                    <a:pt x="797" y="332"/>
                  </a:lnTo>
                  <a:lnTo>
                    <a:pt x="809" y="328"/>
                  </a:lnTo>
                  <a:lnTo>
                    <a:pt x="823" y="323"/>
                  </a:lnTo>
                  <a:lnTo>
                    <a:pt x="837" y="320"/>
                  </a:lnTo>
                  <a:lnTo>
                    <a:pt x="854" y="317"/>
                  </a:lnTo>
                  <a:lnTo>
                    <a:pt x="870" y="315"/>
                  </a:lnTo>
                  <a:lnTo>
                    <a:pt x="888" y="312"/>
                  </a:lnTo>
                  <a:lnTo>
                    <a:pt x="902" y="309"/>
                  </a:lnTo>
                  <a:lnTo>
                    <a:pt x="909" y="308"/>
                  </a:lnTo>
                  <a:lnTo>
                    <a:pt x="914" y="306"/>
                  </a:lnTo>
                  <a:lnTo>
                    <a:pt x="919" y="303"/>
                  </a:lnTo>
                  <a:lnTo>
                    <a:pt x="922" y="300"/>
                  </a:lnTo>
                  <a:lnTo>
                    <a:pt x="925" y="297"/>
                  </a:lnTo>
                  <a:lnTo>
                    <a:pt x="928" y="293"/>
                  </a:lnTo>
                  <a:lnTo>
                    <a:pt x="931" y="290"/>
                  </a:lnTo>
                  <a:lnTo>
                    <a:pt x="932" y="285"/>
                  </a:lnTo>
                  <a:lnTo>
                    <a:pt x="934" y="276"/>
                  </a:lnTo>
                  <a:lnTo>
                    <a:pt x="934" y="265"/>
                  </a:lnTo>
                  <a:lnTo>
                    <a:pt x="931" y="236"/>
                  </a:lnTo>
                  <a:lnTo>
                    <a:pt x="925" y="200"/>
                  </a:lnTo>
                  <a:lnTo>
                    <a:pt x="923" y="179"/>
                  </a:lnTo>
                  <a:lnTo>
                    <a:pt x="921" y="155"/>
                  </a:lnTo>
                  <a:lnTo>
                    <a:pt x="919" y="128"/>
                  </a:lnTo>
                  <a:lnTo>
                    <a:pt x="919" y="100"/>
                  </a:lnTo>
                  <a:close/>
                  <a:moveTo>
                    <a:pt x="833" y="234"/>
                  </a:moveTo>
                  <a:lnTo>
                    <a:pt x="809" y="238"/>
                  </a:lnTo>
                  <a:lnTo>
                    <a:pt x="788" y="242"/>
                  </a:lnTo>
                  <a:lnTo>
                    <a:pt x="769" y="248"/>
                  </a:lnTo>
                  <a:lnTo>
                    <a:pt x="751" y="256"/>
                  </a:lnTo>
                  <a:lnTo>
                    <a:pt x="733" y="265"/>
                  </a:lnTo>
                  <a:lnTo>
                    <a:pt x="717" y="274"/>
                  </a:lnTo>
                  <a:lnTo>
                    <a:pt x="702" y="285"/>
                  </a:lnTo>
                  <a:lnTo>
                    <a:pt x="685" y="295"/>
                  </a:lnTo>
                  <a:lnTo>
                    <a:pt x="671" y="285"/>
                  </a:lnTo>
                  <a:lnTo>
                    <a:pt x="659" y="276"/>
                  </a:lnTo>
                  <a:lnTo>
                    <a:pt x="648" y="266"/>
                  </a:lnTo>
                  <a:lnTo>
                    <a:pt x="637" y="256"/>
                  </a:lnTo>
                  <a:lnTo>
                    <a:pt x="617" y="238"/>
                  </a:lnTo>
                  <a:lnTo>
                    <a:pt x="601" y="219"/>
                  </a:lnTo>
                  <a:lnTo>
                    <a:pt x="587" y="202"/>
                  </a:lnTo>
                  <a:lnTo>
                    <a:pt x="575" y="187"/>
                  </a:lnTo>
                  <a:lnTo>
                    <a:pt x="563" y="175"/>
                  </a:lnTo>
                  <a:lnTo>
                    <a:pt x="551" y="164"/>
                  </a:lnTo>
                  <a:lnTo>
                    <a:pt x="544" y="159"/>
                  </a:lnTo>
                  <a:lnTo>
                    <a:pt x="538" y="157"/>
                  </a:lnTo>
                  <a:lnTo>
                    <a:pt x="531" y="154"/>
                  </a:lnTo>
                  <a:lnTo>
                    <a:pt x="524" y="153"/>
                  </a:lnTo>
                  <a:lnTo>
                    <a:pt x="516" y="153"/>
                  </a:lnTo>
                  <a:lnTo>
                    <a:pt x="509" y="153"/>
                  </a:lnTo>
                  <a:lnTo>
                    <a:pt x="500" y="155"/>
                  </a:lnTo>
                  <a:lnTo>
                    <a:pt x="490" y="158"/>
                  </a:lnTo>
                  <a:lnTo>
                    <a:pt x="479" y="162"/>
                  </a:lnTo>
                  <a:lnTo>
                    <a:pt x="467" y="167"/>
                  </a:lnTo>
                  <a:lnTo>
                    <a:pt x="456" y="173"/>
                  </a:lnTo>
                  <a:lnTo>
                    <a:pt x="441" y="182"/>
                  </a:lnTo>
                  <a:lnTo>
                    <a:pt x="411" y="203"/>
                  </a:lnTo>
                  <a:lnTo>
                    <a:pt x="374" y="229"/>
                  </a:lnTo>
                  <a:lnTo>
                    <a:pt x="358" y="242"/>
                  </a:lnTo>
                  <a:lnTo>
                    <a:pt x="338" y="256"/>
                  </a:lnTo>
                  <a:lnTo>
                    <a:pt x="319" y="273"/>
                  </a:lnTo>
                  <a:lnTo>
                    <a:pt x="299" y="292"/>
                  </a:lnTo>
                  <a:lnTo>
                    <a:pt x="291" y="302"/>
                  </a:lnTo>
                  <a:lnTo>
                    <a:pt x="283" y="311"/>
                  </a:lnTo>
                  <a:lnTo>
                    <a:pt x="276" y="322"/>
                  </a:lnTo>
                  <a:lnTo>
                    <a:pt x="270" y="333"/>
                  </a:lnTo>
                  <a:lnTo>
                    <a:pt x="266" y="344"/>
                  </a:lnTo>
                  <a:lnTo>
                    <a:pt x="263" y="355"/>
                  </a:lnTo>
                  <a:lnTo>
                    <a:pt x="261" y="366"/>
                  </a:lnTo>
                  <a:lnTo>
                    <a:pt x="261" y="376"/>
                  </a:lnTo>
                  <a:lnTo>
                    <a:pt x="265" y="388"/>
                  </a:lnTo>
                  <a:lnTo>
                    <a:pt x="268" y="400"/>
                  </a:lnTo>
                  <a:lnTo>
                    <a:pt x="273" y="412"/>
                  </a:lnTo>
                  <a:lnTo>
                    <a:pt x="280" y="423"/>
                  </a:lnTo>
                  <a:lnTo>
                    <a:pt x="287" y="435"/>
                  </a:lnTo>
                  <a:lnTo>
                    <a:pt x="295" y="445"/>
                  </a:lnTo>
                  <a:lnTo>
                    <a:pt x="304" y="456"/>
                  </a:lnTo>
                  <a:lnTo>
                    <a:pt x="312" y="465"/>
                  </a:lnTo>
                  <a:lnTo>
                    <a:pt x="331" y="485"/>
                  </a:lnTo>
                  <a:lnTo>
                    <a:pt x="349" y="505"/>
                  </a:lnTo>
                  <a:lnTo>
                    <a:pt x="367" y="523"/>
                  </a:lnTo>
                  <a:lnTo>
                    <a:pt x="380" y="540"/>
                  </a:lnTo>
                  <a:lnTo>
                    <a:pt x="367" y="556"/>
                  </a:lnTo>
                  <a:lnTo>
                    <a:pt x="354" y="572"/>
                  </a:lnTo>
                  <a:lnTo>
                    <a:pt x="341" y="588"/>
                  </a:lnTo>
                  <a:lnTo>
                    <a:pt x="329" y="606"/>
                  </a:lnTo>
                  <a:lnTo>
                    <a:pt x="318" y="624"/>
                  </a:lnTo>
                  <a:lnTo>
                    <a:pt x="309" y="644"/>
                  </a:lnTo>
                  <a:lnTo>
                    <a:pt x="300" y="664"/>
                  </a:lnTo>
                  <a:lnTo>
                    <a:pt x="294" y="687"/>
                  </a:lnTo>
                  <a:lnTo>
                    <a:pt x="238" y="682"/>
                  </a:lnTo>
                  <a:lnTo>
                    <a:pt x="190" y="675"/>
                  </a:lnTo>
                  <a:lnTo>
                    <a:pt x="169" y="673"/>
                  </a:lnTo>
                  <a:lnTo>
                    <a:pt x="150" y="672"/>
                  </a:lnTo>
                  <a:lnTo>
                    <a:pt x="132" y="672"/>
                  </a:lnTo>
                  <a:lnTo>
                    <a:pt x="117" y="673"/>
                  </a:lnTo>
                  <a:lnTo>
                    <a:pt x="110" y="675"/>
                  </a:lnTo>
                  <a:lnTo>
                    <a:pt x="103" y="677"/>
                  </a:lnTo>
                  <a:lnTo>
                    <a:pt x="95" y="680"/>
                  </a:lnTo>
                  <a:lnTo>
                    <a:pt x="90" y="684"/>
                  </a:lnTo>
                  <a:lnTo>
                    <a:pt x="84" y="687"/>
                  </a:lnTo>
                  <a:lnTo>
                    <a:pt x="78" y="692"/>
                  </a:lnTo>
                  <a:lnTo>
                    <a:pt x="72" y="698"/>
                  </a:lnTo>
                  <a:lnTo>
                    <a:pt x="67" y="704"/>
                  </a:lnTo>
                  <a:lnTo>
                    <a:pt x="62" y="712"/>
                  </a:lnTo>
                  <a:lnTo>
                    <a:pt x="56" y="719"/>
                  </a:lnTo>
                  <a:lnTo>
                    <a:pt x="52" y="729"/>
                  </a:lnTo>
                  <a:lnTo>
                    <a:pt x="47" y="739"/>
                  </a:lnTo>
                  <a:lnTo>
                    <a:pt x="38" y="762"/>
                  </a:lnTo>
                  <a:lnTo>
                    <a:pt x="29" y="790"/>
                  </a:lnTo>
                  <a:lnTo>
                    <a:pt x="25" y="810"/>
                  </a:lnTo>
                  <a:lnTo>
                    <a:pt x="20" y="831"/>
                  </a:lnTo>
                  <a:lnTo>
                    <a:pt x="14" y="854"/>
                  </a:lnTo>
                  <a:lnTo>
                    <a:pt x="10" y="878"/>
                  </a:lnTo>
                  <a:lnTo>
                    <a:pt x="7" y="902"/>
                  </a:lnTo>
                  <a:lnTo>
                    <a:pt x="3" y="926"/>
                  </a:lnTo>
                  <a:lnTo>
                    <a:pt x="1" y="947"/>
                  </a:lnTo>
                  <a:lnTo>
                    <a:pt x="0" y="969"/>
                  </a:lnTo>
                  <a:lnTo>
                    <a:pt x="27" y="987"/>
                  </a:lnTo>
                  <a:lnTo>
                    <a:pt x="54" y="1005"/>
                  </a:lnTo>
                  <a:lnTo>
                    <a:pt x="82" y="1022"/>
                  </a:lnTo>
                  <a:lnTo>
                    <a:pt x="111" y="1039"/>
                  </a:lnTo>
                  <a:lnTo>
                    <a:pt x="126" y="1046"/>
                  </a:lnTo>
                  <a:lnTo>
                    <a:pt x="142" y="1053"/>
                  </a:lnTo>
                  <a:lnTo>
                    <a:pt x="157" y="1059"/>
                  </a:lnTo>
                  <a:lnTo>
                    <a:pt x="174" y="1065"/>
                  </a:lnTo>
                  <a:lnTo>
                    <a:pt x="191" y="1070"/>
                  </a:lnTo>
                  <a:lnTo>
                    <a:pt x="208" y="1074"/>
                  </a:lnTo>
                  <a:lnTo>
                    <a:pt x="227" y="1077"/>
                  </a:lnTo>
                  <a:lnTo>
                    <a:pt x="245" y="1079"/>
                  </a:lnTo>
                  <a:lnTo>
                    <a:pt x="246" y="1099"/>
                  </a:lnTo>
                  <a:lnTo>
                    <a:pt x="247" y="1119"/>
                  </a:lnTo>
                  <a:lnTo>
                    <a:pt x="251" y="1138"/>
                  </a:lnTo>
                  <a:lnTo>
                    <a:pt x="254" y="1157"/>
                  </a:lnTo>
                  <a:lnTo>
                    <a:pt x="261" y="1192"/>
                  </a:lnTo>
                  <a:lnTo>
                    <a:pt x="270" y="1226"/>
                  </a:lnTo>
                  <a:lnTo>
                    <a:pt x="251" y="1236"/>
                  </a:lnTo>
                  <a:lnTo>
                    <a:pt x="231" y="1248"/>
                  </a:lnTo>
                  <a:lnTo>
                    <a:pt x="210" y="1260"/>
                  </a:lnTo>
                  <a:lnTo>
                    <a:pt x="190" y="1274"/>
                  </a:lnTo>
                  <a:lnTo>
                    <a:pt x="169" y="1288"/>
                  </a:lnTo>
                  <a:lnTo>
                    <a:pt x="151" y="1303"/>
                  </a:lnTo>
                  <a:lnTo>
                    <a:pt x="135" y="1319"/>
                  </a:lnTo>
                  <a:lnTo>
                    <a:pt x="120" y="1334"/>
                  </a:lnTo>
                  <a:lnTo>
                    <a:pt x="112" y="1345"/>
                  </a:lnTo>
                  <a:lnTo>
                    <a:pt x="104" y="1356"/>
                  </a:lnTo>
                  <a:lnTo>
                    <a:pt x="99" y="1366"/>
                  </a:lnTo>
                  <a:lnTo>
                    <a:pt x="95" y="1376"/>
                  </a:lnTo>
                  <a:lnTo>
                    <a:pt x="92" y="1387"/>
                  </a:lnTo>
                  <a:lnTo>
                    <a:pt x="91" y="1397"/>
                  </a:lnTo>
                  <a:lnTo>
                    <a:pt x="91" y="1407"/>
                  </a:lnTo>
                  <a:lnTo>
                    <a:pt x="92" y="1416"/>
                  </a:lnTo>
                  <a:lnTo>
                    <a:pt x="95" y="1427"/>
                  </a:lnTo>
                  <a:lnTo>
                    <a:pt x="99" y="1438"/>
                  </a:lnTo>
                  <a:lnTo>
                    <a:pt x="103" y="1449"/>
                  </a:lnTo>
                  <a:lnTo>
                    <a:pt x="110" y="1461"/>
                  </a:lnTo>
                  <a:lnTo>
                    <a:pt x="124" y="1486"/>
                  </a:lnTo>
                  <a:lnTo>
                    <a:pt x="140" y="1515"/>
                  </a:lnTo>
                  <a:lnTo>
                    <a:pt x="161" y="1549"/>
                  </a:lnTo>
                  <a:lnTo>
                    <a:pt x="178" y="1577"/>
                  </a:lnTo>
                  <a:lnTo>
                    <a:pt x="194" y="1601"/>
                  </a:lnTo>
                  <a:lnTo>
                    <a:pt x="208" y="1620"/>
                  </a:lnTo>
                  <a:lnTo>
                    <a:pt x="215" y="1629"/>
                  </a:lnTo>
                  <a:lnTo>
                    <a:pt x="222" y="1637"/>
                  </a:lnTo>
                  <a:lnTo>
                    <a:pt x="229" y="1642"/>
                  </a:lnTo>
                  <a:lnTo>
                    <a:pt x="235" y="1648"/>
                  </a:lnTo>
                  <a:lnTo>
                    <a:pt x="242" y="1652"/>
                  </a:lnTo>
                  <a:lnTo>
                    <a:pt x="248" y="1655"/>
                  </a:lnTo>
                  <a:lnTo>
                    <a:pt x="255" y="1657"/>
                  </a:lnTo>
                  <a:lnTo>
                    <a:pt x="261" y="1658"/>
                  </a:lnTo>
                  <a:lnTo>
                    <a:pt x="269" y="1660"/>
                  </a:lnTo>
                  <a:lnTo>
                    <a:pt x="276" y="1658"/>
                  </a:lnTo>
                  <a:lnTo>
                    <a:pt x="283" y="1657"/>
                  </a:lnTo>
                  <a:lnTo>
                    <a:pt x="292" y="1656"/>
                  </a:lnTo>
                  <a:lnTo>
                    <a:pt x="309" y="1650"/>
                  </a:lnTo>
                  <a:lnTo>
                    <a:pt x="329" y="1641"/>
                  </a:lnTo>
                  <a:lnTo>
                    <a:pt x="377" y="1616"/>
                  </a:lnTo>
                  <a:lnTo>
                    <a:pt x="441" y="1581"/>
                  </a:lnTo>
                  <a:lnTo>
                    <a:pt x="456" y="1592"/>
                  </a:lnTo>
                  <a:lnTo>
                    <a:pt x="467" y="1602"/>
                  </a:lnTo>
                  <a:lnTo>
                    <a:pt x="478" y="1613"/>
                  </a:lnTo>
                  <a:lnTo>
                    <a:pt x="490" y="1625"/>
                  </a:lnTo>
                  <a:lnTo>
                    <a:pt x="504" y="1638"/>
                  </a:lnTo>
                  <a:lnTo>
                    <a:pt x="522" y="1653"/>
                  </a:lnTo>
                  <a:lnTo>
                    <a:pt x="546" y="1670"/>
                  </a:lnTo>
                  <a:lnTo>
                    <a:pt x="576" y="1692"/>
                  </a:lnTo>
                  <a:lnTo>
                    <a:pt x="571" y="1713"/>
                  </a:lnTo>
                  <a:lnTo>
                    <a:pt x="564" y="1733"/>
                  </a:lnTo>
                  <a:lnTo>
                    <a:pt x="557" y="1752"/>
                  </a:lnTo>
                  <a:lnTo>
                    <a:pt x="552" y="1771"/>
                  </a:lnTo>
                  <a:lnTo>
                    <a:pt x="547" y="1792"/>
                  </a:lnTo>
                  <a:lnTo>
                    <a:pt x="542" y="1813"/>
                  </a:lnTo>
                  <a:lnTo>
                    <a:pt x="540" y="1836"/>
                  </a:lnTo>
                  <a:lnTo>
                    <a:pt x="539" y="1863"/>
                  </a:lnTo>
                  <a:lnTo>
                    <a:pt x="539" y="1869"/>
                  </a:lnTo>
                  <a:lnTo>
                    <a:pt x="541" y="1876"/>
                  </a:lnTo>
                  <a:lnTo>
                    <a:pt x="544" y="1883"/>
                  </a:lnTo>
                  <a:lnTo>
                    <a:pt x="548" y="1890"/>
                  </a:lnTo>
                  <a:lnTo>
                    <a:pt x="553" y="1896"/>
                  </a:lnTo>
                  <a:lnTo>
                    <a:pt x="559" y="1903"/>
                  </a:lnTo>
                  <a:lnTo>
                    <a:pt x="565" y="1909"/>
                  </a:lnTo>
                  <a:lnTo>
                    <a:pt x="573" y="1915"/>
                  </a:lnTo>
                  <a:lnTo>
                    <a:pt x="590" y="1928"/>
                  </a:lnTo>
                  <a:lnTo>
                    <a:pt x="610" y="1940"/>
                  </a:lnTo>
                  <a:lnTo>
                    <a:pt x="631" y="1952"/>
                  </a:lnTo>
                  <a:lnTo>
                    <a:pt x="654" y="1962"/>
                  </a:lnTo>
                  <a:lnTo>
                    <a:pt x="678" y="1972"/>
                  </a:lnTo>
                  <a:lnTo>
                    <a:pt x="703" y="1982"/>
                  </a:lnTo>
                  <a:lnTo>
                    <a:pt x="727" y="1990"/>
                  </a:lnTo>
                  <a:lnTo>
                    <a:pt x="751" y="1997"/>
                  </a:lnTo>
                  <a:lnTo>
                    <a:pt x="774" y="2003"/>
                  </a:lnTo>
                  <a:lnTo>
                    <a:pt x="796" y="2007"/>
                  </a:lnTo>
                  <a:lnTo>
                    <a:pt x="816" y="2009"/>
                  </a:lnTo>
                  <a:lnTo>
                    <a:pt x="833" y="2010"/>
                  </a:lnTo>
                  <a:lnTo>
                    <a:pt x="838" y="2010"/>
                  </a:lnTo>
                  <a:lnTo>
                    <a:pt x="844" y="2009"/>
                  </a:lnTo>
                  <a:lnTo>
                    <a:pt x="848" y="2007"/>
                  </a:lnTo>
                  <a:lnTo>
                    <a:pt x="854" y="2005"/>
                  </a:lnTo>
                  <a:lnTo>
                    <a:pt x="864" y="1999"/>
                  </a:lnTo>
                  <a:lnTo>
                    <a:pt x="874" y="1991"/>
                  </a:lnTo>
                  <a:lnTo>
                    <a:pt x="883" y="1981"/>
                  </a:lnTo>
                  <a:lnTo>
                    <a:pt x="893" y="1970"/>
                  </a:lnTo>
                  <a:lnTo>
                    <a:pt x="901" y="1957"/>
                  </a:lnTo>
                  <a:lnTo>
                    <a:pt x="909" y="1944"/>
                  </a:lnTo>
                  <a:lnTo>
                    <a:pt x="915" y="1930"/>
                  </a:lnTo>
                  <a:lnTo>
                    <a:pt x="922" y="1915"/>
                  </a:lnTo>
                  <a:lnTo>
                    <a:pt x="928" y="1899"/>
                  </a:lnTo>
                  <a:lnTo>
                    <a:pt x="933" y="1884"/>
                  </a:lnTo>
                  <a:lnTo>
                    <a:pt x="937" y="1869"/>
                  </a:lnTo>
                  <a:lnTo>
                    <a:pt x="940" y="1854"/>
                  </a:lnTo>
                  <a:lnTo>
                    <a:pt x="941" y="1840"/>
                  </a:lnTo>
                  <a:lnTo>
                    <a:pt x="942" y="1827"/>
                  </a:lnTo>
                  <a:lnTo>
                    <a:pt x="998" y="1834"/>
                  </a:lnTo>
                  <a:lnTo>
                    <a:pt x="1032" y="1839"/>
                  </a:lnTo>
                  <a:lnTo>
                    <a:pt x="1052" y="1840"/>
                  </a:lnTo>
                  <a:lnTo>
                    <a:pt x="1062" y="1839"/>
                  </a:lnTo>
                  <a:lnTo>
                    <a:pt x="1067" y="1836"/>
                  </a:lnTo>
                  <a:lnTo>
                    <a:pt x="1075" y="1833"/>
                  </a:lnTo>
                  <a:lnTo>
                    <a:pt x="1080" y="1831"/>
                  </a:lnTo>
                  <a:lnTo>
                    <a:pt x="1088" y="1830"/>
                  </a:lnTo>
                  <a:lnTo>
                    <a:pt x="1100" y="1828"/>
                  </a:lnTo>
                  <a:lnTo>
                    <a:pt x="1114" y="1827"/>
                  </a:lnTo>
                  <a:lnTo>
                    <a:pt x="1142" y="1879"/>
                  </a:lnTo>
                  <a:lnTo>
                    <a:pt x="1165" y="1919"/>
                  </a:lnTo>
                  <a:lnTo>
                    <a:pt x="1175" y="1935"/>
                  </a:lnTo>
                  <a:lnTo>
                    <a:pt x="1183" y="1949"/>
                  </a:lnTo>
                  <a:lnTo>
                    <a:pt x="1193" y="1961"/>
                  </a:lnTo>
                  <a:lnTo>
                    <a:pt x="1202" y="1971"/>
                  </a:lnTo>
                  <a:lnTo>
                    <a:pt x="1210" y="1979"/>
                  </a:lnTo>
                  <a:lnTo>
                    <a:pt x="1220" y="1985"/>
                  </a:lnTo>
                  <a:lnTo>
                    <a:pt x="1230" y="1990"/>
                  </a:lnTo>
                  <a:lnTo>
                    <a:pt x="1241" y="1993"/>
                  </a:lnTo>
                  <a:lnTo>
                    <a:pt x="1253" y="1995"/>
                  </a:lnTo>
                  <a:lnTo>
                    <a:pt x="1266" y="1997"/>
                  </a:lnTo>
                  <a:lnTo>
                    <a:pt x="1281" y="1997"/>
                  </a:lnTo>
                  <a:lnTo>
                    <a:pt x="1297" y="1998"/>
                  </a:lnTo>
                  <a:lnTo>
                    <a:pt x="1311" y="1997"/>
                  </a:lnTo>
                  <a:lnTo>
                    <a:pt x="1326" y="1996"/>
                  </a:lnTo>
                  <a:lnTo>
                    <a:pt x="1342" y="1994"/>
                  </a:lnTo>
                  <a:lnTo>
                    <a:pt x="1358" y="1992"/>
                  </a:lnTo>
                  <a:lnTo>
                    <a:pt x="1374" y="1988"/>
                  </a:lnTo>
                  <a:lnTo>
                    <a:pt x="1390" y="1984"/>
                  </a:lnTo>
                  <a:lnTo>
                    <a:pt x="1407" y="1980"/>
                  </a:lnTo>
                  <a:lnTo>
                    <a:pt x="1422" y="1975"/>
                  </a:lnTo>
                  <a:lnTo>
                    <a:pt x="1438" y="1970"/>
                  </a:lnTo>
                  <a:lnTo>
                    <a:pt x="1452" y="1963"/>
                  </a:lnTo>
                  <a:lnTo>
                    <a:pt x="1466" y="1957"/>
                  </a:lnTo>
                  <a:lnTo>
                    <a:pt x="1478" y="1950"/>
                  </a:lnTo>
                  <a:lnTo>
                    <a:pt x="1490" y="1944"/>
                  </a:lnTo>
                  <a:lnTo>
                    <a:pt x="1500" y="1936"/>
                  </a:lnTo>
                  <a:lnTo>
                    <a:pt x="1508" y="1929"/>
                  </a:lnTo>
                  <a:lnTo>
                    <a:pt x="1514" y="1920"/>
                  </a:lnTo>
                  <a:lnTo>
                    <a:pt x="1518" y="1911"/>
                  </a:lnTo>
                  <a:lnTo>
                    <a:pt x="1521" y="1901"/>
                  </a:lnTo>
                  <a:lnTo>
                    <a:pt x="1522" y="1889"/>
                  </a:lnTo>
                  <a:lnTo>
                    <a:pt x="1523" y="1874"/>
                  </a:lnTo>
                  <a:lnTo>
                    <a:pt x="1522" y="1858"/>
                  </a:lnTo>
                  <a:lnTo>
                    <a:pt x="1521" y="1842"/>
                  </a:lnTo>
                  <a:lnTo>
                    <a:pt x="1517" y="1826"/>
                  </a:lnTo>
                  <a:lnTo>
                    <a:pt x="1515" y="1807"/>
                  </a:lnTo>
                  <a:lnTo>
                    <a:pt x="1508" y="1772"/>
                  </a:lnTo>
                  <a:lnTo>
                    <a:pt x="1499" y="1740"/>
                  </a:lnTo>
                  <a:lnTo>
                    <a:pt x="1490" y="1713"/>
                  </a:lnTo>
                  <a:lnTo>
                    <a:pt x="1481" y="1692"/>
                  </a:lnTo>
                  <a:lnTo>
                    <a:pt x="1601" y="1579"/>
                  </a:lnTo>
                  <a:lnTo>
                    <a:pt x="1615" y="1582"/>
                  </a:lnTo>
                  <a:lnTo>
                    <a:pt x="1630" y="1588"/>
                  </a:lnTo>
                  <a:lnTo>
                    <a:pt x="1645" y="1594"/>
                  </a:lnTo>
                  <a:lnTo>
                    <a:pt x="1660" y="1601"/>
                  </a:lnTo>
                  <a:lnTo>
                    <a:pt x="1692" y="1614"/>
                  </a:lnTo>
                  <a:lnTo>
                    <a:pt x="1724" y="1626"/>
                  </a:lnTo>
                  <a:lnTo>
                    <a:pt x="1742" y="1631"/>
                  </a:lnTo>
                  <a:lnTo>
                    <a:pt x="1758" y="1635"/>
                  </a:lnTo>
                  <a:lnTo>
                    <a:pt x="1774" y="1638"/>
                  </a:lnTo>
                  <a:lnTo>
                    <a:pt x="1789" y="1639"/>
                  </a:lnTo>
                  <a:lnTo>
                    <a:pt x="1797" y="1638"/>
                  </a:lnTo>
                  <a:lnTo>
                    <a:pt x="1806" y="1638"/>
                  </a:lnTo>
                  <a:lnTo>
                    <a:pt x="1813" y="1636"/>
                  </a:lnTo>
                  <a:lnTo>
                    <a:pt x="1821" y="1635"/>
                  </a:lnTo>
                  <a:lnTo>
                    <a:pt x="1829" y="1632"/>
                  </a:lnTo>
                  <a:lnTo>
                    <a:pt x="1835" y="1629"/>
                  </a:lnTo>
                  <a:lnTo>
                    <a:pt x="1843" y="1625"/>
                  </a:lnTo>
                  <a:lnTo>
                    <a:pt x="1850" y="1620"/>
                  </a:lnTo>
                  <a:lnTo>
                    <a:pt x="1856" y="1615"/>
                  </a:lnTo>
                  <a:lnTo>
                    <a:pt x="1862" y="1607"/>
                  </a:lnTo>
                  <a:lnTo>
                    <a:pt x="1870" y="1595"/>
                  </a:lnTo>
                  <a:lnTo>
                    <a:pt x="1878" y="1582"/>
                  </a:lnTo>
                  <a:lnTo>
                    <a:pt x="1896" y="1550"/>
                  </a:lnTo>
                  <a:lnTo>
                    <a:pt x="1914" y="1513"/>
                  </a:lnTo>
                  <a:lnTo>
                    <a:pt x="1932" y="1475"/>
                  </a:lnTo>
                  <a:lnTo>
                    <a:pt x="1946" y="1438"/>
                  </a:lnTo>
                  <a:lnTo>
                    <a:pt x="1951" y="1422"/>
                  </a:lnTo>
                  <a:lnTo>
                    <a:pt x="1954" y="1408"/>
                  </a:lnTo>
                  <a:lnTo>
                    <a:pt x="1958" y="1396"/>
                  </a:lnTo>
                  <a:lnTo>
                    <a:pt x="1959" y="1385"/>
                  </a:lnTo>
                  <a:lnTo>
                    <a:pt x="1958" y="1378"/>
                  </a:lnTo>
                  <a:lnTo>
                    <a:pt x="1953" y="1370"/>
                  </a:lnTo>
                  <a:lnTo>
                    <a:pt x="1948" y="1361"/>
                  </a:lnTo>
                  <a:lnTo>
                    <a:pt x="1940" y="1351"/>
                  </a:lnTo>
                  <a:lnTo>
                    <a:pt x="1932" y="1341"/>
                  </a:lnTo>
                  <a:lnTo>
                    <a:pt x="1921" y="1332"/>
                  </a:lnTo>
                  <a:lnTo>
                    <a:pt x="1910" y="1321"/>
                  </a:lnTo>
                  <a:lnTo>
                    <a:pt x="1898" y="1311"/>
                  </a:lnTo>
                  <a:lnTo>
                    <a:pt x="1873" y="1292"/>
                  </a:lnTo>
                  <a:lnTo>
                    <a:pt x="1849" y="1274"/>
                  </a:lnTo>
                  <a:lnTo>
                    <a:pt x="1827" y="1260"/>
                  </a:lnTo>
                  <a:lnTo>
                    <a:pt x="1811" y="1250"/>
                  </a:lnTo>
                  <a:lnTo>
                    <a:pt x="1817" y="1226"/>
                  </a:lnTo>
                  <a:lnTo>
                    <a:pt x="1822" y="1203"/>
                  </a:lnTo>
                  <a:lnTo>
                    <a:pt x="1825" y="1178"/>
                  </a:lnTo>
                  <a:lnTo>
                    <a:pt x="1830" y="1153"/>
                  </a:lnTo>
                  <a:lnTo>
                    <a:pt x="1832" y="1127"/>
                  </a:lnTo>
                  <a:lnTo>
                    <a:pt x="1834" y="1099"/>
                  </a:lnTo>
                  <a:lnTo>
                    <a:pt x="1835" y="1071"/>
                  </a:lnTo>
                  <a:lnTo>
                    <a:pt x="1836" y="1043"/>
                  </a:lnTo>
                  <a:lnTo>
                    <a:pt x="1850" y="1041"/>
                  </a:lnTo>
                  <a:lnTo>
                    <a:pt x="1864" y="1039"/>
                  </a:lnTo>
                  <a:lnTo>
                    <a:pt x="1881" y="1035"/>
                  </a:lnTo>
                  <a:lnTo>
                    <a:pt x="1898" y="1032"/>
                  </a:lnTo>
                  <a:lnTo>
                    <a:pt x="1915" y="1027"/>
                  </a:lnTo>
                  <a:lnTo>
                    <a:pt x="1934" y="1021"/>
                  </a:lnTo>
                  <a:lnTo>
                    <a:pt x="1951" y="1015"/>
                  </a:lnTo>
                  <a:lnTo>
                    <a:pt x="1967" y="1008"/>
                  </a:lnTo>
                  <a:lnTo>
                    <a:pt x="1984" y="1000"/>
                  </a:lnTo>
                  <a:lnTo>
                    <a:pt x="1999" y="991"/>
                  </a:lnTo>
                  <a:lnTo>
                    <a:pt x="2013" y="982"/>
                  </a:lnTo>
                  <a:lnTo>
                    <a:pt x="2025" y="971"/>
                  </a:lnTo>
                  <a:lnTo>
                    <a:pt x="2030" y="966"/>
                  </a:lnTo>
                  <a:lnTo>
                    <a:pt x="2035" y="960"/>
                  </a:lnTo>
                  <a:lnTo>
                    <a:pt x="2039" y="955"/>
                  </a:lnTo>
                  <a:lnTo>
                    <a:pt x="2042" y="949"/>
                  </a:lnTo>
                  <a:lnTo>
                    <a:pt x="2045" y="942"/>
                  </a:lnTo>
                  <a:lnTo>
                    <a:pt x="2047" y="937"/>
                  </a:lnTo>
                  <a:lnTo>
                    <a:pt x="2049" y="929"/>
                  </a:lnTo>
                  <a:lnTo>
                    <a:pt x="2049" y="922"/>
                  </a:lnTo>
                  <a:lnTo>
                    <a:pt x="2049" y="914"/>
                  </a:lnTo>
                  <a:lnTo>
                    <a:pt x="2047" y="903"/>
                  </a:lnTo>
                  <a:lnTo>
                    <a:pt x="2044" y="891"/>
                  </a:lnTo>
                  <a:lnTo>
                    <a:pt x="2041" y="877"/>
                  </a:lnTo>
                  <a:lnTo>
                    <a:pt x="2033" y="847"/>
                  </a:lnTo>
                  <a:lnTo>
                    <a:pt x="2024" y="814"/>
                  </a:lnTo>
                  <a:lnTo>
                    <a:pt x="2013" y="778"/>
                  </a:lnTo>
                  <a:lnTo>
                    <a:pt x="2001" y="742"/>
                  </a:lnTo>
                  <a:lnTo>
                    <a:pt x="1991" y="708"/>
                  </a:lnTo>
                  <a:lnTo>
                    <a:pt x="1983" y="675"/>
                  </a:lnTo>
                  <a:lnTo>
                    <a:pt x="1958" y="672"/>
                  </a:lnTo>
                  <a:lnTo>
                    <a:pt x="1940" y="667"/>
                  </a:lnTo>
                  <a:lnTo>
                    <a:pt x="1932" y="665"/>
                  </a:lnTo>
                  <a:lnTo>
                    <a:pt x="1921" y="664"/>
                  </a:lnTo>
                  <a:lnTo>
                    <a:pt x="1906" y="663"/>
                  </a:lnTo>
                  <a:lnTo>
                    <a:pt x="1885" y="663"/>
                  </a:lnTo>
                  <a:lnTo>
                    <a:pt x="1862" y="663"/>
                  </a:lnTo>
                  <a:lnTo>
                    <a:pt x="1844" y="665"/>
                  </a:lnTo>
                  <a:lnTo>
                    <a:pt x="1829" y="666"/>
                  </a:lnTo>
                  <a:lnTo>
                    <a:pt x="1816" y="668"/>
                  </a:lnTo>
                  <a:lnTo>
                    <a:pt x="1802" y="672"/>
                  </a:lnTo>
                  <a:lnTo>
                    <a:pt x="1788" y="673"/>
                  </a:lnTo>
                  <a:lnTo>
                    <a:pt x="1771" y="675"/>
                  </a:lnTo>
                  <a:lnTo>
                    <a:pt x="1750" y="675"/>
                  </a:lnTo>
                  <a:lnTo>
                    <a:pt x="1743" y="648"/>
                  </a:lnTo>
                  <a:lnTo>
                    <a:pt x="1735" y="626"/>
                  </a:lnTo>
                  <a:lnTo>
                    <a:pt x="1728" y="610"/>
                  </a:lnTo>
                  <a:lnTo>
                    <a:pt x="1720" y="597"/>
                  </a:lnTo>
                  <a:lnTo>
                    <a:pt x="1707" y="581"/>
                  </a:lnTo>
                  <a:lnTo>
                    <a:pt x="1698" y="568"/>
                  </a:lnTo>
                  <a:lnTo>
                    <a:pt x="1696" y="561"/>
                  </a:lnTo>
                  <a:lnTo>
                    <a:pt x="1696" y="553"/>
                  </a:lnTo>
                  <a:lnTo>
                    <a:pt x="1698" y="543"/>
                  </a:lnTo>
                  <a:lnTo>
                    <a:pt x="1703" y="528"/>
                  </a:lnTo>
                  <a:lnTo>
                    <a:pt x="1721" y="487"/>
                  </a:lnTo>
                  <a:lnTo>
                    <a:pt x="1753" y="420"/>
                  </a:lnTo>
                  <a:lnTo>
                    <a:pt x="1763" y="399"/>
                  </a:lnTo>
                  <a:lnTo>
                    <a:pt x="1771" y="384"/>
                  </a:lnTo>
                  <a:lnTo>
                    <a:pt x="1774" y="376"/>
                  </a:lnTo>
                  <a:lnTo>
                    <a:pt x="1775" y="370"/>
                  </a:lnTo>
                  <a:lnTo>
                    <a:pt x="1776" y="362"/>
                  </a:lnTo>
                  <a:lnTo>
                    <a:pt x="1774" y="355"/>
                  </a:lnTo>
                  <a:lnTo>
                    <a:pt x="1772" y="347"/>
                  </a:lnTo>
                  <a:lnTo>
                    <a:pt x="1767" y="338"/>
                  </a:lnTo>
                  <a:lnTo>
                    <a:pt x="1760" y="328"/>
                  </a:lnTo>
                  <a:lnTo>
                    <a:pt x="1750" y="317"/>
                  </a:lnTo>
                  <a:lnTo>
                    <a:pt x="1724" y="287"/>
                  </a:lnTo>
                  <a:lnTo>
                    <a:pt x="1686" y="249"/>
                  </a:lnTo>
                  <a:lnTo>
                    <a:pt x="1665" y="229"/>
                  </a:lnTo>
                  <a:lnTo>
                    <a:pt x="1644" y="211"/>
                  </a:lnTo>
                  <a:lnTo>
                    <a:pt x="1624" y="196"/>
                  </a:lnTo>
                  <a:lnTo>
                    <a:pt x="1604" y="183"/>
                  </a:lnTo>
                  <a:lnTo>
                    <a:pt x="1595" y="179"/>
                  </a:lnTo>
                  <a:lnTo>
                    <a:pt x="1586" y="175"/>
                  </a:lnTo>
                  <a:lnTo>
                    <a:pt x="1576" y="170"/>
                  </a:lnTo>
                  <a:lnTo>
                    <a:pt x="1567" y="168"/>
                  </a:lnTo>
                  <a:lnTo>
                    <a:pt x="1558" y="166"/>
                  </a:lnTo>
                  <a:lnTo>
                    <a:pt x="1549" y="165"/>
                  </a:lnTo>
                  <a:lnTo>
                    <a:pt x="1540" y="164"/>
                  </a:lnTo>
                  <a:lnTo>
                    <a:pt x="1531" y="165"/>
                  </a:lnTo>
                  <a:lnTo>
                    <a:pt x="1523" y="166"/>
                  </a:lnTo>
                  <a:lnTo>
                    <a:pt x="1514" y="168"/>
                  </a:lnTo>
                  <a:lnTo>
                    <a:pt x="1505" y="171"/>
                  </a:lnTo>
                  <a:lnTo>
                    <a:pt x="1497" y="175"/>
                  </a:lnTo>
                  <a:lnTo>
                    <a:pt x="1488" y="179"/>
                  </a:lnTo>
                  <a:lnTo>
                    <a:pt x="1479" y="185"/>
                  </a:lnTo>
                  <a:lnTo>
                    <a:pt x="1472" y="192"/>
                  </a:lnTo>
                  <a:lnTo>
                    <a:pt x="1463" y="200"/>
                  </a:lnTo>
                  <a:lnTo>
                    <a:pt x="1454" y="208"/>
                  </a:lnTo>
                  <a:lnTo>
                    <a:pt x="1446" y="217"/>
                  </a:lnTo>
                  <a:lnTo>
                    <a:pt x="1438" y="228"/>
                  </a:lnTo>
                  <a:lnTo>
                    <a:pt x="1429" y="240"/>
                  </a:lnTo>
                  <a:lnTo>
                    <a:pt x="1412" y="266"/>
                  </a:lnTo>
                  <a:lnTo>
                    <a:pt x="1396" y="295"/>
                  </a:lnTo>
                  <a:lnTo>
                    <a:pt x="1378" y="286"/>
                  </a:lnTo>
                  <a:lnTo>
                    <a:pt x="1360" y="277"/>
                  </a:lnTo>
                  <a:lnTo>
                    <a:pt x="1338" y="267"/>
                  </a:lnTo>
                  <a:lnTo>
                    <a:pt x="1317" y="257"/>
                  </a:lnTo>
                  <a:lnTo>
                    <a:pt x="1293" y="248"/>
                  </a:lnTo>
                  <a:lnTo>
                    <a:pt x="1270" y="242"/>
                  </a:lnTo>
                  <a:lnTo>
                    <a:pt x="1258" y="239"/>
                  </a:lnTo>
                  <a:lnTo>
                    <a:pt x="1246" y="236"/>
                  </a:lnTo>
                  <a:lnTo>
                    <a:pt x="1235" y="235"/>
                  </a:lnTo>
                  <a:lnTo>
                    <a:pt x="1224" y="234"/>
                  </a:lnTo>
                  <a:lnTo>
                    <a:pt x="1222" y="221"/>
                  </a:lnTo>
                  <a:lnTo>
                    <a:pt x="1219" y="198"/>
                  </a:lnTo>
                  <a:lnTo>
                    <a:pt x="1214" y="169"/>
                  </a:lnTo>
                  <a:lnTo>
                    <a:pt x="1208" y="137"/>
                  </a:lnTo>
                  <a:lnTo>
                    <a:pt x="1202" y="104"/>
                  </a:lnTo>
                  <a:lnTo>
                    <a:pt x="1196" y="77"/>
                  </a:lnTo>
                  <a:lnTo>
                    <a:pt x="1193" y="56"/>
                  </a:lnTo>
                  <a:lnTo>
                    <a:pt x="1191" y="48"/>
                  </a:lnTo>
                  <a:lnTo>
                    <a:pt x="1184" y="32"/>
                  </a:lnTo>
                  <a:lnTo>
                    <a:pt x="1179" y="23"/>
                  </a:lnTo>
                  <a:lnTo>
                    <a:pt x="1177" y="18"/>
                  </a:lnTo>
                  <a:lnTo>
                    <a:pt x="1175" y="16"/>
                  </a:lnTo>
                  <a:lnTo>
                    <a:pt x="1171" y="15"/>
                  </a:lnTo>
                  <a:lnTo>
                    <a:pt x="1168" y="14"/>
                  </a:lnTo>
                  <a:lnTo>
                    <a:pt x="1151" y="13"/>
                  </a:lnTo>
                  <a:lnTo>
                    <a:pt x="1117" y="11"/>
                  </a:lnTo>
                  <a:lnTo>
                    <a:pt x="1063" y="4"/>
                  </a:lnTo>
                  <a:lnTo>
                    <a:pt x="1016" y="1"/>
                  </a:lnTo>
                  <a:lnTo>
                    <a:pt x="996" y="0"/>
                  </a:lnTo>
                  <a:lnTo>
                    <a:pt x="976" y="0"/>
                  </a:lnTo>
                  <a:lnTo>
                    <a:pt x="959" y="1"/>
                  </a:lnTo>
                  <a:lnTo>
                    <a:pt x="942" y="2"/>
                  </a:lnTo>
                  <a:lnTo>
                    <a:pt x="928" y="3"/>
                  </a:lnTo>
                  <a:lnTo>
                    <a:pt x="914" y="6"/>
                  </a:lnTo>
                  <a:lnTo>
                    <a:pt x="902" y="8"/>
                  </a:lnTo>
                  <a:lnTo>
                    <a:pt x="892" y="13"/>
                  </a:lnTo>
                  <a:lnTo>
                    <a:pt x="882" y="17"/>
                  </a:lnTo>
                  <a:lnTo>
                    <a:pt x="873" y="23"/>
                  </a:lnTo>
                  <a:lnTo>
                    <a:pt x="865" y="28"/>
                  </a:lnTo>
                  <a:lnTo>
                    <a:pt x="859" y="35"/>
                  </a:lnTo>
                  <a:lnTo>
                    <a:pt x="854" y="42"/>
                  </a:lnTo>
                  <a:lnTo>
                    <a:pt x="849" y="50"/>
                  </a:lnTo>
                  <a:lnTo>
                    <a:pt x="845" y="58"/>
                  </a:lnTo>
                  <a:lnTo>
                    <a:pt x="842" y="67"/>
                  </a:lnTo>
                  <a:lnTo>
                    <a:pt x="838" y="77"/>
                  </a:lnTo>
                  <a:lnTo>
                    <a:pt x="836" y="88"/>
                  </a:lnTo>
                  <a:lnTo>
                    <a:pt x="835" y="100"/>
                  </a:lnTo>
                  <a:lnTo>
                    <a:pt x="834" y="112"/>
                  </a:lnTo>
                  <a:lnTo>
                    <a:pt x="832" y="167"/>
                  </a:lnTo>
                  <a:lnTo>
                    <a:pt x="833" y="23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73"/>
            <p:cNvSpPr>
              <a:spLocks noEditPoints="1"/>
            </p:cNvSpPr>
            <p:nvPr/>
          </p:nvSpPr>
          <p:spPr bwMode="auto">
            <a:xfrm>
              <a:off x="3897313" y="6245225"/>
              <a:ext cx="392113" cy="388938"/>
            </a:xfrm>
            <a:custGeom>
              <a:avLst/>
              <a:gdLst>
                <a:gd name="T0" fmla="*/ 94 w 988"/>
                <a:gd name="T1" fmla="*/ 441 h 981"/>
                <a:gd name="T2" fmla="*/ 101 w 988"/>
                <a:gd name="T3" fmla="*/ 371 h 981"/>
                <a:gd name="T4" fmla="*/ 121 w 988"/>
                <a:gd name="T5" fmla="*/ 310 h 981"/>
                <a:gd name="T6" fmla="*/ 216 w 988"/>
                <a:gd name="T7" fmla="*/ 176 h 981"/>
                <a:gd name="T8" fmla="*/ 310 w 988"/>
                <a:gd name="T9" fmla="*/ 121 h 981"/>
                <a:gd name="T10" fmla="*/ 422 w 988"/>
                <a:gd name="T11" fmla="*/ 89 h 981"/>
                <a:gd name="T12" fmla="*/ 544 w 988"/>
                <a:gd name="T13" fmla="*/ 86 h 981"/>
                <a:gd name="T14" fmla="*/ 662 w 988"/>
                <a:gd name="T15" fmla="*/ 115 h 981"/>
                <a:gd name="T16" fmla="*/ 768 w 988"/>
                <a:gd name="T17" fmla="*/ 183 h 981"/>
                <a:gd name="T18" fmla="*/ 849 w 988"/>
                <a:gd name="T19" fmla="*/ 294 h 981"/>
                <a:gd name="T20" fmla="*/ 895 w 988"/>
                <a:gd name="T21" fmla="*/ 453 h 981"/>
                <a:gd name="T22" fmla="*/ 898 w 988"/>
                <a:gd name="T23" fmla="*/ 586 h 981"/>
                <a:gd name="T24" fmla="*/ 881 w 988"/>
                <a:gd name="T25" fmla="*/ 651 h 981"/>
                <a:gd name="T26" fmla="*/ 849 w 988"/>
                <a:gd name="T27" fmla="*/ 711 h 981"/>
                <a:gd name="T28" fmla="*/ 803 w 988"/>
                <a:gd name="T29" fmla="*/ 767 h 981"/>
                <a:gd name="T30" fmla="*/ 747 w 988"/>
                <a:gd name="T31" fmla="*/ 813 h 981"/>
                <a:gd name="T32" fmla="*/ 684 w 988"/>
                <a:gd name="T33" fmla="*/ 851 h 981"/>
                <a:gd name="T34" fmla="*/ 615 w 988"/>
                <a:gd name="T35" fmla="*/ 879 h 981"/>
                <a:gd name="T36" fmla="*/ 545 w 988"/>
                <a:gd name="T37" fmla="*/ 893 h 981"/>
                <a:gd name="T38" fmla="*/ 472 w 988"/>
                <a:gd name="T39" fmla="*/ 893 h 981"/>
                <a:gd name="T40" fmla="*/ 398 w 988"/>
                <a:gd name="T41" fmla="*/ 879 h 981"/>
                <a:gd name="T42" fmla="*/ 326 w 988"/>
                <a:gd name="T43" fmla="*/ 851 h 981"/>
                <a:gd name="T44" fmla="*/ 259 w 988"/>
                <a:gd name="T45" fmla="*/ 812 h 981"/>
                <a:gd name="T46" fmla="*/ 199 w 988"/>
                <a:gd name="T47" fmla="*/ 764 h 981"/>
                <a:gd name="T48" fmla="*/ 150 w 988"/>
                <a:gd name="T49" fmla="*/ 707 h 981"/>
                <a:gd name="T50" fmla="*/ 115 w 988"/>
                <a:gd name="T51" fmla="*/ 643 h 981"/>
                <a:gd name="T52" fmla="*/ 96 w 988"/>
                <a:gd name="T53" fmla="*/ 576 h 981"/>
                <a:gd name="T54" fmla="*/ 548 w 988"/>
                <a:gd name="T55" fmla="*/ 977 h 981"/>
                <a:gd name="T56" fmla="*/ 755 w 988"/>
                <a:gd name="T57" fmla="*/ 917 h 981"/>
                <a:gd name="T58" fmla="*/ 896 w 988"/>
                <a:gd name="T59" fmla="*/ 792 h 981"/>
                <a:gd name="T60" fmla="*/ 972 w 988"/>
                <a:gd name="T61" fmla="*/ 627 h 981"/>
                <a:gd name="T62" fmla="*/ 986 w 988"/>
                <a:gd name="T63" fmla="*/ 444 h 981"/>
                <a:gd name="T64" fmla="*/ 939 w 988"/>
                <a:gd name="T65" fmla="*/ 269 h 981"/>
                <a:gd name="T66" fmla="*/ 832 w 988"/>
                <a:gd name="T67" fmla="*/ 121 h 981"/>
                <a:gd name="T68" fmla="*/ 669 w 988"/>
                <a:gd name="T69" fmla="*/ 25 h 981"/>
                <a:gd name="T70" fmla="*/ 474 w 988"/>
                <a:gd name="T71" fmla="*/ 2 h 981"/>
                <a:gd name="T72" fmla="*/ 357 w 988"/>
                <a:gd name="T73" fmla="*/ 10 h 981"/>
                <a:gd name="T74" fmla="*/ 266 w 988"/>
                <a:gd name="T75" fmla="*/ 38 h 981"/>
                <a:gd name="T76" fmla="*/ 183 w 988"/>
                <a:gd name="T77" fmla="*/ 93 h 981"/>
                <a:gd name="T78" fmla="*/ 101 w 988"/>
                <a:gd name="T79" fmla="*/ 171 h 981"/>
                <a:gd name="T80" fmla="*/ 56 w 988"/>
                <a:gd name="T81" fmla="*/ 238 h 981"/>
                <a:gd name="T82" fmla="*/ 23 w 988"/>
                <a:gd name="T83" fmla="*/ 317 h 981"/>
                <a:gd name="T84" fmla="*/ 4 w 988"/>
                <a:gd name="T85" fmla="*/ 406 h 981"/>
                <a:gd name="T86" fmla="*/ 0 w 988"/>
                <a:gd name="T87" fmla="*/ 501 h 981"/>
                <a:gd name="T88" fmla="*/ 15 w 988"/>
                <a:gd name="T89" fmla="*/ 596 h 981"/>
                <a:gd name="T90" fmla="*/ 47 w 988"/>
                <a:gd name="T91" fmla="*/ 690 h 981"/>
                <a:gd name="T92" fmla="*/ 98 w 988"/>
                <a:gd name="T93" fmla="*/ 778 h 981"/>
                <a:gd name="T94" fmla="*/ 164 w 988"/>
                <a:gd name="T95" fmla="*/ 849 h 981"/>
                <a:gd name="T96" fmla="*/ 233 w 988"/>
                <a:gd name="T97" fmla="*/ 898 h 981"/>
                <a:gd name="T98" fmla="*/ 319 w 988"/>
                <a:gd name="T99" fmla="*/ 943 h 981"/>
                <a:gd name="T100" fmla="*/ 414 w 988"/>
                <a:gd name="T101" fmla="*/ 97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8" h="981">
                  <a:moveTo>
                    <a:pt x="94" y="540"/>
                  </a:moveTo>
                  <a:lnTo>
                    <a:pt x="94" y="503"/>
                  </a:lnTo>
                  <a:lnTo>
                    <a:pt x="93" y="470"/>
                  </a:lnTo>
                  <a:lnTo>
                    <a:pt x="94" y="441"/>
                  </a:lnTo>
                  <a:lnTo>
                    <a:pt x="95" y="413"/>
                  </a:lnTo>
                  <a:lnTo>
                    <a:pt x="97" y="399"/>
                  </a:lnTo>
                  <a:lnTo>
                    <a:pt x="99" y="385"/>
                  </a:lnTo>
                  <a:lnTo>
                    <a:pt x="101" y="371"/>
                  </a:lnTo>
                  <a:lnTo>
                    <a:pt x="105" y="356"/>
                  </a:lnTo>
                  <a:lnTo>
                    <a:pt x="109" y="341"/>
                  </a:lnTo>
                  <a:lnTo>
                    <a:pt x="114" y="326"/>
                  </a:lnTo>
                  <a:lnTo>
                    <a:pt x="121" y="310"/>
                  </a:lnTo>
                  <a:lnTo>
                    <a:pt x="128" y="292"/>
                  </a:lnTo>
                  <a:lnTo>
                    <a:pt x="180" y="211"/>
                  </a:lnTo>
                  <a:lnTo>
                    <a:pt x="198" y="193"/>
                  </a:lnTo>
                  <a:lnTo>
                    <a:pt x="216" y="176"/>
                  </a:lnTo>
                  <a:lnTo>
                    <a:pt x="237" y="160"/>
                  </a:lnTo>
                  <a:lnTo>
                    <a:pt x="260" y="146"/>
                  </a:lnTo>
                  <a:lnTo>
                    <a:pt x="285" y="133"/>
                  </a:lnTo>
                  <a:lnTo>
                    <a:pt x="310" y="121"/>
                  </a:lnTo>
                  <a:lnTo>
                    <a:pt x="337" y="111"/>
                  </a:lnTo>
                  <a:lnTo>
                    <a:pt x="364" y="101"/>
                  </a:lnTo>
                  <a:lnTo>
                    <a:pt x="393" y="95"/>
                  </a:lnTo>
                  <a:lnTo>
                    <a:pt x="422" y="89"/>
                  </a:lnTo>
                  <a:lnTo>
                    <a:pt x="452" y="85"/>
                  </a:lnTo>
                  <a:lnTo>
                    <a:pt x="482" y="84"/>
                  </a:lnTo>
                  <a:lnTo>
                    <a:pt x="513" y="84"/>
                  </a:lnTo>
                  <a:lnTo>
                    <a:pt x="544" y="86"/>
                  </a:lnTo>
                  <a:lnTo>
                    <a:pt x="574" y="89"/>
                  </a:lnTo>
                  <a:lnTo>
                    <a:pt x="603" y="96"/>
                  </a:lnTo>
                  <a:lnTo>
                    <a:pt x="634" y="105"/>
                  </a:lnTo>
                  <a:lnTo>
                    <a:pt x="662" y="115"/>
                  </a:lnTo>
                  <a:lnTo>
                    <a:pt x="690" y="129"/>
                  </a:lnTo>
                  <a:lnTo>
                    <a:pt x="717" y="144"/>
                  </a:lnTo>
                  <a:lnTo>
                    <a:pt x="743" y="162"/>
                  </a:lnTo>
                  <a:lnTo>
                    <a:pt x="768" y="183"/>
                  </a:lnTo>
                  <a:lnTo>
                    <a:pt x="791" y="207"/>
                  </a:lnTo>
                  <a:lnTo>
                    <a:pt x="813" y="233"/>
                  </a:lnTo>
                  <a:lnTo>
                    <a:pt x="831" y="262"/>
                  </a:lnTo>
                  <a:lnTo>
                    <a:pt x="849" y="294"/>
                  </a:lnTo>
                  <a:lnTo>
                    <a:pt x="865" y="329"/>
                  </a:lnTo>
                  <a:lnTo>
                    <a:pt x="877" y="367"/>
                  </a:lnTo>
                  <a:lnTo>
                    <a:pt x="888" y="409"/>
                  </a:lnTo>
                  <a:lnTo>
                    <a:pt x="895" y="453"/>
                  </a:lnTo>
                  <a:lnTo>
                    <a:pt x="900" y="501"/>
                  </a:lnTo>
                  <a:lnTo>
                    <a:pt x="902" y="552"/>
                  </a:lnTo>
                  <a:lnTo>
                    <a:pt x="901" y="569"/>
                  </a:lnTo>
                  <a:lnTo>
                    <a:pt x="898" y="586"/>
                  </a:lnTo>
                  <a:lnTo>
                    <a:pt x="896" y="602"/>
                  </a:lnTo>
                  <a:lnTo>
                    <a:pt x="892" y="618"/>
                  </a:lnTo>
                  <a:lnTo>
                    <a:pt x="888" y="634"/>
                  </a:lnTo>
                  <a:lnTo>
                    <a:pt x="881" y="651"/>
                  </a:lnTo>
                  <a:lnTo>
                    <a:pt x="875" y="667"/>
                  </a:lnTo>
                  <a:lnTo>
                    <a:pt x="867" y="682"/>
                  </a:lnTo>
                  <a:lnTo>
                    <a:pt x="858" y="697"/>
                  </a:lnTo>
                  <a:lnTo>
                    <a:pt x="849" y="711"/>
                  </a:lnTo>
                  <a:lnTo>
                    <a:pt x="838" y="726"/>
                  </a:lnTo>
                  <a:lnTo>
                    <a:pt x="827" y="740"/>
                  </a:lnTo>
                  <a:lnTo>
                    <a:pt x="815" y="754"/>
                  </a:lnTo>
                  <a:lnTo>
                    <a:pt x="803" y="767"/>
                  </a:lnTo>
                  <a:lnTo>
                    <a:pt x="790" y="779"/>
                  </a:lnTo>
                  <a:lnTo>
                    <a:pt x="776" y="791"/>
                  </a:lnTo>
                  <a:lnTo>
                    <a:pt x="762" y="803"/>
                  </a:lnTo>
                  <a:lnTo>
                    <a:pt x="747" y="813"/>
                  </a:lnTo>
                  <a:lnTo>
                    <a:pt x="731" y="824"/>
                  </a:lnTo>
                  <a:lnTo>
                    <a:pt x="716" y="834"/>
                  </a:lnTo>
                  <a:lnTo>
                    <a:pt x="700" y="843"/>
                  </a:lnTo>
                  <a:lnTo>
                    <a:pt x="684" y="851"/>
                  </a:lnTo>
                  <a:lnTo>
                    <a:pt x="667" y="860"/>
                  </a:lnTo>
                  <a:lnTo>
                    <a:pt x="650" y="867"/>
                  </a:lnTo>
                  <a:lnTo>
                    <a:pt x="633" y="873"/>
                  </a:lnTo>
                  <a:lnTo>
                    <a:pt x="615" y="879"/>
                  </a:lnTo>
                  <a:lnTo>
                    <a:pt x="598" y="884"/>
                  </a:lnTo>
                  <a:lnTo>
                    <a:pt x="581" y="887"/>
                  </a:lnTo>
                  <a:lnTo>
                    <a:pt x="563" y="891"/>
                  </a:lnTo>
                  <a:lnTo>
                    <a:pt x="545" y="893"/>
                  </a:lnTo>
                  <a:lnTo>
                    <a:pt x="528" y="895"/>
                  </a:lnTo>
                  <a:lnTo>
                    <a:pt x="509" y="895"/>
                  </a:lnTo>
                  <a:lnTo>
                    <a:pt x="491" y="895"/>
                  </a:lnTo>
                  <a:lnTo>
                    <a:pt x="472" y="893"/>
                  </a:lnTo>
                  <a:lnTo>
                    <a:pt x="454" y="891"/>
                  </a:lnTo>
                  <a:lnTo>
                    <a:pt x="435" y="887"/>
                  </a:lnTo>
                  <a:lnTo>
                    <a:pt x="417" y="883"/>
                  </a:lnTo>
                  <a:lnTo>
                    <a:pt x="398" y="879"/>
                  </a:lnTo>
                  <a:lnTo>
                    <a:pt x="380" y="873"/>
                  </a:lnTo>
                  <a:lnTo>
                    <a:pt x="362" y="867"/>
                  </a:lnTo>
                  <a:lnTo>
                    <a:pt x="344" y="859"/>
                  </a:lnTo>
                  <a:lnTo>
                    <a:pt x="326" y="851"/>
                  </a:lnTo>
                  <a:lnTo>
                    <a:pt x="308" y="843"/>
                  </a:lnTo>
                  <a:lnTo>
                    <a:pt x="291" y="833"/>
                  </a:lnTo>
                  <a:lnTo>
                    <a:pt x="275" y="823"/>
                  </a:lnTo>
                  <a:lnTo>
                    <a:pt x="259" y="812"/>
                  </a:lnTo>
                  <a:lnTo>
                    <a:pt x="243" y="800"/>
                  </a:lnTo>
                  <a:lnTo>
                    <a:pt x="228" y="788"/>
                  </a:lnTo>
                  <a:lnTo>
                    <a:pt x="213" y="777"/>
                  </a:lnTo>
                  <a:lnTo>
                    <a:pt x="199" y="764"/>
                  </a:lnTo>
                  <a:lnTo>
                    <a:pt x="186" y="751"/>
                  </a:lnTo>
                  <a:lnTo>
                    <a:pt x="173" y="736"/>
                  </a:lnTo>
                  <a:lnTo>
                    <a:pt x="162" y="721"/>
                  </a:lnTo>
                  <a:lnTo>
                    <a:pt x="150" y="707"/>
                  </a:lnTo>
                  <a:lnTo>
                    <a:pt x="140" y="692"/>
                  </a:lnTo>
                  <a:lnTo>
                    <a:pt x="131" y="676"/>
                  </a:lnTo>
                  <a:lnTo>
                    <a:pt x="123" y="660"/>
                  </a:lnTo>
                  <a:lnTo>
                    <a:pt x="115" y="643"/>
                  </a:lnTo>
                  <a:lnTo>
                    <a:pt x="109" y="627"/>
                  </a:lnTo>
                  <a:lnTo>
                    <a:pt x="103" y="609"/>
                  </a:lnTo>
                  <a:lnTo>
                    <a:pt x="99" y="593"/>
                  </a:lnTo>
                  <a:lnTo>
                    <a:pt x="96" y="576"/>
                  </a:lnTo>
                  <a:lnTo>
                    <a:pt x="94" y="557"/>
                  </a:lnTo>
                  <a:lnTo>
                    <a:pt x="94" y="540"/>
                  </a:lnTo>
                  <a:close/>
                  <a:moveTo>
                    <a:pt x="485" y="981"/>
                  </a:moveTo>
                  <a:lnTo>
                    <a:pt x="548" y="977"/>
                  </a:lnTo>
                  <a:lnTo>
                    <a:pt x="606" y="970"/>
                  </a:lnTo>
                  <a:lnTo>
                    <a:pt x="660" y="957"/>
                  </a:lnTo>
                  <a:lnTo>
                    <a:pt x="710" y="938"/>
                  </a:lnTo>
                  <a:lnTo>
                    <a:pt x="755" y="917"/>
                  </a:lnTo>
                  <a:lnTo>
                    <a:pt x="796" y="891"/>
                  </a:lnTo>
                  <a:lnTo>
                    <a:pt x="833" y="860"/>
                  </a:lnTo>
                  <a:lnTo>
                    <a:pt x="867" y="828"/>
                  </a:lnTo>
                  <a:lnTo>
                    <a:pt x="896" y="792"/>
                  </a:lnTo>
                  <a:lnTo>
                    <a:pt x="921" y="754"/>
                  </a:lnTo>
                  <a:lnTo>
                    <a:pt x="942" y="713"/>
                  </a:lnTo>
                  <a:lnTo>
                    <a:pt x="959" y="670"/>
                  </a:lnTo>
                  <a:lnTo>
                    <a:pt x="972" y="627"/>
                  </a:lnTo>
                  <a:lnTo>
                    <a:pt x="982" y="582"/>
                  </a:lnTo>
                  <a:lnTo>
                    <a:pt x="987" y="537"/>
                  </a:lnTo>
                  <a:lnTo>
                    <a:pt x="988" y="491"/>
                  </a:lnTo>
                  <a:lnTo>
                    <a:pt x="986" y="444"/>
                  </a:lnTo>
                  <a:lnTo>
                    <a:pt x="980" y="400"/>
                  </a:lnTo>
                  <a:lnTo>
                    <a:pt x="970" y="354"/>
                  </a:lnTo>
                  <a:lnTo>
                    <a:pt x="956" y="311"/>
                  </a:lnTo>
                  <a:lnTo>
                    <a:pt x="939" y="269"/>
                  </a:lnTo>
                  <a:lnTo>
                    <a:pt x="918" y="228"/>
                  </a:lnTo>
                  <a:lnTo>
                    <a:pt x="893" y="189"/>
                  </a:lnTo>
                  <a:lnTo>
                    <a:pt x="865" y="153"/>
                  </a:lnTo>
                  <a:lnTo>
                    <a:pt x="832" y="121"/>
                  </a:lnTo>
                  <a:lnTo>
                    <a:pt x="796" y="92"/>
                  </a:lnTo>
                  <a:lnTo>
                    <a:pt x="757" y="66"/>
                  </a:lnTo>
                  <a:lnTo>
                    <a:pt x="715" y="43"/>
                  </a:lnTo>
                  <a:lnTo>
                    <a:pt x="669" y="25"/>
                  </a:lnTo>
                  <a:lnTo>
                    <a:pt x="619" y="12"/>
                  </a:lnTo>
                  <a:lnTo>
                    <a:pt x="567" y="4"/>
                  </a:lnTo>
                  <a:lnTo>
                    <a:pt x="509" y="0"/>
                  </a:lnTo>
                  <a:lnTo>
                    <a:pt x="474" y="2"/>
                  </a:lnTo>
                  <a:lnTo>
                    <a:pt x="442" y="3"/>
                  </a:lnTo>
                  <a:lnTo>
                    <a:pt x="411" y="4"/>
                  </a:lnTo>
                  <a:lnTo>
                    <a:pt x="383" y="7"/>
                  </a:lnTo>
                  <a:lnTo>
                    <a:pt x="357" y="10"/>
                  </a:lnTo>
                  <a:lnTo>
                    <a:pt x="332" y="16"/>
                  </a:lnTo>
                  <a:lnTo>
                    <a:pt x="310" y="21"/>
                  </a:lnTo>
                  <a:lnTo>
                    <a:pt x="287" y="29"/>
                  </a:lnTo>
                  <a:lnTo>
                    <a:pt x="266" y="38"/>
                  </a:lnTo>
                  <a:lnTo>
                    <a:pt x="244" y="49"/>
                  </a:lnTo>
                  <a:lnTo>
                    <a:pt x="224" y="61"/>
                  </a:lnTo>
                  <a:lnTo>
                    <a:pt x="203" y="76"/>
                  </a:lnTo>
                  <a:lnTo>
                    <a:pt x="183" y="93"/>
                  </a:lnTo>
                  <a:lnTo>
                    <a:pt x="161" y="112"/>
                  </a:lnTo>
                  <a:lnTo>
                    <a:pt x="138" y="133"/>
                  </a:lnTo>
                  <a:lnTo>
                    <a:pt x="114" y="157"/>
                  </a:lnTo>
                  <a:lnTo>
                    <a:pt x="101" y="171"/>
                  </a:lnTo>
                  <a:lnTo>
                    <a:pt x="89" y="186"/>
                  </a:lnTo>
                  <a:lnTo>
                    <a:pt x="77" y="202"/>
                  </a:lnTo>
                  <a:lnTo>
                    <a:pt x="67" y="220"/>
                  </a:lnTo>
                  <a:lnTo>
                    <a:pt x="56" y="238"/>
                  </a:lnTo>
                  <a:lnTo>
                    <a:pt x="46" y="257"/>
                  </a:lnTo>
                  <a:lnTo>
                    <a:pt x="37" y="277"/>
                  </a:lnTo>
                  <a:lnTo>
                    <a:pt x="30" y="297"/>
                  </a:lnTo>
                  <a:lnTo>
                    <a:pt x="23" y="317"/>
                  </a:lnTo>
                  <a:lnTo>
                    <a:pt x="17" y="339"/>
                  </a:lnTo>
                  <a:lnTo>
                    <a:pt x="11" y="362"/>
                  </a:lnTo>
                  <a:lnTo>
                    <a:pt x="8" y="384"/>
                  </a:lnTo>
                  <a:lnTo>
                    <a:pt x="4" y="406"/>
                  </a:lnTo>
                  <a:lnTo>
                    <a:pt x="2" y="430"/>
                  </a:lnTo>
                  <a:lnTo>
                    <a:pt x="0" y="453"/>
                  </a:lnTo>
                  <a:lnTo>
                    <a:pt x="0" y="477"/>
                  </a:lnTo>
                  <a:lnTo>
                    <a:pt x="0" y="501"/>
                  </a:lnTo>
                  <a:lnTo>
                    <a:pt x="3" y="525"/>
                  </a:lnTo>
                  <a:lnTo>
                    <a:pt x="6" y="549"/>
                  </a:lnTo>
                  <a:lnTo>
                    <a:pt x="9" y="572"/>
                  </a:lnTo>
                  <a:lnTo>
                    <a:pt x="15" y="596"/>
                  </a:lnTo>
                  <a:lnTo>
                    <a:pt x="21" y="620"/>
                  </a:lnTo>
                  <a:lnTo>
                    <a:pt x="29" y="643"/>
                  </a:lnTo>
                  <a:lnTo>
                    <a:pt x="37" y="667"/>
                  </a:lnTo>
                  <a:lnTo>
                    <a:pt x="47" y="690"/>
                  </a:lnTo>
                  <a:lnTo>
                    <a:pt x="58" y="713"/>
                  </a:lnTo>
                  <a:lnTo>
                    <a:pt x="70" y="734"/>
                  </a:lnTo>
                  <a:lnTo>
                    <a:pt x="84" y="756"/>
                  </a:lnTo>
                  <a:lnTo>
                    <a:pt x="98" y="778"/>
                  </a:lnTo>
                  <a:lnTo>
                    <a:pt x="114" y="798"/>
                  </a:lnTo>
                  <a:lnTo>
                    <a:pt x="133" y="818"/>
                  </a:lnTo>
                  <a:lnTo>
                    <a:pt x="151" y="837"/>
                  </a:lnTo>
                  <a:lnTo>
                    <a:pt x="164" y="849"/>
                  </a:lnTo>
                  <a:lnTo>
                    <a:pt x="179" y="861"/>
                  </a:lnTo>
                  <a:lnTo>
                    <a:pt x="196" y="874"/>
                  </a:lnTo>
                  <a:lnTo>
                    <a:pt x="214" y="886"/>
                  </a:lnTo>
                  <a:lnTo>
                    <a:pt x="233" y="898"/>
                  </a:lnTo>
                  <a:lnTo>
                    <a:pt x="253" y="910"/>
                  </a:lnTo>
                  <a:lnTo>
                    <a:pt x="275" y="922"/>
                  </a:lnTo>
                  <a:lnTo>
                    <a:pt x="297" y="933"/>
                  </a:lnTo>
                  <a:lnTo>
                    <a:pt x="319" y="943"/>
                  </a:lnTo>
                  <a:lnTo>
                    <a:pt x="342" y="952"/>
                  </a:lnTo>
                  <a:lnTo>
                    <a:pt x="366" y="960"/>
                  </a:lnTo>
                  <a:lnTo>
                    <a:pt x="390" y="968"/>
                  </a:lnTo>
                  <a:lnTo>
                    <a:pt x="414" y="973"/>
                  </a:lnTo>
                  <a:lnTo>
                    <a:pt x="438" y="977"/>
                  </a:lnTo>
                  <a:lnTo>
                    <a:pt x="461" y="980"/>
                  </a:lnTo>
                  <a:lnTo>
                    <a:pt x="485" y="98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5" name="Group 184"/>
          <p:cNvGrpSpPr/>
          <p:nvPr/>
        </p:nvGrpSpPr>
        <p:grpSpPr>
          <a:xfrm>
            <a:off x="9598956" y="2048157"/>
            <a:ext cx="410687" cy="496037"/>
            <a:chOff x="8772526" y="3175"/>
            <a:chExt cx="649288" cy="784225"/>
          </a:xfrm>
        </p:grpSpPr>
        <p:sp>
          <p:nvSpPr>
            <p:cNvPr id="32" name="Freeform 29"/>
            <p:cNvSpPr>
              <a:spLocks noEditPoints="1"/>
            </p:cNvSpPr>
            <p:nvPr/>
          </p:nvSpPr>
          <p:spPr bwMode="auto">
            <a:xfrm>
              <a:off x="8772526" y="3175"/>
              <a:ext cx="649288" cy="784225"/>
            </a:xfrm>
            <a:custGeom>
              <a:avLst/>
              <a:gdLst>
                <a:gd name="T0" fmla="*/ 938 w 1639"/>
                <a:gd name="T1" fmla="*/ 472 h 1975"/>
                <a:gd name="T2" fmla="*/ 1063 w 1639"/>
                <a:gd name="T3" fmla="*/ 475 h 1975"/>
                <a:gd name="T4" fmla="*/ 1418 w 1639"/>
                <a:gd name="T5" fmla="*/ 524 h 1975"/>
                <a:gd name="T6" fmla="*/ 1351 w 1639"/>
                <a:gd name="T7" fmla="*/ 972 h 1975"/>
                <a:gd name="T8" fmla="*/ 1265 w 1639"/>
                <a:gd name="T9" fmla="*/ 1582 h 1975"/>
                <a:gd name="T10" fmla="*/ 1216 w 1639"/>
                <a:gd name="T11" fmla="*/ 1878 h 1975"/>
                <a:gd name="T12" fmla="*/ 1017 w 1639"/>
                <a:gd name="T13" fmla="*/ 1890 h 1975"/>
                <a:gd name="T14" fmla="*/ 320 w 1639"/>
                <a:gd name="T15" fmla="*/ 1872 h 1975"/>
                <a:gd name="T16" fmla="*/ 303 w 1639"/>
                <a:gd name="T17" fmla="*/ 1793 h 1975"/>
                <a:gd name="T18" fmla="*/ 265 w 1639"/>
                <a:gd name="T19" fmla="*/ 1033 h 1975"/>
                <a:gd name="T20" fmla="*/ 254 w 1639"/>
                <a:gd name="T21" fmla="*/ 844 h 1975"/>
                <a:gd name="T22" fmla="*/ 234 w 1639"/>
                <a:gd name="T23" fmla="*/ 660 h 1975"/>
                <a:gd name="T24" fmla="*/ 209 w 1639"/>
                <a:gd name="T25" fmla="*/ 481 h 1975"/>
                <a:gd name="T26" fmla="*/ 102 w 1639"/>
                <a:gd name="T27" fmla="*/ 273 h 1975"/>
                <a:gd name="T28" fmla="*/ 177 w 1639"/>
                <a:gd name="T29" fmla="*/ 246 h 1975"/>
                <a:gd name="T30" fmla="*/ 325 w 1639"/>
                <a:gd name="T31" fmla="*/ 257 h 1975"/>
                <a:gd name="T32" fmla="*/ 1007 w 1639"/>
                <a:gd name="T33" fmla="*/ 281 h 1975"/>
                <a:gd name="T34" fmla="*/ 1535 w 1639"/>
                <a:gd name="T35" fmla="*/ 285 h 1975"/>
                <a:gd name="T36" fmla="*/ 1554 w 1639"/>
                <a:gd name="T37" fmla="*/ 339 h 1975"/>
                <a:gd name="T38" fmla="*/ 1349 w 1639"/>
                <a:gd name="T39" fmla="*/ 392 h 1975"/>
                <a:gd name="T40" fmla="*/ 955 w 1639"/>
                <a:gd name="T41" fmla="*/ 384 h 1975"/>
                <a:gd name="T42" fmla="*/ 543 w 1639"/>
                <a:gd name="T43" fmla="*/ 390 h 1975"/>
                <a:gd name="T44" fmla="*/ 123 w 1639"/>
                <a:gd name="T45" fmla="*/ 395 h 1975"/>
                <a:gd name="T46" fmla="*/ 783 w 1639"/>
                <a:gd name="T47" fmla="*/ 89 h 1975"/>
                <a:gd name="T48" fmla="*/ 881 w 1639"/>
                <a:gd name="T49" fmla="*/ 106 h 1975"/>
                <a:gd name="T50" fmla="*/ 915 w 1639"/>
                <a:gd name="T51" fmla="*/ 164 h 1975"/>
                <a:gd name="T52" fmla="*/ 717 w 1639"/>
                <a:gd name="T53" fmla="*/ 196 h 1975"/>
                <a:gd name="T54" fmla="*/ 704 w 1639"/>
                <a:gd name="T55" fmla="*/ 173 h 1975"/>
                <a:gd name="T56" fmla="*/ 740 w 1639"/>
                <a:gd name="T57" fmla="*/ 115 h 1975"/>
                <a:gd name="T58" fmla="*/ 548 w 1639"/>
                <a:gd name="T59" fmla="*/ 186 h 1975"/>
                <a:gd name="T60" fmla="*/ 135 w 1639"/>
                <a:gd name="T61" fmla="*/ 163 h 1975"/>
                <a:gd name="T62" fmla="*/ 49 w 1639"/>
                <a:gd name="T63" fmla="*/ 201 h 1975"/>
                <a:gd name="T64" fmla="*/ 4 w 1639"/>
                <a:gd name="T65" fmla="*/ 306 h 1975"/>
                <a:gd name="T66" fmla="*/ 22 w 1639"/>
                <a:gd name="T67" fmla="*/ 412 h 1975"/>
                <a:gd name="T68" fmla="*/ 104 w 1639"/>
                <a:gd name="T69" fmla="*/ 483 h 1975"/>
                <a:gd name="T70" fmla="*/ 136 w 1639"/>
                <a:gd name="T71" fmla="*/ 582 h 1975"/>
                <a:gd name="T72" fmla="*/ 180 w 1639"/>
                <a:gd name="T73" fmla="*/ 985 h 1975"/>
                <a:gd name="T74" fmla="*/ 220 w 1639"/>
                <a:gd name="T75" fmla="*/ 1791 h 1975"/>
                <a:gd name="T76" fmla="*/ 232 w 1639"/>
                <a:gd name="T77" fmla="*/ 1926 h 1975"/>
                <a:gd name="T78" fmla="*/ 293 w 1639"/>
                <a:gd name="T79" fmla="*/ 1959 h 1975"/>
                <a:gd name="T80" fmla="*/ 526 w 1639"/>
                <a:gd name="T81" fmla="*/ 1974 h 1975"/>
                <a:gd name="T82" fmla="*/ 1317 w 1639"/>
                <a:gd name="T83" fmla="*/ 1961 h 1975"/>
                <a:gd name="T84" fmla="*/ 1335 w 1639"/>
                <a:gd name="T85" fmla="*/ 1897 h 1975"/>
                <a:gd name="T86" fmla="*/ 1348 w 1639"/>
                <a:gd name="T87" fmla="*/ 1602 h 1975"/>
                <a:gd name="T88" fmla="*/ 1450 w 1639"/>
                <a:gd name="T89" fmla="*/ 902 h 1975"/>
                <a:gd name="T90" fmla="*/ 1506 w 1639"/>
                <a:gd name="T91" fmla="*/ 500 h 1975"/>
                <a:gd name="T92" fmla="*/ 1576 w 1639"/>
                <a:gd name="T93" fmla="*/ 457 h 1975"/>
                <a:gd name="T94" fmla="*/ 1626 w 1639"/>
                <a:gd name="T95" fmla="*/ 396 h 1975"/>
                <a:gd name="T96" fmla="*/ 1639 w 1639"/>
                <a:gd name="T97" fmla="*/ 317 h 1975"/>
                <a:gd name="T98" fmla="*/ 1613 w 1639"/>
                <a:gd name="T99" fmla="*/ 240 h 1975"/>
                <a:gd name="T100" fmla="*/ 1554 w 1639"/>
                <a:gd name="T101" fmla="*/ 189 h 1975"/>
                <a:gd name="T102" fmla="*/ 1420 w 1639"/>
                <a:gd name="T103" fmla="*/ 173 h 1975"/>
                <a:gd name="T104" fmla="*/ 1161 w 1639"/>
                <a:gd name="T105" fmla="*/ 187 h 1975"/>
                <a:gd name="T106" fmla="*/ 1003 w 1639"/>
                <a:gd name="T107" fmla="*/ 168 h 1975"/>
                <a:gd name="T108" fmla="*/ 953 w 1639"/>
                <a:gd name="T109" fmla="*/ 60 h 1975"/>
                <a:gd name="T110" fmla="*/ 851 w 1639"/>
                <a:gd name="T111" fmla="*/ 4 h 1975"/>
                <a:gd name="T112" fmla="*/ 733 w 1639"/>
                <a:gd name="T113" fmla="*/ 17 h 1975"/>
                <a:gd name="T114" fmla="*/ 638 w 1639"/>
                <a:gd name="T115" fmla="*/ 115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9" h="1975">
                  <a:moveTo>
                    <a:pt x="209" y="481"/>
                  </a:moveTo>
                  <a:lnTo>
                    <a:pt x="832" y="481"/>
                  </a:lnTo>
                  <a:lnTo>
                    <a:pt x="858" y="481"/>
                  </a:lnTo>
                  <a:lnTo>
                    <a:pt x="880" y="479"/>
                  </a:lnTo>
                  <a:lnTo>
                    <a:pt x="900" y="477"/>
                  </a:lnTo>
                  <a:lnTo>
                    <a:pt x="920" y="475"/>
                  </a:lnTo>
                  <a:lnTo>
                    <a:pt x="938" y="472"/>
                  </a:lnTo>
                  <a:lnTo>
                    <a:pt x="956" y="471"/>
                  </a:lnTo>
                  <a:lnTo>
                    <a:pt x="973" y="469"/>
                  </a:lnTo>
                  <a:lnTo>
                    <a:pt x="992" y="469"/>
                  </a:lnTo>
                  <a:lnTo>
                    <a:pt x="1010" y="469"/>
                  </a:lnTo>
                  <a:lnTo>
                    <a:pt x="1027" y="471"/>
                  </a:lnTo>
                  <a:lnTo>
                    <a:pt x="1046" y="472"/>
                  </a:lnTo>
                  <a:lnTo>
                    <a:pt x="1063" y="475"/>
                  </a:lnTo>
                  <a:lnTo>
                    <a:pt x="1083" y="477"/>
                  </a:lnTo>
                  <a:lnTo>
                    <a:pt x="1103" y="479"/>
                  </a:lnTo>
                  <a:lnTo>
                    <a:pt x="1126" y="481"/>
                  </a:lnTo>
                  <a:lnTo>
                    <a:pt x="1151" y="481"/>
                  </a:lnTo>
                  <a:lnTo>
                    <a:pt x="1420" y="481"/>
                  </a:lnTo>
                  <a:lnTo>
                    <a:pt x="1420" y="501"/>
                  </a:lnTo>
                  <a:lnTo>
                    <a:pt x="1418" y="524"/>
                  </a:lnTo>
                  <a:lnTo>
                    <a:pt x="1416" y="549"/>
                  </a:lnTo>
                  <a:lnTo>
                    <a:pt x="1412" y="577"/>
                  </a:lnTo>
                  <a:lnTo>
                    <a:pt x="1405" y="641"/>
                  </a:lnTo>
                  <a:lnTo>
                    <a:pt x="1393" y="714"/>
                  </a:lnTo>
                  <a:lnTo>
                    <a:pt x="1380" y="793"/>
                  </a:lnTo>
                  <a:lnTo>
                    <a:pt x="1366" y="880"/>
                  </a:lnTo>
                  <a:lnTo>
                    <a:pt x="1351" y="972"/>
                  </a:lnTo>
                  <a:lnTo>
                    <a:pt x="1334" y="1069"/>
                  </a:lnTo>
                  <a:lnTo>
                    <a:pt x="1318" y="1169"/>
                  </a:lnTo>
                  <a:lnTo>
                    <a:pt x="1303" y="1271"/>
                  </a:lnTo>
                  <a:lnTo>
                    <a:pt x="1289" y="1375"/>
                  </a:lnTo>
                  <a:lnTo>
                    <a:pt x="1276" y="1478"/>
                  </a:lnTo>
                  <a:lnTo>
                    <a:pt x="1269" y="1530"/>
                  </a:lnTo>
                  <a:lnTo>
                    <a:pt x="1265" y="1582"/>
                  </a:lnTo>
                  <a:lnTo>
                    <a:pt x="1259" y="1633"/>
                  </a:lnTo>
                  <a:lnTo>
                    <a:pt x="1256" y="1683"/>
                  </a:lnTo>
                  <a:lnTo>
                    <a:pt x="1253" y="1733"/>
                  </a:lnTo>
                  <a:lnTo>
                    <a:pt x="1251" y="1782"/>
                  </a:lnTo>
                  <a:lnTo>
                    <a:pt x="1250" y="1830"/>
                  </a:lnTo>
                  <a:lnTo>
                    <a:pt x="1249" y="1877"/>
                  </a:lnTo>
                  <a:lnTo>
                    <a:pt x="1216" y="1878"/>
                  </a:lnTo>
                  <a:lnTo>
                    <a:pt x="1187" y="1879"/>
                  </a:lnTo>
                  <a:lnTo>
                    <a:pt x="1160" y="1881"/>
                  </a:lnTo>
                  <a:lnTo>
                    <a:pt x="1134" y="1883"/>
                  </a:lnTo>
                  <a:lnTo>
                    <a:pt x="1108" y="1885"/>
                  </a:lnTo>
                  <a:lnTo>
                    <a:pt x="1079" y="1887"/>
                  </a:lnTo>
                  <a:lnTo>
                    <a:pt x="1050" y="1888"/>
                  </a:lnTo>
                  <a:lnTo>
                    <a:pt x="1017" y="1890"/>
                  </a:lnTo>
                  <a:lnTo>
                    <a:pt x="417" y="1878"/>
                  </a:lnTo>
                  <a:lnTo>
                    <a:pt x="371" y="1878"/>
                  </a:lnTo>
                  <a:lnTo>
                    <a:pt x="340" y="1878"/>
                  </a:lnTo>
                  <a:lnTo>
                    <a:pt x="334" y="1878"/>
                  </a:lnTo>
                  <a:lnTo>
                    <a:pt x="329" y="1877"/>
                  </a:lnTo>
                  <a:lnTo>
                    <a:pt x="325" y="1874"/>
                  </a:lnTo>
                  <a:lnTo>
                    <a:pt x="320" y="1872"/>
                  </a:lnTo>
                  <a:lnTo>
                    <a:pt x="317" y="1869"/>
                  </a:lnTo>
                  <a:lnTo>
                    <a:pt x="315" y="1866"/>
                  </a:lnTo>
                  <a:lnTo>
                    <a:pt x="312" y="1860"/>
                  </a:lnTo>
                  <a:lnTo>
                    <a:pt x="309" y="1855"/>
                  </a:lnTo>
                  <a:lnTo>
                    <a:pt x="306" y="1840"/>
                  </a:lnTo>
                  <a:lnTo>
                    <a:pt x="305" y="1820"/>
                  </a:lnTo>
                  <a:lnTo>
                    <a:pt x="303" y="1793"/>
                  </a:lnTo>
                  <a:lnTo>
                    <a:pt x="302" y="1760"/>
                  </a:lnTo>
                  <a:lnTo>
                    <a:pt x="300" y="1671"/>
                  </a:lnTo>
                  <a:lnTo>
                    <a:pt x="294" y="1547"/>
                  </a:lnTo>
                  <a:lnTo>
                    <a:pt x="274" y="1114"/>
                  </a:lnTo>
                  <a:lnTo>
                    <a:pt x="270" y="1091"/>
                  </a:lnTo>
                  <a:lnTo>
                    <a:pt x="267" y="1063"/>
                  </a:lnTo>
                  <a:lnTo>
                    <a:pt x="265" y="1033"/>
                  </a:lnTo>
                  <a:lnTo>
                    <a:pt x="263" y="1004"/>
                  </a:lnTo>
                  <a:lnTo>
                    <a:pt x="262" y="973"/>
                  </a:lnTo>
                  <a:lnTo>
                    <a:pt x="260" y="945"/>
                  </a:lnTo>
                  <a:lnTo>
                    <a:pt x="258" y="919"/>
                  </a:lnTo>
                  <a:lnTo>
                    <a:pt x="257" y="897"/>
                  </a:lnTo>
                  <a:lnTo>
                    <a:pt x="256" y="871"/>
                  </a:lnTo>
                  <a:lnTo>
                    <a:pt x="254" y="844"/>
                  </a:lnTo>
                  <a:lnTo>
                    <a:pt x="252" y="816"/>
                  </a:lnTo>
                  <a:lnTo>
                    <a:pt x="249" y="788"/>
                  </a:lnTo>
                  <a:lnTo>
                    <a:pt x="247" y="760"/>
                  </a:lnTo>
                  <a:lnTo>
                    <a:pt x="243" y="732"/>
                  </a:lnTo>
                  <a:lnTo>
                    <a:pt x="240" y="707"/>
                  </a:lnTo>
                  <a:lnTo>
                    <a:pt x="237" y="686"/>
                  </a:lnTo>
                  <a:lnTo>
                    <a:pt x="234" y="660"/>
                  </a:lnTo>
                  <a:lnTo>
                    <a:pt x="229" y="633"/>
                  </a:lnTo>
                  <a:lnTo>
                    <a:pt x="224" y="605"/>
                  </a:lnTo>
                  <a:lnTo>
                    <a:pt x="219" y="578"/>
                  </a:lnTo>
                  <a:lnTo>
                    <a:pt x="216" y="552"/>
                  </a:lnTo>
                  <a:lnTo>
                    <a:pt x="213" y="527"/>
                  </a:lnTo>
                  <a:lnTo>
                    <a:pt x="210" y="503"/>
                  </a:lnTo>
                  <a:lnTo>
                    <a:pt x="209" y="481"/>
                  </a:lnTo>
                  <a:close/>
                  <a:moveTo>
                    <a:pt x="86" y="334"/>
                  </a:moveTo>
                  <a:lnTo>
                    <a:pt x="87" y="321"/>
                  </a:lnTo>
                  <a:lnTo>
                    <a:pt x="88" y="309"/>
                  </a:lnTo>
                  <a:lnTo>
                    <a:pt x="90" y="298"/>
                  </a:lnTo>
                  <a:lnTo>
                    <a:pt x="94" y="290"/>
                  </a:lnTo>
                  <a:lnTo>
                    <a:pt x="97" y="281"/>
                  </a:lnTo>
                  <a:lnTo>
                    <a:pt x="102" y="273"/>
                  </a:lnTo>
                  <a:lnTo>
                    <a:pt x="109" y="267"/>
                  </a:lnTo>
                  <a:lnTo>
                    <a:pt x="117" y="260"/>
                  </a:lnTo>
                  <a:lnTo>
                    <a:pt x="126" y="256"/>
                  </a:lnTo>
                  <a:lnTo>
                    <a:pt x="137" y="253"/>
                  </a:lnTo>
                  <a:lnTo>
                    <a:pt x="149" y="249"/>
                  </a:lnTo>
                  <a:lnTo>
                    <a:pt x="162" y="247"/>
                  </a:lnTo>
                  <a:lnTo>
                    <a:pt x="177" y="246"/>
                  </a:lnTo>
                  <a:lnTo>
                    <a:pt x="193" y="246"/>
                  </a:lnTo>
                  <a:lnTo>
                    <a:pt x="212" y="247"/>
                  </a:lnTo>
                  <a:lnTo>
                    <a:pt x="232" y="248"/>
                  </a:lnTo>
                  <a:lnTo>
                    <a:pt x="252" y="250"/>
                  </a:lnTo>
                  <a:lnTo>
                    <a:pt x="275" y="253"/>
                  </a:lnTo>
                  <a:lnTo>
                    <a:pt x="299" y="255"/>
                  </a:lnTo>
                  <a:lnTo>
                    <a:pt x="325" y="257"/>
                  </a:lnTo>
                  <a:lnTo>
                    <a:pt x="351" y="259"/>
                  </a:lnTo>
                  <a:lnTo>
                    <a:pt x="376" y="261"/>
                  </a:lnTo>
                  <a:lnTo>
                    <a:pt x="399" y="265"/>
                  </a:lnTo>
                  <a:lnTo>
                    <a:pt x="422" y="268"/>
                  </a:lnTo>
                  <a:lnTo>
                    <a:pt x="832" y="285"/>
                  </a:lnTo>
                  <a:lnTo>
                    <a:pt x="921" y="284"/>
                  </a:lnTo>
                  <a:lnTo>
                    <a:pt x="1007" y="281"/>
                  </a:lnTo>
                  <a:lnTo>
                    <a:pt x="1091" y="278"/>
                  </a:lnTo>
                  <a:lnTo>
                    <a:pt x="1175" y="272"/>
                  </a:lnTo>
                  <a:lnTo>
                    <a:pt x="1258" y="268"/>
                  </a:lnTo>
                  <a:lnTo>
                    <a:pt x="1343" y="265"/>
                  </a:lnTo>
                  <a:lnTo>
                    <a:pt x="1430" y="261"/>
                  </a:lnTo>
                  <a:lnTo>
                    <a:pt x="1518" y="260"/>
                  </a:lnTo>
                  <a:lnTo>
                    <a:pt x="1535" y="285"/>
                  </a:lnTo>
                  <a:lnTo>
                    <a:pt x="1547" y="304"/>
                  </a:lnTo>
                  <a:lnTo>
                    <a:pt x="1551" y="310"/>
                  </a:lnTo>
                  <a:lnTo>
                    <a:pt x="1554" y="317"/>
                  </a:lnTo>
                  <a:lnTo>
                    <a:pt x="1557" y="322"/>
                  </a:lnTo>
                  <a:lnTo>
                    <a:pt x="1557" y="328"/>
                  </a:lnTo>
                  <a:lnTo>
                    <a:pt x="1557" y="333"/>
                  </a:lnTo>
                  <a:lnTo>
                    <a:pt x="1554" y="339"/>
                  </a:lnTo>
                  <a:lnTo>
                    <a:pt x="1551" y="345"/>
                  </a:lnTo>
                  <a:lnTo>
                    <a:pt x="1547" y="352"/>
                  </a:lnTo>
                  <a:lnTo>
                    <a:pt x="1535" y="370"/>
                  </a:lnTo>
                  <a:lnTo>
                    <a:pt x="1518" y="395"/>
                  </a:lnTo>
                  <a:lnTo>
                    <a:pt x="1459" y="395"/>
                  </a:lnTo>
                  <a:lnTo>
                    <a:pt x="1403" y="394"/>
                  </a:lnTo>
                  <a:lnTo>
                    <a:pt x="1349" y="392"/>
                  </a:lnTo>
                  <a:lnTo>
                    <a:pt x="1296" y="389"/>
                  </a:lnTo>
                  <a:lnTo>
                    <a:pt x="1244" y="387"/>
                  </a:lnTo>
                  <a:lnTo>
                    <a:pt x="1191" y="385"/>
                  </a:lnTo>
                  <a:lnTo>
                    <a:pt x="1136" y="384"/>
                  </a:lnTo>
                  <a:lnTo>
                    <a:pt x="1077" y="383"/>
                  </a:lnTo>
                  <a:lnTo>
                    <a:pt x="1015" y="383"/>
                  </a:lnTo>
                  <a:lnTo>
                    <a:pt x="955" y="384"/>
                  </a:lnTo>
                  <a:lnTo>
                    <a:pt x="895" y="384"/>
                  </a:lnTo>
                  <a:lnTo>
                    <a:pt x="835" y="385"/>
                  </a:lnTo>
                  <a:lnTo>
                    <a:pt x="777" y="386"/>
                  </a:lnTo>
                  <a:lnTo>
                    <a:pt x="718" y="387"/>
                  </a:lnTo>
                  <a:lnTo>
                    <a:pt x="660" y="388"/>
                  </a:lnTo>
                  <a:lnTo>
                    <a:pt x="601" y="389"/>
                  </a:lnTo>
                  <a:lnTo>
                    <a:pt x="543" y="390"/>
                  </a:lnTo>
                  <a:lnTo>
                    <a:pt x="484" y="392"/>
                  </a:lnTo>
                  <a:lnTo>
                    <a:pt x="425" y="393"/>
                  </a:lnTo>
                  <a:lnTo>
                    <a:pt x="366" y="394"/>
                  </a:lnTo>
                  <a:lnTo>
                    <a:pt x="306" y="394"/>
                  </a:lnTo>
                  <a:lnTo>
                    <a:pt x="245" y="395"/>
                  </a:lnTo>
                  <a:lnTo>
                    <a:pt x="185" y="395"/>
                  </a:lnTo>
                  <a:lnTo>
                    <a:pt x="123" y="395"/>
                  </a:lnTo>
                  <a:lnTo>
                    <a:pt x="110" y="380"/>
                  </a:lnTo>
                  <a:lnTo>
                    <a:pt x="98" y="367"/>
                  </a:lnTo>
                  <a:lnTo>
                    <a:pt x="94" y="360"/>
                  </a:lnTo>
                  <a:lnTo>
                    <a:pt x="89" y="352"/>
                  </a:lnTo>
                  <a:lnTo>
                    <a:pt x="87" y="344"/>
                  </a:lnTo>
                  <a:lnTo>
                    <a:pt x="86" y="334"/>
                  </a:lnTo>
                  <a:close/>
                  <a:moveTo>
                    <a:pt x="783" y="89"/>
                  </a:moveTo>
                  <a:lnTo>
                    <a:pt x="820" y="89"/>
                  </a:lnTo>
                  <a:lnTo>
                    <a:pt x="833" y="90"/>
                  </a:lnTo>
                  <a:lnTo>
                    <a:pt x="844" y="91"/>
                  </a:lnTo>
                  <a:lnTo>
                    <a:pt x="855" y="93"/>
                  </a:lnTo>
                  <a:lnTo>
                    <a:pt x="865" y="96"/>
                  </a:lnTo>
                  <a:lnTo>
                    <a:pt x="873" y="101"/>
                  </a:lnTo>
                  <a:lnTo>
                    <a:pt x="881" y="106"/>
                  </a:lnTo>
                  <a:lnTo>
                    <a:pt x="889" y="111"/>
                  </a:lnTo>
                  <a:lnTo>
                    <a:pt x="894" y="118"/>
                  </a:lnTo>
                  <a:lnTo>
                    <a:pt x="900" y="126"/>
                  </a:lnTo>
                  <a:lnTo>
                    <a:pt x="905" y="134"/>
                  </a:lnTo>
                  <a:lnTo>
                    <a:pt x="909" y="143"/>
                  </a:lnTo>
                  <a:lnTo>
                    <a:pt x="912" y="153"/>
                  </a:lnTo>
                  <a:lnTo>
                    <a:pt x="915" y="164"/>
                  </a:lnTo>
                  <a:lnTo>
                    <a:pt x="917" y="174"/>
                  </a:lnTo>
                  <a:lnTo>
                    <a:pt x="918" y="186"/>
                  </a:lnTo>
                  <a:lnTo>
                    <a:pt x="918" y="199"/>
                  </a:lnTo>
                  <a:lnTo>
                    <a:pt x="735" y="199"/>
                  </a:lnTo>
                  <a:lnTo>
                    <a:pt x="728" y="199"/>
                  </a:lnTo>
                  <a:lnTo>
                    <a:pt x="723" y="198"/>
                  </a:lnTo>
                  <a:lnTo>
                    <a:pt x="717" y="196"/>
                  </a:lnTo>
                  <a:lnTo>
                    <a:pt x="713" y="194"/>
                  </a:lnTo>
                  <a:lnTo>
                    <a:pt x="710" y="192"/>
                  </a:lnTo>
                  <a:lnTo>
                    <a:pt x="707" y="189"/>
                  </a:lnTo>
                  <a:lnTo>
                    <a:pt x="705" y="185"/>
                  </a:lnTo>
                  <a:lnTo>
                    <a:pt x="704" y="182"/>
                  </a:lnTo>
                  <a:lnTo>
                    <a:pt x="704" y="178"/>
                  </a:lnTo>
                  <a:lnTo>
                    <a:pt x="704" y="173"/>
                  </a:lnTo>
                  <a:lnTo>
                    <a:pt x="705" y="169"/>
                  </a:lnTo>
                  <a:lnTo>
                    <a:pt x="706" y="165"/>
                  </a:lnTo>
                  <a:lnTo>
                    <a:pt x="711" y="154"/>
                  </a:lnTo>
                  <a:lnTo>
                    <a:pt x="716" y="144"/>
                  </a:lnTo>
                  <a:lnTo>
                    <a:pt x="723" y="134"/>
                  </a:lnTo>
                  <a:lnTo>
                    <a:pt x="731" y="123"/>
                  </a:lnTo>
                  <a:lnTo>
                    <a:pt x="740" y="115"/>
                  </a:lnTo>
                  <a:lnTo>
                    <a:pt x="749" y="106"/>
                  </a:lnTo>
                  <a:lnTo>
                    <a:pt x="758" y="100"/>
                  </a:lnTo>
                  <a:lnTo>
                    <a:pt x="767" y="94"/>
                  </a:lnTo>
                  <a:lnTo>
                    <a:pt x="776" y="90"/>
                  </a:lnTo>
                  <a:lnTo>
                    <a:pt x="783" y="89"/>
                  </a:lnTo>
                  <a:close/>
                  <a:moveTo>
                    <a:pt x="612" y="187"/>
                  </a:moveTo>
                  <a:lnTo>
                    <a:pt x="548" y="186"/>
                  </a:lnTo>
                  <a:lnTo>
                    <a:pt x="486" y="183"/>
                  </a:lnTo>
                  <a:lnTo>
                    <a:pt x="429" y="179"/>
                  </a:lnTo>
                  <a:lnTo>
                    <a:pt x="371" y="174"/>
                  </a:lnTo>
                  <a:lnTo>
                    <a:pt x="315" y="170"/>
                  </a:lnTo>
                  <a:lnTo>
                    <a:pt x="257" y="166"/>
                  </a:lnTo>
                  <a:lnTo>
                    <a:pt x="198" y="164"/>
                  </a:lnTo>
                  <a:lnTo>
                    <a:pt x="135" y="163"/>
                  </a:lnTo>
                  <a:lnTo>
                    <a:pt x="121" y="164"/>
                  </a:lnTo>
                  <a:lnTo>
                    <a:pt x="108" y="166"/>
                  </a:lnTo>
                  <a:lnTo>
                    <a:pt x="95" y="170"/>
                  </a:lnTo>
                  <a:lnTo>
                    <a:pt x="82" y="176"/>
                  </a:lnTo>
                  <a:lnTo>
                    <a:pt x="71" y="182"/>
                  </a:lnTo>
                  <a:lnTo>
                    <a:pt x="59" y="191"/>
                  </a:lnTo>
                  <a:lnTo>
                    <a:pt x="49" y="201"/>
                  </a:lnTo>
                  <a:lnTo>
                    <a:pt x="39" y="212"/>
                  </a:lnTo>
                  <a:lnTo>
                    <a:pt x="31" y="224"/>
                  </a:lnTo>
                  <a:lnTo>
                    <a:pt x="23" y="238"/>
                  </a:lnTo>
                  <a:lnTo>
                    <a:pt x="17" y="254"/>
                  </a:lnTo>
                  <a:lnTo>
                    <a:pt x="11" y="270"/>
                  </a:lnTo>
                  <a:lnTo>
                    <a:pt x="7" y="287"/>
                  </a:lnTo>
                  <a:lnTo>
                    <a:pt x="4" y="306"/>
                  </a:lnTo>
                  <a:lnTo>
                    <a:pt x="1" y="325"/>
                  </a:lnTo>
                  <a:lnTo>
                    <a:pt x="0" y="346"/>
                  </a:lnTo>
                  <a:lnTo>
                    <a:pt x="1" y="362"/>
                  </a:lnTo>
                  <a:lnTo>
                    <a:pt x="5" y="376"/>
                  </a:lnTo>
                  <a:lnTo>
                    <a:pt x="9" y="389"/>
                  </a:lnTo>
                  <a:lnTo>
                    <a:pt x="16" y="401"/>
                  </a:lnTo>
                  <a:lnTo>
                    <a:pt x="22" y="412"/>
                  </a:lnTo>
                  <a:lnTo>
                    <a:pt x="31" y="422"/>
                  </a:lnTo>
                  <a:lnTo>
                    <a:pt x="39" y="431"/>
                  </a:lnTo>
                  <a:lnTo>
                    <a:pt x="49" y="438"/>
                  </a:lnTo>
                  <a:lnTo>
                    <a:pt x="69" y="453"/>
                  </a:lnTo>
                  <a:lnTo>
                    <a:pt x="88" y="468"/>
                  </a:lnTo>
                  <a:lnTo>
                    <a:pt x="97" y="475"/>
                  </a:lnTo>
                  <a:lnTo>
                    <a:pt x="104" y="483"/>
                  </a:lnTo>
                  <a:lnTo>
                    <a:pt x="111" y="490"/>
                  </a:lnTo>
                  <a:lnTo>
                    <a:pt x="117" y="499"/>
                  </a:lnTo>
                  <a:lnTo>
                    <a:pt x="120" y="507"/>
                  </a:lnTo>
                  <a:lnTo>
                    <a:pt x="123" y="516"/>
                  </a:lnTo>
                  <a:lnTo>
                    <a:pt x="126" y="529"/>
                  </a:lnTo>
                  <a:lnTo>
                    <a:pt x="129" y="545"/>
                  </a:lnTo>
                  <a:lnTo>
                    <a:pt x="136" y="582"/>
                  </a:lnTo>
                  <a:lnTo>
                    <a:pt x="143" y="627"/>
                  </a:lnTo>
                  <a:lnTo>
                    <a:pt x="150" y="679"/>
                  </a:lnTo>
                  <a:lnTo>
                    <a:pt x="157" y="736"/>
                  </a:lnTo>
                  <a:lnTo>
                    <a:pt x="163" y="796"/>
                  </a:lnTo>
                  <a:lnTo>
                    <a:pt x="170" y="859"/>
                  </a:lnTo>
                  <a:lnTo>
                    <a:pt x="175" y="922"/>
                  </a:lnTo>
                  <a:lnTo>
                    <a:pt x="180" y="985"/>
                  </a:lnTo>
                  <a:lnTo>
                    <a:pt x="185" y="1046"/>
                  </a:lnTo>
                  <a:lnTo>
                    <a:pt x="189" y="1103"/>
                  </a:lnTo>
                  <a:lnTo>
                    <a:pt x="192" y="1155"/>
                  </a:lnTo>
                  <a:lnTo>
                    <a:pt x="194" y="1200"/>
                  </a:lnTo>
                  <a:lnTo>
                    <a:pt x="196" y="1237"/>
                  </a:lnTo>
                  <a:lnTo>
                    <a:pt x="197" y="1265"/>
                  </a:lnTo>
                  <a:lnTo>
                    <a:pt x="220" y="1791"/>
                  </a:lnTo>
                  <a:lnTo>
                    <a:pt x="219" y="1845"/>
                  </a:lnTo>
                  <a:lnTo>
                    <a:pt x="219" y="1887"/>
                  </a:lnTo>
                  <a:lnTo>
                    <a:pt x="220" y="1896"/>
                  </a:lnTo>
                  <a:lnTo>
                    <a:pt x="223" y="1905"/>
                  </a:lnTo>
                  <a:lnTo>
                    <a:pt x="225" y="1912"/>
                  </a:lnTo>
                  <a:lnTo>
                    <a:pt x="228" y="1920"/>
                  </a:lnTo>
                  <a:lnTo>
                    <a:pt x="232" y="1926"/>
                  </a:lnTo>
                  <a:lnTo>
                    <a:pt x="237" y="1932"/>
                  </a:lnTo>
                  <a:lnTo>
                    <a:pt x="243" y="1938"/>
                  </a:lnTo>
                  <a:lnTo>
                    <a:pt x="251" y="1943"/>
                  </a:lnTo>
                  <a:lnTo>
                    <a:pt x="260" y="1948"/>
                  </a:lnTo>
                  <a:lnTo>
                    <a:pt x="269" y="1951"/>
                  </a:lnTo>
                  <a:lnTo>
                    <a:pt x="280" y="1956"/>
                  </a:lnTo>
                  <a:lnTo>
                    <a:pt x="293" y="1959"/>
                  </a:lnTo>
                  <a:lnTo>
                    <a:pt x="307" y="1962"/>
                  </a:lnTo>
                  <a:lnTo>
                    <a:pt x="324" y="1964"/>
                  </a:lnTo>
                  <a:lnTo>
                    <a:pt x="342" y="1967"/>
                  </a:lnTo>
                  <a:lnTo>
                    <a:pt x="361" y="1969"/>
                  </a:lnTo>
                  <a:lnTo>
                    <a:pt x="407" y="1972"/>
                  </a:lnTo>
                  <a:lnTo>
                    <a:pt x="461" y="1973"/>
                  </a:lnTo>
                  <a:lnTo>
                    <a:pt x="526" y="1974"/>
                  </a:lnTo>
                  <a:lnTo>
                    <a:pt x="600" y="1975"/>
                  </a:lnTo>
                  <a:lnTo>
                    <a:pt x="1261" y="1975"/>
                  </a:lnTo>
                  <a:lnTo>
                    <a:pt x="1276" y="1974"/>
                  </a:lnTo>
                  <a:lnTo>
                    <a:pt x="1289" y="1973"/>
                  </a:lnTo>
                  <a:lnTo>
                    <a:pt x="1301" y="1970"/>
                  </a:lnTo>
                  <a:lnTo>
                    <a:pt x="1309" y="1966"/>
                  </a:lnTo>
                  <a:lnTo>
                    <a:pt x="1317" y="1961"/>
                  </a:lnTo>
                  <a:lnTo>
                    <a:pt x="1323" y="1955"/>
                  </a:lnTo>
                  <a:lnTo>
                    <a:pt x="1328" y="1947"/>
                  </a:lnTo>
                  <a:lnTo>
                    <a:pt x="1331" y="1939"/>
                  </a:lnTo>
                  <a:lnTo>
                    <a:pt x="1333" y="1930"/>
                  </a:lnTo>
                  <a:lnTo>
                    <a:pt x="1335" y="1920"/>
                  </a:lnTo>
                  <a:lnTo>
                    <a:pt x="1335" y="1909"/>
                  </a:lnTo>
                  <a:lnTo>
                    <a:pt x="1335" y="1897"/>
                  </a:lnTo>
                  <a:lnTo>
                    <a:pt x="1335" y="1870"/>
                  </a:lnTo>
                  <a:lnTo>
                    <a:pt x="1334" y="1841"/>
                  </a:lnTo>
                  <a:lnTo>
                    <a:pt x="1334" y="1806"/>
                  </a:lnTo>
                  <a:lnTo>
                    <a:pt x="1335" y="1770"/>
                  </a:lnTo>
                  <a:lnTo>
                    <a:pt x="1338" y="1731"/>
                  </a:lnTo>
                  <a:lnTo>
                    <a:pt x="1340" y="1690"/>
                  </a:lnTo>
                  <a:lnTo>
                    <a:pt x="1348" y="1602"/>
                  </a:lnTo>
                  <a:lnTo>
                    <a:pt x="1358" y="1507"/>
                  </a:lnTo>
                  <a:lnTo>
                    <a:pt x="1371" y="1409"/>
                  </a:lnTo>
                  <a:lnTo>
                    <a:pt x="1386" y="1307"/>
                  </a:lnTo>
                  <a:lnTo>
                    <a:pt x="1402" y="1203"/>
                  </a:lnTo>
                  <a:lnTo>
                    <a:pt x="1418" y="1100"/>
                  </a:lnTo>
                  <a:lnTo>
                    <a:pt x="1434" y="999"/>
                  </a:lnTo>
                  <a:lnTo>
                    <a:pt x="1450" y="902"/>
                  </a:lnTo>
                  <a:lnTo>
                    <a:pt x="1464" y="809"/>
                  </a:lnTo>
                  <a:lnTo>
                    <a:pt x="1479" y="724"/>
                  </a:lnTo>
                  <a:lnTo>
                    <a:pt x="1489" y="647"/>
                  </a:lnTo>
                  <a:lnTo>
                    <a:pt x="1498" y="578"/>
                  </a:lnTo>
                  <a:lnTo>
                    <a:pt x="1501" y="549"/>
                  </a:lnTo>
                  <a:lnTo>
                    <a:pt x="1503" y="523"/>
                  </a:lnTo>
                  <a:lnTo>
                    <a:pt x="1506" y="500"/>
                  </a:lnTo>
                  <a:lnTo>
                    <a:pt x="1506" y="481"/>
                  </a:lnTo>
                  <a:lnTo>
                    <a:pt x="1519" y="479"/>
                  </a:lnTo>
                  <a:lnTo>
                    <a:pt x="1532" y="476"/>
                  </a:lnTo>
                  <a:lnTo>
                    <a:pt x="1544" y="473"/>
                  </a:lnTo>
                  <a:lnTo>
                    <a:pt x="1556" y="469"/>
                  </a:lnTo>
                  <a:lnTo>
                    <a:pt x="1565" y="463"/>
                  </a:lnTo>
                  <a:lnTo>
                    <a:pt x="1576" y="457"/>
                  </a:lnTo>
                  <a:lnTo>
                    <a:pt x="1585" y="450"/>
                  </a:lnTo>
                  <a:lnTo>
                    <a:pt x="1593" y="443"/>
                  </a:lnTo>
                  <a:lnTo>
                    <a:pt x="1601" y="434"/>
                  </a:lnTo>
                  <a:lnTo>
                    <a:pt x="1609" y="425"/>
                  </a:lnTo>
                  <a:lnTo>
                    <a:pt x="1615" y="415"/>
                  </a:lnTo>
                  <a:lnTo>
                    <a:pt x="1621" y="406"/>
                  </a:lnTo>
                  <a:lnTo>
                    <a:pt x="1626" y="396"/>
                  </a:lnTo>
                  <a:lnTo>
                    <a:pt x="1629" y="385"/>
                  </a:lnTo>
                  <a:lnTo>
                    <a:pt x="1634" y="374"/>
                  </a:lnTo>
                  <a:lnTo>
                    <a:pt x="1636" y="363"/>
                  </a:lnTo>
                  <a:lnTo>
                    <a:pt x="1638" y="351"/>
                  </a:lnTo>
                  <a:lnTo>
                    <a:pt x="1639" y="341"/>
                  </a:lnTo>
                  <a:lnTo>
                    <a:pt x="1639" y="329"/>
                  </a:lnTo>
                  <a:lnTo>
                    <a:pt x="1639" y="317"/>
                  </a:lnTo>
                  <a:lnTo>
                    <a:pt x="1638" y="306"/>
                  </a:lnTo>
                  <a:lnTo>
                    <a:pt x="1636" y="294"/>
                  </a:lnTo>
                  <a:lnTo>
                    <a:pt x="1633" y="283"/>
                  </a:lnTo>
                  <a:lnTo>
                    <a:pt x="1629" y="271"/>
                  </a:lnTo>
                  <a:lnTo>
                    <a:pt x="1625" y="261"/>
                  </a:lnTo>
                  <a:lnTo>
                    <a:pt x="1619" y="250"/>
                  </a:lnTo>
                  <a:lnTo>
                    <a:pt x="1613" y="240"/>
                  </a:lnTo>
                  <a:lnTo>
                    <a:pt x="1605" y="231"/>
                  </a:lnTo>
                  <a:lnTo>
                    <a:pt x="1598" y="221"/>
                  </a:lnTo>
                  <a:lnTo>
                    <a:pt x="1589" y="212"/>
                  </a:lnTo>
                  <a:lnTo>
                    <a:pt x="1579" y="205"/>
                  </a:lnTo>
                  <a:lnTo>
                    <a:pt x="1570" y="197"/>
                  </a:lnTo>
                  <a:lnTo>
                    <a:pt x="1562" y="193"/>
                  </a:lnTo>
                  <a:lnTo>
                    <a:pt x="1554" y="189"/>
                  </a:lnTo>
                  <a:lnTo>
                    <a:pt x="1546" y="185"/>
                  </a:lnTo>
                  <a:lnTo>
                    <a:pt x="1536" y="183"/>
                  </a:lnTo>
                  <a:lnTo>
                    <a:pt x="1516" y="179"/>
                  </a:lnTo>
                  <a:lnTo>
                    <a:pt x="1495" y="176"/>
                  </a:lnTo>
                  <a:lnTo>
                    <a:pt x="1471" y="173"/>
                  </a:lnTo>
                  <a:lnTo>
                    <a:pt x="1446" y="172"/>
                  </a:lnTo>
                  <a:lnTo>
                    <a:pt x="1420" y="173"/>
                  </a:lnTo>
                  <a:lnTo>
                    <a:pt x="1394" y="174"/>
                  </a:lnTo>
                  <a:lnTo>
                    <a:pt x="1342" y="178"/>
                  </a:lnTo>
                  <a:lnTo>
                    <a:pt x="1292" y="182"/>
                  </a:lnTo>
                  <a:lnTo>
                    <a:pt x="1249" y="185"/>
                  </a:lnTo>
                  <a:lnTo>
                    <a:pt x="1213" y="187"/>
                  </a:lnTo>
                  <a:lnTo>
                    <a:pt x="1187" y="187"/>
                  </a:lnTo>
                  <a:lnTo>
                    <a:pt x="1161" y="187"/>
                  </a:lnTo>
                  <a:lnTo>
                    <a:pt x="1135" y="187"/>
                  </a:lnTo>
                  <a:lnTo>
                    <a:pt x="1109" y="187"/>
                  </a:lnTo>
                  <a:lnTo>
                    <a:pt x="1083" y="187"/>
                  </a:lnTo>
                  <a:lnTo>
                    <a:pt x="1056" y="187"/>
                  </a:lnTo>
                  <a:lnTo>
                    <a:pt x="1030" y="187"/>
                  </a:lnTo>
                  <a:lnTo>
                    <a:pt x="1003" y="187"/>
                  </a:lnTo>
                  <a:lnTo>
                    <a:pt x="1003" y="168"/>
                  </a:lnTo>
                  <a:lnTo>
                    <a:pt x="1000" y="151"/>
                  </a:lnTo>
                  <a:lnTo>
                    <a:pt x="996" y="133"/>
                  </a:lnTo>
                  <a:lnTo>
                    <a:pt x="990" y="117"/>
                  </a:lnTo>
                  <a:lnTo>
                    <a:pt x="983" y="102"/>
                  </a:lnTo>
                  <a:lnTo>
                    <a:pt x="974" y="88"/>
                  </a:lnTo>
                  <a:lnTo>
                    <a:pt x="963" y="73"/>
                  </a:lnTo>
                  <a:lnTo>
                    <a:pt x="953" y="60"/>
                  </a:lnTo>
                  <a:lnTo>
                    <a:pt x="941" y="50"/>
                  </a:lnTo>
                  <a:lnTo>
                    <a:pt x="926" y="39"/>
                  </a:lnTo>
                  <a:lnTo>
                    <a:pt x="912" y="29"/>
                  </a:lnTo>
                  <a:lnTo>
                    <a:pt x="898" y="21"/>
                  </a:lnTo>
                  <a:lnTo>
                    <a:pt x="883" y="15"/>
                  </a:lnTo>
                  <a:lnTo>
                    <a:pt x="867" y="8"/>
                  </a:lnTo>
                  <a:lnTo>
                    <a:pt x="851" y="4"/>
                  </a:lnTo>
                  <a:lnTo>
                    <a:pt x="834" y="2"/>
                  </a:lnTo>
                  <a:lnTo>
                    <a:pt x="817" y="0"/>
                  </a:lnTo>
                  <a:lnTo>
                    <a:pt x="800" y="1"/>
                  </a:lnTo>
                  <a:lnTo>
                    <a:pt x="783" y="2"/>
                  </a:lnTo>
                  <a:lnTo>
                    <a:pt x="766" y="5"/>
                  </a:lnTo>
                  <a:lnTo>
                    <a:pt x="750" y="9"/>
                  </a:lnTo>
                  <a:lnTo>
                    <a:pt x="733" y="17"/>
                  </a:lnTo>
                  <a:lnTo>
                    <a:pt x="717" y="25"/>
                  </a:lnTo>
                  <a:lnTo>
                    <a:pt x="702" y="36"/>
                  </a:lnTo>
                  <a:lnTo>
                    <a:pt x="688" y="47"/>
                  </a:lnTo>
                  <a:lnTo>
                    <a:pt x="674" y="60"/>
                  </a:lnTo>
                  <a:lnTo>
                    <a:pt x="661" y="77"/>
                  </a:lnTo>
                  <a:lnTo>
                    <a:pt x="649" y="94"/>
                  </a:lnTo>
                  <a:lnTo>
                    <a:pt x="638" y="115"/>
                  </a:lnTo>
                  <a:lnTo>
                    <a:pt x="628" y="136"/>
                  </a:lnTo>
                  <a:lnTo>
                    <a:pt x="620" y="160"/>
                  </a:lnTo>
                  <a:lnTo>
                    <a:pt x="612" y="18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75"/>
            <p:cNvSpPr>
              <a:spLocks noEditPoints="1"/>
            </p:cNvSpPr>
            <p:nvPr/>
          </p:nvSpPr>
          <p:spPr bwMode="auto">
            <a:xfrm>
              <a:off x="8897938" y="209550"/>
              <a:ext cx="103188" cy="506413"/>
            </a:xfrm>
            <a:custGeom>
              <a:avLst/>
              <a:gdLst>
                <a:gd name="T0" fmla="*/ 98 w 260"/>
                <a:gd name="T1" fmla="*/ 151 h 1278"/>
                <a:gd name="T2" fmla="*/ 106 w 260"/>
                <a:gd name="T3" fmla="*/ 221 h 1278"/>
                <a:gd name="T4" fmla="*/ 138 w 260"/>
                <a:gd name="T5" fmla="*/ 416 h 1278"/>
                <a:gd name="T6" fmla="*/ 155 w 260"/>
                <a:gd name="T7" fmla="*/ 553 h 1278"/>
                <a:gd name="T8" fmla="*/ 159 w 260"/>
                <a:gd name="T9" fmla="*/ 1139 h 1278"/>
                <a:gd name="T10" fmla="*/ 152 w 260"/>
                <a:gd name="T11" fmla="*/ 1073 h 1278"/>
                <a:gd name="T12" fmla="*/ 122 w 260"/>
                <a:gd name="T13" fmla="*/ 858 h 1278"/>
                <a:gd name="T14" fmla="*/ 102 w 260"/>
                <a:gd name="T15" fmla="*/ 692 h 1278"/>
                <a:gd name="T16" fmla="*/ 88 w 260"/>
                <a:gd name="T17" fmla="*/ 518 h 1278"/>
                <a:gd name="T18" fmla="*/ 86 w 260"/>
                <a:gd name="T19" fmla="*/ 371 h 1278"/>
                <a:gd name="T20" fmla="*/ 86 w 260"/>
                <a:gd name="T21" fmla="*/ 270 h 1278"/>
                <a:gd name="T22" fmla="*/ 86 w 260"/>
                <a:gd name="T23" fmla="*/ 169 h 1278"/>
                <a:gd name="T24" fmla="*/ 0 w 260"/>
                <a:gd name="T25" fmla="*/ 258 h 1278"/>
                <a:gd name="T26" fmla="*/ 2 w 260"/>
                <a:gd name="T27" fmla="*/ 424 h 1278"/>
                <a:gd name="T28" fmla="*/ 9 w 260"/>
                <a:gd name="T29" fmla="*/ 605 h 1278"/>
                <a:gd name="T30" fmla="*/ 21 w 260"/>
                <a:gd name="T31" fmla="*/ 787 h 1278"/>
                <a:gd name="T32" fmla="*/ 41 w 260"/>
                <a:gd name="T33" fmla="*/ 959 h 1278"/>
                <a:gd name="T34" fmla="*/ 72 w 260"/>
                <a:gd name="T35" fmla="*/ 1104 h 1278"/>
                <a:gd name="T36" fmla="*/ 102 w 260"/>
                <a:gd name="T37" fmla="*/ 1193 h 1278"/>
                <a:gd name="T38" fmla="*/ 121 w 260"/>
                <a:gd name="T39" fmla="*/ 1230 h 1278"/>
                <a:gd name="T40" fmla="*/ 139 w 260"/>
                <a:gd name="T41" fmla="*/ 1256 h 1278"/>
                <a:gd name="T42" fmla="*/ 157 w 260"/>
                <a:gd name="T43" fmla="*/ 1272 h 1278"/>
                <a:gd name="T44" fmla="*/ 175 w 260"/>
                <a:gd name="T45" fmla="*/ 1277 h 1278"/>
                <a:gd name="T46" fmla="*/ 191 w 260"/>
                <a:gd name="T47" fmla="*/ 1276 h 1278"/>
                <a:gd name="T48" fmla="*/ 206 w 260"/>
                <a:gd name="T49" fmla="*/ 1266 h 1278"/>
                <a:gd name="T50" fmla="*/ 227 w 260"/>
                <a:gd name="T51" fmla="*/ 1239 h 1278"/>
                <a:gd name="T52" fmla="*/ 244 w 260"/>
                <a:gd name="T53" fmla="*/ 1191 h 1278"/>
                <a:gd name="T54" fmla="*/ 254 w 260"/>
                <a:gd name="T55" fmla="*/ 1132 h 1278"/>
                <a:gd name="T56" fmla="*/ 260 w 260"/>
                <a:gd name="T57" fmla="*/ 972 h 1278"/>
                <a:gd name="T58" fmla="*/ 254 w 260"/>
                <a:gd name="T59" fmla="*/ 784 h 1278"/>
                <a:gd name="T60" fmla="*/ 241 w 260"/>
                <a:gd name="T61" fmla="*/ 599 h 1278"/>
                <a:gd name="T62" fmla="*/ 227 w 260"/>
                <a:gd name="T63" fmla="*/ 442 h 1278"/>
                <a:gd name="T64" fmla="*/ 213 w 260"/>
                <a:gd name="T65" fmla="*/ 320 h 1278"/>
                <a:gd name="T66" fmla="*/ 194 w 260"/>
                <a:gd name="T67" fmla="*/ 206 h 1278"/>
                <a:gd name="T68" fmla="*/ 172 w 260"/>
                <a:gd name="T69" fmla="*/ 122 h 1278"/>
                <a:gd name="T70" fmla="*/ 151 w 260"/>
                <a:gd name="T71" fmla="*/ 74 h 1278"/>
                <a:gd name="T72" fmla="*/ 131 w 260"/>
                <a:gd name="T73" fmla="*/ 43 h 1278"/>
                <a:gd name="T74" fmla="*/ 109 w 260"/>
                <a:gd name="T75" fmla="*/ 19 h 1278"/>
                <a:gd name="T76" fmla="*/ 83 w 260"/>
                <a:gd name="T77" fmla="*/ 4 h 1278"/>
                <a:gd name="T78" fmla="*/ 51 w 260"/>
                <a:gd name="T79" fmla="*/ 18 h 1278"/>
                <a:gd name="T80" fmla="*/ 27 w 260"/>
                <a:gd name="T81" fmla="*/ 49 h 1278"/>
                <a:gd name="T82" fmla="*/ 12 w 260"/>
                <a:gd name="T83" fmla="*/ 86 h 1278"/>
                <a:gd name="T84" fmla="*/ 3 w 260"/>
                <a:gd name="T85" fmla="*/ 129 h 1278"/>
                <a:gd name="T86" fmla="*/ 0 w 260"/>
                <a:gd name="T87" fmla="*/ 209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1278">
                  <a:moveTo>
                    <a:pt x="86" y="135"/>
                  </a:moveTo>
                  <a:lnTo>
                    <a:pt x="98" y="135"/>
                  </a:lnTo>
                  <a:lnTo>
                    <a:pt x="98" y="151"/>
                  </a:lnTo>
                  <a:lnTo>
                    <a:pt x="100" y="171"/>
                  </a:lnTo>
                  <a:lnTo>
                    <a:pt x="103" y="195"/>
                  </a:lnTo>
                  <a:lnTo>
                    <a:pt x="106" y="221"/>
                  </a:lnTo>
                  <a:lnTo>
                    <a:pt x="116" y="281"/>
                  </a:lnTo>
                  <a:lnTo>
                    <a:pt x="127" y="347"/>
                  </a:lnTo>
                  <a:lnTo>
                    <a:pt x="138" y="416"/>
                  </a:lnTo>
                  <a:lnTo>
                    <a:pt x="148" y="486"/>
                  </a:lnTo>
                  <a:lnTo>
                    <a:pt x="152" y="520"/>
                  </a:lnTo>
                  <a:lnTo>
                    <a:pt x="155" y="553"/>
                  </a:lnTo>
                  <a:lnTo>
                    <a:pt x="157" y="583"/>
                  </a:lnTo>
                  <a:lnTo>
                    <a:pt x="159" y="613"/>
                  </a:lnTo>
                  <a:lnTo>
                    <a:pt x="159" y="1139"/>
                  </a:lnTo>
                  <a:lnTo>
                    <a:pt x="159" y="1124"/>
                  </a:lnTo>
                  <a:lnTo>
                    <a:pt x="155" y="1101"/>
                  </a:lnTo>
                  <a:lnTo>
                    <a:pt x="152" y="1073"/>
                  </a:lnTo>
                  <a:lnTo>
                    <a:pt x="148" y="1038"/>
                  </a:lnTo>
                  <a:lnTo>
                    <a:pt x="136" y="956"/>
                  </a:lnTo>
                  <a:lnTo>
                    <a:pt x="122" y="858"/>
                  </a:lnTo>
                  <a:lnTo>
                    <a:pt x="115" y="804"/>
                  </a:lnTo>
                  <a:lnTo>
                    <a:pt x="109" y="748"/>
                  </a:lnTo>
                  <a:lnTo>
                    <a:pt x="102" y="692"/>
                  </a:lnTo>
                  <a:lnTo>
                    <a:pt x="97" y="634"/>
                  </a:lnTo>
                  <a:lnTo>
                    <a:pt x="92" y="576"/>
                  </a:lnTo>
                  <a:lnTo>
                    <a:pt x="88" y="518"/>
                  </a:lnTo>
                  <a:lnTo>
                    <a:pt x="86" y="461"/>
                  </a:lnTo>
                  <a:lnTo>
                    <a:pt x="86" y="404"/>
                  </a:lnTo>
                  <a:lnTo>
                    <a:pt x="86" y="371"/>
                  </a:lnTo>
                  <a:lnTo>
                    <a:pt x="86" y="337"/>
                  </a:lnTo>
                  <a:lnTo>
                    <a:pt x="86" y="303"/>
                  </a:lnTo>
                  <a:lnTo>
                    <a:pt x="86" y="270"/>
                  </a:lnTo>
                  <a:lnTo>
                    <a:pt x="86" y="236"/>
                  </a:lnTo>
                  <a:lnTo>
                    <a:pt x="86" y="202"/>
                  </a:lnTo>
                  <a:lnTo>
                    <a:pt x="86" y="169"/>
                  </a:lnTo>
                  <a:lnTo>
                    <a:pt x="86" y="135"/>
                  </a:lnTo>
                  <a:close/>
                  <a:moveTo>
                    <a:pt x="0" y="209"/>
                  </a:moveTo>
                  <a:lnTo>
                    <a:pt x="0" y="258"/>
                  </a:lnTo>
                  <a:lnTo>
                    <a:pt x="0" y="311"/>
                  </a:lnTo>
                  <a:lnTo>
                    <a:pt x="1" y="366"/>
                  </a:lnTo>
                  <a:lnTo>
                    <a:pt x="2" y="424"/>
                  </a:lnTo>
                  <a:lnTo>
                    <a:pt x="3" y="484"/>
                  </a:lnTo>
                  <a:lnTo>
                    <a:pt x="6" y="543"/>
                  </a:lnTo>
                  <a:lnTo>
                    <a:pt x="9" y="605"/>
                  </a:lnTo>
                  <a:lnTo>
                    <a:pt x="12" y="666"/>
                  </a:lnTo>
                  <a:lnTo>
                    <a:pt x="16" y="728"/>
                  </a:lnTo>
                  <a:lnTo>
                    <a:pt x="21" y="787"/>
                  </a:lnTo>
                  <a:lnTo>
                    <a:pt x="26" y="846"/>
                  </a:lnTo>
                  <a:lnTo>
                    <a:pt x="34" y="904"/>
                  </a:lnTo>
                  <a:lnTo>
                    <a:pt x="41" y="959"/>
                  </a:lnTo>
                  <a:lnTo>
                    <a:pt x="50" y="1011"/>
                  </a:lnTo>
                  <a:lnTo>
                    <a:pt x="60" y="1060"/>
                  </a:lnTo>
                  <a:lnTo>
                    <a:pt x="72" y="1104"/>
                  </a:lnTo>
                  <a:lnTo>
                    <a:pt x="84" y="1145"/>
                  </a:lnTo>
                  <a:lnTo>
                    <a:pt x="96" y="1178"/>
                  </a:lnTo>
                  <a:lnTo>
                    <a:pt x="102" y="1193"/>
                  </a:lnTo>
                  <a:lnTo>
                    <a:pt x="109" y="1208"/>
                  </a:lnTo>
                  <a:lnTo>
                    <a:pt x="115" y="1219"/>
                  </a:lnTo>
                  <a:lnTo>
                    <a:pt x="121" y="1230"/>
                  </a:lnTo>
                  <a:lnTo>
                    <a:pt x="127" y="1240"/>
                  </a:lnTo>
                  <a:lnTo>
                    <a:pt x="134" y="1249"/>
                  </a:lnTo>
                  <a:lnTo>
                    <a:pt x="139" y="1256"/>
                  </a:lnTo>
                  <a:lnTo>
                    <a:pt x="146" y="1262"/>
                  </a:lnTo>
                  <a:lnTo>
                    <a:pt x="152" y="1267"/>
                  </a:lnTo>
                  <a:lnTo>
                    <a:pt x="157" y="1272"/>
                  </a:lnTo>
                  <a:lnTo>
                    <a:pt x="164" y="1275"/>
                  </a:lnTo>
                  <a:lnTo>
                    <a:pt x="169" y="1276"/>
                  </a:lnTo>
                  <a:lnTo>
                    <a:pt x="175" y="1277"/>
                  </a:lnTo>
                  <a:lnTo>
                    <a:pt x="180" y="1278"/>
                  </a:lnTo>
                  <a:lnTo>
                    <a:pt x="186" y="1277"/>
                  </a:lnTo>
                  <a:lnTo>
                    <a:pt x="191" y="1276"/>
                  </a:lnTo>
                  <a:lnTo>
                    <a:pt x="196" y="1274"/>
                  </a:lnTo>
                  <a:lnTo>
                    <a:pt x="202" y="1270"/>
                  </a:lnTo>
                  <a:lnTo>
                    <a:pt x="206" y="1266"/>
                  </a:lnTo>
                  <a:lnTo>
                    <a:pt x="211" y="1262"/>
                  </a:lnTo>
                  <a:lnTo>
                    <a:pt x="219" y="1252"/>
                  </a:lnTo>
                  <a:lnTo>
                    <a:pt x="227" y="1239"/>
                  </a:lnTo>
                  <a:lnTo>
                    <a:pt x="233" y="1224"/>
                  </a:lnTo>
                  <a:lnTo>
                    <a:pt x="240" y="1208"/>
                  </a:lnTo>
                  <a:lnTo>
                    <a:pt x="244" y="1191"/>
                  </a:lnTo>
                  <a:lnTo>
                    <a:pt x="247" y="1173"/>
                  </a:lnTo>
                  <a:lnTo>
                    <a:pt x="251" y="1153"/>
                  </a:lnTo>
                  <a:lnTo>
                    <a:pt x="254" y="1132"/>
                  </a:lnTo>
                  <a:lnTo>
                    <a:pt x="257" y="1083"/>
                  </a:lnTo>
                  <a:lnTo>
                    <a:pt x="259" y="1030"/>
                  </a:lnTo>
                  <a:lnTo>
                    <a:pt x="260" y="972"/>
                  </a:lnTo>
                  <a:lnTo>
                    <a:pt x="259" y="911"/>
                  </a:lnTo>
                  <a:lnTo>
                    <a:pt x="257" y="848"/>
                  </a:lnTo>
                  <a:lnTo>
                    <a:pt x="254" y="784"/>
                  </a:lnTo>
                  <a:lnTo>
                    <a:pt x="251" y="721"/>
                  </a:lnTo>
                  <a:lnTo>
                    <a:pt x="246" y="658"/>
                  </a:lnTo>
                  <a:lnTo>
                    <a:pt x="241" y="599"/>
                  </a:lnTo>
                  <a:lnTo>
                    <a:pt x="237" y="542"/>
                  </a:lnTo>
                  <a:lnTo>
                    <a:pt x="231" y="489"/>
                  </a:lnTo>
                  <a:lnTo>
                    <a:pt x="227" y="442"/>
                  </a:lnTo>
                  <a:lnTo>
                    <a:pt x="223" y="402"/>
                  </a:lnTo>
                  <a:lnTo>
                    <a:pt x="219" y="368"/>
                  </a:lnTo>
                  <a:lnTo>
                    <a:pt x="213" y="320"/>
                  </a:lnTo>
                  <a:lnTo>
                    <a:pt x="205" y="263"/>
                  </a:lnTo>
                  <a:lnTo>
                    <a:pt x="200" y="235"/>
                  </a:lnTo>
                  <a:lnTo>
                    <a:pt x="194" y="206"/>
                  </a:lnTo>
                  <a:lnTo>
                    <a:pt x="188" y="177"/>
                  </a:lnTo>
                  <a:lnTo>
                    <a:pt x="180" y="149"/>
                  </a:lnTo>
                  <a:lnTo>
                    <a:pt x="172" y="122"/>
                  </a:lnTo>
                  <a:lnTo>
                    <a:pt x="162" y="97"/>
                  </a:lnTo>
                  <a:lnTo>
                    <a:pt x="156" y="85"/>
                  </a:lnTo>
                  <a:lnTo>
                    <a:pt x="151" y="74"/>
                  </a:lnTo>
                  <a:lnTo>
                    <a:pt x="144" y="63"/>
                  </a:lnTo>
                  <a:lnTo>
                    <a:pt x="138" y="53"/>
                  </a:lnTo>
                  <a:lnTo>
                    <a:pt x="131" y="43"/>
                  </a:lnTo>
                  <a:lnTo>
                    <a:pt x="124" y="34"/>
                  </a:lnTo>
                  <a:lnTo>
                    <a:pt x="117" y="27"/>
                  </a:lnTo>
                  <a:lnTo>
                    <a:pt x="109" y="19"/>
                  </a:lnTo>
                  <a:lnTo>
                    <a:pt x="101" y="13"/>
                  </a:lnTo>
                  <a:lnTo>
                    <a:pt x="92" y="8"/>
                  </a:lnTo>
                  <a:lnTo>
                    <a:pt x="83" y="4"/>
                  </a:lnTo>
                  <a:lnTo>
                    <a:pt x="73" y="0"/>
                  </a:lnTo>
                  <a:lnTo>
                    <a:pt x="62" y="9"/>
                  </a:lnTo>
                  <a:lnTo>
                    <a:pt x="51" y="18"/>
                  </a:lnTo>
                  <a:lnTo>
                    <a:pt x="42" y="28"/>
                  </a:lnTo>
                  <a:lnTo>
                    <a:pt x="35" y="38"/>
                  </a:lnTo>
                  <a:lnTo>
                    <a:pt x="27" y="49"/>
                  </a:lnTo>
                  <a:lnTo>
                    <a:pt x="22" y="61"/>
                  </a:lnTo>
                  <a:lnTo>
                    <a:pt x="16" y="73"/>
                  </a:lnTo>
                  <a:lnTo>
                    <a:pt x="12" y="86"/>
                  </a:lnTo>
                  <a:lnTo>
                    <a:pt x="9" y="99"/>
                  </a:lnTo>
                  <a:lnTo>
                    <a:pt x="6" y="113"/>
                  </a:lnTo>
                  <a:lnTo>
                    <a:pt x="3" y="129"/>
                  </a:lnTo>
                  <a:lnTo>
                    <a:pt x="2" y="143"/>
                  </a:lnTo>
                  <a:lnTo>
                    <a:pt x="0" y="175"/>
                  </a:lnTo>
                  <a:lnTo>
                    <a:pt x="0" y="20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76"/>
            <p:cNvSpPr>
              <a:spLocks noEditPoints="1"/>
            </p:cNvSpPr>
            <p:nvPr/>
          </p:nvSpPr>
          <p:spPr bwMode="auto">
            <a:xfrm>
              <a:off x="9042401" y="214313"/>
              <a:ext cx="95250" cy="500063"/>
            </a:xfrm>
            <a:custGeom>
              <a:avLst/>
              <a:gdLst>
                <a:gd name="T0" fmla="*/ 99 w 238"/>
                <a:gd name="T1" fmla="*/ 136 h 1262"/>
                <a:gd name="T2" fmla="*/ 112 w 238"/>
                <a:gd name="T3" fmla="*/ 160 h 1262"/>
                <a:gd name="T4" fmla="*/ 123 w 238"/>
                <a:gd name="T5" fmla="*/ 199 h 1262"/>
                <a:gd name="T6" fmla="*/ 132 w 238"/>
                <a:gd name="T7" fmla="*/ 250 h 1262"/>
                <a:gd name="T8" fmla="*/ 137 w 238"/>
                <a:gd name="T9" fmla="*/ 312 h 1262"/>
                <a:gd name="T10" fmla="*/ 145 w 238"/>
                <a:gd name="T11" fmla="*/ 458 h 1262"/>
                <a:gd name="T12" fmla="*/ 147 w 238"/>
                <a:gd name="T13" fmla="*/ 623 h 1262"/>
                <a:gd name="T14" fmla="*/ 145 w 238"/>
                <a:gd name="T15" fmla="*/ 790 h 1262"/>
                <a:gd name="T16" fmla="*/ 142 w 238"/>
                <a:gd name="T17" fmla="*/ 943 h 1262"/>
                <a:gd name="T18" fmla="*/ 138 w 238"/>
                <a:gd name="T19" fmla="*/ 1064 h 1262"/>
                <a:gd name="T20" fmla="*/ 136 w 238"/>
                <a:gd name="T21" fmla="*/ 1140 h 1262"/>
                <a:gd name="T22" fmla="*/ 2 w 238"/>
                <a:gd name="T23" fmla="*/ 454 h 1262"/>
                <a:gd name="T24" fmla="*/ 1 w 238"/>
                <a:gd name="T25" fmla="*/ 524 h 1262"/>
                <a:gd name="T26" fmla="*/ 0 w 238"/>
                <a:gd name="T27" fmla="*/ 631 h 1262"/>
                <a:gd name="T28" fmla="*/ 1 w 238"/>
                <a:gd name="T29" fmla="*/ 762 h 1262"/>
                <a:gd name="T30" fmla="*/ 7 w 238"/>
                <a:gd name="T31" fmla="*/ 904 h 1262"/>
                <a:gd name="T32" fmla="*/ 13 w 238"/>
                <a:gd name="T33" fmla="*/ 972 h 1262"/>
                <a:gd name="T34" fmla="*/ 19 w 238"/>
                <a:gd name="T35" fmla="*/ 1038 h 1262"/>
                <a:gd name="T36" fmla="*/ 30 w 238"/>
                <a:gd name="T37" fmla="*/ 1099 h 1262"/>
                <a:gd name="T38" fmla="*/ 42 w 238"/>
                <a:gd name="T39" fmla="*/ 1153 h 1262"/>
                <a:gd name="T40" fmla="*/ 57 w 238"/>
                <a:gd name="T41" fmla="*/ 1198 h 1262"/>
                <a:gd name="T42" fmla="*/ 75 w 238"/>
                <a:gd name="T43" fmla="*/ 1232 h 1262"/>
                <a:gd name="T44" fmla="*/ 98 w 238"/>
                <a:gd name="T45" fmla="*/ 1254 h 1262"/>
                <a:gd name="T46" fmla="*/ 124 w 238"/>
                <a:gd name="T47" fmla="*/ 1262 h 1262"/>
                <a:gd name="T48" fmla="*/ 152 w 238"/>
                <a:gd name="T49" fmla="*/ 1248 h 1262"/>
                <a:gd name="T50" fmla="*/ 176 w 238"/>
                <a:gd name="T51" fmla="*/ 1209 h 1262"/>
                <a:gd name="T52" fmla="*/ 196 w 238"/>
                <a:gd name="T53" fmla="*/ 1146 h 1262"/>
                <a:gd name="T54" fmla="*/ 212 w 238"/>
                <a:gd name="T55" fmla="*/ 1065 h 1262"/>
                <a:gd name="T56" fmla="*/ 224 w 238"/>
                <a:gd name="T57" fmla="*/ 970 h 1262"/>
                <a:gd name="T58" fmla="*/ 233 w 238"/>
                <a:gd name="T59" fmla="*/ 863 h 1262"/>
                <a:gd name="T60" fmla="*/ 237 w 238"/>
                <a:gd name="T61" fmla="*/ 749 h 1262"/>
                <a:gd name="T62" fmla="*/ 238 w 238"/>
                <a:gd name="T63" fmla="*/ 631 h 1262"/>
                <a:gd name="T64" fmla="*/ 236 w 238"/>
                <a:gd name="T65" fmla="*/ 514 h 1262"/>
                <a:gd name="T66" fmla="*/ 229 w 238"/>
                <a:gd name="T67" fmla="*/ 400 h 1262"/>
                <a:gd name="T68" fmla="*/ 220 w 238"/>
                <a:gd name="T69" fmla="*/ 293 h 1262"/>
                <a:gd name="T70" fmla="*/ 208 w 238"/>
                <a:gd name="T71" fmla="*/ 198 h 1262"/>
                <a:gd name="T72" fmla="*/ 192 w 238"/>
                <a:gd name="T73" fmla="*/ 118 h 1262"/>
                <a:gd name="T74" fmla="*/ 172 w 238"/>
                <a:gd name="T75" fmla="*/ 55 h 1262"/>
                <a:gd name="T76" fmla="*/ 149 w 238"/>
                <a:gd name="T77" fmla="*/ 15 h 1262"/>
                <a:gd name="T78" fmla="*/ 124 w 238"/>
                <a:gd name="T79" fmla="*/ 0 h 1262"/>
                <a:gd name="T80" fmla="*/ 105 w 238"/>
                <a:gd name="T81" fmla="*/ 5 h 1262"/>
                <a:gd name="T82" fmla="*/ 87 w 238"/>
                <a:gd name="T83" fmla="*/ 15 h 1262"/>
                <a:gd name="T84" fmla="*/ 71 w 238"/>
                <a:gd name="T85" fmla="*/ 31 h 1262"/>
                <a:gd name="T86" fmla="*/ 58 w 238"/>
                <a:gd name="T87" fmla="*/ 53 h 1262"/>
                <a:gd name="T88" fmla="*/ 46 w 238"/>
                <a:gd name="T89" fmla="*/ 79 h 1262"/>
                <a:gd name="T90" fmla="*/ 36 w 238"/>
                <a:gd name="T91" fmla="*/ 109 h 1262"/>
                <a:gd name="T92" fmla="*/ 21 w 238"/>
                <a:gd name="T93" fmla="*/ 177 h 1262"/>
                <a:gd name="T94" fmla="*/ 12 w 238"/>
                <a:gd name="T95" fmla="*/ 252 h 1262"/>
                <a:gd name="T96" fmla="*/ 5 w 238"/>
                <a:gd name="T97" fmla="*/ 327 h 1262"/>
                <a:gd name="T98" fmla="*/ 2 w 238"/>
                <a:gd name="T99" fmla="*/ 454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 h="1262">
                  <a:moveTo>
                    <a:pt x="87" y="686"/>
                  </a:moveTo>
                  <a:lnTo>
                    <a:pt x="99" y="136"/>
                  </a:lnTo>
                  <a:lnTo>
                    <a:pt x="107" y="146"/>
                  </a:lnTo>
                  <a:lnTo>
                    <a:pt x="112" y="160"/>
                  </a:lnTo>
                  <a:lnTo>
                    <a:pt x="118" y="177"/>
                  </a:lnTo>
                  <a:lnTo>
                    <a:pt x="123" y="199"/>
                  </a:lnTo>
                  <a:lnTo>
                    <a:pt x="128" y="223"/>
                  </a:lnTo>
                  <a:lnTo>
                    <a:pt x="132" y="250"/>
                  </a:lnTo>
                  <a:lnTo>
                    <a:pt x="135" y="279"/>
                  </a:lnTo>
                  <a:lnTo>
                    <a:pt x="137" y="312"/>
                  </a:lnTo>
                  <a:lnTo>
                    <a:pt x="142" y="383"/>
                  </a:lnTo>
                  <a:lnTo>
                    <a:pt x="145" y="458"/>
                  </a:lnTo>
                  <a:lnTo>
                    <a:pt x="146" y="540"/>
                  </a:lnTo>
                  <a:lnTo>
                    <a:pt x="147" y="623"/>
                  </a:lnTo>
                  <a:lnTo>
                    <a:pt x="146" y="707"/>
                  </a:lnTo>
                  <a:lnTo>
                    <a:pt x="145" y="790"/>
                  </a:lnTo>
                  <a:lnTo>
                    <a:pt x="143" y="869"/>
                  </a:lnTo>
                  <a:lnTo>
                    <a:pt x="142" y="943"/>
                  </a:lnTo>
                  <a:lnTo>
                    <a:pt x="139" y="1008"/>
                  </a:lnTo>
                  <a:lnTo>
                    <a:pt x="138" y="1064"/>
                  </a:lnTo>
                  <a:lnTo>
                    <a:pt x="137" y="1109"/>
                  </a:lnTo>
                  <a:lnTo>
                    <a:pt x="136" y="1140"/>
                  </a:lnTo>
                  <a:lnTo>
                    <a:pt x="87" y="686"/>
                  </a:lnTo>
                  <a:close/>
                  <a:moveTo>
                    <a:pt x="2" y="454"/>
                  </a:moveTo>
                  <a:lnTo>
                    <a:pt x="2" y="482"/>
                  </a:lnTo>
                  <a:lnTo>
                    <a:pt x="1" y="524"/>
                  </a:lnTo>
                  <a:lnTo>
                    <a:pt x="1" y="574"/>
                  </a:lnTo>
                  <a:lnTo>
                    <a:pt x="0" y="631"/>
                  </a:lnTo>
                  <a:lnTo>
                    <a:pt x="0" y="695"/>
                  </a:lnTo>
                  <a:lnTo>
                    <a:pt x="1" y="762"/>
                  </a:lnTo>
                  <a:lnTo>
                    <a:pt x="3" y="833"/>
                  </a:lnTo>
                  <a:lnTo>
                    <a:pt x="7" y="904"/>
                  </a:lnTo>
                  <a:lnTo>
                    <a:pt x="9" y="938"/>
                  </a:lnTo>
                  <a:lnTo>
                    <a:pt x="13" y="972"/>
                  </a:lnTo>
                  <a:lnTo>
                    <a:pt x="16" y="1006"/>
                  </a:lnTo>
                  <a:lnTo>
                    <a:pt x="19" y="1038"/>
                  </a:lnTo>
                  <a:lnTo>
                    <a:pt x="25" y="1070"/>
                  </a:lnTo>
                  <a:lnTo>
                    <a:pt x="30" y="1099"/>
                  </a:lnTo>
                  <a:lnTo>
                    <a:pt x="35" y="1127"/>
                  </a:lnTo>
                  <a:lnTo>
                    <a:pt x="42" y="1153"/>
                  </a:lnTo>
                  <a:lnTo>
                    <a:pt x="49" y="1177"/>
                  </a:lnTo>
                  <a:lnTo>
                    <a:pt x="57" y="1198"/>
                  </a:lnTo>
                  <a:lnTo>
                    <a:pt x="66" y="1216"/>
                  </a:lnTo>
                  <a:lnTo>
                    <a:pt x="75" y="1232"/>
                  </a:lnTo>
                  <a:lnTo>
                    <a:pt x="86" y="1245"/>
                  </a:lnTo>
                  <a:lnTo>
                    <a:pt x="98" y="1254"/>
                  </a:lnTo>
                  <a:lnTo>
                    <a:pt x="110" y="1261"/>
                  </a:lnTo>
                  <a:lnTo>
                    <a:pt x="124" y="1262"/>
                  </a:lnTo>
                  <a:lnTo>
                    <a:pt x="138" y="1258"/>
                  </a:lnTo>
                  <a:lnTo>
                    <a:pt x="152" y="1248"/>
                  </a:lnTo>
                  <a:lnTo>
                    <a:pt x="164" y="1231"/>
                  </a:lnTo>
                  <a:lnTo>
                    <a:pt x="176" y="1209"/>
                  </a:lnTo>
                  <a:lnTo>
                    <a:pt x="186" y="1179"/>
                  </a:lnTo>
                  <a:lnTo>
                    <a:pt x="196" y="1146"/>
                  </a:lnTo>
                  <a:lnTo>
                    <a:pt x="205" y="1108"/>
                  </a:lnTo>
                  <a:lnTo>
                    <a:pt x="212" y="1065"/>
                  </a:lnTo>
                  <a:lnTo>
                    <a:pt x="219" y="1019"/>
                  </a:lnTo>
                  <a:lnTo>
                    <a:pt x="224" y="970"/>
                  </a:lnTo>
                  <a:lnTo>
                    <a:pt x="228" y="918"/>
                  </a:lnTo>
                  <a:lnTo>
                    <a:pt x="233" y="863"/>
                  </a:lnTo>
                  <a:lnTo>
                    <a:pt x="235" y="807"/>
                  </a:lnTo>
                  <a:lnTo>
                    <a:pt x="237" y="749"/>
                  </a:lnTo>
                  <a:lnTo>
                    <a:pt x="238" y="691"/>
                  </a:lnTo>
                  <a:lnTo>
                    <a:pt x="238" y="631"/>
                  </a:lnTo>
                  <a:lnTo>
                    <a:pt x="237" y="572"/>
                  </a:lnTo>
                  <a:lnTo>
                    <a:pt x="236" y="514"/>
                  </a:lnTo>
                  <a:lnTo>
                    <a:pt x="233" y="456"/>
                  </a:lnTo>
                  <a:lnTo>
                    <a:pt x="229" y="400"/>
                  </a:lnTo>
                  <a:lnTo>
                    <a:pt x="225" y="346"/>
                  </a:lnTo>
                  <a:lnTo>
                    <a:pt x="220" y="293"/>
                  </a:lnTo>
                  <a:lnTo>
                    <a:pt x="214" y="244"/>
                  </a:lnTo>
                  <a:lnTo>
                    <a:pt x="208" y="198"/>
                  </a:lnTo>
                  <a:lnTo>
                    <a:pt x="200" y="156"/>
                  </a:lnTo>
                  <a:lnTo>
                    <a:pt x="192" y="118"/>
                  </a:lnTo>
                  <a:lnTo>
                    <a:pt x="182" y="84"/>
                  </a:lnTo>
                  <a:lnTo>
                    <a:pt x="172" y="55"/>
                  </a:lnTo>
                  <a:lnTo>
                    <a:pt x="161" y="32"/>
                  </a:lnTo>
                  <a:lnTo>
                    <a:pt x="149" y="15"/>
                  </a:lnTo>
                  <a:lnTo>
                    <a:pt x="137" y="5"/>
                  </a:lnTo>
                  <a:lnTo>
                    <a:pt x="124" y="0"/>
                  </a:lnTo>
                  <a:lnTo>
                    <a:pt x="115" y="1"/>
                  </a:lnTo>
                  <a:lnTo>
                    <a:pt x="105" y="5"/>
                  </a:lnTo>
                  <a:lnTo>
                    <a:pt x="95" y="9"/>
                  </a:lnTo>
                  <a:lnTo>
                    <a:pt x="87" y="15"/>
                  </a:lnTo>
                  <a:lnTo>
                    <a:pt x="79" y="22"/>
                  </a:lnTo>
                  <a:lnTo>
                    <a:pt x="71" y="31"/>
                  </a:lnTo>
                  <a:lnTo>
                    <a:pt x="65" y="42"/>
                  </a:lnTo>
                  <a:lnTo>
                    <a:pt x="58" y="53"/>
                  </a:lnTo>
                  <a:lnTo>
                    <a:pt x="52" y="66"/>
                  </a:lnTo>
                  <a:lnTo>
                    <a:pt x="46" y="79"/>
                  </a:lnTo>
                  <a:lnTo>
                    <a:pt x="42" y="94"/>
                  </a:lnTo>
                  <a:lnTo>
                    <a:pt x="36" y="109"/>
                  </a:lnTo>
                  <a:lnTo>
                    <a:pt x="28" y="142"/>
                  </a:lnTo>
                  <a:lnTo>
                    <a:pt x="21" y="177"/>
                  </a:lnTo>
                  <a:lnTo>
                    <a:pt x="16" y="214"/>
                  </a:lnTo>
                  <a:lnTo>
                    <a:pt x="12" y="252"/>
                  </a:lnTo>
                  <a:lnTo>
                    <a:pt x="8" y="289"/>
                  </a:lnTo>
                  <a:lnTo>
                    <a:pt x="5" y="327"/>
                  </a:lnTo>
                  <a:lnTo>
                    <a:pt x="3" y="397"/>
                  </a:lnTo>
                  <a:lnTo>
                    <a:pt x="2" y="45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77"/>
            <p:cNvSpPr>
              <a:spLocks noEditPoints="1"/>
            </p:cNvSpPr>
            <p:nvPr/>
          </p:nvSpPr>
          <p:spPr bwMode="auto">
            <a:xfrm>
              <a:off x="9175751" y="209550"/>
              <a:ext cx="106363" cy="504825"/>
            </a:xfrm>
            <a:custGeom>
              <a:avLst/>
              <a:gdLst>
                <a:gd name="T0" fmla="*/ 95 w 266"/>
                <a:gd name="T1" fmla="*/ 1115 h 1274"/>
                <a:gd name="T2" fmla="*/ 94 w 266"/>
                <a:gd name="T3" fmla="*/ 1075 h 1274"/>
                <a:gd name="T4" fmla="*/ 91 w 266"/>
                <a:gd name="T5" fmla="*/ 1046 h 1274"/>
                <a:gd name="T6" fmla="*/ 84 w 266"/>
                <a:gd name="T7" fmla="*/ 990 h 1274"/>
                <a:gd name="T8" fmla="*/ 109 w 266"/>
                <a:gd name="T9" fmla="*/ 555 h 1274"/>
                <a:gd name="T10" fmla="*/ 118 w 266"/>
                <a:gd name="T11" fmla="*/ 465 h 1274"/>
                <a:gd name="T12" fmla="*/ 130 w 266"/>
                <a:gd name="T13" fmla="*/ 375 h 1274"/>
                <a:gd name="T14" fmla="*/ 144 w 266"/>
                <a:gd name="T15" fmla="*/ 285 h 1274"/>
                <a:gd name="T16" fmla="*/ 169 w 266"/>
                <a:gd name="T17" fmla="*/ 148 h 1274"/>
                <a:gd name="T18" fmla="*/ 175 w 266"/>
                <a:gd name="T19" fmla="*/ 130 h 1274"/>
                <a:gd name="T20" fmla="*/ 181 w 266"/>
                <a:gd name="T21" fmla="*/ 123 h 1274"/>
                <a:gd name="T22" fmla="*/ 180 w 266"/>
                <a:gd name="T23" fmla="*/ 333 h 1274"/>
                <a:gd name="T24" fmla="*/ 175 w 266"/>
                <a:gd name="T25" fmla="*/ 507 h 1274"/>
                <a:gd name="T26" fmla="*/ 163 w 266"/>
                <a:gd name="T27" fmla="*/ 680 h 1274"/>
                <a:gd name="T28" fmla="*/ 142 w 266"/>
                <a:gd name="T29" fmla="*/ 880 h 1274"/>
                <a:gd name="T30" fmla="*/ 133 w 266"/>
                <a:gd name="T31" fmla="*/ 936 h 1274"/>
                <a:gd name="T32" fmla="*/ 121 w 266"/>
                <a:gd name="T33" fmla="*/ 996 h 1274"/>
                <a:gd name="T34" fmla="*/ 111 w 266"/>
                <a:gd name="T35" fmla="*/ 1057 h 1274"/>
                <a:gd name="T36" fmla="*/ 107 w 266"/>
                <a:gd name="T37" fmla="*/ 1115 h 1274"/>
                <a:gd name="T38" fmla="*/ 98 w 266"/>
                <a:gd name="T39" fmla="*/ 1272 h 1274"/>
                <a:gd name="T40" fmla="*/ 125 w 266"/>
                <a:gd name="T41" fmla="*/ 1251 h 1274"/>
                <a:gd name="T42" fmla="*/ 152 w 266"/>
                <a:gd name="T43" fmla="*/ 1211 h 1274"/>
                <a:gd name="T44" fmla="*/ 173 w 266"/>
                <a:gd name="T45" fmla="*/ 1155 h 1274"/>
                <a:gd name="T46" fmla="*/ 194 w 266"/>
                <a:gd name="T47" fmla="*/ 1086 h 1274"/>
                <a:gd name="T48" fmla="*/ 211 w 266"/>
                <a:gd name="T49" fmla="*/ 1006 h 1274"/>
                <a:gd name="T50" fmla="*/ 226 w 266"/>
                <a:gd name="T51" fmla="*/ 916 h 1274"/>
                <a:gd name="T52" fmla="*/ 239 w 266"/>
                <a:gd name="T53" fmla="*/ 820 h 1274"/>
                <a:gd name="T54" fmla="*/ 249 w 266"/>
                <a:gd name="T55" fmla="*/ 721 h 1274"/>
                <a:gd name="T56" fmla="*/ 257 w 266"/>
                <a:gd name="T57" fmla="*/ 620 h 1274"/>
                <a:gd name="T58" fmla="*/ 264 w 266"/>
                <a:gd name="T59" fmla="*/ 472 h 1274"/>
                <a:gd name="T60" fmla="*/ 266 w 266"/>
                <a:gd name="T61" fmla="*/ 334 h 1274"/>
                <a:gd name="T62" fmla="*/ 264 w 266"/>
                <a:gd name="T63" fmla="*/ 252 h 1274"/>
                <a:gd name="T64" fmla="*/ 261 w 266"/>
                <a:gd name="T65" fmla="*/ 182 h 1274"/>
                <a:gd name="T66" fmla="*/ 255 w 266"/>
                <a:gd name="T67" fmla="*/ 124 h 1274"/>
                <a:gd name="T68" fmla="*/ 247 w 266"/>
                <a:gd name="T69" fmla="*/ 80 h 1274"/>
                <a:gd name="T70" fmla="*/ 240 w 266"/>
                <a:gd name="T71" fmla="*/ 55 h 1274"/>
                <a:gd name="T72" fmla="*/ 235 w 266"/>
                <a:gd name="T73" fmla="*/ 43 h 1274"/>
                <a:gd name="T74" fmla="*/ 227 w 266"/>
                <a:gd name="T75" fmla="*/ 32 h 1274"/>
                <a:gd name="T76" fmla="*/ 219 w 266"/>
                <a:gd name="T77" fmla="*/ 23 h 1274"/>
                <a:gd name="T78" fmla="*/ 199 w 266"/>
                <a:gd name="T79" fmla="*/ 10 h 1274"/>
                <a:gd name="T80" fmla="*/ 168 w 266"/>
                <a:gd name="T81" fmla="*/ 9 h 1274"/>
                <a:gd name="T82" fmla="*/ 143 w 266"/>
                <a:gd name="T83" fmla="*/ 31 h 1274"/>
                <a:gd name="T84" fmla="*/ 122 w 266"/>
                <a:gd name="T85" fmla="*/ 58 h 1274"/>
                <a:gd name="T86" fmla="*/ 104 w 266"/>
                <a:gd name="T87" fmla="*/ 91 h 1274"/>
                <a:gd name="T88" fmla="*/ 88 w 266"/>
                <a:gd name="T89" fmla="*/ 129 h 1274"/>
                <a:gd name="T90" fmla="*/ 75 w 266"/>
                <a:gd name="T91" fmla="*/ 170 h 1274"/>
                <a:gd name="T92" fmla="*/ 59 w 266"/>
                <a:gd name="T93" fmla="*/ 236 h 1274"/>
                <a:gd name="T94" fmla="*/ 44 w 266"/>
                <a:gd name="T95" fmla="*/ 329 h 1274"/>
                <a:gd name="T96" fmla="*/ 34 w 266"/>
                <a:gd name="T97" fmla="*/ 423 h 1274"/>
                <a:gd name="T98" fmla="*/ 25 w 266"/>
                <a:gd name="T99" fmla="*/ 548 h 1274"/>
                <a:gd name="T100" fmla="*/ 14 w 266"/>
                <a:gd name="T101" fmla="*/ 673 h 1274"/>
                <a:gd name="T102" fmla="*/ 4 w 266"/>
                <a:gd name="T103" fmla="*/ 818 h 1274"/>
                <a:gd name="T104" fmla="*/ 0 w 266"/>
                <a:gd name="T105" fmla="*/ 931 h 1274"/>
                <a:gd name="T106" fmla="*/ 1 w 266"/>
                <a:gd name="T107" fmla="*/ 1044 h 1274"/>
                <a:gd name="T108" fmla="*/ 7 w 266"/>
                <a:gd name="T109" fmla="*/ 1121 h 1274"/>
                <a:gd name="T110" fmla="*/ 14 w 266"/>
                <a:gd name="T111" fmla="*/ 1167 h 1274"/>
                <a:gd name="T112" fmla="*/ 24 w 266"/>
                <a:gd name="T113" fmla="*/ 1206 h 1274"/>
                <a:gd name="T114" fmla="*/ 37 w 266"/>
                <a:gd name="T115" fmla="*/ 1238 h 1274"/>
                <a:gd name="T116" fmla="*/ 52 w 266"/>
                <a:gd name="T117" fmla="*/ 1261 h 1274"/>
                <a:gd name="T118" fmla="*/ 71 w 266"/>
                <a:gd name="T119" fmla="*/ 1273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6" h="1274">
                  <a:moveTo>
                    <a:pt x="107" y="1115"/>
                  </a:moveTo>
                  <a:lnTo>
                    <a:pt x="95" y="1115"/>
                  </a:lnTo>
                  <a:lnTo>
                    <a:pt x="95" y="1094"/>
                  </a:lnTo>
                  <a:lnTo>
                    <a:pt x="94" y="1075"/>
                  </a:lnTo>
                  <a:lnTo>
                    <a:pt x="93" y="1060"/>
                  </a:lnTo>
                  <a:lnTo>
                    <a:pt x="91" y="1046"/>
                  </a:lnTo>
                  <a:lnTo>
                    <a:pt x="88" y="1020"/>
                  </a:lnTo>
                  <a:lnTo>
                    <a:pt x="84" y="990"/>
                  </a:lnTo>
                  <a:lnTo>
                    <a:pt x="107" y="601"/>
                  </a:lnTo>
                  <a:lnTo>
                    <a:pt x="109" y="555"/>
                  </a:lnTo>
                  <a:lnTo>
                    <a:pt x="114" y="511"/>
                  </a:lnTo>
                  <a:lnTo>
                    <a:pt x="118" y="465"/>
                  </a:lnTo>
                  <a:lnTo>
                    <a:pt x="123" y="419"/>
                  </a:lnTo>
                  <a:lnTo>
                    <a:pt x="130" y="375"/>
                  </a:lnTo>
                  <a:lnTo>
                    <a:pt x="136" y="329"/>
                  </a:lnTo>
                  <a:lnTo>
                    <a:pt x="144" y="285"/>
                  </a:lnTo>
                  <a:lnTo>
                    <a:pt x="152" y="240"/>
                  </a:lnTo>
                  <a:lnTo>
                    <a:pt x="169" y="148"/>
                  </a:lnTo>
                  <a:lnTo>
                    <a:pt x="174" y="133"/>
                  </a:lnTo>
                  <a:lnTo>
                    <a:pt x="175" y="130"/>
                  </a:lnTo>
                  <a:lnTo>
                    <a:pt x="176" y="129"/>
                  </a:lnTo>
                  <a:lnTo>
                    <a:pt x="181" y="123"/>
                  </a:lnTo>
                  <a:lnTo>
                    <a:pt x="181" y="234"/>
                  </a:lnTo>
                  <a:lnTo>
                    <a:pt x="180" y="333"/>
                  </a:lnTo>
                  <a:lnTo>
                    <a:pt x="178" y="423"/>
                  </a:lnTo>
                  <a:lnTo>
                    <a:pt x="175" y="507"/>
                  </a:lnTo>
                  <a:lnTo>
                    <a:pt x="170" y="592"/>
                  </a:lnTo>
                  <a:lnTo>
                    <a:pt x="163" y="680"/>
                  </a:lnTo>
                  <a:lnTo>
                    <a:pt x="154" y="774"/>
                  </a:lnTo>
                  <a:lnTo>
                    <a:pt x="142" y="880"/>
                  </a:lnTo>
                  <a:lnTo>
                    <a:pt x="138" y="907"/>
                  </a:lnTo>
                  <a:lnTo>
                    <a:pt x="133" y="936"/>
                  </a:lnTo>
                  <a:lnTo>
                    <a:pt x="128" y="965"/>
                  </a:lnTo>
                  <a:lnTo>
                    <a:pt x="121" y="996"/>
                  </a:lnTo>
                  <a:lnTo>
                    <a:pt x="116" y="1026"/>
                  </a:lnTo>
                  <a:lnTo>
                    <a:pt x="111" y="1057"/>
                  </a:lnTo>
                  <a:lnTo>
                    <a:pt x="108" y="1086"/>
                  </a:lnTo>
                  <a:lnTo>
                    <a:pt x="107" y="1115"/>
                  </a:lnTo>
                  <a:close/>
                  <a:moveTo>
                    <a:pt x="83" y="1274"/>
                  </a:moveTo>
                  <a:lnTo>
                    <a:pt x="98" y="1272"/>
                  </a:lnTo>
                  <a:lnTo>
                    <a:pt x="112" y="1264"/>
                  </a:lnTo>
                  <a:lnTo>
                    <a:pt x="125" y="1251"/>
                  </a:lnTo>
                  <a:lnTo>
                    <a:pt x="138" y="1233"/>
                  </a:lnTo>
                  <a:lnTo>
                    <a:pt x="152" y="1211"/>
                  </a:lnTo>
                  <a:lnTo>
                    <a:pt x="162" y="1185"/>
                  </a:lnTo>
                  <a:lnTo>
                    <a:pt x="173" y="1155"/>
                  </a:lnTo>
                  <a:lnTo>
                    <a:pt x="184" y="1122"/>
                  </a:lnTo>
                  <a:lnTo>
                    <a:pt x="194" y="1086"/>
                  </a:lnTo>
                  <a:lnTo>
                    <a:pt x="202" y="1047"/>
                  </a:lnTo>
                  <a:lnTo>
                    <a:pt x="211" y="1006"/>
                  </a:lnTo>
                  <a:lnTo>
                    <a:pt x="219" y="961"/>
                  </a:lnTo>
                  <a:lnTo>
                    <a:pt x="226" y="916"/>
                  </a:lnTo>
                  <a:lnTo>
                    <a:pt x="233" y="869"/>
                  </a:lnTo>
                  <a:lnTo>
                    <a:pt x="239" y="820"/>
                  </a:lnTo>
                  <a:lnTo>
                    <a:pt x="245" y="771"/>
                  </a:lnTo>
                  <a:lnTo>
                    <a:pt x="249" y="721"/>
                  </a:lnTo>
                  <a:lnTo>
                    <a:pt x="253" y="670"/>
                  </a:lnTo>
                  <a:lnTo>
                    <a:pt x="257" y="620"/>
                  </a:lnTo>
                  <a:lnTo>
                    <a:pt x="260" y="569"/>
                  </a:lnTo>
                  <a:lnTo>
                    <a:pt x="264" y="472"/>
                  </a:lnTo>
                  <a:lnTo>
                    <a:pt x="266" y="378"/>
                  </a:lnTo>
                  <a:lnTo>
                    <a:pt x="266" y="334"/>
                  </a:lnTo>
                  <a:lnTo>
                    <a:pt x="265" y="291"/>
                  </a:lnTo>
                  <a:lnTo>
                    <a:pt x="264" y="252"/>
                  </a:lnTo>
                  <a:lnTo>
                    <a:pt x="263" y="215"/>
                  </a:lnTo>
                  <a:lnTo>
                    <a:pt x="261" y="182"/>
                  </a:lnTo>
                  <a:lnTo>
                    <a:pt x="258" y="151"/>
                  </a:lnTo>
                  <a:lnTo>
                    <a:pt x="255" y="124"/>
                  </a:lnTo>
                  <a:lnTo>
                    <a:pt x="251" y="101"/>
                  </a:lnTo>
                  <a:lnTo>
                    <a:pt x="247" y="80"/>
                  </a:lnTo>
                  <a:lnTo>
                    <a:pt x="243" y="62"/>
                  </a:lnTo>
                  <a:lnTo>
                    <a:pt x="240" y="55"/>
                  </a:lnTo>
                  <a:lnTo>
                    <a:pt x="237" y="48"/>
                  </a:lnTo>
                  <a:lnTo>
                    <a:pt x="235" y="43"/>
                  </a:lnTo>
                  <a:lnTo>
                    <a:pt x="232" y="37"/>
                  </a:lnTo>
                  <a:lnTo>
                    <a:pt x="227" y="32"/>
                  </a:lnTo>
                  <a:lnTo>
                    <a:pt x="224" y="28"/>
                  </a:lnTo>
                  <a:lnTo>
                    <a:pt x="219" y="23"/>
                  </a:lnTo>
                  <a:lnTo>
                    <a:pt x="213" y="19"/>
                  </a:lnTo>
                  <a:lnTo>
                    <a:pt x="199" y="10"/>
                  </a:lnTo>
                  <a:lnTo>
                    <a:pt x="181" y="0"/>
                  </a:lnTo>
                  <a:lnTo>
                    <a:pt x="168" y="9"/>
                  </a:lnTo>
                  <a:lnTo>
                    <a:pt x="155" y="19"/>
                  </a:lnTo>
                  <a:lnTo>
                    <a:pt x="143" y="31"/>
                  </a:lnTo>
                  <a:lnTo>
                    <a:pt x="132" y="44"/>
                  </a:lnTo>
                  <a:lnTo>
                    <a:pt x="122" y="58"/>
                  </a:lnTo>
                  <a:lnTo>
                    <a:pt x="112" y="74"/>
                  </a:lnTo>
                  <a:lnTo>
                    <a:pt x="104" y="91"/>
                  </a:lnTo>
                  <a:lnTo>
                    <a:pt x="95" y="109"/>
                  </a:lnTo>
                  <a:lnTo>
                    <a:pt x="88" y="129"/>
                  </a:lnTo>
                  <a:lnTo>
                    <a:pt x="81" y="148"/>
                  </a:lnTo>
                  <a:lnTo>
                    <a:pt x="75" y="170"/>
                  </a:lnTo>
                  <a:lnTo>
                    <a:pt x="69" y="190"/>
                  </a:lnTo>
                  <a:lnTo>
                    <a:pt x="59" y="236"/>
                  </a:lnTo>
                  <a:lnTo>
                    <a:pt x="51" y="283"/>
                  </a:lnTo>
                  <a:lnTo>
                    <a:pt x="44" y="329"/>
                  </a:lnTo>
                  <a:lnTo>
                    <a:pt x="39" y="377"/>
                  </a:lnTo>
                  <a:lnTo>
                    <a:pt x="34" y="423"/>
                  </a:lnTo>
                  <a:lnTo>
                    <a:pt x="30" y="467"/>
                  </a:lnTo>
                  <a:lnTo>
                    <a:pt x="25" y="548"/>
                  </a:lnTo>
                  <a:lnTo>
                    <a:pt x="20" y="611"/>
                  </a:lnTo>
                  <a:lnTo>
                    <a:pt x="14" y="673"/>
                  </a:lnTo>
                  <a:lnTo>
                    <a:pt x="6" y="766"/>
                  </a:lnTo>
                  <a:lnTo>
                    <a:pt x="4" y="818"/>
                  </a:lnTo>
                  <a:lnTo>
                    <a:pt x="1" y="873"/>
                  </a:lnTo>
                  <a:lnTo>
                    <a:pt x="0" y="931"/>
                  </a:lnTo>
                  <a:lnTo>
                    <a:pt x="0" y="987"/>
                  </a:lnTo>
                  <a:lnTo>
                    <a:pt x="1" y="1044"/>
                  </a:lnTo>
                  <a:lnTo>
                    <a:pt x="4" y="1096"/>
                  </a:lnTo>
                  <a:lnTo>
                    <a:pt x="7" y="1121"/>
                  </a:lnTo>
                  <a:lnTo>
                    <a:pt x="11" y="1145"/>
                  </a:lnTo>
                  <a:lnTo>
                    <a:pt x="14" y="1167"/>
                  </a:lnTo>
                  <a:lnTo>
                    <a:pt x="18" y="1188"/>
                  </a:lnTo>
                  <a:lnTo>
                    <a:pt x="24" y="1206"/>
                  </a:lnTo>
                  <a:lnTo>
                    <a:pt x="29" y="1224"/>
                  </a:lnTo>
                  <a:lnTo>
                    <a:pt x="37" y="1238"/>
                  </a:lnTo>
                  <a:lnTo>
                    <a:pt x="44" y="1251"/>
                  </a:lnTo>
                  <a:lnTo>
                    <a:pt x="52" y="1261"/>
                  </a:lnTo>
                  <a:lnTo>
                    <a:pt x="61" y="1268"/>
                  </a:lnTo>
                  <a:lnTo>
                    <a:pt x="71" y="1273"/>
                  </a:lnTo>
                  <a:lnTo>
                    <a:pt x="83" y="127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6" name="Group 175"/>
          <p:cNvGrpSpPr/>
          <p:nvPr/>
        </p:nvGrpSpPr>
        <p:grpSpPr>
          <a:xfrm>
            <a:off x="3559385" y="4973703"/>
            <a:ext cx="297220" cy="454868"/>
            <a:chOff x="3871913" y="5068888"/>
            <a:chExt cx="469900" cy="719138"/>
          </a:xfrm>
        </p:grpSpPr>
        <p:sp>
          <p:nvSpPr>
            <p:cNvPr id="66" name="Freeform 63"/>
            <p:cNvSpPr>
              <a:spLocks noEditPoints="1"/>
            </p:cNvSpPr>
            <p:nvPr/>
          </p:nvSpPr>
          <p:spPr bwMode="auto">
            <a:xfrm>
              <a:off x="3871913" y="5068888"/>
              <a:ext cx="469900" cy="719138"/>
            </a:xfrm>
            <a:custGeom>
              <a:avLst/>
              <a:gdLst>
                <a:gd name="T0" fmla="*/ 704 w 1186"/>
                <a:gd name="T1" fmla="*/ 91 h 1810"/>
                <a:gd name="T2" fmla="*/ 819 w 1186"/>
                <a:gd name="T3" fmla="*/ 115 h 1810"/>
                <a:gd name="T4" fmla="*/ 917 w 1186"/>
                <a:gd name="T5" fmla="*/ 162 h 1810"/>
                <a:gd name="T6" fmla="*/ 1001 w 1186"/>
                <a:gd name="T7" fmla="*/ 240 h 1810"/>
                <a:gd name="T8" fmla="*/ 1059 w 1186"/>
                <a:gd name="T9" fmla="*/ 348 h 1810"/>
                <a:gd name="T10" fmla="*/ 1088 w 1186"/>
                <a:gd name="T11" fmla="*/ 473 h 1810"/>
                <a:gd name="T12" fmla="*/ 1091 w 1186"/>
                <a:gd name="T13" fmla="*/ 605 h 1810"/>
                <a:gd name="T14" fmla="*/ 1075 w 1186"/>
                <a:gd name="T15" fmla="*/ 733 h 1810"/>
                <a:gd name="T16" fmla="*/ 1041 w 1186"/>
                <a:gd name="T17" fmla="*/ 847 h 1810"/>
                <a:gd name="T18" fmla="*/ 993 w 1186"/>
                <a:gd name="T19" fmla="*/ 947 h 1810"/>
                <a:gd name="T20" fmla="*/ 880 w 1186"/>
                <a:gd name="T21" fmla="*/ 1190 h 1810"/>
                <a:gd name="T22" fmla="*/ 757 w 1186"/>
                <a:gd name="T23" fmla="*/ 1523 h 1810"/>
                <a:gd name="T24" fmla="*/ 718 w 1186"/>
                <a:gd name="T25" fmla="*/ 1646 h 1810"/>
                <a:gd name="T26" fmla="*/ 685 w 1186"/>
                <a:gd name="T27" fmla="*/ 1692 h 1810"/>
                <a:gd name="T28" fmla="*/ 650 w 1186"/>
                <a:gd name="T29" fmla="*/ 1710 h 1810"/>
                <a:gd name="T30" fmla="*/ 607 w 1186"/>
                <a:gd name="T31" fmla="*/ 1714 h 1810"/>
                <a:gd name="T32" fmla="*/ 570 w 1186"/>
                <a:gd name="T33" fmla="*/ 1691 h 1810"/>
                <a:gd name="T34" fmla="*/ 519 w 1186"/>
                <a:gd name="T35" fmla="*/ 1601 h 1810"/>
                <a:gd name="T36" fmla="*/ 445 w 1186"/>
                <a:gd name="T37" fmla="*/ 1414 h 1810"/>
                <a:gd name="T38" fmla="*/ 289 w 1186"/>
                <a:gd name="T39" fmla="*/ 1084 h 1810"/>
                <a:gd name="T40" fmla="*/ 130 w 1186"/>
                <a:gd name="T41" fmla="*/ 748 h 1810"/>
                <a:gd name="T42" fmla="*/ 94 w 1186"/>
                <a:gd name="T43" fmla="*/ 561 h 1810"/>
                <a:gd name="T44" fmla="*/ 115 w 1186"/>
                <a:gd name="T45" fmla="*/ 399 h 1810"/>
                <a:gd name="T46" fmla="*/ 186 w 1186"/>
                <a:gd name="T47" fmla="*/ 268 h 1810"/>
                <a:gd name="T48" fmla="*/ 296 w 1186"/>
                <a:gd name="T49" fmla="*/ 169 h 1810"/>
                <a:gd name="T50" fmla="*/ 437 w 1186"/>
                <a:gd name="T51" fmla="*/ 107 h 1810"/>
                <a:gd name="T52" fmla="*/ 600 w 1186"/>
                <a:gd name="T53" fmla="*/ 86 h 1810"/>
                <a:gd name="T54" fmla="*/ 8 w 1186"/>
                <a:gd name="T55" fmla="*/ 615 h 1810"/>
                <a:gd name="T56" fmla="*/ 42 w 1186"/>
                <a:gd name="T57" fmla="*/ 752 h 1810"/>
                <a:gd name="T58" fmla="*/ 136 w 1186"/>
                <a:gd name="T59" fmla="*/ 976 h 1810"/>
                <a:gd name="T60" fmla="*/ 274 w 1186"/>
                <a:gd name="T61" fmla="*/ 1245 h 1810"/>
                <a:gd name="T62" fmla="*/ 363 w 1186"/>
                <a:gd name="T63" fmla="*/ 1442 h 1810"/>
                <a:gd name="T64" fmla="*/ 438 w 1186"/>
                <a:gd name="T65" fmla="*/ 1634 h 1810"/>
                <a:gd name="T66" fmla="*/ 488 w 1186"/>
                <a:gd name="T67" fmla="*/ 1726 h 1810"/>
                <a:gd name="T68" fmla="*/ 558 w 1186"/>
                <a:gd name="T69" fmla="*/ 1787 h 1810"/>
                <a:gd name="T70" fmla="*/ 627 w 1186"/>
                <a:gd name="T71" fmla="*/ 1808 h 1810"/>
                <a:gd name="T72" fmla="*/ 706 w 1186"/>
                <a:gd name="T73" fmla="*/ 1789 h 1810"/>
                <a:gd name="T74" fmla="*/ 768 w 1186"/>
                <a:gd name="T75" fmla="*/ 1722 h 1810"/>
                <a:gd name="T76" fmla="*/ 827 w 1186"/>
                <a:gd name="T77" fmla="*/ 1597 h 1810"/>
                <a:gd name="T78" fmla="*/ 910 w 1186"/>
                <a:gd name="T79" fmla="*/ 1347 h 1810"/>
                <a:gd name="T80" fmla="*/ 1126 w 1186"/>
                <a:gd name="T81" fmla="*/ 862 h 1810"/>
                <a:gd name="T82" fmla="*/ 1177 w 1186"/>
                <a:gd name="T83" fmla="*/ 668 h 1810"/>
                <a:gd name="T84" fmla="*/ 1181 w 1186"/>
                <a:gd name="T85" fmla="*/ 472 h 1810"/>
                <a:gd name="T86" fmla="*/ 1133 w 1186"/>
                <a:gd name="T87" fmla="*/ 291 h 1810"/>
                <a:gd name="T88" fmla="*/ 1028 w 1186"/>
                <a:gd name="T89" fmla="*/ 140 h 1810"/>
                <a:gd name="T90" fmla="*/ 865 w 1186"/>
                <a:gd name="T91" fmla="*/ 38 h 1810"/>
                <a:gd name="T92" fmla="*/ 637 w 1186"/>
                <a:gd name="T93" fmla="*/ 0 h 1810"/>
                <a:gd name="T94" fmla="*/ 470 w 1186"/>
                <a:gd name="T95" fmla="*/ 14 h 1810"/>
                <a:gd name="T96" fmla="*/ 335 w 1186"/>
                <a:gd name="T97" fmla="*/ 56 h 1810"/>
                <a:gd name="T98" fmla="*/ 212 w 1186"/>
                <a:gd name="T99" fmla="*/ 130 h 1810"/>
                <a:gd name="T100" fmla="*/ 111 w 1186"/>
                <a:gd name="T101" fmla="*/ 223 h 1810"/>
                <a:gd name="T102" fmla="*/ 40 w 1186"/>
                <a:gd name="T103" fmla="*/ 341 h 1810"/>
                <a:gd name="T104" fmla="*/ 4 w 1186"/>
                <a:gd name="T105" fmla="*/ 473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6" h="1810">
                  <a:moveTo>
                    <a:pt x="600" y="86"/>
                  </a:moveTo>
                  <a:lnTo>
                    <a:pt x="627" y="86"/>
                  </a:lnTo>
                  <a:lnTo>
                    <a:pt x="654" y="87"/>
                  </a:lnTo>
                  <a:lnTo>
                    <a:pt x="679" y="89"/>
                  </a:lnTo>
                  <a:lnTo>
                    <a:pt x="704" y="91"/>
                  </a:lnTo>
                  <a:lnTo>
                    <a:pt x="729" y="94"/>
                  </a:lnTo>
                  <a:lnTo>
                    <a:pt x="753" y="99"/>
                  </a:lnTo>
                  <a:lnTo>
                    <a:pt x="776" y="103"/>
                  </a:lnTo>
                  <a:lnTo>
                    <a:pt x="797" y="109"/>
                  </a:lnTo>
                  <a:lnTo>
                    <a:pt x="819" y="115"/>
                  </a:lnTo>
                  <a:lnTo>
                    <a:pt x="840" y="123"/>
                  </a:lnTo>
                  <a:lnTo>
                    <a:pt x="860" y="130"/>
                  </a:lnTo>
                  <a:lnTo>
                    <a:pt x="880" y="140"/>
                  </a:lnTo>
                  <a:lnTo>
                    <a:pt x="898" y="150"/>
                  </a:lnTo>
                  <a:lnTo>
                    <a:pt x="917" y="162"/>
                  </a:lnTo>
                  <a:lnTo>
                    <a:pt x="934" y="174"/>
                  </a:lnTo>
                  <a:lnTo>
                    <a:pt x="951" y="188"/>
                  </a:lnTo>
                  <a:lnTo>
                    <a:pt x="970" y="204"/>
                  </a:lnTo>
                  <a:lnTo>
                    <a:pt x="986" y="221"/>
                  </a:lnTo>
                  <a:lnTo>
                    <a:pt x="1001" y="240"/>
                  </a:lnTo>
                  <a:lnTo>
                    <a:pt x="1015" y="261"/>
                  </a:lnTo>
                  <a:lnTo>
                    <a:pt x="1028" y="281"/>
                  </a:lnTo>
                  <a:lnTo>
                    <a:pt x="1040" y="303"/>
                  </a:lnTo>
                  <a:lnTo>
                    <a:pt x="1050" y="326"/>
                  </a:lnTo>
                  <a:lnTo>
                    <a:pt x="1059" y="348"/>
                  </a:lnTo>
                  <a:lnTo>
                    <a:pt x="1067" y="372"/>
                  </a:lnTo>
                  <a:lnTo>
                    <a:pt x="1074" y="397"/>
                  </a:lnTo>
                  <a:lnTo>
                    <a:pt x="1079" y="422"/>
                  </a:lnTo>
                  <a:lnTo>
                    <a:pt x="1084" y="447"/>
                  </a:lnTo>
                  <a:lnTo>
                    <a:pt x="1088" y="473"/>
                  </a:lnTo>
                  <a:lnTo>
                    <a:pt x="1090" y="499"/>
                  </a:lnTo>
                  <a:lnTo>
                    <a:pt x="1092" y="525"/>
                  </a:lnTo>
                  <a:lnTo>
                    <a:pt x="1092" y="551"/>
                  </a:lnTo>
                  <a:lnTo>
                    <a:pt x="1092" y="579"/>
                  </a:lnTo>
                  <a:lnTo>
                    <a:pt x="1091" y="605"/>
                  </a:lnTo>
                  <a:lnTo>
                    <a:pt x="1090" y="631"/>
                  </a:lnTo>
                  <a:lnTo>
                    <a:pt x="1087" y="657"/>
                  </a:lnTo>
                  <a:lnTo>
                    <a:pt x="1084" y="682"/>
                  </a:lnTo>
                  <a:lnTo>
                    <a:pt x="1079" y="708"/>
                  </a:lnTo>
                  <a:lnTo>
                    <a:pt x="1075" y="733"/>
                  </a:lnTo>
                  <a:lnTo>
                    <a:pt x="1070" y="757"/>
                  </a:lnTo>
                  <a:lnTo>
                    <a:pt x="1063" y="780"/>
                  </a:lnTo>
                  <a:lnTo>
                    <a:pt x="1057" y="803"/>
                  </a:lnTo>
                  <a:lnTo>
                    <a:pt x="1049" y="825"/>
                  </a:lnTo>
                  <a:lnTo>
                    <a:pt x="1041" y="847"/>
                  </a:lnTo>
                  <a:lnTo>
                    <a:pt x="1034" y="866"/>
                  </a:lnTo>
                  <a:lnTo>
                    <a:pt x="1025" y="886"/>
                  </a:lnTo>
                  <a:lnTo>
                    <a:pt x="1015" y="904"/>
                  </a:lnTo>
                  <a:lnTo>
                    <a:pt x="1007" y="922"/>
                  </a:lnTo>
                  <a:lnTo>
                    <a:pt x="993" y="947"/>
                  </a:lnTo>
                  <a:lnTo>
                    <a:pt x="977" y="975"/>
                  </a:lnTo>
                  <a:lnTo>
                    <a:pt x="962" y="1005"/>
                  </a:lnTo>
                  <a:lnTo>
                    <a:pt x="946" y="1039"/>
                  </a:lnTo>
                  <a:lnTo>
                    <a:pt x="913" y="1112"/>
                  </a:lnTo>
                  <a:lnTo>
                    <a:pt x="880" y="1190"/>
                  </a:lnTo>
                  <a:lnTo>
                    <a:pt x="848" y="1267"/>
                  </a:lnTo>
                  <a:lnTo>
                    <a:pt x="819" y="1343"/>
                  </a:lnTo>
                  <a:lnTo>
                    <a:pt x="793" y="1412"/>
                  </a:lnTo>
                  <a:lnTo>
                    <a:pt x="772" y="1471"/>
                  </a:lnTo>
                  <a:lnTo>
                    <a:pt x="757" y="1523"/>
                  </a:lnTo>
                  <a:lnTo>
                    <a:pt x="744" y="1570"/>
                  </a:lnTo>
                  <a:lnTo>
                    <a:pt x="738" y="1590"/>
                  </a:lnTo>
                  <a:lnTo>
                    <a:pt x="731" y="1611"/>
                  </a:lnTo>
                  <a:lnTo>
                    <a:pt x="725" y="1629"/>
                  </a:lnTo>
                  <a:lnTo>
                    <a:pt x="718" y="1646"/>
                  </a:lnTo>
                  <a:lnTo>
                    <a:pt x="710" y="1662"/>
                  </a:lnTo>
                  <a:lnTo>
                    <a:pt x="701" y="1675"/>
                  </a:lnTo>
                  <a:lnTo>
                    <a:pt x="695" y="1681"/>
                  </a:lnTo>
                  <a:lnTo>
                    <a:pt x="690" y="1687"/>
                  </a:lnTo>
                  <a:lnTo>
                    <a:pt x="685" y="1692"/>
                  </a:lnTo>
                  <a:lnTo>
                    <a:pt x="679" y="1697"/>
                  </a:lnTo>
                  <a:lnTo>
                    <a:pt x="673" y="1701"/>
                  </a:lnTo>
                  <a:lnTo>
                    <a:pt x="665" y="1704"/>
                  </a:lnTo>
                  <a:lnTo>
                    <a:pt x="658" y="1708"/>
                  </a:lnTo>
                  <a:lnTo>
                    <a:pt x="650" y="1710"/>
                  </a:lnTo>
                  <a:lnTo>
                    <a:pt x="641" y="1712"/>
                  </a:lnTo>
                  <a:lnTo>
                    <a:pt x="633" y="1714"/>
                  </a:lnTo>
                  <a:lnTo>
                    <a:pt x="623" y="1714"/>
                  </a:lnTo>
                  <a:lnTo>
                    <a:pt x="612" y="1715"/>
                  </a:lnTo>
                  <a:lnTo>
                    <a:pt x="607" y="1714"/>
                  </a:lnTo>
                  <a:lnTo>
                    <a:pt x="601" y="1713"/>
                  </a:lnTo>
                  <a:lnTo>
                    <a:pt x="596" y="1711"/>
                  </a:lnTo>
                  <a:lnTo>
                    <a:pt x="590" y="1709"/>
                  </a:lnTo>
                  <a:lnTo>
                    <a:pt x="581" y="1701"/>
                  </a:lnTo>
                  <a:lnTo>
                    <a:pt x="570" y="1691"/>
                  </a:lnTo>
                  <a:lnTo>
                    <a:pt x="560" y="1679"/>
                  </a:lnTo>
                  <a:lnTo>
                    <a:pt x="551" y="1665"/>
                  </a:lnTo>
                  <a:lnTo>
                    <a:pt x="543" y="1651"/>
                  </a:lnTo>
                  <a:lnTo>
                    <a:pt x="534" y="1635"/>
                  </a:lnTo>
                  <a:lnTo>
                    <a:pt x="519" y="1601"/>
                  </a:lnTo>
                  <a:lnTo>
                    <a:pt x="506" y="1567"/>
                  </a:lnTo>
                  <a:lnTo>
                    <a:pt x="494" y="1537"/>
                  </a:lnTo>
                  <a:lnTo>
                    <a:pt x="485" y="1512"/>
                  </a:lnTo>
                  <a:lnTo>
                    <a:pt x="464" y="1462"/>
                  </a:lnTo>
                  <a:lnTo>
                    <a:pt x="445" y="1414"/>
                  </a:lnTo>
                  <a:lnTo>
                    <a:pt x="424" y="1369"/>
                  </a:lnTo>
                  <a:lnTo>
                    <a:pt x="405" y="1325"/>
                  </a:lnTo>
                  <a:lnTo>
                    <a:pt x="367" y="1243"/>
                  </a:lnTo>
                  <a:lnTo>
                    <a:pt x="328" y="1163"/>
                  </a:lnTo>
                  <a:lnTo>
                    <a:pt x="289" y="1084"/>
                  </a:lnTo>
                  <a:lnTo>
                    <a:pt x="249" y="1004"/>
                  </a:lnTo>
                  <a:lnTo>
                    <a:pt x="206" y="919"/>
                  </a:lnTo>
                  <a:lnTo>
                    <a:pt x="164" y="829"/>
                  </a:lnTo>
                  <a:lnTo>
                    <a:pt x="146" y="788"/>
                  </a:lnTo>
                  <a:lnTo>
                    <a:pt x="130" y="748"/>
                  </a:lnTo>
                  <a:lnTo>
                    <a:pt x="119" y="709"/>
                  </a:lnTo>
                  <a:lnTo>
                    <a:pt x="108" y="670"/>
                  </a:lnTo>
                  <a:lnTo>
                    <a:pt x="101" y="633"/>
                  </a:lnTo>
                  <a:lnTo>
                    <a:pt x="96" y="596"/>
                  </a:lnTo>
                  <a:lnTo>
                    <a:pt x="94" y="561"/>
                  </a:lnTo>
                  <a:lnTo>
                    <a:pt x="94" y="526"/>
                  </a:lnTo>
                  <a:lnTo>
                    <a:pt x="96" y="493"/>
                  </a:lnTo>
                  <a:lnTo>
                    <a:pt x="100" y="460"/>
                  </a:lnTo>
                  <a:lnTo>
                    <a:pt x="107" y="430"/>
                  </a:lnTo>
                  <a:lnTo>
                    <a:pt x="115" y="399"/>
                  </a:lnTo>
                  <a:lnTo>
                    <a:pt x="126" y="371"/>
                  </a:lnTo>
                  <a:lnTo>
                    <a:pt x="138" y="343"/>
                  </a:lnTo>
                  <a:lnTo>
                    <a:pt x="152" y="317"/>
                  </a:lnTo>
                  <a:lnTo>
                    <a:pt x="168" y="292"/>
                  </a:lnTo>
                  <a:lnTo>
                    <a:pt x="186" y="268"/>
                  </a:lnTo>
                  <a:lnTo>
                    <a:pt x="205" y="245"/>
                  </a:lnTo>
                  <a:lnTo>
                    <a:pt x="226" y="225"/>
                  </a:lnTo>
                  <a:lnTo>
                    <a:pt x="249" y="204"/>
                  </a:lnTo>
                  <a:lnTo>
                    <a:pt x="271" y="186"/>
                  </a:lnTo>
                  <a:lnTo>
                    <a:pt x="296" y="169"/>
                  </a:lnTo>
                  <a:lnTo>
                    <a:pt x="322" y="154"/>
                  </a:lnTo>
                  <a:lnTo>
                    <a:pt x="350" y="140"/>
                  </a:lnTo>
                  <a:lnTo>
                    <a:pt x="379" y="127"/>
                  </a:lnTo>
                  <a:lnTo>
                    <a:pt x="408" y="116"/>
                  </a:lnTo>
                  <a:lnTo>
                    <a:pt x="437" y="107"/>
                  </a:lnTo>
                  <a:lnTo>
                    <a:pt x="469" y="100"/>
                  </a:lnTo>
                  <a:lnTo>
                    <a:pt x="500" y="93"/>
                  </a:lnTo>
                  <a:lnTo>
                    <a:pt x="533" y="89"/>
                  </a:lnTo>
                  <a:lnTo>
                    <a:pt x="566" y="87"/>
                  </a:lnTo>
                  <a:lnTo>
                    <a:pt x="600" y="86"/>
                  </a:lnTo>
                  <a:close/>
                  <a:moveTo>
                    <a:pt x="0" y="526"/>
                  </a:moveTo>
                  <a:lnTo>
                    <a:pt x="1" y="548"/>
                  </a:lnTo>
                  <a:lnTo>
                    <a:pt x="2" y="571"/>
                  </a:lnTo>
                  <a:lnTo>
                    <a:pt x="5" y="593"/>
                  </a:lnTo>
                  <a:lnTo>
                    <a:pt x="8" y="615"/>
                  </a:lnTo>
                  <a:lnTo>
                    <a:pt x="12" y="638"/>
                  </a:lnTo>
                  <a:lnTo>
                    <a:pt x="17" y="661"/>
                  </a:lnTo>
                  <a:lnTo>
                    <a:pt x="22" y="684"/>
                  </a:lnTo>
                  <a:lnTo>
                    <a:pt x="29" y="707"/>
                  </a:lnTo>
                  <a:lnTo>
                    <a:pt x="42" y="752"/>
                  </a:lnTo>
                  <a:lnTo>
                    <a:pt x="58" y="798"/>
                  </a:lnTo>
                  <a:lnTo>
                    <a:pt x="76" y="843"/>
                  </a:lnTo>
                  <a:lnTo>
                    <a:pt x="95" y="889"/>
                  </a:lnTo>
                  <a:lnTo>
                    <a:pt x="115" y="932"/>
                  </a:lnTo>
                  <a:lnTo>
                    <a:pt x="136" y="976"/>
                  </a:lnTo>
                  <a:lnTo>
                    <a:pt x="158" y="1018"/>
                  </a:lnTo>
                  <a:lnTo>
                    <a:pt x="178" y="1059"/>
                  </a:lnTo>
                  <a:lnTo>
                    <a:pt x="218" y="1137"/>
                  </a:lnTo>
                  <a:lnTo>
                    <a:pt x="253" y="1205"/>
                  </a:lnTo>
                  <a:lnTo>
                    <a:pt x="274" y="1245"/>
                  </a:lnTo>
                  <a:lnTo>
                    <a:pt x="292" y="1284"/>
                  </a:lnTo>
                  <a:lnTo>
                    <a:pt x="310" y="1323"/>
                  </a:lnTo>
                  <a:lnTo>
                    <a:pt x="328" y="1362"/>
                  </a:lnTo>
                  <a:lnTo>
                    <a:pt x="345" y="1401"/>
                  </a:lnTo>
                  <a:lnTo>
                    <a:pt x="363" y="1442"/>
                  </a:lnTo>
                  <a:lnTo>
                    <a:pt x="380" y="1483"/>
                  </a:lnTo>
                  <a:lnTo>
                    <a:pt x="397" y="1526"/>
                  </a:lnTo>
                  <a:lnTo>
                    <a:pt x="415" y="1570"/>
                  </a:lnTo>
                  <a:lnTo>
                    <a:pt x="431" y="1613"/>
                  </a:lnTo>
                  <a:lnTo>
                    <a:pt x="438" y="1634"/>
                  </a:lnTo>
                  <a:lnTo>
                    <a:pt x="447" y="1653"/>
                  </a:lnTo>
                  <a:lnTo>
                    <a:pt x="457" y="1673"/>
                  </a:lnTo>
                  <a:lnTo>
                    <a:pt x="467" y="1691"/>
                  </a:lnTo>
                  <a:lnTo>
                    <a:pt x="477" y="1710"/>
                  </a:lnTo>
                  <a:lnTo>
                    <a:pt x="488" y="1726"/>
                  </a:lnTo>
                  <a:lnTo>
                    <a:pt x="501" y="1742"/>
                  </a:lnTo>
                  <a:lnTo>
                    <a:pt x="515" y="1756"/>
                  </a:lnTo>
                  <a:lnTo>
                    <a:pt x="532" y="1769"/>
                  </a:lnTo>
                  <a:lnTo>
                    <a:pt x="549" y="1781"/>
                  </a:lnTo>
                  <a:lnTo>
                    <a:pt x="558" y="1787"/>
                  </a:lnTo>
                  <a:lnTo>
                    <a:pt x="569" y="1791"/>
                  </a:lnTo>
                  <a:lnTo>
                    <a:pt x="578" y="1797"/>
                  </a:lnTo>
                  <a:lnTo>
                    <a:pt x="589" y="1800"/>
                  </a:lnTo>
                  <a:lnTo>
                    <a:pt x="609" y="1806"/>
                  </a:lnTo>
                  <a:lnTo>
                    <a:pt x="627" y="1808"/>
                  </a:lnTo>
                  <a:lnTo>
                    <a:pt x="644" y="1810"/>
                  </a:lnTo>
                  <a:lnTo>
                    <a:pt x="662" y="1807"/>
                  </a:lnTo>
                  <a:lnTo>
                    <a:pt x="677" y="1804"/>
                  </a:lnTo>
                  <a:lnTo>
                    <a:pt x="692" y="1798"/>
                  </a:lnTo>
                  <a:lnTo>
                    <a:pt x="706" y="1789"/>
                  </a:lnTo>
                  <a:lnTo>
                    <a:pt x="720" y="1779"/>
                  </a:lnTo>
                  <a:lnTo>
                    <a:pt x="733" y="1767"/>
                  </a:lnTo>
                  <a:lnTo>
                    <a:pt x="745" y="1754"/>
                  </a:lnTo>
                  <a:lnTo>
                    <a:pt x="757" y="1739"/>
                  </a:lnTo>
                  <a:lnTo>
                    <a:pt x="768" y="1722"/>
                  </a:lnTo>
                  <a:lnTo>
                    <a:pt x="779" y="1704"/>
                  </a:lnTo>
                  <a:lnTo>
                    <a:pt x="789" y="1685"/>
                  </a:lnTo>
                  <a:lnTo>
                    <a:pt x="798" y="1664"/>
                  </a:lnTo>
                  <a:lnTo>
                    <a:pt x="808" y="1642"/>
                  </a:lnTo>
                  <a:lnTo>
                    <a:pt x="827" y="1597"/>
                  </a:lnTo>
                  <a:lnTo>
                    <a:pt x="844" y="1549"/>
                  </a:lnTo>
                  <a:lnTo>
                    <a:pt x="860" y="1499"/>
                  </a:lnTo>
                  <a:lnTo>
                    <a:pt x="877" y="1448"/>
                  </a:lnTo>
                  <a:lnTo>
                    <a:pt x="893" y="1397"/>
                  </a:lnTo>
                  <a:lnTo>
                    <a:pt x="910" y="1347"/>
                  </a:lnTo>
                  <a:lnTo>
                    <a:pt x="928" y="1299"/>
                  </a:lnTo>
                  <a:lnTo>
                    <a:pt x="947" y="1254"/>
                  </a:lnTo>
                  <a:lnTo>
                    <a:pt x="1093" y="935"/>
                  </a:lnTo>
                  <a:lnTo>
                    <a:pt x="1111" y="899"/>
                  </a:lnTo>
                  <a:lnTo>
                    <a:pt x="1126" y="862"/>
                  </a:lnTo>
                  <a:lnTo>
                    <a:pt x="1140" y="824"/>
                  </a:lnTo>
                  <a:lnTo>
                    <a:pt x="1152" y="786"/>
                  </a:lnTo>
                  <a:lnTo>
                    <a:pt x="1163" y="747"/>
                  </a:lnTo>
                  <a:lnTo>
                    <a:pt x="1170" y="708"/>
                  </a:lnTo>
                  <a:lnTo>
                    <a:pt x="1177" y="668"/>
                  </a:lnTo>
                  <a:lnTo>
                    <a:pt x="1182" y="629"/>
                  </a:lnTo>
                  <a:lnTo>
                    <a:pt x="1185" y="588"/>
                  </a:lnTo>
                  <a:lnTo>
                    <a:pt x="1186" y="549"/>
                  </a:lnTo>
                  <a:lnTo>
                    <a:pt x="1185" y="510"/>
                  </a:lnTo>
                  <a:lnTo>
                    <a:pt x="1181" y="472"/>
                  </a:lnTo>
                  <a:lnTo>
                    <a:pt x="1176" y="434"/>
                  </a:lnTo>
                  <a:lnTo>
                    <a:pt x="1168" y="396"/>
                  </a:lnTo>
                  <a:lnTo>
                    <a:pt x="1159" y="360"/>
                  </a:lnTo>
                  <a:lnTo>
                    <a:pt x="1147" y="325"/>
                  </a:lnTo>
                  <a:lnTo>
                    <a:pt x="1133" y="291"/>
                  </a:lnTo>
                  <a:lnTo>
                    <a:pt x="1116" y="257"/>
                  </a:lnTo>
                  <a:lnTo>
                    <a:pt x="1098" y="226"/>
                  </a:lnTo>
                  <a:lnTo>
                    <a:pt x="1077" y="195"/>
                  </a:lnTo>
                  <a:lnTo>
                    <a:pt x="1054" y="167"/>
                  </a:lnTo>
                  <a:lnTo>
                    <a:pt x="1028" y="140"/>
                  </a:lnTo>
                  <a:lnTo>
                    <a:pt x="1000" y="115"/>
                  </a:lnTo>
                  <a:lnTo>
                    <a:pt x="971" y="92"/>
                  </a:lnTo>
                  <a:lnTo>
                    <a:pt x="937" y="72"/>
                  </a:lnTo>
                  <a:lnTo>
                    <a:pt x="903" y="54"/>
                  </a:lnTo>
                  <a:lnTo>
                    <a:pt x="865" y="38"/>
                  </a:lnTo>
                  <a:lnTo>
                    <a:pt x="825" y="25"/>
                  </a:lnTo>
                  <a:lnTo>
                    <a:pt x="781" y="14"/>
                  </a:lnTo>
                  <a:lnTo>
                    <a:pt x="736" y="7"/>
                  </a:lnTo>
                  <a:lnTo>
                    <a:pt x="688" y="2"/>
                  </a:lnTo>
                  <a:lnTo>
                    <a:pt x="637" y="0"/>
                  </a:lnTo>
                  <a:lnTo>
                    <a:pt x="600" y="1"/>
                  </a:lnTo>
                  <a:lnTo>
                    <a:pt x="565" y="2"/>
                  </a:lnTo>
                  <a:lnTo>
                    <a:pt x="532" y="5"/>
                  </a:lnTo>
                  <a:lnTo>
                    <a:pt x="500" y="9"/>
                  </a:lnTo>
                  <a:lnTo>
                    <a:pt x="470" y="14"/>
                  </a:lnTo>
                  <a:lnTo>
                    <a:pt x="442" y="21"/>
                  </a:lnTo>
                  <a:lnTo>
                    <a:pt x="413" y="27"/>
                  </a:lnTo>
                  <a:lnTo>
                    <a:pt x="387" y="36"/>
                  </a:lnTo>
                  <a:lnTo>
                    <a:pt x="361" y="46"/>
                  </a:lnTo>
                  <a:lnTo>
                    <a:pt x="335" y="56"/>
                  </a:lnTo>
                  <a:lnTo>
                    <a:pt x="310" y="68"/>
                  </a:lnTo>
                  <a:lnTo>
                    <a:pt x="287" y="83"/>
                  </a:lnTo>
                  <a:lnTo>
                    <a:pt x="262" y="97"/>
                  </a:lnTo>
                  <a:lnTo>
                    <a:pt x="237" y="113"/>
                  </a:lnTo>
                  <a:lnTo>
                    <a:pt x="212" y="130"/>
                  </a:lnTo>
                  <a:lnTo>
                    <a:pt x="186" y="149"/>
                  </a:lnTo>
                  <a:lnTo>
                    <a:pt x="165" y="165"/>
                  </a:lnTo>
                  <a:lnTo>
                    <a:pt x="146" y="182"/>
                  </a:lnTo>
                  <a:lnTo>
                    <a:pt x="128" y="202"/>
                  </a:lnTo>
                  <a:lnTo>
                    <a:pt x="111" y="223"/>
                  </a:lnTo>
                  <a:lnTo>
                    <a:pt x="94" y="244"/>
                  </a:lnTo>
                  <a:lnTo>
                    <a:pt x="78" y="267"/>
                  </a:lnTo>
                  <a:lnTo>
                    <a:pt x="64" y="291"/>
                  </a:lnTo>
                  <a:lnTo>
                    <a:pt x="52" y="316"/>
                  </a:lnTo>
                  <a:lnTo>
                    <a:pt x="40" y="341"/>
                  </a:lnTo>
                  <a:lnTo>
                    <a:pt x="30" y="367"/>
                  </a:lnTo>
                  <a:lnTo>
                    <a:pt x="21" y="393"/>
                  </a:lnTo>
                  <a:lnTo>
                    <a:pt x="14" y="420"/>
                  </a:lnTo>
                  <a:lnTo>
                    <a:pt x="8" y="447"/>
                  </a:lnTo>
                  <a:lnTo>
                    <a:pt x="4" y="473"/>
                  </a:lnTo>
                  <a:lnTo>
                    <a:pt x="1" y="500"/>
                  </a:lnTo>
                  <a:lnTo>
                    <a:pt x="0" y="52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1" name="Freeform 78"/>
            <p:cNvSpPr>
              <a:spLocks noEditPoints="1"/>
            </p:cNvSpPr>
            <p:nvPr/>
          </p:nvSpPr>
          <p:spPr bwMode="auto">
            <a:xfrm>
              <a:off x="3954463" y="5127625"/>
              <a:ext cx="309563" cy="369888"/>
            </a:xfrm>
            <a:custGeom>
              <a:avLst/>
              <a:gdLst>
                <a:gd name="T0" fmla="*/ 361 w 781"/>
                <a:gd name="T1" fmla="*/ 828 h 931"/>
                <a:gd name="T2" fmla="*/ 330 w 781"/>
                <a:gd name="T3" fmla="*/ 814 h 931"/>
                <a:gd name="T4" fmla="*/ 292 w 781"/>
                <a:gd name="T5" fmla="*/ 770 h 931"/>
                <a:gd name="T6" fmla="*/ 194 w 781"/>
                <a:gd name="T7" fmla="*/ 630 h 931"/>
                <a:gd name="T8" fmla="*/ 119 w 781"/>
                <a:gd name="T9" fmla="*/ 502 h 931"/>
                <a:gd name="T10" fmla="*/ 88 w 781"/>
                <a:gd name="T11" fmla="*/ 421 h 931"/>
                <a:gd name="T12" fmla="*/ 86 w 781"/>
                <a:gd name="T13" fmla="*/ 362 h 931"/>
                <a:gd name="T14" fmla="*/ 111 w 781"/>
                <a:gd name="T15" fmla="*/ 260 h 931"/>
                <a:gd name="T16" fmla="*/ 163 w 781"/>
                <a:gd name="T17" fmla="*/ 182 h 931"/>
                <a:gd name="T18" fmla="*/ 236 w 781"/>
                <a:gd name="T19" fmla="*/ 127 h 931"/>
                <a:gd name="T20" fmla="*/ 321 w 781"/>
                <a:gd name="T21" fmla="*/ 95 h 931"/>
                <a:gd name="T22" fmla="*/ 409 w 781"/>
                <a:gd name="T23" fmla="*/ 86 h 931"/>
                <a:gd name="T24" fmla="*/ 496 w 781"/>
                <a:gd name="T25" fmla="*/ 102 h 931"/>
                <a:gd name="T26" fmla="*/ 573 w 781"/>
                <a:gd name="T27" fmla="*/ 142 h 931"/>
                <a:gd name="T28" fmla="*/ 627 w 781"/>
                <a:gd name="T29" fmla="*/ 199 h 931"/>
                <a:gd name="T30" fmla="*/ 660 w 781"/>
                <a:gd name="T31" fmla="*/ 257 h 931"/>
                <a:gd name="T32" fmla="*/ 684 w 781"/>
                <a:gd name="T33" fmla="*/ 322 h 931"/>
                <a:gd name="T34" fmla="*/ 694 w 781"/>
                <a:gd name="T35" fmla="*/ 392 h 931"/>
                <a:gd name="T36" fmla="*/ 685 w 781"/>
                <a:gd name="T37" fmla="*/ 460 h 931"/>
                <a:gd name="T38" fmla="*/ 661 w 781"/>
                <a:gd name="T39" fmla="*/ 526 h 931"/>
                <a:gd name="T40" fmla="*/ 613 w 781"/>
                <a:gd name="T41" fmla="*/ 610 h 931"/>
                <a:gd name="T42" fmla="*/ 519 w 781"/>
                <a:gd name="T43" fmla="*/ 730 h 931"/>
                <a:gd name="T44" fmla="*/ 431 w 781"/>
                <a:gd name="T45" fmla="*/ 811 h 931"/>
                <a:gd name="T46" fmla="*/ 395 w 781"/>
                <a:gd name="T47" fmla="*/ 831 h 931"/>
                <a:gd name="T48" fmla="*/ 1 w 781"/>
                <a:gd name="T49" fmla="*/ 398 h 931"/>
                <a:gd name="T50" fmla="*/ 11 w 781"/>
                <a:gd name="T51" fmla="*/ 459 h 931"/>
                <a:gd name="T52" fmla="*/ 45 w 781"/>
                <a:gd name="T53" fmla="*/ 550 h 931"/>
                <a:gd name="T54" fmla="*/ 111 w 781"/>
                <a:gd name="T55" fmla="*/ 666 h 931"/>
                <a:gd name="T56" fmla="*/ 232 w 781"/>
                <a:gd name="T57" fmla="*/ 832 h 931"/>
                <a:gd name="T58" fmla="*/ 277 w 781"/>
                <a:gd name="T59" fmla="*/ 884 h 931"/>
                <a:gd name="T60" fmla="*/ 319 w 781"/>
                <a:gd name="T61" fmla="*/ 916 h 931"/>
                <a:gd name="T62" fmla="*/ 358 w 781"/>
                <a:gd name="T63" fmla="*/ 930 h 931"/>
                <a:gd name="T64" fmla="*/ 395 w 781"/>
                <a:gd name="T65" fmla="*/ 929 h 931"/>
                <a:gd name="T66" fmla="*/ 430 w 781"/>
                <a:gd name="T67" fmla="*/ 917 h 931"/>
                <a:gd name="T68" fmla="*/ 493 w 781"/>
                <a:gd name="T69" fmla="*/ 870 h 931"/>
                <a:gd name="T70" fmla="*/ 585 w 781"/>
                <a:gd name="T71" fmla="*/ 780 h 931"/>
                <a:gd name="T72" fmla="*/ 661 w 781"/>
                <a:gd name="T73" fmla="*/ 695 h 931"/>
                <a:gd name="T74" fmla="*/ 707 w 781"/>
                <a:gd name="T75" fmla="*/ 626 h 931"/>
                <a:gd name="T76" fmla="*/ 745 w 781"/>
                <a:gd name="T77" fmla="*/ 551 h 931"/>
                <a:gd name="T78" fmla="*/ 767 w 781"/>
                <a:gd name="T79" fmla="*/ 488 h 931"/>
                <a:gd name="T80" fmla="*/ 779 w 781"/>
                <a:gd name="T81" fmla="*/ 427 h 931"/>
                <a:gd name="T82" fmla="*/ 781 w 781"/>
                <a:gd name="T83" fmla="*/ 369 h 931"/>
                <a:gd name="T84" fmla="*/ 774 w 781"/>
                <a:gd name="T85" fmla="*/ 312 h 931"/>
                <a:gd name="T86" fmla="*/ 757 w 781"/>
                <a:gd name="T87" fmla="*/ 256 h 931"/>
                <a:gd name="T88" fmla="*/ 714 w 781"/>
                <a:gd name="T89" fmla="*/ 173 h 931"/>
                <a:gd name="T90" fmla="*/ 635 w 781"/>
                <a:gd name="T91" fmla="*/ 79 h 931"/>
                <a:gd name="T92" fmla="*/ 541 w 781"/>
                <a:gd name="T93" fmla="*/ 24 h 931"/>
                <a:gd name="T94" fmla="*/ 432 w 781"/>
                <a:gd name="T95" fmla="*/ 1 h 931"/>
                <a:gd name="T96" fmla="*/ 319 w 781"/>
                <a:gd name="T97" fmla="*/ 8 h 931"/>
                <a:gd name="T98" fmla="*/ 212 w 781"/>
                <a:gd name="T99" fmla="*/ 44 h 931"/>
                <a:gd name="T100" fmla="*/ 118 w 781"/>
                <a:gd name="T101" fmla="*/ 107 h 931"/>
                <a:gd name="T102" fmla="*/ 45 w 781"/>
                <a:gd name="T103" fmla="*/ 194 h 931"/>
                <a:gd name="T104" fmla="*/ 5 w 781"/>
                <a:gd name="T105" fmla="*/ 304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931">
                  <a:moveTo>
                    <a:pt x="391" y="832"/>
                  </a:moveTo>
                  <a:lnTo>
                    <a:pt x="380" y="831"/>
                  </a:lnTo>
                  <a:lnTo>
                    <a:pt x="369" y="830"/>
                  </a:lnTo>
                  <a:lnTo>
                    <a:pt x="361" y="828"/>
                  </a:lnTo>
                  <a:lnTo>
                    <a:pt x="352" y="826"/>
                  </a:lnTo>
                  <a:lnTo>
                    <a:pt x="343" y="822"/>
                  </a:lnTo>
                  <a:lnTo>
                    <a:pt x="337" y="818"/>
                  </a:lnTo>
                  <a:lnTo>
                    <a:pt x="330" y="814"/>
                  </a:lnTo>
                  <a:lnTo>
                    <a:pt x="324" y="808"/>
                  </a:lnTo>
                  <a:lnTo>
                    <a:pt x="313" y="797"/>
                  </a:lnTo>
                  <a:lnTo>
                    <a:pt x="302" y="784"/>
                  </a:lnTo>
                  <a:lnTo>
                    <a:pt x="292" y="770"/>
                  </a:lnTo>
                  <a:lnTo>
                    <a:pt x="283" y="757"/>
                  </a:lnTo>
                  <a:lnTo>
                    <a:pt x="257" y="722"/>
                  </a:lnTo>
                  <a:lnTo>
                    <a:pt x="226" y="678"/>
                  </a:lnTo>
                  <a:lnTo>
                    <a:pt x="194" y="630"/>
                  </a:lnTo>
                  <a:lnTo>
                    <a:pt x="161" y="579"/>
                  </a:lnTo>
                  <a:lnTo>
                    <a:pt x="146" y="553"/>
                  </a:lnTo>
                  <a:lnTo>
                    <a:pt x="132" y="527"/>
                  </a:lnTo>
                  <a:lnTo>
                    <a:pt x="119" y="502"/>
                  </a:lnTo>
                  <a:lnTo>
                    <a:pt x="108" y="477"/>
                  </a:lnTo>
                  <a:lnTo>
                    <a:pt x="98" y="453"/>
                  </a:lnTo>
                  <a:lnTo>
                    <a:pt x="91" y="431"/>
                  </a:lnTo>
                  <a:lnTo>
                    <a:pt x="88" y="421"/>
                  </a:lnTo>
                  <a:lnTo>
                    <a:pt x="86" y="410"/>
                  </a:lnTo>
                  <a:lnTo>
                    <a:pt x="85" y="400"/>
                  </a:lnTo>
                  <a:lnTo>
                    <a:pt x="85" y="392"/>
                  </a:lnTo>
                  <a:lnTo>
                    <a:pt x="86" y="362"/>
                  </a:lnTo>
                  <a:lnTo>
                    <a:pt x="90" y="335"/>
                  </a:lnTo>
                  <a:lnTo>
                    <a:pt x="95" y="309"/>
                  </a:lnTo>
                  <a:lnTo>
                    <a:pt x="103" y="284"/>
                  </a:lnTo>
                  <a:lnTo>
                    <a:pt x="111" y="260"/>
                  </a:lnTo>
                  <a:lnTo>
                    <a:pt x="122" y="238"/>
                  </a:lnTo>
                  <a:lnTo>
                    <a:pt x="135" y="219"/>
                  </a:lnTo>
                  <a:lnTo>
                    <a:pt x="148" y="199"/>
                  </a:lnTo>
                  <a:lnTo>
                    <a:pt x="163" y="182"/>
                  </a:lnTo>
                  <a:lnTo>
                    <a:pt x="181" y="166"/>
                  </a:lnTo>
                  <a:lnTo>
                    <a:pt x="198" y="152"/>
                  </a:lnTo>
                  <a:lnTo>
                    <a:pt x="216" y="139"/>
                  </a:lnTo>
                  <a:lnTo>
                    <a:pt x="236" y="127"/>
                  </a:lnTo>
                  <a:lnTo>
                    <a:pt x="257" y="117"/>
                  </a:lnTo>
                  <a:lnTo>
                    <a:pt x="277" y="108"/>
                  </a:lnTo>
                  <a:lnTo>
                    <a:pt x="299" y="101"/>
                  </a:lnTo>
                  <a:lnTo>
                    <a:pt x="321" y="95"/>
                  </a:lnTo>
                  <a:lnTo>
                    <a:pt x="343" y="91"/>
                  </a:lnTo>
                  <a:lnTo>
                    <a:pt x="365" y="88"/>
                  </a:lnTo>
                  <a:lnTo>
                    <a:pt x="388" y="86"/>
                  </a:lnTo>
                  <a:lnTo>
                    <a:pt x="409" y="86"/>
                  </a:lnTo>
                  <a:lnTo>
                    <a:pt x="432" y="89"/>
                  </a:lnTo>
                  <a:lnTo>
                    <a:pt x="454" y="91"/>
                  </a:lnTo>
                  <a:lnTo>
                    <a:pt x="476" y="96"/>
                  </a:lnTo>
                  <a:lnTo>
                    <a:pt x="496" y="102"/>
                  </a:lnTo>
                  <a:lnTo>
                    <a:pt x="517" y="109"/>
                  </a:lnTo>
                  <a:lnTo>
                    <a:pt x="536" y="119"/>
                  </a:lnTo>
                  <a:lnTo>
                    <a:pt x="555" y="130"/>
                  </a:lnTo>
                  <a:lnTo>
                    <a:pt x="573" y="142"/>
                  </a:lnTo>
                  <a:lnTo>
                    <a:pt x="589" y="156"/>
                  </a:lnTo>
                  <a:lnTo>
                    <a:pt x="605" y="171"/>
                  </a:lnTo>
                  <a:lnTo>
                    <a:pt x="619" y="187"/>
                  </a:lnTo>
                  <a:lnTo>
                    <a:pt x="627" y="199"/>
                  </a:lnTo>
                  <a:lnTo>
                    <a:pt x="636" y="212"/>
                  </a:lnTo>
                  <a:lnTo>
                    <a:pt x="645" y="227"/>
                  </a:lnTo>
                  <a:lnTo>
                    <a:pt x="652" y="242"/>
                  </a:lnTo>
                  <a:lnTo>
                    <a:pt x="660" y="257"/>
                  </a:lnTo>
                  <a:lnTo>
                    <a:pt x="668" y="272"/>
                  </a:lnTo>
                  <a:lnTo>
                    <a:pt x="673" y="288"/>
                  </a:lnTo>
                  <a:lnTo>
                    <a:pt x="678" y="305"/>
                  </a:lnTo>
                  <a:lnTo>
                    <a:pt x="684" y="322"/>
                  </a:lnTo>
                  <a:lnTo>
                    <a:pt x="687" y="339"/>
                  </a:lnTo>
                  <a:lnTo>
                    <a:pt x="690" y="357"/>
                  </a:lnTo>
                  <a:lnTo>
                    <a:pt x="693" y="374"/>
                  </a:lnTo>
                  <a:lnTo>
                    <a:pt x="694" y="392"/>
                  </a:lnTo>
                  <a:lnTo>
                    <a:pt x="694" y="409"/>
                  </a:lnTo>
                  <a:lnTo>
                    <a:pt x="691" y="426"/>
                  </a:lnTo>
                  <a:lnTo>
                    <a:pt x="689" y="444"/>
                  </a:lnTo>
                  <a:lnTo>
                    <a:pt x="685" y="460"/>
                  </a:lnTo>
                  <a:lnTo>
                    <a:pt x="681" y="476"/>
                  </a:lnTo>
                  <a:lnTo>
                    <a:pt x="675" y="494"/>
                  </a:lnTo>
                  <a:lnTo>
                    <a:pt x="668" y="510"/>
                  </a:lnTo>
                  <a:lnTo>
                    <a:pt x="661" y="526"/>
                  </a:lnTo>
                  <a:lnTo>
                    <a:pt x="652" y="543"/>
                  </a:lnTo>
                  <a:lnTo>
                    <a:pt x="644" y="561"/>
                  </a:lnTo>
                  <a:lnTo>
                    <a:pt x="634" y="577"/>
                  </a:lnTo>
                  <a:lnTo>
                    <a:pt x="613" y="610"/>
                  </a:lnTo>
                  <a:lnTo>
                    <a:pt x="591" y="642"/>
                  </a:lnTo>
                  <a:lnTo>
                    <a:pt x="568" y="674"/>
                  </a:lnTo>
                  <a:lnTo>
                    <a:pt x="543" y="703"/>
                  </a:lnTo>
                  <a:lnTo>
                    <a:pt x="519" y="730"/>
                  </a:lnTo>
                  <a:lnTo>
                    <a:pt x="495" y="755"/>
                  </a:lnTo>
                  <a:lnTo>
                    <a:pt x="472" y="777"/>
                  </a:lnTo>
                  <a:lnTo>
                    <a:pt x="451" y="795"/>
                  </a:lnTo>
                  <a:lnTo>
                    <a:pt x="431" y="811"/>
                  </a:lnTo>
                  <a:lnTo>
                    <a:pt x="415" y="822"/>
                  </a:lnTo>
                  <a:lnTo>
                    <a:pt x="407" y="827"/>
                  </a:lnTo>
                  <a:lnTo>
                    <a:pt x="401" y="829"/>
                  </a:lnTo>
                  <a:lnTo>
                    <a:pt x="395" y="831"/>
                  </a:lnTo>
                  <a:lnTo>
                    <a:pt x="391" y="832"/>
                  </a:lnTo>
                  <a:close/>
                  <a:moveTo>
                    <a:pt x="0" y="367"/>
                  </a:moveTo>
                  <a:lnTo>
                    <a:pt x="0" y="382"/>
                  </a:lnTo>
                  <a:lnTo>
                    <a:pt x="1" y="398"/>
                  </a:lnTo>
                  <a:lnTo>
                    <a:pt x="3" y="413"/>
                  </a:lnTo>
                  <a:lnTo>
                    <a:pt x="5" y="428"/>
                  </a:lnTo>
                  <a:lnTo>
                    <a:pt x="8" y="444"/>
                  </a:lnTo>
                  <a:lnTo>
                    <a:pt x="11" y="459"/>
                  </a:lnTo>
                  <a:lnTo>
                    <a:pt x="16" y="474"/>
                  </a:lnTo>
                  <a:lnTo>
                    <a:pt x="21" y="489"/>
                  </a:lnTo>
                  <a:lnTo>
                    <a:pt x="32" y="520"/>
                  </a:lnTo>
                  <a:lnTo>
                    <a:pt x="45" y="550"/>
                  </a:lnTo>
                  <a:lnTo>
                    <a:pt x="59" y="579"/>
                  </a:lnTo>
                  <a:lnTo>
                    <a:pt x="75" y="609"/>
                  </a:lnTo>
                  <a:lnTo>
                    <a:pt x="93" y="638"/>
                  </a:lnTo>
                  <a:lnTo>
                    <a:pt x="111" y="666"/>
                  </a:lnTo>
                  <a:lnTo>
                    <a:pt x="131" y="695"/>
                  </a:lnTo>
                  <a:lnTo>
                    <a:pt x="150" y="724"/>
                  </a:lnTo>
                  <a:lnTo>
                    <a:pt x="191" y="778"/>
                  </a:lnTo>
                  <a:lnTo>
                    <a:pt x="232" y="832"/>
                  </a:lnTo>
                  <a:lnTo>
                    <a:pt x="244" y="847"/>
                  </a:lnTo>
                  <a:lnTo>
                    <a:pt x="254" y="860"/>
                  </a:lnTo>
                  <a:lnTo>
                    <a:pt x="266" y="873"/>
                  </a:lnTo>
                  <a:lnTo>
                    <a:pt x="277" y="884"/>
                  </a:lnTo>
                  <a:lnTo>
                    <a:pt x="288" y="894"/>
                  </a:lnTo>
                  <a:lnTo>
                    <a:pt x="299" y="902"/>
                  </a:lnTo>
                  <a:lnTo>
                    <a:pt x="309" y="909"/>
                  </a:lnTo>
                  <a:lnTo>
                    <a:pt x="319" y="916"/>
                  </a:lnTo>
                  <a:lnTo>
                    <a:pt x="329" y="920"/>
                  </a:lnTo>
                  <a:lnTo>
                    <a:pt x="339" y="924"/>
                  </a:lnTo>
                  <a:lnTo>
                    <a:pt x="349" y="928"/>
                  </a:lnTo>
                  <a:lnTo>
                    <a:pt x="358" y="930"/>
                  </a:lnTo>
                  <a:lnTo>
                    <a:pt x="368" y="931"/>
                  </a:lnTo>
                  <a:lnTo>
                    <a:pt x="377" y="931"/>
                  </a:lnTo>
                  <a:lnTo>
                    <a:pt x="387" y="930"/>
                  </a:lnTo>
                  <a:lnTo>
                    <a:pt x="395" y="929"/>
                  </a:lnTo>
                  <a:lnTo>
                    <a:pt x="404" y="927"/>
                  </a:lnTo>
                  <a:lnTo>
                    <a:pt x="413" y="924"/>
                  </a:lnTo>
                  <a:lnTo>
                    <a:pt x="421" y="921"/>
                  </a:lnTo>
                  <a:lnTo>
                    <a:pt x="430" y="917"/>
                  </a:lnTo>
                  <a:lnTo>
                    <a:pt x="446" y="907"/>
                  </a:lnTo>
                  <a:lnTo>
                    <a:pt x="462" y="896"/>
                  </a:lnTo>
                  <a:lnTo>
                    <a:pt x="478" y="883"/>
                  </a:lnTo>
                  <a:lnTo>
                    <a:pt x="493" y="870"/>
                  </a:lnTo>
                  <a:lnTo>
                    <a:pt x="508" y="856"/>
                  </a:lnTo>
                  <a:lnTo>
                    <a:pt x="522" y="841"/>
                  </a:lnTo>
                  <a:lnTo>
                    <a:pt x="555" y="809"/>
                  </a:lnTo>
                  <a:lnTo>
                    <a:pt x="585" y="780"/>
                  </a:lnTo>
                  <a:lnTo>
                    <a:pt x="612" y="752"/>
                  </a:lnTo>
                  <a:lnTo>
                    <a:pt x="637" y="725"/>
                  </a:lnTo>
                  <a:lnTo>
                    <a:pt x="649" y="710"/>
                  </a:lnTo>
                  <a:lnTo>
                    <a:pt x="661" y="695"/>
                  </a:lnTo>
                  <a:lnTo>
                    <a:pt x="673" y="679"/>
                  </a:lnTo>
                  <a:lnTo>
                    <a:pt x="684" y="663"/>
                  </a:lnTo>
                  <a:lnTo>
                    <a:pt x="696" y="646"/>
                  </a:lnTo>
                  <a:lnTo>
                    <a:pt x="707" y="626"/>
                  </a:lnTo>
                  <a:lnTo>
                    <a:pt x="719" y="605"/>
                  </a:lnTo>
                  <a:lnTo>
                    <a:pt x="730" y="584"/>
                  </a:lnTo>
                  <a:lnTo>
                    <a:pt x="738" y="567"/>
                  </a:lnTo>
                  <a:lnTo>
                    <a:pt x="745" y="551"/>
                  </a:lnTo>
                  <a:lnTo>
                    <a:pt x="751" y="535"/>
                  </a:lnTo>
                  <a:lnTo>
                    <a:pt x="758" y="520"/>
                  </a:lnTo>
                  <a:lnTo>
                    <a:pt x="763" y="503"/>
                  </a:lnTo>
                  <a:lnTo>
                    <a:pt x="767" y="488"/>
                  </a:lnTo>
                  <a:lnTo>
                    <a:pt x="771" y="473"/>
                  </a:lnTo>
                  <a:lnTo>
                    <a:pt x="774" y="458"/>
                  </a:lnTo>
                  <a:lnTo>
                    <a:pt x="777" y="443"/>
                  </a:lnTo>
                  <a:lnTo>
                    <a:pt x="779" y="427"/>
                  </a:lnTo>
                  <a:lnTo>
                    <a:pt x="780" y="413"/>
                  </a:lnTo>
                  <a:lnTo>
                    <a:pt x="781" y="398"/>
                  </a:lnTo>
                  <a:lnTo>
                    <a:pt x="781" y="384"/>
                  </a:lnTo>
                  <a:lnTo>
                    <a:pt x="781" y="369"/>
                  </a:lnTo>
                  <a:lnTo>
                    <a:pt x="780" y="355"/>
                  </a:lnTo>
                  <a:lnTo>
                    <a:pt x="778" y="340"/>
                  </a:lnTo>
                  <a:lnTo>
                    <a:pt x="776" y="326"/>
                  </a:lnTo>
                  <a:lnTo>
                    <a:pt x="774" y="312"/>
                  </a:lnTo>
                  <a:lnTo>
                    <a:pt x="770" y="298"/>
                  </a:lnTo>
                  <a:lnTo>
                    <a:pt x="766" y="284"/>
                  </a:lnTo>
                  <a:lnTo>
                    <a:pt x="762" y="270"/>
                  </a:lnTo>
                  <a:lnTo>
                    <a:pt x="757" y="256"/>
                  </a:lnTo>
                  <a:lnTo>
                    <a:pt x="751" y="242"/>
                  </a:lnTo>
                  <a:lnTo>
                    <a:pt x="745" y="229"/>
                  </a:lnTo>
                  <a:lnTo>
                    <a:pt x="730" y="200"/>
                  </a:lnTo>
                  <a:lnTo>
                    <a:pt x="714" y="173"/>
                  </a:lnTo>
                  <a:lnTo>
                    <a:pt x="696" y="146"/>
                  </a:lnTo>
                  <a:lnTo>
                    <a:pt x="675" y="119"/>
                  </a:lnTo>
                  <a:lnTo>
                    <a:pt x="656" y="98"/>
                  </a:lnTo>
                  <a:lnTo>
                    <a:pt x="635" y="79"/>
                  </a:lnTo>
                  <a:lnTo>
                    <a:pt x="613" y="62"/>
                  </a:lnTo>
                  <a:lnTo>
                    <a:pt x="591" y="47"/>
                  </a:lnTo>
                  <a:lnTo>
                    <a:pt x="566" y="34"/>
                  </a:lnTo>
                  <a:lnTo>
                    <a:pt x="541" y="24"/>
                  </a:lnTo>
                  <a:lnTo>
                    <a:pt x="515" y="15"/>
                  </a:lnTo>
                  <a:lnTo>
                    <a:pt x="488" y="8"/>
                  </a:lnTo>
                  <a:lnTo>
                    <a:pt x="460" y="3"/>
                  </a:lnTo>
                  <a:lnTo>
                    <a:pt x="432" y="1"/>
                  </a:lnTo>
                  <a:lnTo>
                    <a:pt x="404" y="0"/>
                  </a:lnTo>
                  <a:lnTo>
                    <a:pt x="376" y="1"/>
                  </a:lnTo>
                  <a:lnTo>
                    <a:pt x="348" y="4"/>
                  </a:lnTo>
                  <a:lnTo>
                    <a:pt x="319" y="8"/>
                  </a:lnTo>
                  <a:lnTo>
                    <a:pt x="292" y="15"/>
                  </a:lnTo>
                  <a:lnTo>
                    <a:pt x="265" y="22"/>
                  </a:lnTo>
                  <a:lnTo>
                    <a:pt x="238" y="32"/>
                  </a:lnTo>
                  <a:lnTo>
                    <a:pt x="212" y="44"/>
                  </a:lnTo>
                  <a:lnTo>
                    <a:pt x="186" y="57"/>
                  </a:lnTo>
                  <a:lnTo>
                    <a:pt x="162" y="72"/>
                  </a:lnTo>
                  <a:lnTo>
                    <a:pt x="139" y="89"/>
                  </a:lnTo>
                  <a:lnTo>
                    <a:pt x="118" y="107"/>
                  </a:lnTo>
                  <a:lnTo>
                    <a:pt x="97" y="127"/>
                  </a:lnTo>
                  <a:lnTo>
                    <a:pt x="78" y="147"/>
                  </a:lnTo>
                  <a:lnTo>
                    <a:pt x="60" y="170"/>
                  </a:lnTo>
                  <a:lnTo>
                    <a:pt x="45" y="194"/>
                  </a:lnTo>
                  <a:lnTo>
                    <a:pt x="32" y="220"/>
                  </a:lnTo>
                  <a:lnTo>
                    <a:pt x="20" y="246"/>
                  </a:lnTo>
                  <a:lnTo>
                    <a:pt x="11" y="274"/>
                  </a:lnTo>
                  <a:lnTo>
                    <a:pt x="5" y="304"/>
                  </a:lnTo>
                  <a:lnTo>
                    <a:pt x="1" y="335"/>
                  </a:lnTo>
                  <a:lnTo>
                    <a:pt x="0" y="36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5" name="Group 164"/>
          <p:cNvGrpSpPr/>
          <p:nvPr/>
        </p:nvGrpSpPr>
        <p:grpSpPr>
          <a:xfrm>
            <a:off x="8483810" y="1968565"/>
            <a:ext cx="457880" cy="447839"/>
            <a:chOff x="8796338" y="2063750"/>
            <a:chExt cx="723900" cy="708025"/>
          </a:xfrm>
        </p:grpSpPr>
        <p:sp>
          <p:nvSpPr>
            <p:cNvPr id="52" name="Freeform 49"/>
            <p:cNvSpPr>
              <a:spLocks noEditPoints="1"/>
            </p:cNvSpPr>
            <p:nvPr/>
          </p:nvSpPr>
          <p:spPr bwMode="auto">
            <a:xfrm>
              <a:off x="8799513" y="2063750"/>
              <a:ext cx="720725" cy="708025"/>
            </a:xfrm>
            <a:custGeom>
              <a:avLst/>
              <a:gdLst>
                <a:gd name="T0" fmla="*/ 357 w 1817"/>
                <a:gd name="T1" fmla="*/ 94 h 1784"/>
                <a:gd name="T2" fmla="*/ 492 w 1817"/>
                <a:gd name="T3" fmla="*/ 116 h 1784"/>
                <a:gd name="T4" fmla="*/ 622 w 1817"/>
                <a:gd name="T5" fmla="*/ 154 h 1784"/>
                <a:gd name="T6" fmla="*/ 795 w 1817"/>
                <a:gd name="T7" fmla="*/ 229 h 1784"/>
                <a:gd name="T8" fmla="*/ 1016 w 1817"/>
                <a:gd name="T9" fmla="*/ 366 h 1784"/>
                <a:gd name="T10" fmla="*/ 1170 w 1817"/>
                <a:gd name="T11" fmla="*/ 493 h 1784"/>
                <a:gd name="T12" fmla="*/ 1314 w 1817"/>
                <a:gd name="T13" fmla="*/ 645 h 1784"/>
                <a:gd name="T14" fmla="*/ 1452 w 1817"/>
                <a:gd name="T15" fmla="*/ 823 h 1784"/>
                <a:gd name="T16" fmla="*/ 1572 w 1817"/>
                <a:gd name="T17" fmla="*/ 1020 h 1784"/>
                <a:gd name="T18" fmla="*/ 1666 w 1817"/>
                <a:gd name="T19" fmla="*/ 1227 h 1784"/>
                <a:gd name="T20" fmla="*/ 1720 w 1817"/>
                <a:gd name="T21" fmla="*/ 1437 h 1784"/>
                <a:gd name="T22" fmla="*/ 1496 w 1817"/>
                <a:gd name="T23" fmla="*/ 1695 h 1784"/>
                <a:gd name="T24" fmla="*/ 1501 w 1817"/>
                <a:gd name="T25" fmla="*/ 1530 h 1784"/>
                <a:gd name="T26" fmla="*/ 1487 w 1817"/>
                <a:gd name="T27" fmla="*/ 1427 h 1784"/>
                <a:gd name="T28" fmla="*/ 1422 w 1817"/>
                <a:gd name="T29" fmla="*/ 1225 h 1784"/>
                <a:gd name="T30" fmla="*/ 1289 w 1817"/>
                <a:gd name="T31" fmla="*/ 981 h 1784"/>
                <a:gd name="T32" fmla="*/ 1110 w 1817"/>
                <a:gd name="T33" fmla="*/ 753 h 1784"/>
                <a:gd name="T34" fmla="*/ 898 w 1817"/>
                <a:gd name="T35" fmla="*/ 557 h 1784"/>
                <a:gd name="T36" fmla="*/ 661 w 1817"/>
                <a:gd name="T37" fmla="*/ 405 h 1784"/>
                <a:gd name="T38" fmla="*/ 412 w 1817"/>
                <a:gd name="T39" fmla="*/ 311 h 1784"/>
                <a:gd name="T40" fmla="*/ 90 w 1817"/>
                <a:gd name="T41" fmla="*/ 286 h 1784"/>
                <a:gd name="T42" fmla="*/ 104 w 1817"/>
                <a:gd name="T43" fmla="*/ 381 h 1784"/>
                <a:gd name="T44" fmla="*/ 249 w 1817"/>
                <a:gd name="T45" fmla="*/ 373 h 1784"/>
                <a:gd name="T46" fmla="*/ 401 w 1817"/>
                <a:gd name="T47" fmla="*/ 401 h 1784"/>
                <a:gd name="T48" fmla="*/ 569 w 1817"/>
                <a:gd name="T49" fmla="*/ 463 h 1784"/>
                <a:gd name="T50" fmla="*/ 718 w 1817"/>
                <a:gd name="T51" fmla="*/ 541 h 1784"/>
                <a:gd name="T52" fmla="*/ 854 w 1817"/>
                <a:gd name="T53" fmla="*/ 637 h 1784"/>
                <a:gd name="T54" fmla="*/ 1033 w 1817"/>
                <a:gd name="T55" fmla="*/ 804 h 1784"/>
                <a:gd name="T56" fmla="*/ 1161 w 1817"/>
                <a:gd name="T57" fmla="*/ 954 h 1784"/>
                <a:gd name="T58" fmla="*/ 1258 w 1817"/>
                <a:gd name="T59" fmla="*/ 1093 h 1784"/>
                <a:gd name="T60" fmla="*/ 1338 w 1817"/>
                <a:gd name="T61" fmla="*/ 1237 h 1784"/>
                <a:gd name="T62" fmla="*/ 1391 w 1817"/>
                <a:gd name="T63" fmla="*/ 1384 h 1784"/>
                <a:gd name="T64" fmla="*/ 1412 w 1817"/>
                <a:gd name="T65" fmla="*/ 1524 h 1784"/>
                <a:gd name="T66" fmla="*/ 1471 w 1817"/>
                <a:gd name="T67" fmla="*/ 1779 h 1784"/>
                <a:gd name="T68" fmla="*/ 1611 w 1817"/>
                <a:gd name="T69" fmla="*/ 1784 h 1784"/>
                <a:gd name="T70" fmla="*/ 1778 w 1817"/>
                <a:gd name="T71" fmla="*/ 1779 h 1784"/>
                <a:gd name="T72" fmla="*/ 1800 w 1817"/>
                <a:gd name="T73" fmla="*/ 1762 h 1784"/>
                <a:gd name="T74" fmla="*/ 1816 w 1817"/>
                <a:gd name="T75" fmla="*/ 1698 h 1784"/>
                <a:gd name="T76" fmla="*/ 1814 w 1817"/>
                <a:gd name="T77" fmla="*/ 1522 h 1784"/>
                <a:gd name="T78" fmla="*/ 1798 w 1817"/>
                <a:gd name="T79" fmla="*/ 1390 h 1784"/>
                <a:gd name="T80" fmla="*/ 1762 w 1817"/>
                <a:gd name="T81" fmla="*/ 1251 h 1784"/>
                <a:gd name="T82" fmla="*/ 1661 w 1817"/>
                <a:gd name="T83" fmla="*/ 1006 h 1784"/>
                <a:gd name="T84" fmla="*/ 1521 w 1817"/>
                <a:gd name="T85" fmla="*/ 770 h 1784"/>
                <a:gd name="T86" fmla="*/ 1414 w 1817"/>
                <a:gd name="T87" fmla="*/ 627 h 1784"/>
                <a:gd name="T88" fmla="*/ 1208 w 1817"/>
                <a:gd name="T89" fmla="*/ 411 h 1784"/>
                <a:gd name="T90" fmla="*/ 1054 w 1817"/>
                <a:gd name="T91" fmla="*/ 286 h 1784"/>
                <a:gd name="T92" fmla="*/ 881 w 1817"/>
                <a:gd name="T93" fmla="*/ 175 h 1784"/>
                <a:gd name="T94" fmla="*/ 725 w 1817"/>
                <a:gd name="T95" fmla="*/ 104 h 1784"/>
                <a:gd name="T96" fmla="*/ 474 w 1817"/>
                <a:gd name="T97" fmla="*/ 29 h 1784"/>
                <a:gd name="T98" fmla="*/ 326 w 1817"/>
                <a:gd name="T99" fmla="*/ 6 h 1784"/>
                <a:gd name="T100" fmla="*/ 183 w 1817"/>
                <a:gd name="T101" fmla="*/ 1 h 1784"/>
                <a:gd name="T102" fmla="*/ 54 w 1817"/>
                <a:gd name="T103" fmla="*/ 18 h 1784"/>
                <a:gd name="T104" fmla="*/ 14 w 1817"/>
                <a:gd name="T105" fmla="*/ 35 h 1784"/>
                <a:gd name="T106" fmla="*/ 1 w 1817"/>
                <a:gd name="T107" fmla="*/ 59 h 1784"/>
                <a:gd name="T108" fmla="*/ 3 w 1817"/>
                <a:gd name="T109" fmla="*/ 150 h 1784"/>
                <a:gd name="T110" fmla="*/ 5 w 1817"/>
                <a:gd name="T111" fmla="*/ 292 h 1784"/>
                <a:gd name="T112" fmla="*/ 30 w 1817"/>
                <a:gd name="T113" fmla="*/ 369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17" h="1784">
                  <a:moveTo>
                    <a:pt x="90" y="103"/>
                  </a:moveTo>
                  <a:lnTo>
                    <a:pt x="273" y="91"/>
                  </a:lnTo>
                  <a:lnTo>
                    <a:pt x="301" y="91"/>
                  </a:lnTo>
                  <a:lnTo>
                    <a:pt x="328" y="92"/>
                  </a:lnTo>
                  <a:lnTo>
                    <a:pt x="357" y="94"/>
                  </a:lnTo>
                  <a:lnTo>
                    <a:pt x="384" y="97"/>
                  </a:lnTo>
                  <a:lnTo>
                    <a:pt x="411" y="100"/>
                  </a:lnTo>
                  <a:lnTo>
                    <a:pt x="438" y="105"/>
                  </a:lnTo>
                  <a:lnTo>
                    <a:pt x="465" y="110"/>
                  </a:lnTo>
                  <a:lnTo>
                    <a:pt x="492" y="116"/>
                  </a:lnTo>
                  <a:lnTo>
                    <a:pt x="518" y="122"/>
                  </a:lnTo>
                  <a:lnTo>
                    <a:pt x="544" y="129"/>
                  </a:lnTo>
                  <a:lnTo>
                    <a:pt x="571" y="136"/>
                  </a:lnTo>
                  <a:lnTo>
                    <a:pt x="596" y="145"/>
                  </a:lnTo>
                  <a:lnTo>
                    <a:pt x="622" y="154"/>
                  </a:lnTo>
                  <a:lnTo>
                    <a:pt x="647" y="162"/>
                  </a:lnTo>
                  <a:lnTo>
                    <a:pt x="673" y="172"/>
                  </a:lnTo>
                  <a:lnTo>
                    <a:pt x="698" y="183"/>
                  </a:lnTo>
                  <a:lnTo>
                    <a:pt x="747" y="205"/>
                  </a:lnTo>
                  <a:lnTo>
                    <a:pt x="795" y="229"/>
                  </a:lnTo>
                  <a:lnTo>
                    <a:pt x="841" y="254"/>
                  </a:lnTo>
                  <a:lnTo>
                    <a:pt x="887" y="281"/>
                  </a:lnTo>
                  <a:lnTo>
                    <a:pt x="931" y="308"/>
                  </a:lnTo>
                  <a:lnTo>
                    <a:pt x="975" y="337"/>
                  </a:lnTo>
                  <a:lnTo>
                    <a:pt x="1016" y="366"/>
                  </a:lnTo>
                  <a:lnTo>
                    <a:pt x="1056" y="397"/>
                  </a:lnTo>
                  <a:lnTo>
                    <a:pt x="1084" y="419"/>
                  </a:lnTo>
                  <a:lnTo>
                    <a:pt x="1112" y="442"/>
                  </a:lnTo>
                  <a:lnTo>
                    <a:pt x="1141" y="467"/>
                  </a:lnTo>
                  <a:lnTo>
                    <a:pt x="1170" y="493"/>
                  </a:lnTo>
                  <a:lnTo>
                    <a:pt x="1198" y="522"/>
                  </a:lnTo>
                  <a:lnTo>
                    <a:pt x="1227" y="550"/>
                  </a:lnTo>
                  <a:lnTo>
                    <a:pt x="1257" y="580"/>
                  </a:lnTo>
                  <a:lnTo>
                    <a:pt x="1286" y="613"/>
                  </a:lnTo>
                  <a:lnTo>
                    <a:pt x="1314" y="645"/>
                  </a:lnTo>
                  <a:lnTo>
                    <a:pt x="1342" y="679"/>
                  </a:lnTo>
                  <a:lnTo>
                    <a:pt x="1371" y="714"/>
                  </a:lnTo>
                  <a:lnTo>
                    <a:pt x="1399" y="750"/>
                  </a:lnTo>
                  <a:lnTo>
                    <a:pt x="1426" y="787"/>
                  </a:lnTo>
                  <a:lnTo>
                    <a:pt x="1452" y="823"/>
                  </a:lnTo>
                  <a:lnTo>
                    <a:pt x="1478" y="861"/>
                  </a:lnTo>
                  <a:lnTo>
                    <a:pt x="1503" y="900"/>
                  </a:lnTo>
                  <a:lnTo>
                    <a:pt x="1527" y="940"/>
                  </a:lnTo>
                  <a:lnTo>
                    <a:pt x="1551" y="980"/>
                  </a:lnTo>
                  <a:lnTo>
                    <a:pt x="1572" y="1020"/>
                  </a:lnTo>
                  <a:lnTo>
                    <a:pt x="1594" y="1061"/>
                  </a:lnTo>
                  <a:lnTo>
                    <a:pt x="1613" y="1102"/>
                  </a:lnTo>
                  <a:lnTo>
                    <a:pt x="1632" y="1144"/>
                  </a:lnTo>
                  <a:lnTo>
                    <a:pt x="1649" y="1186"/>
                  </a:lnTo>
                  <a:lnTo>
                    <a:pt x="1666" y="1227"/>
                  </a:lnTo>
                  <a:lnTo>
                    <a:pt x="1680" y="1270"/>
                  </a:lnTo>
                  <a:lnTo>
                    <a:pt x="1693" y="1312"/>
                  </a:lnTo>
                  <a:lnTo>
                    <a:pt x="1703" y="1353"/>
                  </a:lnTo>
                  <a:lnTo>
                    <a:pt x="1712" y="1395"/>
                  </a:lnTo>
                  <a:lnTo>
                    <a:pt x="1720" y="1437"/>
                  </a:lnTo>
                  <a:lnTo>
                    <a:pt x="1725" y="1478"/>
                  </a:lnTo>
                  <a:lnTo>
                    <a:pt x="1728" y="1519"/>
                  </a:lnTo>
                  <a:lnTo>
                    <a:pt x="1730" y="1560"/>
                  </a:lnTo>
                  <a:lnTo>
                    <a:pt x="1730" y="1695"/>
                  </a:lnTo>
                  <a:lnTo>
                    <a:pt x="1496" y="1695"/>
                  </a:lnTo>
                  <a:lnTo>
                    <a:pt x="1497" y="1654"/>
                  </a:lnTo>
                  <a:lnTo>
                    <a:pt x="1500" y="1618"/>
                  </a:lnTo>
                  <a:lnTo>
                    <a:pt x="1501" y="1582"/>
                  </a:lnTo>
                  <a:lnTo>
                    <a:pt x="1502" y="1549"/>
                  </a:lnTo>
                  <a:lnTo>
                    <a:pt x="1501" y="1530"/>
                  </a:lnTo>
                  <a:lnTo>
                    <a:pt x="1500" y="1512"/>
                  </a:lnTo>
                  <a:lnTo>
                    <a:pt x="1499" y="1492"/>
                  </a:lnTo>
                  <a:lnTo>
                    <a:pt x="1495" y="1473"/>
                  </a:lnTo>
                  <a:lnTo>
                    <a:pt x="1492" y="1451"/>
                  </a:lnTo>
                  <a:lnTo>
                    <a:pt x="1487" y="1427"/>
                  </a:lnTo>
                  <a:lnTo>
                    <a:pt x="1481" y="1402"/>
                  </a:lnTo>
                  <a:lnTo>
                    <a:pt x="1474" y="1375"/>
                  </a:lnTo>
                  <a:lnTo>
                    <a:pt x="1458" y="1325"/>
                  </a:lnTo>
                  <a:lnTo>
                    <a:pt x="1441" y="1275"/>
                  </a:lnTo>
                  <a:lnTo>
                    <a:pt x="1422" y="1225"/>
                  </a:lnTo>
                  <a:lnTo>
                    <a:pt x="1399" y="1175"/>
                  </a:lnTo>
                  <a:lnTo>
                    <a:pt x="1375" y="1126"/>
                  </a:lnTo>
                  <a:lnTo>
                    <a:pt x="1348" y="1076"/>
                  </a:lnTo>
                  <a:lnTo>
                    <a:pt x="1320" y="1029"/>
                  </a:lnTo>
                  <a:lnTo>
                    <a:pt x="1289" y="981"/>
                  </a:lnTo>
                  <a:lnTo>
                    <a:pt x="1257" y="933"/>
                  </a:lnTo>
                  <a:lnTo>
                    <a:pt x="1222" y="886"/>
                  </a:lnTo>
                  <a:lnTo>
                    <a:pt x="1186" y="841"/>
                  </a:lnTo>
                  <a:lnTo>
                    <a:pt x="1149" y="796"/>
                  </a:lnTo>
                  <a:lnTo>
                    <a:pt x="1110" y="753"/>
                  </a:lnTo>
                  <a:lnTo>
                    <a:pt x="1070" y="712"/>
                  </a:lnTo>
                  <a:lnTo>
                    <a:pt x="1029" y="670"/>
                  </a:lnTo>
                  <a:lnTo>
                    <a:pt x="987" y="631"/>
                  </a:lnTo>
                  <a:lnTo>
                    <a:pt x="942" y="593"/>
                  </a:lnTo>
                  <a:lnTo>
                    <a:pt x="898" y="557"/>
                  </a:lnTo>
                  <a:lnTo>
                    <a:pt x="852" y="523"/>
                  </a:lnTo>
                  <a:lnTo>
                    <a:pt x="806" y="490"/>
                  </a:lnTo>
                  <a:lnTo>
                    <a:pt x="758" y="460"/>
                  </a:lnTo>
                  <a:lnTo>
                    <a:pt x="710" y="432"/>
                  </a:lnTo>
                  <a:lnTo>
                    <a:pt x="661" y="405"/>
                  </a:lnTo>
                  <a:lnTo>
                    <a:pt x="612" y="382"/>
                  </a:lnTo>
                  <a:lnTo>
                    <a:pt x="563" y="360"/>
                  </a:lnTo>
                  <a:lnTo>
                    <a:pt x="513" y="341"/>
                  </a:lnTo>
                  <a:lnTo>
                    <a:pt x="463" y="325"/>
                  </a:lnTo>
                  <a:lnTo>
                    <a:pt x="412" y="311"/>
                  </a:lnTo>
                  <a:lnTo>
                    <a:pt x="362" y="300"/>
                  </a:lnTo>
                  <a:lnTo>
                    <a:pt x="312" y="293"/>
                  </a:lnTo>
                  <a:lnTo>
                    <a:pt x="262" y="288"/>
                  </a:lnTo>
                  <a:lnTo>
                    <a:pt x="212" y="286"/>
                  </a:lnTo>
                  <a:lnTo>
                    <a:pt x="90" y="286"/>
                  </a:lnTo>
                  <a:lnTo>
                    <a:pt x="90" y="103"/>
                  </a:lnTo>
                  <a:close/>
                  <a:moveTo>
                    <a:pt x="41" y="385"/>
                  </a:moveTo>
                  <a:lnTo>
                    <a:pt x="63" y="384"/>
                  </a:lnTo>
                  <a:lnTo>
                    <a:pt x="83" y="383"/>
                  </a:lnTo>
                  <a:lnTo>
                    <a:pt x="104" y="381"/>
                  </a:lnTo>
                  <a:lnTo>
                    <a:pt x="123" y="379"/>
                  </a:lnTo>
                  <a:lnTo>
                    <a:pt x="162" y="375"/>
                  </a:lnTo>
                  <a:lnTo>
                    <a:pt x="204" y="372"/>
                  </a:lnTo>
                  <a:lnTo>
                    <a:pt x="225" y="372"/>
                  </a:lnTo>
                  <a:lnTo>
                    <a:pt x="249" y="373"/>
                  </a:lnTo>
                  <a:lnTo>
                    <a:pt x="274" y="375"/>
                  </a:lnTo>
                  <a:lnTo>
                    <a:pt x="302" y="378"/>
                  </a:lnTo>
                  <a:lnTo>
                    <a:pt x="332" y="384"/>
                  </a:lnTo>
                  <a:lnTo>
                    <a:pt x="365" y="391"/>
                  </a:lnTo>
                  <a:lnTo>
                    <a:pt x="401" y="401"/>
                  </a:lnTo>
                  <a:lnTo>
                    <a:pt x="440" y="413"/>
                  </a:lnTo>
                  <a:lnTo>
                    <a:pt x="474" y="425"/>
                  </a:lnTo>
                  <a:lnTo>
                    <a:pt x="506" y="437"/>
                  </a:lnTo>
                  <a:lnTo>
                    <a:pt x="538" y="449"/>
                  </a:lnTo>
                  <a:lnTo>
                    <a:pt x="569" y="463"/>
                  </a:lnTo>
                  <a:lnTo>
                    <a:pt x="601" y="477"/>
                  </a:lnTo>
                  <a:lnTo>
                    <a:pt x="630" y="491"/>
                  </a:lnTo>
                  <a:lnTo>
                    <a:pt x="660" y="508"/>
                  </a:lnTo>
                  <a:lnTo>
                    <a:pt x="688" y="524"/>
                  </a:lnTo>
                  <a:lnTo>
                    <a:pt x="718" y="541"/>
                  </a:lnTo>
                  <a:lnTo>
                    <a:pt x="746" y="559"/>
                  </a:lnTo>
                  <a:lnTo>
                    <a:pt x="773" y="577"/>
                  </a:lnTo>
                  <a:lnTo>
                    <a:pt x="800" y="597"/>
                  </a:lnTo>
                  <a:lnTo>
                    <a:pt x="827" y="616"/>
                  </a:lnTo>
                  <a:lnTo>
                    <a:pt x="854" y="637"/>
                  </a:lnTo>
                  <a:lnTo>
                    <a:pt x="880" y="658"/>
                  </a:lnTo>
                  <a:lnTo>
                    <a:pt x="906" y="681"/>
                  </a:lnTo>
                  <a:lnTo>
                    <a:pt x="948" y="718"/>
                  </a:lnTo>
                  <a:lnTo>
                    <a:pt x="990" y="759"/>
                  </a:lnTo>
                  <a:lnTo>
                    <a:pt x="1033" y="804"/>
                  </a:lnTo>
                  <a:lnTo>
                    <a:pt x="1077" y="852"/>
                  </a:lnTo>
                  <a:lnTo>
                    <a:pt x="1097" y="876"/>
                  </a:lnTo>
                  <a:lnTo>
                    <a:pt x="1119" y="902"/>
                  </a:lnTo>
                  <a:lnTo>
                    <a:pt x="1140" y="928"/>
                  </a:lnTo>
                  <a:lnTo>
                    <a:pt x="1161" y="954"/>
                  </a:lnTo>
                  <a:lnTo>
                    <a:pt x="1181" y="981"/>
                  </a:lnTo>
                  <a:lnTo>
                    <a:pt x="1201" y="1008"/>
                  </a:lnTo>
                  <a:lnTo>
                    <a:pt x="1221" y="1036"/>
                  </a:lnTo>
                  <a:lnTo>
                    <a:pt x="1239" y="1064"/>
                  </a:lnTo>
                  <a:lnTo>
                    <a:pt x="1258" y="1093"/>
                  </a:lnTo>
                  <a:lnTo>
                    <a:pt x="1275" y="1121"/>
                  </a:lnTo>
                  <a:lnTo>
                    <a:pt x="1292" y="1150"/>
                  </a:lnTo>
                  <a:lnTo>
                    <a:pt x="1309" y="1179"/>
                  </a:lnTo>
                  <a:lnTo>
                    <a:pt x="1323" y="1208"/>
                  </a:lnTo>
                  <a:lnTo>
                    <a:pt x="1338" y="1237"/>
                  </a:lnTo>
                  <a:lnTo>
                    <a:pt x="1351" y="1266"/>
                  </a:lnTo>
                  <a:lnTo>
                    <a:pt x="1363" y="1296"/>
                  </a:lnTo>
                  <a:lnTo>
                    <a:pt x="1374" y="1325"/>
                  </a:lnTo>
                  <a:lnTo>
                    <a:pt x="1384" y="1354"/>
                  </a:lnTo>
                  <a:lnTo>
                    <a:pt x="1391" y="1384"/>
                  </a:lnTo>
                  <a:lnTo>
                    <a:pt x="1399" y="1412"/>
                  </a:lnTo>
                  <a:lnTo>
                    <a:pt x="1404" y="1440"/>
                  </a:lnTo>
                  <a:lnTo>
                    <a:pt x="1407" y="1468"/>
                  </a:lnTo>
                  <a:lnTo>
                    <a:pt x="1411" y="1496"/>
                  </a:lnTo>
                  <a:lnTo>
                    <a:pt x="1412" y="1524"/>
                  </a:lnTo>
                  <a:lnTo>
                    <a:pt x="1399" y="1756"/>
                  </a:lnTo>
                  <a:lnTo>
                    <a:pt x="1415" y="1763"/>
                  </a:lnTo>
                  <a:lnTo>
                    <a:pt x="1432" y="1770"/>
                  </a:lnTo>
                  <a:lnTo>
                    <a:pt x="1452" y="1774"/>
                  </a:lnTo>
                  <a:lnTo>
                    <a:pt x="1471" y="1779"/>
                  </a:lnTo>
                  <a:lnTo>
                    <a:pt x="1493" y="1781"/>
                  </a:lnTo>
                  <a:lnTo>
                    <a:pt x="1515" y="1783"/>
                  </a:lnTo>
                  <a:lnTo>
                    <a:pt x="1538" y="1784"/>
                  </a:lnTo>
                  <a:lnTo>
                    <a:pt x="1561" y="1784"/>
                  </a:lnTo>
                  <a:lnTo>
                    <a:pt x="1611" y="1784"/>
                  </a:lnTo>
                  <a:lnTo>
                    <a:pt x="1662" y="1783"/>
                  </a:lnTo>
                  <a:lnTo>
                    <a:pt x="1714" y="1781"/>
                  </a:lnTo>
                  <a:lnTo>
                    <a:pt x="1766" y="1781"/>
                  </a:lnTo>
                  <a:lnTo>
                    <a:pt x="1772" y="1780"/>
                  </a:lnTo>
                  <a:lnTo>
                    <a:pt x="1778" y="1779"/>
                  </a:lnTo>
                  <a:lnTo>
                    <a:pt x="1784" y="1776"/>
                  </a:lnTo>
                  <a:lnTo>
                    <a:pt x="1788" y="1774"/>
                  </a:lnTo>
                  <a:lnTo>
                    <a:pt x="1792" y="1771"/>
                  </a:lnTo>
                  <a:lnTo>
                    <a:pt x="1797" y="1767"/>
                  </a:lnTo>
                  <a:lnTo>
                    <a:pt x="1800" y="1762"/>
                  </a:lnTo>
                  <a:lnTo>
                    <a:pt x="1803" y="1757"/>
                  </a:lnTo>
                  <a:lnTo>
                    <a:pt x="1809" y="1745"/>
                  </a:lnTo>
                  <a:lnTo>
                    <a:pt x="1812" y="1731"/>
                  </a:lnTo>
                  <a:lnTo>
                    <a:pt x="1815" y="1716"/>
                  </a:lnTo>
                  <a:lnTo>
                    <a:pt x="1816" y="1698"/>
                  </a:lnTo>
                  <a:lnTo>
                    <a:pt x="1817" y="1661"/>
                  </a:lnTo>
                  <a:lnTo>
                    <a:pt x="1817" y="1623"/>
                  </a:lnTo>
                  <a:lnTo>
                    <a:pt x="1816" y="1584"/>
                  </a:lnTo>
                  <a:lnTo>
                    <a:pt x="1815" y="1547"/>
                  </a:lnTo>
                  <a:lnTo>
                    <a:pt x="1814" y="1522"/>
                  </a:lnTo>
                  <a:lnTo>
                    <a:pt x="1813" y="1496"/>
                  </a:lnTo>
                  <a:lnTo>
                    <a:pt x="1811" y="1470"/>
                  </a:lnTo>
                  <a:lnTo>
                    <a:pt x="1808" y="1443"/>
                  </a:lnTo>
                  <a:lnTo>
                    <a:pt x="1803" y="1417"/>
                  </a:lnTo>
                  <a:lnTo>
                    <a:pt x="1798" y="1390"/>
                  </a:lnTo>
                  <a:lnTo>
                    <a:pt x="1792" y="1362"/>
                  </a:lnTo>
                  <a:lnTo>
                    <a:pt x="1786" y="1335"/>
                  </a:lnTo>
                  <a:lnTo>
                    <a:pt x="1778" y="1308"/>
                  </a:lnTo>
                  <a:lnTo>
                    <a:pt x="1771" y="1279"/>
                  </a:lnTo>
                  <a:lnTo>
                    <a:pt x="1762" y="1251"/>
                  </a:lnTo>
                  <a:lnTo>
                    <a:pt x="1752" y="1224"/>
                  </a:lnTo>
                  <a:lnTo>
                    <a:pt x="1733" y="1169"/>
                  </a:lnTo>
                  <a:lnTo>
                    <a:pt x="1710" y="1113"/>
                  </a:lnTo>
                  <a:lnTo>
                    <a:pt x="1686" y="1059"/>
                  </a:lnTo>
                  <a:lnTo>
                    <a:pt x="1661" y="1006"/>
                  </a:lnTo>
                  <a:lnTo>
                    <a:pt x="1634" y="955"/>
                  </a:lnTo>
                  <a:lnTo>
                    <a:pt x="1607" y="905"/>
                  </a:lnTo>
                  <a:lnTo>
                    <a:pt x="1579" y="857"/>
                  </a:lnTo>
                  <a:lnTo>
                    <a:pt x="1551" y="813"/>
                  </a:lnTo>
                  <a:lnTo>
                    <a:pt x="1521" y="770"/>
                  </a:lnTo>
                  <a:lnTo>
                    <a:pt x="1493" y="731"/>
                  </a:lnTo>
                  <a:lnTo>
                    <a:pt x="1474" y="704"/>
                  </a:lnTo>
                  <a:lnTo>
                    <a:pt x="1454" y="678"/>
                  </a:lnTo>
                  <a:lnTo>
                    <a:pt x="1435" y="652"/>
                  </a:lnTo>
                  <a:lnTo>
                    <a:pt x="1414" y="627"/>
                  </a:lnTo>
                  <a:lnTo>
                    <a:pt x="1352" y="557"/>
                  </a:lnTo>
                  <a:lnTo>
                    <a:pt x="1294" y="495"/>
                  </a:lnTo>
                  <a:lnTo>
                    <a:pt x="1264" y="465"/>
                  </a:lnTo>
                  <a:lnTo>
                    <a:pt x="1236" y="438"/>
                  </a:lnTo>
                  <a:lnTo>
                    <a:pt x="1208" y="411"/>
                  </a:lnTo>
                  <a:lnTo>
                    <a:pt x="1179" y="385"/>
                  </a:lnTo>
                  <a:lnTo>
                    <a:pt x="1149" y="360"/>
                  </a:lnTo>
                  <a:lnTo>
                    <a:pt x="1119" y="335"/>
                  </a:lnTo>
                  <a:lnTo>
                    <a:pt x="1086" y="311"/>
                  </a:lnTo>
                  <a:lnTo>
                    <a:pt x="1054" y="286"/>
                  </a:lnTo>
                  <a:lnTo>
                    <a:pt x="1018" y="262"/>
                  </a:lnTo>
                  <a:lnTo>
                    <a:pt x="981" y="237"/>
                  </a:lnTo>
                  <a:lnTo>
                    <a:pt x="942" y="212"/>
                  </a:lnTo>
                  <a:lnTo>
                    <a:pt x="900" y="186"/>
                  </a:lnTo>
                  <a:lnTo>
                    <a:pt x="881" y="175"/>
                  </a:lnTo>
                  <a:lnTo>
                    <a:pt x="862" y="165"/>
                  </a:lnTo>
                  <a:lnTo>
                    <a:pt x="842" y="155"/>
                  </a:lnTo>
                  <a:lnTo>
                    <a:pt x="821" y="144"/>
                  </a:lnTo>
                  <a:lnTo>
                    <a:pt x="774" y="123"/>
                  </a:lnTo>
                  <a:lnTo>
                    <a:pt x="725" y="104"/>
                  </a:lnTo>
                  <a:lnTo>
                    <a:pt x="672" y="84"/>
                  </a:lnTo>
                  <a:lnTo>
                    <a:pt x="618" y="67"/>
                  </a:lnTo>
                  <a:lnTo>
                    <a:pt x="560" y="51"/>
                  </a:lnTo>
                  <a:lnTo>
                    <a:pt x="503" y="35"/>
                  </a:lnTo>
                  <a:lnTo>
                    <a:pt x="474" y="29"/>
                  </a:lnTo>
                  <a:lnTo>
                    <a:pt x="444" y="23"/>
                  </a:lnTo>
                  <a:lnTo>
                    <a:pt x="414" y="18"/>
                  </a:lnTo>
                  <a:lnTo>
                    <a:pt x="385" y="13"/>
                  </a:lnTo>
                  <a:lnTo>
                    <a:pt x="355" y="9"/>
                  </a:lnTo>
                  <a:lnTo>
                    <a:pt x="326" y="6"/>
                  </a:lnTo>
                  <a:lnTo>
                    <a:pt x="297" y="3"/>
                  </a:lnTo>
                  <a:lnTo>
                    <a:pt x="268" y="1"/>
                  </a:lnTo>
                  <a:lnTo>
                    <a:pt x="239" y="0"/>
                  </a:lnTo>
                  <a:lnTo>
                    <a:pt x="211" y="0"/>
                  </a:lnTo>
                  <a:lnTo>
                    <a:pt x="183" y="1"/>
                  </a:lnTo>
                  <a:lnTo>
                    <a:pt x="156" y="2"/>
                  </a:lnTo>
                  <a:lnTo>
                    <a:pt x="129" y="4"/>
                  </a:lnTo>
                  <a:lnTo>
                    <a:pt x="103" y="8"/>
                  </a:lnTo>
                  <a:lnTo>
                    <a:pt x="78" y="13"/>
                  </a:lnTo>
                  <a:lnTo>
                    <a:pt x="54" y="18"/>
                  </a:lnTo>
                  <a:lnTo>
                    <a:pt x="43" y="21"/>
                  </a:lnTo>
                  <a:lnTo>
                    <a:pt x="33" y="23"/>
                  </a:lnTo>
                  <a:lnTo>
                    <a:pt x="26" y="28"/>
                  </a:lnTo>
                  <a:lnTo>
                    <a:pt x="19" y="31"/>
                  </a:lnTo>
                  <a:lnTo>
                    <a:pt x="14" y="35"/>
                  </a:lnTo>
                  <a:lnTo>
                    <a:pt x="10" y="39"/>
                  </a:lnTo>
                  <a:lnTo>
                    <a:pt x="6" y="44"/>
                  </a:lnTo>
                  <a:lnTo>
                    <a:pt x="3" y="48"/>
                  </a:lnTo>
                  <a:lnTo>
                    <a:pt x="2" y="54"/>
                  </a:lnTo>
                  <a:lnTo>
                    <a:pt x="1" y="59"/>
                  </a:lnTo>
                  <a:lnTo>
                    <a:pt x="0" y="66"/>
                  </a:lnTo>
                  <a:lnTo>
                    <a:pt x="0" y="72"/>
                  </a:lnTo>
                  <a:lnTo>
                    <a:pt x="0" y="87"/>
                  </a:lnTo>
                  <a:lnTo>
                    <a:pt x="2" y="104"/>
                  </a:lnTo>
                  <a:lnTo>
                    <a:pt x="3" y="150"/>
                  </a:lnTo>
                  <a:lnTo>
                    <a:pt x="3" y="191"/>
                  </a:lnTo>
                  <a:lnTo>
                    <a:pt x="2" y="227"/>
                  </a:lnTo>
                  <a:lnTo>
                    <a:pt x="2" y="260"/>
                  </a:lnTo>
                  <a:lnTo>
                    <a:pt x="3" y="276"/>
                  </a:lnTo>
                  <a:lnTo>
                    <a:pt x="5" y="292"/>
                  </a:lnTo>
                  <a:lnTo>
                    <a:pt x="7" y="307"/>
                  </a:lnTo>
                  <a:lnTo>
                    <a:pt x="11" y="322"/>
                  </a:lnTo>
                  <a:lnTo>
                    <a:pt x="16" y="337"/>
                  </a:lnTo>
                  <a:lnTo>
                    <a:pt x="23" y="352"/>
                  </a:lnTo>
                  <a:lnTo>
                    <a:pt x="30" y="369"/>
                  </a:lnTo>
                  <a:lnTo>
                    <a:pt x="41" y="38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68" name="Freeform 65"/>
            <p:cNvSpPr>
              <a:spLocks noEditPoints="1"/>
            </p:cNvSpPr>
            <p:nvPr/>
          </p:nvSpPr>
          <p:spPr bwMode="auto">
            <a:xfrm>
              <a:off x="8799513" y="2265363"/>
              <a:ext cx="511175" cy="501650"/>
            </a:xfrm>
            <a:custGeom>
              <a:avLst/>
              <a:gdLst>
                <a:gd name="T0" fmla="*/ 181 w 1290"/>
                <a:gd name="T1" fmla="*/ 104 h 1267"/>
                <a:gd name="T2" fmla="*/ 295 w 1290"/>
                <a:gd name="T3" fmla="*/ 122 h 1267"/>
                <a:gd name="T4" fmla="*/ 403 w 1290"/>
                <a:gd name="T5" fmla="*/ 152 h 1267"/>
                <a:gd name="T6" fmla="*/ 503 w 1290"/>
                <a:gd name="T7" fmla="*/ 194 h 1267"/>
                <a:gd name="T8" fmla="*/ 596 w 1290"/>
                <a:gd name="T9" fmla="*/ 244 h 1267"/>
                <a:gd name="T10" fmla="*/ 681 w 1290"/>
                <a:gd name="T11" fmla="*/ 299 h 1267"/>
                <a:gd name="T12" fmla="*/ 809 w 1290"/>
                <a:gd name="T13" fmla="*/ 406 h 1267"/>
                <a:gd name="T14" fmla="*/ 885 w 1290"/>
                <a:gd name="T15" fmla="*/ 489 h 1267"/>
                <a:gd name="T16" fmla="*/ 990 w 1290"/>
                <a:gd name="T17" fmla="*/ 640 h 1267"/>
                <a:gd name="T18" fmla="*/ 1097 w 1290"/>
                <a:gd name="T19" fmla="*/ 843 h 1267"/>
                <a:gd name="T20" fmla="*/ 1148 w 1290"/>
                <a:gd name="T21" fmla="*/ 972 h 1267"/>
                <a:gd name="T22" fmla="*/ 1177 w 1290"/>
                <a:gd name="T23" fmla="*/ 1070 h 1267"/>
                <a:gd name="T24" fmla="*/ 1192 w 1290"/>
                <a:gd name="T25" fmla="*/ 1157 h 1267"/>
                <a:gd name="T26" fmla="*/ 970 w 1290"/>
                <a:gd name="T27" fmla="*/ 1124 h 1267"/>
                <a:gd name="T28" fmla="*/ 962 w 1290"/>
                <a:gd name="T29" fmla="*/ 1025 h 1267"/>
                <a:gd name="T30" fmla="*/ 945 w 1290"/>
                <a:gd name="T31" fmla="*/ 933 h 1267"/>
                <a:gd name="T32" fmla="*/ 918 w 1290"/>
                <a:gd name="T33" fmla="*/ 848 h 1267"/>
                <a:gd name="T34" fmla="*/ 884 w 1290"/>
                <a:gd name="T35" fmla="*/ 770 h 1267"/>
                <a:gd name="T36" fmla="*/ 839 w 1290"/>
                <a:gd name="T37" fmla="*/ 696 h 1267"/>
                <a:gd name="T38" fmla="*/ 786 w 1290"/>
                <a:gd name="T39" fmla="*/ 628 h 1267"/>
                <a:gd name="T40" fmla="*/ 722 w 1290"/>
                <a:gd name="T41" fmla="*/ 563 h 1267"/>
                <a:gd name="T42" fmla="*/ 631 w 1290"/>
                <a:gd name="T43" fmla="*/ 488 h 1267"/>
                <a:gd name="T44" fmla="*/ 499 w 1290"/>
                <a:gd name="T45" fmla="*/ 406 h 1267"/>
                <a:gd name="T46" fmla="*/ 343 w 1290"/>
                <a:gd name="T47" fmla="*/ 339 h 1267"/>
                <a:gd name="T48" fmla="*/ 175 w 1290"/>
                <a:gd name="T49" fmla="*/ 294 h 1267"/>
                <a:gd name="T50" fmla="*/ 934 w 1290"/>
                <a:gd name="T51" fmla="*/ 1262 h 1267"/>
                <a:gd name="T52" fmla="*/ 1150 w 1290"/>
                <a:gd name="T53" fmla="*/ 1267 h 1267"/>
                <a:gd name="T54" fmla="*/ 1248 w 1290"/>
                <a:gd name="T55" fmla="*/ 1261 h 1267"/>
                <a:gd name="T56" fmla="*/ 1278 w 1290"/>
                <a:gd name="T57" fmla="*/ 1252 h 1267"/>
                <a:gd name="T58" fmla="*/ 1290 w 1290"/>
                <a:gd name="T59" fmla="*/ 1238 h 1267"/>
                <a:gd name="T60" fmla="*/ 1275 w 1290"/>
                <a:gd name="T61" fmla="*/ 1119 h 1267"/>
                <a:gd name="T62" fmla="*/ 1239 w 1290"/>
                <a:gd name="T63" fmla="*/ 981 h 1267"/>
                <a:gd name="T64" fmla="*/ 1194 w 1290"/>
                <a:gd name="T65" fmla="*/ 850 h 1267"/>
                <a:gd name="T66" fmla="*/ 1151 w 1290"/>
                <a:gd name="T67" fmla="*/ 752 h 1267"/>
                <a:gd name="T68" fmla="*/ 1058 w 1290"/>
                <a:gd name="T69" fmla="*/ 587 h 1267"/>
                <a:gd name="T70" fmla="*/ 953 w 1290"/>
                <a:gd name="T71" fmla="*/ 440 h 1267"/>
                <a:gd name="T72" fmla="*/ 834 w 1290"/>
                <a:gd name="T73" fmla="*/ 313 h 1267"/>
                <a:gd name="T74" fmla="*/ 702 w 1290"/>
                <a:gd name="T75" fmla="*/ 207 h 1267"/>
                <a:gd name="T76" fmla="*/ 556 w 1290"/>
                <a:gd name="T77" fmla="*/ 121 h 1267"/>
                <a:gd name="T78" fmla="*/ 396 w 1290"/>
                <a:gd name="T79" fmla="*/ 58 h 1267"/>
                <a:gd name="T80" fmla="*/ 221 w 1290"/>
                <a:gd name="T81" fmla="*/ 18 h 1267"/>
                <a:gd name="T82" fmla="*/ 29 w 1290"/>
                <a:gd name="T83" fmla="*/ 0 h 1267"/>
                <a:gd name="T84" fmla="*/ 1 w 1290"/>
                <a:gd name="T85" fmla="*/ 55 h 1267"/>
                <a:gd name="T86" fmla="*/ 2 w 1290"/>
                <a:gd name="T87" fmla="*/ 121 h 1267"/>
                <a:gd name="T88" fmla="*/ 5 w 1290"/>
                <a:gd name="T89" fmla="*/ 271 h 1267"/>
                <a:gd name="T90" fmla="*/ 15 w 1290"/>
                <a:gd name="T91" fmla="*/ 332 h 1267"/>
                <a:gd name="T92" fmla="*/ 42 w 1290"/>
                <a:gd name="T93" fmla="*/ 359 h 1267"/>
                <a:gd name="T94" fmla="*/ 131 w 1290"/>
                <a:gd name="T95" fmla="*/ 377 h 1267"/>
                <a:gd name="T96" fmla="*/ 266 w 1290"/>
                <a:gd name="T97" fmla="*/ 410 h 1267"/>
                <a:gd name="T98" fmla="*/ 394 w 1290"/>
                <a:gd name="T99" fmla="*/ 455 h 1267"/>
                <a:gd name="T100" fmla="*/ 514 w 1290"/>
                <a:gd name="T101" fmla="*/ 515 h 1267"/>
                <a:gd name="T102" fmla="*/ 621 w 1290"/>
                <a:gd name="T103" fmla="*/ 589 h 1267"/>
                <a:gd name="T104" fmla="*/ 714 w 1290"/>
                <a:gd name="T105" fmla="*/ 678 h 1267"/>
                <a:gd name="T106" fmla="*/ 790 w 1290"/>
                <a:gd name="T107" fmla="*/ 782 h 1267"/>
                <a:gd name="T108" fmla="*/ 847 w 1290"/>
                <a:gd name="T109" fmla="*/ 900 h 1267"/>
                <a:gd name="T110" fmla="*/ 881 w 1290"/>
                <a:gd name="T111" fmla="*/ 1034 h 1267"/>
                <a:gd name="T112" fmla="*/ 884 w 1290"/>
                <a:gd name="T113" fmla="*/ 1100 h 1267"/>
                <a:gd name="T114" fmla="*/ 886 w 1290"/>
                <a:gd name="T115" fmla="*/ 1210 h 1267"/>
                <a:gd name="T116" fmla="*/ 902 w 1290"/>
                <a:gd name="T117" fmla="*/ 1248 h 1267"/>
                <a:gd name="T118" fmla="*/ 921 w 1290"/>
                <a:gd name="T119" fmla="*/ 126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0" h="1267">
                  <a:moveTo>
                    <a:pt x="91" y="99"/>
                  </a:moveTo>
                  <a:lnTo>
                    <a:pt x="121" y="99"/>
                  </a:lnTo>
                  <a:lnTo>
                    <a:pt x="151" y="100"/>
                  </a:lnTo>
                  <a:lnTo>
                    <a:pt x="181" y="104"/>
                  </a:lnTo>
                  <a:lnTo>
                    <a:pt x="210" y="107"/>
                  </a:lnTo>
                  <a:lnTo>
                    <a:pt x="238" y="111"/>
                  </a:lnTo>
                  <a:lnTo>
                    <a:pt x="268" y="116"/>
                  </a:lnTo>
                  <a:lnTo>
                    <a:pt x="295" y="122"/>
                  </a:lnTo>
                  <a:lnTo>
                    <a:pt x="323" y="129"/>
                  </a:lnTo>
                  <a:lnTo>
                    <a:pt x="350" y="135"/>
                  </a:lnTo>
                  <a:lnTo>
                    <a:pt x="376" y="144"/>
                  </a:lnTo>
                  <a:lnTo>
                    <a:pt x="403" y="152"/>
                  </a:lnTo>
                  <a:lnTo>
                    <a:pt x="428" y="162"/>
                  </a:lnTo>
                  <a:lnTo>
                    <a:pt x="454" y="172"/>
                  </a:lnTo>
                  <a:lnTo>
                    <a:pt x="479" y="183"/>
                  </a:lnTo>
                  <a:lnTo>
                    <a:pt x="503" y="194"/>
                  </a:lnTo>
                  <a:lnTo>
                    <a:pt x="527" y="206"/>
                  </a:lnTo>
                  <a:lnTo>
                    <a:pt x="551" y="218"/>
                  </a:lnTo>
                  <a:lnTo>
                    <a:pt x="573" y="231"/>
                  </a:lnTo>
                  <a:lnTo>
                    <a:pt x="596" y="244"/>
                  </a:lnTo>
                  <a:lnTo>
                    <a:pt x="618" y="257"/>
                  </a:lnTo>
                  <a:lnTo>
                    <a:pt x="640" y="271"/>
                  </a:lnTo>
                  <a:lnTo>
                    <a:pt x="660" y="285"/>
                  </a:lnTo>
                  <a:lnTo>
                    <a:pt x="681" y="299"/>
                  </a:lnTo>
                  <a:lnTo>
                    <a:pt x="700" y="314"/>
                  </a:lnTo>
                  <a:lnTo>
                    <a:pt x="738" y="345"/>
                  </a:lnTo>
                  <a:lnTo>
                    <a:pt x="775" y="375"/>
                  </a:lnTo>
                  <a:lnTo>
                    <a:pt x="809" y="406"/>
                  </a:lnTo>
                  <a:lnTo>
                    <a:pt x="840" y="439"/>
                  </a:lnTo>
                  <a:lnTo>
                    <a:pt x="855" y="454"/>
                  </a:lnTo>
                  <a:lnTo>
                    <a:pt x="869" y="472"/>
                  </a:lnTo>
                  <a:lnTo>
                    <a:pt x="885" y="489"/>
                  </a:lnTo>
                  <a:lnTo>
                    <a:pt x="900" y="508"/>
                  </a:lnTo>
                  <a:lnTo>
                    <a:pt x="930" y="549"/>
                  </a:lnTo>
                  <a:lnTo>
                    <a:pt x="961" y="593"/>
                  </a:lnTo>
                  <a:lnTo>
                    <a:pt x="990" y="640"/>
                  </a:lnTo>
                  <a:lnTo>
                    <a:pt x="1019" y="689"/>
                  </a:lnTo>
                  <a:lnTo>
                    <a:pt x="1046" y="739"/>
                  </a:lnTo>
                  <a:lnTo>
                    <a:pt x="1072" y="791"/>
                  </a:lnTo>
                  <a:lnTo>
                    <a:pt x="1097" y="843"/>
                  </a:lnTo>
                  <a:lnTo>
                    <a:pt x="1120" y="895"/>
                  </a:lnTo>
                  <a:lnTo>
                    <a:pt x="1130" y="921"/>
                  </a:lnTo>
                  <a:lnTo>
                    <a:pt x="1139" y="946"/>
                  </a:lnTo>
                  <a:lnTo>
                    <a:pt x="1148" y="972"/>
                  </a:lnTo>
                  <a:lnTo>
                    <a:pt x="1157" y="997"/>
                  </a:lnTo>
                  <a:lnTo>
                    <a:pt x="1164" y="1022"/>
                  </a:lnTo>
                  <a:lnTo>
                    <a:pt x="1171" y="1046"/>
                  </a:lnTo>
                  <a:lnTo>
                    <a:pt x="1177" y="1070"/>
                  </a:lnTo>
                  <a:lnTo>
                    <a:pt x="1182" y="1092"/>
                  </a:lnTo>
                  <a:lnTo>
                    <a:pt x="1186" y="1114"/>
                  </a:lnTo>
                  <a:lnTo>
                    <a:pt x="1189" y="1136"/>
                  </a:lnTo>
                  <a:lnTo>
                    <a:pt x="1192" y="1157"/>
                  </a:lnTo>
                  <a:lnTo>
                    <a:pt x="1192" y="1177"/>
                  </a:lnTo>
                  <a:lnTo>
                    <a:pt x="971" y="1177"/>
                  </a:lnTo>
                  <a:lnTo>
                    <a:pt x="971" y="1150"/>
                  </a:lnTo>
                  <a:lnTo>
                    <a:pt x="970" y="1124"/>
                  </a:lnTo>
                  <a:lnTo>
                    <a:pt x="969" y="1098"/>
                  </a:lnTo>
                  <a:lnTo>
                    <a:pt x="967" y="1073"/>
                  </a:lnTo>
                  <a:lnTo>
                    <a:pt x="965" y="1049"/>
                  </a:lnTo>
                  <a:lnTo>
                    <a:pt x="962" y="1025"/>
                  </a:lnTo>
                  <a:lnTo>
                    <a:pt x="958" y="1001"/>
                  </a:lnTo>
                  <a:lnTo>
                    <a:pt x="955" y="978"/>
                  </a:lnTo>
                  <a:lnTo>
                    <a:pt x="950" y="956"/>
                  </a:lnTo>
                  <a:lnTo>
                    <a:pt x="945" y="933"/>
                  </a:lnTo>
                  <a:lnTo>
                    <a:pt x="939" y="911"/>
                  </a:lnTo>
                  <a:lnTo>
                    <a:pt x="933" y="889"/>
                  </a:lnTo>
                  <a:lnTo>
                    <a:pt x="926" y="869"/>
                  </a:lnTo>
                  <a:lnTo>
                    <a:pt x="918" y="848"/>
                  </a:lnTo>
                  <a:lnTo>
                    <a:pt x="911" y="829"/>
                  </a:lnTo>
                  <a:lnTo>
                    <a:pt x="902" y="808"/>
                  </a:lnTo>
                  <a:lnTo>
                    <a:pt x="893" y="789"/>
                  </a:lnTo>
                  <a:lnTo>
                    <a:pt x="884" y="770"/>
                  </a:lnTo>
                  <a:lnTo>
                    <a:pt x="874" y="751"/>
                  </a:lnTo>
                  <a:lnTo>
                    <a:pt x="863" y="732"/>
                  </a:lnTo>
                  <a:lnTo>
                    <a:pt x="851" y="714"/>
                  </a:lnTo>
                  <a:lnTo>
                    <a:pt x="839" y="696"/>
                  </a:lnTo>
                  <a:lnTo>
                    <a:pt x="827" y="679"/>
                  </a:lnTo>
                  <a:lnTo>
                    <a:pt x="813" y="662"/>
                  </a:lnTo>
                  <a:lnTo>
                    <a:pt x="800" y="644"/>
                  </a:lnTo>
                  <a:lnTo>
                    <a:pt x="786" y="628"/>
                  </a:lnTo>
                  <a:lnTo>
                    <a:pt x="771" y="610"/>
                  </a:lnTo>
                  <a:lnTo>
                    <a:pt x="754" y="594"/>
                  </a:lnTo>
                  <a:lnTo>
                    <a:pt x="739" y="578"/>
                  </a:lnTo>
                  <a:lnTo>
                    <a:pt x="722" y="563"/>
                  </a:lnTo>
                  <a:lnTo>
                    <a:pt x="705" y="546"/>
                  </a:lnTo>
                  <a:lnTo>
                    <a:pt x="687" y="531"/>
                  </a:lnTo>
                  <a:lnTo>
                    <a:pt x="660" y="510"/>
                  </a:lnTo>
                  <a:lnTo>
                    <a:pt x="631" y="488"/>
                  </a:lnTo>
                  <a:lnTo>
                    <a:pt x="600" y="467"/>
                  </a:lnTo>
                  <a:lnTo>
                    <a:pt x="568" y="447"/>
                  </a:lnTo>
                  <a:lnTo>
                    <a:pt x="534" y="426"/>
                  </a:lnTo>
                  <a:lnTo>
                    <a:pt x="499" y="406"/>
                  </a:lnTo>
                  <a:lnTo>
                    <a:pt x="461" y="388"/>
                  </a:lnTo>
                  <a:lnTo>
                    <a:pt x="423" y="371"/>
                  </a:lnTo>
                  <a:lnTo>
                    <a:pt x="384" y="354"/>
                  </a:lnTo>
                  <a:lnTo>
                    <a:pt x="343" y="339"/>
                  </a:lnTo>
                  <a:lnTo>
                    <a:pt x="302" y="325"/>
                  </a:lnTo>
                  <a:lnTo>
                    <a:pt x="260" y="313"/>
                  </a:lnTo>
                  <a:lnTo>
                    <a:pt x="218" y="302"/>
                  </a:lnTo>
                  <a:lnTo>
                    <a:pt x="175" y="294"/>
                  </a:lnTo>
                  <a:lnTo>
                    <a:pt x="133" y="287"/>
                  </a:lnTo>
                  <a:lnTo>
                    <a:pt x="91" y="283"/>
                  </a:lnTo>
                  <a:lnTo>
                    <a:pt x="91" y="99"/>
                  </a:lnTo>
                  <a:close/>
                  <a:moveTo>
                    <a:pt x="934" y="1262"/>
                  </a:moveTo>
                  <a:lnTo>
                    <a:pt x="979" y="1263"/>
                  </a:lnTo>
                  <a:lnTo>
                    <a:pt x="1032" y="1265"/>
                  </a:lnTo>
                  <a:lnTo>
                    <a:pt x="1091" y="1267"/>
                  </a:lnTo>
                  <a:lnTo>
                    <a:pt x="1150" y="1267"/>
                  </a:lnTo>
                  <a:lnTo>
                    <a:pt x="1177" y="1267"/>
                  </a:lnTo>
                  <a:lnTo>
                    <a:pt x="1203" y="1266"/>
                  </a:lnTo>
                  <a:lnTo>
                    <a:pt x="1227" y="1264"/>
                  </a:lnTo>
                  <a:lnTo>
                    <a:pt x="1248" y="1261"/>
                  </a:lnTo>
                  <a:lnTo>
                    <a:pt x="1258" y="1260"/>
                  </a:lnTo>
                  <a:lnTo>
                    <a:pt x="1265" y="1257"/>
                  </a:lnTo>
                  <a:lnTo>
                    <a:pt x="1273" y="1255"/>
                  </a:lnTo>
                  <a:lnTo>
                    <a:pt x="1278" y="1252"/>
                  </a:lnTo>
                  <a:lnTo>
                    <a:pt x="1284" y="1249"/>
                  </a:lnTo>
                  <a:lnTo>
                    <a:pt x="1287" y="1246"/>
                  </a:lnTo>
                  <a:lnTo>
                    <a:pt x="1289" y="1242"/>
                  </a:lnTo>
                  <a:lnTo>
                    <a:pt x="1290" y="1238"/>
                  </a:lnTo>
                  <a:lnTo>
                    <a:pt x="1289" y="1211"/>
                  </a:lnTo>
                  <a:lnTo>
                    <a:pt x="1286" y="1183"/>
                  </a:lnTo>
                  <a:lnTo>
                    <a:pt x="1282" y="1151"/>
                  </a:lnTo>
                  <a:lnTo>
                    <a:pt x="1275" y="1119"/>
                  </a:lnTo>
                  <a:lnTo>
                    <a:pt x="1267" y="1085"/>
                  </a:lnTo>
                  <a:lnTo>
                    <a:pt x="1259" y="1050"/>
                  </a:lnTo>
                  <a:lnTo>
                    <a:pt x="1249" y="1015"/>
                  </a:lnTo>
                  <a:lnTo>
                    <a:pt x="1239" y="981"/>
                  </a:lnTo>
                  <a:lnTo>
                    <a:pt x="1228" y="946"/>
                  </a:lnTo>
                  <a:lnTo>
                    <a:pt x="1216" y="913"/>
                  </a:lnTo>
                  <a:lnTo>
                    <a:pt x="1206" y="881"/>
                  </a:lnTo>
                  <a:lnTo>
                    <a:pt x="1194" y="850"/>
                  </a:lnTo>
                  <a:lnTo>
                    <a:pt x="1182" y="821"/>
                  </a:lnTo>
                  <a:lnTo>
                    <a:pt x="1171" y="795"/>
                  </a:lnTo>
                  <a:lnTo>
                    <a:pt x="1161" y="772"/>
                  </a:lnTo>
                  <a:lnTo>
                    <a:pt x="1151" y="752"/>
                  </a:lnTo>
                  <a:lnTo>
                    <a:pt x="1130" y="709"/>
                  </a:lnTo>
                  <a:lnTo>
                    <a:pt x="1106" y="667"/>
                  </a:lnTo>
                  <a:lnTo>
                    <a:pt x="1083" y="627"/>
                  </a:lnTo>
                  <a:lnTo>
                    <a:pt x="1058" y="587"/>
                  </a:lnTo>
                  <a:lnTo>
                    <a:pt x="1033" y="549"/>
                  </a:lnTo>
                  <a:lnTo>
                    <a:pt x="1007" y="512"/>
                  </a:lnTo>
                  <a:lnTo>
                    <a:pt x="980" y="475"/>
                  </a:lnTo>
                  <a:lnTo>
                    <a:pt x="953" y="440"/>
                  </a:lnTo>
                  <a:lnTo>
                    <a:pt x="925" y="406"/>
                  </a:lnTo>
                  <a:lnTo>
                    <a:pt x="895" y="374"/>
                  </a:lnTo>
                  <a:lnTo>
                    <a:pt x="865" y="343"/>
                  </a:lnTo>
                  <a:lnTo>
                    <a:pt x="834" y="313"/>
                  </a:lnTo>
                  <a:lnTo>
                    <a:pt x="802" y="285"/>
                  </a:lnTo>
                  <a:lnTo>
                    <a:pt x="770" y="258"/>
                  </a:lnTo>
                  <a:lnTo>
                    <a:pt x="736" y="232"/>
                  </a:lnTo>
                  <a:lnTo>
                    <a:pt x="702" y="207"/>
                  </a:lnTo>
                  <a:lnTo>
                    <a:pt x="667" y="183"/>
                  </a:lnTo>
                  <a:lnTo>
                    <a:pt x="631" y="161"/>
                  </a:lnTo>
                  <a:lnTo>
                    <a:pt x="594" y="140"/>
                  </a:lnTo>
                  <a:lnTo>
                    <a:pt x="556" y="121"/>
                  </a:lnTo>
                  <a:lnTo>
                    <a:pt x="517" y="104"/>
                  </a:lnTo>
                  <a:lnTo>
                    <a:pt x="478" y="87"/>
                  </a:lnTo>
                  <a:lnTo>
                    <a:pt x="438" y="72"/>
                  </a:lnTo>
                  <a:lnTo>
                    <a:pt x="396" y="58"/>
                  </a:lnTo>
                  <a:lnTo>
                    <a:pt x="353" y="46"/>
                  </a:lnTo>
                  <a:lnTo>
                    <a:pt x="310" y="35"/>
                  </a:lnTo>
                  <a:lnTo>
                    <a:pt x="265" y="25"/>
                  </a:lnTo>
                  <a:lnTo>
                    <a:pt x="221" y="18"/>
                  </a:lnTo>
                  <a:lnTo>
                    <a:pt x="174" y="11"/>
                  </a:lnTo>
                  <a:lnTo>
                    <a:pt x="127" y="6"/>
                  </a:lnTo>
                  <a:lnTo>
                    <a:pt x="79" y="3"/>
                  </a:lnTo>
                  <a:lnTo>
                    <a:pt x="29" y="0"/>
                  </a:lnTo>
                  <a:lnTo>
                    <a:pt x="15" y="23"/>
                  </a:lnTo>
                  <a:lnTo>
                    <a:pt x="5" y="41"/>
                  </a:lnTo>
                  <a:lnTo>
                    <a:pt x="3" y="47"/>
                  </a:lnTo>
                  <a:lnTo>
                    <a:pt x="1" y="55"/>
                  </a:lnTo>
                  <a:lnTo>
                    <a:pt x="0" y="62"/>
                  </a:lnTo>
                  <a:lnTo>
                    <a:pt x="0" y="71"/>
                  </a:lnTo>
                  <a:lnTo>
                    <a:pt x="0" y="92"/>
                  </a:lnTo>
                  <a:lnTo>
                    <a:pt x="2" y="121"/>
                  </a:lnTo>
                  <a:lnTo>
                    <a:pt x="4" y="163"/>
                  </a:lnTo>
                  <a:lnTo>
                    <a:pt x="4" y="222"/>
                  </a:lnTo>
                  <a:lnTo>
                    <a:pt x="5" y="248"/>
                  </a:lnTo>
                  <a:lnTo>
                    <a:pt x="5" y="271"/>
                  </a:lnTo>
                  <a:lnTo>
                    <a:pt x="6" y="290"/>
                  </a:lnTo>
                  <a:lnTo>
                    <a:pt x="8" y="307"/>
                  </a:lnTo>
                  <a:lnTo>
                    <a:pt x="11" y="320"/>
                  </a:lnTo>
                  <a:lnTo>
                    <a:pt x="15" y="332"/>
                  </a:lnTo>
                  <a:lnTo>
                    <a:pt x="19" y="340"/>
                  </a:lnTo>
                  <a:lnTo>
                    <a:pt x="26" y="348"/>
                  </a:lnTo>
                  <a:lnTo>
                    <a:pt x="33" y="354"/>
                  </a:lnTo>
                  <a:lnTo>
                    <a:pt x="42" y="359"/>
                  </a:lnTo>
                  <a:lnTo>
                    <a:pt x="52" y="363"/>
                  </a:lnTo>
                  <a:lnTo>
                    <a:pt x="64" y="365"/>
                  </a:lnTo>
                  <a:lnTo>
                    <a:pt x="93" y="371"/>
                  </a:lnTo>
                  <a:lnTo>
                    <a:pt x="131" y="377"/>
                  </a:lnTo>
                  <a:lnTo>
                    <a:pt x="165" y="384"/>
                  </a:lnTo>
                  <a:lnTo>
                    <a:pt x="199" y="391"/>
                  </a:lnTo>
                  <a:lnTo>
                    <a:pt x="233" y="400"/>
                  </a:lnTo>
                  <a:lnTo>
                    <a:pt x="266" y="410"/>
                  </a:lnTo>
                  <a:lnTo>
                    <a:pt x="299" y="419"/>
                  </a:lnTo>
                  <a:lnTo>
                    <a:pt x="332" y="430"/>
                  </a:lnTo>
                  <a:lnTo>
                    <a:pt x="363" y="442"/>
                  </a:lnTo>
                  <a:lnTo>
                    <a:pt x="394" y="455"/>
                  </a:lnTo>
                  <a:lnTo>
                    <a:pt x="426" y="468"/>
                  </a:lnTo>
                  <a:lnTo>
                    <a:pt x="455" y="483"/>
                  </a:lnTo>
                  <a:lnTo>
                    <a:pt x="486" y="499"/>
                  </a:lnTo>
                  <a:lnTo>
                    <a:pt x="514" y="515"/>
                  </a:lnTo>
                  <a:lnTo>
                    <a:pt x="542" y="532"/>
                  </a:lnTo>
                  <a:lnTo>
                    <a:pt x="569" y="550"/>
                  </a:lnTo>
                  <a:lnTo>
                    <a:pt x="596" y="569"/>
                  </a:lnTo>
                  <a:lnTo>
                    <a:pt x="621" y="589"/>
                  </a:lnTo>
                  <a:lnTo>
                    <a:pt x="646" y="609"/>
                  </a:lnTo>
                  <a:lnTo>
                    <a:pt x="670" y="631"/>
                  </a:lnTo>
                  <a:lnTo>
                    <a:pt x="693" y="654"/>
                  </a:lnTo>
                  <a:lnTo>
                    <a:pt x="714" y="678"/>
                  </a:lnTo>
                  <a:lnTo>
                    <a:pt x="735" y="703"/>
                  </a:lnTo>
                  <a:lnTo>
                    <a:pt x="754" y="728"/>
                  </a:lnTo>
                  <a:lnTo>
                    <a:pt x="773" y="754"/>
                  </a:lnTo>
                  <a:lnTo>
                    <a:pt x="790" y="782"/>
                  </a:lnTo>
                  <a:lnTo>
                    <a:pt x="807" y="810"/>
                  </a:lnTo>
                  <a:lnTo>
                    <a:pt x="822" y="840"/>
                  </a:lnTo>
                  <a:lnTo>
                    <a:pt x="835" y="869"/>
                  </a:lnTo>
                  <a:lnTo>
                    <a:pt x="847" y="900"/>
                  </a:lnTo>
                  <a:lnTo>
                    <a:pt x="857" y="932"/>
                  </a:lnTo>
                  <a:lnTo>
                    <a:pt x="867" y="965"/>
                  </a:lnTo>
                  <a:lnTo>
                    <a:pt x="875" y="999"/>
                  </a:lnTo>
                  <a:lnTo>
                    <a:pt x="881" y="1034"/>
                  </a:lnTo>
                  <a:lnTo>
                    <a:pt x="884" y="1049"/>
                  </a:lnTo>
                  <a:lnTo>
                    <a:pt x="884" y="1065"/>
                  </a:lnTo>
                  <a:lnTo>
                    <a:pt x="884" y="1083"/>
                  </a:lnTo>
                  <a:lnTo>
                    <a:pt x="884" y="1100"/>
                  </a:lnTo>
                  <a:lnTo>
                    <a:pt x="882" y="1138"/>
                  </a:lnTo>
                  <a:lnTo>
                    <a:pt x="882" y="1176"/>
                  </a:lnTo>
                  <a:lnTo>
                    <a:pt x="884" y="1193"/>
                  </a:lnTo>
                  <a:lnTo>
                    <a:pt x="886" y="1210"/>
                  </a:lnTo>
                  <a:lnTo>
                    <a:pt x="890" y="1224"/>
                  </a:lnTo>
                  <a:lnTo>
                    <a:pt x="894" y="1237"/>
                  </a:lnTo>
                  <a:lnTo>
                    <a:pt x="898" y="1242"/>
                  </a:lnTo>
                  <a:lnTo>
                    <a:pt x="902" y="1248"/>
                  </a:lnTo>
                  <a:lnTo>
                    <a:pt x="905" y="1252"/>
                  </a:lnTo>
                  <a:lnTo>
                    <a:pt x="911" y="1255"/>
                  </a:lnTo>
                  <a:lnTo>
                    <a:pt x="916" y="1259"/>
                  </a:lnTo>
                  <a:lnTo>
                    <a:pt x="921" y="1261"/>
                  </a:lnTo>
                  <a:lnTo>
                    <a:pt x="928" y="1262"/>
                  </a:lnTo>
                  <a:lnTo>
                    <a:pt x="934" y="126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8" name="Freeform 85"/>
            <p:cNvSpPr>
              <a:spLocks noEditPoints="1"/>
            </p:cNvSpPr>
            <p:nvPr/>
          </p:nvSpPr>
          <p:spPr bwMode="auto">
            <a:xfrm>
              <a:off x="8796338" y="2513013"/>
              <a:ext cx="271463" cy="252413"/>
            </a:xfrm>
            <a:custGeom>
              <a:avLst/>
              <a:gdLst>
                <a:gd name="T0" fmla="*/ 89 w 684"/>
                <a:gd name="T1" fmla="*/ 285 h 639"/>
                <a:gd name="T2" fmla="*/ 97 w 684"/>
                <a:gd name="T3" fmla="*/ 246 h 639"/>
                <a:gd name="T4" fmla="*/ 108 w 684"/>
                <a:gd name="T5" fmla="*/ 210 h 639"/>
                <a:gd name="T6" fmla="*/ 124 w 684"/>
                <a:gd name="T7" fmla="*/ 180 h 639"/>
                <a:gd name="T8" fmla="*/ 144 w 684"/>
                <a:gd name="T9" fmla="*/ 153 h 639"/>
                <a:gd name="T10" fmla="*/ 170 w 684"/>
                <a:gd name="T11" fmla="*/ 131 h 639"/>
                <a:gd name="T12" fmla="*/ 201 w 684"/>
                <a:gd name="T13" fmla="*/ 113 h 639"/>
                <a:gd name="T14" fmla="*/ 237 w 684"/>
                <a:gd name="T15" fmla="*/ 99 h 639"/>
                <a:gd name="T16" fmla="*/ 279 w 684"/>
                <a:gd name="T17" fmla="*/ 91 h 639"/>
                <a:gd name="T18" fmla="*/ 326 w 684"/>
                <a:gd name="T19" fmla="*/ 86 h 639"/>
                <a:gd name="T20" fmla="*/ 404 w 684"/>
                <a:gd name="T21" fmla="*/ 92 h 639"/>
                <a:gd name="T22" fmla="*/ 480 w 684"/>
                <a:gd name="T23" fmla="*/ 117 h 639"/>
                <a:gd name="T24" fmla="*/ 536 w 684"/>
                <a:gd name="T25" fmla="*/ 159 h 639"/>
                <a:gd name="T26" fmla="*/ 575 w 684"/>
                <a:gd name="T27" fmla="*/ 213 h 639"/>
                <a:gd name="T28" fmla="*/ 596 w 684"/>
                <a:gd name="T29" fmla="*/ 275 h 639"/>
                <a:gd name="T30" fmla="*/ 599 w 684"/>
                <a:gd name="T31" fmla="*/ 340 h 639"/>
                <a:gd name="T32" fmla="*/ 584 w 684"/>
                <a:gd name="T33" fmla="*/ 404 h 639"/>
                <a:gd name="T34" fmla="*/ 552 w 684"/>
                <a:gd name="T35" fmla="*/ 462 h 639"/>
                <a:gd name="T36" fmla="*/ 503 w 684"/>
                <a:gd name="T37" fmla="*/ 509 h 639"/>
                <a:gd name="T38" fmla="*/ 437 w 684"/>
                <a:gd name="T39" fmla="*/ 540 h 639"/>
                <a:gd name="T40" fmla="*/ 355 w 684"/>
                <a:gd name="T41" fmla="*/ 552 h 639"/>
                <a:gd name="T42" fmla="*/ 277 w 684"/>
                <a:gd name="T43" fmla="*/ 543 h 639"/>
                <a:gd name="T44" fmla="*/ 216 w 684"/>
                <a:gd name="T45" fmla="*/ 520 h 639"/>
                <a:gd name="T46" fmla="*/ 162 w 684"/>
                <a:gd name="T47" fmla="*/ 484 h 639"/>
                <a:gd name="T48" fmla="*/ 130 w 684"/>
                <a:gd name="T49" fmla="*/ 451 h 639"/>
                <a:gd name="T50" fmla="*/ 110 w 684"/>
                <a:gd name="T51" fmla="*/ 422 h 639"/>
                <a:gd name="T52" fmla="*/ 95 w 684"/>
                <a:gd name="T53" fmla="*/ 388 h 639"/>
                <a:gd name="T54" fmla="*/ 86 w 684"/>
                <a:gd name="T55" fmla="*/ 355 h 639"/>
                <a:gd name="T56" fmla="*/ 0 w 684"/>
                <a:gd name="T57" fmla="*/ 320 h 639"/>
                <a:gd name="T58" fmla="*/ 9 w 684"/>
                <a:gd name="T59" fmla="*/ 393 h 639"/>
                <a:gd name="T60" fmla="*/ 23 w 684"/>
                <a:gd name="T61" fmla="*/ 444 h 639"/>
                <a:gd name="T62" fmla="*/ 48 w 684"/>
                <a:gd name="T63" fmla="*/ 490 h 639"/>
                <a:gd name="T64" fmla="*/ 86 w 684"/>
                <a:gd name="T65" fmla="*/ 534 h 639"/>
                <a:gd name="T66" fmla="*/ 152 w 684"/>
                <a:gd name="T67" fmla="*/ 581 h 639"/>
                <a:gd name="T68" fmla="*/ 227 w 684"/>
                <a:gd name="T69" fmla="*/ 616 h 639"/>
                <a:gd name="T70" fmla="*/ 303 w 684"/>
                <a:gd name="T71" fmla="*/ 635 h 639"/>
                <a:gd name="T72" fmla="*/ 376 w 684"/>
                <a:gd name="T73" fmla="*/ 638 h 639"/>
                <a:gd name="T74" fmla="*/ 447 w 684"/>
                <a:gd name="T75" fmla="*/ 626 h 639"/>
                <a:gd name="T76" fmla="*/ 512 w 684"/>
                <a:gd name="T77" fmla="*/ 601 h 639"/>
                <a:gd name="T78" fmla="*/ 568 w 684"/>
                <a:gd name="T79" fmla="*/ 565 h 639"/>
                <a:gd name="T80" fmla="*/ 617 w 684"/>
                <a:gd name="T81" fmla="*/ 518 h 639"/>
                <a:gd name="T82" fmla="*/ 653 w 684"/>
                <a:gd name="T83" fmla="*/ 463 h 639"/>
                <a:gd name="T84" fmla="*/ 677 w 684"/>
                <a:gd name="T85" fmla="*/ 400 h 639"/>
                <a:gd name="T86" fmla="*/ 684 w 684"/>
                <a:gd name="T87" fmla="*/ 331 h 639"/>
                <a:gd name="T88" fmla="*/ 668 w 684"/>
                <a:gd name="T89" fmla="*/ 217 h 639"/>
                <a:gd name="T90" fmla="*/ 622 w 684"/>
                <a:gd name="T91" fmla="*/ 127 h 639"/>
                <a:gd name="T92" fmla="*/ 553 w 684"/>
                <a:gd name="T93" fmla="*/ 61 h 639"/>
                <a:gd name="T94" fmla="*/ 469 w 684"/>
                <a:gd name="T95" fmla="*/ 19 h 639"/>
                <a:gd name="T96" fmla="*/ 374 w 684"/>
                <a:gd name="T97" fmla="*/ 1 h 639"/>
                <a:gd name="T98" fmla="*/ 279 w 684"/>
                <a:gd name="T99" fmla="*/ 4 h 639"/>
                <a:gd name="T100" fmla="*/ 187 w 684"/>
                <a:gd name="T101" fmla="*/ 28 h 639"/>
                <a:gd name="T102" fmla="*/ 106 w 684"/>
                <a:gd name="T103" fmla="*/ 71 h 639"/>
                <a:gd name="T104" fmla="*/ 45 w 684"/>
                <a:gd name="T105" fmla="*/ 135 h 639"/>
                <a:gd name="T106" fmla="*/ 8 w 684"/>
                <a:gd name="T107" fmla="*/ 218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4" h="639">
                  <a:moveTo>
                    <a:pt x="86" y="344"/>
                  </a:moveTo>
                  <a:lnTo>
                    <a:pt x="86" y="313"/>
                  </a:lnTo>
                  <a:lnTo>
                    <a:pt x="89" y="285"/>
                  </a:lnTo>
                  <a:lnTo>
                    <a:pt x="91" y="272"/>
                  </a:lnTo>
                  <a:lnTo>
                    <a:pt x="93" y="258"/>
                  </a:lnTo>
                  <a:lnTo>
                    <a:pt x="97" y="246"/>
                  </a:lnTo>
                  <a:lnTo>
                    <a:pt x="100" y="234"/>
                  </a:lnTo>
                  <a:lnTo>
                    <a:pt x="103" y="222"/>
                  </a:lnTo>
                  <a:lnTo>
                    <a:pt x="108" y="210"/>
                  </a:lnTo>
                  <a:lnTo>
                    <a:pt x="113" y="200"/>
                  </a:lnTo>
                  <a:lnTo>
                    <a:pt x="118" y="190"/>
                  </a:lnTo>
                  <a:lnTo>
                    <a:pt x="124" y="180"/>
                  </a:lnTo>
                  <a:lnTo>
                    <a:pt x="130" y="170"/>
                  </a:lnTo>
                  <a:lnTo>
                    <a:pt x="138" y="161"/>
                  </a:lnTo>
                  <a:lnTo>
                    <a:pt x="144" y="153"/>
                  </a:lnTo>
                  <a:lnTo>
                    <a:pt x="153" y="145"/>
                  </a:lnTo>
                  <a:lnTo>
                    <a:pt x="162" y="137"/>
                  </a:lnTo>
                  <a:lnTo>
                    <a:pt x="170" y="131"/>
                  </a:lnTo>
                  <a:lnTo>
                    <a:pt x="180" y="124"/>
                  </a:lnTo>
                  <a:lnTo>
                    <a:pt x="190" y="118"/>
                  </a:lnTo>
                  <a:lnTo>
                    <a:pt x="201" y="113"/>
                  </a:lnTo>
                  <a:lnTo>
                    <a:pt x="213" y="108"/>
                  </a:lnTo>
                  <a:lnTo>
                    <a:pt x="225" y="103"/>
                  </a:lnTo>
                  <a:lnTo>
                    <a:pt x="237" y="99"/>
                  </a:lnTo>
                  <a:lnTo>
                    <a:pt x="251" y="96"/>
                  </a:lnTo>
                  <a:lnTo>
                    <a:pt x="264" y="93"/>
                  </a:lnTo>
                  <a:lnTo>
                    <a:pt x="279" y="91"/>
                  </a:lnTo>
                  <a:lnTo>
                    <a:pt x="293" y="89"/>
                  </a:lnTo>
                  <a:lnTo>
                    <a:pt x="309" y="88"/>
                  </a:lnTo>
                  <a:lnTo>
                    <a:pt x="326" y="86"/>
                  </a:lnTo>
                  <a:lnTo>
                    <a:pt x="343" y="86"/>
                  </a:lnTo>
                  <a:lnTo>
                    <a:pt x="374" y="88"/>
                  </a:lnTo>
                  <a:lnTo>
                    <a:pt x="404" y="92"/>
                  </a:lnTo>
                  <a:lnTo>
                    <a:pt x="431" y="97"/>
                  </a:lnTo>
                  <a:lnTo>
                    <a:pt x="456" y="106"/>
                  </a:lnTo>
                  <a:lnTo>
                    <a:pt x="480" y="117"/>
                  </a:lnTo>
                  <a:lnTo>
                    <a:pt x="500" y="129"/>
                  </a:lnTo>
                  <a:lnTo>
                    <a:pt x="520" y="143"/>
                  </a:lnTo>
                  <a:lnTo>
                    <a:pt x="536" y="159"/>
                  </a:lnTo>
                  <a:lnTo>
                    <a:pt x="551" y="175"/>
                  </a:lnTo>
                  <a:lnTo>
                    <a:pt x="564" y="194"/>
                  </a:lnTo>
                  <a:lnTo>
                    <a:pt x="575" y="213"/>
                  </a:lnTo>
                  <a:lnTo>
                    <a:pt x="584" y="233"/>
                  </a:lnTo>
                  <a:lnTo>
                    <a:pt x="591" y="255"/>
                  </a:lnTo>
                  <a:lnTo>
                    <a:pt x="596" y="275"/>
                  </a:lnTo>
                  <a:lnTo>
                    <a:pt x="599" y="297"/>
                  </a:lnTo>
                  <a:lnTo>
                    <a:pt x="600" y="319"/>
                  </a:lnTo>
                  <a:lnTo>
                    <a:pt x="599" y="340"/>
                  </a:lnTo>
                  <a:lnTo>
                    <a:pt x="596" y="362"/>
                  </a:lnTo>
                  <a:lnTo>
                    <a:pt x="591" y="384"/>
                  </a:lnTo>
                  <a:lnTo>
                    <a:pt x="584" y="404"/>
                  </a:lnTo>
                  <a:lnTo>
                    <a:pt x="575" y="424"/>
                  </a:lnTo>
                  <a:lnTo>
                    <a:pt x="564" y="444"/>
                  </a:lnTo>
                  <a:lnTo>
                    <a:pt x="552" y="462"/>
                  </a:lnTo>
                  <a:lnTo>
                    <a:pt x="538" y="479"/>
                  </a:lnTo>
                  <a:lnTo>
                    <a:pt x="521" y="495"/>
                  </a:lnTo>
                  <a:lnTo>
                    <a:pt x="503" y="509"/>
                  </a:lnTo>
                  <a:lnTo>
                    <a:pt x="483" y="521"/>
                  </a:lnTo>
                  <a:lnTo>
                    <a:pt x="461" y="532"/>
                  </a:lnTo>
                  <a:lnTo>
                    <a:pt x="437" y="540"/>
                  </a:lnTo>
                  <a:lnTo>
                    <a:pt x="411" y="547"/>
                  </a:lnTo>
                  <a:lnTo>
                    <a:pt x="384" y="550"/>
                  </a:lnTo>
                  <a:lnTo>
                    <a:pt x="355" y="552"/>
                  </a:lnTo>
                  <a:lnTo>
                    <a:pt x="327" y="551"/>
                  </a:lnTo>
                  <a:lnTo>
                    <a:pt x="301" y="548"/>
                  </a:lnTo>
                  <a:lnTo>
                    <a:pt x="277" y="543"/>
                  </a:lnTo>
                  <a:lnTo>
                    <a:pt x="255" y="537"/>
                  </a:lnTo>
                  <a:lnTo>
                    <a:pt x="235" y="528"/>
                  </a:lnTo>
                  <a:lnTo>
                    <a:pt x="216" y="520"/>
                  </a:lnTo>
                  <a:lnTo>
                    <a:pt x="196" y="508"/>
                  </a:lnTo>
                  <a:lnTo>
                    <a:pt x="178" y="496"/>
                  </a:lnTo>
                  <a:lnTo>
                    <a:pt x="162" y="484"/>
                  </a:lnTo>
                  <a:lnTo>
                    <a:pt x="145" y="469"/>
                  </a:lnTo>
                  <a:lnTo>
                    <a:pt x="138" y="460"/>
                  </a:lnTo>
                  <a:lnTo>
                    <a:pt x="130" y="451"/>
                  </a:lnTo>
                  <a:lnTo>
                    <a:pt x="123" y="441"/>
                  </a:lnTo>
                  <a:lnTo>
                    <a:pt x="116" y="432"/>
                  </a:lnTo>
                  <a:lnTo>
                    <a:pt x="110" y="422"/>
                  </a:lnTo>
                  <a:lnTo>
                    <a:pt x="103" y="411"/>
                  </a:lnTo>
                  <a:lnTo>
                    <a:pt x="99" y="400"/>
                  </a:lnTo>
                  <a:lnTo>
                    <a:pt x="95" y="388"/>
                  </a:lnTo>
                  <a:lnTo>
                    <a:pt x="90" y="377"/>
                  </a:lnTo>
                  <a:lnTo>
                    <a:pt x="88" y="367"/>
                  </a:lnTo>
                  <a:lnTo>
                    <a:pt x="86" y="355"/>
                  </a:lnTo>
                  <a:lnTo>
                    <a:pt x="86" y="344"/>
                  </a:lnTo>
                  <a:close/>
                  <a:moveTo>
                    <a:pt x="0" y="282"/>
                  </a:moveTo>
                  <a:lnTo>
                    <a:pt x="0" y="320"/>
                  </a:lnTo>
                  <a:lnTo>
                    <a:pt x="3" y="357"/>
                  </a:lnTo>
                  <a:lnTo>
                    <a:pt x="6" y="375"/>
                  </a:lnTo>
                  <a:lnTo>
                    <a:pt x="9" y="393"/>
                  </a:lnTo>
                  <a:lnTo>
                    <a:pt x="12" y="410"/>
                  </a:lnTo>
                  <a:lnTo>
                    <a:pt x="18" y="426"/>
                  </a:lnTo>
                  <a:lnTo>
                    <a:pt x="23" y="444"/>
                  </a:lnTo>
                  <a:lnTo>
                    <a:pt x="31" y="459"/>
                  </a:lnTo>
                  <a:lnTo>
                    <a:pt x="38" y="475"/>
                  </a:lnTo>
                  <a:lnTo>
                    <a:pt x="48" y="490"/>
                  </a:lnTo>
                  <a:lnTo>
                    <a:pt x="60" y="504"/>
                  </a:lnTo>
                  <a:lnTo>
                    <a:pt x="72" y="520"/>
                  </a:lnTo>
                  <a:lnTo>
                    <a:pt x="86" y="534"/>
                  </a:lnTo>
                  <a:lnTo>
                    <a:pt x="102" y="547"/>
                  </a:lnTo>
                  <a:lnTo>
                    <a:pt x="127" y="565"/>
                  </a:lnTo>
                  <a:lnTo>
                    <a:pt x="152" y="581"/>
                  </a:lnTo>
                  <a:lnTo>
                    <a:pt x="177" y="594"/>
                  </a:lnTo>
                  <a:lnTo>
                    <a:pt x="202" y="606"/>
                  </a:lnTo>
                  <a:lnTo>
                    <a:pt x="227" y="616"/>
                  </a:lnTo>
                  <a:lnTo>
                    <a:pt x="253" y="625"/>
                  </a:lnTo>
                  <a:lnTo>
                    <a:pt x="278" y="630"/>
                  </a:lnTo>
                  <a:lnTo>
                    <a:pt x="303" y="635"/>
                  </a:lnTo>
                  <a:lnTo>
                    <a:pt x="328" y="638"/>
                  </a:lnTo>
                  <a:lnTo>
                    <a:pt x="353" y="639"/>
                  </a:lnTo>
                  <a:lnTo>
                    <a:pt x="376" y="638"/>
                  </a:lnTo>
                  <a:lnTo>
                    <a:pt x="400" y="636"/>
                  </a:lnTo>
                  <a:lnTo>
                    <a:pt x="424" y="631"/>
                  </a:lnTo>
                  <a:lnTo>
                    <a:pt x="447" y="626"/>
                  </a:lnTo>
                  <a:lnTo>
                    <a:pt x="470" y="619"/>
                  </a:lnTo>
                  <a:lnTo>
                    <a:pt x="490" y="611"/>
                  </a:lnTo>
                  <a:lnTo>
                    <a:pt x="512" y="601"/>
                  </a:lnTo>
                  <a:lnTo>
                    <a:pt x="532" y="590"/>
                  </a:lnTo>
                  <a:lnTo>
                    <a:pt x="551" y="578"/>
                  </a:lnTo>
                  <a:lnTo>
                    <a:pt x="568" y="565"/>
                  </a:lnTo>
                  <a:lnTo>
                    <a:pt x="586" y="550"/>
                  </a:lnTo>
                  <a:lnTo>
                    <a:pt x="602" y="535"/>
                  </a:lnTo>
                  <a:lnTo>
                    <a:pt x="617" y="518"/>
                  </a:lnTo>
                  <a:lnTo>
                    <a:pt x="630" y="501"/>
                  </a:lnTo>
                  <a:lnTo>
                    <a:pt x="642" y="483"/>
                  </a:lnTo>
                  <a:lnTo>
                    <a:pt x="653" y="463"/>
                  </a:lnTo>
                  <a:lnTo>
                    <a:pt x="663" y="442"/>
                  </a:lnTo>
                  <a:lnTo>
                    <a:pt x="670" y="422"/>
                  </a:lnTo>
                  <a:lnTo>
                    <a:pt x="677" y="400"/>
                  </a:lnTo>
                  <a:lnTo>
                    <a:pt x="681" y="377"/>
                  </a:lnTo>
                  <a:lnTo>
                    <a:pt x="684" y="355"/>
                  </a:lnTo>
                  <a:lnTo>
                    <a:pt x="684" y="331"/>
                  </a:lnTo>
                  <a:lnTo>
                    <a:pt x="683" y="291"/>
                  </a:lnTo>
                  <a:lnTo>
                    <a:pt x="677" y="251"/>
                  </a:lnTo>
                  <a:lnTo>
                    <a:pt x="668" y="217"/>
                  </a:lnTo>
                  <a:lnTo>
                    <a:pt x="655" y="184"/>
                  </a:lnTo>
                  <a:lnTo>
                    <a:pt x="640" y="154"/>
                  </a:lnTo>
                  <a:lnTo>
                    <a:pt x="622" y="127"/>
                  </a:lnTo>
                  <a:lnTo>
                    <a:pt x="601" y="103"/>
                  </a:lnTo>
                  <a:lnTo>
                    <a:pt x="578" y="81"/>
                  </a:lnTo>
                  <a:lnTo>
                    <a:pt x="553" y="61"/>
                  </a:lnTo>
                  <a:lnTo>
                    <a:pt x="526" y="45"/>
                  </a:lnTo>
                  <a:lnTo>
                    <a:pt x="498" y="31"/>
                  </a:lnTo>
                  <a:lnTo>
                    <a:pt x="469" y="19"/>
                  </a:lnTo>
                  <a:lnTo>
                    <a:pt x="437" y="10"/>
                  </a:lnTo>
                  <a:lnTo>
                    <a:pt x="406" y="4"/>
                  </a:lnTo>
                  <a:lnTo>
                    <a:pt x="374" y="1"/>
                  </a:lnTo>
                  <a:lnTo>
                    <a:pt x="343" y="0"/>
                  </a:lnTo>
                  <a:lnTo>
                    <a:pt x="310" y="1"/>
                  </a:lnTo>
                  <a:lnTo>
                    <a:pt x="279" y="4"/>
                  </a:lnTo>
                  <a:lnTo>
                    <a:pt x="247" y="9"/>
                  </a:lnTo>
                  <a:lnTo>
                    <a:pt x="217" y="17"/>
                  </a:lnTo>
                  <a:lnTo>
                    <a:pt x="187" y="28"/>
                  </a:lnTo>
                  <a:lnTo>
                    <a:pt x="158" y="40"/>
                  </a:lnTo>
                  <a:lnTo>
                    <a:pt x="131" y="55"/>
                  </a:lnTo>
                  <a:lnTo>
                    <a:pt x="106" y="71"/>
                  </a:lnTo>
                  <a:lnTo>
                    <a:pt x="84" y="91"/>
                  </a:lnTo>
                  <a:lnTo>
                    <a:pt x="63" y="111"/>
                  </a:lnTo>
                  <a:lnTo>
                    <a:pt x="45" y="135"/>
                  </a:lnTo>
                  <a:lnTo>
                    <a:pt x="29" y="160"/>
                  </a:lnTo>
                  <a:lnTo>
                    <a:pt x="16" y="188"/>
                  </a:lnTo>
                  <a:lnTo>
                    <a:pt x="8" y="218"/>
                  </a:lnTo>
                  <a:lnTo>
                    <a:pt x="1" y="249"/>
                  </a:lnTo>
                  <a:lnTo>
                    <a:pt x="0" y="28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8" name="Group 177"/>
          <p:cNvGrpSpPr/>
          <p:nvPr/>
        </p:nvGrpSpPr>
        <p:grpSpPr>
          <a:xfrm>
            <a:off x="7512260" y="4945129"/>
            <a:ext cx="372529" cy="512102"/>
            <a:chOff x="7824788" y="5040313"/>
            <a:chExt cx="588963" cy="809625"/>
          </a:xfrm>
        </p:grpSpPr>
        <p:sp>
          <p:nvSpPr>
            <p:cNvPr id="44" name="Freeform 41"/>
            <p:cNvSpPr>
              <a:spLocks noEditPoints="1"/>
            </p:cNvSpPr>
            <p:nvPr/>
          </p:nvSpPr>
          <p:spPr bwMode="auto">
            <a:xfrm>
              <a:off x="7824788" y="5200650"/>
              <a:ext cx="457200" cy="649288"/>
            </a:xfrm>
            <a:custGeom>
              <a:avLst/>
              <a:gdLst>
                <a:gd name="T0" fmla="*/ 295 w 1151"/>
                <a:gd name="T1" fmla="*/ 813 h 1637"/>
                <a:gd name="T2" fmla="*/ 492 w 1151"/>
                <a:gd name="T3" fmla="*/ 702 h 1637"/>
                <a:gd name="T4" fmla="*/ 751 w 1151"/>
                <a:gd name="T5" fmla="*/ 611 h 1637"/>
                <a:gd name="T6" fmla="*/ 971 w 1151"/>
                <a:gd name="T7" fmla="*/ 576 h 1637"/>
                <a:gd name="T8" fmla="*/ 1061 w 1151"/>
                <a:gd name="T9" fmla="*/ 827 h 1637"/>
                <a:gd name="T10" fmla="*/ 1064 w 1151"/>
                <a:gd name="T11" fmla="*/ 1124 h 1637"/>
                <a:gd name="T12" fmla="*/ 1030 w 1151"/>
                <a:gd name="T13" fmla="*/ 1347 h 1637"/>
                <a:gd name="T14" fmla="*/ 973 w 1151"/>
                <a:gd name="T15" fmla="*/ 1460 h 1637"/>
                <a:gd name="T16" fmla="*/ 881 w 1151"/>
                <a:gd name="T17" fmla="*/ 1531 h 1637"/>
                <a:gd name="T18" fmla="*/ 755 w 1151"/>
                <a:gd name="T19" fmla="*/ 1540 h 1637"/>
                <a:gd name="T20" fmla="*/ 650 w 1151"/>
                <a:gd name="T21" fmla="*/ 1515 h 1637"/>
                <a:gd name="T22" fmla="*/ 507 w 1151"/>
                <a:gd name="T23" fmla="*/ 1419 h 1637"/>
                <a:gd name="T24" fmla="*/ 354 w 1151"/>
                <a:gd name="T25" fmla="*/ 1231 h 1637"/>
                <a:gd name="T26" fmla="*/ 247 w 1151"/>
                <a:gd name="T27" fmla="*/ 1053 h 1637"/>
                <a:gd name="T28" fmla="*/ 453 w 1151"/>
                <a:gd name="T29" fmla="*/ 569 h 1637"/>
                <a:gd name="T30" fmla="*/ 488 w 1151"/>
                <a:gd name="T31" fmla="*/ 611 h 1637"/>
                <a:gd name="T32" fmla="*/ 338 w 1151"/>
                <a:gd name="T33" fmla="*/ 683 h 1637"/>
                <a:gd name="T34" fmla="*/ 189 w 1151"/>
                <a:gd name="T35" fmla="*/ 786 h 1637"/>
                <a:gd name="T36" fmla="*/ 125 w 1151"/>
                <a:gd name="T37" fmla="*/ 765 h 1637"/>
                <a:gd name="T38" fmla="*/ 93 w 1151"/>
                <a:gd name="T39" fmla="*/ 599 h 1637"/>
                <a:gd name="T40" fmla="*/ 96 w 1151"/>
                <a:gd name="T41" fmla="*/ 412 h 1637"/>
                <a:gd name="T42" fmla="*/ 153 w 1151"/>
                <a:gd name="T43" fmla="*/ 245 h 1637"/>
                <a:gd name="T44" fmla="*/ 281 w 1151"/>
                <a:gd name="T45" fmla="*/ 141 h 1637"/>
                <a:gd name="T46" fmla="*/ 340 w 1151"/>
                <a:gd name="T47" fmla="*/ 206 h 1637"/>
                <a:gd name="T48" fmla="*/ 392 w 1151"/>
                <a:gd name="T49" fmla="*/ 98 h 1637"/>
                <a:gd name="T50" fmla="*/ 610 w 1151"/>
                <a:gd name="T51" fmla="*/ 92 h 1637"/>
                <a:gd name="T52" fmla="*/ 702 w 1151"/>
                <a:gd name="T53" fmla="*/ 128 h 1637"/>
                <a:gd name="T54" fmla="*/ 802 w 1151"/>
                <a:gd name="T55" fmla="*/ 207 h 1637"/>
                <a:gd name="T56" fmla="*/ 926 w 1151"/>
                <a:gd name="T57" fmla="*/ 382 h 1637"/>
                <a:gd name="T58" fmla="*/ 940 w 1151"/>
                <a:gd name="T59" fmla="*/ 491 h 1637"/>
                <a:gd name="T60" fmla="*/ 777 w 1151"/>
                <a:gd name="T61" fmla="*/ 517 h 1637"/>
                <a:gd name="T62" fmla="*/ 634 w 1151"/>
                <a:gd name="T63" fmla="*/ 499 h 1637"/>
                <a:gd name="T64" fmla="*/ 628 w 1151"/>
                <a:gd name="T65" fmla="*/ 419 h 1637"/>
                <a:gd name="T66" fmla="*/ 525 w 1151"/>
                <a:gd name="T67" fmla="*/ 185 h 1637"/>
                <a:gd name="T68" fmla="*/ 475 w 1151"/>
                <a:gd name="T69" fmla="*/ 144 h 1637"/>
                <a:gd name="T70" fmla="*/ 413 w 1151"/>
                <a:gd name="T71" fmla="*/ 137 h 1637"/>
                <a:gd name="T72" fmla="*/ 397 w 1151"/>
                <a:gd name="T73" fmla="*/ 116 h 1637"/>
                <a:gd name="T74" fmla="*/ 5 w 1151"/>
                <a:gd name="T75" fmla="*/ 583 h 1637"/>
                <a:gd name="T76" fmla="*/ 79 w 1151"/>
                <a:gd name="T77" fmla="*/ 893 h 1637"/>
                <a:gd name="T78" fmla="*/ 209 w 1151"/>
                <a:gd name="T79" fmla="*/ 1163 h 1637"/>
                <a:gd name="T80" fmla="*/ 333 w 1151"/>
                <a:gd name="T81" fmla="*/ 1350 h 1637"/>
                <a:gd name="T82" fmla="*/ 500 w 1151"/>
                <a:gd name="T83" fmla="*/ 1522 h 1637"/>
                <a:gd name="T84" fmla="*/ 622 w 1151"/>
                <a:gd name="T85" fmla="*/ 1601 h 1637"/>
                <a:gd name="T86" fmla="*/ 760 w 1151"/>
                <a:gd name="T87" fmla="*/ 1637 h 1637"/>
                <a:gd name="T88" fmla="*/ 916 w 1151"/>
                <a:gd name="T89" fmla="*/ 1611 h 1637"/>
                <a:gd name="T90" fmla="*/ 1021 w 1151"/>
                <a:gd name="T91" fmla="*/ 1545 h 1637"/>
                <a:gd name="T92" fmla="*/ 1088 w 1151"/>
                <a:gd name="T93" fmla="*/ 1438 h 1637"/>
                <a:gd name="T94" fmla="*/ 1142 w 1151"/>
                <a:gd name="T95" fmla="*/ 1219 h 1637"/>
                <a:gd name="T96" fmla="*/ 1150 w 1151"/>
                <a:gd name="T97" fmla="*/ 864 h 1637"/>
                <a:gd name="T98" fmla="*/ 1111 w 1151"/>
                <a:gd name="T99" fmla="*/ 626 h 1637"/>
                <a:gd name="T100" fmla="*/ 1012 w 1151"/>
                <a:gd name="T101" fmla="*/ 368 h 1637"/>
                <a:gd name="T102" fmla="*/ 858 w 1151"/>
                <a:gd name="T103" fmla="*/ 146 h 1637"/>
                <a:gd name="T104" fmla="*/ 653 w 1151"/>
                <a:gd name="T105" fmla="*/ 14 h 1637"/>
                <a:gd name="T106" fmla="*/ 434 w 1151"/>
                <a:gd name="T107" fmla="*/ 8 h 1637"/>
                <a:gd name="T108" fmla="*/ 256 w 1151"/>
                <a:gd name="T109" fmla="*/ 57 h 1637"/>
                <a:gd name="T110" fmla="*/ 120 w 1151"/>
                <a:gd name="T111" fmla="*/ 153 h 1637"/>
                <a:gd name="T112" fmla="*/ 32 w 1151"/>
                <a:gd name="T113" fmla="*/ 298 h 1637"/>
                <a:gd name="T114" fmla="*/ 0 w 1151"/>
                <a:gd name="T115" fmla="*/ 49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1" h="1637">
                  <a:moveTo>
                    <a:pt x="184" y="906"/>
                  </a:moveTo>
                  <a:lnTo>
                    <a:pt x="199" y="896"/>
                  </a:lnTo>
                  <a:lnTo>
                    <a:pt x="212" y="885"/>
                  </a:lnTo>
                  <a:lnTo>
                    <a:pt x="225" y="874"/>
                  </a:lnTo>
                  <a:lnTo>
                    <a:pt x="238" y="863"/>
                  </a:lnTo>
                  <a:lnTo>
                    <a:pt x="264" y="839"/>
                  </a:lnTo>
                  <a:lnTo>
                    <a:pt x="295" y="813"/>
                  </a:lnTo>
                  <a:lnTo>
                    <a:pt x="314" y="799"/>
                  </a:lnTo>
                  <a:lnTo>
                    <a:pt x="336" y="785"/>
                  </a:lnTo>
                  <a:lnTo>
                    <a:pt x="359" y="770"/>
                  </a:lnTo>
                  <a:lnTo>
                    <a:pt x="387" y="755"/>
                  </a:lnTo>
                  <a:lnTo>
                    <a:pt x="417" y="737"/>
                  </a:lnTo>
                  <a:lnTo>
                    <a:pt x="453" y="721"/>
                  </a:lnTo>
                  <a:lnTo>
                    <a:pt x="492" y="702"/>
                  </a:lnTo>
                  <a:lnTo>
                    <a:pt x="537" y="684"/>
                  </a:lnTo>
                  <a:lnTo>
                    <a:pt x="585" y="664"/>
                  </a:lnTo>
                  <a:lnTo>
                    <a:pt x="637" y="646"/>
                  </a:lnTo>
                  <a:lnTo>
                    <a:pt x="664" y="637"/>
                  </a:lnTo>
                  <a:lnTo>
                    <a:pt x="692" y="628"/>
                  </a:lnTo>
                  <a:lnTo>
                    <a:pt x="722" y="619"/>
                  </a:lnTo>
                  <a:lnTo>
                    <a:pt x="751" y="611"/>
                  </a:lnTo>
                  <a:lnTo>
                    <a:pt x="781" y="604"/>
                  </a:lnTo>
                  <a:lnTo>
                    <a:pt x="812" y="597"/>
                  </a:lnTo>
                  <a:lnTo>
                    <a:pt x="843" y="591"/>
                  </a:lnTo>
                  <a:lnTo>
                    <a:pt x="875" y="585"/>
                  </a:lnTo>
                  <a:lnTo>
                    <a:pt x="907" y="581"/>
                  </a:lnTo>
                  <a:lnTo>
                    <a:pt x="939" y="578"/>
                  </a:lnTo>
                  <a:lnTo>
                    <a:pt x="971" y="576"/>
                  </a:lnTo>
                  <a:lnTo>
                    <a:pt x="1004" y="575"/>
                  </a:lnTo>
                  <a:lnTo>
                    <a:pt x="1026" y="671"/>
                  </a:lnTo>
                  <a:lnTo>
                    <a:pt x="1043" y="738"/>
                  </a:lnTo>
                  <a:lnTo>
                    <a:pt x="1049" y="764"/>
                  </a:lnTo>
                  <a:lnTo>
                    <a:pt x="1053" y="787"/>
                  </a:lnTo>
                  <a:lnTo>
                    <a:pt x="1058" y="808"/>
                  </a:lnTo>
                  <a:lnTo>
                    <a:pt x="1061" y="827"/>
                  </a:lnTo>
                  <a:lnTo>
                    <a:pt x="1063" y="847"/>
                  </a:lnTo>
                  <a:lnTo>
                    <a:pt x="1064" y="868"/>
                  </a:lnTo>
                  <a:lnTo>
                    <a:pt x="1065" y="891"/>
                  </a:lnTo>
                  <a:lnTo>
                    <a:pt x="1065" y="920"/>
                  </a:lnTo>
                  <a:lnTo>
                    <a:pt x="1065" y="990"/>
                  </a:lnTo>
                  <a:lnTo>
                    <a:pt x="1065" y="1090"/>
                  </a:lnTo>
                  <a:lnTo>
                    <a:pt x="1064" y="1124"/>
                  </a:lnTo>
                  <a:lnTo>
                    <a:pt x="1063" y="1159"/>
                  </a:lnTo>
                  <a:lnTo>
                    <a:pt x="1060" y="1196"/>
                  </a:lnTo>
                  <a:lnTo>
                    <a:pt x="1055" y="1234"/>
                  </a:lnTo>
                  <a:lnTo>
                    <a:pt x="1049" y="1272"/>
                  </a:lnTo>
                  <a:lnTo>
                    <a:pt x="1040" y="1310"/>
                  </a:lnTo>
                  <a:lnTo>
                    <a:pt x="1035" y="1329"/>
                  </a:lnTo>
                  <a:lnTo>
                    <a:pt x="1030" y="1347"/>
                  </a:lnTo>
                  <a:lnTo>
                    <a:pt x="1024" y="1365"/>
                  </a:lnTo>
                  <a:lnTo>
                    <a:pt x="1017" y="1382"/>
                  </a:lnTo>
                  <a:lnTo>
                    <a:pt x="1010" y="1399"/>
                  </a:lnTo>
                  <a:lnTo>
                    <a:pt x="1001" y="1416"/>
                  </a:lnTo>
                  <a:lnTo>
                    <a:pt x="993" y="1431"/>
                  </a:lnTo>
                  <a:lnTo>
                    <a:pt x="984" y="1446"/>
                  </a:lnTo>
                  <a:lnTo>
                    <a:pt x="973" y="1460"/>
                  </a:lnTo>
                  <a:lnTo>
                    <a:pt x="962" y="1473"/>
                  </a:lnTo>
                  <a:lnTo>
                    <a:pt x="952" y="1485"/>
                  </a:lnTo>
                  <a:lnTo>
                    <a:pt x="939" y="1497"/>
                  </a:lnTo>
                  <a:lnTo>
                    <a:pt x="926" y="1507"/>
                  </a:lnTo>
                  <a:lnTo>
                    <a:pt x="911" y="1517"/>
                  </a:lnTo>
                  <a:lnTo>
                    <a:pt x="896" y="1524"/>
                  </a:lnTo>
                  <a:lnTo>
                    <a:pt x="881" y="1531"/>
                  </a:lnTo>
                  <a:lnTo>
                    <a:pt x="864" y="1536"/>
                  </a:lnTo>
                  <a:lnTo>
                    <a:pt x="846" y="1539"/>
                  </a:lnTo>
                  <a:lnTo>
                    <a:pt x="828" y="1543"/>
                  </a:lnTo>
                  <a:lnTo>
                    <a:pt x="808" y="1543"/>
                  </a:lnTo>
                  <a:lnTo>
                    <a:pt x="790" y="1543"/>
                  </a:lnTo>
                  <a:lnTo>
                    <a:pt x="773" y="1542"/>
                  </a:lnTo>
                  <a:lnTo>
                    <a:pt x="755" y="1540"/>
                  </a:lnTo>
                  <a:lnTo>
                    <a:pt x="739" y="1538"/>
                  </a:lnTo>
                  <a:lnTo>
                    <a:pt x="724" y="1536"/>
                  </a:lnTo>
                  <a:lnTo>
                    <a:pt x="708" y="1533"/>
                  </a:lnTo>
                  <a:lnTo>
                    <a:pt x="693" y="1530"/>
                  </a:lnTo>
                  <a:lnTo>
                    <a:pt x="678" y="1525"/>
                  </a:lnTo>
                  <a:lnTo>
                    <a:pt x="664" y="1521"/>
                  </a:lnTo>
                  <a:lnTo>
                    <a:pt x="650" y="1515"/>
                  </a:lnTo>
                  <a:lnTo>
                    <a:pt x="637" y="1510"/>
                  </a:lnTo>
                  <a:lnTo>
                    <a:pt x="624" y="1504"/>
                  </a:lnTo>
                  <a:lnTo>
                    <a:pt x="599" y="1490"/>
                  </a:lnTo>
                  <a:lnTo>
                    <a:pt x="574" y="1474"/>
                  </a:lnTo>
                  <a:lnTo>
                    <a:pt x="551" y="1458"/>
                  </a:lnTo>
                  <a:lnTo>
                    <a:pt x="529" y="1439"/>
                  </a:lnTo>
                  <a:lnTo>
                    <a:pt x="507" y="1419"/>
                  </a:lnTo>
                  <a:lnTo>
                    <a:pt x="486" y="1397"/>
                  </a:lnTo>
                  <a:lnTo>
                    <a:pt x="466" y="1374"/>
                  </a:lnTo>
                  <a:lnTo>
                    <a:pt x="445" y="1350"/>
                  </a:lnTo>
                  <a:lnTo>
                    <a:pt x="424" y="1324"/>
                  </a:lnTo>
                  <a:lnTo>
                    <a:pt x="404" y="1298"/>
                  </a:lnTo>
                  <a:lnTo>
                    <a:pt x="377" y="1263"/>
                  </a:lnTo>
                  <a:lnTo>
                    <a:pt x="354" y="1231"/>
                  </a:lnTo>
                  <a:lnTo>
                    <a:pt x="333" y="1203"/>
                  </a:lnTo>
                  <a:lnTo>
                    <a:pt x="316" y="1177"/>
                  </a:lnTo>
                  <a:lnTo>
                    <a:pt x="301" y="1153"/>
                  </a:lnTo>
                  <a:lnTo>
                    <a:pt x="287" y="1131"/>
                  </a:lnTo>
                  <a:lnTo>
                    <a:pt x="276" y="1112"/>
                  </a:lnTo>
                  <a:lnTo>
                    <a:pt x="265" y="1092"/>
                  </a:lnTo>
                  <a:lnTo>
                    <a:pt x="247" y="1053"/>
                  </a:lnTo>
                  <a:lnTo>
                    <a:pt x="229" y="1012"/>
                  </a:lnTo>
                  <a:lnTo>
                    <a:pt x="209" y="964"/>
                  </a:lnTo>
                  <a:lnTo>
                    <a:pt x="184" y="906"/>
                  </a:lnTo>
                  <a:close/>
                  <a:moveTo>
                    <a:pt x="318" y="269"/>
                  </a:moveTo>
                  <a:lnTo>
                    <a:pt x="439" y="554"/>
                  </a:lnTo>
                  <a:lnTo>
                    <a:pt x="446" y="562"/>
                  </a:lnTo>
                  <a:lnTo>
                    <a:pt x="453" y="569"/>
                  </a:lnTo>
                  <a:lnTo>
                    <a:pt x="458" y="572"/>
                  </a:lnTo>
                  <a:lnTo>
                    <a:pt x="465" y="574"/>
                  </a:lnTo>
                  <a:lnTo>
                    <a:pt x="481" y="579"/>
                  </a:lnTo>
                  <a:lnTo>
                    <a:pt x="510" y="592"/>
                  </a:lnTo>
                  <a:lnTo>
                    <a:pt x="526" y="600"/>
                  </a:lnTo>
                  <a:lnTo>
                    <a:pt x="507" y="605"/>
                  </a:lnTo>
                  <a:lnTo>
                    <a:pt x="488" y="611"/>
                  </a:lnTo>
                  <a:lnTo>
                    <a:pt x="469" y="618"/>
                  </a:lnTo>
                  <a:lnTo>
                    <a:pt x="449" y="625"/>
                  </a:lnTo>
                  <a:lnTo>
                    <a:pt x="430" y="634"/>
                  </a:lnTo>
                  <a:lnTo>
                    <a:pt x="411" y="643"/>
                  </a:lnTo>
                  <a:lnTo>
                    <a:pt x="393" y="652"/>
                  </a:lnTo>
                  <a:lnTo>
                    <a:pt x="375" y="662"/>
                  </a:lnTo>
                  <a:lnTo>
                    <a:pt x="338" y="683"/>
                  </a:lnTo>
                  <a:lnTo>
                    <a:pt x="302" y="705"/>
                  </a:lnTo>
                  <a:lnTo>
                    <a:pt x="268" y="727"/>
                  </a:lnTo>
                  <a:lnTo>
                    <a:pt x="235" y="749"/>
                  </a:lnTo>
                  <a:lnTo>
                    <a:pt x="221" y="759"/>
                  </a:lnTo>
                  <a:lnTo>
                    <a:pt x="209" y="769"/>
                  </a:lnTo>
                  <a:lnTo>
                    <a:pt x="199" y="777"/>
                  </a:lnTo>
                  <a:lnTo>
                    <a:pt x="189" y="786"/>
                  </a:lnTo>
                  <a:lnTo>
                    <a:pt x="179" y="795"/>
                  </a:lnTo>
                  <a:lnTo>
                    <a:pt x="170" y="803"/>
                  </a:lnTo>
                  <a:lnTo>
                    <a:pt x="160" y="812"/>
                  </a:lnTo>
                  <a:lnTo>
                    <a:pt x="147" y="821"/>
                  </a:lnTo>
                  <a:lnTo>
                    <a:pt x="139" y="803"/>
                  </a:lnTo>
                  <a:lnTo>
                    <a:pt x="133" y="785"/>
                  </a:lnTo>
                  <a:lnTo>
                    <a:pt x="125" y="765"/>
                  </a:lnTo>
                  <a:lnTo>
                    <a:pt x="120" y="745"/>
                  </a:lnTo>
                  <a:lnTo>
                    <a:pt x="113" y="723"/>
                  </a:lnTo>
                  <a:lnTo>
                    <a:pt x="108" y="699"/>
                  </a:lnTo>
                  <a:lnTo>
                    <a:pt x="103" y="675"/>
                  </a:lnTo>
                  <a:lnTo>
                    <a:pt x="99" y="650"/>
                  </a:lnTo>
                  <a:lnTo>
                    <a:pt x="95" y="625"/>
                  </a:lnTo>
                  <a:lnTo>
                    <a:pt x="93" y="599"/>
                  </a:lnTo>
                  <a:lnTo>
                    <a:pt x="90" y="572"/>
                  </a:lnTo>
                  <a:lnTo>
                    <a:pt x="89" y="545"/>
                  </a:lnTo>
                  <a:lnTo>
                    <a:pt x="88" y="519"/>
                  </a:lnTo>
                  <a:lnTo>
                    <a:pt x="89" y="492"/>
                  </a:lnTo>
                  <a:lnTo>
                    <a:pt x="90" y="465"/>
                  </a:lnTo>
                  <a:lnTo>
                    <a:pt x="93" y="438"/>
                  </a:lnTo>
                  <a:lnTo>
                    <a:pt x="96" y="412"/>
                  </a:lnTo>
                  <a:lnTo>
                    <a:pt x="101" y="385"/>
                  </a:lnTo>
                  <a:lnTo>
                    <a:pt x="107" y="359"/>
                  </a:lnTo>
                  <a:lnTo>
                    <a:pt x="113" y="334"/>
                  </a:lnTo>
                  <a:lnTo>
                    <a:pt x="122" y="311"/>
                  </a:lnTo>
                  <a:lnTo>
                    <a:pt x="131" y="288"/>
                  </a:lnTo>
                  <a:lnTo>
                    <a:pt x="141" y="266"/>
                  </a:lnTo>
                  <a:lnTo>
                    <a:pt x="153" y="245"/>
                  </a:lnTo>
                  <a:lnTo>
                    <a:pt x="167" y="225"/>
                  </a:lnTo>
                  <a:lnTo>
                    <a:pt x="183" y="207"/>
                  </a:lnTo>
                  <a:lnTo>
                    <a:pt x="199" y="190"/>
                  </a:lnTo>
                  <a:lnTo>
                    <a:pt x="217" y="176"/>
                  </a:lnTo>
                  <a:lnTo>
                    <a:pt x="237" y="162"/>
                  </a:lnTo>
                  <a:lnTo>
                    <a:pt x="259" y="151"/>
                  </a:lnTo>
                  <a:lnTo>
                    <a:pt x="281" y="141"/>
                  </a:lnTo>
                  <a:lnTo>
                    <a:pt x="306" y="135"/>
                  </a:lnTo>
                  <a:lnTo>
                    <a:pt x="328" y="167"/>
                  </a:lnTo>
                  <a:lnTo>
                    <a:pt x="339" y="188"/>
                  </a:lnTo>
                  <a:lnTo>
                    <a:pt x="341" y="194"/>
                  </a:lnTo>
                  <a:lnTo>
                    <a:pt x="342" y="200"/>
                  </a:lnTo>
                  <a:lnTo>
                    <a:pt x="341" y="203"/>
                  </a:lnTo>
                  <a:lnTo>
                    <a:pt x="340" y="206"/>
                  </a:lnTo>
                  <a:lnTo>
                    <a:pt x="333" y="213"/>
                  </a:lnTo>
                  <a:lnTo>
                    <a:pt x="327" y="223"/>
                  </a:lnTo>
                  <a:lnTo>
                    <a:pt x="324" y="230"/>
                  </a:lnTo>
                  <a:lnTo>
                    <a:pt x="321" y="240"/>
                  </a:lnTo>
                  <a:lnTo>
                    <a:pt x="319" y="253"/>
                  </a:lnTo>
                  <a:lnTo>
                    <a:pt x="318" y="269"/>
                  </a:lnTo>
                  <a:close/>
                  <a:moveTo>
                    <a:pt x="392" y="98"/>
                  </a:moveTo>
                  <a:lnTo>
                    <a:pt x="444" y="92"/>
                  </a:lnTo>
                  <a:lnTo>
                    <a:pt x="495" y="88"/>
                  </a:lnTo>
                  <a:lnTo>
                    <a:pt x="520" y="86"/>
                  </a:lnTo>
                  <a:lnTo>
                    <a:pt x="546" y="86"/>
                  </a:lnTo>
                  <a:lnTo>
                    <a:pt x="571" y="87"/>
                  </a:lnTo>
                  <a:lnTo>
                    <a:pt x="597" y="90"/>
                  </a:lnTo>
                  <a:lnTo>
                    <a:pt x="610" y="92"/>
                  </a:lnTo>
                  <a:lnTo>
                    <a:pt x="623" y="96"/>
                  </a:lnTo>
                  <a:lnTo>
                    <a:pt x="636" y="99"/>
                  </a:lnTo>
                  <a:lnTo>
                    <a:pt x="649" y="103"/>
                  </a:lnTo>
                  <a:lnTo>
                    <a:pt x="662" y="109"/>
                  </a:lnTo>
                  <a:lnTo>
                    <a:pt x="675" y="114"/>
                  </a:lnTo>
                  <a:lnTo>
                    <a:pt x="689" y="121"/>
                  </a:lnTo>
                  <a:lnTo>
                    <a:pt x="702" y="128"/>
                  </a:lnTo>
                  <a:lnTo>
                    <a:pt x="716" y="136"/>
                  </a:lnTo>
                  <a:lnTo>
                    <a:pt x="730" y="146"/>
                  </a:lnTo>
                  <a:lnTo>
                    <a:pt x="744" y="155"/>
                  </a:lnTo>
                  <a:lnTo>
                    <a:pt x="759" y="167"/>
                  </a:lnTo>
                  <a:lnTo>
                    <a:pt x="773" y="179"/>
                  </a:lnTo>
                  <a:lnTo>
                    <a:pt x="788" y="192"/>
                  </a:lnTo>
                  <a:lnTo>
                    <a:pt x="802" y="207"/>
                  </a:lnTo>
                  <a:lnTo>
                    <a:pt x="817" y="223"/>
                  </a:lnTo>
                  <a:lnTo>
                    <a:pt x="839" y="249"/>
                  </a:lnTo>
                  <a:lnTo>
                    <a:pt x="862" y="278"/>
                  </a:lnTo>
                  <a:lnTo>
                    <a:pt x="883" y="311"/>
                  </a:lnTo>
                  <a:lnTo>
                    <a:pt x="905" y="345"/>
                  </a:lnTo>
                  <a:lnTo>
                    <a:pt x="916" y="364"/>
                  </a:lnTo>
                  <a:lnTo>
                    <a:pt x="926" y="382"/>
                  </a:lnTo>
                  <a:lnTo>
                    <a:pt x="934" y="401"/>
                  </a:lnTo>
                  <a:lnTo>
                    <a:pt x="943" y="419"/>
                  </a:lnTo>
                  <a:lnTo>
                    <a:pt x="950" y="436"/>
                  </a:lnTo>
                  <a:lnTo>
                    <a:pt x="957" y="455"/>
                  </a:lnTo>
                  <a:lnTo>
                    <a:pt x="962" y="472"/>
                  </a:lnTo>
                  <a:lnTo>
                    <a:pt x="967" y="490"/>
                  </a:lnTo>
                  <a:lnTo>
                    <a:pt x="940" y="491"/>
                  </a:lnTo>
                  <a:lnTo>
                    <a:pt x="914" y="492"/>
                  </a:lnTo>
                  <a:lnTo>
                    <a:pt x="889" y="494"/>
                  </a:lnTo>
                  <a:lnTo>
                    <a:pt x="865" y="497"/>
                  </a:lnTo>
                  <a:lnTo>
                    <a:pt x="841" y="502"/>
                  </a:lnTo>
                  <a:lnTo>
                    <a:pt x="819" y="506"/>
                  </a:lnTo>
                  <a:lnTo>
                    <a:pt x="798" y="511"/>
                  </a:lnTo>
                  <a:lnTo>
                    <a:pt x="777" y="517"/>
                  </a:lnTo>
                  <a:lnTo>
                    <a:pt x="736" y="528"/>
                  </a:lnTo>
                  <a:lnTo>
                    <a:pt x="696" y="541"/>
                  </a:lnTo>
                  <a:lnTo>
                    <a:pt x="654" y="553"/>
                  </a:lnTo>
                  <a:lnTo>
                    <a:pt x="612" y="563"/>
                  </a:lnTo>
                  <a:lnTo>
                    <a:pt x="620" y="534"/>
                  </a:lnTo>
                  <a:lnTo>
                    <a:pt x="627" y="514"/>
                  </a:lnTo>
                  <a:lnTo>
                    <a:pt x="634" y="499"/>
                  </a:lnTo>
                  <a:lnTo>
                    <a:pt x="640" y="490"/>
                  </a:lnTo>
                  <a:lnTo>
                    <a:pt x="646" y="483"/>
                  </a:lnTo>
                  <a:lnTo>
                    <a:pt x="649" y="479"/>
                  </a:lnTo>
                  <a:lnTo>
                    <a:pt x="651" y="476"/>
                  </a:lnTo>
                  <a:lnTo>
                    <a:pt x="651" y="471"/>
                  </a:lnTo>
                  <a:lnTo>
                    <a:pt x="645" y="455"/>
                  </a:lnTo>
                  <a:lnTo>
                    <a:pt x="628" y="419"/>
                  </a:lnTo>
                  <a:lnTo>
                    <a:pt x="614" y="391"/>
                  </a:lnTo>
                  <a:lnTo>
                    <a:pt x="598" y="352"/>
                  </a:lnTo>
                  <a:lnTo>
                    <a:pt x="577" y="304"/>
                  </a:lnTo>
                  <a:lnTo>
                    <a:pt x="552" y="243"/>
                  </a:lnTo>
                  <a:lnTo>
                    <a:pt x="543" y="219"/>
                  </a:lnTo>
                  <a:lnTo>
                    <a:pt x="534" y="201"/>
                  </a:lnTo>
                  <a:lnTo>
                    <a:pt x="525" y="185"/>
                  </a:lnTo>
                  <a:lnTo>
                    <a:pt x="518" y="173"/>
                  </a:lnTo>
                  <a:lnTo>
                    <a:pt x="510" y="163"/>
                  </a:lnTo>
                  <a:lnTo>
                    <a:pt x="503" y="155"/>
                  </a:lnTo>
                  <a:lnTo>
                    <a:pt x="496" y="150"/>
                  </a:lnTo>
                  <a:lnTo>
                    <a:pt x="488" y="147"/>
                  </a:lnTo>
                  <a:lnTo>
                    <a:pt x="482" y="146"/>
                  </a:lnTo>
                  <a:lnTo>
                    <a:pt x="475" y="144"/>
                  </a:lnTo>
                  <a:lnTo>
                    <a:pt x="468" y="144"/>
                  </a:lnTo>
                  <a:lnTo>
                    <a:pt x="460" y="144"/>
                  </a:lnTo>
                  <a:lnTo>
                    <a:pt x="453" y="144"/>
                  </a:lnTo>
                  <a:lnTo>
                    <a:pt x="445" y="144"/>
                  </a:lnTo>
                  <a:lnTo>
                    <a:pt x="436" y="143"/>
                  </a:lnTo>
                  <a:lnTo>
                    <a:pt x="428" y="141"/>
                  </a:lnTo>
                  <a:lnTo>
                    <a:pt x="413" y="137"/>
                  </a:lnTo>
                  <a:lnTo>
                    <a:pt x="404" y="134"/>
                  </a:lnTo>
                  <a:lnTo>
                    <a:pt x="402" y="131"/>
                  </a:lnTo>
                  <a:lnTo>
                    <a:pt x="400" y="130"/>
                  </a:lnTo>
                  <a:lnTo>
                    <a:pt x="398" y="128"/>
                  </a:lnTo>
                  <a:lnTo>
                    <a:pt x="397" y="126"/>
                  </a:lnTo>
                  <a:lnTo>
                    <a:pt x="397" y="122"/>
                  </a:lnTo>
                  <a:lnTo>
                    <a:pt x="397" y="116"/>
                  </a:lnTo>
                  <a:lnTo>
                    <a:pt x="396" y="109"/>
                  </a:lnTo>
                  <a:lnTo>
                    <a:pt x="392" y="98"/>
                  </a:lnTo>
                  <a:close/>
                  <a:moveTo>
                    <a:pt x="0" y="490"/>
                  </a:moveTo>
                  <a:lnTo>
                    <a:pt x="0" y="514"/>
                  </a:lnTo>
                  <a:lnTo>
                    <a:pt x="2" y="536"/>
                  </a:lnTo>
                  <a:lnTo>
                    <a:pt x="3" y="559"/>
                  </a:lnTo>
                  <a:lnTo>
                    <a:pt x="5" y="583"/>
                  </a:lnTo>
                  <a:lnTo>
                    <a:pt x="10" y="629"/>
                  </a:lnTo>
                  <a:lnTo>
                    <a:pt x="18" y="674"/>
                  </a:lnTo>
                  <a:lnTo>
                    <a:pt x="26" y="720"/>
                  </a:lnTo>
                  <a:lnTo>
                    <a:pt x="37" y="764"/>
                  </a:lnTo>
                  <a:lnTo>
                    <a:pt x="50" y="808"/>
                  </a:lnTo>
                  <a:lnTo>
                    <a:pt x="63" y="851"/>
                  </a:lnTo>
                  <a:lnTo>
                    <a:pt x="79" y="893"/>
                  </a:lnTo>
                  <a:lnTo>
                    <a:pt x="95" y="935"/>
                  </a:lnTo>
                  <a:lnTo>
                    <a:pt x="112" y="976"/>
                  </a:lnTo>
                  <a:lnTo>
                    <a:pt x="131" y="1015"/>
                  </a:lnTo>
                  <a:lnTo>
                    <a:pt x="149" y="1054"/>
                  </a:lnTo>
                  <a:lnTo>
                    <a:pt x="169" y="1091"/>
                  </a:lnTo>
                  <a:lnTo>
                    <a:pt x="189" y="1128"/>
                  </a:lnTo>
                  <a:lnTo>
                    <a:pt x="209" y="1163"/>
                  </a:lnTo>
                  <a:lnTo>
                    <a:pt x="226" y="1191"/>
                  </a:lnTo>
                  <a:lnTo>
                    <a:pt x="242" y="1219"/>
                  </a:lnTo>
                  <a:lnTo>
                    <a:pt x="261" y="1247"/>
                  </a:lnTo>
                  <a:lnTo>
                    <a:pt x="280" y="1276"/>
                  </a:lnTo>
                  <a:lnTo>
                    <a:pt x="298" y="1301"/>
                  </a:lnTo>
                  <a:lnTo>
                    <a:pt x="315" y="1325"/>
                  </a:lnTo>
                  <a:lnTo>
                    <a:pt x="333" y="1350"/>
                  </a:lnTo>
                  <a:lnTo>
                    <a:pt x="353" y="1374"/>
                  </a:lnTo>
                  <a:lnTo>
                    <a:pt x="380" y="1405"/>
                  </a:lnTo>
                  <a:lnTo>
                    <a:pt x="408" y="1435"/>
                  </a:lnTo>
                  <a:lnTo>
                    <a:pt x="437" y="1466"/>
                  </a:lnTo>
                  <a:lnTo>
                    <a:pt x="469" y="1495"/>
                  </a:lnTo>
                  <a:lnTo>
                    <a:pt x="484" y="1509"/>
                  </a:lnTo>
                  <a:lnTo>
                    <a:pt x="500" y="1522"/>
                  </a:lnTo>
                  <a:lnTo>
                    <a:pt x="517" y="1535"/>
                  </a:lnTo>
                  <a:lnTo>
                    <a:pt x="534" y="1548"/>
                  </a:lnTo>
                  <a:lnTo>
                    <a:pt x="551" y="1560"/>
                  </a:lnTo>
                  <a:lnTo>
                    <a:pt x="569" y="1571"/>
                  </a:lnTo>
                  <a:lnTo>
                    <a:pt x="586" y="1582"/>
                  </a:lnTo>
                  <a:lnTo>
                    <a:pt x="603" y="1591"/>
                  </a:lnTo>
                  <a:lnTo>
                    <a:pt x="622" y="1601"/>
                  </a:lnTo>
                  <a:lnTo>
                    <a:pt x="640" y="1609"/>
                  </a:lnTo>
                  <a:lnTo>
                    <a:pt x="660" y="1616"/>
                  </a:lnTo>
                  <a:lnTo>
                    <a:pt x="679" y="1623"/>
                  </a:lnTo>
                  <a:lnTo>
                    <a:pt x="699" y="1627"/>
                  </a:lnTo>
                  <a:lnTo>
                    <a:pt x="718" y="1632"/>
                  </a:lnTo>
                  <a:lnTo>
                    <a:pt x="739" y="1635"/>
                  </a:lnTo>
                  <a:lnTo>
                    <a:pt x="760" y="1637"/>
                  </a:lnTo>
                  <a:lnTo>
                    <a:pt x="781" y="1637"/>
                  </a:lnTo>
                  <a:lnTo>
                    <a:pt x="802" y="1636"/>
                  </a:lnTo>
                  <a:lnTo>
                    <a:pt x="825" y="1634"/>
                  </a:lnTo>
                  <a:lnTo>
                    <a:pt x="846" y="1631"/>
                  </a:lnTo>
                  <a:lnTo>
                    <a:pt x="869" y="1625"/>
                  </a:lnTo>
                  <a:lnTo>
                    <a:pt x="892" y="1619"/>
                  </a:lnTo>
                  <a:lnTo>
                    <a:pt x="916" y="1611"/>
                  </a:lnTo>
                  <a:lnTo>
                    <a:pt x="939" y="1600"/>
                  </a:lnTo>
                  <a:lnTo>
                    <a:pt x="955" y="1593"/>
                  </a:lnTo>
                  <a:lnTo>
                    <a:pt x="970" y="1585"/>
                  </a:lnTo>
                  <a:lnTo>
                    <a:pt x="984" y="1575"/>
                  </a:lnTo>
                  <a:lnTo>
                    <a:pt x="997" y="1566"/>
                  </a:lnTo>
                  <a:lnTo>
                    <a:pt x="1009" y="1556"/>
                  </a:lnTo>
                  <a:lnTo>
                    <a:pt x="1021" y="1545"/>
                  </a:lnTo>
                  <a:lnTo>
                    <a:pt x="1031" y="1534"/>
                  </a:lnTo>
                  <a:lnTo>
                    <a:pt x="1040" y="1522"/>
                  </a:lnTo>
                  <a:lnTo>
                    <a:pt x="1050" y="1510"/>
                  </a:lnTo>
                  <a:lnTo>
                    <a:pt x="1059" y="1497"/>
                  </a:lnTo>
                  <a:lnTo>
                    <a:pt x="1067" y="1483"/>
                  </a:lnTo>
                  <a:lnTo>
                    <a:pt x="1074" y="1469"/>
                  </a:lnTo>
                  <a:lnTo>
                    <a:pt x="1088" y="1438"/>
                  </a:lnTo>
                  <a:lnTo>
                    <a:pt x="1100" y="1407"/>
                  </a:lnTo>
                  <a:lnTo>
                    <a:pt x="1111" y="1375"/>
                  </a:lnTo>
                  <a:lnTo>
                    <a:pt x="1120" y="1344"/>
                  </a:lnTo>
                  <a:lnTo>
                    <a:pt x="1127" y="1314"/>
                  </a:lnTo>
                  <a:lnTo>
                    <a:pt x="1134" y="1282"/>
                  </a:lnTo>
                  <a:lnTo>
                    <a:pt x="1139" y="1251"/>
                  </a:lnTo>
                  <a:lnTo>
                    <a:pt x="1142" y="1219"/>
                  </a:lnTo>
                  <a:lnTo>
                    <a:pt x="1146" y="1188"/>
                  </a:lnTo>
                  <a:lnTo>
                    <a:pt x="1148" y="1155"/>
                  </a:lnTo>
                  <a:lnTo>
                    <a:pt x="1151" y="1091"/>
                  </a:lnTo>
                  <a:lnTo>
                    <a:pt x="1151" y="1026"/>
                  </a:lnTo>
                  <a:lnTo>
                    <a:pt x="1151" y="961"/>
                  </a:lnTo>
                  <a:lnTo>
                    <a:pt x="1151" y="893"/>
                  </a:lnTo>
                  <a:lnTo>
                    <a:pt x="1150" y="864"/>
                  </a:lnTo>
                  <a:lnTo>
                    <a:pt x="1148" y="834"/>
                  </a:lnTo>
                  <a:lnTo>
                    <a:pt x="1145" y="801"/>
                  </a:lnTo>
                  <a:lnTo>
                    <a:pt x="1140" y="769"/>
                  </a:lnTo>
                  <a:lnTo>
                    <a:pt x="1135" y="734"/>
                  </a:lnTo>
                  <a:lnTo>
                    <a:pt x="1128" y="698"/>
                  </a:lnTo>
                  <a:lnTo>
                    <a:pt x="1120" y="662"/>
                  </a:lnTo>
                  <a:lnTo>
                    <a:pt x="1111" y="626"/>
                  </a:lnTo>
                  <a:lnTo>
                    <a:pt x="1100" y="590"/>
                  </a:lnTo>
                  <a:lnTo>
                    <a:pt x="1088" y="552"/>
                  </a:lnTo>
                  <a:lnTo>
                    <a:pt x="1075" y="515"/>
                  </a:lnTo>
                  <a:lnTo>
                    <a:pt x="1061" y="478"/>
                  </a:lnTo>
                  <a:lnTo>
                    <a:pt x="1046" y="441"/>
                  </a:lnTo>
                  <a:lnTo>
                    <a:pt x="1030" y="404"/>
                  </a:lnTo>
                  <a:lnTo>
                    <a:pt x="1012" y="368"/>
                  </a:lnTo>
                  <a:lnTo>
                    <a:pt x="994" y="333"/>
                  </a:lnTo>
                  <a:lnTo>
                    <a:pt x="974" y="299"/>
                  </a:lnTo>
                  <a:lnTo>
                    <a:pt x="953" y="265"/>
                  </a:lnTo>
                  <a:lnTo>
                    <a:pt x="931" y="233"/>
                  </a:lnTo>
                  <a:lnTo>
                    <a:pt x="908" y="203"/>
                  </a:lnTo>
                  <a:lnTo>
                    <a:pt x="884" y="174"/>
                  </a:lnTo>
                  <a:lnTo>
                    <a:pt x="858" y="146"/>
                  </a:lnTo>
                  <a:lnTo>
                    <a:pt x="832" y="121"/>
                  </a:lnTo>
                  <a:lnTo>
                    <a:pt x="805" y="97"/>
                  </a:lnTo>
                  <a:lnTo>
                    <a:pt x="777" y="75"/>
                  </a:lnTo>
                  <a:lnTo>
                    <a:pt x="748" y="57"/>
                  </a:lnTo>
                  <a:lnTo>
                    <a:pt x="717" y="40"/>
                  </a:lnTo>
                  <a:lnTo>
                    <a:pt x="686" y="26"/>
                  </a:lnTo>
                  <a:lnTo>
                    <a:pt x="653" y="14"/>
                  </a:lnTo>
                  <a:lnTo>
                    <a:pt x="621" y="7"/>
                  </a:lnTo>
                  <a:lnTo>
                    <a:pt x="586" y="1"/>
                  </a:lnTo>
                  <a:lnTo>
                    <a:pt x="551" y="0"/>
                  </a:lnTo>
                  <a:lnTo>
                    <a:pt x="521" y="0"/>
                  </a:lnTo>
                  <a:lnTo>
                    <a:pt x="492" y="2"/>
                  </a:lnTo>
                  <a:lnTo>
                    <a:pt x="462" y="4"/>
                  </a:lnTo>
                  <a:lnTo>
                    <a:pt x="434" y="8"/>
                  </a:lnTo>
                  <a:lnTo>
                    <a:pt x="407" y="12"/>
                  </a:lnTo>
                  <a:lnTo>
                    <a:pt x="380" y="16"/>
                  </a:lnTo>
                  <a:lnTo>
                    <a:pt x="354" y="23"/>
                  </a:lnTo>
                  <a:lnTo>
                    <a:pt x="329" y="30"/>
                  </a:lnTo>
                  <a:lnTo>
                    <a:pt x="304" y="38"/>
                  </a:lnTo>
                  <a:lnTo>
                    <a:pt x="280" y="47"/>
                  </a:lnTo>
                  <a:lnTo>
                    <a:pt x="256" y="57"/>
                  </a:lnTo>
                  <a:lnTo>
                    <a:pt x="235" y="67"/>
                  </a:lnTo>
                  <a:lnTo>
                    <a:pt x="213" y="79"/>
                  </a:lnTo>
                  <a:lnTo>
                    <a:pt x="192" y="92"/>
                  </a:lnTo>
                  <a:lnTo>
                    <a:pt x="173" y="106"/>
                  </a:lnTo>
                  <a:lnTo>
                    <a:pt x="154" y="121"/>
                  </a:lnTo>
                  <a:lnTo>
                    <a:pt x="137" y="137"/>
                  </a:lnTo>
                  <a:lnTo>
                    <a:pt x="120" y="153"/>
                  </a:lnTo>
                  <a:lnTo>
                    <a:pt x="105" y="171"/>
                  </a:lnTo>
                  <a:lnTo>
                    <a:pt x="89" y="190"/>
                  </a:lnTo>
                  <a:lnTo>
                    <a:pt x="75" y="210"/>
                  </a:lnTo>
                  <a:lnTo>
                    <a:pt x="63" y="230"/>
                  </a:lnTo>
                  <a:lnTo>
                    <a:pt x="51" y="251"/>
                  </a:lnTo>
                  <a:lnTo>
                    <a:pt x="41" y="274"/>
                  </a:lnTo>
                  <a:lnTo>
                    <a:pt x="32" y="298"/>
                  </a:lnTo>
                  <a:lnTo>
                    <a:pt x="23" y="321"/>
                  </a:lnTo>
                  <a:lnTo>
                    <a:pt x="17" y="347"/>
                  </a:lnTo>
                  <a:lnTo>
                    <a:pt x="11" y="374"/>
                  </a:lnTo>
                  <a:lnTo>
                    <a:pt x="6" y="402"/>
                  </a:lnTo>
                  <a:lnTo>
                    <a:pt x="3" y="430"/>
                  </a:lnTo>
                  <a:lnTo>
                    <a:pt x="2" y="459"/>
                  </a:lnTo>
                  <a:lnTo>
                    <a:pt x="0" y="49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9" name="Freeform 86"/>
            <p:cNvSpPr/>
            <p:nvPr/>
          </p:nvSpPr>
          <p:spPr bwMode="auto">
            <a:xfrm>
              <a:off x="7907338" y="5040313"/>
              <a:ext cx="506413" cy="169863"/>
            </a:xfrm>
            <a:custGeom>
              <a:avLst/>
              <a:gdLst>
                <a:gd name="T0" fmla="*/ 802 w 1279"/>
                <a:gd name="T1" fmla="*/ 311 h 428"/>
                <a:gd name="T2" fmla="*/ 723 w 1279"/>
                <a:gd name="T3" fmla="*/ 283 h 428"/>
                <a:gd name="T4" fmla="*/ 575 w 1279"/>
                <a:gd name="T5" fmla="*/ 199 h 428"/>
                <a:gd name="T6" fmla="*/ 406 w 1279"/>
                <a:gd name="T7" fmla="*/ 93 h 428"/>
                <a:gd name="T8" fmla="*/ 304 w 1279"/>
                <a:gd name="T9" fmla="*/ 44 h 428"/>
                <a:gd name="T10" fmla="*/ 228 w 1279"/>
                <a:gd name="T11" fmla="*/ 25 h 428"/>
                <a:gd name="T12" fmla="*/ 160 w 1279"/>
                <a:gd name="T13" fmla="*/ 30 h 428"/>
                <a:gd name="T14" fmla="*/ 104 w 1279"/>
                <a:gd name="T15" fmla="*/ 50 h 428"/>
                <a:gd name="T16" fmla="*/ 60 w 1279"/>
                <a:gd name="T17" fmla="*/ 86 h 428"/>
                <a:gd name="T18" fmla="*/ 29 w 1279"/>
                <a:gd name="T19" fmla="*/ 132 h 428"/>
                <a:gd name="T20" fmla="*/ 9 w 1279"/>
                <a:gd name="T21" fmla="*/ 184 h 428"/>
                <a:gd name="T22" fmla="*/ 2 w 1279"/>
                <a:gd name="T23" fmla="*/ 241 h 428"/>
                <a:gd name="T24" fmla="*/ 4 w 1279"/>
                <a:gd name="T25" fmla="*/ 301 h 428"/>
                <a:gd name="T26" fmla="*/ 18 w 1279"/>
                <a:gd name="T27" fmla="*/ 357 h 428"/>
                <a:gd name="T28" fmla="*/ 37 w 1279"/>
                <a:gd name="T29" fmla="*/ 403 h 428"/>
                <a:gd name="T30" fmla="*/ 53 w 1279"/>
                <a:gd name="T31" fmla="*/ 417 h 428"/>
                <a:gd name="T32" fmla="*/ 83 w 1279"/>
                <a:gd name="T33" fmla="*/ 427 h 428"/>
                <a:gd name="T34" fmla="*/ 120 w 1279"/>
                <a:gd name="T35" fmla="*/ 393 h 428"/>
                <a:gd name="T36" fmla="*/ 119 w 1279"/>
                <a:gd name="T37" fmla="*/ 365 h 428"/>
                <a:gd name="T38" fmla="*/ 102 w 1279"/>
                <a:gd name="T39" fmla="*/ 330 h 428"/>
                <a:gd name="T40" fmla="*/ 88 w 1279"/>
                <a:gd name="T41" fmla="*/ 260 h 428"/>
                <a:gd name="T42" fmla="*/ 94 w 1279"/>
                <a:gd name="T43" fmla="*/ 200 h 428"/>
                <a:gd name="T44" fmla="*/ 117 w 1279"/>
                <a:gd name="T45" fmla="*/ 160 h 428"/>
                <a:gd name="T46" fmla="*/ 149 w 1279"/>
                <a:gd name="T47" fmla="*/ 127 h 428"/>
                <a:gd name="T48" fmla="*/ 188 w 1279"/>
                <a:gd name="T49" fmla="*/ 111 h 428"/>
                <a:gd name="T50" fmla="*/ 227 w 1279"/>
                <a:gd name="T51" fmla="*/ 113 h 428"/>
                <a:gd name="T52" fmla="*/ 302 w 1279"/>
                <a:gd name="T53" fmla="*/ 137 h 428"/>
                <a:gd name="T54" fmla="*/ 413 w 1279"/>
                <a:gd name="T55" fmla="*/ 198 h 428"/>
                <a:gd name="T56" fmla="*/ 566 w 1279"/>
                <a:gd name="T57" fmla="*/ 297 h 428"/>
                <a:gd name="T58" fmla="*/ 674 w 1279"/>
                <a:gd name="T59" fmla="*/ 355 h 428"/>
                <a:gd name="T60" fmla="*/ 754 w 1279"/>
                <a:gd name="T61" fmla="*/ 387 h 428"/>
                <a:gd name="T62" fmla="*/ 830 w 1279"/>
                <a:gd name="T63" fmla="*/ 403 h 428"/>
                <a:gd name="T64" fmla="*/ 905 w 1279"/>
                <a:gd name="T65" fmla="*/ 401 h 428"/>
                <a:gd name="T66" fmla="*/ 978 w 1279"/>
                <a:gd name="T67" fmla="*/ 380 h 428"/>
                <a:gd name="T68" fmla="*/ 1052 w 1279"/>
                <a:gd name="T69" fmla="*/ 338 h 428"/>
                <a:gd name="T70" fmla="*/ 1129 w 1279"/>
                <a:gd name="T71" fmla="*/ 274 h 428"/>
                <a:gd name="T72" fmla="*/ 1208 w 1279"/>
                <a:gd name="T73" fmla="*/ 183 h 428"/>
                <a:gd name="T74" fmla="*/ 1262 w 1279"/>
                <a:gd name="T75" fmla="*/ 94 h 428"/>
                <a:gd name="T76" fmla="*/ 1279 w 1279"/>
                <a:gd name="T77" fmla="*/ 44 h 428"/>
                <a:gd name="T78" fmla="*/ 1275 w 1279"/>
                <a:gd name="T79" fmla="*/ 14 h 428"/>
                <a:gd name="T80" fmla="*/ 1249 w 1279"/>
                <a:gd name="T81" fmla="*/ 0 h 428"/>
                <a:gd name="T82" fmla="*/ 1225 w 1279"/>
                <a:gd name="T83" fmla="*/ 2 h 428"/>
                <a:gd name="T84" fmla="*/ 1199 w 1279"/>
                <a:gd name="T85" fmla="*/ 24 h 428"/>
                <a:gd name="T86" fmla="*/ 1164 w 1279"/>
                <a:gd name="T87" fmla="*/ 88 h 428"/>
                <a:gd name="T88" fmla="*/ 1106 w 1279"/>
                <a:gd name="T89" fmla="*/ 174 h 428"/>
                <a:gd name="T90" fmla="*/ 1032 w 1279"/>
                <a:gd name="T91" fmla="*/ 247 h 428"/>
                <a:gd name="T92" fmla="*/ 978 w 1279"/>
                <a:gd name="T93" fmla="*/ 285 h 428"/>
                <a:gd name="T94" fmla="*/ 914 w 1279"/>
                <a:gd name="T95" fmla="*/ 31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9" h="428">
                  <a:moveTo>
                    <a:pt x="859" y="318"/>
                  </a:moveTo>
                  <a:lnTo>
                    <a:pt x="840" y="317"/>
                  </a:lnTo>
                  <a:lnTo>
                    <a:pt x="821" y="315"/>
                  </a:lnTo>
                  <a:lnTo>
                    <a:pt x="802" y="311"/>
                  </a:lnTo>
                  <a:lnTo>
                    <a:pt x="782" y="305"/>
                  </a:lnTo>
                  <a:lnTo>
                    <a:pt x="763" y="299"/>
                  </a:lnTo>
                  <a:lnTo>
                    <a:pt x="742" y="291"/>
                  </a:lnTo>
                  <a:lnTo>
                    <a:pt x="723" y="283"/>
                  </a:lnTo>
                  <a:lnTo>
                    <a:pt x="702" y="273"/>
                  </a:lnTo>
                  <a:lnTo>
                    <a:pt x="660" y="250"/>
                  </a:lnTo>
                  <a:lnTo>
                    <a:pt x="619" y="225"/>
                  </a:lnTo>
                  <a:lnTo>
                    <a:pt x="575" y="199"/>
                  </a:lnTo>
                  <a:lnTo>
                    <a:pt x="533" y="171"/>
                  </a:lnTo>
                  <a:lnTo>
                    <a:pt x="491" y="144"/>
                  </a:lnTo>
                  <a:lnTo>
                    <a:pt x="448" y="118"/>
                  </a:lnTo>
                  <a:lnTo>
                    <a:pt x="406" y="93"/>
                  </a:lnTo>
                  <a:lnTo>
                    <a:pt x="365" y="70"/>
                  </a:lnTo>
                  <a:lnTo>
                    <a:pt x="344" y="60"/>
                  </a:lnTo>
                  <a:lnTo>
                    <a:pt x="325" y="51"/>
                  </a:lnTo>
                  <a:lnTo>
                    <a:pt x="304" y="44"/>
                  </a:lnTo>
                  <a:lnTo>
                    <a:pt x="285" y="37"/>
                  </a:lnTo>
                  <a:lnTo>
                    <a:pt x="266" y="32"/>
                  </a:lnTo>
                  <a:lnTo>
                    <a:pt x="247" y="27"/>
                  </a:lnTo>
                  <a:lnTo>
                    <a:pt x="228" y="25"/>
                  </a:lnTo>
                  <a:lnTo>
                    <a:pt x="211" y="24"/>
                  </a:lnTo>
                  <a:lnTo>
                    <a:pt x="192" y="25"/>
                  </a:lnTo>
                  <a:lnTo>
                    <a:pt x="176" y="26"/>
                  </a:lnTo>
                  <a:lnTo>
                    <a:pt x="160" y="30"/>
                  </a:lnTo>
                  <a:lnTo>
                    <a:pt x="145" y="33"/>
                  </a:lnTo>
                  <a:lnTo>
                    <a:pt x="130" y="38"/>
                  </a:lnTo>
                  <a:lnTo>
                    <a:pt x="117" y="44"/>
                  </a:lnTo>
                  <a:lnTo>
                    <a:pt x="104" y="50"/>
                  </a:lnTo>
                  <a:lnTo>
                    <a:pt x="92" y="58"/>
                  </a:lnTo>
                  <a:lnTo>
                    <a:pt x="81" y="67"/>
                  </a:lnTo>
                  <a:lnTo>
                    <a:pt x="70" y="76"/>
                  </a:lnTo>
                  <a:lnTo>
                    <a:pt x="60" y="86"/>
                  </a:lnTo>
                  <a:lnTo>
                    <a:pt x="51" y="96"/>
                  </a:lnTo>
                  <a:lnTo>
                    <a:pt x="43" y="108"/>
                  </a:lnTo>
                  <a:lnTo>
                    <a:pt x="35" y="119"/>
                  </a:lnTo>
                  <a:lnTo>
                    <a:pt x="29" y="132"/>
                  </a:lnTo>
                  <a:lnTo>
                    <a:pt x="23" y="144"/>
                  </a:lnTo>
                  <a:lnTo>
                    <a:pt x="18" y="157"/>
                  </a:lnTo>
                  <a:lnTo>
                    <a:pt x="14" y="171"/>
                  </a:lnTo>
                  <a:lnTo>
                    <a:pt x="9" y="184"/>
                  </a:lnTo>
                  <a:lnTo>
                    <a:pt x="6" y="198"/>
                  </a:lnTo>
                  <a:lnTo>
                    <a:pt x="4" y="213"/>
                  </a:lnTo>
                  <a:lnTo>
                    <a:pt x="3" y="227"/>
                  </a:lnTo>
                  <a:lnTo>
                    <a:pt x="2" y="241"/>
                  </a:lnTo>
                  <a:lnTo>
                    <a:pt x="0" y="256"/>
                  </a:lnTo>
                  <a:lnTo>
                    <a:pt x="2" y="272"/>
                  </a:lnTo>
                  <a:lnTo>
                    <a:pt x="3" y="286"/>
                  </a:lnTo>
                  <a:lnTo>
                    <a:pt x="4" y="301"/>
                  </a:lnTo>
                  <a:lnTo>
                    <a:pt x="7" y="315"/>
                  </a:lnTo>
                  <a:lnTo>
                    <a:pt x="9" y="329"/>
                  </a:lnTo>
                  <a:lnTo>
                    <a:pt x="14" y="344"/>
                  </a:lnTo>
                  <a:lnTo>
                    <a:pt x="18" y="357"/>
                  </a:lnTo>
                  <a:lnTo>
                    <a:pt x="22" y="372"/>
                  </a:lnTo>
                  <a:lnTo>
                    <a:pt x="29" y="387"/>
                  </a:lnTo>
                  <a:lnTo>
                    <a:pt x="34" y="399"/>
                  </a:lnTo>
                  <a:lnTo>
                    <a:pt x="37" y="403"/>
                  </a:lnTo>
                  <a:lnTo>
                    <a:pt x="41" y="407"/>
                  </a:lnTo>
                  <a:lnTo>
                    <a:pt x="44" y="412"/>
                  </a:lnTo>
                  <a:lnTo>
                    <a:pt x="48" y="415"/>
                  </a:lnTo>
                  <a:lnTo>
                    <a:pt x="53" y="417"/>
                  </a:lnTo>
                  <a:lnTo>
                    <a:pt x="57" y="420"/>
                  </a:lnTo>
                  <a:lnTo>
                    <a:pt x="62" y="423"/>
                  </a:lnTo>
                  <a:lnTo>
                    <a:pt x="69" y="424"/>
                  </a:lnTo>
                  <a:lnTo>
                    <a:pt x="83" y="427"/>
                  </a:lnTo>
                  <a:lnTo>
                    <a:pt x="100" y="428"/>
                  </a:lnTo>
                  <a:lnTo>
                    <a:pt x="109" y="414"/>
                  </a:lnTo>
                  <a:lnTo>
                    <a:pt x="115" y="403"/>
                  </a:lnTo>
                  <a:lnTo>
                    <a:pt x="120" y="393"/>
                  </a:lnTo>
                  <a:lnTo>
                    <a:pt x="122" y="385"/>
                  </a:lnTo>
                  <a:lnTo>
                    <a:pt x="122" y="378"/>
                  </a:lnTo>
                  <a:lnTo>
                    <a:pt x="121" y="372"/>
                  </a:lnTo>
                  <a:lnTo>
                    <a:pt x="119" y="365"/>
                  </a:lnTo>
                  <a:lnTo>
                    <a:pt x="115" y="357"/>
                  </a:lnTo>
                  <a:lnTo>
                    <a:pt x="111" y="350"/>
                  </a:lnTo>
                  <a:lnTo>
                    <a:pt x="107" y="341"/>
                  </a:lnTo>
                  <a:lnTo>
                    <a:pt x="102" y="330"/>
                  </a:lnTo>
                  <a:lnTo>
                    <a:pt x="98" y="317"/>
                  </a:lnTo>
                  <a:lnTo>
                    <a:pt x="94" y="301"/>
                  </a:lnTo>
                  <a:lnTo>
                    <a:pt x="91" y="283"/>
                  </a:lnTo>
                  <a:lnTo>
                    <a:pt x="88" y="260"/>
                  </a:lnTo>
                  <a:lnTo>
                    <a:pt x="88" y="233"/>
                  </a:lnTo>
                  <a:lnTo>
                    <a:pt x="88" y="222"/>
                  </a:lnTo>
                  <a:lnTo>
                    <a:pt x="91" y="211"/>
                  </a:lnTo>
                  <a:lnTo>
                    <a:pt x="94" y="200"/>
                  </a:lnTo>
                  <a:lnTo>
                    <a:pt x="98" y="190"/>
                  </a:lnTo>
                  <a:lnTo>
                    <a:pt x="104" y="179"/>
                  </a:lnTo>
                  <a:lnTo>
                    <a:pt x="109" y="170"/>
                  </a:lnTo>
                  <a:lnTo>
                    <a:pt x="117" y="160"/>
                  </a:lnTo>
                  <a:lnTo>
                    <a:pt x="124" y="150"/>
                  </a:lnTo>
                  <a:lnTo>
                    <a:pt x="132" y="141"/>
                  </a:lnTo>
                  <a:lnTo>
                    <a:pt x="140" y="134"/>
                  </a:lnTo>
                  <a:lnTo>
                    <a:pt x="149" y="127"/>
                  </a:lnTo>
                  <a:lnTo>
                    <a:pt x="159" y="121"/>
                  </a:lnTo>
                  <a:lnTo>
                    <a:pt x="169" y="116"/>
                  </a:lnTo>
                  <a:lnTo>
                    <a:pt x="178" y="113"/>
                  </a:lnTo>
                  <a:lnTo>
                    <a:pt x="188" y="111"/>
                  </a:lnTo>
                  <a:lnTo>
                    <a:pt x="198" y="110"/>
                  </a:lnTo>
                  <a:lnTo>
                    <a:pt x="208" y="110"/>
                  </a:lnTo>
                  <a:lnTo>
                    <a:pt x="217" y="111"/>
                  </a:lnTo>
                  <a:lnTo>
                    <a:pt x="227" y="113"/>
                  </a:lnTo>
                  <a:lnTo>
                    <a:pt x="238" y="115"/>
                  </a:lnTo>
                  <a:lnTo>
                    <a:pt x="259" y="121"/>
                  </a:lnTo>
                  <a:lnTo>
                    <a:pt x="280" y="128"/>
                  </a:lnTo>
                  <a:lnTo>
                    <a:pt x="302" y="137"/>
                  </a:lnTo>
                  <a:lnTo>
                    <a:pt x="325" y="148"/>
                  </a:lnTo>
                  <a:lnTo>
                    <a:pt x="348" y="159"/>
                  </a:lnTo>
                  <a:lnTo>
                    <a:pt x="369" y="172"/>
                  </a:lnTo>
                  <a:lnTo>
                    <a:pt x="413" y="198"/>
                  </a:lnTo>
                  <a:lnTo>
                    <a:pt x="453" y="223"/>
                  </a:lnTo>
                  <a:lnTo>
                    <a:pt x="489" y="247"/>
                  </a:lnTo>
                  <a:lnTo>
                    <a:pt x="519" y="267"/>
                  </a:lnTo>
                  <a:lnTo>
                    <a:pt x="566" y="297"/>
                  </a:lnTo>
                  <a:lnTo>
                    <a:pt x="610" y="323"/>
                  </a:lnTo>
                  <a:lnTo>
                    <a:pt x="632" y="335"/>
                  </a:lnTo>
                  <a:lnTo>
                    <a:pt x="653" y="345"/>
                  </a:lnTo>
                  <a:lnTo>
                    <a:pt x="674" y="355"/>
                  </a:lnTo>
                  <a:lnTo>
                    <a:pt x="695" y="365"/>
                  </a:lnTo>
                  <a:lnTo>
                    <a:pt x="715" y="374"/>
                  </a:lnTo>
                  <a:lnTo>
                    <a:pt x="735" y="380"/>
                  </a:lnTo>
                  <a:lnTo>
                    <a:pt x="754" y="387"/>
                  </a:lnTo>
                  <a:lnTo>
                    <a:pt x="774" y="392"/>
                  </a:lnTo>
                  <a:lnTo>
                    <a:pt x="793" y="397"/>
                  </a:lnTo>
                  <a:lnTo>
                    <a:pt x="812" y="401"/>
                  </a:lnTo>
                  <a:lnTo>
                    <a:pt x="830" y="403"/>
                  </a:lnTo>
                  <a:lnTo>
                    <a:pt x="850" y="404"/>
                  </a:lnTo>
                  <a:lnTo>
                    <a:pt x="868" y="404"/>
                  </a:lnTo>
                  <a:lnTo>
                    <a:pt x="887" y="403"/>
                  </a:lnTo>
                  <a:lnTo>
                    <a:pt x="905" y="401"/>
                  </a:lnTo>
                  <a:lnTo>
                    <a:pt x="922" y="398"/>
                  </a:lnTo>
                  <a:lnTo>
                    <a:pt x="941" y="393"/>
                  </a:lnTo>
                  <a:lnTo>
                    <a:pt x="959" y="387"/>
                  </a:lnTo>
                  <a:lnTo>
                    <a:pt x="978" y="380"/>
                  </a:lnTo>
                  <a:lnTo>
                    <a:pt x="996" y="372"/>
                  </a:lnTo>
                  <a:lnTo>
                    <a:pt x="1014" y="362"/>
                  </a:lnTo>
                  <a:lnTo>
                    <a:pt x="1034" y="351"/>
                  </a:lnTo>
                  <a:lnTo>
                    <a:pt x="1052" y="338"/>
                  </a:lnTo>
                  <a:lnTo>
                    <a:pt x="1071" y="324"/>
                  </a:lnTo>
                  <a:lnTo>
                    <a:pt x="1090" y="309"/>
                  </a:lnTo>
                  <a:lnTo>
                    <a:pt x="1110" y="292"/>
                  </a:lnTo>
                  <a:lnTo>
                    <a:pt x="1129" y="274"/>
                  </a:lnTo>
                  <a:lnTo>
                    <a:pt x="1150" y="254"/>
                  </a:lnTo>
                  <a:lnTo>
                    <a:pt x="1166" y="235"/>
                  </a:lnTo>
                  <a:lnTo>
                    <a:pt x="1192" y="202"/>
                  </a:lnTo>
                  <a:lnTo>
                    <a:pt x="1208" y="183"/>
                  </a:lnTo>
                  <a:lnTo>
                    <a:pt x="1222" y="161"/>
                  </a:lnTo>
                  <a:lnTo>
                    <a:pt x="1237" y="139"/>
                  </a:lnTo>
                  <a:lnTo>
                    <a:pt x="1250" y="116"/>
                  </a:lnTo>
                  <a:lnTo>
                    <a:pt x="1262" y="94"/>
                  </a:lnTo>
                  <a:lnTo>
                    <a:pt x="1270" y="73"/>
                  </a:lnTo>
                  <a:lnTo>
                    <a:pt x="1275" y="62"/>
                  </a:lnTo>
                  <a:lnTo>
                    <a:pt x="1277" y="53"/>
                  </a:lnTo>
                  <a:lnTo>
                    <a:pt x="1279" y="44"/>
                  </a:lnTo>
                  <a:lnTo>
                    <a:pt x="1279" y="35"/>
                  </a:lnTo>
                  <a:lnTo>
                    <a:pt x="1279" y="27"/>
                  </a:lnTo>
                  <a:lnTo>
                    <a:pt x="1277" y="21"/>
                  </a:lnTo>
                  <a:lnTo>
                    <a:pt x="1275" y="14"/>
                  </a:lnTo>
                  <a:lnTo>
                    <a:pt x="1270" y="9"/>
                  </a:lnTo>
                  <a:lnTo>
                    <a:pt x="1265" y="6"/>
                  </a:lnTo>
                  <a:lnTo>
                    <a:pt x="1257" y="2"/>
                  </a:lnTo>
                  <a:lnTo>
                    <a:pt x="1249" y="0"/>
                  </a:lnTo>
                  <a:lnTo>
                    <a:pt x="1238" y="0"/>
                  </a:lnTo>
                  <a:lnTo>
                    <a:pt x="1234" y="0"/>
                  </a:lnTo>
                  <a:lnTo>
                    <a:pt x="1229" y="1"/>
                  </a:lnTo>
                  <a:lnTo>
                    <a:pt x="1225" y="2"/>
                  </a:lnTo>
                  <a:lnTo>
                    <a:pt x="1221" y="4"/>
                  </a:lnTo>
                  <a:lnTo>
                    <a:pt x="1213" y="9"/>
                  </a:lnTo>
                  <a:lnTo>
                    <a:pt x="1205" y="17"/>
                  </a:lnTo>
                  <a:lnTo>
                    <a:pt x="1199" y="24"/>
                  </a:lnTo>
                  <a:lnTo>
                    <a:pt x="1192" y="35"/>
                  </a:lnTo>
                  <a:lnTo>
                    <a:pt x="1186" y="47"/>
                  </a:lnTo>
                  <a:lnTo>
                    <a:pt x="1179" y="59"/>
                  </a:lnTo>
                  <a:lnTo>
                    <a:pt x="1164" y="88"/>
                  </a:lnTo>
                  <a:lnTo>
                    <a:pt x="1146" y="121"/>
                  </a:lnTo>
                  <a:lnTo>
                    <a:pt x="1134" y="138"/>
                  </a:lnTo>
                  <a:lnTo>
                    <a:pt x="1121" y="157"/>
                  </a:lnTo>
                  <a:lnTo>
                    <a:pt x="1106" y="174"/>
                  </a:lnTo>
                  <a:lnTo>
                    <a:pt x="1088" y="192"/>
                  </a:lnTo>
                  <a:lnTo>
                    <a:pt x="1068" y="214"/>
                  </a:lnTo>
                  <a:lnTo>
                    <a:pt x="1045" y="236"/>
                  </a:lnTo>
                  <a:lnTo>
                    <a:pt x="1032" y="247"/>
                  </a:lnTo>
                  <a:lnTo>
                    <a:pt x="1020" y="256"/>
                  </a:lnTo>
                  <a:lnTo>
                    <a:pt x="1006" y="266"/>
                  </a:lnTo>
                  <a:lnTo>
                    <a:pt x="993" y="276"/>
                  </a:lnTo>
                  <a:lnTo>
                    <a:pt x="978" y="285"/>
                  </a:lnTo>
                  <a:lnTo>
                    <a:pt x="962" y="293"/>
                  </a:lnTo>
                  <a:lnTo>
                    <a:pt x="947" y="300"/>
                  </a:lnTo>
                  <a:lnTo>
                    <a:pt x="931" y="306"/>
                  </a:lnTo>
                  <a:lnTo>
                    <a:pt x="914" y="312"/>
                  </a:lnTo>
                  <a:lnTo>
                    <a:pt x="896" y="315"/>
                  </a:lnTo>
                  <a:lnTo>
                    <a:pt x="878" y="317"/>
                  </a:lnTo>
                  <a:lnTo>
                    <a:pt x="859" y="31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0" name="Group 169"/>
          <p:cNvGrpSpPr/>
          <p:nvPr/>
        </p:nvGrpSpPr>
        <p:grpSpPr>
          <a:xfrm>
            <a:off x="2375111" y="4049778"/>
            <a:ext cx="472942" cy="403657"/>
            <a:chOff x="2687638" y="4144963"/>
            <a:chExt cx="747713" cy="638175"/>
          </a:xfrm>
        </p:grpSpPr>
        <p:sp>
          <p:nvSpPr>
            <p:cNvPr id="27" name="Freeform 24"/>
            <p:cNvSpPr>
              <a:spLocks noEditPoints="1"/>
            </p:cNvSpPr>
            <p:nvPr/>
          </p:nvSpPr>
          <p:spPr bwMode="auto">
            <a:xfrm>
              <a:off x="2687638" y="4144963"/>
              <a:ext cx="747713" cy="638175"/>
            </a:xfrm>
            <a:custGeom>
              <a:avLst/>
              <a:gdLst>
                <a:gd name="T0" fmla="*/ 310 w 1884"/>
                <a:gd name="T1" fmla="*/ 1351 h 1606"/>
                <a:gd name="T2" fmla="*/ 370 w 1884"/>
                <a:gd name="T3" fmla="*/ 1403 h 1606"/>
                <a:gd name="T4" fmla="*/ 409 w 1884"/>
                <a:gd name="T5" fmla="*/ 1409 h 1606"/>
                <a:gd name="T6" fmla="*/ 465 w 1884"/>
                <a:gd name="T7" fmla="*/ 1383 h 1606"/>
                <a:gd name="T8" fmla="*/ 537 w 1884"/>
                <a:gd name="T9" fmla="*/ 1346 h 1606"/>
                <a:gd name="T10" fmla="*/ 647 w 1884"/>
                <a:gd name="T11" fmla="*/ 1355 h 1606"/>
                <a:gd name="T12" fmla="*/ 987 w 1884"/>
                <a:gd name="T13" fmla="*/ 1366 h 1606"/>
                <a:gd name="T14" fmla="*/ 1451 w 1884"/>
                <a:gd name="T15" fmla="*/ 1355 h 1606"/>
                <a:gd name="T16" fmla="*/ 1773 w 1884"/>
                <a:gd name="T17" fmla="*/ 1372 h 1606"/>
                <a:gd name="T18" fmla="*/ 1757 w 1884"/>
                <a:gd name="T19" fmla="*/ 1500 h 1606"/>
                <a:gd name="T20" fmla="*/ 1391 w 1884"/>
                <a:gd name="T21" fmla="*/ 1512 h 1606"/>
                <a:gd name="T22" fmla="*/ 943 w 1884"/>
                <a:gd name="T23" fmla="*/ 1492 h 1606"/>
                <a:gd name="T24" fmla="*/ 302 w 1884"/>
                <a:gd name="T25" fmla="*/ 1475 h 1606"/>
                <a:gd name="T26" fmla="*/ 206 w 1884"/>
                <a:gd name="T27" fmla="*/ 1484 h 1606"/>
                <a:gd name="T28" fmla="*/ 137 w 1884"/>
                <a:gd name="T29" fmla="*/ 1476 h 1606"/>
                <a:gd name="T30" fmla="*/ 114 w 1884"/>
                <a:gd name="T31" fmla="*/ 1447 h 1606"/>
                <a:gd name="T32" fmla="*/ 990 w 1884"/>
                <a:gd name="T33" fmla="*/ 1275 h 1606"/>
                <a:gd name="T34" fmla="*/ 618 w 1884"/>
                <a:gd name="T35" fmla="*/ 1264 h 1606"/>
                <a:gd name="T36" fmla="*/ 475 w 1884"/>
                <a:gd name="T37" fmla="*/ 1235 h 1606"/>
                <a:gd name="T38" fmla="*/ 441 w 1884"/>
                <a:gd name="T39" fmla="*/ 1212 h 1606"/>
                <a:gd name="T40" fmla="*/ 354 w 1884"/>
                <a:gd name="T41" fmla="*/ 1216 h 1606"/>
                <a:gd name="T42" fmla="*/ 337 w 1884"/>
                <a:gd name="T43" fmla="*/ 1234 h 1606"/>
                <a:gd name="T44" fmla="*/ 325 w 1884"/>
                <a:gd name="T45" fmla="*/ 1250 h 1606"/>
                <a:gd name="T46" fmla="*/ 109 w 1884"/>
                <a:gd name="T47" fmla="*/ 1263 h 1606"/>
                <a:gd name="T48" fmla="*/ 98 w 1884"/>
                <a:gd name="T49" fmla="*/ 850 h 1606"/>
                <a:gd name="T50" fmla="*/ 93 w 1884"/>
                <a:gd name="T51" fmla="*/ 321 h 1606"/>
                <a:gd name="T52" fmla="*/ 109 w 1884"/>
                <a:gd name="T53" fmla="*/ 100 h 1606"/>
                <a:gd name="T54" fmla="*/ 252 w 1884"/>
                <a:gd name="T55" fmla="*/ 110 h 1606"/>
                <a:gd name="T56" fmla="*/ 796 w 1884"/>
                <a:gd name="T57" fmla="*/ 107 h 1606"/>
                <a:gd name="T58" fmla="*/ 982 w 1884"/>
                <a:gd name="T59" fmla="*/ 100 h 1606"/>
                <a:gd name="T60" fmla="*/ 1298 w 1884"/>
                <a:gd name="T61" fmla="*/ 95 h 1606"/>
                <a:gd name="T62" fmla="*/ 1606 w 1884"/>
                <a:gd name="T63" fmla="*/ 89 h 1606"/>
                <a:gd name="T64" fmla="*/ 1789 w 1884"/>
                <a:gd name="T65" fmla="*/ 129 h 1606"/>
                <a:gd name="T66" fmla="*/ 1798 w 1884"/>
                <a:gd name="T67" fmla="*/ 614 h 1606"/>
                <a:gd name="T68" fmla="*/ 1785 w 1884"/>
                <a:gd name="T69" fmla="*/ 736 h 1606"/>
                <a:gd name="T70" fmla="*/ 1785 w 1884"/>
                <a:gd name="T71" fmla="*/ 940 h 1606"/>
                <a:gd name="T72" fmla="*/ 1779 w 1884"/>
                <a:gd name="T73" fmla="*/ 1137 h 1606"/>
                <a:gd name="T74" fmla="*/ 1758 w 1884"/>
                <a:gd name="T75" fmla="*/ 1605 h 1606"/>
                <a:gd name="T76" fmla="*/ 1802 w 1884"/>
                <a:gd name="T77" fmla="*/ 1588 h 1606"/>
                <a:gd name="T78" fmla="*/ 1835 w 1884"/>
                <a:gd name="T79" fmla="*/ 1541 h 1606"/>
                <a:gd name="T80" fmla="*/ 1859 w 1884"/>
                <a:gd name="T81" fmla="*/ 1402 h 1606"/>
                <a:gd name="T82" fmla="*/ 1867 w 1884"/>
                <a:gd name="T83" fmla="*/ 1149 h 1606"/>
                <a:gd name="T84" fmla="*/ 1880 w 1884"/>
                <a:gd name="T85" fmla="*/ 135 h 1606"/>
                <a:gd name="T86" fmla="*/ 1844 w 1884"/>
                <a:gd name="T87" fmla="*/ 48 h 1606"/>
                <a:gd name="T88" fmla="*/ 1762 w 1884"/>
                <a:gd name="T89" fmla="*/ 4 h 1606"/>
                <a:gd name="T90" fmla="*/ 1552 w 1884"/>
                <a:gd name="T91" fmla="*/ 2 h 1606"/>
                <a:gd name="T92" fmla="*/ 1320 w 1884"/>
                <a:gd name="T93" fmla="*/ 18 h 1606"/>
                <a:gd name="T94" fmla="*/ 871 w 1884"/>
                <a:gd name="T95" fmla="*/ 17 h 1606"/>
                <a:gd name="T96" fmla="*/ 549 w 1884"/>
                <a:gd name="T97" fmla="*/ 19 h 1606"/>
                <a:gd name="T98" fmla="*/ 310 w 1884"/>
                <a:gd name="T99" fmla="*/ 22 h 1606"/>
                <a:gd name="T100" fmla="*/ 134 w 1884"/>
                <a:gd name="T101" fmla="*/ 5 h 1606"/>
                <a:gd name="T102" fmla="*/ 69 w 1884"/>
                <a:gd name="T103" fmla="*/ 22 h 1606"/>
                <a:gd name="T104" fmla="*/ 25 w 1884"/>
                <a:gd name="T105" fmla="*/ 79 h 1606"/>
                <a:gd name="T106" fmla="*/ 1 w 1884"/>
                <a:gd name="T107" fmla="*/ 219 h 1606"/>
                <a:gd name="T108" fmla="*/ 23 w 1884"/>
                <a:gd name="T109" fmla="*/ 1343 h 1606"/>
                <a:gd name="T110" fmla="*/ 34 w 1884"/>
                <a:gd name="T111" fmla="*/ 1479 h 1606"/>
                <a:gd name="T112" fmla="*/ 69 w 1884"/>
                <a:gd name="T113" fmla="*/ 1540 h 1606"/>
                <a:gd name="T114" fmla="*/ 113 w 1884"/>
                <a:gd name="T115" fmla="*/ 1564 h 1606"/>
                <a:gd name="T116" fmla="*/ 224 w 1884"/>
                <a:gd name="T117" fmla="*/ 1569 h 1606"/>
                <a:gd name="T118" fmla="*/ 753 w 1884"/>
                <a:gd name="T119" fmla="*/ 1575 h 1606"/>
                <a:gd name="T120" fmla="*/ 1247 w 1884"/>
                <a:gd name="T121" fmla="*/ 1594 h 1606"/>
                <a:gd name="T122" fmla="*/ 1749 w 1884"/>
                <a:gd name="T123" fmla="*/ 1606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6">
                  <a:moveTo>
                    <a:pt x="109" y="1410"/>
                  </a:moveTo>
                  <a:lnTo>
                    <a:pt x="109" y="1349"/>
                  </a:lnTo>
                  <a:lnTo>
                    <a:pt x="293" y="1349"/>
                  </a:lnTo>
                  <a:lnTo>
                    <a:pt x="299" y="1349"/>
                  </a:lnTo>
                  <a:lnTo>
                    <a:pt x="305" y="1350"/>
                  </a:lnTo>
                  <a:lnTo>
                    <a:pt x="310" y="1351"/>
                  </a:lnTo>
                  <a:lnTo>
                    <a:pt x="315" y="1353"/>
                  </a:lnTo>
                  <a:lnTo>
                    <a:pt x="324" y="1359"/>
                  </a:lnTo>
                  <a:lnTo>
                    <a:pt x="332" y="1365"/>
                  </a:lnTo>
                  <a:lnTo>
                    <a:pt x="347" y="1381"/>
                  </a:lnTo>
                  <a:lnTo>
                    <a:pt x="361" y="1397"/>
                  </a:lnTo>
                  <a:lnTo>
                    <a:pt x="370" y="1403"/>
                  </a:lnTo>
                  <a:lnTo>
                    <a:pt x="378" y="1408"/>
                  </a:lnTo>
                  <a:lnTo>
                    <a:pt x="384" y="1409"/>
                  </a:lnTo>
                  <a:lnTo>
                    <a:pt x="389" y="1410"/>
                  </a:lnTo>
                  <a:lnTo>
                    <a:pt x="396" y="1410"/>
                  </a:lnTo>
                  <a:lnTo>
                    <a:pt x="402" y="1410"/>
                  </a:lnTo>
                  <a:lnTo>
                    <a:pt x="409" y="1409"/>
                  </a:lnTo>
                  <a:lnTo>
                    <a:pt x="416" y="1406"/>
                  </a:lnTo>
                  <a:lnTo>
                    <a:pt x="425" y="1404"/>
                  </a:lnTo>
                  <a:lnTo>
                    <a:pt x="434" y="1400"/>
                  </a:lnTo>
                  <a:lnTo>
                    <a:pt x="443" y="1396"/>
                  </a:lnTo>
                  <a:lnTo>
                    <a:pt x="454" y="1389"/>
                  </a:lnTo>
                  <a:lnTo>
                    <a:pt x="465" y="1383"/>
                  </a:lnTo>
                  <a:lnTo>
                    <a:pt x="477" y="1374"/>
                  </a:lnTo>
                  <a:lnTo>
                    <a:pt x="491" y="1365"/>
                  </a:lnTo>
                  <a:lnTo>
                    <a:pt x="503" y="1359"/>
                  </a:lnTo>
                  <a:lnTo>
                    <a:pt x="515" y="1352"/>
                  </a:lnTo>
                  <a:lnTo>
                    <a:pt x="526" y="1349"/>
                  </a:lnTo>
                  <a:lnTo>
                    <a:pt x="537" y="1346"/>
                  </a:lnTo>
                  <a:lnTo>
                    <a:pt x="546" y="1345"/>
                  </a:lnTo>
                  <a:lnTo>
                    <a:pt x="557" y="1343"/>
                  </a:lnTo>
                  <a:lnTo>
                    <a:pt x="568" y="1343"/>
                  </a:lnTo>
                  <a:lnTo>
                    <a:pt x="591" y="1347"/>
                  </a:lnTo>
                  <a:lnTo>
                    <a:pt x="616" y="1351"/>
                  </a:lnTo>
                  <a:lnTo>
                    <a:pt x="647" y="1355"/>
                  </a:lnTo>
                  <a:lnTo>
                    <a:pt x="684" y="1360"/>
                  </a:lnTo>
                  <a:lnTo>
                    <a:pt x="732" y="1363"/>
                  </a:lnTo>
                  <a:lnTo>
                    <a:pt x="787" y="1365"/>
                  </a:lnTo>
                  <a:lnTo>
                    <a:pt x="848" y="1366"/>
                  </a:lnTo>
                  <a:lnTo>
                    <a:pt x="915" y="1366"/>
                  </a:lnTo>
                  <a:lnTo>
                    <a:pt x="987" y="1366"/>
                  </a:lnTo>
                  <a:lnTo>
                    <a:pt x="1061" y="1365"/>
                  </a:lnTo>
                  <a:lnTo>
                    <a:pt x="1138" y="1363"/>
                  </a:lnTo>
                  <a:lnTo>
                    <a:pt x="1218" y="1362"/>
                  </a:lnTo>
                  <a:lnTo>
                    <a:pt x="1297" y="1360"/>
                  </a:lnTo>
                  <a:lnTo>
                    <a:pt x="1375" y="1358"/>
                  </a:lnTo>
                  <a:lnTo>
                    <a:pt x="1451" y="1355"/>
                  </a:lnTo>
                  <a:lnTo>
                    <a:pt x="1526" y="1353"/>
                  </a:lnTo>
                  <a:lnTo>
                    <a:pt x="1595" y="1351"/>
                  </a:lnTo>
                  <a:lnTo>
                    <a:pt x="1661" y="1350"/>
                  </a:lnTo>
                  <a:lnTo>
                    <a:pt x="1720" y="1349"/>
                  </a:lnTo>
                  <a:lnTo>
                    <a:pt x="1773" y="1349"/>
                  </a:lnTo>
                  <a:lnTo>
                    <a:pt x="1773" y="1372"/>
                  </a:lnTo>
                  <a:lnTo>
                    <a:pt x="1773" y="1394"/>
                  </a:lnTo>
                  <a:lnTo>
                    <a:pt x="1772" y="1416"/>
                  </a:lnTo>
                  <a:lnTo>
                    <a:pt x="1771" y="1438"/>
                  </a:lnTo>
                  <a:lnTo>
                    <a:pt x="1767" y="1459"/>
                  </a:lnTo>
                  <a:lnTo>
                    <a:pt x="1763" y="1479"/>
                  </a:lnTo>
                  <a:lnTo>
                    <a:pt x="1757" y="1500"/>
                  </a:lnTo>
                  <a:lnTo>
                    <a:pt x="1749" y="1520"/>
                  </a:lnTo>
                  <a:lnTo>
                    <a:pt x="1680" y="1519"/>
                  </a:lnTo>
                  <a:lnTo>
                    <a:pt x="1609" y="1518"/>
                  </a:lnTo>
                  <a:lnTo>
                    <a:pt x="1538" y="1516"/>
                  </a:lnTo>
                  <a:lnTo>
                    <a:pt x="1465" y="1514"/>
                  </a:lnTo>
                  <a:lnTo>
                    <a:pt x="1391" y="1512"/>
                  </a:lnTo>
                  <a:lnTo>
                    <a:pt x="1317" y="1508"/>
                  </a:lnTo>
                  <a:lnTo>
                    <a:pt x="1243" y="1505"/>
                  </a:lnTo>
                  <a:lnTo>
                    <a:pt x="1167" y="1502"/>
                  </a:lnTo>
                  <a:lnTo>
                    <a:pt x="1092" y="1498"/>
                  </a:lnTo>
                  <a:lnTo>
                    <a:pt x="1017" y="1494"/>
                  </a:lnTo>
                  <a:lnTo>
                    <a:pt x="943" y="1492"/>
                  </a:lnTo>
                  <a:lnTo>
                    <a:pt x="870" y="1489"/>
                  </a:lnTo>
                  <a:lnTo>
                    <a:pt x="796" y="1487"/>
                  </a:lnTo>
                  <a:lnTo>
                    <a:pt x="724" y="1485"/>
                  </a:lnTo>
                  <a:lnTo>
                    <a:pt x="655" y="1484"/>
                  </a:lnTo>
                  <a:lnTo>
                    <a:pt x="586" y="1484"/>
                  </a:lnTo>
                  <a:lnTo>
                    <a:pt x="302" y="1475"/>
                  </a:lnTo>
                  <a:lnTo>
                    <a:pt x="286" y="1475"/>
                  </a:lnTo>
                  <a:lnTo>
                    <a:pt x="271" y="1476"/>
                  </a:lnTo>
                  <a:lnTo>
                    <a:pt x="255" y="1477"/>
                  </a:lnTo>
                  <a:lnTo>
                    <a:pt x="238" y="1479"/>
                  </a:lnTo>
                  <a:lnTo>
                    <a:pt x="222" y="1481"/>
                  </a:lnTo>
                  <a:lnTo>
                    <a:pt x="206" y="1484"/>
                  </a:lnTo>
                  <a:lnTo>
                    <a:pt x="191" y="1485"/>
                  </a:lnTo>
                  <a:lnTo>
                    <a:pt x="175" y="1485"/>
                  </a:lnTo>
                  <a:lnTo>
                    <a:pt x="161" y="1484"/>
                  </a:lnTo>
                  <a:lnTo>
                    <a:pt x="149" y="1481"/>
                  </a:lnTo>
                  <a:lnTo>
                    <a:pt x="143" y="1479"/>
                  </a:lnTo>
                  <a:lnTo>
                    <a:pt x="137" y="1476"/>
                  </a:lnTo>
                  <a:lnTo>
                    <a:pt x="132" y="1473"/>
                  </a:lnTo>
                  <a:lnTo>
                    <a:pt x="128" y="1469"/>
                  </a:lnTo>
                  <a:lnTo>
                    <a:pt x="123" y="1465"/>
                  </a:lnTo>
                  <a:lnTo>
                    <a:pt x="120" y="1460"/>
                  </a:lnTo>
                  <a:lnTo>
                    <a:pt x="117" y="1453"/>
                  </a:lnTo>
                  <a:lnTo>
                    <a:pt x="114" y="1447"/>
                  </a:lnTo>
                  <a:lnTo>
                    <a:pt x="111" y="1439"/>
                  </a:lnTo>
                  <a:lnTo>
                    <a:pt x="110" y="1430"/>
                  </a:lnTo>
                  <a:lnTo>
                    <a:pt x="109" y="1421"/>
                  </a:lnTo>
                  <a:lnTo>
                    <a:pt x="109" y="1410"/>
                  </a:lnTo>
                  <a:close/>
                  <a:moveTo>
                    <a:pt x="1773" y="1263"/>
                  </a:moveTo>
                  <a:lnTo>
                    <a:pt x="990" y="1275"/>
                  </a:lnTo>
                  <a:lnTo>
                    <a:pt x="924" y="1274"/>
                  </a:lnTo>
                  <a:lnTo>
                    <a:pt x="860" y="1273"/>
                  </a:lnTo>
                  <a:lnTo>
                    <a:pt x="799" y="1271"/>
                  </a:lnTo>
                  <a:lnTo>
                    <a:pt x="738" y="1269"/>
                  </a:lnTo>
                  <a:lnTo>
                    <a:pt x="679" y="1266"/>
                  </a:lnTo>
                  <a:lnTo>
                    <a:pt x="618" y="1264"/>
                  </a:lnTo>
                  <a:lnTo>
                    <a:pt x="554" y="1263"/>
                  </a:lnTo>
                  <a:lnTo>
                    <a:pt x="488" y="1263"/>
                  </a:lnTo>
                  <a:lnTo>
                    <a:pt x="486" y="1254"/>
                  </a:lnTo>
                  <a:lnTo>
                    <a:pt x="482" y="1248"/>
                  </a:lnTo>
                  <a:lnTo>
                    <a:pt x="479" y="1241"/>
                  </a:lnTo>
                  <a:lnTo>
                    <a:pt x="475" y="1235"/>
                  </a:lnTo>
                  <a:lnTo>
                    <a:pt x="470" y="1230"/>
                  </a:lnTo>
                  <a:lnTo>
                    <a:pt x="465" y="1225"/>
                  </a:lnTo>
                  <a:lnTo>
                    <a:pt x="460" y="1221"/>
                  </a:lnTo>
                  <a:lnTo>
                    <a:pt x="454" y="1218"/>
                  </a:lnTo>
                  <a:lnTo>
                    <a:pt x="448" y="1214"/>
                  </a:lnTo>
                  <a:lnTo>
                    <a:pt x="441" y="1212"/>
                  </a:lnTo>
                  <a:lnTo>
                    <a:pt x="435" y="1210"/>
                  </a:lnTo>
                  <a:lnTo>
                    <a:pt x="427" y="1209"/>
                  </a:lnTo>
                  <a:lnTo>
                    <a:pt x="412" y="1208"/>
                  </a:lnTo>
                  <a:lnTo>
                    <a:pt x="396" y="1209"/>
                  </a:lnTo>
                  <a:lnTo>
                    <a:pt x="371" y="1212"/>
                  </a:lnTo>
                  <a:lnTo>
                    <a:pt x="354" y="1216"/>
                  </a:lnTo>
                  <a:lnTo>
                    <a:pt x="349" y="1219"/>
                  </a:lnTo>
                  <a:lnTo>
                    <a:pt x="345" y="1221"/>
                  </a:lnTo>
                  <a:lnTo>
                    <a:pt x="341" y="1223"/>
                  </a:lnTo>
                  <a:lnTo>
                    <a:pt x="339" y="1225"/>
                  </a:lnTo>
                  <a:lnTo>
                    <a:pt x="337" y="1230"/>
                  </a:lnTo>
                  <a:lnTo>
                    <a:pt x="337" y="1234"/>
                  </a:lnTo>
                  <a:lnTo>
                    <a:pt x="337" y="1238"/>
                  </a:lnTo>
                  <a:lnTo>
                    <a:pt x="336" y="1243"/>
                  </a:lnTo>
                  <a:lnTo>
                    <a:pt x="335" y="1245"/>
                  </a:lnTo>
                  <a:lnTo>
                    <a:pt x="333" y="1247"/>
                  </a:lnTo>
                  <a:lnTo>
                    <a:pt x="329" y="1249"/>
                  </a:lnTo>
                  <a:lnTo>
                    <a:pt x="325" y="1250"/>
                  </a:lnTo>
                  <a:lnTo>
                    <a:pt x="312" y="1254"/>
                  </a:lnTo>
                  <a:lnTo>
                    <a:pt x="291" y="1257"/>
                  </a:lnTo>
                  <a:lnTo>
                    <a:pt x="262" y="1260"/>
                  </a:lnTo>
                  <a:lnTo>
                    <a:pt x="223" y="1261"/>
                  </a:lnTo>
                  <a:lnTo>
                    <a:pt x="172" y="1262"/>
                  </a:lnTo>
                  <a:lnTo>
                    <a:pt x="109" y="1263"/>
                  </a:lnTo>
                  <a:lnTo>
                    <a:pt x="108" y="1219"/>
                  </a:lnTo>
                  <a:lnTo>
                    <a:pt x="107" y="1162"/>
                  </a:lnTo>
                  <a:lnTo>
                    <a:pt x="106" y="1095"/>
                  </a:lnTo>
                  <a:lnTo>
                    <a:pt x="104" y="1019"/>
                  </a:lnTo>
                  <a:lnTo>
                    <a:pt x="102" y="936"/>
                  </a:lnTo>
                  <a:lnTo>
                    <a:pt x="98" y="850"/>
                  </a:lnTo>
                  <a:lnTo>
                    <a:pt x="96" y="758"/>
                  </a:lnTo>
                  <a:lnTo>
                    <a:pt x="94" y="666"/>
                  </a:lnTo>
                  <a:lnTo>
                    <a:pt x="93" y="575"/>
                  </a:lnTo>
                  <a:lnTo>
                    <a:pt x="92" y="486"/>
                  </a:lnTo>
                  <a:lnTo>
                    <a:pt x="92" y="400"/>
                  </a:lnTo>
                  <a:lnTo>
                    <a:pt x="93" y="321"/>
                  </a:lnTo>
                  <a:lnTo>
                    <a:pt x="95" y="249"/>
                  </a:lnTo>
                  <a:lnTo>
                    <a:pt x="98" y="187"/>
                  </a:lnTo>
                  <a:lnTo>
                    <a:pt x="101" y="160"/>
                  </a:lnTo>
                  <a:lnTo>
                    <a:pt x="103" y="136"/>
                  </a:lnTo>
                  <a:lnTo>
                    <a:pt x="105" y="117"/>
                  </a:lnTo>
                  <a:lnTo>
                    <a:pt x="109" y="100"/>
                  </a:lnTo>
                  <a:lnTo>
                    <a:pt x="139" y="100"/>
                  </a:lnTo>
                  <a:lnTo>
                    <a:pt x="165" y="102"/>
                  </a:lnTo>
                  <a:lnTo>
                    <a:pt x="187" y="104"/>
                  </a:lnTo>
                  <a:lnTo>
                    <a:pt x="209" y="106"/>
                  </a:lnTo>
                  <a:lnTo>
                    <a:pt x="231" y="108"/>
                  </a:lnTo>
                  <a:lnTo>
                    <a:pt x="252" y="110"/>
                  </a:lnTo>
                  <a:lnTo>
                    <a:pt x="276" y="111"/>
                  </a:lnTo>
                  <a:lnTo>
                    <a:pt x="305" y="113"/>
                  </a:lnTo>
                  <a:lnTo>
                    <a:pt x="721" y="113"/>
                  </a:lnTo>
                  <a:lnTo>
                    <a:pt x="748" y="111"/>
                  </a:lnTo>
                  <a:lnTo>
                    <a:pt x="772" y="109"/>
                  </a:lnTo>
                  <a:lnTo>
                    <a:pt x="796" y="107"/>
                  </a:lnTo>
                  <a:lnTo>
                    <a:pt x="820" y="105"/>
                  </a:lnTo>
                  <a:lnTo>
                    <a:pt x="844" y="103"/>
                  </a:lnTo>
                  <a:lnTo>
                    <a:pt x="870" y="101"/>
                  </a:lnTo>
                  <a:lnTo>
                    <a:pt x="898" y="100"/>
                  </a:lnTo>
                  <a:lnTo>
                    <a:pt x="928" y="100"/>
                  </a:lnTo>
                  <a:lnTo>
                    <a:pt x="982" y="100"/>
                  </a:lnTo>
                  <a:lnTo>
                    <a:pt x="1037" y="100"/>
                  </a:lnTo>
                  <a:lnTo>
                    <a:pt x="1090" y="98"/>
                  </a:lnTo>
                  <a:lnTo>
                    <a:pt x="1142" y="97"/>
                  </a:lnTo>
                  <a:lnTo>
                    <a:pt x="1195" y="97"/>
                  </a:lnTo>
                  <a:lnTo>
                    <a:pt x="1246" y="96"/>
                  </a:lnTo>
                  <a:lnTo>
                    <a:pt x="1298" y="95"/>
                  </a:lnTo>
                  <a:lnTo>
                    <a:pt x="1349" y="94"/>
                  </a:lnTo>
                  <a:lnTo>
                    <a:pt x="1401" y="92"/>
                  </a:lnTo>
                  <a:lnTo>
                    <a:pt x="1452" y="91"/>
                  </a:lnTo>
                  <a:lnTo>
                    <a:pt x="1503" y="90"/>
                  </a:lnTo>
                  <a:lnTo>
                    <a:pt x="1554" y="89"/>
                  </a:lnTo>
                  <a:lnTo>
                    <a:pt x="1606" y="89"/>
                  </a:lnTo>
                  <a:lnTo>
                    <a:pt x="1657" y="88"/>
                  </a:lnTo>
                  <a:lnTo>
                    <a:pt x="1709" y="88"/>
                  </a:lnTo>
                  <a:lnTo>
                    <a:pt x="1761" y="88"/>
                  </a:lnTo>
                  <a:lnTo>
                    <a:pt x="1773" y="105"/>
                  </a:lnTo>
                  <a:lnTo>
                    <a:pt x="1783" y="119"/>
                  </a:lnTo>
                  <a:lnTo>
                    <a:pt x="1789" y="129"/>
                  </a:lnTo>
                  <a:lnTo>
                    <a:pt x="1794" y="139"/>
                  </a:lnTo>
                  <a:lnTo>
                    <a:pt x="1796" y="151"/>
                  </a:lnTo>
                  <a:lnTo>
                    <a:pt x="1797" y="165"/>
                  </a:lnTo>
                  <a:lnTo>
                    <a:pt x="1798" y="183"/>
                  </a:lnTo>
                  <a:lnTo>
                    <a:pt x="1798" y="209"/>
                  </a:lnTo>
                  <a:lnTo>
                    <a:pt x="1798" y="614"/>
                  </a:lnTo>
                  <a:lnTo>
                    <a:pt x="1798" y="636"/>
                  </a:lnTo>
                  <a:lnTo>
                    <a:pt x="1796" y="652"/>
                  </a:lnTo>
                  <a:lnTo>
                    <a:pt x="1795" y="666"/>
                  </a:lnTo>
                  <a:lnTo>
                    <a:pt x="1792" y="678"/>
                  </a:lnTo>
                  <a:lnTo>
                    <a:pt x="1788" y="703"/>
                  </a:lnTo>
                  <a:lnTo>
                    <a:pt x="1785" y="736"/>
                  </a:lnTo>
                  <a:lnTo>
                    <a:pt x="1784" y="768"/>
                  </a:lnTo>
                  <a:lnTo>
                    <a:pt x="1784" y="802"/>
                  </a:lnTo>
                  <a:lnTo>
                    <a:pt x="1783" y="835"/>
                  </a:lnTo>
                  <a:lnTo>
                    <a:pt x="1784" y="870"/>
                  </a:lnTo>
                  <a:lnTo>
                    <a:pt x="1784" y="905"/>
                  </a:lnTo>
                  <a:lnTo>
                    <a:pt x="1785" y="940"/>
                  </a:lnTo>
                  <a:lnTo>
                    <a:pt x="1785" y="973"/>
                  </a:lnTo>
                  <a:lnTo>
                    <a:pt x="1785" y="1006"/>
                  </a:lnTo>
                  <a:lnTo>
                    <a:pt x="1785" y="1043"/>
                  </a:lnTo>
                  <a:lnTo>
                    <a:pt x="1784" y="1076"/>
                  </a:lnTo>
                  <a:lnTo>
                    <a:pt x="1782" y="1107"/>
                  </a:lnTo>
                  <a:lnTo>
                    <a:pt x="1779" y="1137"/>
                  </a:lnTo>
                  <a:lnTo>
                    <a:pt x="1777" y="1167"/>
                  </a:lnTo>
                  <a:lnTo>
                    <a:pt x="1775" y="1196"/>
                  </a:lnTo>
                  <a:lnTo>
                    <a:pt x="1774" y="1228"/>
                  </a:lnTo>
                  <a:lnTo>
                    <a:pt x="1773" y="1263"/>
                  </a:lnTo>
                  <a:close/>
                  <a:moveTo>
                    <a:pt x="1749" y="1606"/>
                  </a:moveTo>
                  <a:lnTo>
                    <a:pt x="1758" y="1605"/>
                  </a:lnTo>
                  <a:lnTo>
                    <a:pt x="1766" y="1604"/>
                  </a:lnTo>
                  <a:lnTo>
                    <a:pt x="1774" y="1602"/>
                  </a:lnTo>
                  <a:lnTo>
                    <a:pt x="1782" y="1600"/>
                  </a:lnTo>
                  <a:lnTo>
                    <a:pt x="1789" y="1596"/>
                  </a:lnTo>
                  <a:lnTo>
                    <a:pt x="1796" y="1592"/>
                  </a:lnTo>
                  <a:lnTo>
                    <a:pt x="1802" y="1588"/>
                  </a:lnTo>
                  <a:lnTo>
                    <a:pt x="1808" y="1582"/>
                  </a:lnTo>
                  <a:lnTo>
                    <a:pt x="1813" y="1577"/>
                  </a:lnTo>
                  <a:lnTo>
                    <a:pt x="1818" y="1570"/>
                  </a:lnTo>
                  <a:lnTo>
                    <a:pt x="1823" y="1564"/>
                  </a:lnTo>
                  <a:lnTo>
                    <a:pt x="1827" y="1556"/>
                  </a:lnTo>
                  <a:lnTo>
                    <a:pt x="1835" y="1541"/>
                  </a:lnTo>
                  <a:lnTo>
                    <a:pt x="1841" y="1524"/>
                  </a:lnTo>
                  <a:lnTo>
                    <a:pt x="1847" y="1505"/>
                  </a:lnTo>
                  <a:lnTo>
                    <a:pt x="1850" y="1486"/>
                  </a:lnTo>
                  <a:lnTo>
                    <a:pt x="1853" y="1465"/>
                  </a:lnTo>
                  <a:lnTo>
                    <a:pt x="1855" y="1444"/>
                  </a:lnTo>
                  <a:lnTo>
                    <a:pt x="1859" y="1402"/>
                  </a:lnTo>
                  <a:lnTo>
                    <a:pt x="1859" y="1361"/>
                  </a:lnTo>
                  <a:lnTo>
                    <a:pt x="1859" y="1315"/>
                  </a:lnTo>
                  <a:lnTo>
                    <a:pt x="1861" y="1272"/>
                  </a:lnTo>
                  <a:lnTo>
                    <a:pt x="1862" y="1231"/>
                  </a:lnTo>
                  <a:lnTo>
                    <a:pt x="1865" y="1189"/>
                  </a:lnTo>
                  <a:lnTo>
                    <a:pt x="1867" y="1149"/>
                  </a:lnTo>
                  <a:lnTo>
                    <a:pt x="1869" y="1107"/>
                  </a:lnTo>
                  <a:lnTo>
                    <a:pt x="1871" y="1063"/>
                  </a:lnTo>
                  <a:lnTo>
                    <a:pt x="1871" y="1018"/>
                  </a:lnTo>
                  <a:lnTo>
                    <a:pt x="1884" y="173"/>
                  </a:lnTo>
                  <a:lnTo>
                    <a:pt x="1882" y="154"/>
                  </a:lnTo>
                  <a:lnTo>
                    <a:pt x="1880" y="135"/>
                  </a:lnTo>
                  <a:lnTo>
                    <a:pt x="1878" y="118"/>
                  </a:lnTo>
                  <a:lnTo>
                    <a:pt x="1874" y="102"/>
                  </a:lnTo>
                  <a:lnTo>
                    <a:pt x="1868" y="86"/>
                  </a:lnTo>
                  <a:lnTo>
                    <a:pt x="1862" y="72"/>
                  </a:lnTo>
                  <a:lnTo>
                    <a:pt x="1853" y="60"/>
                  </a:lnTo>
                  <a:lnTo>
                    <a:pt x="1844" y="48"/>
                  </a:lnTo>
                  <a:lnTo>
                    <a:pt x="1834" y="38"/>
                  </a:lnTo>
                  <a:lnTo>
                    <a:pt x="1822" y="28"/>
                  </a:lnTo>
                  <a:lnTo>
                    <a:pt x="1809" y="20"/>
                  </a:lnTo>
                  <a:lnTo>
                    <a:pt x="1795" y="14"/>
                  </a:lnTo>
                  <a:lnTo>
                    <a:pt x="1779" y="8"/>
                  </a:lnTo>
                  <a:lnTo>
                    <a:pt x="1762" y="4"/>
                  </a:lnTo>
                  <a:lnTo>
                    <a:pt x="1745" y="2"/>
                  </a:lnTo>
                  <a:lnTo>
                    <a:pt x="1725" y="1"/>
                  </a:lnTo>
                  <a:lnTo>
                    <a:pt x="1682" y="0"/>
                  </a:lnTo>
                  <a:lnTo>
                    <a:pt x="1637" y="0"/>
                  </a:lnTo>
                  <a:lnTo>
                    <a:pt x="1594" y="1"/>
                  </a:lnTo>
                  <a:lnTo>
                    <a:pt x="1552" y="2"/>
                  </a:lnTo>
                  <a:lnTo>
                    <a:pt x="1509" y="3"/>
                  </a:lnTo>
                  <a:lnTo>
                    <a:pt x="1468" y="5"/>
                  </a:lnTo>
                  <a:lnTo>
                    <a:pt x="1429" y="8"/>
                  </a:lnTo>
                  <a:lnTo>
                    <a:pt x="1392" y="12"/>
                  </a:lnTo>
                  <a:lnTo>
                    <a:pt x="1356" y="15"/>
                  </a:lnTo>
                  <a:lnTo>
                    <a:pt x="1320" y="18"/>
                  </a:lnTo>
                  <a:lnTo>
                    <a:pt x="1279" y="19"/>
                  </a:lnTo>
                  <a:lnTo>
                    <a:pt x="1237" y="20"/>
                  </a:lnTo>
                  <a:lnTo>
                    <a:pt x="1148" y="21"/>
                  </a:lnTo>
                  <a:lnTo>
                    <a:pt x="1055" y="20"/>
                  </a:lnTo>
                  <a:lnTo>
                    <a:pt x="962" y="19"/>
                  </a:lnTo>
                  <a:lnTo>
                    <a:pt x="871" y="17"/>
                  </a:lnTo>
                  <a:lnTo>
                    <a:pt x="785" y="15"/>
                  </a:lnTo>
                  <a:lnTo>
                    <a:pt x="708" y="14"/>
                  </a:lnTo>
                  <a:lnTo>
                    <a:pt x="668" y="14"/>
                  </a:lnTo>
                  <a:lnTo>
                    <a:pt x="628" y="15"/>
                  </a:lnTo>
                  <a:lnTo>
                    <a:pt x="589" y="17"/>
                  </a:lnTo>
                  <a:lnTo>
                    <a:pt x="549" y="19"/>
                  </a:lnTo>
                  <a:lnTo>
                    <a:pt x="508" y="22"/>
                  </a:lnTo>
                  <a:lnTo>
                    <a:pt x="466" y="25"/>
                  </a:lnTo>
                  <a:lnTo>
                    <a:pt x="423" y="26"/>
                  </a:lnTo>
                  <a:lnTo>
                    <a:pt x="377" y="27"/>
                  </a:lnTo>
                  <a:lnTo>
                    <a:pt x="344" y="26"/>
                  </a:lnTo>
                  <a:lnTo>
                    <a:pt x="310" y="22"/>
                  </a:lnTo>
                  <a:lnTo>
                    <a:pt x="277" y="19"/>
                  </a:lnTo>
                  <a:lnTo>
                    <a:pt x="246" y="15"/>
                  </a:lnTo>
                  <a:lnTo>
                    <a:pt x="216" y="10"/>
                  </a:lnTo>
                  <a:lnTo>
                    <a:pt x="186" y="7"/>
                  </a:lnTo>
                  <a:lnTo>
                    <a:pt x="159" y="5"/>
                  </a:lnTo>
                  <a:lnTo>
                    <a:pt x="134" y="5"/>
                  </a:lnTo>
                  <a:lnTo>
                    <a:pt x="122" y="6"/>
                  </a:lnTo>
                  <a:lnTo>
                    <a:pt x="110" y="7"/>
                  </a:lnTo>
                  <a:lnTo>
                    <a:pt x="100" y="9"/>
                  </a:lnTo>
                  <a:lnTo>
                    <a:pt x="89" y="13"/>
                  </a:lnTo>
                  <a:lnTo>
                    <a:pt x="79" y="17"/>
                  </a:lnTo>
                  <a:lnTo>
                    <a:pt x="69" y="22"/>
                  </a:lnTo>
                  <a:lnTo>
                    <a:pt x="60" y="29"/>
                  </a:lnTo>
                  <a:lnTo>
                    <a:pt x="52" y="37"/>
                  </a:lnTo>
                  <a:lnTo>
                    <a:pt x="44" y="44"/>
                  </a:lnTo>
                  <a:lnTo>
                    <a:pt x="38" y="55"/>
                  </a:lnTo>
                  <a:lnTo>
                    <a:pt x="31" y="66"/>
                  </a:lnTo>
                  <a:lnTo>
                    <a:pt x="25" y="79"/>
                  </a:lnTo>
                  <a:lnTo>
                    <a:pt x="19" y="93"/>
                  </a:lnTo>
                  <a:lnTo>
                    <a:pt x="15" y="109"/>
                  </a:lnTo>
                  <a:lnTo>
                    <a:pt x="12" y="127"/>
                  </a:lnTo>
                  <a:lnTo>
                    <a:pt x="8" y="146"/>
                  </a:lnTo>
                  <a:lnTo>
                    <a:pt x="4" y="181"/>
                  </a:lnTo>
                  <a:lnTo>
                    <a:pt x="1" y="219"/>
                  </a:lnTo>
                  <a:lnTo>
                    <a:pt x="0" y="238"/>
                  </a:lnTo>
                  <a:lnTo>
                    <a:pt x="0" y="259"/>
                  </a:lnTo>
                  <a:lnTo>
                    <a:pt x="1" y="281"/>
                  </a:lnTo>
                  <a:lnTo>
                    <a:pt x="4" y="302"/>
                  </a:lnTo>
                  <a:lnTo>
                    <a:pt x="24" y="1300"/>
                  </a:lnTo>
                  <a:lnTo>
                    <a:pt x="23" y="1343"/>
                  </a:lnTo>
                  <a:lnTo>
                    <a:pt x="24" y="1386"/>
                  </a:lnTo>
                  <a:lnTo>
                    <a:pt x="24" y="1405"/>
                  </a:lnTo>
                  <a:lnTo>
                    <a:pt x="26" y="1425"/>
                  </a:lnTo>
                  <a:lnTo>
                    <a:pt x="28" y="1444"/>
                  </a:lnTo>
                  <a:lnTo>
                    <a:pt x="30" y="1462"/>
                  </a:lnTo>
                  <a:lnTo>
                    <a:pt x="34" y="1479"/>
                  </a:lnTo>
                  <a:lnTo>
                    <a:pt x="40" y="1494"/>
                  </a:lnTo>
                  <a:lnTo>
                    <a:pt x="46" y="1510"/>
                  </a:lnTo>
                  <a:lnTo>
                    <a:pt x="54" y="1523"/>
                  </a:lnTo>
                  <a:lnTo>
                    <a:pt x="59" y="1529"/>
                  </a:lnTo>
                  <a:lnTo>
                    <a:pt x="64" y="1535"/>
                  </a:lnTo>
                  <a:lnTo>
                    <a:pt x="69" y="1540"/>
                  </a:lnTo>
                  <a:lnTo>
                    <a:pt x="76" y="1545"/>
                  </a:lnTo>
                  <a:lnTo>
                    <a:pt x="82" y="1550"/>
                  </a:lnTo>
                  <a:lnTo>
                    <a:pt x="89" y="1554"/>
                  </a:lnTo>
                  <a:lnTo>
                    <a:pt x="96" y="1557"/>
                  </a:lnTo>
                  <a:lnTo>
                    <a:pt x="104" y="1562"/>
                  </a:lnTo>
                  <a:lnTo>
                    <a:pt x="113" y="1564"/>
                  </a:lnTo>
                  <a:lnTo>
                    <a:pt x="121" y="1566"/>
                  </a:lnTo>
                  <a:lnTo>
                    <a:pt x="131" y="1568"/>
                  </a:lnTo>
                  <a:lnTo>
                    <a:pt x="141" y="1569"/>
                  </a:lnTo>
                  <a:lnTo>
                    <a:pt x="160" y="1570"/>
                  </a:lnTo>
                  <a:lnTo>
                    <a:pt x="182" y="1571"/>
                  </a:lnTo>
                  <a:lnTo>
                    <a:pt x="224" y="1569"/>
                  </a:lnTo>
                  <a:lnTo>
                    <a:pt x="264" y="1566"/>
                  </a:lnTo>
                  <a:lnTo>
                    <a:pt x="415" y="1569"/>
                  </a:lnTo>
                  <a:lnTo>
                    <a:pt x="501" y="1569"/>
                  </a:lnTo>
                  <a:lnTo>
                    <a:pt x="585" y="1570"/>
                  </a:lnTo>
                  <a:lnTo>
                    <a:pt x="670" y="1571"/>
                  </a:lnTo>
                  <a:lnTo>
                    <a:pt x="753" y="1575"/>
                  </a:lnTo>
                  <a:lnTo>
                    <a:pt x="836" y="1577"/>
                  </a:lnTo>
                  <a:lnTo>
                    <a:pt x="918" y="1580"/>
                  </a:lnTo>
                  <a:lnTo>
                    <a:pt x="1001" y="1583"/>
                  </a:lnTo>
                  <a:lnTo>
                    <a:pt x="1083" y="1587"/>
                  </a:lnTo>
                  <a:lnTo>
                    <a:pt x="1165" y="1590"/>
                  </a:lnTo>
                  <a:lnTo>
                    <a:pt x="1247" y="1594"/>
                  </a:lnTo>
                  <a:lnTo>
                    <a:pt x="1329" y="1596"/>
                  </a:lnTo>
                  <a:lnTo>
                    <a:pt x="1412" y="1600"/>
                  </a:lnTo>
                  <a:lnTo>
                    <a:pt x="1495" y="1602"/>
                  </a:lnTo>
                  <a:lnTo>
                    <a:pt x="1579" y="1604"/>
                  </a:lnTo>
                  <a:lnTo>
                    <a:pt x="1663" y="1605"/>
                  </a:lnTo>
                  <a:lnTo>
                    <a:pt x="1749" y="160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2" name="Freeform 89"/>
            <p:cNvSpPr>
              <a:spLocks noEditPoints="1"/>
            </p:cNvSpPr>
            <p:nvPr/>
          </p:nvSpPr>
          <p:spPr bwMode="auto">
            <a:xfrm>
              <a:off x="2992438" y="4308475"/>
              <a:ext cx="185738" cy="266700"/>
            </a:xfrm>
            <a:custGeom>
              <a:avLst/>
              <a:gdLst>
                <a:gd name="T0" fmla="*/ 97 w 465"/>
                <a:gd name="T1" fmla="*/ 118 h 672"/>
                <a:gd name="T2" fmla="*/ 128 w 465"/>
                <a:gd name="T3" fmla="*/ 142 h 672"/>
                <a:gd name="T4" fmla="*/ 156 w 465"/>
                <a:gd name="T5" fmla="*/ 170 h 672"/>
                <a:gd name="T6" fmla="*/ 344 w 465"/>
                <a:gd name="T7" fmla="*/ 353 h 672"/>
                <a:gd name="T8" fmla="*/ 319 w 465"/>
                <a:gd name="T9" fmla="*/ 383 h 672"/>
                <a:gd name="T10" fmla="*/ 288 w 465"/>
                <a:gd name="T11" fmla="*/ 412 h 672"/>
                <a:gd name="T12" fmla="*/ 255 w 465"/>
                <a:gd name="T13" fmla="*/ 443 h 672"/>
                <a:gd name="T14" fmla="*/ 200 w 465"/>
                <a:gd name="T15" fmla="*/ 486 h 672"/>
                <a:gd name="T16" fmla="*/ 130 w 465"/>
                <a:gd name="T17" fmla="*/ 537 h 672"/>
                <a:gd name="T18" fmla="*/ 0 w 465"/>
                <a:gd name="T19" fmla="*/ 327 h 672"/>
                <a:gd name="T20" fmla="*/ 18 w 465"/>
                <a:gd name="T21" fmla="*/ 617 h 672"/>
                <a:gd name="T22" fmla="*/ 25 w 465"/>
                <a:gd name="T23" fmla="*/ 637 h 672"/>
                <a:gd name="T24" fmla="*/ 32 w 465"/>
                <a:gd name="T25" fmla="*/ 653 h 672"/>
                <a:gd name="T26" fmla="*/ 41 w 465"/>
                <a:gd name="T27" fmla="*/ 663 h 672"/>
                <a:gd name="T28" fmla="*/ 53 w 465"/>
                <a:gd name="T29" fmla="*/ 670 h 672"/>
                <a:gd name="T30" fmla="*/ 65 w 465"/>
                <a:gd name="T31" fmla="*/ 672 h 672"/>
                <a:gd name="T32" fmla="*/ 80 w 465"/>
                <a:gd name="T33" fmla="*/ 670 h 672"/>
                <a:gd name="T34" fmla="*/ 95 w 465"/>
                <a:gd name="T35" fmla="*/ 664 h 672"/>
                <a:gd name="T36" fmla="*/ 121 w 465"/>
                <a:gd name="T37" fmla="*/ 650 h 672"/>
                <a:gd name="T38" fmla="*/ 162 w 465"/>
                <a:gd name="T39" fmla="*/ 623 h 672"/>
                <a:gd name="T40" fmla="*/ 233 w 465"/>
                <a:gd name="T41" fmla="*/ 569 h 672"/>
                <a:gd name="T42" fmla="*/ 302 w 465"/>
                <a:gd name="T43" fmla="*/ 516 h 672"/>
                <a:gd name="T44" fmla="*/ 328 w 465"/>
                <a:gd name="T45" fmla="*/ 493 h 672"/>
                <a:gd name="T46" fmla="*/ 363 w 465"/>
                <a:gd name="T47" fmla="*/ 459 h 672"/>
                <a:gd name="T48" fmla="*/ 421 w 465"/>
                <a:gd name="T49" fmla="*/ 405 h 672"/>
                <a:gd name="T50" fmla="*/ 449 w 465"/>
                <a:gd name="T51" fmla="*/ 374 h 672"/>
                <a:gd name="T52" fmla="*/ 456 w 465"/>
                <a:gd name="T53" fmla="*/ 359 h 672"/>
                <a:gd name="T54" fmla="*/ 462 w 465"/>
                <a:gd name="T55" fmla="*/ 341 h 672"/>
                <a:gd name="T56" fmla="*/ 464 w 465"/>
                <a:gd name="T57" fmla="*/ 316 h 672"/>
                <a:gd name="T58" fmla="*/ 448 w 465"/>
                <a:gd name="T59" fmla="*/ 296 h 672"/>
                <a:gd name="T60" fmla="*/ 413 w 465"/>
                <a:gd name="T61" fmla="*/ 278 h 672"/>
                <a:gd name="T62" fmla="*/ 377 w 465"/>
                <a:gd name="T63" fmla="*/ 253 h 672"/>
                <a:gd name="T64" fmla="*/ 340 w 465"/>
                <a:gd name="T65" fmla="*/ 221 h 672"/>
                <a:gd name="T66" fmla="*/ 285 w 465"/>
                <a:gd name="T67" fmla="*/ 169 h 672"/>
                <a:gd name="T68" fmla="*/ 212 w 465"/>
                <a:gd name="T69" fmla="*/ 98 h 672"/>
                <a:gd name="T70" fmla="*/ 161 w 465"/>
                <a:gd name="T71" fmla="*/ 50 h 672"/>
                <a:gd name="T72" fmla="*/ 130 w 465"/>
                <a:gd name="T73" fmla="*/ 26 h 672"/>
                <a:gd name="T74" fmla="*/ 101 w 465"/>
                <a:gd name="T75" fmla="*/ 9 h 672"/>
                <a:gd name="T76" fmla="*/ 76 w 465"/>
                <a:gd name="T77" fmla="*/ 0 h 672"/>
                <a:gd name="T78" fmla="*/ 53 w 465"/>
                <a:gd name="T79" fmla="*/ 3 h 672"/>
                <a:gd name="T80" fmla="*/ 36 w 465"/>
                <a:gd name="T81" fmla="*/ 19 h 672"/>
                <a:gd name="T82" fmla="*/ 23 w 465"/>
                <a:gd name="T83" fmla="*/ 51 h 672"/>
                <a:gd name="T84" fmla="*/ 14 w 465"/>
                <a:gd name="T85" fmla="*/ 100 h 672"/>
                <a:gd name="T86" fmla="*/ 11 w 465"/>
                <a:gd name="T87" fmla="*/ 158 h 672"/>
                <a:gd name="T88" fmla="*/ 6 w 465"/>
                <a:gd name="T89" fmla="*/ 207 h 672"/>
                <a:gd name="T90" fmla="*/ 3 w 465"/>
                <a:gd name="T91" fmla="*/ 251 h 672"/>
                <a:gd name="T92" fmla="*/ 0 w 465"/>
                <a:gd name="T93" fmla="*/ 29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5" h="672">
                  <a:moveTo>
                    <a:pt x="97" y="559"/>
                  </a:moveTo>
                  <a:lnTo>
                    <a:pt x="97" y="118"/>
                  </a:lnTo>
                  <a:lnTo>
                    <a:pt x="115" y="130"/>
                  </a:lnTo>
                  <a:lnTo>
                    <a:pt x="128" y="142"/>
                  </a:lnTo>
                  <a:lnTo>
                    <a:pt x="140" y="154"/>
                  </a:lnTo>
                  <a:lnTo>
                    <a:pt x="156" y="170"/>
                  </a:lnTo>
                  <a:lnTo>
                    <a:pt x="354" y="339"/>
                  </a:lnTo>
                  <a:lnTo>
                    <a:pt x="344" y="353"/>
                  </a:lnTo>
                  <a:lnTo>
                    <a:pt x="332" y="368"/>
                  </a:lnTo>
                  <a:lnTo>
                    <a:pt x="319" y="383"/>
                  </a:lnTo>
                  <a:lnTo>
                    <a:pt x="303" y="398"/>
                  </a:lnTo>
                  <a:lnTo>
                    <a:pt x="288" y="412"/>
                  </a:lnTo>
                  <a:lnTo>
                    <a:pt x="272" y="428"/>
                  </a:lnTo>
                  <a:lnTo>
                    <a:pt x="255" y="443"/>
                  </a:lnTo>
                  <a:lnTo>
                    <a:pt x="236" y="457"/>
                  </a:lnTo>
                  <a:lnTo>
                    <a:pt x="200" y="486"/>
                  </a:lnTo>
                  <a:lnTo>
                    <a:pt x="165" y="512"/>
                  </a:lnTo>
                  <a:lnTo>
                    <a:pt x="130" y="537"/>
                  </a:lnTo>
                  <a:lnTo>
                    <a:pt x="97" y="559"/>
                  </a:lnTo>
                  <a:close/>
                  <a:moveTo>
                    <a:pt x="0" y="327"/>
                  </a:moveTo>
                  <a:lnTo>
                    <a:pt x="16" y="605"/>
                  </a:lnTo>
                  <a:lnTo>
                    <a:pt x="18" y="617"/>
                  </a:lnTo>
                  <a:lnTo>
                    <a:pt x="21" y="627"/>
                  </a:lnTo>
                  <a:lnTo>
                    <a:pt x="25" y="637"/>
                  </a:lnTo>
                  <a:lnTo>
                    <a:pt x="28" y="646"/>
                  </a:lnTo>
                  <a:lnTo>
                    <a:pt x="32" y="653"/>
                  </a:lnTo>
                  <a:lnTo>
                    <a:pt x="37" y="659"/>
                  </a:lnTo>
                  <a:lnTo>
                    <a:pt x="41" y="663"/>
                  </a:lnTo>
                  <a:lnTo>
                    <a:pt x="46" y="668"/>
                  </a:lnTo>
                  <a:lnTo>
                    <a:pt x="53" y="670"/>
                  </a:lnTo>
                  <a:lnTo>
                    <a:pt x="58" y="671"/>
                  </a:lnTo>
                  <a:lnTo>
                    <a:pt x="65" y="672"/>
                  </a:lnTo>
                  <a:lnTo>
                    <a:pt x="72" y="671"/>
                  </a:lnTo>
                  <a:lnTo>
                    <a:pt x="80" y="670"/>
                  </a:lnTo>
                  <a:lnTo>
                    <a:pt x="88" y="668"/>
                  </a:lnTo>
                  <a:lnTo>
                    <a:pt x="95" y="664"/>
                  </a:lnTo>
                  <a:lnTo>
                    <a:pt x="104" y="661"/>
                  </a:lnTo>
                  <a:lnTo>
                    <a:pt x="121" y="650"/>
                  </a:lnTo>
                  <a:lnTo>
                    <a:pt x="141" y="638"/>
                  </a:lnTo>
                  <a:lnTo>
                    <a:pt x="162" y="623"/>
                  </a:lnTo>
                  <a:lnTo>
                    <a:pt x="184" y="607"/>
                  </a:lnTo>
                  <a:lnTo>
                    <a:pt x="233" y="569"/>
                  </a:lnTo>
                  <a:lnTo>
                    <a:pt x="286" y="528"/>
                  </a:lnTo>
                  <a:lnTo>
                    <a:pt x="302" y="516"/>
                  </a:lnTo>
                  <a:lnTo>
                    <a:pt x="315" y="504"/>
                  </a:lnTo>
                  <a:lnTo>
                    <a:pt x="328" y="493"/>
                  </a:lnTo>
                  <a:lnTo>
                    <a:pt x="340" y="482"/>
                  </a:lnTo>
                  <a:lnTo>
                    <a:pt x="363" y="459"/>
                  </a:lnTo>
                  <a:lnTo>
                    <a:pt x="388" y="433"/>
                  </a:lnTo>
                  <a:lnTo>
                    <a:pt x="421" y="405"/>
                  </a:lnTo>
                  <a:lnTo>
                    <a:pt x="444" y="381"/>
                  </a:lnTo>
                  <a:lnTo>
                    <a:pt x="449" y="374"/>
                  </a:lnTo>
                  <a:lnTo>
                    <a:pt x="453" y="367"/>
                  </a:lnTo>
                  <a:lnTo>
                    <a:pt x="456" y="359"/>
                  </a:lnTo>
                  <a:lnTo>
                    <a:pt x="460" y="351"/>
                  </a:lnTo>
                  <a:lnTo>
                    <a:pt x="462" y="341"/>
                  </a:lnTo>
                  <a:lnTo>
                    <a:pt x="463" y="329"/>
                  </a:lnTo>
                  <a:lnTo>
                    <a:pt x="464" y="316"/>
                  </a:lnTo>
                  <a:lnTo>
                    <a:pt x="465" y="302"/>
                  </a:lnTo>
                  <a:lnTo>
                    <a:pt x="448" y="296"/>
                  </a:lnTo>
                  <a:lnTo>
                    <a:pt x="430" y="288"/>
                  </a:lnTo>
                  <a:lnTo>
                    <a:pt x="413" y="278"/>
                  </a:lnTo>
                  <a:lnTo>
                    <a:pt x="396" y="266"/>
                  </a:lnTo>
                  <a:lnTo>
                    <a:pt x="377" y="253"/>
                  </a:lnTo>
                  <a:lnTo>
                    <a:pt x="359" y="238"/>
                  </a:lnTo>
                  <a:lnTo>
                    <a:pt x="340" y="221"/>
                  </a:lnTo>
                  <a:lnTo>
                    <a:pt x="322" y="205"/>
                  </a:lnTo>
                  <a:lnTo>
                    <a:pt x="285" y="169"/>
                  </a:lnTo>
                  <a:lnTo>
                    <a:pt x="248" y="133"/>
                  </a:lnTo>
                  <a:lnTo>
                    <a:pt x="212" y="98"/>
                  </a:lnTo>
                  <a:lnTo>
                    <a:pt x="178" y="65"/>
                  </a:lnTo>
                  <a:lnTo>
                    <a:pt x="161" y="50"/>
                  </a:lnTo>
                  <a:lnTo>
                    <a:pt x="145" y="37"/>
                  </a:lnTo>
                  <a:lnTo>
                    <a:pt x="130" y="26"/>
                  </a:lnTo>
                  <a:lnTo>
                    <a:pt x="115" y="16"/>
                  </a:lnTo>
                  <a:lnTo>
                    <a:pt x="101" y="9"/>
                  </a:lnTo>
                  <a:lnTo>
                    <a:pt x="88" y="3"/>
                  </a:lnTo>
                  <a:lnTo>
                    <a:pt x="76" y="0"/>
                  </a:lnTo>
                  <a:lnTo>
                    <a:pt x="64" y="0"/>
                  </a:lnTo>
                  <a:lnTo>
                    <a:pt x="53" y="3"/>
                  </a:lnTo>
                  <a:lnTo>
                    <a:pt x="44" y="10"/>
                  </a:lnTo>
                  <a:lnTo>
                    <a:pt x="36" y="19"/>
                  </a:lnTo>
                  <a:lnTo>
                    <a:pt x="28" y="34"/>
                  </a:lnTo>
                  <a:lnTo>
                    <a:pt x="23" y="51"/>
                  </a:lnTo>
                  <a:lnTo>
                    <a:pt x="17" y="73"/>
                  </a:lnTo>
                  <a:lnTo>
                    <a:pt x="14" y="100"/>
                  </a:lnTo>
                  <a:lnTo>
                    <a:pt x="12" y="130"/>
                  </a:lnTo>
                  <a:lnTo>
                    <a:pt x="11" y="158"/>
                  </a:lnTo>
                  <a:lnTo>
                    <a:pt x="8" y="184"/>
                  </a:lnTo>
                  <a:lnTo>
                    <a:pt x="6" y="207"/>
                  </a:lnTo>
                  <a:lnTo>
                    <a:pt x="4" y="229"/>
                  </a:lnTo>
                  <a:lnTo>
                    <a:pt x="3" y="251"/>
                  </a:lnTo>
                  <a:lnTo>
                    <a:pt x="1" y="273"/>
                  </a:lnTo>
                  <a:lnTo>
                    <a:pt x="0" y="298"/>
                  </a:lnTo>
                  <a:lnTo>
                    <a:pt x="0" y="32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2" name="Group 161"/>
          <p:cNvGrpSpPr/>
          <p:nvPr/>
        </p:nvGrpSpPr>
        <p:grpSpPr>
          <a:xfrm>
            <a:off x="5496135" y="1930465"/>
            <a:ext cx="470934" cy="482983"/>
            <a:chOff x="5808663" y="2025650"/>
            <a:chExt cx="744538" cy="763588"/>
          </a:xfrm>
        </p:grpSpPr>
        <p:sp>
          <p:nvSpPr>
            <p:cNvPr id="25" name="Freeform 22"/>
            <p:cNvSpPr>
              <a:spLocks noEditPoints="1"/>
            </p:cNvSpPr>
            <p:nvPr/>
          </p:nvSpPr>
          <p:spPr bwMode="auto">
            <a:xfrm>
              <a:off x="5808663" y="2025650"/>
              <a:ext cx="744538" cy="763588"/>
            </a:xfrm>
            <a:custGeom>
              <a:avLst/>
              <a:gdLst>
                <a:gd name="T0" fmla="*/ 170 w 1875"/>
                <a:gd name="T1" fmla="*/ 1818 h 1924"/>
                <a:gd name="T2" fmla="*/ 86 w 1875"/>
                <a:gd name="T3" fmla="*/ 1551 h 1924"/>
                <a:gd name="T4" fmla="*/ 97 w 1875"/>
                <a:gd name="T5" fmla="*/ 1291 h 1924"/>
                <a:gd name="T6" fmla="*/ 130 w 1875"/>
                <a:gd name="T7" fmla="*/ 993 h 1924"/>
                <a:gd name="T8" fmla="*/ 399 w 1875"/>
                <a:gd name="T9" fmla="*/ 954 h 1924"/>
                <a:gd name="T10" fmla="*/ 789 w 1875"/>
                <a:gd name="T11" fmla="*/ 946 h 1924"/>
                <a:gd name="T12" fmla="*/ 1254 w 1875"/>
                <a:gd name="T13" fmla="*/ 893 h 1924"/>
                <a:gd name="T14" fmla="*/ 1452 w 1875"/>
                <a:gd name="T15" fmla="*/ 1055 h 1924"/>
                <a:gd name="T16" fmla="*/ 1469 w 1875"/>
                <a:gd name="T17" fmla="*/ 1469 h 1924"/>
                <a:gd name="T18" fmla="*/ 1441 w 1875"/>
                <a:gd name="T19" fmla="*/ 1756 h 1924"/>
                <a:gd name="T20" fmla="*/ 1394 w 1875"/>
                <a:gd name="T21" fmla="*/ 1781 h 1924"/>
                <a:gd name="T22" fmla="*/ 1125 w 1875"/>
                <a:gd name="T23" fmla="*/ 1781 h 1924"/>
                <a:gd name="T24" fmla="*/ 616 w 1875"/>
                <a:gd name="T25" fmla="*/ 1828 h 1924"/>
                <a:gd name="T26" fmla="*/ 1117 w 1875"/>
                <a:gd name="T27" fmla="*/ 819 h 1924"/>
                <a:gd name="T28" fmla="*/ 1032 w 1875"/>
                <a:gd name="T29" fmla="*/ 498 h 1924"/>
                <a:gd name="T30" fmla="*/ 1052 w 1875"/>
                <a:gd name="T31" fmla="*/ 288 h 1924"/>
                <a:gd name="T32" fmla="*/ 1124 w 1875"/>
                <a:gd name="T33" fmla="*/ 179 h 1924"/>
                <a:gd name="T34" fmla="*/ 1289 w 1875"/>
                <a:gd name="T35" fmla="*/ 101 h 1924"/>
                <a:gd name="T36" fmla="*/ 1484 w 1875"/>
                <a:gd name="T37" fmla="*/ 90 h 1924"/>
                <a:gd name="T38" fmla="*/ 1655 w 1875"/>
                <a:gd name="T39" fmla="*/ 158 h 1924"/>
                <a:gd name="T40" fmla="*/ 1748 w 1875"/>
                <a:gd name="T41" fmla="*/ 296 h 1924"/>
                <a:gd name="T42" fmla="*/ 1781 w 1875"/>
                <a:gd name="T43" fmla="*/ 459 h 1924"/>
                <a:gd name="T44" fmla="*/ 1775 w 1875"/>
                <a:gd name="T45" fmla="*/ 874 h 1924"/>
                <a:gd name="T46" fmla="*/ 1640 w 1875"/>
                <a:gd name="T47" fmla="*/ 866 h 1924"/>
                <a:gd name="T48" fmla="*/ 1640 w 1875"/>
                <a:gd name="T49" fmla="*/ 701 h 1924"/>
                <a:gd name="T50" fmla="*/ 1623 w 1875"/>
                <a:gd name="T51" fmla="*/ 409 h 1924"/>
                <a:gd name="T52" fmla="*/ 1547 w 1875"/>
                <a:gd name="T53" fmla="*/ 310 h 1924"/>
                <a:gd name="T54" fmla="*/ 1383 w 1875"/>
                <a:gd name="T55" fmla="*/ 273 h 1924"/>
                <a:gd name="T56" fmla="*/ 1287 w 1875"/>
                <a:gd name="T57" fmla="*/ 310 h 1924"/>
                <a:gd name="T58" fmla="*/ 1198 w 1875"/>
                <a:gd name="T59" fmla="*/ 425 h 1924"/>
                <a:gd name="T60" fmla="*/ 1168 w 1875"/>
                <a:gd name="T61" fmla="*/ 624 h 1924"/>
                <a:gd name="T62" fmla="*/ 724 w 1875"/>
                <a:gd name="T63" fmla="*/ 860 h 1924"/>
                <a:gd name="T64" fmla="*/ 347 w 1875"/>
                <a:gd name="T65" fmla="*/ 865 h 1924"/>
                <a:gd name="T66" fmla="*/ 118 w 1875"/>
                <a:gd name="T67" fmla="*/ 813 h 1924"/>
                <a:gd name="T68" fmla="*/ 77 w 1875"/>
                <a:gd name="T69" fmla="*/ 832 h 1924"/>
                <a:gd name="T70" fmla="*/ 30 w 1875"/>
                <a:gd name="T71" fmla="*/ 1070 h 1924"/>
                <a:gd name="T72" fmla="*/ 5 w 1875"/>
                <a:gd name="T73" fmla="*/ 1520 h 1924"/>
                <a:gd name="T74" fmla="*/ 120 w 1875"/>
                <a:gd name="T75" fmla="*/ 1900 h 1924"/>
                <a:gd name="T76" fmla="*/ 350 w 1875"/>
                <a:gd name="T77" fmla="*/ 1924 h 1924"/>
                <a:gd name="T78" fmla="*/ 882 w 1875"/>
                <a:gd name="T79" fmla="*/ 1893 h 1924"/>
                <a:gd name="T80" fmla="*/ 1407 w 1875"/>
                <a:gd name="T81" fmla="*/ 1867 h 1924"/>
                <a:gd name="T82" fmla="*/ 1506 w 1875"/>
                <a:gd name="T83" fmla="*/ 1838 h 1924"/>
                <a:gd name="T84" fmla="*/ 1547 w 1875"/>
                <a:gd name="T85" fmla="*/ 1612 h 1924"/>
                <a:gd name="T86" fmla="*/ 1546 w 1875"/>
                <a:gd name="T87" fmla="*/ 1109 h 1924"/>
                <a:gd name="T88" fmla="*/ 1501 w 1875"/>
                <a:gd name="T89" fmla="*/ 868 h 1924"/>
                <a:gd name="T90" fmla="*/ 1249 w 1875"/>
                <a:gd name="T91" fmla="*/ 722 h 1924"/>
                <a:gd name="T92" fmla="*/ 1270 w 1875"/>
                <a:gd name="T93" fmla="*/ 487 h 1924"/>
                <a:gd name="T94" fmla="*/ 1329 w 1875"/>
                <a:gd name="T95" fmla="*/ 390 h 1924"/>
                <a:gd name="T96" fmla="*/ 1449 w 1875"/>
                <a:gd name="T97" fmla="*/ 360 h 1924"/>
                <a:gd name="T98" fmla="*/ 1533 w 1875"/>
                <a:gd name="T99" fmla="*/ 433 h 1924"/>
                <a:gd name="T100" fmla="*/ 1559 w 1875"/>
                <a:gd name="T101" fmla="*/ 601 h 1924"/>
                <a:gd name="T102" fmla="*/ 1543 w 1875"/>
                <a:gd name="T103" fmla="*/ 910 h 1924"/>
                <a:gd name="T104" fmla="*/ 1571 w 1875"/>
                <a:gd name="T105" fmla="*/ 950 h 1924"/>
                <a:gd name="T106" fmla="*/ 1723 w 1875"/>
                <a:gd name="T107" fmla="*/ 959 h 1924"/>
                <a:gd name="T108" fmla="*/ 1855 w 1875"/>
                <a:gd name="T109" fmla="*/ 913 h 1924"/>
                <a:gd name="T110" fmla="*/ 1870 w 1875"/>
                <a:gd name="T111" fmla="*/ 508 h 1924"/>
                <a:gd name="T112" fmla="*/ 1829 w 1875"/>
                <a:gd name="T113" fmla="*/ 273 h 1924"/>
                <a:gd name="T114" fmla="*/ 1750 w 1875"/>
                <a:gd name="T115" fmla="*/ 128 h 1924"/>
                <a:gd name="T116" fmla="*/ 1621 w 1875"/>
                <a:gd name="T117" fmla="*/ 34 h 1924"/>
                <a:gd name="T118" fmla="*/ 1386 w 1875"/>
                <a:gd name="T119" fmla="*/ 0 h 1924"/>
                <a:gd name="T120" fmla="*/ 1126 w 1875"/>
                <a:gd name="T121" fmla="*/ 69 h 1924"/>
                <a:gd name="T122" fmla="*/ 958 w 1875"/>
                <a:gd name="T123" fmla="*/ 290 h 1924"/>
                <a:gd name="T124" fmla="*/ 958 w 1875"/>
                <a:gd name="T125" fmla="*/ 639 h 1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5" h="1924">
                  <a:moveTo>
                    <a:pt x="368" y="1841"/>
                  </a:moveTo>
                  <a:lnTo>
                    <a:pt x="342" y="1841"/>
                  </a:lnTo>
                  <a:lnTo>
                    <a:pt x="318" y="1840"/>
                  </a:lnTo>
                  <a:lnTo>
                    <a:pt x="296" y="1838"/>
                  </a:lnTo>
                  <a:lnTo>
                    <a:pt x="275" y="1835"/>
                  </a:lnTo>
                  <a:lnTo>
                    <a:pt x="236" y="1831"/>
                  </a:lnTo>
                  <a:lnTo>
                    <a:pt x="201" y="1825"/>
                  </a:lnTo>
                  <a:lnTo>
                    <a:pt x="170" y="1818"/>
                  </a:lnTo>
                  <a:lnTo>
                    <a:pt x="141" y="1813"/>
                  </a:lnTo>
                  <a:lnTo>
                    <a:pt x="114" y="1807"/>
                  </a:lnTo>
                  <a:lnTo>
                    <a:pt x="86" y="1804"/>
                  </a:lnTo>
                  <a:lnTo>
                    <a:pt x="86" y="1738"/>
                  </a:lnTo>
                  <a:lnTo>
                    <a:pt x="86" y="1681"/>
                  </a:lnTo>
                  <a:lnTo>
                    <a:pt x="86" y="1631"/>
                  </a:lnTo>
                  <a:lnTo>
                    <a:pt x="86" y="1589"/>
                  </a:lnTo>
                  <a:lnTo>
                    <a:pt x="86" y="1551"/>
                  </a:lnTo>
                  <a:lnTo>
                    <a:pt x="86" y="1517"/>
                  </a:lnTo>
                  <a:lnTo>
                    <a:pt x="86" y="1487"/>
                  </a:lnTo>
                  <a:lnTo>
                    <a:pt x="87" y="1458"/>
                  </a:lnTo>
                  <a:lnTo>
                    <a:pt x="89" y="1428"/>
                  </a:lnTo>
                  <a:lnTo>
                    <a:pt x="90" y="1398"/>
                  </a:lnTo>
                  <a:lnTo>
                    <a:pt x="92" y="1367"/>
                  </a:lnTo>
                  <a:lnTo>
                    <a:pt x="94" y="1331"/>
                  </a:lnTo>
                  <a:lnTo>
                    <a:pt x="97" y="1291"/>
                  </a:lnTo>
                  <a:lnTo>
                    <a:pt x="102" y="1245"/>
                  </a:lnTo>
                  <a:lnTo>
                    <a:pt x="106" y="1192"/>
                  </a:lnTo>
                  <a:lnTo>
                    <a:pt x="111" y="1130"/>
                  </a:lnTo>
                  <a:lnTo>
                    <a:pt x="114" y="1102"/>
                  </a:lnTo>
                  <a:lnTo>
                    <a:pt x="118" y="1073"/>
                  </a:lnTo>
                  <a:lnTo>
                    <a:pt x="121" y="1046"/>
                  </a:lnTo>
                  <a:lnTo>
                    <a:pt x="125" y="1020"/>
                  </a:lnTo>
                  <a:lnTo>
                    <a:pt x="130" y="993"/>
                  </a:lnTo>
                  <a:lnTo>
                    <a:pt x="133" y="967"/>
                  </a:lnTo>
                  <a:lnTo>
                    <a:pt x="135" y="939"/>
                  </a:lnTo>
                  <a:lnTo>
                    <a:pt x="135" y="910"/>
                  </a:lnTo>
                  <a:lnTo>
                    <a:pt x="193" y="923"/>
                  </a:lnTo>
                  <a:lnTo>
                    <a:pt x="247" y="933"/>
                  </a:lnTo>
                  <a:lnTo>
                    <a:pt x="299" y="942"/>
                  </a:lnTo>
                  <a:lnTo>
                    <a:pt x="349" y="949"/>
                  </a:lnTo>
                  <a:lnTo>
                    <a:pt x="399" y="954"/>
                  </a:lnTo>
                  <a:lnTo>
                    <a:pt x="446" y="957"/>
                  </a:lnTo>
                  <a:lnTo>
                    <a:pt x="494" y="959"/>
                  </a:lnTo>
                  <a:lnTo>
                    <a:pt x="542" y="961"/>
                  </a:lnTo>
                  <a:lnTo>
                    <a:pt x="590" y="959"/>
                  </a:lnTo>
                  <a:lnTo>
                    <a:pt x="637" y="958"/>
                  </a:lnTo>
                  <a:lnTo>
                    <a:pt x="686" y="955"/>
                  </a:lnTo>
                  <a:lnTo>
                    <a:pt x="737" y="951"/>
                  </a:lnTo>
                  <a:lnTo>
                    <a:pt x="789" y="946"/>
                  </a:lnTo>
                  <a:lnTo>
                    <a:pt x="843" y="940"/>
                  </a:lnTo>
                  <a:lnTo>
                    <a:pt x="900" y="933"/>
                  </a:lnTo>
                  <a:lnTo>
                    <a:pt x="959" y="926"/>
                  </a:lnTo>
                  <a:lnTo>
                    <a:pt x="1014" y="919"/>
                  </a:lnTo>
                  <a:lnTo>
                    <a:pt x="1071" y="912"/>
                  </a:lnTo>
                  <a:lnTo>
                    <a:pt x="1132" y="905"/>
                  </a:lnTo>
                  <a:lnTo>
                    <a:pt x="1193" y="899"/>
                  </a:lnTo>
                  <a:lnTo>
                    <a:pt x="1254" y="893"/>
                  </a:lnTo>
                  <a:lnTo>
                    <a:pt x="1313" y="889"/>
                  </a:lnTo>
                  <a:lnTo>
                    <a:pt x="1369" y="887"/>
                  </a:lnTo>
                  <a:lnTo>
                    <a:pt x="1420" y="886"/>
                  </a:lnTo>
                  <a:lnTo>
                    <a:pt x="1428" y="921"/>
                  </a:lnTo>
                  <a:lnTo>
                    <a:pt x="1436" y="955"/>
                  </a:lnTo>
                  <a:lnTo>
                    <a:pt x="1442" y="990"/>
                  </a:lnTo>
                  <a:lnTo>
                    <a:pt x="1447" y="1022"/>
                  </a:lnTo>
                  <a:lnTo>
                    <a:pt x="1452" y="1055"/>
                  </a:lnTo>
                  <a:lnTo>
                    <a:pt x="1456" y="1089"/>
                  </a:lnTo>
                  <a:lnTo>
                    <a:pt x="1459" y="1121"/>
                  </a:lnTo>
                  <a:lnTo>
                    <a:pt x="1462" y="1154"/>
                  </a:lnTo>
                  <a:lnTo>
                    <a:pt x="1466" y="1220"/>
                  </a:lnTo>
                  <a:lnTo>
                    <a:pt x="1468" y="1288"/>
                  </a:lnTo>
                  <a:lnTo>
                    <a:pt x="1469" y="1360"/>
                  </a:lnTo>
                  <a:lnTo>
                    <a:pt x="1469" y="1437"/>
                  </a:lnTo>
                  <a:lnTo>
                    <a:pt x="1469" y="1469"/>
                  </a:lnTo>
                  <a:lnTo>
                    <a:pt x="1467" y="1513"/>
                  </a:lnTo>
                  <a:lnTo>
                    <a:pt x="1465" y="1564"/>
                  </a:lnTo>
                  <a:lnTo>
                    <a:pt x="1462" y="1617"/>
                  </a:lnTo>
                  <a:lnTo>
                    <a:pt x="1456" y="1669"/>
                  </a:lnTo>
                  <a:lnTo>
                    <a:pt x="1450" y="1715"/>
                  </a:lnTo>
                  <a:lnTo>
                    <a:pt x="1446" y="1733"/>
                  </a:lnTo>
                  <a:lnTo>
                    <a:pt x="1442" y="1750"/>
                  </a:lnTo>
                  <a:lnTo>
                    <a:pt x="1441" y="1756"/>
                  </a:lnTo>
                  <a:lnTo>
                    <a:pt x="1439" y="1761"/>
                  </a:lnTo>
                  <a:lnTo>
                    <a:pt x="1436" y="1765"/>
                  </a:lnTo>
                  <a:lnTo>
                    <a:pt x="1433" y="1768"/>
                  </a:lnTo>
                  <a:lnTo>
                    <a:pt x="1430" y="1771"/>
                  </a:lnTo>
                  <a:lnTo>
                    <a:pt x="1425" y="1774"/>
                  </a:lnTo>
                  <a:lnTo>
                    <a:pt x="1419" y="1776"/>
                  </a:lnTo>
                  <a:lnTo>
                    <a:pt x="1412" y="1778"/>
                  </a:lnTo>
                  <a:lnTo>
                    <a:pt x="1394" y="1781"/>
                  </a:lnTo>
                  <a:lnTo>
                    <a:pt x="1373" y="1782"/>
                  </a:lnTo>
                  <a:lnTo>
                    <a:pt x="1349" y="1784"/>
                  </a:lnTo>
                  <a:lnTo>
                    <a:pt x="1323" y="1784"/>
                  </a:lnTo>
                  <a:lnTo>
                    <a:pt x="1295" y="1784"/>
                  </a:lnTo>
                  <a:lnTo>
                    <a:pt x="1265" y="1784"/>
                  </a:lnTo>
                  <a:lnTo>
                    <a:pt x="1207" y="1782"/>
                  </a:lnTo>
                  <a:lnTo>
                    <a:pt x="1151" y="1781"/>
                  </a:lnTo>
                  <a:lnTo>
                    <a:pt x="1125" y="1781"/>
                  </a:lnTo>
                  <a:lnTo>
                    <a:pt x="1104" y="1781"/>
                  </a:lnTo>
                  <a:lnTo>
                    <a:pt x="1084" y="1781"/>
                  </a:lnTo>
                  <a:lnTo>
                    <a:pt x="1069" y="1783"/>
                  </a:lnTo>
                  <a:lnTo>
                    <a:pt x="1005" y="1791"/>
                  </a:lnTo>
                  <a:lnTo>
                    <a:pt x="921" y="1800"/>
                  </a:lnTo>
                  <a:lnTo>
                    <a:pt x="824" y="1809"/>
                  </a:lnTo>
                  <a:lnTo>
                    <a:pt x="720" y="1819"/>
                  </a:lnTo>
                  <a:lnTo>
                    <a:pt x="616" y="1828"/>
                  </a:lnTo>
                  <a:lnTo>
                    <a:pt x="518" y="1834"/>
                  </a:lnTo>
                  <a:lnTo>
                    <a:pt x="433" y="1839"/>
                  </a:lnTo>
                  <a:lnTo>
                    <a:pt x="368" y="1841"/>
                  </a:lnTo>
                  <a:close/>
                  <a:moveTo>
                    <a:pt x="1163" y="812"/>
                  </a:moveTo>
                  <a:lnTo>
                    <a:pt x="1147" y="814"/>
                  </a:lnTo>
                  <a:lnTo>
                    <a:pt x="1135" y="816"/>
                  </a:lnTo>
                  <a:lnTo>
                    <a:pt x="1125" y="818"/>
                  </a:lnTo>
                  <a:lnTo>
                    <a:pt x="1117" y="819"/>
                  </a:lnTo>
                  <a:lnTo>
                    <a:pt x="1106" y="822"/>
                  </a:lnTo>
                  <a:lnTo>
                    <a:pt x="1092" y="823"/>
                  </a:lnTo>
                  <a:lnTo>
                    <a:pt x="1071" y="824"/>
                  </a:lnTo>
                  <a:lnTo>
                    <a:pt x="1041" y="825"/>
                  </a:lnTo>
                  <a:lnTo>
                    <a:pt x="1040" y="747"/>
                  </a:lnTo>
                  <a:lnTo>
                    <a:pt x="1038" y="665"/>
                  </a:lnTo>
                  <a:lnTo>
                    <a:pt x="1034" y="581"/>
                  </a:lnTo>
                  <a:lnTo>
                    <a:pt x="1032" y="498"/>
                  </a:lnTo>
                  <a:lnTo>
                    <a:pt x="1033" y="458"/>
                  </a:lnTo>
                  <a:lnTo>
                    <a:pt x="1034" y="419"/>
                  </a:lnTo>
                  <a:lnTo>
                    <a:pt x="1036" y="382"/>
                  </a:lnTo>
                  <a:lnTo>
                    <a:pt x="1040" y="348"/>
                  </a:lnTo>
                  <a:lnTo>
                    <a:pt x="1042" y="332"/>
                  </a:lnTo>
                  <a:lnTo>
                    <a:pt x="1045" y="316"/>
                  </a:lnTo>
                  <a:lnTo>
                    <a:pt x="1047" y="302"/>
                  </a:lnTo>
                  <a:lnTo>
                    <a:pt x="1052" y="288"/>
                  </a:lnTo>
                  <a:lnTo>
                    <a:pt x="1055" y="275"/>
                  </a:lnTo>
                  <a:lnTo>
                    <a:pt x="1060" y="263"/>
                  </a:lnTo>
                  <a:lnTo>
                    <a:pt x="1065" y="252"/>
                  </a:lnTo>
                  <a:lnTo>
                    <a:pt x="1070" y="241"/>
                  </a:lnTo>
                  <a:lnTo>
                    <a:pt x="1081" y="225"/>
                  </a:lnTo>
                  <a:lnTo>
                    <a:pt x="1094" y="208"/>
                  </a:lnTo>
                  <a:lnTo>
                    <a:pt x="1108" y="193"/>
                  </a:lnTo>
                  <a:lnTo>
                    <a:pt x="1124" y="179"/>
                  </a:lnTo>
                  <a:lnTo>
                    <a:pt x="1142" y="166"/>
                  </a:lnTo>
                  <a:lnTo>
                    <a:pt x="1160" y="154"/>
                  </a:lnTo>
                  <a:lnTo>
                    <a:pt x="1180" y="143"/>
                  </a:lnTo>
                  <a:lnTo>
                    <a:pt x="1199" y="132"/>
                  </a:lnTo>
                  <a:lnTo>
                    <a:pt x="1221" y="123"/>
                  </a:lnTo>
                  <a:lnTo>
                    <a:pt x="1242" y="115"/>
                  </a:lnTo>
                  <a:lnTo>
                    <a:pt x="1266" y="107"/>
                  </a:lnTo>
                  <a:lnTo>
                    <a:pt x="1289" y="101"/>
                  </a:lnTo>
                  <a:lnTo>
                    <a:pt x="1313" y="95"/>
                  </a:lnTo>
                  <a:lnTo>
                    <a:pt x="1337" y="91"/>
                  </a:lnTo>
                  <a:lnTo>
                    <a:pt x="1362" y="89"/>
                  </a:lnTo>
                  <a:lnTo>
                    <a:pt x="1387" y="87"/>
                  </a:lnTo>
                  <a:lnTo>
                    <a:pt x="1412" y="86"/>
                  </a:lnTo>
                  <a:lnTo>
                    <a:pt x="1436" y="87"/>
                  </a:lnTo>
                  <a:lnTo>
                    <a:pt x="1460" y="88"/>
                  </a:lnTo>
                  <a:lnTo>
                    <a:pt x="1484" y="90"/>
                  </a:lnTo>
                  <a:lnTo>
                    <a:pt x="1508" y="94"/>
                  </a:lnTo>
                  <a:lnTo>
                    <a:pt x="1532" y="100"/>
                  </a:lnTo>
                  <a:lnTo>
                    <a:pt x="1554" y="106"/>
                  </a:lnTo>
                  <a:lnTo>
                    <a:pt x="1577" y="114"/>
                  </a:lnTo>
                  <a:lnTo>
                    <a:pt x="1597" y="123"/>
                  </a:lnTo>
                  <a:lnTo>
                    <a:pt x="1618" y="133"/>
                  </a:lnTo>
                  <a:lnTo>
                    <a:pt x="1637" y="145"/>
                  </a:lnTo>
                  <a:lnTo>
                    <a:pt x="1655" y="158"/>
                  </a:lnTo>
                  <a:lnTo>
                    <a:pt x="1672" y="173"/>
                  </a:lnTo>
                  <a:lnTo>
                    <a:pt x="1687" y="189"/>
                  </a:lnTo>
                  <a:lnTo>
                    <a:pt x="1701" y="206"/>
                  </a:lnTo>
                  <a:lnTo>
                    <a:pt x="1714" y="225"/>
                  </a:lnTo>
                  <a:lnTo>
                    <a:pt x="1724" y="242"/>
                  </a:lnTo>
                  <a:lnTo>
                    <a:pt x="1733" y="259"/>
                  </a:lnTo>
                  <a:lnTo>
                    <a:pt x="1740" y="278"/>
                  </a:lnTo>
                  <a:lnTo>
                    <a:pt x="1748" y="296"/>
                  </a:lnTo>
                  <a:lnTo>
                    <a:pt x="1754" y="316"/>
                  </a:lnTo>
                  <a:lnTo>
                    <a:pt x="1760" y="335"/>
                  </a:lnTo>
                  <a:lnTo>
                    <a:pt x="1765" y="355"/>
                  </a:lnTo>
                  <a:lnTo>
                    <a:pt x="1770" y="375"/>
                  </a:lnTo>
                  <a:lnTo>
                    <a:pt x="1773" y="395"/>
                  </a:lnTo>
                  <a:lnTo>
                    <a:pt x="1776" y="417"/>
                  </a:lnTo>
                  <a:lnTo>
                    <a:pt x="1779" y="437"/>
                  </a:lnTo>
                  <a:lnTo>
                    <a:pt x="1781" y="459"/>
                  </a:lnTo>
                  <a:lnTo>
                    <a:pt x="1784" y="501"/>
                  </a:lnTo>
                  <a:lnTo>
                    <a:pt x="1786" y="545"/>
                  </a:lnTo>
                  <a:lnTo>
                    <a:pt x="1786" y="588"/>
                  </a:lnTo>
                  <a:lnTo>
                    <a:pt x="1785" y="632"/>
                  </a:lnTo>
                  <a:lnTo>
                    <a:pt x="1783" y="675"/>
                  </a:lnTo>
                  <a:lnTo>
                    <a:pt x="1781" y="717"/>
                  </a:lnTo>
                  <a:lnTo>
                    <a:pt x="1777" y="798"/>
                  </a:lnTo>
                  <a:lnTo>
                    <a:pt x="1775" y="874"/>
                  </a:lnTo>
                  <a:lnTo>
                    <a:pt x="1720" y="875"/>
                  </a:lnTo>
                  <a:lnTo>
                    <a:pt x="1681" y="876"/>
                  </a:lnTo>
                  <a:lnTo>
                    <a:pt x="1665" y="876"/>
                  </a:lnTo>
                  <a:lnTo>
                    <a:pt x="1655" y="875"/>
                  </a:lnTo>
                  <a:lnTo>
                    <a:pt x="1650" y="873"/>
                  </a:lnTo>
                  <a:lnTo>
                    <a:pt x="1646" y="872"/>
                  </a:lnTo>
                  <a:lnTo>
                    <a:pt x="1643" y="869"/>
                  </a:lnTo>
                  <a:lnTo>
                    <a:pt x="1640" y="866"/>
                  </a:lnTo>
                  <a:lnTo>
                    <a:pt x="1638" y="863"/>
                  </a:lnTo>
                  <a:lnTo>
                    <a:pt x="1636" y="859"/>
                  </a:lnTo>
                  <a:lnTo>
                    <a:pt x="1635" y="854"/>
                  </a:lnTo>
                  <a:lnTo>
                    <a:pt x="1635" y="848"/>
                  </a:lnTo>
                  <a:lnTo>
                    <a:pt x="1634" y="835"/>
                  </a:lnTo>
                  <a:lnTo>
                    <a:pt x="1634" y="817"/>
                  </a:lnTo>
                  <a:lnTo>
                    <a:pt x="1637" y="770"/>
                  </a:lnTo>
                  <a:lnTo>
                    <a:pt x="1640" y="701"/>
                  </a:lnTo>
                  <a:lnTo>
                    <a:pt x="1643" y="623"/>
                  </a:lnTo>
                  <a:lnTo>
                    <a:pt x="1644" y="546"/>
                  </a:lnTo>
                  <a:lnTo>
                    <a:pt x="1642" y="509"/>
                  </a:lnTo>
                  <a:lnTo>
                    <a:pt x="1638" y="474"/>
                  </a:lnTo>
                  <a:lnTo>
                    <a:pt x="1636" y="457"/>
                  </a:lnTo>
                  <a:lnTo>
                    <a:pt x="1633" y="441"/>
                  </a:lnTo>
                  <a:lnTo>
                    <a:pt x="1629" y="424"/>
                  </a:lnTo>
                  <a:lnTo>
                    <a:pt x="1623" y="409"/>
                  </a:lnTo>
                  <a:lnTo>
                    <a:pt x="1618" y="394"/>
                  </a:lnTo>
                  <a:lnTo>
                    <a:pt x="1611" y="380"/>
                  </a:lnTo>
                  <a:lnTo>
                    <a:pt x="1603" y="366"/>
                  </a:lnTo>
                  <a:lnTo>
                    <a:pt x="1594" y="354"/>
                  </a:lnTo>
                  <a:lnTo>
                    <a:pt x="1584" y="342"/>
                  </a:lnTo>
                  <a:lnTo>
                    <a:pt x="1573" y="330"/>
                  </a:lnTo>
                  <a:lnTo>
                    <a:pt x="1561" y="320"/>
                  </a:lnTo>
                  <a:lnTo>
                    <a:pt x="1547" y="310"/>
                  </a:lnTo>
                  <a:lnTo>
                    <a:pt x="1532" y="303"/>
                  </a:lnTo>
                  <a:lnTo>
                    <a:pt x="1516" y="295"/>
                  </a:lnTo>
                  <a:lnTo>
                    <a:pt x="1498" y="289"/>
                  </a:lnTo>
                  <a:lnTo>
                    <a:pt x="1479" y="283"/>
                  </a:lnTo>
                  <a:lnTo>
                    <a:pt x="1457" y="279"/>
                  </a:lnTo>
                  <a:lnTo>
                    <a:pt x="1434" y="276"/>
                  </a:lnTo>
                  <a:lnTo>
                    <a:pt x="1411" y="273"/>
                  </a:lnTo>
                  <a:lnTo>
                    <a:pt x="1383" y="273"/>
                  </a:lnTo>
                  <a:lnTo>
                    <a:pt x="1375" y="273"/>
                  </a:lnTo>
                  <a:lnTo>
                    <a:pt x="1366" y="275"/>
                  </a:lnTo>
                  <a:lnTo>
                    <a:pt x="1357" y="276"/>
                  </a:lnTo>
                  <a:lnTo>
                    <a:pt x="1350" y="278"/>
                  </a:lnTo>
                  <a:lnTo>
                    <a:pt x="1332" y="283"/>
                  </a:lnTo>
                  <a:lnTo>
                    <a:pt x="1317" y="291"/>
                  </a:lnTo>
                  <a:lnTo>
                    <a:pt x="1301" y="300"/>
                  </a:lnTo>
                  <a:lnTo>
                    <a:pt x="1287" y="310"/>
                  </a:lnTo>
                  <a:lnTo>
                    <a:pt x="1272" y="322"/>
                  </a:lnTo>
                  <a:lnTo>
                    <a:pt x="1259" y="335"/>
                  </a:lnTo>
                  <a:lnTo>
                    <a:pt x="1247" y="349"/>
                  </a:lnTo>
                  <a:lnTo>
                    <a:pt x="1235" y="364"/>
                  </a:lnTo>
                  <a:lnTo>
                    <a:pt x="1224" y="379"/>
                  </a:lnTo>
                  <a:lnTo>
                    <a:pt x="1214" y="394"/>
                  </a:lnTo>
                  <a:lnTo>
                    <a:pt x="1206" y="410"/>
                  </a:lnTo>
                  <a:lnTo>
                    <a:pt x="1198" y="425"/>
                  </a:lnTo>
                  <a:lnTo>
                    <a:pt x="1193" y="441"/>
                  </a:lnTo>
                  <a:lnTo>
                    <a:pt x="1187" y="456"/>
                  </a:lnTo>
                  <a:lnTo>
                    <a:pt x="1184" y="472"/>
                  </a:lnTo>
                  <a:lnTo>
                    <a:pt x="1180" y="489"/>
                  </a:lnTo>
                  <a:lnTo>
                    <a:pt x="1177" y="508"/>
                  </a:lnTo>
                  <a:lnTo>
                    <a:pt x="1174" y="530"/>
                  </a:lnTo>
                  <a:lnTo>
                    <a:pt x="1170" y="575"/>
                  </a:lnTo>
                  <a:lnTo>
                    <a:pt x="1168" y="624"/>
                  </a:lnTo>
                  <a:lnTo>
                    <a:pt x="1165" y="674"/>
                  </a:lnTo>
                  <a:lnTo>
                    <a:pt x="1164" y="724"/>
                  </a:lnTo>
                  <a:lnTo>
                    <a:pt x="1163" y="771"/>
                  </a:lnTo>
                  <a:lnTo>
                    <a:pt x="1163" y="812"/>
                  </a:lnTo>
                  <a:close/>
                  <a:moveTo>
                    <a:pt x="955" y="837"/>
                  </a:moveTo>
                  <a:lnTo>
                    <a:pt x="864" y="846"/>
                  </a:lnTo>
                  <a:lnTo>
                    <a:pt x="772" y="855"/>
                  </a:lnTo>
                  <a:lnTo>
                    <a:pt x="724" y="860"/>
                  </a:lnTo>
                  <a:lnTo>
                    <a:pt x="677" y="864"/>
                  </a:lnTo>
                  <a:lnTo>
                    <a:pt x="631" y="867"/>
                  </a:lnTo>
                  <a:lnTo>
                    <a:pt x="583" y="870"/>
                  </a:lnTo>
                  <a:lnTo>
                    <a:pt x="536" y="872"/>
                  </a:lnTo>
                  <a:lnTo>
                    <a:pt x="489" y="873"/>
                  </a:lnTo>
                  <a:lnTo>
                    <a:pt x="441" y="872"/>
                  </a:lnTo>
                  <a:lnTo>
                    <a:pt x="394" y="869"/>
                  </a:lnTo>
                  <a:lnTo>
                    <a:pt x="347" y="865"/>
                  </a:lnTo>
                  <a:lnTo>
                    <a:pt x="300" y="859"/>
                  </a:lnTo>
                  <a:lnTo>
                    <a:pt x="276" y="855"/>
                  </a:lnTo>
                  <a:lnTo>
                    <a:pt x="253" y="851"/>
                  </a:lnTo>
                  <a:lnTo>
                    <a:pt x="230" y="846"/>
                  </a:lnTo>
                  <a:lnTo>
                    <a:pt x="207" y="839"/>
                  </a:lnTo>
                  <a:lnTo>
                    <a:pt x="163" y="826"/>
                  </a:lnTo>
                  <a:lnTo>
                    <a:pt x="131" y="816"/>
                  </a:lnTo>
                  <a:lnTo>
                    <a:pt x="118" y="813"/>
                  </a:lnTo>
                  <a:lnTo>
                    <a:pt x="107" y="812"/>
                  </a:lnTo>
                  <a:lnTo>
                    <a:pt x="102" y="812"/>
                  </a:lnTo>
                  <a:lnTo>
                    <a:pt x="96" y="813"/>
                  </a:lnTo>
                  <a:lnTo>
                    <a:pt x="92" y="815"/>
                  </a:lnTo>
                  <a:lnTo>
                    <a:pt x="87" y="818"/>
                  </a:lnTo>
                  <a:lnTo>
                    <a:pt x="84" y="822"/>
                  </a:lnTo>
                  <a:lnTo>
                    <a:pt x="80" y="826"/>
                  </a:lnTo>
                  <a:lnTo>
                    <a:pt x="77" y="832"/>
                  </a:lnTo>
                  <a:lnTo>
                    <a:pt x="73" y="839"/>
                  </a:lnTo>
                  <a:lnTo>
                    <a:pt x="67" y="856"/>
                  </a:lnTo>
                  <a:lnTo>
                    <a:pt x="61" y="878"/>
                  </a:lnTo>
                  <a:lnTo>
                    <a:pt x="55" y="906"/>
                  </a:lnTo>
                  <a:lnTo>
                    <a:pt x="50" y="941"/>
                  </a:lnTo>
                  <a:lnTo>
                    <a:pt x="43" y="982"/>
                  </a:lnTo>
                  <a:lnTo>
                    <a:pt x="35" y="1030"/>
                  </a:lnTo>
                  <a:lnTo>
                    <a:pt x="30" y="1070"/>
                  </a:lnTo>
                  <a:lnTo>
                    <a:pt x="26" y="1109"/>
                  </a:lnTo>
                  <a:lnTo>
                    <a:pt x="22" y="1147"/>
                  </a:lnTo>
                  <a:lnTo>
                    <a:pt x="19" y="1184"/>
                  </a:lnTo>
                  <a:lnTo>
                    <a:pt x="15" y="1256"/>
                  </a:lnTo>
                  <a:lnTo>
                    <a:pt x="12" y="1324"/>
                  </a:lnTo>
                  <a:lnTo>
                    <a:pt x="9" y="1390"/>
                  </a:lnTo>
                  <a:lnTo>
                    <a:pt x="7" y="1456"/>
                  </a:lnTo>
                  <a:lnTo>
                    <a:pt x="5" y="1520"/>
                  </a:lnTo>
                  <a:lnTo>
                    <a:pt x="0" y="1584"/>
                  </a:lnTo>
                  <a:lnTo>
                    <a:pt x="34" y="1869"/>
                  </a:lnTo>
                  <a:lnTo>
                    <a:pt x="45" y="1877"/>
                  </a:lnTo>
                  <a:lnTo>
                    <a:pt x="55" y="1881"/>
                  </a:lnTo>
                  <a:lnTo>
                    <a:pt x="66" y="1884"/>
                  </a:lnTo>
                  <a:lnTo>
                    <a:pt x="77" y="1888"/>
                  </a:lnTo>
                  <a:lnTo>
                    <a:pt x="97" y="1894"/>
                  </a:lnTo>
                  <a:lnTo>
                    <a:pt x="120" y="1900"/>
                  </a:lnTo>
                  <a:lnTo>
                    <a:pt x="144" y="1905"/>
                  </a:lnTo>
                  <a:lnTo>
                    <a:pt x="166" y="1909"/>
                  </a:lnTo>
                  <a:lnTo>
                    <a:pt x="193" y="1914"/>
                  </a:lnTo>
                  <a:lnTo>
                    <a:pt x="222" y="1917"/>
                  </a:lnTo>
                  <a:lnTo>
                    <a:pt x="252" y="1920"/>
                  </a:lnTo>
                  <a:lnTo>
                    <a:pt x="284" y="1922"/>
                  </a:lnTo>
                  <a:lnTo>
                    <a:pt x="316" y="1923"/>
                  </a:lnTo>
                  <a:lnTo>
                    <a:pt x="350" y="1924"/>
                  </a:lnTo>
                  <a:lnTo>
                    <a:pt x="384" y="1924"/>
                  </a:lnTo>
                  <a:lnTo>
                    <a:pt x="418" y="1924"/>
                  </a:lnTo>
                  <a:lnTo>
                    <a:pt x="490" y="1922"/>
                  </a:lnTo>
                  <a:lnTo>
                    <a:pt x="565" y="1918"/>
                  </a:lnTo>
                  <a:lnTo>
                    <a:pt x="642" y="1913"/>
                  </a:lnTo>
                  <a:lnTo>
                    <a:pt x="721" y="1907"/>
                  </a:lnTo>
                  <a:lnTo>
                    <a:pt x="801" y="1900"/>
                  </a:lnTo>
                  <a:lnTo>
                    <a:pt x="882" y="1893"/>
                  </a:lnTo>
                  <a:lnTo>
                    <a:pt x="964" y="1887"/>
                  </a:lnTo>
                  <a:lnTo>
                    <a:pt x="1046" y="1880"/>
                  </a:lnTo>
                  <a:lnTo>
                    <a:pt x="1129" y="1873"/>
                  </a:lnTo>
                  <a:lnTo>
                    <a:pt x="1211" y="1869"/>
                  </a:lnTo>
                  <a:lnTo>
                    <a:pt x="1291" y="1866"/>
                  </a:lnTo>
                  <a:lnTo>
                    <a:pt x="1372" y="1865"/>
                  </a:lnTo>
                  <a:lnTo>
                    <a:pt x="1392" y="1866"/>
                  </a:lnTo>
                  <a:lnTo>
                    <a:pt x="1407" y="1867"/>
                  </a:lnTo>
                  <a:lnTo>
                    <a:pt x="1419" y="1869"/>
                  </a:lnTo>
                  <a:lnTo>
                    <a:pt x="1429" y="1871"/>
                  </a:lnTo>
                  <a:lnTo>
                    <a:pt x="1439" y="1873"/>
                  </a:lnTo>
                  <a:lnTo>
                    <a:pt x="1450" y="1876"/>
                  </a:lnTo>
                  <a:lnTo>
                    <a:pt x="1464" y="1877"/>
                  </a:lnTo>
                  <a:lnTo>
                    <a:pt x="1482" y="1878"/>
                  </a:lnTo>
                  <a:lnTo>
                    <a:pt x="1495" y="1856"/>
                  </a:lnTo>
                  <a:lnTo>
                    <a:pt x="1506" y="1838"/>
                  </a:lnTo>
                  <a:lnTo>
                    <a:pt x="1514" y="1819"/>
                  </a:lnTo>
                  <a:lnTo>
                    <a:pt x="1520" y="1801"/>
                  </a:lnTo>
                  <a:lnTo>
                    <a:pt x="1526" y="1781"/>
                  </a:lnTo>
                  <a:lnTo>
                    <a:pt x="1530" y="1760"/>
                  </a:lnTo>
                  <a:lnTo>
                    <a:pt x="1533" y="1732"/>
                  </a:lnTo>
                  <a:lnTo>
                    <a:pt x="1537" y="1701"/>
                  </a:lnTo>
                  <a:lnTo>
                    <a:pt x="1543" y="1662"/>
                  </a:lnTo>
                  <a:lnTo>
                    <a:pt x="1547" y="1612"/>
                  </a:lnTo>
                  <a:lnTo>
                    <a:pt x="1550" y="1552"/>
                  </a:lnTo>
                  <a:lnTo>
                    <a:pt x="1554" y="1486"/>
                  </a:lnTo>
                  <a:lnTo>
                    <a:pt x="1555" y="1414"/>
                  </a:lnTo>
                  <a:lnTo>
                    <a:pt x="1555" y="1338"/>
                  </a:lnTo>
                  <a:lnTo>
                    <a:pt x="1554" y="1261"/>
                  </a:lnTo>
                  <a:lnTo>
                    <a:pt x="1552" y="1184"/>
                  </a:lnTo>
                  <a:lnTo>
                    <a:pt x="1548" y="1146"/>
                  </a:lnTo>
                  <a:lnTo>
                    <a:pt x="1546" y="1109"/>
                  </a:lnTo>
                  <a:lnTo>
                    <a:pt x="1543" y="1073"/>
                  </a:lnTo>
                  <a:lnTo>
                    <a:pt x="1539" y="1039"/>
                  </a:lnTo>
                  <a:lnTo>
                    <a:pt x="1534" y="1005"/>
                  </a:lnTo>
                  <a:lnTo>
                    <a:pt x="1529" y="974"/>
                  </a:lnTo>
                  <a:lnTo>
                    <a:pt x="1522" y="943"/>
                  </a:lnTo>
                  <a:lnTo>
                    <a:pt x="1516" y="916"/>
                  </a:lnTo>
                  <a:lnTo>
                    <a:pt x="1508" y="891"/>
                  </a:lnTo>
                  <a:lnTo>
                    <a:pt x="1501" y="868"/>
                  </a:lnTo>
                  <a:lnTo>
                    <a:pt x="1491" y="848"/>
                  </a:lnTo>
                  <a:lnTo>
                    <a:pt x="1481" y="831"/>
                  </a:lnTo>
                  <a:lnTo>
                    <a:pt x="1470" y="818"/>
                  </a:lnTo>
                  <a:lnTo>
                    <a:pt x="1459" y="808"/>
                  </a:lnTo>
                  <a:lnTo>
                    <a:pt x="1446" y="802"/>
                  </a:lnTo>
                  <a:lnTo>
                    <a:pt x="1432" y="800"/>
                  </a:lnTo>
                  <a:lnTo>
                    <a:pt x="1249" y="800"/>
                  </a:lnTo>
                  <a:lnTo>
                    <a:pt x="1249" y="722"/>
                  </a:lnTo>
                  <a:lnTo>
                    <a:pt x="1249" y="645"/>
                  </a:lnTo>
                  <a:lnTo>
                    <a:pt x="1251" y="607"/>
                  </a:lnTo>
                  <a:lnTo>
                    <a:pt x="1254" y="570"/>
                  </a:lnTo>
                  <a:lnTo>
                    <a:pt x="1255" y="552"/>
                  </a:lnTo>
                  <a:lnTo>
                    <a:pt x="1259" y="535"/>
                  </a:lnTo>
                  <a:lnTo>
                    <a:pt x="1262" y="519"/>
                  </a:lnTo>
                  <a:lnTo>
                    <a:pt x="1265" y="502"/>
                  </a:lnTo>
                  <a:lnTo>
                    <a:pt x="1270" y="487"/>
                  </a:lnTo>
                  <a:lnTo>
                    <a:pt x="1274" y="472"/>
                  </a:lnTo>
                  <a:lnTo>
                    <a:pt x="1279" y="458"/>
                  </a:lnTo>
                  <a:lnTo>
                    <a:pt x="1286" y="444"/>
                  </a:lnTo>
                  <a:lnTo>
                    <a:pt x="1292" y="432"/>
                  </a:lnTo>
                  <a:lnTo>
                    <a:pt x="1300" y="420"/>
                  </a:lnTo>
                  <a:lnTo>
                    <a:pt x="1309" y="409"/>
                  </a:lnTo>
                  <a:lnTo>
                    <a:pt x="1318" y="399"/>
                  </a:lnTo>
                  <a:lnTo>
                    <a:pt x="1329" y="390"/>
                  </a:lnTo>
                  <a:lnTo>
                    <a:pt x="1340" y="382"/>
                  </a:lnTo>
                  <a:lnTo>
                    <a:pt x="1353" y="375"/>
                  </a:lnTo>
                  <a:lnTo>
                    <a:pt x="1367" y="369"/>
                  </a:lnTo>
                  <a:lnTo>
                    <a:pt x="1381" y="365"/>
                  </a:lnTo>
                  <a:lnTo>
                    <a:pt x="1398" y="361"/>
                  </a:lnTo>
                  <a:lnTo>
                    <a:pt x="1415" y="359"/>
                  </a:lnTo>
                  <a:lnTo>
                    <a:pt x="1432" y="359"/>
                  </a:lnTo>
                  <a:lnTo>
                    <a:pt x="1449" y="360"/>
                  </a:lnTo>
                  <a:lnTo>
                    <a:pt x="1463" y="364"/>
                  </a:lnTo>
                  <a:lnTo>
                    <a:pt x="1477" y="368"/>
                  </a:lnTo>
                  <a:lnTo>
                    <a:pt x="1489" y="375"/>
                  </a:lnTo>
                  <a:lnTo>
                    <a:pt x="1500" y="384"/>
                  </a:lnTo>
                  <a:lnTo>
                    <a:pt x="1509" y="394"/>
                  </a:lnTo>
                  <a:lnTo>
                    <a:pt x="1518" y="406"/>
                  </a:lnTo>
                  <a:lnTo>
                    <a:pt x="1526" y="419"/>
                  </a:lnTo>
                  <a:lnTo>
                    <a:pt x="1533" y="433"/>
                  </a:lnTo>
                  <a:lnTo>
                    <a:pt x="1539" y="448"/>
                  </a:lnTo>
                  <a:lnTo>
                    <a:pt x="1544" y="466"/>
                  </a:lnTo>
                  <a:lnTo>
                    <a:pt x="1548" y="483"/>
                  </a:lnTo>
                  <a:lnTo>
                    <a:pt x="1552" y="501"/>
                  </a:lnTo>
                  <a:lnTo>
                    <a:pt x="1555" y="520"/>
                  </a:lnTo>
                  <a:lnTo>
                    <a:pt x="1557" y="539"/>
                  </a:lnTo>
                  <a:lnTo>
                    <a:pt x="1558" y="560"/>
                  </a:lnTo>
                  <a:lnTo>
                    <a:pt x="1559" y="601"/>
                  </a:lnTo>
                  <a:lnTo>
                    <a:pt x="1559" y="644"/>
                  </a:lnTo>
                  <a:lnTo>
                    <a:pt x="1558" y="686"/>
                  </a:lnTo>
                  <a:lnTo>
                    <a:pt x="1555" y="727"/>
                  </a:lnTo>
                  <a:lnTo>
                    <a:pt x="1548" y="802"/>
                  </a:lnTo>
                  <a:lnTo>
                    <a:pt x="1543" y="863"/>
                  </a:lnTo>
                  <a:lnTo>
                    <a:pt x="1542" y="884"/>
                  </a:lnTo>
                  <a:lnTo>
                    <a:pt x="1542" y="902"/>
                  </a:lnTo>
                  <a:lnTo>
                    <a:pt x="1543" y="910"/>
                  </a:lnTo>
                  <a:lnTo>
                    <a:pt x="1545" y="917"/>
                  </a:lnTo>
                  <a:lnTo>
                    <a:pt x="1547" y="924"/>
                  </a:lnTo>
                  <a:lnTo>
                    <a:pt x="1549" y="929"/>
                  </a:lnTo>
                  <a:lnTo>
                    <a:pt x="1553" y="935"/>
                  </a:lnTo>
                  <a:lnTo>
                    <a:pt x="1557" y="939"/>
                  </a:lnTo>
                  <a:lnTo>
                    <a:pt x="1561" y="943"/>
                  </a:lnTo>
                  <a:lnTo>
                    <a:pt x="1566" y="946"/>
                  </a:lnTo>
                  <a:lnTo>
                    <a:pt x="1571" y="950"/>
                  </a:lnTo>
                  <a:lnTo>
                    <a:pt x="1577" y="953"/>
                  </a:lnTo>
                  <a:lnTo>
                    <a:pt x="1583" y="955"/>
                  </a:lnTo>
                  <a:lnTo>
                    <a:pt x="1591" y="956"/>
                  </a:lnTo>
                  <a:lnTo>
                    <a:pt x="1606" y="959"/>
                  </a:lnTo>
                  <a:lnTo>
                    <a:pt x="1624" y="961"/>
                  </a:lnTo>
                  <a:lnTo>
                    <a:pt x="1645" y="962"/>
                  </a:lnTo>
                  <a:lnTo>
                    <a:pt x="1669" y="962"/>
                  </a:lnTo>
                  <a:lnTo>
                    <a:pt x="1723" y="959"/>
                  </a:lnTo>
                  <a:lnTo>
                    <a:pt x="1788" y="959"/>
                  </a:lnTo>
                  <a:lnTo>
                    <a:pt x="1799" y="958"/>
                  </a:lnTo>
                  <a:lnTo>
                    <a:pt x="1808" y="958"/>
                  </a:lnTo>
                  <a:lnTo>
                    <a:pt x="1814" y="957"/>
                  </a:lnTo>
                  <a:lnTo>
                    <a:pt x="1821" y="955"/>
                  </a:lnTo>
                  <a:lnTo>
                    <a:pt x="1832" y="952"/>
                  </a:lnTo>
                  <a:lnTo>
                    <a:pt x="1849" y="946"/>
                  </a:lnTo>
                  <a:lnTo>
                    <a:pt x="1855" y="913"/>
                  </a:lnTo>
                  <a:lnTo>
                    <a:pt x="1862" y="874"/>
                  </a:lnTo>
                  <a:lnTo>
                    <a:pt x="1867" y="829"/>
                  </a:lnTo>
                  <a:lnTo>
                    <a:pt x="1870" y="781"/>
                  </a:lnTo>
                  <a:lnTo>
                    <a:pt x="1874" y="729"/>
                  </a:lnTo>
                  <a:lnTo>
                    <a:pt x="1875" y="676"/>
                  </a:lnTo>
                  <a:lnTo>
                    <a:pt x="1875" y="621"/>
                  </a:lnTo>
                  <a:lnTo>
                    <a:pt x="1874" y="564"/>
                  </a:lnTo>
                  <a:lnTo>
                    <a:pt x="1870" y="508"/>
                  </a:lnTo>
                  <a:lnTo>
                    <a:pt x="1865" y="451"/>
                  </a:lnTo>
                  <a:lnTo>
                    <a:pt x="1862" y="424"/>
                  </a:lnTo>
                  <a:lnTo>
                    <a:pt x="1857" y="397"/>
                  </a:lnTo>
                  <a:lnTo>
                    <a:pt x="1853" y="371"/>
                  </a:lnTo>
                  <a:lnTo>
                    <a:pt x="1848" y="346"/>
                  </a:lnTo>
                  <a:lnTo>
                    <a:pt x="1842" y="321"/>
                  </a:lnTo>
                  <a:lnTo>
                    <a:pt x="1836" y="297"/>
                  </a:lnTo>
                  <a:lnTo>
                    <a:pt x="1829" y="273"/>
                  </a:lnTo>
                  <a:lnTo>
                    <a:pt x="1822" y="252"/>
                  </a:lnTo>
                  <a:lnTo>
                    <a:pt x="1814" y="231"/>
                  </a:lnTo>
                  <a:lnTo>
                    <a:pt x="1805" y="212"/>
                  </a:lnTo>
                  <a:lnTo>
                    <a:pt x="1796" y="194"/>
                  </a:lnTo>
                  <a:lnTo>
                    <a:pt x="1786" y="177"/>
                  </a:lnTo>
                  <a:lnTo>
                    <a:pt x="1774" y="159"/>
                  </a:lnTo>
                  <a:lnTo>
                    <a:pt x="1762" y="143"/>
                  </a:lnTo>
                  <a:lnTo>
                    <a:pt x="1750" y="128"/>
                  </a:lnTo>
                  <a:lnTo>
                    <a:pt x="1739" y="114"/>
                  </a:lnTo>
                  <a:lnTo>
                    <a:pt x="1726" y="101"/>
                  </a:lnTo>
                  <a:lnTo>
                    <a:pt x="1713" y="88"/>
                  </a:lnTo>
                  <a:lnTo>
                    <a:pt x="1697" y="76"/>
                  </a:lnTo>
                  <a:lnTo>
                    <a:pt x="1680" y="63"/>
                  </a:lnTo>
                  <a:lnTo>
                    <a:pt x="1662" y="52"/>
                  </a:lnTo>
                  <a:lnTo>
                    <a:pt x="1643" y="42"/>
                  </a:lnTo>
                  <a:lnTo>
                    <a:pt x="1621" y="34"/>
                  </a:lnTo>
                  <a:lnTo>
                    <a:pt x="1597" y="25"/>
                  </a:lnTo>
                  <a:lnTo>
                    <a:pt x="1571" y="18"/>
                  </a:lnTo>
                  <a:lnTo>
                    <a:pt x="1543" y="12"/>
                  </a:lnTo>
                  <a:lnTo>
                    <a:pt x="1514" y="6"/>
                  </a:lnTo>
                  <a:lnTo>
                    <a:pt x="1482" y="3"/>
                  </a:lnTo>
                  <a:lnTo>
                    <a:pt x="1451" y="1"/>
                  </a:lnTo>
                  <a:lnTo>
                    <a:pt x="1418" y="0"/>
                  </a:lnTo>
                  <a:lnTo>
                    <a:pt x="1386" y="0"/>
                  </a:lnTo>
                  <a:lnTo>
                    <a:pt x="1352" y="2"/>
                  </a:lnTo>
                  <a:lnTo>
                    <a:pt x="1318" y="6"/>
                  </a:lnTo>
                  <a:lnTo>
                    <a:pt x="1285" y="12"/>
                  </a:lnTo>
                  <a:lnTo>
                    <a:pt x="1251" y="19"/>
                  </a:lnTo>
                  <a:lnTo>
                    <a:pt x="1219" y="29"/>
                  </a:lnTo>
                  <a:lnTo>
                    <a:pt x="1187" y="40"/>
                  </a:lnTo>
                  <a:lnTo>
                    <a:pt x="1156" y="54"/>
                  </a:lnTo>
                  <a:lnTo>
                    <a:pt x="1126" y="69"/>
                  </a:lnTo>
                  <a:lnTo>
                    <a:pt x="1098" y="88"/>
                  </a:lnTo>
                  <a:lnTo>
                    <a:pt x="1071" y="108"/>
                  </a:lnTo>
                  <a:lnTo>
                    <a:pt x="1046" y="132"/>
                  </a:lnTo>
                  <a:lnTo>
                    <a:pt x="1023" y="158"/>
                  </a:lnTo>
                  <a:lnTo>
                    <a:pt x="1003" y="187"/>
                  </a:lnTo>
                  <a:lnTo>
                    <a:pt x="985" y="218"/>
                  </a:lnTo>
                  <a:lnTo>
                    <a:pt x="970" y="252"/>
                  </a:lnTo>
                  <a:lnTo>
                    <a:pt x="958" y="290"/>
                  </a:lnTo>
                  <a:lnTo>
                    <a:pt x="950" y="330"/>
                  </a:lnTo>
                  <a:lnTo>
                    <a:pt x="944" y="373"/>
                  </a:lnTo>
                  <a:lnTo>
                    <a:pt x="942" y="420"/>
                  </a:lnTo>
                  <a:lnTo>
                    <a:pt x="944" y="470"/>
                  </a:lnTo>
                  <a:lnTo>
                    <a:pt x="951" y="523"/>
                  </a:lnTo>
                  <a:lnTo>
                    <a:pt x="955" y="561"/>
                  </a:lnTo>
                  <a:lnTo>
                    <a:pt x="957" y="600"/>
                  </a:lnTo>
                  <a:lnTo>
                    <a:pt x="958" y="639"/>
                  </a:lnTo>
                  <a:lnTo>
                    <a:pt x="958" y="678"/>
                  </a:lnTo>
                  <a:lnTo>
                    <a:pt x="958" y="719"/>
                  </a:lnTo>
                  <a:lnTo>
                    <a:pt x="957" y="759"/>
                  </a:lnTo>
                  <a:lnTo>
                    <a:pt x="956" y="798"/>
                  </a:lnTo>
                  <a:lnTo>
                    <a:pt x="955" y="83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4" name="Freeform 91"/>
            <p:cNvSpPr>
              <a:spLocks noEditPoints="1"/>
            </p:cNvSpPr>
            <p:nvPr/>
          </p:nvSpPr>
          <p:spPr bwMode="auto">
            <a:xfrm>
              <a:off x="6046788" y="2459038"/>
              <a:ext cx="161925" cy="228600"/>
            </a:xfrm>
            <a:custGeom>
              <a:avLst/>
              <a:gdLst>
                <a:gd name="T0" fmla="*/ 148 w 407"/>
                <a:gd name="T1" fmla="*/ 490 h 576"/>
                <a:gd name="T2" fmla="*/ 154 w 407"/>
                <a:gd name="T3" fmla="*/ 390 h 576"/>
                <a:gd name="T4" fmla="*/ 175 w 407"/>
                <a:gd name="T5" fmla="*/ 299 h 576"/>
                <a:gd name="T6" fmla="*/ 177 w 407"/>
                <a:gd name="T7" fmla="*/ 274 h 576"/>
                <a:gd name="T8" fmla="*/ 174 w 407"/>
                <a:gd name="T9" fmla="*/ 262 h 576"/>
                <a:gd name="T10" fmla="*/ 148 w 407"/>
                <a:gd name="T11" fmla="*/ 235 h 576"/>
                <a:gd name="T12" fmla="*/ 118 w 407"/>
                <a:gd name="T13" fmla="*/ 215 h 576"/>
                <a:gd name="T14" fmla="*/ 108 w 407"/>
                <a:gd name="T15" fmla="*/ 213 h 576"/>
                <a:gd name="T16" fmla="*/ 98 w 407"/>
                <a:gd name="T17" fmla="*/ 184 h 576"/>
                <a:gd name="T18" fmla="*/ 88 w 407"/>
                <a:gd name="T19" fmla="*/ 178 h 576"/>
                <a:gd name="T20" fmla="*/ 83 w 407"/>
                <a:gd name="T21" fmla="*/ 165 h 576"/>
                <a:gd name="T22" fmla="*/ 88 w 407"/>
                <a:gd name="T23" fmla="*/ 147 h 576"/>
                <a:gd name="T24" fmla="*/ 107 w 407"/>
                <a:gd name="T25" fmla="*/ 119 h 576"/>
                <a:gd name="T26" fmla="*/ 124 w 407"/>
                <a:gd name="T27" fmla="*/ 104 h 576"/>
                <a:gd name="T28" fmla="*/ 146 w 407"/>
                <a:gd name="T29" fmla="*/ 93 h 576"/>
                <a:gd name="T30" fmla="*/ 179 w 407"/>
                <a:gd name="T31" fmla="*/ 86 h 576"/>
                <a:gd name="T32" fmla="*/ 233 w 407"/>
                <a:gd name="T33" fmla="*/ 87 h 576"/>
                <a:gd name="T34" fmla="*/ 280 w 407"/>
                <a:gd name="T35" fmla="*/ 100 h 576"/>
                <a:gd name="T36" fmla="*/ 312 w 407"/>
                <a:gd name="T37" fmla="*/ 119 h 576"/>
                <a:gd name="T38" fmla="*/ 318 w 407"/>
                <a:gd name="T39" fmla="*/ 130 h 576"/>
                <a:gd name="T40" fmla="*/ 316 w 407"/>
                <a:gd name="T41" fmla="*/ 164 h 576"/>
                <a:gd name="T42" fmla="*/ 303 w 407"/>
                <a:gd name="T43" fmla="*/ 191 h 576"/>
                <a:gd name="T44" fmla="*/ 282 w 407"/>
                <a:gd name="T45" fmla="*/ 206 h 576"/>
                <a:gd name="T46" fmla="*/ 242 w 407"/>
                <a:gd name="T47" fmla="*/ 226 h 576"/>
                <a:gd name="T48" fmla="*/ 222 w 407"/>
                <a:gd name="T49" fmla="*/ 245 h 576"/>
                <a:gd name="T50" fmla="*/ 212 w 407"/>
                <a:gd name="T51" fmla="*/ 271 h 576"/>
                <a:gd name="T52" fmla="*/ 212 w 407"/>
                <a:gd name="T53" fmla="*/ 331 h 576"/>
                <a:gd name="T54" fmla="*/ 220 w 407"/>
                <a:gd name="T55" fmla="*/ 415 h 576"/>
                <a:gd name="T56" fmla="*/ 2 w 407"/>
                <a:gd name="T57" fmla="*/ 172 h 576"/>
                <a:gd name="T58" fmla="*/ 7 w 407"/>
                <a:gd name="T59" fmla="*/ 205 h 576"/>
                <a:gd name="T60" fmla="*/ 18 w 407"/>
                <a:gd name="T61" fmla="*/ 237 h 576"/>
                <a:gd name="T62" fmla="*/ 36 w 407"/>
                <a:gd name="T63" fmla="*/ 262 h 576"/>
                <a:gd name="T64" fmla="*/ 59 w 407"/>
                <a:gd name="T65" fmla="*/ 281 h 576"/>
                <a:gd name="T66" fmla="*/ 86 w 407"/>
                <a:gd name="T67" fmla="*/ 293 h 576"/>
                <a:gd name="T68" fmla="*/ 68 w 407"/>
                <a:gd name="T69" fmla="*/ 381 h 576"/>
                <a:gd name="T70" fmla="*/ 62 w 407"/>
                <a:gd name="T71" fmla="*/ 431 h 576"/>
                <a:gd name="T72" fmla="*/ 63 w 407"/>
                <a:gd name="T73" fmla="*/ 481 h 576"/>
                <a:gd name="T74" fmla="*/ 73 w 407"/>
                <a:gd name="T75" fmla="*/ 530 h 576"/>
                <a:gd name="T76" fmla="*/ 114 w 407"/>
                <a:gd name="T77" fmla="*/ 569 h 576"/>
                <a:gd name="T78" fmla="*/ 198 w 407"/>
                <a:gd name="T79" fmla="*/ 576 h 576"/>
                <a:gd name="T80" fmla="*/ 239 w 407"/>
                <a:gd name="T81" fmla="*/ 572 h 576"/>
                <a:gd name="T82" fmla="*/ 279 w 407"/>
                <a:gd name="T83" fmla="*/ 562 h 576"/>
                <a:gd name="T84" fmla="*/ 306 w 407"/>
                <a:gd name="T85" fmla="*/ 293 h 576"/>
                <a:gd name="T86" fmla="*/ 350 w 407"/>
                <a:gd name="T87" fmla="*/ 260 h 576"/>
                <a:gd name="T88" fmla="*/ 381 w 407"/>
                <a:gd name="T89" fmla="*/ 223 h 576"/>
                <a:gd name="T90" fmla="*/ 400 w 407"/>
                <a:gd name="T91" fmla="*/ 186 h 576"/>
                <a:gd name="T92" fmla="*/ 407 w 407"/>
                <a:gd name="T93" fmla="*/ 149 h 576"/>
                <a:gd name="T94" fmla="*/ 403 w 407"/>
                <a:gd name="T95" fmla="*/ 113 h 576"/>
                <a:gd name="T96" fmla="*/ 388 w 407"/>
                <a:gd name="T97" fmla="*/ 80 h 576"/>
                <a:gd name="T98" fmla="*/ 362 w 407"/>
                <a:gd name="T99" fmla="*/ 52 h 576"/>
                <a:gd name="T100" fmla="*/ 326 w 407"/>
                <a:gd name="T101" fmla="*/ 29 h 576"/>
                <a:gd name="T102" fmla="*/ 280 w 407"/>
                <a:gd name="T103" fmla="*/ 12 h 576"/>
                <a:gd name="T104" fmla="*/ 226 w 407"/>
                <a:gd name="T105" fmla="*/ 2 h 576"/>
                <a:gd name="T106" fmla="*/ 164 w 407"/>
                <a:gd name="T107" fmla="*/ 0 h 576"/>
                <a:gd name="T108" fmla="*/ 112 w 407"/>
                <a:gd name="T109" fmla="*/ 12 h 576"/>
                <a:gd name="T110" fmla="*/ 70 w 407"/>
                <a:gd name="T111" fmla="*/ 35 h 576"/>
                <a:gd name="T112" fmla="*/ 38 w 407"/>
                <a:gd name="T113" fmla="*/ 66 h 576"/>
                <a:gd name="T114" fmla="*/ 12 w 407"/>
                <a:gd name="T115" fmla="*/ 112 h 576"/>
                <a:gd name="T116" fmla="*/ 3 w 407"/>
                <a:gd name="T117" fmla="*/ 144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7" h="576">
                  <a:moveTo>
                    <a:pt x="221" y="441"/>
                  </a:moveTo>
                  <a:lnTo>
                    <a:pt x="221" y="490"/>
                  </a:lnTo>
                  <a:lnTo>
                    <a:pt x="148" y="490"/>
                  </a:lnTo>
                  <a:lnTo>
                    <a:pt x="148" y="452"/>
                  </a:lnTo>
                  <a:lnTo>
                    <a:pt x="150" y="418"/>
                  </a:lnTo>
                  <a:lnTo>
                    <a:pt x="154" y="390"/>
                  </a:lnTo>
                  <a:lnTo>
                    <a:pt x="158" y="365"/>
                  </a:lnTo>
                  <a:lnTo>
                    <a:pt x="167" y="326"/>
                  </a:lnTo>
                  <a:lnTo>
                    <a:pt x="175" y="299"/>
                  </a:lnTo>
                  <a:lnTo>
                    <a:pt x="177" y="288"/>
                  </a:lnTo>
                  <a:lnTo>
                    <a:pt x="178" y="278"/>
                  </a:lnTo>
                  <a:lnTo>
                    <a:pt x="177" y="274"/>
                  </a:lnTo>
                  <a:lnTo>
                    <a:pt x="177" y="269"/>
                  </a:lnTo>
                  <a:lnTo>
                    <a:pt x="176" y="265"/>
                  </a:lnTo>
                  <a:lnTo>
                    <a:pt x="174" y="262"/>
                  </a:lnTo>
                  <a:lnTo>
                    <a:pt x="169" y="253"/>
                  </a:lnTo>
                  <a:lnTo>
                    <a:pt x="160" y="244"/>
                  </a:lnTo>
                  <a:lnTo>
                    <a:pt x="148" y="235"/>
                  </a:lnTo>
                  <a:lnTo>
                    <a:pt x="133" y="223"/>
                  </a:lnTo>
                  <a:lnTo>
                    <a:pt x="124" y="217"/>
                  </a:lnTo>
                  <a:lnTo>
                    <a:pt x="118" y="215"/>
                  </a:lnTo>
                  <a:lnTo>
                    <a:pt x="113" y="215"/>
                  </a:lnTo>
                  <a:lnTo>
                    <a:pt x="110" y="215"/>
                  </a:lnTo>
                  <a:lnTo>
                    <a:pt x="108" y="213"/>
                  </a:lnTo>
                  <a:lnTo>
                    <a:pt x="106" y="209"/>
                  </a:lnTo>
                  <a:lnTo>
                    <a:pt x="102" y="199"/>
                  </a:lnTo>
                  <a:lnTo>
                    <a:pt x="98" y="184"/>
                  </a:lnTo>
                  <a:lnTo>
                    <a:pt x="97" y="182"/>
                  </a:lnTo>
                  <a:lnTo>
                    <a:pt x="93" y="181"/>
                  </a:lnTo>
                  <a:lnTo>
                    <a:pt x="88" y="178"/>
                  </a:lnTo>
                  <a:lnTo>
                    <a:pt x="85" y="173"/>
                  </a:lnTo>
                  <a:lnTo>
                    <a:pt x="84" y="169"/>
                  </a:lnTo>
                  <a:lnTo>
                    <a:pt x="83" y="165"/>
                  </a:lnTo>
                  <a:lnTo>
                    <a:pt x="84" y="160"/>
                  </a:lnTo>
                  <a:lnTo>
                    <a:pt x="85" y="154"/>
                  </a:lnTo>
                  <a:lnTo>
                    <a:pt x="88" y="147"/>
                  </a:lnTo>
                  <a:lnTo>
                    <a:pt x="93" y="139"/>
                  </a:lnTo>
                  <a:lnTo>
                    <a:pt x="99" y="130"/>
                  </a:lnTo>
                  <a:lnTo>
                    <a:pt x="107" y="119"/>
                  </a:lnTo>
                  <a:lnTo>
                    <a:pt x="112" y="114"/>
                  </a:lnTo>
                  <a:lnTo>
                    <a:pt x="118" y="109"/>
                  </a:lnTo>
                  <a:lnTo>
                    <a:pt x="124" y="104"/>
                  </a:lnTo>
                  <a:lnTo>
                    <a:pt x="131" y="100"/>
                  </a:lnTo>
                  <a:lnTo>
                    <a:pt x="138" y="96"/>
                  </a:lnTo>
                  <a:lnTo>
                    <a:pt x="146" y="93"/>
                  </a:lnTo>
                  <a:lnTo>
                    <a:pt x="154" y="90"/>
                  </a:lnTo>
                  <a:lnTo>
                    <a:pt x="162" y="88"/>
                  </a:lnTo>
                  <a:lnTo>
                    <a:pt x="179" y="86"/>
                  </a:lnTo>
                  <a:lnTo>
                    <a:pt x="197" y="85"/>
                  </a:lnTo>
                  <a:lnTo>
                    <a:pt x="215" y="86"/>
                  </a:lnTo>
                  <a:lnTo>
                    <a:pt x="233" y="87"/>
                  </a:lnTo>
                  <a:lnTo>
                    <a:pt x="250" y="90"/>
                  </a:lnTo>
                  <a:lnTo>
                    <a:pt x="266" y="95"/>
                  </a:lnTo>
                  <a:lnTo>
                    <a:pt x="280" y="100"/>
                  </a:lnTo>
                  <a:lnTo>
                    <a:pt x="293" y="106"/>
                  </a:lnTo>
                  <a:lnTo>
                    <a:pt x="304" y="113"/>
                  </a:lnTo>
                  <a:lnTo>
                    <a:pt x="312" y="119"/>
                  </a:lnTo>
                  <a:lnTo>
                    <a:pt x="315" y="124"/>
                  </a:lnTo>
                  <a:lnTo>
                    <a:pt x="317" y="127"/>
                  </a:lnTo>
                  <a:lnTo>
                    <a:pt x="318" y="130"/>
                  </a:lnTo>
                  <a:lnTo>
                    <a:pt x="319" y="135"/>
                  </a:lnTo>
                  <a:lnTo>
                    <a:pt x="318" y="150"/>
                  </a:lnTo>
                  <a:lnTo>
                    <a:pt x="316" y="164"/>
                  </a:lnTo>
                  <a:lnTo>
                    <a:pt x="313" y="175"/>
                  </a:lnTo>
                  <a:lnTo>
                    <a:pt x="308" y="184"/>
                  </a:lnTo>
                  <a:lnTo>
                    <a:pt x="303" y="191"/>
                  </a:lnTo>
                  <a:lnTo>
                    <a:pt x="297" y="198"/>
                  </a:lnTo>
                  <a:lnTo>
                    <a:pt x="290" y="202"/>
                  </a:lnTo>
                  <a:lnTo>
                    <a:pt x="282" y="206"/>
                  </a:lnTo>
                  <a:lnTo>
                    <a:pt x="266" y="214"/>
                  </a:lnTo>
                  <a:lnTo>
                    <a:pt x="251" y="222"/>
                  </a:lnTo>
                  <a:lnTo>
                    <a:pt x="242" y="226"/>
                  </a:lnTo>
                  <a:lnTo>
                    <a:pt x="235" y="231"/>
                  </a:lnTo>
                  <a:lnTo>
                    <a:pt x="228" y="238"/>
                  </a:lnTo>
                  <a:lnTo>
                    <a:pt x="222" y="245"/>
                  </a:lnTo>
                  <a:lnTo>
                    <a:pt x="217" y="253"/>
                  </a:lnTo>
                  <a:lnTo>
                    <a:pt x="214" y="262"/>
                  </a:lnTo>
                  <a:lnTo>
                    <a:pt x="212" y="271"/>
                  </a:lnTo>
                  <a:lnTo>
                    <a:pt x="211" y="281"/>
                  </a:lnTo>
                  <a:lnTo>
                    <a:pt x="210" y="305"/>
                  </a:lnTo>
                  <a:lnTo>
                    <a:pt x="212" y="331"/>
                  </a:lnTo>
                  <a:lnTo>
                    <a:pt x="214" y="359"/>
                  </a:lnTo>
                  <a:lnTo>
                    <a:pt x="217" y="388"/>
                  </a:lnTo>
                  <a:lnTo>
                    <a:pt x="220" y="415"/>
                  </a:lnTo>
                  <a:lnTo>
                    <a:pt x="221" y="441"/>
                  </a:lnTo>
                  <a:close/>
                  <a:moveTo>
                    <a:pt x="0" y="159"/>
                  </a:moveTo>
                  <a:lnTo>
                    <a:pt x="2" y="172"/>
                  </a:lnTo>
                  <a:lnTo>
                    <a:pt x="3" y="182"/>
                  </a:lnTo>
                  <a:lnTo>
                    <a:pt x="4" y="194"/>
                  </a:lnTo>
                  <a:lnTo>
                    <a:pt x="7" y="205"/>
                  </a:lnTo>
                  <a:lnTo>
                    <a:pt x="10" y="216"/>
                  </a:lnTo>
                  <a:lnTo>
                    <a:pt x="13" y="227"/>
                  </a:lnTo>
                  <a:lnTo>
                    <a:pt x="18" y="237"/>
                  </a:lnTo>
                  <a:lnTo>
                    <a:pt x="23" y="245"/>
                  </a:lnTo>
                  <a:lnTo>
                    <a:pt x="30" y="254"/>
                  </a:lnTo>
                  <a:lnTo>
                    <a:pt x="36" y="262"/>
                  </a:lnTo>
                  <a:lnTo>
                    <a:pt x="43" y="269"/>
                  </a:lnTo>
                  <a:lnTo>
                    <a:pt x="50" y="276"/>
                  </a:lnTo>
                  <a:lnTo>
                    <a:pt x="59" y="281"/>
                  </a:lnTo>
                  <a:lnTo>
                    <a:pt x="68" y="287"/>
                  </a:lnTo>
                  <a:lnTo>
                    <a:pt x="76" y="291"/>
                  </a:lnTo>
                  <a:lnTo>
                    <a:pt x="86" y="293"/>
                  </a:lnTo>
                  <a:lnTo>
                    <a:pt x="79" y="329"/>
                  </a:lnTo>
                  <a:lnTo>
                    <a:pt x="71" y="364"/>
                  </a:lnTo>
                  <a:lnTo>
                    <a:pt x="68" y="381"/>
                  </a:lnTo>
                  <a:lnTo>
                    <a:pt x="66" y="397"/>
                  </a:lnTo>
                  <a:lnTo>
                    <a:pt x="63" y="415"/>
                  </a:lnTo>
                  <a:lnTo>
                    <a:pt x="62" y="431"/>
                  </a:lnTo>
                  <a:lnTo>
                    <a:pt x="61" y="447"/>
                  </a:lnTo>
                  <a:lnTo>
                    <a:pt x="62" y="465"/>
                  </a:lnTo>
                  <a:lnTo>
                    <a:pt x="63" y="481"/>
                  </a:lnTo>
                  <a:lnTo>
                    <a:pt x="66" y="497"/>
                  </a:lnTo>
                  <a:lnTo>
                    <a:pt x="69" y="514"/>
                  </a:lnTo>
                  <a:lnTo>
                    <a:pt x="73" y="530"/>
                  </a:lnTo>
                  <a:lnTo>
                    <a:pt x="79" y="546"/>
                  </a:lnTo>
                  <a:lnTo>
                    <a:pt x="86" y="563"/>
                  </a:lnTo>
                  <a:lnTo>
                    <a:pt x="114" y="569"/>
                  </a:lnTo>
                  <a:lnTo>
                    <a:pt x="143" y="573"/>
                  </a:lnTo>
                  <a:lnTo>
                    <a:pt x="170" y="576"/>
                  </a:lnTo>
                  <a:lnTo>
                    <a:pt x="198" y="576"/>
                  </a:lnTo>
                  <a:lnTo>
                    <a:pt x="211" y="576"/>
                  </a:lnTo>
                  <a:lnTo>
                    <a:pt x="225" y="574"/>
                  </a:lnTo>
                  <a:lnTo>
                    <a:pt x="239" y="572"/>
                  </a:lnTo>
                  <a:lnTo>
                    <a:pt x="252" y="570"/>
                  </a:lnTo>
                  <a:lnTo>
                    <a:pt x="266" y="567"/>
                  </a:lnTo>
                  <a:lnTo>
                    <a:pt x="279" y="562"/>
                  </a:lnTo>
                  <a:lnTo>
                    <a:pt x="293" y="557"/>
                  </a:lnTo>
                  <a:lnTo>
                    <a:pt x="306" y="550"/>
                  </a:lnTo>
                  <a:lnTo>
                    <a:pt x="306" y="293"/>
                  </a:lnTo>
                  <a:lnTo>
                    <a:pt x="323" y="282"/>
                  </a:lnTo>
                  <a:lnTo>
                    <a:pt x="337" y="270"/>
                  </a:lnTo>
                  <a:lnTo>
                    <a:pt x="350" y="260"/>
                  </a:lnTo>
                  <a:lnTo>
                    <a:pt x="362" y="247"/>
                  </a:lnTo>
                  <a:lnTo>
                    <a:pt x="372" y="235"/>
                  </a:lnTo>
                  <a:lnTo>
                    <a:pt x="381" y="223"/>
                  </a:lnTo>
                  <a:lnTo>
                    <a:pt x="389" y="210"/>
                  </a:lnTo>
                  <a:lnTo>
                    <a:pt x="395" y="198"/>
                  </a:lnTo>
                  <a:lnTo>
                    <a:pt x="400" y="186"/>
                  </a:lnTo>
                  <a:lnTo>
                    <a:pt x="404" y="173"/>
                  </a:lnTo>
                  <a:lnTo>
                    <a:pt x="406" y="161"/>
                  </a:lnTo>
                  <a:lnTo>
                    <a:pt x="407" y="149"/>
                  </a:lnTo>
                  <a:lnTo>
                    <a:pt x="407" y="137"/>
                  </a:lnTo>
                  <a:lnTo>
                    <a:pt x="405" y="125"/>
                  </a:lnTo>
                  <a:lnTo>
                    <a:pt x="403" y="113"/>
                  </a:lnTo>
                  <a:lnTo>
                    <a:pt x="398" y="102"/>
                  </a:lnTo>
                  <a:lnTo>
                    <a:pt x="394" y="91"/>
                  </a:lnTo>
                  <a:lnTo>
                    <a:pt x="388" y="80"/>
                  </a:lnTo>
                  <a:lnTo>
                    <a:pt x="380" y="71"/>
                  </a:lnTo>
                  <a:lnTo>
                    <a:pt x="371" y="62"/>
                  </a:lnTo>
                  <a:lnTo>
                    <a:pt x="362" y="52"/>
                  </a:lnTo>
                  <a:lnTo>
                    <a:pt x="351" y="44"/>
                  </a:lnTo>
                  <a:lnTo>
                    <a:pt x="339" y="36"/>
                  </a:lnTo>
                  <a:lnTo>
                    <a:pt x="326" y="29"/>
                  </a:lnTo>
                  <a:lnTo>
                    <a:pt x="312" y="23"/>
                  </a:lnTo>
                  <a:lnTo>
                    <a:pt x="297" y="16"/>
                  </a:lnTo>
                  <a:lnTo>
                    <a:pt x="280" y="12"/>
                  </a:lnTo>
                  <a:lnTo>
                    <a:pt x="263" y="8"/>
                  </a:lnTo>
                  <a:lnTo>
                    <a:pt x="246" y="4"/>
                  </a:lnTo>
                  <a:lnTo>
                    <a:pt x="226" y="2"/>
                  </a:lnTo>
                  <a:lnTo>
                    <a:pt x="205" y="0"/>
                  </a:lnTo>
                  <a:lnTo>
                    <a:pt x="184" y="0"/>
                  </a:lnTo>
                  <a:lnTo>
                    <a:pt x="164" y="0"/>
                  </a:lnTo>
                  <a:lnTo>
                    <a:pt x="146" y="3"/>
                  </a:lnTo>
                  <a:lnTo>
                    <a:pt x="128" y="7"/>
                  </a:lnTo>
                  <a:lnTo>
                    <a:pt x="112" y="12"/>
                  </a:lnTo>
                  <a:lnTo>
                    <a:pt x="97" y="19"/>
                  </a:lnTo>
                  <a:lnTo>
                    <a:pt x="83" y="26"/>
                  </a:lnTo>
                  <a:lnTo>
                    <a:pt x="70" y="35"/>
                  </a:lnTo>
                  <a:lnTo>
                    <a:pt x="58" y="45"/>
                  </a:lnTo>
                  <a:lnTo>
                    <a:pt x="48" y="54"/>
                  </a:lnTo>
                  <a:lnTo>
                    <a:pt x="38" y="66"/>
                  </a:lnTo>
                  <a:lnTo>
                    <a:pt x="29" y="80"/>
                  </a:lnTo>
                  <a:lnTo>
                    <a:pt x="20" y="96"/>
                  </a:lnTo>
                  <a:lnTo>
                    <a:pt x="12" y="112"/>
                  </a:lnTo>
                  <a:lnTo>
                    <a:pt x="6" y="128"/>
                  </a:lnTo>
                  <a:lnTo>
                    <a:pt x="4" y="136"/>
                  </a:lnTo>
                  <a:lnTo>
                    <a:pt x="3" y="144"/>
                  </a:lnTo>
                  <a:lnTo>
                    <a:pt x="2" y="152"/>
                  </a:lnTo>
                  <a:lnTo>
                    <a:pt x="0" y="15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4" name="Group 183"/>
          <p:cNvGrpSpPr/>
          <p:nvPr/>
        </p:nvGrpSpPr>
        <p:grpSpPr>
          <a:xfrm>
            <a:off x="9611657" y="1036703"/>
            <a:ext cx="406670" cy="431773"/>
            <a:chOff x="8829676" y="6129338"/>
            <a:chExt cx="642938" cy="682625"/>
          </a:xfrm>
        </p:grpSpPr>
        <p:sp>
          <p:nvSpPr>
            <p:cNvPr id="70" name="Freeform 67"/>
            <p:cNvSpPr>
              <a:spLocks noEditPoints="1"/>
            </p:cNvSpPr>
            <p:nvPr/>
          </p:nvSpPr>
          <p:spPr bwMode="auto">
            <a:xfrm>
              <a:off x="8829676" y="6648450"/>
              <a:ext cx="642938" cy="163513"/>
            </a:xfrm>
            <a:custGeom>
              <a:avLst/>
              <a:gdLst>
                <a:gd name="T0" fmla="*/ 86 w 1618"/>
                <a:gd name="T1" fmla="*/ 97 h 409"/>
                <a:gd name="T2" fmla="*/ 251 w 1618"/>
                <a:gd name="T3" fmla="*/ 95 h 409"/>
                <a:gd name="T4" fmla="*/ 409 w 1618"/>
                <a:gd name="T5" fmla="*/ 91 h 409"/>
                <a:gd name="T6" fmla="*/ 567 w 1618"/>
                <a:gd name="T7" fmla="*/ 87 h 409"/>
                <a:gd name="T8" fmla="*/ 734 w 1618"/>
                <a:gd name="T9" fmla="*/ 85 h 409"/>
                <a:gd name="T10" fmla="*/ 1541 w 1618"/>
                <a:gd name="T11" fmla="*/ 306 h 409"/>
                <a:gd name="T12" fmla="*/ 833 w 1618"/>
                <a:gd name="T13" fmla="*/ 306 h 409"/>
                <a:gd name="T14" fmla="*/ 772 w 1618"/>
                <a:gd name="T15" fmla="*/ 310 h 409"/>
                <a:gd name="T16" fmla="*/ 717 w 1618"/>
                <a:gd name="T17" fmla="*/ 314 h 409"/>
                <a:gd name="T18" fmla="*/ 657 w 1618"/>
                <a:gd name="T19" fmla="*/ 318 h 409"/>
                <a:gd name="T20" fmla="*/ 557 w 1618"/>
                <a:gd name="T21" fmla="*/ 318 h 409"/>
                <a:gd name="T22" fmla="*/ 431 w 1618"/>
                <a:gd name="T23" fmla="*/ 313 h 409"/>
                <a:gd name="T24" fmla="*/ 311 w 1618"/>
                <a:gd name="T25" fmla="*/ 309 h 409"/>
                <a:gd name="T26" fmla="*/ 187 w 1618"/>
                <a:gd name="T27" fmla="*/ 306 h 409"/>
                <a:gd name="T28" fmla="*/ 112 w 1618"/>
                <a:gd name="T29" fmla="*/ 268 h 409"/>
                <a:gd name="T30" fmla="*/ 94 w 1618"/>
                <a:gd name="T31" fmla="*/ 206 h 409"/>
                <a:gd name="T32" fmla="*/ 87 w 1618"/>
                <a:gd name="T33" fmla="*/ 166 h 409"/>
                <a:gd name="T34" fmla="*/ 0 w 1618"/>
                <a:gd name="T35" fmla="*/ 109 h 409"/>
                <a:gd name="T36" fmla="*/ 4 w 1618"/>
                <a:gd name="T37" fmla="*/ 174 h 409"/>
                <a:gd name="T38" fmla="*/ 17 w 1618"/>
                <a:gd name="T39" fmla="*/ 261 h 409"/>
                <a:gd name="T40" fmla="*/ 35 w 1618"/>
                <a:gd name="T41" fmla="*/ 343 h 409"/>
                <a:gd name="T42" fmla="*/ 44 w 1618"/>
                <a:gd name="T43" fmla="*/ 371 h 409"/>
                <a:gd name="T44" fmla="*/ 54 w 1618"/>
                <a:gd name="T45" fmla="*/ 386 h 409"/>
                <a:gd name="T46" fmla="*/ 76 w 1618"/>
                <a:gd name="T47" fmla="*/ 392 h 409"/>
                <a:gd name="T48" fmla="*/ 123 w 1618"/>
                <a:gd name="T49" fmla="*/ 398 h 409"/>
                <a:gd name="T50" fmla="*/ 282 w 1618"/>
                <a:gd name="T51" fmla="*/ 404 h 409"/>
                <a:gd name="T52" fmla="*/ 502 w 1618"/>
                <a:gd name="T53" fmla="*/ 408 h 409"/>
                <a:gd name="T54" fmla="*/ 755 w 1618"/>
                <a:gd name="T55" fmla="*/ 409 h 409"/>
                <a:gd name="T56" fmla="*/ 1012 w 1618"/>
                <a:gd name="T57" fmla="*/ 408 h 409"/>
                <a:gd name="T58" fmla="*/ 1248 w 1618"/>
                <a:gd name="T59" fmla="*/ 407 h 409"/>
                <a:gd name="T60" fmla="*/ 1434 w 1618"/>
                <a:gd name="T61" fmla="*/ 404 h 409"/>
                <a:gd name="T62" fmla="*/ 1541 w 1618"/>
                <a:gd name="T63" fmla="*/ 403 h 409"/>
                <a:gd name="T64" fmla="*/ 1560 w 1618"/>
                <a:gd name="T65" fmla="*/ 401 h 409"/>
                <a:gd name="T66" fmla="*/ 1576 w 1618"/>
                <a:gd name="T67" fmla="*/ 394 h 409"/>
                <a:gd name="T68" fmla="*/ 1589 w 1618"/>
                <a:gd name="T69" fmla="*/ 383 h 409"/>
                <a:gd name="T70" fmla="*/ 1598 w 1618"/>
                <a:gd name="T71" fmla="*/ 368 h 409"/>
                <a:gd name="T72" fmla="*/ 1606 w 1618"/>
                <a:gd name="T73" fmla="*/ 349 h 409"/>
                <a:gd name="T74" fmla="*/ 1611 w 1618"/>
                <a:gd name="T75" fmla="*/ 328 h 409"/>
                <a:gd name="T76" fmla="*/ 1617 w 1618"/>
                <a:gd name="T77" fmla="*/ 282 h 409"/>
                <a:gd name="T78" fmla="*/ 1618 w 1618"/>
                <a:gd name="T79" fmla="*/ 230 h 409"/>
                <a:gd name="T80" fmla="*/ 1616 w 1618"/>
                <a:gd name="T81" fmla="*/ 176 h 409"/>
                <a:gd name="T82" fmla="*/ 1611 w 1618"/>
                <a:gd name="T83" fmla="*/ 86 h 409"/>
                <a:gd name="T84" fmla="*/ 1612 w 1618"/>
                <a:gd name="T85" fmla="*/ 53 h 409"/>
                <a:gd name="T86" fmla="*/ 1608 w 1618"/>
                <a:gd name="T87" fmla="*/ 26 h 409"/>
                <a:gd name="T88" fmla="*/ 1603 w 1618"/>
                <a:gd name="T89" fmla="*/ 15 h 409"/>
                <a:gd name="T90" fmla="*/ 1595 w 1618"/>
                <a:gd name="T91" fmla="*/ 6 h 409"/>
                <a:gd name="T92" fmla="*/ 1582 w 1618"/>
                <a:gd name="T93" fmla="*/ 2 h 409"/>
                <a:gd name="T94" fmla="*/ 1566 w 1618"/>
                <a:gd name="T95" fmla="*/ 0 h 409"/>
                <a:gd name="T96" fmla="*/ 86 w 1618"/>
                <a:gd name="T97" fmla="*/ 0 h 409"/>
                <a:gd name="T98" fmla="*/ 65 w 1618"/>
                <a:gd name="T99" fmla="*/ 5 h 409"/>
                <a:gd name="T100" fmla="*/ 46 w 1618"/>
                <a:gd name="T101" fmla="*/ 13 h 409"/>
                <a:gd name="T102" fmla="*/ 31 w 1618"/>
                <a:gd name="T103" fmla="*/ 26 h 409"/>
                <a:gd name="T104" fmla="*/ 19 w 1618"/>
                <a:gd name="T105" fmla="*/ 40 h 409"/>
                <a:gd name="T106" fmla="*/ 10 w 1618"/>
                <a:gd name="T107" fmla="*/ 58 h 409"/>
                <a:gd name="T108" fmla="*/ 3 w 1618"/>
                <a:gd name="T109" fmla="*/ 78 h 409"/>
                <a:gd name="T110" fmla="*/ 0 w 1618"/>
                <a:gd name="T111" fmla="*/ 9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18" h="409">
                  <a:moveTo>
                    <a:pt x="86" y="146"/>
                  </a:moveTo>
                  <a:lnTo>
                    <a:pt x="86" y="97"/>
                  </a:lnTo>
                  <a:lnTo>
                    <a:pt x="169" y="97"/>
                  </a:lnTo>
                  <a:lnTo>
                    <a:pt x="251" y="95"/>
                  </a:lnTo>
                  <a:lnTo>
                    <a:pt x="331" y="94"/>
                  </a:lnTo>
                  <a:lnTo>
                    <a:pt x="409" y="91"/>
                  </a:lnTo>
                  <a:lnTo>
                    <a:pt x="488" y="89"/>
                  </a:lnTo>
                  <a:lnTo>
                    <a:pt x="567" y="87"/>
                  </a:lnTo>
                  <a:lnTo>
                    <a:pt x="649" y="85"/>
                  </a:lnTo>
                  <a:lnTo>
                    <a:pt x="734" y="85"/>
                  </a:lnTo>
                  <a:lnTo>
                    <a:pt x="1529" y="85"/>
                  </a:lnTo>
                  <a:lnTo>
                    <a:pt x="1541" y="306"/>
                  </a:lnTo>
                  <a:lnTo>
                    <a:pt x="869" y="306"/>
                  </a:lnTo>
                  <a:lnTo>
                    <a:pt x="833" y="306"/>
                  </a:lnTo>
                  <a:lnTo>
                    <a:pt x="801" y="308"/>
                  </a:lnTo>
                  <a:lnTo>
                    <a:pt x="772" y="310"/>
                  </a:lnTo>
                  <a:lnTo>
                    <a:pt x="744" y="312"/>
                  </a:lnTo>
                  <a:lnTo>
                    <a:pt x="717" y="314"/>
                  </a:lnTo>
                  <a:lnTo>
                    <a:pt x="687" y="316"/>
                  </a:lnTo>
                  <a:lnTo>
                    <a:pt x="657" y="318"/>
                  </a:lnTo>
                  <a:lnTo>
                    <a:pt x="623" y="318"/>
                  </a:lnTo>
                  <a:lnTo>
                    <a:pt x="557" y="318"/>
                  </a:lnTo>
                  <a:lnTo>
                    <a:pt x="493" y="315"/>
                  </a:lnTo>
                  <a:lnTo>
                    <a:pt x="431" y="313"/>
                  </a:lnTo>
                  <a:lnTo>
                    <a:pt x="372" y="311"/>
                  </a:lnTo>
                  <a:lnTo>
                    <a:pt x="311" y="309"/>
                  </a:lnTo>
                  <a:lnTo>
                    <a:pt x="250" y="308"/>
                  </a:lnTo>
                  <a:lnTo>
                    <a:pt x="187" y="306"/>
                  </a:lnTo>
                  <a:lnTo>
                    <a:pt x="121" y="306"/>
                  </a:lnTo>
                  <a:lnTo>
                    <a:pt x="112" y="268"/>
                  </a:lnTo>
                  <a:lnTo>
                    <a:pt x="100" y="226"/>
                  </a:lnTo>
                  <a:lnTo>
                    <a:pt x="94" y="206"/>
                  </a:lnTo>
                  <a:lnTo>
                    <a:pt x="89" y="185"/>
                  </a:lnTo>
                  <a:lnTo>
                    <a:pt x="87" y="166"/>
                  </a:lnTo>
                  <a:lnTo>
                    <a:pt x="86" y="146"/>
                  </a:lnTo>
                  <a:close/>
                  <a:moveTo>
                    <a:pt x="0" y="109"/>
                  </a:moveTo>
                  <a:lnTo>
                    <a:pt x="1" y="137"/>
                  </a:lnTo>
                  <a:lnTo>
                    <a:pt x="4" y="174"/>
                  </a:lnTo>
                  <a:lnTo>
                    <a:pt x="10" y="217"/>
                  </a:lnTo>
                  <a:lnTo>
                    <a:pt x="17" y="261"/>
                  </a:lnTo>
                  <a:lnTo>
                    <a:pt x="26" y="305"/>
                  </a:lnTo>
                  <a:lnTo>
                    <a:pt x="35" y="343"/>
                  </a:lnTo>
                  <a:lnTo>
                    <a:pt x="39" y="358"/>
                  </a:lnTo>
                  <a:lnTo>
                    <a:pt x="44" y="371"/>
                  </a:lnTo>
                  <a:lnTo>
                    <a:pt x="49" y="381"/>
                  </a:lnTo>
                  <a:lnTo>
                    <a:pt x="54" y="386"/>
                  </a:lnTo>
                  <a:lnTo>
                    <a:pt x="62" y="389"/>
                  </a:lnTo>
                  <a:lnTo>
                    <a:pt x="76" y="392"/>
                  </a:lnTo>
                  <a:lnTo>
                    <a:pt x="96" y="395"/>
                  </a:lnTo>
                  <a:lnTo>
                    <a:pt x="123" y="398"/>
                  </a:lnTo>
                  <a:lnTo>
                    <a:pt x="194" y="401"/>
                  </a:lnTo>
                  <a:lnTo>
                    <a:pt x="282" y="404"/>
                  </a:lnTo>
                  <a:lnTo>
                    <a:pt x="386" y="407"/>
                  </a:lnTo>
                  <a:lnTo>
                    <a:pt x="502" y="408"/>
                  </a:lnTo>
                  <a:lnTo>
                    <a:pt x="626" y="409"/>
                  </a:lnTo>
                  <a:lnTo>
                    <a:pt x="755" y="409"/>
                  </a:lnTo>
                  <a:lnTo>
                    <a:pt x="884" y="409"/>
                  </a:lnTo>
                  <a:lnTo>
                    <a:pt x="1012" y="408"/>
                  </a:lnTo>
                  <a:lnTo>
                    <a:pt x="1134" y="407"/>
                  </a:lnTo>
                  <a:lnTo>
                    <a:pt x="1248" y="407"/>
                  </a:lnTo>
                  <a:lnTo>
                    <a:pt x="1349" y="406"/>
                  </a:lnTo>
                  <a:lnTo>
                    <a:pt x="1434" y="404"/>
                  </a:lnTo>
                  <a:lnTo>
                    <a:pt x="1499" y="403"/>
                  </a:lnTo>
                  <a:lnTo>
                    <a:pt x="1541" y="403"/>
                  </a:lnTo>
                  <a:lnTo>
                    <a:pt x="1551" y="403"/>
                  </a:lnTo>
                  <a:lnTo>
                    <a:pt x="1560" y="401"/>
                  </a:lnTo>
                  <a:lnTo>
                    <a:pt x="1568" y="398"/>
                  </a:lnTo>
                  <a:lnTo>
                    <a:pt x="1576" y="394"/>
                  </a:lnTo>
                  <a:lnTo>
                    <a:pt x="1582" y="389"/>
                  </a:lnTo>
                  <a:lnTo>
                    <a:pt x="1589" y="383"/>
                  </a:lnTo>
                  <a:lnTo>
                    <a:pt x="1593" y="375"/>
                  </a:lnTo>
                  <a:lnTo>
                    <a:pt x="1598" y="368"/>
                  </a:lnTo>
                  <a:lnTo>
                    <a:pt x="1602" y="359"/>
                  </a:lnTo>
                  <a:lnTo>
                    <a:pt x="1606" y="349"/>
                  </a:lnTo>
                  <a:lnTo>
                    <a:pt x="1608" y="339"/>
                  </a:lnTo>
                  <a:lnTo>
                    <a:pt x="1611" y="328"/>
                  </a:lnTo>
                  <a:lnTo>
                    <a:pt x="1615" y="306"/>
                  </a:lnTo>
                  <a:lnTo>
                    <a:pt x="1617" y="282"/>
                  </a:lnTo>
                  <a:lnTo>
                    <a:pt x="1618" y="256"/>
                  </a:lnTo>
                  <a:lnTo>
                    <a:pt x="1618" y="230"/>
                  </a:lnTo>
                  <a:lnTo>
                    <a:pt x="1617" y="203"/>
                  </a:lnTo>
                  <a:lnTo>
                    <a:pt x="1616" y="176"/>
                  </a:lnTo>
                  <a:lnTo>
                    <a:pt x="1612" y="128"/>
                  </a:lnTo>
                  <a:lnTo>
                    <a:pt x="1611" y="86"/>
                  </a:lnTo>
                  <a:lnTo>
                    <a:pt x="1612" y="69"/>
                  </a:lnTo>
                  <a:lnTo>
                    <a:pt x="1612" y="53"/>
                  </a:lnTo>
                  <a:lnTo>
                    <a:pt x="1611" y="38"/>
                  </a:lnTo>
                  <a:lnTo>
                    <a:pt x="1608" y="26"/>
                  </a:lnTo>
                  <a:lnTo>
                    <a:pt x="1606" y="19"/>
                  </a:lnTo>
                  <a:lnTo>
                    <a:pt x="1603" y="15"/>
                  </a:lnTo>
                  <a:lnTo>
                    <a:pt x="1599" y="10"/>
                  </a:lnTo>
                  <a:lnTo>
                    <a:pt x="1595" y="6"/>
                  </a:lnTo>
                  <a:lnTo>
                    <a:pt x="1590" y="4"/>
                  </a:lnTo>
                  <a:lnTo>
                    <a:pt x="1582" y="2"/>
                  </a:lnTo>
                  <a:lnTo>
                    <a:pt x="1575" y="0"/>
                  </a:lnTo>
                  <a:lnTo>
                    <a:pt x="1566" y="0"/>
                  </a:lnTo>
                  <a:lnTo>
                    <a:pt x="97" y="0"/>
                  </a:lnTo>
                  <a:lnTo>
                    <a:pt x="86" y="0"/>
                  </a:lnTo>
                  <a:lnTo>
                    <a:pt x="75" y="2"/>
                  </a:lnTo>
                  <a:lnTo>
                    <a:pt x="65" y="5"/>
                  </a:lnTo>
                  <a:lnTo>
                    <a:pt x="55" y="8"/>
                  </a:lnTo>
                  <a:lnTo>
                    <a:pt x="46" y="13"/>
                  </a:lnTo>
                  <a:lnTo>
                    <a:pt x="39" y="19"/>
                  </a:lnTo>
                  <a:lnTo>
                    <a:pt x="31" y="26"/>
                  </a:lnTo>
                  <a:lnTo>
                    <a:pt x="25" y="32"/>
                  </a:lnTo>
                  <a:lnTo>
                    <a:pt x="19" y="40"/>
                  </a:lnTo>
                  <a:lnTo>
                    <a:pt x="14" y="48"/>
                  </a:lnTo>
                  <a:lnTo>
                    <a:pt x="10" y="58"/>
                  </a:lnTo>
                  <a:lnTo>
                    <a:pt x="6" y="68"/>
                  </a:lnTo>
                  <a:lnTo>
                    <a:pt x="3" y="78"/>
                  </a:lnTo>
                  <a:lnTo>
                    <a:pt x="1" y="87"/>
                  </a:lnTo>
                  <a:lnTo>
                    <a:pt x="0" y="98"/>
                  </a:lnTo>
                  <a:lnTo>
                    <a:pt x="0" y="10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74"/>
            <p:cNvSpPr>
              <a:spLocks noEditPoints="1"/>
            </p:cNvSpPr>
            <p:nvPr/>
          </p:nvSpPr>
          <p:spPr bwMode="auto">
            <a:xfrm>
              <a:off x="8829676" y="6129338"/>
              <a:ext cx="176213" cy="485775"/>
            </a:xfrm>
            <a:custGeom>
              <a:avLst/>
              <a:gdLst>
                <a:gd name="T0" fmla="*/ 117 w 442"/>
                <a:gd name="T1" fmla="*/ 1123 h 1227"/>
                <a:gd name="T2" fmla="*/ 104 w 442"/>
                <a:gd name="T3" fmla="*/ 782 h 1227"/>
                <a:gd name="T4" fmla="*/ 96 w 442"/>
                <a:gd name="T5" fmla="*/ 627 h 1227"/>
                <a:gd name="T6" fmla="*/ 90 w 442"/>
                <a:gd name="T7" fmla="*/ 458 h 1227"/>
                <a:gd name="T8" fmla="*/ 88 w 442"/>
                <a:gd name="T9" fmla="*/ 296 h 1227"/>
                <a:gd name="T10" fmla="*/ 93 w 442"/>
                <a:gd name="T11" fmla="*/ 152 h 1227"/>
                <a:gd name="T12" fmla="*/ 101 w 442"/>
                <a:gd name="T13" fmla="*/ 95 h 1227"/>
                <a:gd name="T14" fmla="*/ 168 w 442"/>
                <a:gd name="T15" fmla="*/ 77 h 1227"/>
                <a:gd name="T16" fmla="*/ 262 w 442"/>
                <a:gd name="T17" fmla="*/ 90 h 1227"/>
                <a:gd name="T18" fmla="*/ 352 w 442"/>
                <a:gd name="T19" fmla="*/ 115 h 1227"/>
                <a:gd name="T20" fmla="*/ 349 w 442"/>
                <a:gd name="T21" fmla="*/ 229 h 1227"/>
                <a:gd name="T22" fmla="*/ 341 w 442"/>
                <a:gd name="T23" fmla="*/ 349 h 1227"/>
                <a:gd name="T24" fmla="*/ 341 w 442"/>
                <a:gd name="T25" fmla="*/ 506 h 1227"/>
                <a:gd name="T26" fmla="*/ 353 w 442"/>
                <a:gd name="T27" fmla="*/ 765 h 1227"/>
                <a:gd name="T28" fmla="*/ 365 w 442"/>
                <a:gd name="T29" fmla="*/ 1003 h 1227"/>
                <a:gd name="T30" fmla="*/ 362 w 442"/>
                <a:gd name="T31" fmla="*/ 1103 h 1227"/>
                <a:gd name="T32" fmla="*/ 354 w 442"/>
                <a:gd name="T33" fmla="*/ 1121 h 1227"/>
                <a:gd name="T34" fmla="*/ 339 w 442"/>
                <a:gd name="T35" fmla="*/ 1130 h 1227"/>
                <a:gd name="T36" fmla="*/ 307 w 442"/>
                <a:gd name="T37" fmla="*/ 1139 h 1227"/>
                <a:gd name="T38" fmla="*/ 242 w 442"/>
                <a:gd name="T39" fmla="*/ 1146 h 1227"/>
                <a:gd name="T40" fmla="*/ 180 w 442"/>
                <a:gd name="T41" fmla="*/ 1144 h 1227"/>
                <a:gd name="T42" fmla="*/ 121 w 442"/>
                <a:gd name="T43" fmla="*/ 1133 h 1227"/>
                <a:gd name="T44" fmla="*/ 52 w 442"/>
                <a:gd name="T45" fmla="*/ 1190 h 1227"/>
                <a:gd name="T46" fmla="*/ 95 w 442"/>
                <a:gd name="T47" fmla="*/ 1207 h 1227"/>
                <a:gd name="T48" fmla="*/ 144 w 442"/>
                <a:gd name="T49" fmla="*/ 1219 h 1227"/>
                <a:gd name="T50" fmla="*/ 196 w 442"/>
                <a:gd name="T51" fmla="*/ 1226 h 1227"/>
                <a:gd name="T52" fmla="*/ 248 w 442"/>
                <a:gd name="T53" fmla="*/ 1227 h 1227"/>
                <a:gd name="T54" fmla="*/ 298 w 442"/>
                <a:gd name="T55" fmla="*/ 1223 h 1227"/>
                <a:gd name="T56" fmla="*/ 343 w 442"/>
                <a:gd name="T57" fmla="*/ 1213 h 1227"/>
                <a:gd name="T58" fmla="*/ 384 w 442"/>
                <a:gd name="T59" fmla="*/ 1199 h 1227"/>
                <a:gd name="T60" fmla="*/ 414 w 442"/>
                <a:gd name="T61" fmla="*/ 1179 h 1227"/>
                <a:gd name="T62" fmla="*/ 435 w 442"/>
                <a:gd name="T63" fmla="*/ 1155 h 1227"/>
                <a:gd name="T64" fmla="*/ 442 w 442"/>
                <a:gd name="T65" fmla="*/ 1127 h 1227"/>
                <a:gd name="T66" fmla="*/ 440 w 442"/>
                <a:gd name="T67" fmla="*/ 921 h 1227"/>
                <a:gd name="T68" fmla="*/ 435 w 442"/>
                <a:gd name="T69" fmla="*/ 724 h 1227"/>
                <a:gd name="T70" fmla="*/ 428 w 442"/>
                <a:gd name="T71" fmla="*/ 557 h 1227"/>
                <a:gd name="T72" fmla="*/ 420 w 442"/>
                <a:gd name="T73" fmla="*/ 467 h 1227"/>
                <a:gd name="T74" fmla="*/ 416 w 442"/>
                <a:gd name="T75" fmla="*/ 368 h 1227"/>
                <a:gd name="T76" fmla="*/ 425 w 442"/>
                <a:gd name="T77" fmla="*/ 271 h 1227"/>
                <a:gd name="T78" fmla="*/ 436 w 442"/>
                <a:gd name="T79" fmla="*/ 170 h 1227"/>
                <a:gd name="T80" fmla="*/ 442 w 442"/>
                <a:gd name="T81" fmla="*/ 73 h 1227"/>
                <a:gd name="T82" fmla="*/ 376 w 442"/>
                <a:gd name="T83" fmla="*/ 37 h 1227"/>
                <a:gd name="T84" fmla="*/ 311 w 442"/>
                <a:gd name="T85" fmla="*/ 14 h 1227"/>
                <a:gd name="T86" fmla="*/ 246 w 442"/>
                <a:gd name="T87" fmla="*/ 4 h 1227"/>
                <a:gd name="T88" fmla="*/ 176 w 442"/>
                <a:gd name="T89" fmla="*/ 0 h 1227"/>
                <a:gd name="T90" fmla="*/ 67 w 442"/>
                <a:gd name="T91" fmla="*/ 0 h 1227"/>
                <a:gd name="T92" fmla="*/ 46 w 442"/>
                <a:gd name="T93" fmla="*/ 9 h 1227"/>
                <a:gd name="T94" fmla="*/ 32 w 442"/>
                <a:gd name="T95" fmla="*/ 25 h 1227"/>
                <a:gd name="T96" fmla="*/ 18 w 442"/>
                <a:gd name="T97" fmla="*/ 64 h 1227"/>
                <a:gd name="T98" fmla="*/ 11 w 442"/>
                <a:gd name="T99" fmla="*/ 140 h 1227"/>
                <a:gd name="T100" fmla="*/ 2 w 442"/>
                <a:gd name="T101" fmla="*/ 246 h 1227"/>
                <a:gd name="T102" fmla="*/ 0 w 442"/>
                <a:gd name="T103" fmla="*/ 308 h 1227"/>
                <a:gd name="T104" fmla="*/ 4 w 442"/>
                <a:gd name="T105" fmla="*/ 400 h 1227"/>
                <a:gd name="T106" fmla="*/ 13 w 442"/>
                <a:gd name="T107" fmla="*/ 511 h 1227"/>
                <a:gd name="T108" fmla="*/ 16 w 442"/>
                <a:gd name="T109" fmla="*/ 634 h 1227"/>
                <a:gd name="T110" fmla="*/ 22 w 442"/>
                <a:gd name="T111" fmla="*/ 744 h 1227"/>
                <a:gd name="T112" fmla="*/ 26 w 442"/>
                <a:gd name="T113" fmla="*/ 857 h 1227"/>
                <a:gd name="T114" fmla="*/ 26 w 442"/>
                <a:gd name="T115" fmla="*/ 976 h 1227"/>
                <a:gd name="T116" fmla="*/ 26 w 442"/>
                <a:gd name="T117" fmla="*/ 1096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2" h="1227">
                  <a:moveTo>
                    <a:pt x="121" y="1133"/>
                  </a:moveTo>
                  <a:lnTo>
                    <a:pt x="119" y="1126"/>
                  </a:lnTo>
                  <a:lnTo>
                    <a:pt x="117" y="1123"/>
                  </a:lnTo>
                  <a:lnTo>
                    <a:pt x="107" y="870"/>
                  </a:lnTo>
                  <a:lnTo>
                    <a:pt x="106" y="827"/>
                  </a:lnTo>
                  <a:lnTo>
                    <a:pt x="104" y="782"/>
                  </a:lnTo>
                  <a:lnTo>
                    <a:pt x="102" y="732"/>
                  </a:lnTo>
                  <a:lnTo>
                    <a:pt x="99" y="681"/>
                  </a:lnTo>
                  <a:lnTo>
                    <a:pt x="96" y="627"/>
                  </a:lnTo>
                  <a:lnTo>
                    <a:pt x="94" y="571"/>
                  </a:lnTo>
                  <a:lnTo>
                    <a:pt x="92" y="515"/>
                  </a:lnTo>
                  <a:lnTo>
                    <a:pt x="90" y="458"/>
                  </a:lnTo>
                  <a:lnTo>
                    <a:pt x="89" y="403"/>
                  </a:lnTo>
                  <a:lnTo>
                    <a:pt x="88" y="348"/>
                  </a:lnTo>
                  <a:lnTo>
                    <a:pt x="88" y="296"/>
                  </a:lnTo>
                  <a:lnTo>
                    <a:pt x="89" y="245"/>
                  </a:lnTo>
                  <a:lnTo>
                    <a:pt x="90" y="197"/>
                  </a:lnTo>
                  <a:lnTo>
                    <a:pt x="93" y="152"/>
                  </a:lnTo>
                  <a:lnTo>
                    <a:pt x="95" y="132"/>
                  </a:lnTo>
                  <a:lnTo>
                    <a:pt x="97" y="113"/>
                  </a:lnTo>
                  <a:lnTo>
                    <a:pt x="101" y="95"/>
                  </a:lnTo>
                  <a:lnTo>
                    <a:pt x="104" y="77"/>
                  </a:lnTo>
                  <a:lnTo>
                    <a:pt x="136" y="77"/>
                  </a:lnTo>
                  <a:lnTo>
                    <a:pt x="168" y="77"/>
                  </a:lnTo>
                  <a:lnTo>
                    <a:pt x="199" y="81"/>
                  </a:lnTo>
                  <a:lnTo>
                    <a:pt x="231" y="84"/>
                  </a:lnTo>
                  <a:lnTo>
                    <a:pt x="262" y="90"/>
                  </a:lnTo>
                  <a:lnTo>
                    <a:pt x="292" y="97"/>
                  </a:lnTo>
                  <a:lnTo>
                    <a:pt x="322" y="106"/>
                  </a:lnTo>
                  <a:lnTo>
                    <a:pt x="352" y="115"/>
                  </a:lnTo>
                  <a:lnTo>
                    <a:pt x="352" y="152"/>
                  </a:lnTo>
                  <a:lnTo>
                    <a:pt x="351" y="190"/>
                  </a:lnTo>
                  <a:lnTo>
                    <a:pt x="349" y="229"/>
                  </a:lnTo>
                  <a:lnTo>
                    <a:pt x="346" y="268"/>
                  </a:lnTo>
                  <a:lnTo>
                    <a:pt x="343" y="309"/>
                  </a:lnTo>
                  <a:lnTo>
                    <a:pt x="341" y="349"/>
                  </a:lnTo>
                  <a:lnTo>
                    <a:pt x="340" y="389"/>
                  </a:lnTo>
                  <a:lnTo>
                    <a:pt x="339" y="429"/>
                  </a:lnTo>
                  <a:lnTo>
                    <a:pt x="341" y="506"/>
                  </a:lnTo>
                  <a:lnTo>
                    <a:pt x="345" y="590"/>
                  </a:lnTo>
                  <a:lnTo>
                    <a:pt x="349" y="677"/>
                  </a:lnTo>
                  <a:lnTo>
                    <a:pt x="353" y="765"/>
                  </a:lnTo>
                  <a:lnTo>
                    <a:pt x="359" y="849"/>
                  </a:lnTo>
                  <a:lnTo>
                    <a:pt x="362" y="930"/>
                  </a:lnTo>
                  <a:lnTo>
                    <a:pt x="365" y="1003"/>
                  </a:lnTo>
                  <a:lnTo>
                    <a:pt x="365" y="1066"/>
                  </a:lnTo>
                  <a:lnTo>
                    <a:pt x="364" y="1087"/>
                  </a:lnTo>
                  <a:lnTo>
                    <a:pt x="362" y="1103"/>
                  </a:lnTo>
                  <a:lnTo>
                    <a:pt x="360" y="1110"/>
                  </a:lnTo>
                  <a:lnTo>
                    <a:pt x="358" y="1115"/>
                  </a:lnTo>
                  <a:lnTo>
                    <a:pt x="354" y="1121"/>
                  </a:lnTo>
                  <a:lnTo>
                    <a:pt x="350" y="1125"/>
                  </a:lnTo>
                  <a:lnTo>
                    <a:pt x="346" y="1128"/>
                  </a:lnTo>
                  <a:lnTo>
                    <a:pt x="339" y="1130"/>
                  </a:lnTo>
                  <a:lnTo>
                    <a:pt x="333" y="1134"/>
                  </a:lnTo>
                  <a:lnTo>
                    <a:pt x="325" y="1135"/>
                  </a:lnTo>
                  <a:lnTo>
                    <a:pt x="307" y="1139"/>
                  </a:lnTo>
                  <a:lnTo>
                    <a:pt x="284" y="1142"/>
                  </a:lnTo>
                  <a:lnTo>
                    <a:pt x="262" y="1144"/>
                  </a:lnTo>
                  <a:lnTo>
                    <a:pt x="242" y="1146"/>
                  </a:lnTo>
                  <a:lnTo>
                    <a:pt x="221" y="1147"/>
                  </a:lnTo>
                  <a:lnTo>
                    <a:pt x="200" y="1146"/>
                  </a:lnTo>
                  <a:lnTo>
                    <a:pt x="180" y="1144"/>
                  </a:lnTo>
                  <a:lnTo>
                    <a:pt x="159" y="1141"/>
                  </a:lnTo>
                  <a:lnTo>
                    <a:pt x="140" y="1138"/>
                  </a:lnTo>
                  <a:lnTo>
                    <a:pt x="121" y="1133"/>
                  </a:lnTo>
                  <a:close/>
                  <a:moveTo>
                    <a:pt x="26" y="1176"/>
                  </a:moveTo>
                  <a:lnTo>
                    <a:pt x="39" y="1184"/>
                  </a:lnTo>
                  <a:lnTo>
                    <a:pt x="52" y="1190"/>
                  </a:lnTo>
                  <a:lnTo>
                    <a:pt x="66" y="1197"/>
                  </a:lnTo>
                  <a:lnTo>
                    <a:pt x="80" y="1202"/>
                  </a:lnTo>
                  <a:lnTo>
                    <a:pt x="95" y="1207"/>
                  </a:lnTo>
                  <a:lnTo>
                    <a:pt x="111" y="1212"/>
                  </a:lnTo>
                  <a:lnTo>
                    <a:pt x="128" y="1216"/>
                  </a:lnTo>
                  <a:lnTo>
                    <a:pt x="144" y="1219"/>
                  </a:lnTo>
                  <a:lnTo>
                    <a:pt x="161" y="1222"/>
                  </a:lnTo>
                  <a:lnTo>
                    <a:pt x="179" y="1224"/>
                  </a:lnTo>
                  <a:lnTo>
                    <a:pt x="196" y="1226"/>
                  </a:lnTo>
                  <a:lnTo>
                    <a:pt x="213" y="1227"/>
                  </a:lnTo>
                  <a:lnTo>
                    <a:pt x="231" y="1227"/>
                  </a:lnTo>
                  <a:lnTo>
                    <a:pt x="248" y="1227"/>
                  </a:lnTo>
                  <a:lnTo>
                    <a:pt x="264" y="1226"/>
                  </a:lnTo>
                  <a:lnTo>
                    <a:pt x="282" y="1225"/>
                  </a:lnTo>
                  <a:lnTo>
                    <a:pt x="298" y="1223"/>
                  </a:lnTo>
                  <a:lnTo>
                    <a:pt x="313" y="1219"/>
                  </a:lnTo>
                  <a:lnTo>
                    <a:pt x="329" y="1217"/>
                  </a:lnTo>
                  <a:lnTo>
                    <a:pt x="343" y="1213"/>
                  </a:lnTo>
                  <a:lnTo>
                    <a:pt x="358" y="1208"/>
                  </a:lnTo>
                  <a:lnTo>
                    <a:pt x="371" y="1204"/>
                  </a:lnTo>
                  <a:lnTo>
                    <a:pt x="384" y="1199"/>
                  </a:lnTo>
                  <a:lnTo>
                    <a:pt x="394" y="1193"/>
                  </a:lnTo>
                  <a:lnTo>
                    <a:pt x="405" y="1187"/>
                  </a:lnTo>
                  <a:lnTo>
                    <a:pt x="414" y="1179"/>
                  </a:lnTo>
                  <a:lnTo>
                    <a:pt x="423" y="1172"/>
                  </a:lnTo>
                  <a:lnTo>
                    <a:pt x="429" y="1164"/>
                  </a:lnTo>
                  <a:lnTo>
                    <a:pt x="435" y="1155"/>
                  </a:lnTo>
                  <a:lnTo>
                    <a:pt x="439" y="1147"/>
                  </a:lnTo>
                  <a:lnTo>
                    <a:pt x="441" y="1137"/>
                  </a:lnTo>
                  <a:lnTo>
                    <a:pt x="442" y="1127"/>
                  </a:lnTo>
                  <a:lnTo>
                    <a:pt x="442" y="1055"/>
                  </a:lnTo>
                  <a:lnTo>
                    <a:pt x="441" y="987"/>
                  </a:lnTo>
                  <a:lnTo>
                    <a:pt x="440" y="921"/>
                  </a:lnTo>
                  <a:lnTo>
                    <a:pt x="438" y="856"/>
                  </a:lnTo>
                  <a:lnTo>
                    <a:pt x="437" y="791"/>
                  </a:lnTo>
                  <a:lnTo>
                    <a:pt x="435" y="724"/>
                  </a:lnTo>
                  <a:lnTo>
                    <a:pt x="432" y="657"/>
                  </a:lnTo>
                  <a:lnTo>
                    <a:pt x="430" y="588"/>
                  </a:lnTo>
                  <a:lnTo>
                    <a:pt x="428" y="557"/>
                  </a:lnTo>
                  <a:lnTo>
                    <a:pt x="426" y="528"/>
                  </a:lnTo>
                  <a:lnTo>
                    <a:pt x="423" y="497"/>
                  </a:lnTo>
                  <a:lnTo>
                    <a:pt x="420" y="467"/>
                  </a:lnTo>
                  <a:lnTo>
                    <a:pt x="417" y="436"/>
                  </a:lnTo>
                  <a:lnTo>
                    <a:pt x="416" y="402"/>
                  </a:lnTo>
                  <a:lnTo>
                    <a:pt x="416" y="368"/>
                  </a:lnTo>
                  <a:lnTo>
                    <a:pt x="418" y="331"/>
                  </a:lnTo>
                  <a:lnTo>
                    <a:pt x="420" y="302"/>
                  </a:lnTo>
                  <a:lnTo>
                    <a:pt x="425" y="271"/>
                  </a:lnTo>
                  <a:lnTo>
                    <a:pt x="428" y="238"/>
                  </a:lnTo>
                  <a:lnTo>
                    <a:pt x="432" y="203"/>
                  </a:lnTo>
                  <a:lnTo>
                    <a:pt x="436" y="170"/>
                  </a:lnTo>
                  <a:lnTo>
                    <a:pt x="439" y="136"/>
                  </a:lnTo>
                  <a:lnTo>
                    <a:pt x="441" y="103"/>
                  </a:lnTo>
                  <a:lnTo>
                    <a:pt x="442" y="73"/>
                  </a:lnTo>
                  <a:lnTo>
                    <a:pt x="419" y="59"/>
                  </a:lnTo>
                  <a:lnTo>
                    <a:pt x="398" y="47"/>
                  </a:lnTo>
                  <a:lnTo>
                    <a:pt x="376" y="37"/>
                  </a:lnTo>
                  <a:lnTo>
                    <a:pt x="354" y="29"/>
                  </a:lnTo>
                  <a:lnTo>
                    <a:pt x="333" y="21"/>
                  </a:lnTo>
                  <a:lnTo>
                    <a:pt x="311" y="14"/>
                  </a:lnTo>
                  <a:lnTo>
                    <a:pt x="289" y="10"/>
                  </a:lnTo>
                  <a:lnTo>
                    <a:pt x="268" y="7"/>
                  </a:lnTo>
                  <a:lnTo>
                    <a:pt x="246" y="4"/>
                  </a:lnTo>
                  <a:lnTo>
                    <a:pt x="223" y="3"/>
                  </a:lnTo>
                  <a:lnTo>
                    <a:pt x="200" y="0"/>
                  </a:lnTo>
                  <a:lnTo>
                    <a:pt x="176" y="0"/>
                  </a:lnTo>
                  <a:lnTo>
                    <a:pt x="128" y="0"/>
                  </a:lnTo>
                  <a:lnTo>
                    <a:pt x="74" y="0"/>
                  </a:lnTo>
                  <a:lnTo>
                    <a:pt x="67" y="0"/>
                  </a:lnTo>
                  <a:lnTo>
                    <a:pt x="59" y="3"/>
                  </a:lnTo>
                  <a:lnTo>
                    <a:pt x="53" y="6"/>
                  </a:lnTo>
                  <a:lnTo>
                    <a:pt x="46" y="9"/>
                  </a:lnTo>
                  <a:lnTo>
                    <a:pt x="41" y="13"/>
                  </a:lnTo>
                  <a:lnTo>
                    <a:pt x="35" y="20"/>
                  </a:lnTo>
                  <a:lnTo>
                    <a:pt x="32" y="25"/>
                  </a:lnTo>
                  <a:lnTo>
                    <a:pt x="28" y="33"/>
                  </a:lnTo>
                  <a:lnTo>
                    <a:pt x="22" y="48"/>
                  </a:lnTo>
                  <a:lnTo>
                    <a:pt x="18" y="64"/>
                  </a:lnTo>
                  <a:lnTo>
                    <a:pt x="15" y="82"/>
                  </a:lnTo>
                  <a:lnTo>
                    <a:pt x="14" y="98"/>
                  </a:lnTo>
                  <a:lnTo>
                    <a:pt x="11" y="140"/>
                  </a:lnTo>
                  <a:lnTo>
                    <a:pt x="8" y="177"/>
                  </a:lnTo>
                  <a:lnTo>
                    <a:pt x="5" y="211"/>
                  </a:lnTo>
                  <a:lnTo>
                    <a:pt x="2" y="246"/>
                  </a:lnTo>
                  <a:lnTo>
                    <a:pt x="1" y="267"/>
                  </a:lnTo>
                  <a:lnTo>
                    <a:pt x="0" y="287"/>
                  </a:lnTo>
                  <a:lnTo>
                    <a:pt x="0" y="308"/>
                  </a:lnTo>
                  <a:lnTo>
                    <a:pt x="0" y="327"/>
                  </a:lnTo>
                  <a:lnTo>
                    <a:pt x="2" y="364"/>
                  </a:lnTo>
                  <a:lnTo>
                    <a:pt x="4" y="400"/>
                  </a:lnTo>
                  <a:lnTo>
                    <a:pt x="7" y="436"/>
                  </a:lnTo>
                  <a:lnTo>
                    <a:pt x="11" y="473"/>
                  </a:lnTo>
                  <a:lnTo>
                    <a:pt x="13" y="511"/>
                  </a:lnTo>
                  <a:lnTo>
                    <a:pt x="14" y="551"/>
                  </a:lnTo>
                  <a:lnTo>
                    <a:pt x="14" y="594"/>
                  </a:lnTo>
                  <a:lnTo>
                    <a:pt x="16" y="634"/>
                  </a:lnTo>
                  <a:lnTo>
                    <a:pt x="17" y="671"/>
                  </a:lnTo>
                  <a:lnTo>
                    <a:pt x="20" y="708"/>
                  </a:lnTo>
                  <a:lnTo>
                    <a:pt x="22" y="744"/>
                  </a:lnTo>
                  <a:lnTo>
                    <a:pt x="25" y="780"/>
                  </a:lnTo>
                  <a:lnTo>
                    <a:pt x="26" y="818"/>
                  </a:lnTo>
                  <a:lnTo>
                    <a:pt x="26" y="857"/>
                  </a:lnTo>
                  <a:lnTo>
                    <a:pt x="26" y="897"/>
                  </a:lnTo>
                  <a:lnTo>
                    <a:pt x="26" y="937"/>
                  </a:lnTo>
                  <a:lnTo>
                    <a:pt x="26" y="976"/>
                  </a:lnTo>
                  <a:lnTo>
                    <a:pt x="26" y="1016"/>
                  </a:lnTo>
                  <a:lnTo>
                    <a:pt x="26" y="1057"/>
                  </a:lnTo>
                  <a:lnTo>
                    <a:pt x="26" y="1096"/>
                  </a:lnTo>
                  <a:lnTo>
                    <a:pt x="26" y="1136"/>
                  </a:lnTo>
                  <a:lnTo>
                    <a:pt x="26" y="117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6" name="Freeform 83"/>
            <p:cNvSpPr>
              <a:spLocks noEditPoints="1"/>
            </p:cNvSpPr>
            <p:nvPr/>
          </p:nvSpPr>
          <p:spPr bwMode="auto">
            <a:xfrm>
              <a:off x="9063038" y="6259513"/>
              <a:ext cx="173038" cy="355600"/>
            </a:xfrm>
            <a:custGeom>
              <a:avLst/>
              <a:gdLst>
                <a:gd name="T0" fmla="*/ 97 w 436"/>
                <a:gd name="T1" fmla="*/ 93 h 896"/>
                <a:gd name="T2" fmla="*/ 160 w 436"/>
                <a:gd name="T3" fmla="*/ 87 h 896"/>
                <a:gd name="T4" fmla="*/ 272 w 436"/>
                <a:gd name="T5" fmla="*/ 89 h 896"/>
                <a:gd name="T6" fmla="*/ 328 w 436"/>
                <a:gd name="T7" fmla="*/ 112 h 896"/>
                <a:gd name="T8" fmla="*/ 338 w 436"/>
                <a:gd name="T9" fmla="*/ 225 h 896"/>
                <a:gd name="T10" fmla="*/ 347 w 436"/>
                <a:gd name="T11" fmla="*/ 517 h 896"/>
                <a:gd name="T12" fmla="*/ 347 w 436"/>
                <a:gd name="T13" fmla="*/ 686 h 896"/>
                <a:gd name="T14" fmla="*/ 340 w 436"/>
                <a:gd name="T15" fmla="*/ 802 h 896"/>
                <a:gd name="T16" fmla="*/ 92 w 436"/>
                <a:gd name="T17" fmla="*/ 750 h 896"/>
                <a:gd name="T18" fmla="*/ 95 w 436"/>
                <a:gd name="T19" fmla="*/ 622 h 896"/>
                <a:gd name="T20" fmla="*/ 98 w 436"/>
                <a:gd name="T21" fmla="*/ 488 h 896"/>
                <a:gd name="T22" fmla="*/ 91 w 436"/>
                <a:gd name="T23" fmla="*/ 357 h 896"/>
                <a:gd name="T24" fmla="*/ 81 w 436"/>
                <a:gd name="T25" fmla="*/ 225 h 896"/>
                <a:gd name="T26" fmla="*/ 79 w 436"/>
                <a:gd name="T27" fmla="*/ 98 h 896"/>
                <a:gd name="T28" fmla="*/ 14 w 436"/>
                <a:gd name="T29" fmla="*/ 504 h 896"/>
                <a:gd name="T30" fmla="*/ 22 w 436"/>
                <a:gd name="T31" fmla="*/ 561 h 896"/>
                <a:gd name="T32" fmla="*/ 22 w 436"/>
                <a:gd name="T33" fmla="*/ 628 h 896"/>
                <a:gd name="T34" fmla="*/ 13 w 436"/>
                <a:gd name="T35" fmla="*/ 700 h 896"/>
                <a:gd name="T36" fmla="*/ 4 w 436"/>
                <a:gd name="T37" fmla="*/ 772 h 896"/>
                <a:gd name="T38" fmla="*/ 0 w 436"/>
                <a:gd name="T39" fmla="*/ 834 h 896"/>
                <a:gd name="T40" fmla="*/ 61 w 436"/>
                <a:gd name="T41" fmla="*/ 866 h 896"/>
                <a:gd name="T42" fmla="*/ 128 w 436"/>
                <a:gd name="T43" fmla="*/ 885 h 896"/>
                <a:gd name="T44" fmla="*/ 197 w 436"/>
                <a:gd name="T45" fmla="*/ 894 h 896"/>
                <a:gd name="T46" fmla="*/ 270 w 436"/>
                <a:gd name="T47" fmla="*/ 896 h 896"/>
                <a:gd name="T48" fmla="*/ 376 w 436"/>
                <a:gd name="T49" fmla="*/ 895 h 896"/>
                <a:gd name="T50" fmla="*/ 399 w 436"/>
                <a:gd name="T51" fmla="*/ 883 h 896"/>
                <a:gd name="T52" fmla="*/ 415 w 436"/>
                <a:gd name="T53" fmla="*/ 859 h 896"/>
                <a:gd name="T54" fmla="*/ 426 w 436"/>
                <a:gd name="T55" fmla="*/ 824 h 896"/>
                <a:gd name="T56" fmla="*/ 433 w 436"/>
                <a:gd name="T57" fmla="*/ 768 h 896"/>
                <a:gd name="T58" fmla="*/ 436 w 436"/>
                <a:gd name="T59" fmla="*/ 673 h 896"/>
                <a:gd name="T60" fmla="*/ 429 w 436"/>
                <a:gd name="T61" fmla="*/ 556 h 896"/>
                <a:gd name="T62" fmla="*/ 425 w 436"/>
                <a:gd name="T63" fmla="*/ 402 h 896"/>
                <a:gd name="T64" fmla="*/ 419 w 436"/>
                <a:gd name="T65" fmla="*/ 231 h 896"/>
                <a:gd name="T66" fmla="*/ 416 w 436"/>
                <a:gd name="T67" fmla="*/ 50 h 896"/>
                <a:gd name="T68" fmla="*/ 376 w 436"/>
                <a:gd name="T69" fmla="*/ 30 h 896"/>
                <a:gd name="T70" fmla="*/ 330 w 436"/>
                <a:gd name="T71" fmla="*/ 14 h 896"/>
                <a:gd name="T72" fmla="*/ 280 w 436"/>
                <a:gd name="T73" fmla="*/ 5 h 896"/>
                <a:gd name="T74" fmla="*/ 228 w 436"/>
                <a:gd name="T75" fmla="*/ 0 h 896"/>
                <a:gd name="T76" fmla="*/ 176 w 436"/>
                <a:gd name="T77" fmla="*/ 1 h 896"/>
                <a:gd name="T78" fmla="*/ 128 w 436"/>
                <a:gd name="T79" fmla="*/ 7 h 896"/>
                <a:gd name="T80" fmla="*/ 84 w 436"/>
                <a:gd name="T81" fmla="*/ 17 h 896"/>
                <a:gd name="T82" fmla="*/ 47 w 436"/>
                <a:gd name="T83" fmla="*/ 31 h 896"/>
                <a:gd name="T84" fmla="*/ 19 w 436"/>
                <a:gd name="T85" fmla="*/ 49 h 896"/>
                <a:gd name="T86" fmla="*/ 3 w 436"/>
                <a:gd name="T87" fmla="*/ 7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896">
                  <a:moveTo>
                    <a:pt x="79" y="98"/>
                  </a:moveTo>
                  <a:lnTo>
                    <a:pt x="87" y="95"/>
                  </a:lnTo>
                  <a:lnTo>
                    <a:pt x="97" y="93"/>
                  </a:lnTo>
                  <a:lnTo>
                    <a:pt x="110" y="90"/>
                  </a:lnTo>
                  <a:lnTo>
                    <a:pt x="125" y="88"/>
                  </a:lnTo>
                  <a:lnTo>
                    <a:pt x="160" y="87"/>
                  </a:lnTo>
                  <a:lnTo>
                    <a:pt x="197" y="86"/>
                  </a:lnTo>
                  <a:lnTo>
                    <a:pt x="236" y="87"/>
                  </a:lnTo>
                  <a:lnTo>
                    <a:pt x="272" y="89"/>
                  </a:lnTo>
                  <a:lnTo>
                    <a:pt x="302" y="91"/>
                  </a:lnTo>
                  <a:lnTo>
                    <a:pt x="325" y="94"/>
                  </a:lnTo>
                  <a:lnTo>
                    <a:pt x="328" y="112"/>
                  </a:lnTo>
                  <a:lnTo>
                    <a:pt x="331" y="140"/>
                  </a:lnTo>
                  <a:lnTo>
                    <a:pt x="335" y="178"/>
                  </a:lnTo>
                  <a:lnTo>
                    <a:pt x="338" y="225"/>
                  </a:lnTo>
                  <a:lnTo>
                    <a:pt x="342" y="333"/>
                  </a:lnTo>
                  <a:lnTo>
                    <a:pt x="345" y="455"/>
                  </a:lnTo>
                  <a:lnTo>
                    <a:pt x="347" y="517"/>
                  </a:lnTo>
                  <a:lnTo>
                    <a:pt x="348" y="577"/>
                  </a:lnTo>
                  <a:lnTo>
                    <a:pt x="347" y="634"/>
                  </a:lnTo>
                  <a:lnTo>
                    <a:pt x="347" y="686"/>
                  </a:lnTo>
                  <a:lnTo>
                    <a:pt x="345" y="733"/>
                  </a:lnTo>
                  <a:lnTo>
                    <a:pt x="343" y="772"/>
                  </a:lnTo>
                  <a:lnTo>
                    <a:pt x="340" y="802"/>
                  </a:lnTo>
                  <a:lnTo>
                    <a:pt x="337" y="822"/>
                  </a:lnTo>
                  <a:lnTo>
                    <a:pt x="93" y="790"/>
                  </a:lnTo>
                  <a:lnTo>
                    <a:pt x="92" y="750"/>
                  </a:lnTo>
                  <a:lnTo>
                    <a:pt x="92" y="709"/>
                  </a:lnTo>
                  <a:lnTo>
                    <a:pt x="94" y="667"/>
                  </a:lnTo>
                  <a:lnTo>
                    <a:pt x="95" y="622"/>
                  </a:lnTo>
                  <a:lnTo>
                    <a:pt x="97" y="578"/>
                  </a:lnTo>
                  <a:lnTo>
                    <a:pt x="98" y="532"/>
                  </a:lnTo>
                  <a:lnTo>
                    <a:pt x="98" y="488"/>
                  </a:lnTo>
                  <a:lnTo>
                    <a:pt x="97" y="442"/>
                  </a:lnTo>
                  <a:lnTo>
                    <a:pt x="94" y="400"/>
                  </a:lnTo>
                  <a:lnTo>
                    <a:pt x="91" y="357"/>
                  </a:lnTo>
                  <a:lnTo>
                    <a:pt x="87" y="313"/>
                  </a:lnTo>
                  <a:lnTo>
                    <a:pt x="84" y="269"/>
                  </a:lnTo>
                  <a:lnTo>
                    <a:pt x="81" y="225"/>
                  </a:lnTo>
                  <a:lnTo>
                    <a:pt x="79" y="182"/>
                  </a:lnTo>
                  <a:lnTo>
                    <a:pt x="79" y="139"/>
                  </a:lnTo>
                  <a:lnTo>
                    <a:pt x="79" y="98"/>
                  </a:lnTo>
                  <a:close/>
                  <a:moveTo>
                    <a:pt x="0" y="87"/>
                  </a:moveTo>
                  <a:lnTo>
                    <a:pt x="11" y="479"/>
                  </a:lnTo>
                  <a:lnTo>
                    <a:pt x="14" y="504"/>
                  </a:lnTo>
                  <a:lnTo>
                    <a:pt x="17" y="525"/>
                  </a:lnTo>
                  <a:lnTo>
                    <a:pt x="19" y="543"/>
                  </a:lnTo>
                  <a:lnTo>
                    <a:pt x="22" y="561"/>
                  </a:lnTo>
                  <a:lnTo>
                    <a:pt x="23" y="581"/>
                  </a:lnTo>
                  <a:lnTo>
                    <a:pt x="24" y="603"/>
                  </a:lnTo>
                  <a:lnTo>
                    <a:pt x="22" y="628"/>
                  </a:lnTo>
                  <a:lnTo>
                    <a:pt x="19" y="658"/>
                  </a:lnTo>
                  <a:lnTo>
                    <a:pt x="16" y="678"/>
                  </a:lnTo>
                  <a:lnTo>
                    <a:pt x="13" y="700"/>
                  </a:lnTo>
                  <a:lnTo>
                    <a:pt x="10" y="723"/>
                  </a:lnTo>
                  <a:lnTo>
                    <a:pt x="7" y="748"/>
                  </a:lnTo>
                  <a:lnTo>
                    <a:pt x="4" y="772"/>
                  </a:lnTo>
                  <a:lnTo>
                    <a:pt x="2" y="795"/>
                  </a:lnTo>
                  <a:lnTo>
                    <a:pt x="1" y="817"/>
                  </a:lnTo>
                  <a:lnTo>
                    <a:pt x="0" y="834"/>
                  </a:lnTo>
                  <a:lnTo>
                    <a:pt x="20" y="847"/>
                  </a:lnTo>
                  <a:lnTo>
                    <a:pt x="40" y="857"/>
                  </a:lnTo>
                  <a:lnTo>
                    <a:pt x="61" y="866"/>
                  </a:lnTo>
                  <a:lnTo>
                    <a:pt x="83" y="873"/>
                  </a:lnTo>
                  <a:lnTo>
                    <a:pt x="105" y="879"/>
                  </a:lnTo>
                  <a:lnTo>
                    <a:pt x="128" y="885"/>
                  </a:lnTo>
                  <a:lnTo>
                    <a:pt x="150" y="888"/>
                  </a:lnTo>
                  <a:lnTo>
                    <a:pt x="174" y="891"/>
                  </a:lnTo>
                  <a:lnTo>
                    <a:pt x="197" y="894"/>
                  </a:lnTo>
                  <a:lnTo>
                    <a:pt x="221" y="895"/>
                  </a:lnTo>
                  <a:lnTo>
                    <a:pt x="245" y="896"/>
                  </a:lnTo>
                  <a:lnTo>
                    <a:pt x="270" y="896"/>
                  </a:lnTo>
                  <a:lnTo>
                    <a:pt x="318" y="896"/>
                  </a:lnTo>
                  <a:lnTo>
                    <a:pt x="367" y="896"/>
                  </a:lnTo>
                  <a:lnTo>
                    <a:pt x="376" y="895"/>
                  </a:lnTo>
                  <a:lnTo>
                    <a:pt x="385" y="893"/>
                  </a:lnTo>
                  <a:lnTo>
                    <a:pt x="392" y="888"/>
                  </a:lnTo>
                  <a:lnTo>
                    <a:pt x="399" y="883"/>
                  </a:lnTo>
                  <a:lnTo>
                    <a:pt x="404" y="876"/>
                  </a:lnTo>
                  <a:lnTo>
                    <a:pt x="409" y="868"/>
                  </a:lnTo>
                  <a:lnTo>
                    <a:pt x="415" y="859"/>
                  </a:lnTo>
                  <a:lnTo>
                    <a:pt x="419" y="848"/>
                  </a:lnTo>
                  <a:lnTo>
                    <a:pt x="422" y="837"/>
                  </a:lnTo>
                  <a:lnTo>
                    <a:pt x="426" y="824"/>
                  </a:lnTo>
                  <a:lnTo>
                    <a:pt x="428" y="811"/>
                  </a:lnTo>
                  <a:lnTo>
                    <a:pt x="430" y="797"/>
                  </a:lnTo>
                  <a:lnTo>
                    <a:pt x="433" y="768"/>
                  </a:lnTo>
                  <a:lnTo>
                    <a:pt x="436" y="737"/>
                  </a:lnTo>
                  <a:lnTo>
                    <a:pt x="436" y="705"/>
                  </a:lnTo>
                  <a:lnTo>
                    <a:pt x="436" y="673"/>
                  </a:lnTo>
                  <a:lnTo>
                    <a:pt x="434" y="641"/>
                  </a:lnTo>
                  <a:lnTo>
                    <a:pt x="432" y="610"/>
                  </a:lnTo>
                  <a:lnTo>
                    <a:pt x="429" y="556"/>
                  </a:lnTo>
                  <a:lnTo>
                    <a:pt x="428" y="517"/>
                  </a:lnTo>
                  <a:lnTo>
                    <a:pt x="427" y="458"/>
                  </a:lnTo>
                  <a:lnTo>
                    <a:pt x="425" y="402"/>
                  </a:lnTo>
                  <a:lnTo>
                    <a:pt x="424" y="344"/>
                  </a:lnTo>
                  <a:lnTo>
                    <a:pt x="421" y="288"/>
                  </a:lnTo>
                  <a:lnTo>
                    <a:pt x="419" y="231"/>
                  </a:lnTo>
                  <a:lnTo>
                    <a:pt x="417" y="173"/>
                  </a:lnTo>
                  <a:lnTo>
                    <a:pt x="416" y="113"/>
                  </a:lnTo>
                  <a:lnTo>
                    <a:pt x="416" y="50"/>
                  </a:lnTo>
                  <a:lnTo>
                    <a:pt x="403" y="43"/>
                  </a:lnTo>
                  <a:lnTo>
                    <a:pt x="390" y="36"/>
                  </a:lnTo>
                  <a:lnTo>
                    <a:pt x="376" y="30"/>
                  </a:lnTo>
                  <a:lnTo>
                    <a:pt x="362" y="24"/>
                  </a:lnTo>
                  <a:lnTo>
                    <a:pt x="347" y="19"/>
                  </a:lnTo>
                  <a:lnTo>
                    <a:pt x="330" y="14"/>
                  </a:lnTo>
                  <a:lnTo>
                    <a:pt x="314" y="11"/>
                  </a:lnTo>
                  <a:lnTo>
                    <a:pt x="297" y="8"/>
                  </a:lnTo>
                  <a:lnTo>
                    <a:pt x="280" y="5"/>
                  </a:lnTo>
                  <a:lnTo>
                    <a:pt x="263" y="2"/>
                  </a:lnTo>
                  <a:lnTo>
                    <a:pt x="246" y="1"/>
                  </a:lnTo>
                  <a:lnTo>
                    <a:pt x="228" y="0"/>
                  </a:lnTo>
                  <a:lnTo>
                    <a:pt x="211" y="0"/>
                  </a:lnTo>
                  <a:lnTo>
                    <a:pt x="194" y="0"/>
                  </a:lnTo>
                  <a:lnTo>
                    <a:pt x="176" y="1"/>
                  </a:lnTo>
                  <a:lnTo>
                    <a:pt x="160" y="2"/>
                  </a:lnTo>
                  <a:lnTo>
                    <a:pt x="144" y="5"/>
                  </a:lnTo>
                  <a:lnTo>
                    <a:pt x="128" y="7"/>
                  </a:lnTo>
                  <a:lnTo>
                    <a:pt x="112" y="10"/>
                  </a:lnTo>
                  <a:lnTo>
                    <a:pt x="98" y="13"/>
                  </a:lnTo>
                  <a:lnTo>
                    <a:pt x="84" y="17"/>
                  </a:lnTo>
                  <a:lnTo>
                    <a:pt x="71" y="21"/>
                  </a:lnTo>
                  <a:lnTo>
                    <a:pt x="58" y="25"/>
                  </a:lnTo>
                  <a:lnTo>
                    <a:pt x="47" y="31"/>
                  </a:lnTo>
                  <a:lnTo>
                    <a:pt x="36" y="36"/>
                  </a:lnTo>
                  <a:lnTo>
                    <a:pt x="28" y="43"/>
                  </a:lnTo>
                  <a:lnTo>
                    <a:pt x="19" y="49"/>
                  </a:lnTo>
                  <a:lnTo>
                    <a:pt x="13" y="56"/>
                  </a:lnTo>
                  <a:lnTo>
                    <a:pt x="7" y="63"/>
                  </a:lnTo>
                  <a:lnTo>
                    <a:pt x="3" y="71"/>
                  </a:lnTo>
                  <a:lnTo>
                    <a:pt x="1" y="79"/>
                  </a:lnTo>
                  <a:lnTo>
                    <a:pt x="0" y="87"/>
                  </a:lnTo>
                  <a:close/>
                </a:path>
              </a:pathLst>
            </a:custGeom>
            <a:solidFill>
              <a:schemeClr val="tx1"/>
            </a:solidFill>
            <a:ln>
              <a:noFill/>
            </a:ln>
          </p:spPr>
          <p:txBody>
            <a:bodyPr vert="horz" wrap="square" lIns="91440" tIns="45720" rIns="91440" bIns="45720" numCol="1" anchor="t" anchorCtr="0" compatLnSpc="1"/>
            <a:lstStyle/>
            <a:p>
              <a:endParaRPr lang="en-US" dirty="0">
                <a:cs typeface="+mn-ea"/>
                <a:sym typeface="+mn-lt"/>
              </a:endParaRPr>
            </a:p>
          </p:txBody>
        </p:sp>
        <p:sp>
          <p:nvSpPr>
            <p:cNvPr id="95" name="Freeform 92"/>
            <p:cNvSpPr>
              <a:spLocks noEditPoints="1"/>
            </p:cNvSpPr>
            <p:nvPr/>
          </p:nvSpPr>
          <p:spPr bwMode="auto">
            <a:xfrm>
              <a:off x="9291638" y="6429375"/>
              <a:ext cx="174625" cy="185738"/>
            </a:xfrm>
            <a:custGeom>
              <a:avLst/>
              <a:gdLst>
                <a:gd name="T0" fmla="*/ 99 w 442"/>
                <a:gd name="T1" fmla="*/ 343 h 467"/>
                <a:gd name="T2" fmla="*/ 92 w 442"/>
                <a:gd name="T3" fmla="*/ 270 h 467"/>
                <a:gd name="T4" fmla="*/ 83 w 442"/>
                <a:gd name="T5" fmla="*/ 196 h 467"/>
                <a:gd name="T6" fmla="*/ 82 w 442"/>
                <a:gd name="T7" fmla="*/ 142 h 467"/>
                <a:gd name="T8" fmla="*/ 84 w 442"/>
                <a:gd name="T9" fmla="*/ 105 h 467"/>
                <a:gd name="T10" fmla="*/ 334 w 442"/>
                <a:gd name="T11" fmla="*/ 99 h 467"/>
                <a:gd name="T12" fmla="*/ 334 w 442"/>
                <a:gd name="T13" fmla="*/ 177 h 467"/>
                <a:gd name="T14" fmla="*/ 339 w 442"/>
                <a:gd name="T15" fmla="*/ 244 h 467"/>
                <a:gd name="T16" fmla="*/ 346 w 442"/>
                <a:gd name="T17" fmla="*/ 308 h 467"/>
                <a:gd name="T18" fmla="*/ 354 w 442"/>
                <a:gd name="T19" fmla="*/ 381 h 467"/>
                <a:gd name="T20" fmla="*/ 291 w 442"/>
                <a:gd name="T21" fmla="*/ 386 h 467"/>
                <a:gd name="T22" fmla="*/ 227 w 442"/>
                <a:gd name="T23" fmla="*/ 390 h 467"/>
                <a:gd name="T24" fmla="*/ 163 w 442"/>
                <a:gd name="T25" fmla="*/ 389 h 467"/>
                <a:gd name="T26" fmla="*/ 101 w 442"/>
                <a:gd name="T27" fmla="*/ 380 h 467"/>
                <a:gd name="T28" fmla="*/ 0 w 442"/>
                <a:gd name="T29" fmla="*/ 142 h 467"/>
                <a:gd name="T30" fmla="*/ 3 w 442"/>
                <a:gd name="T31" fmla="*/ 204 h 467"/>
                <a:gd name="T32" fmla="*/ 8 w 442"/>
                <a:gd name="T33" fmla="*/ 251 h 467"/>
                <a:gd name="T34" fmla="*/ 15 w 442"/>
                <a:gd name="T35" fmla="*/ 304 h 467"/>
                <a:gd name="T36" fmla="*/ 19 w 442"/>
                <a:gd name="T37" fmla="*/ 360 h 467"/>
                <a:gd name="T38" fmla="*/ 17 w 442"/>
                <a:gd name="T39" fmla="*/ 396 h 467"/>
                <a:gd name="T40" fmla="*/ 15 w 442"/>
                <a:gd name="T41" fmla="*/ 423 h 467"/>
                <a:gd name="T42" fmla="*/ 17 w 442"/>
                <a:gd name="T43" fmla="*/ 439 h 467"/>
                <a:gd name="T44" fmla="*/ 22 w 442"/>
                <a:gd name="T45" fmla="*/ 446 h 467"/>
                <a:gd name="T46" fmla="*/ 31 w 442"/>
                <a:gd name="T47" fmla="*/ 452 h 467"/>
                <a:gd name="T48" fmla="*/ 45 w 442"/>
                <a:gd name="T49" fmla="*/ 457 h 467"/>
                <a:gd name="T50" fmla="*/ 75 w 442"/>
                <a:gd name="T51" fmla="*/ 462 h 467"/>
                <a:gd name="T52" fmla="*/ 141 w 442"/>
                <a:gd name="T53" fmla="*/ 466 h 467"/>
                <a:gd name="T54" fmla="*/ 241 w 442"/>
                <a:gd name="T55" fmla="*/ 467 h 467"/>
                <a:gd name="T56" fmla="*/ 325 w 442"/>
                <a:gd name="T57" fmla="*/ 467 h 467"/>
                <a:gd name="T58" fmla="*/ 358 w 442"/>
                <a:gd name="T59" fmla="*/ 465 h 467"/>
                <a:gd name="T60" fmla="*/ 385 w 442"/>
                <a:gd name="T61" fmla="*/ 460 h 467"/>
                <a:gd name="T62" fmla="*/ 406 w 442"/>
                <a:gd name="T63" fmla="*/ 453 h 467"/>
                <a:gd name="T64" fmla="*/ 421 w 442"/>
                <a:gd name="T65" fmla="*/ 444 h 467"/>
                <a:gd name="T66" fmla="*/ 432 w 442"/>
                <a:gd name="T67" fmla="*/ 433 h 467"/>
                <a:gd name="T68" fmla="*/ 439 w 442"/>
                <a:gd name="T69" fmla="*/ 420 h 467"/>
                <a:gd name="T70" fmla="*/ 442 w 442"/>
                <a:gd name="T71" fmla="*/ 405 h 467"/>
                <a:gd name="T72" fmla="*/ 441 w 442"/>
                <a:gd name="T73" fmla="*/ 379 h 467"/>
                <a:gd name="T74" fmla="*/ 434 w 442"/>
                <a:gd name="T75" fmla="*/ 337 h 467"/>
                <a:gd name="T76" fmla="*/ 424 w 442"/>
                <a:gd name="T77" fmla="*/ 287 h 467"/>
                <a:gd name="T78" fmla="*/ 417 w 442"/>
                <a:gd name="T79" fmla="*/ 229 h 467"/>
                <a:gd name="T80" fmla="*/ 417 w 442"/>
                <a:gd name="T81" fmla="*/ 172 h 467"/>
                <a:gd name="T82" fmla="*/ 420 w 442"/>
                <a:gd name="T83" fmla="*/ 132 h 467"/>
                <a:gd name="T84" fmla="*/ 424 w 442"/>
                <a:gd name="T85" fmla="*/ 100 h 467"/>
                <a:gd name="T86" fmla="*/ 428 w 442"/>
                <a:gd name="T87" fmla="*/ 62 h 467"/>
                <a:gd name="T88" fmla="*/ 417 w 442"/>
                <a:gd name="T89" fmla="*/ 34 h 467"/>
                <a:gd name="T90" fmla="*/ 390 w 442"/>
                <a:gd name="T91" fmla="*/ 25 h 467"/>
                <a:gd name="T92" fmla="*/ 343 w 442"/>
                <a:gd name="T93" fmla="*/ 17 h 467"/>
                <a:gd name="T94" fmla="*/ 275 w 442"/>
                <a:gd name="T95" fmla="*/ 12 h 467"/>
                <a:gd name="T96" fmla="*/ 209 w 442"/>
                <a:gd name="T97" fmla="*/ 8 h 467"/>
                <a:gd name="T98" fmla="*/ 162 w 442"/>
                <a:gd name="T99" fmla="*/ 2 h 467"/>
                <a:gd name="T100" fmla="*/ 127 w 442"/>
                <a:gd name="T101" fmla="*/ 0 h 467"/>
                <a:gd name="T102" fmla="*/ 95 w 442"/>
                <a:gd name="T103" fmla="*/ 2 h 467"/>
                <a:gd name="T104" fmla="*/ 67 w 442"/>
                <a:gd name="T105" fmla="*/ 8 h 467"/>
                <a:gd name="T106" fmla="*/ 42 w 442"/>
                <a:gd name="T107" fmla="*/ 18 h 467"/>
                <a:gd name="T108" fmla="*/ 22 w 442"/>
                <a:gd name="T109" fmla="*/ 34 h 467"/>
                <a:gd name="T110" fmla="*/ 8 w 442"/>
                <a:gd name="T111" fmla="*/ 55 h 467"/>
                <a:gd name="T112" fmla="*/ 0 w 442"/>
                <a:gd name="T113" fmla="*/ 8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2" h="467">
                  <a:moveTo>
                    <a:pt x="101" y="380"/>
                  </a:moveTo>
                  <a:lnTo>
                    <a:pt x="99" y="343"/>
                  </a:lnTo>
                  <a:lnTo>
                    <a:pt x="96" y="307"/>
                  </a:lnTo>
                  <a:lnTo>
                    <a:pt x="92" y="270"/>
                  </a:lnTo>
                  <a:lnTo>
                    <a:pt x="86" y="233"/>
                  </a:lnTo>
                  <a:lnTo>
                    <a:pt x="83" y="196"/>
                  </a:lnTo>
                  <a:lnTo>
                    <a:pt x="82" y="161"/>
                  </a:lnTo>
                  <a:lnTo>
                    <a:pt x="82" y="142"/>
                  </a:lnTo>
                  <a:lnTo>
                    <a:pt x="83" y="124"/>
                  </a:lnTo>
                  <a:lnTo>
                    <a:pt x="84" y="105"/>
                  </a:lnTo>
                  <a:lnTo>
                    <a:pt x="87" y="87"/>
                  </a:lnTo>
                  <a:lnTo>
                    <a:pt x="334" y="99"/>
                  </a:lnTo>
                  <a:lnTo>
                    <a:pt x="333" y="140"/>
                  </a:lnTo>
                  <a:lnTo>
                    <a:pt x="334" y="177"/>
                  </a:lnTo>
                  <a:lnTo>
                    <a:pt x="337" y="212"/>
                  </a:lnTo>
                  <a:lnTo>
                    <a:pt x="339" y="244"/>
                  </a:lnTo>
                  <a:lnTo>
                    <a:pt x="343" y="276"/>
                  </a:lnTo>
                  <a:lnTo>
                    <a:pt x="346" y="308"/>
                  </a:lnTo>
                  <a:lnTo>
                    <a:pt x="351" y="343"/>
                  </a:lnTo>
                  <a:lnTo>
                    <a:pt x="354" y="381"/>
                  </a:lnTo>
                  <a:lnTo>
                    <a:pt x="323" y="384"/>
                  </a:lnTo>
                  <a:lnTo>
                    <a:pt x="291" y="386"/>
                  </a:lnTo>
                  <a:lnTo>
                    <a:pt x="260" y="389"/>
                  </a:lnTo>
                  <a:lnTo>
                    <a:pt x="227" y="390"/>
                  </a:lnTo>
                  <a:lnTo>
                    <a:pt x="196" y="390"/>
                  </a:lnTo>
                  <a:lnTo>
                    <a:pt x="163" y="389"/>
                  </a:lnTo>
                  <a:lnTo>
                    <a:pt x="133" y="385"/>
                  </a:lnTo>
                  <a:lnTo>
                    <a:pt x="101" y="380"/>
                  </a:lnTo>
                  <a:close/>
                  <a:moveTo>
                    <a:pt x="0" y="99"/>
                  </a:moveTo>
                  <a:lnTo>
                    <a:pt x="0" y="142"/>
                  </a:lnTo>
                  <a:lnTo>
                    <a:pt x="1" y="177"/>
                  </a:lnTo>
                  <a:lnTo>
                    <a:pt x="3" y="204"/>
                  </a:lnTo>
                  <a:lnTo>
                    <a:pt x="5" y="228"/>
                  </a:lnTo>
                  <a:lnTo>
                    <a:pt x="8" y="251"/>
                  </a:lnTo>
                  <a:lnTo>
                    <a:pt x="10" y="275"/>
                  </a:lnTo>
                  <a:lnTo>
                    <a:pt x="15" y="304"/>
                  </a:lnTo>
                  <a:lnTo>
                    <a:pt x="18" y="339"/>
                  </a:lnTo>
                  <a:lnTo>
                    <a:pt x="19" y="360"/>
                  </a:lnTo>
                  <a:lnTo>
                    <a:pt x="18" y="380"/>
                  </a:lnTo>
                  <a:lnTo>
                    <a:pt x="17" y="396"/>
                  </a:lnTo>
                  <a:lnTo>
                    <a:pt x="16" y="411"/>
                  </a:lnTo>
                  <a:lnTo>
                    <a:pt x="15" y="423"/>
                  </a:lnTo>
                  <a:lnTo>
                    <a:pt x="16" y="433"/>
                  </a:lnTo>
                  <a:lnTo>
                    <a:pt x="17" y="439"/>
                  </a:lnTo>
                  <a:lnTo>
                    <a:pt x="19" y="442"/>
                  </a:lnTo>
                  <a:lnTo>
                    <a:pt x="22" y="446"/>
                  </a:lnTo>
                  <a:lnTo>
                    <a:pt x="26" y="449"/>
                  </a:lnTo>
                  <a:lnTo>
                    <a:pt x="31" y="452"/>
                  </a:lnTo>
                  <a:lnTo>
                    <a:pt x="37" y="455"/>
                  </a:lnTo>
                  <a:lnTo>
                    <a:pt x="45" y="457"/>
                  </a:lnTo>
                  <a:lnTo>
                    <a:pt x="54" y="459"/>
                  </a:lnTo>
                  <a:lnTo>
                    <a:pt x="75" y="462"/>
                  </a:lnTo>
                  <a:lnTo>
                    <a:pt x="105" y="465"/>
                  </a:lnTo>
                  <a:lnTo>
                    <a:pt x="141" y="466"/>
                  </a:lnTo>
                  <a:lnTo>
                    <a:pt x="187" y="467"/>
                  </a:lnTo>
                  <a:lnTo>
                    <a:pt x="241" y="467"/>
                  </a:lnTo>
                  <a:lnTo>
                    <a:pt x="306" y="467"/>
                  </a:lnTo>
                  <a:lnTo>
                    <a:pt x="325" y="467"/>
                  </a:lnTo>
                  <a:lnTo>
                    <a:pt x="343" y="466"/>
                  </a:lnTo>
                  <a:lnTo>
                    <a:pt x="358" y="465"/>
                  </a:lnTo>
                  <a:lnTo>
                    <a:pt x="372" y="462"/>
                  </a:lnTo>
                  <a:lnTo>
                    <a:pt x="385" y="460"/>
                  </a:lnTo>
                  <a:lnTo>
                    <a:pt x="396" y="457"/>
                  </a:lnTo>
                  <a:lnTo>
                    <a:pt x="406" y="453"/>
                  </a:lnTo>
                  <a:lnTo>
                    <a:pt x="414" y="449"/>
                  </a:lnTo>
                  <a:lnTo>
                    <a:pt x="421" y="444"/>
                  </a:lnTo>
                  <a:lnTo>
                    <a:pt x="427" y="440"/>
                  </a:lnTo>
                  <a:lnTo>
                    <a:pt x="432" y="433"/>
                  </a:lnTo>
                  <a:lnTo>
                    <a:pt x="435" y="428"/>
                  </a:lnTo>
                  <a:lnTo>
                    <a:pt x="439" y="420"/>
                  </a:lnTo>
                  <a:lnTo>
                    <a:pt x="441" y="414"/>
                  </a:lnTo>
                  <a:lnTo>
                    <a:pt x="442" y="405"/>
                  </a:lnTo>
                  <a:lnTo>
                    <a:pt x="442" y="397"/>
                  </a:lnTo>
                  <a:lnTo>
                    <a:pt x="441" y="379"/>
                  </a:lnTo>
                  <a:lnTo>
                    <a:pt x="439" y="359"/>
                  </a:lnTo>
                  <a:lnTo>
                    <a:pt x="434" y="337"/>
                  </a:lnTo>
                  <a:lnTo>
                    <a:pt x="429" y="313"/>
                  </a:lnTo>
                  <a:lnTo>
                    <a:pt x="424" y="287"/>
                  </a:lnTo>
                  <a:lnTo>
                    <a:pt x="420" y="258"/>
                  </a:lnTo>
                  <a:lnTo>
                    <a:pt x="417" y="229"/>
                  </a:lnTo>
                  <a:lnTo>
                    <a:pt x="416" y="198"/>
                  </a:lnTo>
                  <a:lnTo>
                    <a:pt x="417" y="172"/>
                  </a:lnTo>
                  <a:lnTo>
                    <a:pt x="418" y="151"/>
                  </a:lnTo>
                  <a:lnTo>
                    <a:pt x="420" y="132"/>
                  </a:lnTo>
                  <a:lnTo>
                    <a:pt x="422" y="116"/>
                  </a:lnTo>
                  <a:lnTo>
                    <a:pt x="424" y="100"/>
                  </a:lnTo>
                  <a:lnTo>
                    <a:pt x="427" y="81"/>
                  </a:lnTo>
                  <a:lnTo>
                    <a:pt x="428" y="62"/>
                  </a:lnTo>
                  <a:lnTo>
                    <a:pt x="428" y="38"/>
                  </a:lnTo>
                  <a:lnTo>
                    <a:pt x="417" y="34"/>
                  </a:lnTo>
                  <a:lnTo>
                    <a:pt x="404" y="29"/>
                  </a:lnTo>
                  <a:lnTo>
                    <a:pt x="390" y="25"/>
                  </a:lnTo>
                  <a:lnTo>
                    <a:pt x="375" y="23"/>
                  </a:lnTo>
                  <a:lnTo>
                    <a:pt x="343" y="17"/>
                  </a:lnTo>
                  <a:lnTo>
                    <a:pt x="309" y="14"/>
                  </a:lnTo>
                  <a:lnTo>
                    <a:pt x="275" y="12"/>
                  </a:lnTo>
                  <a:lnTo>
                    <a:pt x="241" y="10"/>
                  </a:lnTo>
                  <a:lnTo>
                    <a:pt x="209" y="8"/>
                  </a:lnTo>
                  <a:lnTo>
                    <a:pt x="180" y="4"/>
                  </a:lnTo>
                  <a:lnTo>
                    <a:pt x="162" y="2"/>
                  </a:lnTo>
                  <a:lnTo>
                    <a:pt x="145" y="1"/>
                  </a:lnTo>
                  <a:lnTo>
                    <a:pt x="127" y="0"/>
                  </a:lnTo>
                  <a:lnTo>
                    <a:pt x="111" y="0"/>
                  </a:lnTo>
                  <a:lnTo>
                    <a:pt x="95" y="2"/>
                  </a:lnTo>
                  <a:lnTo>
                    <a:pt x="80" y="4"/>
                  </a:lnTo>
                  <a:lnTo>
                    <a:pt x="67" y="8"/>
                  </a:lnTo>
                  <a:lnTo>
                    <a:pt x="54" y="12"/>
                  </a:lnTo>
                  <a:lnTo>
                    <a:pt x="42" y="18"/>
                  </a:lnTo>
                  <a:lnTo>
                    <a:pt x="31" y="26"/>
                  </a:lnTo>
                  <a:lnTo>
                    <a:pt x="22" y="34"/>
                  </a:lnTo>
                  <a:lnTo>
                    <a:pt x="15" y="45"/>
                  </a:lnTo>
                  <a:lnTo>
                    <a:pt x="8" y="55"/>
                  </a:lnTo>
                  <a:lnTo>
                    <a:pt x="4" y="68"/>
                  </a:lnTo>
                  <a:lnTo>
                    <a:pt x="0" y="83"/>
                  </a:lnTo>
                  <a:lnTo>
                    <a:pt x="0" y="9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7" name="Group 176"/>
          <p:cNvGrpSpPr/>
          <p:nvPr/>
        </p:nvGrpSpPr>
        <p:grpSpPr>
          <a:xfrm>
            <a:off x="5448510" y="5076891"/>
            <a:ext cx="426753" cy="343410"/>
            <a:chOff x="5761038" y="5172075"/>
            <a:chExt cx="674688" cy="542925"/>
          </a:xfrm>
        </p:grpSpPr>
        <p:sp>
          <p:nvSpPr>
            <p:cNvPr id="64" name="Freeform 61"/>
            <p:cNvSpPr>
              <a:spLocks noEditPoints="1"/>
            </p:cNvSpPr>
            <p:nvPr/>
          </p:nvSpPr>
          <p:spPr bwMode="auto">
            <a:xfrm>
              <a:off x="5761038" y="5172075"/>
              <a:ext cx="674688" cy="542925"/>
            </a:xfrm>
            <a:custGeom>
              <a:avLst/>
              <a:gdLst>
                <a:gd name="T0" fmla="*/ 562 w 1700"/>
                <a:gd name="T1" fmla="*/ 116 h 1368"/>
                <a:gd name="T2" fmla="*/ 684 w 1700"/>
                <a:gd name="T3" fmla="*/ 169 h 1368"/>
                <a:gd name="T4" fmla="*/ 805 w 1700"/>
                <a:gd name="T5" fmla="*/ 256 h 1368"/>
                <a:gd name="T6" fmla="*/ 858 w 1700"/>
                <a:gd name="T7" fmla="*/ 262 h 1368"/>
                <a:gd name="T8" fmla="*/ 927 w 1700"/>
                <a:gd name="T9" fmla="*/ 194 h 1368"/>
                <a:gd name="T10" fmla="*/ 1062 w 1700"/>
                <a:gd name="T11" fmla="*/ 107 h 1368"/>
                <a:gd name="T12" fmla="*/ 1235 w 1700"/>
                <a:gd name="T13" fmla="*/ 85 h 1368"/>
                <a:gd name="T14" fmla="*/ 1408 w 1700"/>
                <a:gd name="T15" fmla="*/ 135 h 1368"/>
                <a:gd name="T16" fmla="*/ 1546 w 1700"/>
                <a:gd name="T17" fmla="*/ 265 h 1368"/>
                <a:gd name="T18" fmla="*/ 1612 w 1700"/>
                <a:gd name="T19" fmla="*/ 482 h 1368"/>
                <a:gd name="T20" fmla="*/ 1592 w 1700"/>
                <a:gd name="T21" fmla="*/ 642 h 1368"/>
                <a:gd name="T22" fmla="*/ 1518 w 1700"/>
                <a:gd name="T23" fmla="*/ 779 h 1368"/>
                <a:gd name="T24" fmla="*/ 1409 w 1700"/>
                <a:gd name="T25" fmla="*/ 907 h 1368"/>
                <a:gd name="T26" fmla="*/ 1220 w 1700"/>
                <a:gd name="T27" fmla="*/ 1067 h 1368"/>
                <a:gd name="T28" fmla="*/ 1011 w 1700"/>
                <a:gd name="T29" fmla="*/ 1197 h 1368"/>
                <a:gd name="T30" fmla="*/ 843 w 1700"/>
                <a:gd name="T31" fmla="*/ 1256 h 1368"/>
                <a:gd name="T32" fmla="*/ 731 w 1700"/>
                <a:gd name="T33" fmla="*/ 1157 h 1368"/>
                <a:gd name="T34" fmla="*/ 492 w 1700"/>
                <a:gd name="T35" fmla="*/ 1004 h 1368"/>
                <a:gd name="T36" fmla="*/ 261 w 1700"/>
                <a:gd name="T37" fmla="*/ 842 h 1368"/>
                <a:gd name="T38" fmla="*/ 155 w 1700"/>
                <a:gd name="T39" fmla="*/ 724 h 1368"/>
                <a:gd name="T40" fmla="*/ 98 w 1700"/>
                <a:gd name="T41" fmla="*/ 568 h 1368"/>
                <a:gd name="T42" fmla="*/ 95 w 1700"/>
                <a:gd name="T43" fmla="*/ 396 h 1368"/>
                <a:gd name="T44" fmla="*/ 149 w 1700"/>
                <a:gd name="T45" fmla="*/ 240 h 1368"/>
                <a:gd name="T46" fmla="*/ 266 w 1700"/>
                <a:gd name="T47" fmla="*/ 132 h 1368"/>
                <a:gd name="T48" fmla="*/ 831 w 1700"/>
                <a:gd name="T49" fmla="*/ 160 h 1368"/>
                <a:gd name="T50" fmla="*/ 697 w 1700"/>
                <a:gd name="T51" fmla="*/ 82 h 1368"/>
                <a:gd name="T52" fmla="*/ 559 w 1700"/>
                <a:gd name="T53" fmla="*/ 29 h 1368"/>
                <a:gd name="T54" fmla="*/ 421 w 1700"/>
                <a:gd name="T55" fmla="*/ 10 h 1368"/>
                <a:gd name="T56" fmla="*/ 284 w 1700"/>
                <a:gd name="T57" fmla="*/ 35 h 1368"/>
                <a:gd name="T58" fmla="*/ 153 w 1700"/>
                <a:gd name="T59" fmla="*/ 111 h 1368"/>
                <a:gd name="T60" fmla="*/ 59 w 1700"/>
                <a:gd name="T61" fmla="*/ 220 h 1368"/>
                <a:gd name="T62" fmla="*/ 12 w 1700"/>
                <a:gd name="T63" fmla="*/ 339 h 1368"/>
                <a:gd name="T64" fmla="*/ 0 w 1700"/>
                <a:gd name="T65" fmla="*/ 468 h 1368"/>
                <a:gd name="T66" fmla="*/ 18 w 1700"/>
                <a:gd name="T67" fmla="*/ 598 h 1368"/>
                <a:gd name="T68" fmla="*/ 57 w 1700"/>
                <a:gd name="T69" fmla="*/ 718 h 1368"/>
                <a:gd name="T70" fmla="*/ 116 w 1700"/>
                <a:gd name="T71" fmla="*/ 820 h 1368"/>
                <a:gd name="T72" fmla="*/ 198 w 1700"/>
                <a:gd name="T73" fmla="*/ 902 h 1368"/>
                <a:gd name="T74" fmla="*/ 418 w 1700"/>
                <a:gd name="T75" fmla="*/ 1061 h 1368"/>
                <a:gd name="T76" fmla="*/ 696 w 1700"/>
                <a:gd name="T77" fmla="*/ 1238 h 1368"/>
                <a:gd name="T78" fmla="*/ 784 w 1700"/>
                <a:gd name="T79" fmla="*/ 1329 h 1368"/>
                <a:gd name="T80" fmla="*/ 832 w 1700"/>
                <a:gd name="T81" fmla="*/ 1367 h 1368"/>
                <a:gd name="T82" fmla="*/ 893 w 1700"/>
                <a:gd name="T83" fmla="*/ 1358 h 1368"/>
                <a:gd name="T84" fmla="*/ 1114 w 1700"/>
                <a:gd name="T85" fmla="*/ 1240 h 1368"/>
                <a:gd name="T86" fmla="*/ 1494 w 1700"/>
                <a:gd name="T87" fmla="*/ 944 h 1368"/>
                <a:gd name="T88" fmla="*/ 1635 w 1700"/>
                <a:gd name="T89" fmla="*/ 745 h 1368"/>
                <a:gd name="T90" fmla="*/ 1685 w 1700"/>
                <a:gd name="T91" fmla="*/ 630 h 1368"/>
                <a:gd name="T92" fmla="*/ 1699 w 1700"/>
                <a:gd name="T93" fmla="*/ 513 h 1368"/>
                <a:gd name="T94" fmla="*/ 1676 w 1700"/>
                <a:gd name="T95" fmla="*/ 358 h 1368"/>
                <a:gd name="T96" fmla="*/ 1620 w 1700"/>
                <a:gd name="T97" fmla="*/ 222 h 1368"/>
                <a:gd name="T98" fmla="*/ 1532 w 1700"/>
                <a:gd name="T99" fmla="*/ 111 h 1368"/>
                <a:gd name="T100" fmla="*/ 1416 w 1700"/>
                <a:gd name="T101" fmla="*/ 35 h 1368"/>
                <a:gd name="T102" fmla="*/ 1272 w 1700"/>
                <a:gd name="T103" fmla="*/ 1 h 1368"/>
                <a:gd name="T104" fmla="*/ 1117 w 1700"/>
                <a:gd name="T105" fmla="*/ 4 h 1368"/>
                <a:gd name="T106" fmla="*/ 1018 w 1700"/>
                <a:gd name="T107" fmla="*/ 29 h 1368"/>
                <a:gd name="T108" fmla="*/ 907 w 1700"/>
                <a:gd name="T109" fmla="*/ 96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0" h="1368">
                  <a:moveTo>
                    <a:pt x="415" y="98"/>
                  </a:moveTo>
                  <a:lnTo>
                    <a:pt x="448" y="99"/>
                  </a:lnTo>
                  <a:lnTo>
                    <a:pt x="480" y="101"/>
                  </a:lnTo>
                  <a:lnTo>
                    <a:pt x="509" y="106"/>
                  </a:lnTo>
                  <a:lnTo>
                    <a:pt x="536" y="110"/>
                  </a:lnTo>
                  <a:lnTo>
                    <a:pt x="562" y="116"/>
                  </a:lnTo>
                  <a:lnTo>
                    <a:pt x="586" y="123"/>
                  </a:lnTo>
                  <a:lnTo>
                    <a:pt x="608" y="132"/>
                  </a:lnTo>
                  <a:lnTo>
                    <a:pt x="629" y="140"/>
                  </a:lnTo>
                  <a:lnTo>
                    <a:pt x="649" y="149"/>
                  </a:lnTo>
                  <a:lnTo>
                    <a:pt x="667" y="159"/>
                  </a:lnTo>
                  <a:lnTo>
                    <a:pt x="684" y="169"/>
                  </a:lnTo>
                  <a:lnTo>
                    <a:pt x="700" y="178"/>
                  </a:lnTo>
                  <a:lnTo>
                    <a:pt x="728" y="199"/>
                  </a:lnTo>
                  <a:lnTo>
                    <a:pt x="753" y="218"/>
                  </a:lnTo>
                  <a:lnTo>
                    <a:pt x="776" y="236"/>
                  </a:lnTo>
                  <a:lnTo>
                    <a:pt x="795" y="251"/>
                  </a:lnTo>
                  <a:lnTo>
                    <a:pt x="805" y="256"/>
                  </a:lnTo>
                  <a:lnTo>
                    <a:pt x="814" y="261"/>
                  </a:lnTo>
                  <a:lnTo>
                    <a:pt x="823" y="264"/>
                  </a:lnTo>
                  <a:lnTo>
                    <a:pt x="832" y="266"/>
                  </a:lnTo>
                  <a:lnTo>
                    <a:pt x="841" y="266"/>
                  </a:lnTo>
                  <a:lnTo>
                    <a:pt x="850" y="265"/>
                  </a:lnTo>
                  <a:lnTo>
                    <a:pt x="858" y="262"/>
                  </a:lnTo>
                  <a:lnTo>
                    <a:pt x="868" y="256"/>
                  </a:lnTo>
                  <a:lnTo>
                    <a:pt x="878" y="250"/>
                  </a:lnTo>
                  <a:lnTo>
                    <a:pt x="887" y="240"/>
                  </a:lnTo>
                  <a:lnTo>
                    <a:pt x="898" y="228"/>
                  </a:lnTo>
                  <a:lnTo>
                    <a:pt x="909" y="214"/>
                  </a:lnTo>
                  <a:lnTo>
                    <a:pt x="927" y="194"/>
                  </a:lnTo>
                  <a:lnTo>
                    <a:pt x="945" y="175"/>
                  </a:lnTo>
                  <a:lnTo>
                    <a:pt x="964" y="158"/>
                  </a:lnTo>
                  <a:lnTo>
                    <a:pt x="987" y="142"/>
                  </a:lnTo>
                  <a:lnTo>
                    <a:pt x="1011" y="129"/>
                  </a:lnTo>
                  <a:lnTo>
                    <a:pt x="1036" y="118"/>
                  </a:lnTo>
                  <a:lnTo>
                    <a:pt x="1062" y="107"/>
                  </a:lnTo>
                  <a:lnTo>
                    <a:pt x="1089" y="98"/>
                  </a:lnTo>
                  <a:lnTo>
                    <a:pt x="1117" y="91"/>
                  </a:lnTo>
                  <a:lnTo>
                    <a:pt x="1146" y="87"/>
                  </a:lnTo>
                  <a:lnTo>
                    <a:pt x="1175" y="85"/>
                  </a:lnTo>
                  <a:lnTo>
                    <a:pt x="1205" y="84"/>
                  </a:lnTo>
                  <a:lnTo>
                    <a:pt x="1235" y="85"/>
                  </a:lnTo>
                  <a:lnTo>
                    <a:pt x="1265" y="88"/>
                  </a:lnTo>
                  <a:lnTo>
                    <a:pt x="1294" y="94"/>
                  </a:lnTo>
                  <a:lnTo>
                    <a:pt x="1323" y="100"/>
                  </a:lnTo>
                  <a:lnTo>
                    <a:pt x="1353" y="110"/>
                  </a:lnTo>
                  <a:lnTo>
                    <a:pt x="1381" y="121"/>
                  </a:lnTo>
                  <a:lnTo>
                    <a:pt x="1408" y="135"/>
                  </a:lnTo>
                  <a:lnTo>
                    <a:pt x="1434" y="151"/>
                  </a:lnTo>
                  <a:lnTo>
                    <a:pt x="1460" y="169"/>
                  </a:lnTo>
                  <a:lnTo>
                    <a:pt x="1484" y="189"/>
                  </a:lnTo>
                  <a:lnTo>
                    <a:pt x="1507" y="212"/>
                  </a:lnTo>
                  <a:lnTo>
                    <a:pt x="1527" y="237"/>
                  </a:lnTo>
                  <a:lnTo>
                    <a:pt x="1546" y="265"/>
                  </a:lnTo>
                  <a:lnTo>
                    <a:pt x="1563" y="294"/>
                  </a:lnTo>
                  <a:lnTo>
                    <a:pt x="1578" y="327"/>
                  </a:lnTo>
                  <a:lnTo>
                    <a:pt x="1590" y="362"/>
                  </a:lnTo>
                  <a:lnTo>
                    <a:pt x="1600" y="400"/>
                  </a:lnTo>
                  <a:lnTo>
                    <a:pt x="1608" y="439"/>
                  </a:lnTo>
                  <a:lnTo>
                    <a:pt x="1612" y="482"/>
                  </a:lnTo>
                  <a:lnTo>
                    <a:pt x="1614" y="527"/>
                  </a:lnTo>
                  <a:lnTo>
                    <a:pt x="1613" y="550"/>
                  </a:lnTo>
                  <a:lnTo>
                    <a:pt x="1610" y="573"/>
                  </a:lnTo>
                  <a:lnTo>
                    <a:pt x="1605" y="596"/>
                  </a:lnTo>
                  <a:lnTo>
                    <a:pt x="1600" y="619"/>
                  </a:lnTo>
                  <a:lnTo>
                    <a:pt x="1592" y="642"/>
                  </a:lnTo>
                  <a:lnTo>
                    <a:pt x="1583" y="666"/>
                  </a:lnTo>
                  <a:lnTo>
                    <a:pt x="1572" y="688"/>
                  </a:lnTo>
                  <a:lnTo>
                    <a:pt x="1560" y="711"/>
                  </a:lnTo>
                  <a:lnTo>
                    <a:pt x="1547" y="734"/>
                  </a:lnTo>
                  <a:lnTo>
                    <a:pt x="1533" y="756"/>
                  </a:lnTo>
                  <a:lnTo>
                    <a:pt x="1518" y="779"/>
                  </a:lnTo>
                  <a:lnTo>
                    <a:pt x="1501" y="800"/>
                  </a:lnTo>
                  <a:lnTo>
                    <a:pt x="1485" y="822"/>
                  </a:lnTo>
                  <a:lnTo>
                    <a:pt x="1467" y="844"/>
                  </a:lnTo>
                  <a:lnTo>
                    <a:pt x="1448" y="865"/>
                  </a:lnTo>
                  <a:lnTo>
                    <a:pt x="1429" y="886"/>
                  </a:lnTo>
                  <a:lnTo>
                    <a:pt x="1409" y="907"/>
                  </a:lnTo>
                  <a:lnTo>
                    <a:pt x="1389" y="926"/>
                  </a:lnTo>
                  <a:lnTo>
                    <a:pt x="1368" y="946"/>
                  </a:lnTo>
                  <a:lnTo>
                    <a:pt x="1347" y="965"/>
                  </a:lnTo>
                  <a:lnTo>
                    <a:pt x="1305" y="1001"/>
                  </a:lnTo>
                  <a:lnTo>
                    <a:pt x="1263" y="1036"/>
                  </a:lnTo>
                  <a:lnTo>
                    <a:pt x="1220" y="1067"/>
                  </a:lnTo>
                  <a:lnTo>
                    <a:pt x="1180" y="1097"/>
                  </a:lnTo>
                  <a:lnTo>
                    <a:pt x="1141" y="1122"/>
                  </a:lnTo>
                  <a:lnTo>
                    <a:pt x="1105" y="1144"/>
                  </a:lnTo>
                  <a:lnTo>
                    <a:pt x="1074" y="1163"/>
                  </a:lnTo>
                  <a:lnTo>
                    <a:pt x="1043" y="1180"/>
                  </a:lnTo>
                  <a:lnTo>
                    <a:pt x="1011" y="1197"/>
                  </a:lnTo>
                  <a:lnTo>
                    <a:pt x="981" y="1212"/>
                  </a:lnTo>
                  <a:lnTo>
                    <a:pt x="949" y="1227"/>
                  </a:lnTo>
                  <a:lnTo>
                    <a:pt x="918" y="1242"/>
                  </a:lnTo>
                  <a:lnTo>
                    <a:pt x="886" y="1258"/>
                  </a:lnTo>
                  <a:lnTo>
                    <a:pt x="855" y="1274"/>
                  </a:lnTo>
                  <a:lnTo>
                    <a:pt x="843" y="1256"/>
                  </a:lnTo>
                  <a:lnTo>
                    <a:pt x="828" y="1240"/>
                  </a:lnTo>
                  <a:lnTo>
                    <a:pt x="812" y="1223"/>
                  </a:lnTo>
                  <a:lnTo>
                    <a:pt x="793" y="1206"/>
                  </a:lnTo>
                  <a:lnTo>
                    <a:pt x="774" y="1190"/>
                  </a:lnTo>
                  <a:lnTo>
                    <a:pt x="753" y="1174"/>
                  </a:lnTo>
                  <a:lnTo>
                    <a:pt x="731" y="1157"/>
                  </a:lnTo>
                  <a:lnTo>
                    <a:pt x="710" y="1142"/>
                  </a:lnTo>
                  <a:lnTo>
                    <a:pt x="664" y="1113"/>
                  </a:lnTo>
                  <a:lnTo>
                    <a:pt x="619" y="1084"/>
                  </a:lnTo>
                  <a:lnTo>
                    <a:pt x="575" y="1056"/>
                  </a:lnTo>
                  <a:lnTo>
                    <a:pt x="535" y="1032"/>
                  </a:lnTo>
                  <a:lnTo>
                    <a:pt x="492" y="1004"/>
                  </a:lnTo>
                  <a:lnTo>
                    <a:pt x="448" y="976"/>
                  </a:lnTo>
                  <a:lnTo>
                    <a:pt x="406" y="949"/>
                  </a:lnTo>
                  <a:lnTo>
                    <a:pt x="363" y="920"/>
                  </a:lnTo>
                  <a:lnTo>
                    <a:pt x="321" y="889"/>
                  </a:lnTo>
                  <a:lnTo>
                    <a:pt x="280" y="858"/>
                  </a:lnTo>
                  <a:lnTo>
                    <a:pt x="261" y="842"/>
                  </a:lnTo>
                  <a:lnTo>
                    <a:pt x="241" y="824"/>
                  </a:lnTo>
                  <a:lnTo>
                    <a:pt x="222" y="806"/>
                  </a:lnTo>
                  <a:lnTo>
                    <a:pt x="203" y="787"/>
                  </a:lnTo>
                  <a:lnTo>
                    <a:pt x="186" y="768"/>
                  </a:lnTo>
                  <a:lnTo>
                    <a:pt x="170" y="747"/>
                  </a:lnTo>
                  <a:lnTo>
                    <a:pt x="155" y="724"/>
                  </a:lnTo>
                  <a:lnTo>
                    <a:pt x="142" y="702"/>
                  </a:lnTo>
                  <a:lnTo>
                    <a:pt x="130" y="677"/>
                  </a:lnTo>
                  <a:lnTo>
                    <a:pt x="120" y="650"/>
                  </a:lnTo>
                  <a:lnTo>
                    <a:pt x="111" y="623"/>
                  </a:lnTo>
                  <a:lnTo>
                    <a:pt x="103" y="596"/>
                  </a:lnTo>
                  <a:lnTo>
                    <a:pt x="98" y="568"/>
                  </a:lnTo>
                  <a:lnTo>
                    <a:pt x="94" y="540"/>
                  </a:lnTo>
                  <a:lnTo>
                    <a:pt x="90" y="512"/>
                  </a:lnTo>
                  <a:lnTo>
                    <a:pt x="89" y="482"/>
                  </a:lnTo>
                  <a:lnTo>
                    <a:pt x="89" y="454"/>
                  </a:lnTo>
                  <a:lnTo>
                    <a:pt x="91" y="425"/>
                  </a:lnTo>
                  <a:lnTo>
                    <a:pt x="95" y="396"/>
                  </a:lnTo>
                  <a:lnTo>
                    <a:pt x="99" y="368"/>
                  </a:lnTo>
                  <a:lnTo>
                    <a:pt x="106" y="341"/>
                  </a:lnTo>
                  <a:lnTo>
                    <a:pt x="114" y="315"/>
                  </a:lnTo>
                  <a:lnTo>
                    <a:pt x="124" y="289"/>
                  </a:lnTo>
                  <a:lnTo>
                    <a:pt x="136" y="264"/>
                  </a:lnTo>
                  <a:lnTo>
                    <a:pt x="149" y="240"/>
                  </a:lnTo>
                  <a:lnTo>
                    <a:pt x="164" y="218"/>
                  </a:lnTo>
                  <a:lnTo>
                    <a:pt x="181" y="198"/>
                  </a:lnTo>
                  <a:lnTo>
                    <a:pt x="200" y="178"/>
                  </a:lnTo>
                  <a:lnTo>
                    <a:pt x="220" y="161"/>
                  </a:lnTo>
                  <a:lnTo>
                    <a:pt x="242" y="145"/>
                  </a:lnTo>
                  <a:lnTo>
                    <a:pt x="266" y="132"/>
                  </a:lnTo>
                  <a:lnTo>
                    <a:pt x="292" y="120"/>
                  </a:lnTo>
                  <a:lnTo>
                    <a:pt x="320" y="111"/>
                  </a:lnTo>
                  <a:lnTo>
                    <a:pt x="350" y="103"/>
                  </a:lnTo>
                  <a:lnTo>
                    <a:pt x="381" y="100"/>
                  </a:lnTo>
                  <a:lnTo>
                    <a:pt x="415" y="98"/>
                  </a:lnTo>
                  <a:close/>
                  <a:moveTo>
                    <a:pt x="831" y="160"/>
                  </a:moveTo>
                  <a:lnTo>
                    <a:pt x="808" y="145"/>
                  </a:lnTo>
                  <a:lnTo>
                    <a:pt x="787" y="132"/>
                  </a:lnTo>
                  <a:lnTo>
                    <a:pt x="764" y="118"/>
                  </a:lnTo>
                  <a:lnTo>
                    <a:pt x="742" y="104"/>
                  </a:lnTo>
                  <a:lnTo>
                    <a:pt x="719" y="93"/>
                  </a:lnTo>
                  <a:lnTo>
                    <a:pt x="697" y="82"/>
                  </a:lnTo>
                  <a:lnTo>
                    <a:pt x="674" y="71"/>
                  </a:lnTo>
                  <a:lnTo>
                    <a:pt x="651" y="60"/>
                  </a:lnTo>
                  <a:lnTo>
                    <a:pt x="628" y="51"/>
                  </a:lnTo>
                  <a:lnTo>
                    <a:pt x="604" y="43"/>
                  </a:lnTo>
                  <a:lnTo>
                    <a:pt x="582" y="35"/>
                  </a:lnTo>
                  <a:lnTo>
                    <a:pt x="559" y="29"/>
                  </a:lnTo>
                  <a:lnTo>
                    <a:pt x="536" y="23"/>
                  </a:lnTo>
                  <a:lnTo>
                    <a:pt x="512" y="18"/>
                  </a:lnTo>
                  <a:lnTo>
                    <a:pt x="489" y="14"/>
                  </a:lnTo>
                  <a:lnTo>
                    <a:pt x="467" y="12"/>
                  </a:lnTo>
                  <a:lnTo>
                    <a:pt x="444" y="10"/>
                  </a:lnTo>
                  <a:lnTo>
                    <a:pt x="421" y="10"/>
                  </a:lnTo>
                  <a:lnTo>
                    <a:pt x="397" y="11"/>
                  </a:lnTo>
                  <a:lnTo>
                    <a:pt x="374" y="13"/>
                  </a:lnTo>
                  <a:lnTo>
                    <a:pt x="352" y="17"/>
                  </a:lnTo>
                  <a:lnTo>
                    <a:pt x="330" y="21"/>
                  </a:lnTo>
                  <a:lnTo>
                    <a:pt x="307" y="27"/>
                  </a:lnTo>
                  <a:lnTo>
                    <a:pt x="284" y="35"/>
                  </a:lnTo>
                  <a:lnTo>
                    <a:pt x="263" y="44"/>
                  </a:lnTo>
                  <a:lnTo>
                    <a:pt x="240" y="55"/>
                  </a:lnTo>
                  <a:lnTo>
                    <a:pt x="218" y="67"/>
                  </a:lnTo>
                  <a:lnTo>
                    <a:pt x="197" y="80"/>
                  </a:lnTo>
                  <a:lnTo>
                    <a:pt x="175" y="95"/>
                  </a:lnTo>
                  <a:lnTo>
                    <a:pt x="153" y="111"/>
                  </a:lnTo>
                  <a:lnTo>
                    <a:pt x="133" y="129"/>
                  </a:lnTo>
                  <a:lnTo>
                    <a:pt x="112" y="150"/>
                  </a:lnTo>
                  <a:lnTo>
                    <a:pt x="97" y="166"/>
                  </a:lnTo>
                  <a:lnTo>
                    <a:pt x="83" y="184"/>
                  </a:lnTo>
                  <a:lnTo>
                    <a:pt x="70" y="201"/>
                  </a:lnTo>
                  <a:lnTo>
                    <a:pt x="59" y="220"/>
                  </a:lnTo>
                  <a:lnTo>
                    <a:pt x="48" y="238"/>
                  </a:lnTo>
                  <a:lnTo>
                    <a:pt x="39" y="258"/>
                  </a:lnTo>
                  <a:lnTo>
                    <a:pt x="31" y="277"/>
                  </a:lnTo>
                  <a:lnTo>
                    <a:pt x="23" y="297"/>
                  </a:lnTo>
                  <a:lnTo>
                    <a:pt x="18" y="317"/>
                  </a:lnTo>
                  <a:lnTo>
                    <a:pt x="12" y="339"/>
                  </a:lnTo>
                  <a:lnTo>
                    <a:pt x="8" y="360"/>
                  </a:lnTo>
                  <a:lnTo>
                    <a:pt x="5" y="381"/>
                  </a:lnTo>
                  <a:lnTo>
                    <a:pt x="3" y="403"/>
                  </a:lnTo>
                  <a:lnTo>
                    <a:pt x="0" y="425"/>
                  </a:lnTo>
                  <a:lnTo>
                    <a:pt x="0" y="446"/>
                  </a:lnTo>
                  <a:lnTo>
                    <a:pt x="0" y="468"/>
                  </a:lnTo>
                  <a:lnTo>
                    <a:pt x="1" y="490"/>
                  </a:lnTo>
                  <a:lnTo>
                    <a:pt x="4" y="512"/>
                  </a:lnTo>
                  <a:lnTo>
                    <a:pt x="6" y="533"/>
                  </a:lnTo>
                  <a:lnTo>
                    <a:pt x="9" y="555"/>
                  </a:lnTo>
                  <a:lnTo>
                    <a:pt x="12" y="577"/>
                  </a:lnTo>
                  <a:lnTo>
                    <a:pt x="18" y="598"/>
                  </a:lnTo>
                  <a:lnTo>
                    <a:pt x="22" y="619"/>
                  </a:lnTo>
                  <a:lnTo>
                    <a:pt x="29" y="640"/>
                  </a:lnTo>
                  <a:lnTo>
                    <a:pt x="35" y="660"/>
                  </a:lnTo>
                  <a:lnTo>
                    <a:pt x="42" y="680"/>
                  </a:lnTo>
                  <a:lnTo>
                    <a:pt x="49" y="699"/>
                  </a:lnTo>
                  <a:lnTo>
                    <a:pt x="57" y="718"/>
                  </a:lnTo>
                  <a:lnTo>
                    <a:pt x="65" y="736"/>
                  </a:lnTo>
                  <a:lnTo>
                    <a:pt x="75" y="754"/>
                  </a:lnTo>
                  <a:lnTo>
                    <a:pt x="84" y="771"/>
                  </a:lnTo>
                  <a:lnTo>
                    <a:pt x="94" y="787"/>
                  </a:lnTo>
                  <a:lnTo>
                    <a:pt x="104" y="804"/>
                  </a:lnTo>
                  <a:lnTo>
                    <a:pt x="116" y="820"/>
                  </a:lnTo>
                  <a:lnTo>
                    <a:pt x="128" y="835"/>
                  </a:lnTo>
                  <a:lnTo>
                    <a:pt x="141" y="849"/>
                  </a:lnTo>
                  <a:lnTo>
                    <a:pt x="155" y="863"/>
                  </a:lnTo>
                  <a:lnTo>
                    <a:pt x="168" y="876"/>
                  </a:lnTo>
                  <a:lnTo>
                    <a:pt x="184" y="889"/>
                  </a:lnTo>
                  <a:lnTo>
                    <a:pt x="198" y="902"/>
                  </a:lnTo>
                  <a:lnTo>
                    <a:pt x="228" y="926"/>
                  </a:lnTo>
                  <a:lnTo>
                    <a:pt x="260" y="950"/>
                  </a:lnTo>
                  <a:lnTo>
                    <a:pt x="292" y="974"/>
                  </a:lnTo>
                  <a:lnTo>
                    <a:pt x="324" y="998"/>
                  </a:lnTo>
                  <a:lnTo>
                    <a:pt x="365" y="1027"/>
                  </a:lnTo>
                  <a:lnTo>
                    <a:pt x="418" y="1061"/>
                  </a:lnTo>
                  <a:lnTo>
                    <a:pt x="478" y="1099"/>
                  </a:lnTo>
                  <a:lnTo>
                    <a:pt x="539" y="1137"/>
                  </a:lnTo>
                  <a:lnTo>
                    <a:pt x="599" y="1175"/>
                  </a:lnTo>
                  <a:lnTo>
                    <a:pt x="653" y="1208"/>
                  </a:lnTo>
                  <a:lnTo>
                    <a:pt x="676" y="1224"/>
                  </a:lnTo>
                  <a:lnTo>
                    <a:pt x="696" y="1238"/>
                  </a:lnTo>
                  <a:lnTo>
                    <a:pt x="712" y="1250"/>
                  </a:lnTo>
                  <a:lnTo>
                    <a:pt x="724" y="1258"/>
                  </a:lnTo>
                  <a:lnTo>
                    <a:pt x="743" y="1278"/>
                  </a:lnTo>
                  <a:lnTo>
                    <a:pt x="759" y="1296"/>
                  </a:lnTo>
                  <a:lnTo>
                    <a:pt x="773" y="1313"/>
                  </a:lnTo>
                  <a:lnTo>
                    <a:pt x="784" y="1329"/>
                  </a:lnTo>
                  <a:lnTo>
                    <a:pt x="795" y="1342"/>
                  </a:lnTo>
                  <a:lnTo>
                    <a:pt x="806" y="1354"/>
                  </a:lnTo>
                  <a:lnTo>
                    <a:pt x="812" y="1358"/>
                  </a:lnTo>
                  <a:lnTo>
                    <a:pt x="818" y="1361"/>
                  </a:lnTo>
                  <a:lnTo>
                    <a:pt x="825" y="1365"/>
                  </a:lnTo>
                  <a:lnTo>
                    <a:pt x="832" y="1367"/>
                  </a:lnTo>
                  <a:lnTo>
                    <a:pt x="840" y="1368"/>
                  </a:lnTo>
                  <a:lnTo>
                    <a:pt x="848" y="1368"/>
                  </a:lnTo>
                  <a:lnTo>
                    <a:pt x="857" y="1367"/>
                  </a:lnTo>
                  <a:lnTo>
                    <a:pt x="868" y="1366"/>
                  </a:lnTo>
                  <a:lnTo>
                    <a:pt x="880" y="1363"/>
                  </a:lnTo>
                  <a:lnTo>
                    <a:pt x="893" y="1358"/>
                  </a:lnTo>
                  <a:lnTo>
                    <a:pt x="907" y="1353"/>
                  </a:lnTo>
                  <a:lnTo>
                    <a:pt x="922" y="1346"/>
                  </a:lnTo>
                  <a:lnTo>
                    <a:pt x="959" y="1329"/>
                  </a:lnTo>
                  <a:lnTo>
                    <a:pt x="1002" y="1305"/>
                  </a:lnTo>
                  <a:lnTo>
                    <a:pt x="1054" y="1276"/>
                  </a:lnTo>
                  <a:lnTo>
                    <a:pt x="1114" y="1240"/>
                  </a:lnTo>
                  <a:lnTo>
                    <a:pt x="1369" y="1066"/>
                  </a:lnTo>
                  <a:lnTo>
                    <a:pt x="1391" y="1048"/>
                  </a:lnTo>
                  <a:lnTo>
                    <a:pt x="1415" y="1027"/>
                  </a:lnTo>
                  <a:lnTo>
                    <a:pt x="1441" y="1002"/>
                  </a:lnTo>
                  <a:lnTo>
                    <a:pt x="1467" y="974"/>
                  </a:lnTo>
                  <a:lnTo>
                    <a:pt x="1494" y="944"/>
                  </a:lnTo>
                  <a:lnTo>
                    <a:pt x="1522" y="911"/>
                  </a:lnTo>
                  <a:lnTo>
                    <a:pt x="1549" y="876"/>
                  </a:lnTo>
                  <a:lnTo>
                    <a:pt x="1575" y="839"/>
                  </a:lnTo>
                  <a:lnTo>
                    <a:pt x="1600" y="802"/>
                  </a:lnTo>
                  <a:lnTo>
                    <a:pt x="1624" y="764"/>
                  </a:lnTo>
                  <a:lnTo>
                    <a:pt x="1635" y="745"/>
                  </a:lnTo>
                  <a:lnTo>
                    <a:pt x="1644" y="725"/>
                  </a:lnTo>
                  <a:lnTo>
                    <a:pt x="1654" y="706"/>
                  </a:lnTo>
                  <a:lnTo>
                    <a:pt x="1663" y="686"/>
                  </a:lnTo>
                  <a:lnTo>
                    <a:pt x="1672" y="668"/>
                  </a:lnTo>
                  <a:lnTo>
                    <a:pt x="1678" y="648"/>
                  </a:lnTo>
                  <a:lnTo>
                    <a:pt x="1685" y="630"/>
                  </a:lnTo>
                  <a:lnTo>
                    <a:pt x="1690" y="610"/>
                  </a:lnTo>
                  <a:lnTo>
                    <a:pt x="1694" y="593"/>
                  </a:lnTo>
                  <a:lnTo>
                    <a:pt x="1698" y="575"/>
                  </a:lnTo>
                  <a:lnTo>
                    <a:pt x="1699" y="557"/>
                  </a:lnTo>
                  <a:lnTo>
                    <a:pt x="1700" y="540"/>
                  </a:lnTo>
                  <a:lnTo>
                    <a:pt x="1699" y="513"/>
                  </a:lnTo>
                  <a:lnTo>
                    <a:pt x="1698" y="487"/>
                  </a:lnTo>
                  <a:lnTo>
                    <a:pt x="1695" y="461"/>
                  </a:lnTo>
                  <a:lnTo>
                    <a:pt x="1692" y="434"/>
                  </a:lnTo>
                  <a:lnTo>
                    <a:pt x="1688" y="408"/>
                  </a:lnTo>
                  <a:lnTo>
                    <a:pt x="1682" y="383"/>
                  </a:lnTo>
                  <a:lnTo>
                    <a:pt x="1676" y="358"/>
                  </a:lnTo>
                  <a:lnTo>
                    <a:pt x="1668" y="335"/>
                  </a:lnTo>
                  <a:lnTo>
                    <a:pt x="1661" y="311"/>
                  </a:lnTo>
                  <a:lnTo>
                    <a:pt x="1651" y="288"/>
                  </a:lnTo>
                  <a:lnTo>
                    <a:pt x="1641" y="265"/>
                  </a:lnTo>
                  <a:lnTo>
                    <a:pt x="1630" y="243"/>
                  </a:lnTo>
                  <a:lnTo>
                    <a:pt x="1620" y="222"/>
                  </a:lnTo>
                  <a:lnTo>
                    <a:pt x="1606" y="202"/>
                  </a:lnTo>
                  <a:lnTo>
                    <a:pt x="1593" y="182"/>
                  </a:lnTo>
                  <a:lnTo>
                    <a:pt x="1579" y="163"/>
                  </a:lnTo>
                  <a:lnTo>
                    <a:pt x="1564" y="145"/>
                  </a:lnTo>
                  <a:lnTo>
                    <a:pt x="1548" y="127"/>
                  </a:lnTo>
                  <a:lnTo>
                    <a:pt x="1532" y="111"/>
                  </a:lnTo>
                  <a:lnTo>
                    <a:pt x="1514" y="96"/>
                  </a:lnTo>
                  <a:lnTo>
                    <a:pt x="1496" y="82"/>
                  </a:lnTo>
                  <a:lnTo>
                    <a:pt x="1476" y="68"/>
                  </a:lnTo>
                  <a:lnTo>
                    <a:pt x="1457" y="56"/>
                  </a:lnTo>
                  <a:lnTo>
                    <a:pt x="1436" y="45"/>
                  </a:lnTo>
                  <a:lnTo>
                    <a:pt x="1416" y="35"/>
                  </a:lnTo>
                  <a:lnTo>
                    <a:pt x="1393" y="25"/>
                  </a:lnTo>
                  <a:lnTo>
                    <a:pt x="1370" y="18"/>
                  </a:lnTo>
                  <a:lnTo>
                    <a:pt x="1347" y="12"/>
                  </a:lnTo>
                  <a:lnTo>
                    <a:pt x="1323" y="7"/>
                  </a:lnTo>
                  <a:lnTo>
                    <a:pt x="1298" y="4"/>
                  </a:lnTo>
                  <a:lnTo>
                    <a:pt x="1272" y="1"/>
                  </a:lnTo>
                  <a:lnTo>
                    <a:pt x="1246" y="0"/>
                  </a:lnTo>
                  <a:lnTo>
                    <a:pt x="1205" y="0"/>
                  </a:lnTo>
                  <a:lnTo>
                    <a:pt x="1168" y="0"/>
                  </a:lnTo>
                  <a:lnTo>
                    <a:pt x="1151" y="1"/>
                  </a:lnTo>
                  <a:lnTo>
                    <a:pt x="1134" y="1"/>
                  </a:lnTo>
                  <a:lnTo>
                    <a:pt x="1117" y="4"/>
                  </a:lnTo>
                  <a:lnTo>
                    <a:pt x="1101" y="6"/>
                  </a:lnTo>
                  <a:lnTo>
                    <a:pt x="1085" y="8"/>
                  </a:lnTo>
                  <a:lnTo>
                    <a:pt x="1069" y="11"/>
                  </a:lnTo>
                  <a:lnTo>
                    <a:pt x="1052" y="17"/>
                  </a:lnTo>
                  <a:lnTo>
                    <a:pt x="1035" y="22"/>
                  </a:lnTo>
                  <a:lnTo>
                    <a:pt x="1018" y="29"/>
                  </a:lnTo>
                  <a:lnTo>
                    <a:pt x="1000" y="37"/>
                  </a:lnTo>
                  <a:lnTo>
                    <a:pt x="981" y="46"/>
                  </a:lnTo>
                  <a:lnTo>
                    <a:pt x="961" y="58"/>
                  </a:lnTo>
                  <a:lnTo>
                    <a:pt x="942" y="70"/>
                  </a:lnTo>
                  <a:lnTo>
                    <a:pt x="924" y="83"/>
                  </a:lnTo>
                  <a:lnTo>
                    <a:pt x="907" y="96"/>
                  </a:lnTo>
                  <a:lnTo>
                    <a:pt x="892" y="109"/>
                  </a:lnTo>
                  <a:lnTo>
                    <a:pt x="877" y="123"/>
                  </a:lnTo>
                  <a:lnTo>
                    <a:pt x="863" y="136"/>
                  </a:lnTo>
                  <a:lnTo>
                    <a:pt x="847" y="148"/>
                  </a:lnTo>
                  <a:lnTo>
                    <a:pt x="831" y="16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7" name="Freeform 94"/>
            <p:cNvSpPr>
              <a:spLocks noEditPoints="1"/>
            </p:cNvSpPr>
            <p:nvPr/>
          </p:nvSpPr>
          <p:spPr bwMode="auto">
            <a:xfrm>
              <a:off x="6169026" y="5254625"/>
              <a:ext cx="184150" cy="182563"/>
            </a:xfrm>
            <a:custGeom>
              <a:avLst/>
              <a:gdLst>
                <a:gd name="T0" fmla="*/ 89 w 466"/>
                <a:gd name="T1" fmla="*/ 201 h 460"/>
                <a:gd name="T2" fmla="*/ 105 w 466"/>
                <a:gd name="T3" fmla="*/ 159 h 460"/>
                <a:gd name="T4" fmla="*/ 133 w 466"/>
                <a:gd name="T5" fmla="*/ 126 h 460"/>
                <a:gd name="T6" fmla="*/ 166 w 466"/>
                <a:gd name="T7" fmla="*/ 102 h 460"/>
                <a:gd name="T8" fmla="*/ 205 w 466"/>
                <a:gd name="T9" fmla="*/ 89 h 460"/>
                <a:gd name="T10" fmla="*/ 246 w 466"/>
                <a:gd name="T11" fmla="*/ 85 h 460"/>
                <a:gd name="T12" fmla="*/ 287 w 466"/>
                <a:gd name="T13" fmla="*/ 94 h 460"/>
                <a:gd name="T14" fmla="*/ 323 w 466"/>
                <a:gd name="T15" fmla="*/ 115 h 460"/>
                <a:gd name="T16" fmla="*/ 353 w 466"/>
                <a:gd name="T17" fmla="*/ 148 h 460"/>
                <a:gd name="T18" fmla="*/ 372 w 466"/>
                <a:gd name="T19" fmla="*/ 195 h 460"/>
                <a:gd name="T20" fmla="*/ 380 w 466"/>
                <a:gd name="T21" fmla="*/ 257 h 460"/>
                <a:gd name="T22" fmla="*/ 377 w 466"/>
                <a:gd name="T23" fmla="*/ 285 h 460"/>
                <a:gd name="T24" fmla="*/ 366 w 466"/>
                <a:gd name="T25" fmla="*/ 310 h 460"/>
                <a:gd name="T26" fmla="*/ 349 w 466"/>
                <a:gd name="T27" fmla="*/ 332 h 460"/>
                <a:gd name="T28" fmla="*/ 328 w 466"/>
                <a:gd name="T29" fmla="*/ 350 h 460"/>
                <a:gd name="T30" fmla="*/ 303 w 466"/>
                <a:gd name="T31" fmla="*/ 363 h 460"/>
                <a:gd name="T32" fmla="*/ 275 w 466"/>
                <a:gd name="T33" fmla="*/ 373 h 460"/>
                <a:gd name="T34" fmla="*/ 245 w 466"/>
                <a:gd name="T35" fmla="*/ 377 h 460"/>
                <a:gd name="T36" fmla="*/ 215 w 466"/>
                <a:gd name="T37" fmla="*/ 375 h 460"/>
                <a:gd name="T38" fmla="*/ 185 w 466"/>
                <a:gd name="T39" fmla="*/ 368 h 460"/>
                <a:gd name="T40" fmla="*/ 155 w 466"/>
                <a:gd name="T41" fmla="*/ 354 h 460"/>
                <a:gd name="T42" fmla="*/ 129 w 466"/>
                <a:gd name="T43" fmla="*/ 332 h 460"/>
                <a:gd name="T44" fmla="*/ 104 w 466"/>
                <a:gd name="T45" fmla="*/ 292 h 460"/>
                <a:gd name="T46" fmla="*/ 87 w 466"/>
                <a:gd name="T47" fmla="*/ 246 h 460"/>
                <a:gd name="T48" fmla="*/ 1 w 466"/>
                <a:gd name="T49" fmla="*/ 249 h 460"/>
                <a:gd name="T50" fmla="*/ 21 w 466"/>
                <a:gd name="T51" fmla="*/ 326 h 460"/>
                <a:gd name="T52" fmla="*/ 58 w 466"/>
                <a:gd name="T53" fmla="*/ 385 h 460"/>
                <a:gd name="T54" fmla="*/ 109 w 466"/>
                <a:gd name="T55" fmla="*/ 426 h 460"/>
                <a:gd name="T56" fmla="*/ 168 w 466"/>
                <a:gd name="T57" fmla="*/ 451 h 460"/>
                <a:gd name="T58" fmla="*/ 233 w 466"/>
                <a:gd name="T59" fmla="*/ 460 h 460"/>
                <a:gd name="T60" fmla="*/ 297 w 466"/>
                <a:gd name="T61" fmla="*/ 455 h 460"/>
                <a:gd name="T62" fmla="*/ 358 w 466"/>
                <a:gd name="T63" fmla="*/ 436 h 460"/>
                <a:gd name="T64" fmla="*/ 408 w 466"/>
                <a:gd name="T65" fmla="*/ 404 h 460"/>
                <a:gd name="T66" fmla="*/ 446 w 466"/>
                <a:gd name="T67" fmla="*/ 359 h 460"/>
                <a:gd name="T68" fmla="*/ 464 w 466"/>
                <a:gd name="T69" fmla="*/ 303 h 460"/>
                <a:gd name="T70" fmla="*/ 464 w 466"/>
                <a:gd name="T71" fmla="*/ 218 h 460"/>
                <a:gd name="T72" fmla="*/ 461 w 466"/>
                <a:gd name="T73" fmla="*/ 174 h 460"/>
                <a:gd name="T74" fmla="*/ 450 w 466"/>
                <a:gd name="T75" fmla="*/ 134 h 460"/>
                <a:gd name="T76" fmla="*/ 430 w 466"/>
                <a:gd name="T77" fmla="*/ 95 h 460"/>
                <a:gd name="T78" fmla="*/ 396 w 466"/>
                <a:gd name="T79" fmla="*/ 57 h 460"/>
                <a:gd name="T80" fmla="*/ 355 w 466"/>
                <a:gd name="T81" fmla="*/ 28 h 460"/>
                <a:gd name="T82" fmla="*/ 309 w 466"/>
                <a:gd name="T83" fmla="*/ 8 h 460"/>
                <a:gd name="T84" fmla="*/ 261 w 466"/>
                <a:gd name="T85" fmla="*/ 0 h 460"/>
                <a:gd name="T86" fmla="*/ 212 w 466"/>
                <a:gd name="T87" fmla="*/ 1 h 460"/>
                <a:gd name="T88" fmla="*/ 163 w 466"/>
                <a:gd name="T89" fmla="*/ 11 h 460"/>
                <a:gd name="T90" fmla="*/ 117 w 466"/>
                <a:gd name="T91" fmla="*/ 30 h 460"/>
                <a:gd name="T92" fmla="*/ 77 w 466"/>
                <a:gd name="T93" fmla="*/ 57 h 460"/>
                <a:gd name="T94" fmla="*/ 44 w 466"/>
                <a:gd name="T95" fmla="*/ 92 h 460"/>
                <a:gd name="T96" fmla="*/ 18 w 466"/>
                <a:gd name="T97" fmla="*/ 134 h 460"/>
                <a:gd name="T98" fmla="*/ 4 w 466"/>
                <a:gd name="T99" fmla="*/ 18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6" h="460">
                  <a:moveTo>
                    <a:pt x="86" y="232"/>
                  </a:moveTo>
                  <a:lnTo>
                    <a:pt x="87" y="216"/>
                  </a:lnTo>
                  <a:lnTo>
                    <a:pt x="89" y="201"/>
                  </a:lnTo>
                  <a:lnTo>
                    <a:pt x="94" y="185"/>
                  </a:lnTo>
                  <a:lnTo>
                    <a:pt x="99" y="171"/>
                  </a:lnTo>
                  <a:lnTo>
                    <a:pt x="105" y="159"/>
                  </a:lnTo>
                  <a:lnTo>
                    <a:pt x="113" y="147"/>
                  </a:lnTo>
                  <a:lnTo>
                    <a:pt x="122" y="135"/>
                  </a:lnTo>
                  <a:lnTo>
                    <a:pt x="133" y="126"/>
                  </a:lnTo>
                  <a:lnTo>
                    <a:pt x="142" y="117"/>
                  </a:lnTo>
                  <a:lnTo>
                    <a:pt x="154" y="109"/>
                  </a:lnTo>
                  <a:lnTo>
                    <a:pt x="166" y="102"/>
                  </a:lnTo>
                  <a:lnTo>
                    <a:pt x="179" y="96"/>
                  </a:lnTo>
                  <a:lnTo>
                    <a:pt x="192" y="92"/>
                  </a:lnTo>
                  <a:lnTo>
                    <a:pt x="205" y="89"/>
                  </a:lnTo>
                  <a:lnTo>
                    <a:pt x="219" y="87"/>
                  </a:lnTo>
                  <a:lnTo>
                    <a:pt x="233" y="85"/>
                  </a:lnTo>
                  <a:lnTo>
                    <a:pt x="246" y="85"/>
                  </a:lnTo>
                  <a:lnTo>
                    <a:pt x="261" y="87"/>
                  </a:lnTo>
                  <a:lnTo>
                    <a:pt x="274" y="90"/>
                  </a:lnTo>
                  <a:lnTo>
                    <a:pt x="287" y="94"/>
                  </a:lnTo>
                  <a:lnTo>
                    <a:pt x="300" y="100"/>
                  </a:lnTo>
                  <a:lnTo>
                    <a:pt x="312" y="106"/>
                  </a:lnTo>
                  <a:lnTo>
                    <a:pt x="323" y="115"/>
                  </a:lnTo>
                  <a:lnTo>
                    <a:pt x="334" y="125"/>
                  </a:lnTo>
                  <a:lnTo>
                    <a:pt x="344" y="135"/>
                  </a:lnTo>
                  <a:lnTo>
                    <a:pt x="353" y="148"/>
                  </a:lnTo>
                  <a:lnTo>
                    <a:pt x="360" y="163"/>
                  </a:lnTo>
                  <a:lnTo>
                    <a:pt x="367" y="178"/>
                  </a:lnTo>
                  <a:lnTo>
                    <a:pt x="372" y="195"/>
                  </a:lnTo>
                  <a:lnTo>
                    <a:pt x="377" y="215"/>
                  </a:lnTo>
                  <a:lnTo>
                    <a:pt x="379" y="234"/>
                  </a:lnTo>
                  <a:lnTo>
                    <a:pt x="380" y="257"/>
                  </a:lnTo>
                  <a:lnTo>
                    <a:pt x="380" y="267"/>
                  </a:lnTo>
                  <a:lnTo>
                    <a:pt x="378" y="275"/>
                  </a:lnTo>
                  <a:lnTo>
                    <a:pt x="377" y="285"/>
                  </a:lnTo>
                  <a:lnTo>
                    <a:pt x="373" y="294"/>
                  </a:lnTo>
                  <a:lnTo>
                    <a:pt x="370" y="301"/>
                  </a:lnTo>
                  <a:lnTo>
                    <a:pt x="366" y="310"/>
                  </a:lnTo>
                  <a:lnTo>
                    <a:pt x="360" y="318"/>
                  </a:lnTo>
                  <a:lnTo>
                    <a:pt x="355" y="325"/>
                  </a:lnTo>
                  <a:lnTo>
                    <a:pt x="349" y="332"/>
                  </a:lnTo>
                  <a:lnTo>
                    <a:pt x="343" y="338"/>
                  </a:lnTo>
                  <a:lnTo>
                    <a:pt x="335" y="344"/>
                  </a:lnTo>
                  <a:lnTo>
                    <a:pt x="328" y="350"/>
                  </a:lnTo>
                  <a:lnTo>
                    <a:pt x="320" y="355"/>
                  </a:lnTo>
                  <a:lnTo>
                    <a:pt x="312" y="360"/>
                  </a:lnTo>
                  <a:lnTo>
                    <a:pt x="303" y="363"/>
                  </a:lnTo>
                  <a:lnTo>
                    <a:pt x="294" y="368"/>
                  </a:lnTo>
                  <a:lnTo>
                    <a:pt x="284" y="371"/>
                  </a:lnTo>
                  <a:lnTo>
                    <a:pt x="275" y="373"/>
                  </a:lnTo>
                  <a:lnTo>
                    <a:pt x="265" y="375"/>
                  </a:lnTo>
                  <a:lnTo>
                    <a:pt x="255" y="376"/>
                  </a:lnTo>
                  <a:lnTo>
                    <a:pt x="245" y="377"/>
                  </a:lnTo>
                  <a:lnTo>
                    <a:pt x="236" y="377"/>
                  </a:lnTo>
                  <a:lnTo>
                    <a:pt x="225" y="376"/>
                  </a:lnTo>
                  <a:lnTo>
                    <a:pt x="215" y="375"/>
                  </a:lnTo>
                  <a:lnTo>
                    <a:pt x="204" y="373"/>
                  </a:lnTo>
                  <a:lnTo>
                    <a:pt x="194" y="371"/>
                  </a:lnTo>
                  <a:lnTo>
                    <a:pt x="185" y="368"/>
                  </a:lnTo>
                  <a:lnTo>
                    <a:pt x="175" y="363"/>
                  </a:lnTo>
                  <a:lnTo>
                    <a:pt x="165" y="359"/>
                  </a:lnTo>
                  <a:lnTo>
                    <a:pt x="155" y="354"/>
                  </a:lnTo>
                  <a:lnTo>
                    <a:pt x="147" y="347"/>
                  </a:lnTo>
                  <a:lnTo>
                    <a:pt x="138" y="339"/>
                  </a:lnTo>
                  <a:lnTo>
                    <a:pt x="129" y="332"/>
                  </a:lnTo>
                  <a:lnTo>
                    <a:pt x="121" y="320"/>
                  </a:lnTo>
                  <a:lnTo>
                    <a:pt x="112" y="307"/>
                  </a:lnTo>
                  <a:lnTo>
                    <a:pt x="104" y="292"/>
                  </a:lnTo>
                  <a:lnTo>
                    <a:pt x="97" y="277"/>
                  </a:lnTo>
                  <a:lnTo>
                    <a:pt x="91" y="260"/>
                  </a:lnTo>
                  <a:lnTo>
                    <a:pt x="87" y="246"/>
                  </a:lnTo>
                  <a:lnTo>
                    <a:pt x="86" y="232"/>
                  </a:lnTo>
                  <a:close/>
                  <a:moveTo>
                    <a:pt x="0" y="220"/>
                  </a:moveTo>
                  <a:lnTo>
                    <a:pt x="1" y="249"/>
                  </a:lnTo>
                  <a:lnTo>
                    <a:pt x="6" y="278"/>
                  </a:lnTo>
                  <a:lnTo>
                    <a:pt x="12" y="303"/>
                  </a:lnTo>
                  <a:lnTo>
                    <a:pt x="21" y="326"/>
                  </a:lnTo>
                  <a:lnTo>
                    <a:pt x="31" y="347"/>
                  </a:lnTo>
                  <a:lnTo>
                    <a:pt x="44" y="367"/>
                  </a:lnTo>
                  <a:lnTo>
                    <a:pt x="58" y="385"/>
                  </a:lnTo>
                  <a:lnTo>
                    <a:pt x="73" y="400"/>
                  </a:lnTo>
                  <a:lnTo>
                    <a:pt x="90" y="414"/>
                  </a:lnTo>
                  <a:lnTo>
                    <a:pt x="109" y="426"/>
                  </a:lnTo>
                  <a:lnTo>
                    <a:pt x="127" y="436"/>
                  </a:lnTo>
                  <a:lnTo>
                    <a:pt x="148" y="445"/>
                  </a:lnTo>
                  <a:lnTo>
                    <a:pt x="168" y="451"/>
                  </a:lnTo>
                  <a:lnTo>
                    <a:pt x="190" y="456"/>
                  </a:lnTo>
                  <a:lnTo>
                    <a:pt x="212" y="459"/>
                  </a:lnTo>
                  <a:lnTo>
                    <a:pt x="233" y="460"/>
                  </a:lnTo>
                  <a:lnTo>
                    <a:pt x="255" y="460"/>
                  </a:lnTo>
                  <a:lnTo>
                    <a:pt x="277" y="458"/>
                  </a:lnTo>
                  <a:lnTo>
                    <a:pt x="297" y="455"/>
                  </a:lnTo>
                  <a:lnTo>
                    <a:pt x="318" y="450"/>
                  </a:lnTo>
                  <a:lnTo>
                    <a:pt x="339" y="444"/>
                  </a:lnTo>
                  <a:lnTo>
                    <a:pt x="358" y="436"/>
                  </a:lnTo>
                  <a:lnTo>
                    <a:pt x="376" y="426"/>
                  </a:lnTo>
                  <a:lnTo>
                    <a:pt x="393" y="415"/>
                  </a:lnTo>
                  <a:lnTo>
                    <a:pt x="408" y="404"/>
                  </a:lnTo>
                  <a:lnTo>
                    <a:pt x="422" y="389"/>
                  </a:lnTo>
                  <a:lnTo>
                    <a:pt x="435" y="375"/>
                  </a:lnTo>
                  <a:lnTo>
                    <a:pt x="446" y="359"/>
                  </a:lnTo>
                  <a:lnTo>
                    <a:pt x="454" y="341"/>
                  </a:lnTo>
                  <a:lnTo>
                    <a:pt x="460" y="322"/>
                  </a:lnTo>
                  <a:lnTo>
                    <a:pt x="464" y="303"/>
                  </a:lnTo>
                  <a:lnTo>
                    <a:pt x="466" y="281"/>
                  </a:lnTo>
                  <a:lnTo>
                    <a:pt x="466" y="248"/>
                  </a:lnTo>
                  <a:lnTo>
                    <a:pt x="464" y="218"/>
                  </a:lnTo>
                  <a:lnTo>
                    <a:pt x="464" y="203"/>
                  </a:lnTo>
                  <a:lnTo>
                    <a:pt x="463" y="189"/>
                  </a:lnTo>
                  <a:lnTo>
                    <a:pt x="461" y="174"/>
                  </a:lnTo>
                  <a:lnTo>
                    <a:pt x="458" y="160"/>
                  </a:lnTo>
                  <a:lnTo>
                    <a:pt x="455" y="147"/>
                  </a:lnTo>
                  <a:lnTo>
                    <a:pt x="450" y="134"/>
                  </a:lnTo>
                  <a:lnTo>
                    <a:pt x="445" y="121"/>
                  </a:lnTo>
                  <a:lnTo>
                    <a:pt x="437" y="108"/>
                  </a:lnTo>
                  <a:lnTo>
                    <a:pt x="430" y="95"/>
                  </a:lnTo>
                  <a:lnTo>
                    <a:pt x="420" y="82"/>
                  </a:lnTo>
                  <a:lnTo>
                    <a:pt x="409" y="70"/>
                  </a:lnTo>
                  <a:lnTo>
                    <a:pt x="396" y="57"/>
                  </a:lnTo>
                  <a:lnTo>
                    <a:pt x="383" y="46"/>
                  </a:lnTo>
                  <a:lnTo>
                    <a:pt x="369" y="37"/>
                  </a:lnTo>
                  <a:lnTo>
                    <a:pt x="355" y="28"/>
                  </a:lnTo>
                  <a:lnTo>
                    <a:pt x="340" y="20"/>
                  </a:lnTo>
                  <a:lnTo>
                    <a:pt x="325" y="14"/>
                  </a:lnTo>
                  <a:lnTo>
                    <a:pt x="309" y="8"/>
                  </a:lnTo>
                  <a:lnTo>
                    <a:pt x="293" y="5"/>
                  </a:lnTo>
                  <a:lnTo>
                    <a:pt x="277" y="2"/>
                  </a:lnTo>
                  <a:lnTo>
                    <a:pt x="261" y="0"/>
                  </a:lnTo>
                  <a:lnTo>
                    <a:pt x="244" y="0"/>
                  </a:lnTo>
                  <a:lnTo>
                    <a:pt x="228" y="0"/>
                  </a:lnTo>
                  <a:lnTo>
                    <a:pt x="212" y="1"/>
                  </a:lnTo>
                  <a:lnTo>
                    <a:pt x="194" y="3"/>
                  </a:lnTo>
                  <a:lnTo>
                    <a:pt x="179" y="6"/>
                  </a:lnTo>
                  <a:lnTo>
                    <a:pt x="163" y="11"/>
                  </a:lnTo>
                  <a:lnTo>
                    <a:pt x="148" y="16"/>
                  </a:lnTo>
                  <a:lnTo>
                    <a:pt x="133" y="22"/>
                  </a:lnTo>
                  <a:lnTo>
                    <a:pt x="117" y="30"/>
                  </a:lnTo>
                  <a:lnTo>
                    <a:pt x="103" y="38"/>
                  </a:lnTo>
                  <a:lnTo>
                    <a:pt x="90" y="46"/>
                  </a:lnTo>
                  <a:lnTo>
                    <a:pt x="77" y="57"/>
                  </a:lnTo>
                  <a:lnTo>
                    <a:pt x="65" y="68"/>
                  </a:lnTo>
                  <a:lnTo>
                    <a:pt x="53" y="79"/>
                  </a:lnTo>
                  <a:lnTo>
                    <a:pt x="44" y="92"/>
                  </a:lnTo>
                  <a:lnTo>
                    <a:pt x="34" y="105"/>
                  </a:lnTo>
                  <a:lnTo>
                    <a:pt x="25" y="119"/>
                  </a:lnTo>
                  <a:lnTo>
                    <a:pt x="18" y="134"/>
                  </a:lnTo>
                  <a:lnTo>
                    <a:pt x="12" y="149"/>
                  </a:lnTo>
                  <a:lnTo>
                    <a:pt x="7" y="166"/>
                  </a:lnTo>
                  <a:lnTo>
                    <a:pt x="4" y="183"/>
                  </a:lnTo>
                  <a:lnTo>
                    <a:pt x="1" y="202"/>
                  </a:lnTo>
                  <a:lnTo>
                    <a:pt x="0" y="22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3" name="Group 172"/>
          <p:cNvGrpSpPr/>
          <p:nvPr/>
        </p:nvGrpSpPr>
        <p:grpSpPr>
          <a:xfrm>
            <a:off x="6437523" y="3979928"/>
            <a:ext cx="479971" cy="478967"/>
            <a:chOff x="6750051" y="4075113"/>
            <a:chExt cx="758825" cy="757238"/>
          </a:xfrm>
        </p:grpSpPr>
        <p:sp>
          <p:nvSpPr>
            <p:cNvPr id="35" name="Freeform 32"/>
            <p:cNvSpPr>
              <a:spLocks noEditPoints="1"/>
            </p:cNvSpPr>
            <p:nvPr/>
          </p:nvSpPr>
          <p:spPr bwMode="auto">
            <a:xfrm>
              <a:off x="6750051" y="4075113"/>
              <a:ext cx="758825" cy="757238"/>
            </a:xfrm>
            <a:custGeom>
              <a:avLst/>
              <a:gdLst>
                <a:gd name="T0" fmla="*/ 90 w 1911"/>
                <a:gd name="T1" fmla="*/ 198 h 1909"/>
                <a:gd name="T2" fmla="*/ 98 w 1911"/>
                <a:gd name="T3" fmla="*/ 143 h 1909"/>
                <a:gd name="T4" fmla="*/ 1048 w 1911"/>
                <a:gd name="T5" fmla="*/ 92 h 1909"/>
                <a:gd name="T6" fmla="*/ 1248 w 1911"/>
                <a:gd name="T7" fmla="*/ 84 h 1909"/>
                <a:gd name="T8" fmla="*/ 1451 w 1911"/>
                <a:gd name="T9" fmla="*/ 81 h 1909"/>
                <a:gd name="T10" fmla="*/ 1652 w 1911"/>
                <a:gd name="T11" fmla="*/ 89 h 1909"/>
                <a:gd name="T12" fmla="*/ 1813 w 1911"/>
                <a:gd name="T13" fmla="*/ 938 h 1909"/>
                <a:gd name="T14" fmla="*/ 1819 w 1911"/>
                <a:gd name="T15" fmla="*/ 1087 h 1909"/>
                <a:gd name="T16" fmla="*/ 1826 w 1911"/>
                <a:gd name="T17" fmla="*/ 1232 h 1909"/>
                <a:gd name="T18" fmla="*/ 1828 w 1911"/>
                <a:gd name="T19" fmla="*/ 1386 h 1909"/>
                <a:gd name="T20" fmla="*/ 1825 w 1911"/>
                <a:gd name="T21" fmla="*/ 1537 h 1909"/>
                <a:gd name="T22" fmla="*/ 1743 w 1911"/>
                <a:gd name="T23" fmla="*/ 1816 h 1909"/>
                <a:gd name="T24" fmla="*/ 1667 w 1911"/>
                <a:gd name="T25" fmla="*/ 1807 h 1909"/>
                <a:gd name="T26" fmla="*/ 951 w 1911"/>
                <a:gd name="T27" fmla="*/ 1817 h 1909"/>
                <a:gd name="T28" fmla="*/ 595 w 1911"/>
                <a:gd name="T29" fmla="*/ 1820 h 1909"/>
                <a:gd name="T30" fmla="*/ 342 w 1911"/>
                <a:gd name="T31" fmla="*/ 1818 h 1909"/>
                <a:gd name="T32" fmla="*/ 211 w 1911"/>
                <a:gd name="T33" fmla="*/ 1809 h 1909"/>
                <a:gd name="T34" fmla="*/ 138 w 1911"/>
                <a:gd name="T35" fmla="*/ 1726 h 1909"/>
                <a:gd name="T36" fmla="*/ 123 w 1911"/>
                <a:gd name="T37" fmla="*/ 1147 h 1909"/>
                <a:gd name="T38" fmla="*/ 108 w 1911"/>
                <a:gd name="T39" fmla="*/ 989 h 1909"/>
                <a:gd name="T40" fmla="*/ 98 w 1911"/>
                <a:gd name="T41" fmla="*/ 834 h 1909"/>
                <a:gd name="T42" fmla="*/ 91 w 1911"/>
                <a:gd name="T43" fmla="*/ 682 h 1909"/>
                <a:gd name="T44" fmla="*/ 39 w 1911"/>
                <a:gd name="T45" fmla="*/ 19 h 1909"/>
                <a:gd name="T46" fmla="*/ 13 w 1911"/>
                <a:gd name="T47" fmla="*/ 130 h 1909"/>
                <a:gd name="T48" fmla="*/ 1 w 1911"/>
                <a:gd name="T49" fmla="*/ 300 h 1909"/>
                <a:gd name="T50" fmla="*/ 2 w 1911"/>
                <a:gd name="T51" fmla="*/ 511 h 1909"/>
                <a:gd name="T52" fmla="*/ 22 w 1911"/>
                <a:gd name="T53" fmla="*/ 977 h 1909"/>
                <a:gd name="T54" fmla="*/ 46 w 1911"/>
                <a:gd name="T55" fmla="*/ 1370 h 1909"/>
                <a:gd name="T56" fmla="*/ 50 w 1911"/>
                <a:gd name="T57" fmla="*/ 1747 h 1909"/>
                <a:gd name="T58" fmla="*/ 43 w 1911"/>
                <a:gd name="T59" fmla="*/ 1819 h 1909"/>
                <a:gd name="T60" fmla="*/ 68 w 1911"/>
                <a:gd name="T61" fmla="*/ 1886 h 1909"/>
                <a:gd name="T62" fmla="*/ 224 w 1911"/>
                <a:gd name="T63" fmla="*/ 1903 h 1909"/>
                <a:gd name="T64" fmla="*/ 488 w 1911"/>
                <a:gd name="T65" fmla="*/ 1909 h 1909"/>
                <a:gd name="T66" fmla="*/ 992 w 1911"/>
                <a:gd name="T67" fmla="*/ 1901 h 1909"/>
                <a:gd name="T68" fmla="*/ 1479 w 1911"/>
                <a:gd name="T69" fmla="*/ 1895 h 1909"/>
                <a:gd name="T70" fmla="*/ 1715 w 1911"/>
                <a:gd name="T71" fmla="*/ 1901 h 1909"/>
                <a:gd name="T72" fmla="*/ 1808 w 1911"/>
                <a:gd name="T73" fmla="*/ 1906 h 1909"/>
                <a:gd name="T74" fmla="*/ 1840 w 1911"/>
                <a:gd name="T75" fmla="*/ 1899 h 1909"/>
                <a:gd name="T76" fmla="*/ 1864 w 1911"/>
                <a:gd name="T77" fmla="*/ 1883 h 1909"/>
                <a:gd name="T78" fmla="*/ 1880 w 1911"/>
                <a:gd name="T79" fmla="*/ 1856 h 1909"/>
                <a:gd name="T80" fmla="*/ 1891 w 1911"/>
                <a:gd name="T81" fmla="*/ 1805 h 1909"/>
                <a:gd name="T82" fmla="*/ 1897 w 1911"/>
                <a:gd name="T83" fmla="*/ 1678 h 1909"/>
                <a:gd name="T84" fmla="*/ 1903 w 1911"/>
                <a:gd name="T85" fmla="*/ 1567 h 1909"/>
                <a:gd name="T86" fmla="*/ 1910 w 1911"/>
                <a:gd name="T87" fmla="*/ 1480 h 1909"/>
                <a:gd name="T88" fmla="*/ 1910 w 1911"/>
                <a:gd name="T89" fmla="*/ 1374 h 1909"/>
                <a:gd name="T90" fmla="*/ 1910 w 1911"/>
                <a:gd name="T91" fmla="*/ 1270 h 1909"/>
                <a:gd name="T92" fmla="*/ 1907 w 1911"/>
                <a:gd name="T93" fmla="*/ 1091 h 1909"/>
                <a:gd name="T94" fmla="*/ 1900 w 1911"/>
                <a:gd name="T95" fmla="*/ 894 h 1909"/>
                <a:gd name="T96" fmla="*/ 1898 w 1911"/>
                <a:gd name="T97" fmla="*/ 686 h 1909"/>
                <a:gd name="T98" fmla="*/ 1898 w 1911"/>
                <a:gd name="T99" fmla="*/ 481 h 1909"/>
                <a:gd name="T100" fmla="*/ 1898 w 1911"/>
                <a:gd name="T101" fmla="*/ 275 h 1909"/>
                <a:gd name="T102" fmla="*/ 1898 w 1911"/>
                <a:gd name="T103" fmla="*/ 70 h 1909"/>
                <a:gd name="T104" fmla="*/ 1814 w 1911"/>
                <a:gd name="T105" fmla="*/ 8 h 1909"/>
                <a:gd name="T106" fmla="*/ 1425 w 1911"/>
                <a:gd name="T107" fmla="*/ 0 h 1909"/>
                <a:gd name="T108" fmla="*/ 822 w 1911"/>
                <a:gd name="T109" fmla="*/ 5 h 1909"/>
                <a:gd name="T110" fmla="*/ 273 w 1911"/>
                <a:gd name="T111" fmla="*/ 15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1" h="1909">
                  <a:moveTo>
                    <a:pt x="87" y="558"/>
                  </a:moveTo>
                  <a:lnTo>
                    <a:pt x="87" y="240"/>
                  </a:lnTo>
                  <a:lnTo>
                    <a:pt x="88" y="217"/>
                  </a:lnTo>
                  <a:lnTo>
                    <a:pt x="90" y="198"/>
                  </a:lnTo>
                  <a:lnTo>
                    <a:pt x="92" y="183"/>
                  </a:lnTo>
                  <a:lnTo>
                    <a:pt x="94" y="170"/>
                  </a:lnTo>
                  <a:lnTo>
                    <a:pt x="96" y="157"/>
                  </a:lnTo>
                  <a:lnTo>
                    <a:pt x="98" y="143"/>
                  </a:lnTo>
                  <a:lnTo>
                    <a:pt x="99" y="126"/>
                  </a:lnTo>
                  <a:lnTo>
                    <a:pt x="100" y="105"/>
                  </a:lnTo>
                  <a:lnTo>
                    <a:pt x="993" y="93"/>
                  </a:lnTo>
                  <a:lnTo>
                    <a:pt x="1048" y="92"/>
                  </a:lnTo>
                  <a:lnTo>
                    <a:pt x="1100" y="91"/>
                  </a:lnTo>
                  <a:lnTo>
                    <a:pt x="1150" y="89"/>
                  </a:lnTo>
                  <a:lnTo>
                    <a:pt x="1199" y="87"/>
                  </a:lnTo>
                  <a:lnTo>
                    <a:pt x="1248" y="84"/>
                  </a:lnTo>
                  <a:lnTo>
                    <a:pt x="1297" y="82"/>
                  </a:lnTo>
                  <a:lnTo>
                    <a:pt x="1345" y="81"/>
                  </a:lnTo>
                  <a:lnTo>
                    <a:pt x="1397" y="80"/>
                  </a:lnTo>
                  <a:lnTo>
                    <a:pt x="1451" y="81"/>
                  </a:lnTo>
                  <a:lnTo>
                    <a:pt x="1503" y="82"/>
                  </a:lnTo>
                  <a:lnTo>
                    <a:pt x="1553" y="84"/>
                  </a:lnTo>
                  <a:lnTo>
                    <a:pt x="1602" y="87"/>
                  </a:lnTo>
                  <a:lnTo>
                    <a:pt x="1652" y="89"/>
                  </a:lnTo>
                  <a:lnTo>
                    <a:pt x="1703" y="91"/>
                  </a:lnTo>
                  <a:lnTo>
                    <a:pt x="1756" y="92"/>
                  </a:lnTo>
                  <a:lnTo>
                    <a:pt x="1813" y="93"/>
                  </a:lnTo>
                  <a:lnTo>
                    <a:pt x="1813" y="938"/>
                  </a:lnTo>
                  <a:lnTo>
                    <a:pt x="1814" y="979"/>
                  </a:lnTo>
                  <a:lnTo>
                    <a:pt x="1815" y="1018"/>
                  </a:lnTo>
                  <a:lnTo>
                    <a:pt x="1817" y="1054"/>
                  </a:lnTo>
                  <a:lnTo>
                    <a:pt x="1819" y="1087"/>
                  </a:lnTo>
                  <a:lnTo>
                    <a:pt x="1821" y="1122"/>
                  </a:lnTo>
                  <a:lnTo>
                    <a:pt x="1824" y="1157"/>
                  </a:lnTo>
                  <a:lnTo>
                    <a:pt x="1825" y="1193"/>
                  </a:lnTo>
                  <a:lnTo>
                    <a:pt x="1826" y="1232"/>
                  </a:lnTo>
                  <a:lnTo>
                    <a:pt x="1826" y="1268"/>
                  </a:lnTo>
                  <a:lnTo>
                    <a:pt x="1826" y="1307"/>
                  </a:lnTo>
                  <a:lnTo>
                    <a:pt x="1827" y="1346"/>
                  </a:lnTo>
                  <a:lnTo>
                    <a:pt x="1828" y="1386"/>
                  </a:lnTo>
                  <a:lnTo>
                    <a:pt x="1828" y="1425"/>
                  </a:lnTo>
                  <a:lnTo>
                    <a:pt x="1828" y="1464"/>
                  </a:lnTo>
                  <a:lnTo>
                    <a:pt x="1827" y="1502"/>
                  </a:lnTo>
                  <a:lnTo>
                    <a:pt x="1825" y="1537"/>
                  </a:lnTo>
                  <a:lnTo>
                    <a:pt x="1801" y="1819"/>
                  </a:lnTo>
                  <a:lnTo>
                    <a:pt x="1779" y="1819"/>
                  </a:lnTo>
                  <a:lnTo>
                    <a:pt x="1761" y="1818"/>
                  </a:lnTo>
                  <a:lnTo>
                    <a:pt x="1743" y="1816"/>
                  </a:lnTo>
                  <a:lnTo>
                    <a:pt x="1726" y="1814"/>
                  </a:lnTo>
                  <a:lnTo>
                    <a:pt x="1709" y="1810"/>
                  </a:lnTo>
                  <a:lnTo>
                    <a:pt x="1689" y="1809"/>
                  </a:lnTo>
                  <a:lnTo>
                    <a:pt x="1667" y="1807"/>
                  </a:lnTo>
                  <a:lnTo>
                    <a:pt x="1643" y="1807"/>
                  </a:lnTo>
                  <a:lnTo>
                    <a:pt x="1117" y="1808"/>
                  </a:lnTo>
                  <a:lnTo>
                    <a:pt x="1035" y="1814"/>
                  </a:lnTo>
                  <a:lnTo>
                    <a:pt x="951" y="1817"/>
                  </a:lnTo>
                  <a:lnTo>
                    <a:pt x="863" y="1819"/>
                  </a:lnTo>
                  <a:lnTo>
                    <a:pt x="775" y="1820"/>
                  </a:lnTo>
                  <a:lnTo>
                    <a:pt x="685" y="1820"/>
                  </a:lnTo>
                  <a:lnTo>
                    <a:pt x="595" y="1820"/>
                  </a:lnTo>
                  <a:lnTo>
                    <a:pt x="506" y="1820"/>
                  </a:lnTo>
                  <a:lnTo>
                    <a:pt x="418" y="1819"/>
                  </a:lnTo>
                  <a:lnTo>
                    <a:pt x="378" y="1819"/>
                  </a:lnTo>
                  <a:lnTo>
                    <a:pt x="342" y="1818"/>
                  </a:lnTo>
                  <a:lnTo>
                    <a:pt x="309" y="1816"/>
                  </a:lnTo>
                  <a:lnTo>
                    <a:pt x="276" y="1814"/>
                  </a:lnTo>
                  <a:lnTo>
                    <a:pt x="245" y="1811"/>
                  </a:lnTo>
                  <a:lnTo>
                    <a:pt x="211" y="1809"/>
                  </a:lnTo>
                  <a:lnTo>
                    <a:pt x="175" y="1808"/>
                  </a:lnTo>
                  <a:lnTo>
                    <a:pt x="136" y="1807"/>
                  </a:lnTo>
                  <a:lnTo>
                    <a:pt x="137" y="1763"/>
                  </a:lnTo>
                  <a:lnTo>
                    <a:pt x="138" y="1726"/>
                  </a:lnTo>
                  <a:lnTo>
                    <a:pt x="142" y="1691"/>
                  </a:lnTo>
                  <a:lnTo>
                    <a:pt x="146" y="1657"/>
                  </a:lnTo>
                  <a:lnTo>
                    <a:pt x="124" y="1182"/>
                  </a:lnTo>
                  <a:lnTo>
                    <a:pt x="123" y="1147"/>
                  </a:lnTo>
                  <a:lnTo>
                    <a:pt x="121" y="1109"/>
                  </a:lnTo>
                  <a:lnTo>
                    <a:pt x="117" y="1069"/>
                  </a:lnTo>
                  <a:lnTo>
                    <a:pt x="112" y="1029"/>
                  </a:lnTo>
                  <a:lnTo>
                    <a:pt x="108" y="989"/>
                  </a:lnTo>
                  <a:lnTo>
                    <a:pt x="105" y="950"/>
                  </a:lnTo>
                  <a:lnTo>
                    <a:pt x="101" y="913"/>
                  </a:lnTo>
                  <a:lnTo>
                    <a:pt x="99" y="877"/>
                  </a:lnTo>
                  <a:lnTo>
                    <a:pt x="98" y="834"/>
                  </a:lnTo>
                  <a:lnTo>
                    <a:pt x="96" y="795"/>
                  </a:lnTo>
                  <a:lnTo>
                    <a:pt x="95" y="757"/>
                  </a:lnTo>
                  <a:lnTo>
                    <a:pt x="93" y="720"/>
                  </a:lnTo>
                  <a:lnTo>
                    <a:pt x="91" y="682"/>
                  </a:lnTo>
                  <a:lnTo>
                    <a:pt x="90" y="643"/>
                  </a:lnTo>
                  <a:lnTo>
                    <a:pt x="88" y="602"/>
                  </a:lnTo>
                  <a:lnTo>
                    <a:pt x="87" y="558"/>
                  </a:lnTo>
                  <a:close/>
                  <a:moveTo>
                    <a:pt x="39" y="19"/>
                  </a:moveTo>
                  <a:lnTo>
                    <a:pt x="31" y="40"/>
                  </a:lnTo>
                  <a:lnTo>
                    <a:pt x="23" y="66"/>
                  </a:lnTo>
                  <a:lnTo>
                    <a:pt x="17" y="95"/>
                  </a:lnTo>
                  <a:lnTo>
                    <a:pt x="13" y="130"/>
                  </a:lnTo>
                  <a:lnTo>
                    <a:pt x="8" y="167"/>
                  </a:lnTo>
                  <a:lnTo>
                    <a:pt x="5" y="208"/>
                  </a:lnTo>
                  <a:lnTo>
                    <a:pt x="3" y="253"/>
                  </a:lnTo>
                  <a:lnTo>
                    <a:pt x="1" y="300"/>
                  </a:lnTo>
                  <a:lnTo>
                    <a:pt x="1" y="350"/>
                  </a:lnTo>
                  <a:lnTo>
                    <a:pt x="0" y="401"/>
                  </a:lnTo>
                  <a:lnTo>
                    <a:pt x="1" y="456"/>
                  </a:lnTo>
                  <a:lnTo>
                    <a:pt x="2" y="511"/>
                  </a:lnTo>
                  <a:lnTo>
                    <a:pt x="5" y="626"/>
                  </a:lnTo>
                  <a:lnTo>
                    <a:pt x="9" y="743"/>
                  </a:lnTo>
                  <a:lnTo>
                    <a:pt x="16" y="862"/>
                  </a:lnTo>
                  <a:lnTo>
                    <a:pt x="22" y="977"/>
                  </a:lnTo>
                  <a:lnTo>
                    <a:pt x="29" y="1088"/>
                  </a:lnTo>
                  <a:lnTo>
                    <a:pt x="35" y="1193"/>
                  </a:lnTo>
                  <a:lnTo>
                    <a:pt x="42" y="1287"/>
                  </a:lnTo>
                  <a:lnTo>
                    <a:pt x="46" y="1370"/>
                  </a:lnTo>
                  <a:lnTo>
                    <a:pt x="49" y="1438"/>
                  </a:lnTo>
                  <a:lnTo>
                    <a:pt x="50" y="1489"/>
                  </a:lnTo>
                  <a:lnTo>
                    <a:pt x="50" y="1721"/>
                  </a:lnTo>
                  <a:lnTo>
                    <a:pt x="50" y="1747"/>
                  </a:lnTo>
                  <a:lnTo>
                    <a:pt x="49" y="1768"/>
                  </a:lnTo>
                  <a:lnTo>
                    <a:pt x="47" y="1786"/>
                  </a:lnTo>
                  <a:lnTo>
                    <a:pt x="45" y="1803"/>
                  </a:lnTo>
                  <a:lnTo>
                    <a:pt x="43" y="1819"/>
                  </a:lnTo>
                  <a:lnTo>
                    <a:pt x="41" y="1836"/>
                  </a:lnTo>
                  <a:lnTo>
                    <a:pt x="40" y="1857"/>
                  </a:lnTo>
                  <a:lnTo>
                    <a:pt x="39" y="1881"/>
                  </a:lnTo>
                  <a:lnTo>
                    <a:pt x="68" y="1886"/>
                  </a:lnTo>
                  <a:lnTo>
                    <a:pt x="101" y="1892"/>
                  </a:lnTo>
                  <a:lnTo>
                    <a:pt x="138" y="1896"/>
                  </a:lnTo>
                  <a:lnTo>
                    <a:pt x="180" y="1899"/>
                  </a:lnTo>
                  <a:lnTo>
                    <a:pt x="224" y="1903"/>
                  </a:lnTo>
                  <a:lnTo>
                    <a:pt x="271" y="1905"/>
                  </a:lnTo>
                  <a:lnTo>
                    <a:pt x="322" y="1906"/>
                  </a:lnTo>
                  <a:lnTo>
                    <a:pt x="375" y="1908"/>
                  </a:lnTo>
                  <a:lnTo>
                    <a:pt x="488" y="1909"/>
                  </a:lnTo>
                  <a:lnTo>
                    <a:pt x="608" y="1908"/>
                  </a:lnTo>
                  <a:lnTo>
                    <a:pt x="734" y="1907"/>
                  </a:lnTo>
                  <a:lnTo>
                    <a:pt x="862" y="1905"/>
                  </a:lnTo>
                  <a:lnTo>
                    <a:pt x="992" y="1901"/>
                  </a:lnTo>
                  <a:lnTo>
                    <a:pt x="1121" y="1899"/>
                  </a:lnTo>
                  <a:lnTo>
                    <a:pt x="1246" y="1897"/>
                  </a:lnTo>
                  <a:lnTo>
                    <a:pt x="1366" y="1895"/>
                  </a:lnTo>
                  <a:lnTo>
                    <a:pt x="1479" y="1895"/>
                  </a:lnTo>
                  <a:lnTo>
                    <a:pt x="1583" y="1896"/>
                  </a:lnTo>
                  <a:lnTo>
                    <a:pt x="1631" y="1897"/>
                  </a:lnTo>
                  <a:lnTo>
                    <a:pt x="1675" y="1899"/>
                  </a:lnTo>
                  <a:lnTo>
                    <a:pt x="1715" y="1901"/>
                  </a:lnTo>
                  <a:lnTo>
                    <a:pt x="1753" y="1905"/>
                  </a:lnTo>
                  <a:lnTo>
                    <a:pt x="1777" y="1907"/>
                  </a:lnTo>
                  <a:lnTo>
                    <a:pt x="1799" y="1907"/>
                  </a:lnTo>
                  <a:lnTo>
                    <a:pt x="1808" y="1906"/>
                  </a:lnTo>
                  <a:lnTo>
                    <a:pt x="1817" y="1905"/>
                  </a:lnTo>
                  <a:lnTo>
                    <a:pt x="1826" y="1904"/>
                  </a:lnTo>
                  <a:lnTo>
                    <a:pt x="1833" y="1901"/>
                  </a:lnTo>
                  <a:lnTo>
                    <a:pt x="1840" y="1899"/>
                  </a:lnTo>
                  <a:lnTo>
                    <a:pt x="1848" y="1896"/>
                  </a:lnTo>
                  <a:lnTo>
                    <a:pt x="1853" y="1892"/>
                  </a:lnTo>
                  <a:lnTo>
                    <a:pt x="1858" y="1887"/>
                  </a:lnTo>
                  <a:lnTo>
                    <a:pt x="1864" y="1883"/>
                  </a:lnTo>
                  <a:lnTo>
                    <a:pt x="1868" y="1877"/>
                  </a:lnTo>
                  <a:lnTo>
                    <a:pt x="1872" y="1871"/>
                  </a:lnTo>
                  <a:lnTo>
                    <a:pt x="1877" y="1863"/>
                  </a:lnTo>
                  <a:lnTo>
                    <a:pt x="1880" y="1856"/>
                  </a:lnTo>
                  <a:lnTo>
                    <a:pt x="1882" y="1847"/>
                  </a:lnTo>
                  <a:lnTo>
                    <a:pt x="1885" y="1839"/>
                  </a:lnTo>
                  <a:lnTo>
                    <a:pt x="1888" y="1828"/>
                  </a:lnTo>
                  <a:lnTo>
                    <a:pt x="1891" y="1805"/>
                  </a:lnTo>
                  <a:lnTo>
                    <a:pt x="1894" y="1779"/>
                  </a:lnTo>
                  <a:lnTo>
                    <a:pt x="1896" y="1750"/>
                  </a:lnTo>
                  <a:lnTo>
                    <a:pt x="1897" y="1715"/>
                  </a:lnTo>
                  <a:lnTo>
                    <a:pt x="1897" y="1678"/>
                  </a:lnTo>
                  <a:lnTo>
                    <a:pt x="1898" y="1636"/>
                  </a:lnTo>
                  <a:lnTo>
                    <a:pt x="1898" y="1611"/>
                  </a:lnTo>
                  <a:lnTo>
                    <a:pt x="1901" y="1588"/>
                  </a:lnTo>
                  <a:lnTo>
                    <a:pt x="1903" y="1567"/>
                  </a:lnTo>
                  <a:lnTo>
                    <a:pt x="1905" y="1548"/>
                  </a:lnTo>
                  <a:lnTo>
                    <a:pt x="1907" y="1527"/>
                  </a:lnTo>
                  <a:lnTo>
                    <a:pt x="1909" y="1505"/>
                  </a:lnTo>
                  <a:lnTo>
                    <a:pt x="1910" y="1480"/>
                  </a:lnTo>
                  <a:lnTo>
                    <a:pt x="1911" y="1452"/>
                  </a:lnTo>
                  <a:lnTo>
                    <a:pt x="1911" y="1426"/>
                  </a:lnTo>
                  <a:lnTo>
                    <a:pt x="1910" y="1400"/>
                  </a:lnTo>
                  <a:lnTo>
                    <a:pt x="1910" y="1374"/>
                  </a:lnTo>
                  <a:lnTo>
                    <a:pt x="1910" y="1348"/>
                  </a:lnTo>
                  <a:lnTo>
                    <a:pt x="1910" y="1322"/>
                  </a:lnTo>
                  <a:lnTo>
                    <a:pt x="1910" y="1296"/>
                  </a:lnTo>
                  <a:lnTo>
                    <a:pt x="1910" y="1270"/>
                  </a:lnTo>
                  <a:lnTo>
                    <a:pt x="1911" y="1244"/>
                  </a:lnTo>
                  <a:lnTo>
                    <a:pt x="1910" y="1190"/>
                  </a:lnTo>
                  <a:lnTo>
                    <a:pt x="1909" y="1139"/>
                  </a:lnTo>
                  <a:lnTo>
                    <a:pt x="1907" y="1091"/>
                  </a:lnTo>
                  <a:lnTo>
                    <a:pt x="1905" y="1043"/>
                  </a:lnTo>
                  <a:lnTo>
                    <a:pt x="1903" y="995"/>
                  </a:lnTo>
                  <a:lnTo>
                    <a:pt x="1901" y="946"/>
                  </a:lnTo>
                  <a:lnTo>
                    <a:pt x="1900" y="894"/>
                  </a:lnTo>
                  <a:lnTo>
                    <a:pt x="1898" y="840"/>
                  </a:lnTo>
                  <a:lnTo>
                    <a:pt x="1898" y="789"/>
                  </a:lnTo>
                  <a:lnTo>
                    <a:pt x="1898" y="737"/>
                  </a:lnTo>
                  <a:lnTo>
                    <a:pt x="1898" y="686"/>
                  </a:lnTo>
                  <a:lnTo>
                    <a:pt x="1898" y="635"/>
                  </a:lnTo>
                  <a:lnTo>
                    <a:pt x="1898" y="584"/>
                  </a:lnTo>
                  <a:lnTo>
                    <a:pt x="1898" y="532"/>
                  </a:lnTo>
                  <a:lnTo>
                    <a:pt x="1898" y="481"/>
                  </a:lnTo>
                  <a:lnTo>
                    <a:pt x="1898" y="430"/>
                  </a:lnTo>
                  <a:lnTo>
                    <a:pt x="1898" y="379"/>
                  </a:lnTo>
                  <a:lnTo>
                    <a:pt x="1898" y="326"/>
                  </a:lnTo>
                  <a:lnTo>
                    <a:pt x="1898" y="275"/>
                  </a:lnTo>
                  <a:lnTo>
                    <a:pt x="1898" y="224"/>
                  </a:lnTo>
                  <a:lnTo>
                    <a:pt x="1898" y="173"/>
                  </a:lnTo>
                  <a:lnTo>
                    <a:pt x="1898" y="121"/>
                  </a:lnTo>
                  <a:lnTo>
                    <a:pt x="1898" y="70"/>
                  </a:lnTo>
                  <a:lnTo>
                    <a:pt x="1898" y="19"/>
                  </a:lnTo>
                  <a:lnTo>
                    <a:pt x="1877" y="15"/>
                  </a:lnTo>
                  <a:lnTo>
                    <a:pt x="1849" y="12"/>
                  </a:lnTo>
                  <a:lnTo>
                    <a:pt x="1814" y="8"/>
                  </a:lnTo>
                  <a:lnTo>
                    <a:pt x="1773" y="6"/>
                  </a:lnTo>
                  <a:lnTo>
                    <a:pt x="1674" y="3"/>
                  </a:lnTo>
                  <a:lnTo>
                    <a:pt x="1557" y="1"/>
                  </a:lnTo>
                  <a:lnTo>
                    <a:pt x="1425" y="0"/>
                  </a:lnTo>
                  <a:lnTo>
                    <a:pt x="1281" y="0"/>
                  </a:lnTo>
                  <a:lnTo>
                    <a:pt x="1131" y="1"/>
                  </a:lnTo>
                  <a:lnTo>
                    <a:pt x="976" y="2"/>
                  </a:lnTo>
                  <a:lnTo>
                    <a:pt x="822" y="5"/>
                  </a:lnTo>
                  <a:lnTo>
                    <a:pt x="670" y="7"/>
                  </a:lnTo>
                  <a:lnTo>
                    <a:pt x="526" y="11"/>
                  </a:lnTo>
                  <a:lnTo>
                    <a:pt x="392" y="13"/>
                  </a:lnTo>
                  <a:lnTo>
                    <a:pt x="273" y="15"/>
                  </a:lnTo>
                  <a:lnTo>
                    <a:pt x="172" y="17"/>
                  </a:lnTo>
                  <a:lnTo>
                    <a:pt x="93" y="18"/>
                  </a:lnTo>
                  <a:lnTo>
                    <a:pt x="39" y="1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2" name="Freeform 69"/>
            <p:cNvSpPr>
              <a:spLocks noEditPoints="1"/>
            </p:cNvSpPr>
            <p:nvPr/>
          </p:nvSpPr>
          <p:spPr bwMode="auto">
            <a:xfrm>
              <a:off x="7013576" y="4325938"/>
              <a:ext cx="252413" cy="400050"/>
            </a:xfrm>
            <a:custGeom>
              <a:avLst/>
              <a:gdLst>
                <a:gd name="T0" fmla="*/ 99 w 637"/>
                <a:gd name="T1" fmla="*/ 107 h 1009"/>
                <a:gd name="T2" fmla="*/ 172 w 637"/>
                <a:gd name="T3" fmla="*/ 97 h 1009"/>
                <a:gd name="T4" fmla="*/ 298 w 637"/>
                <a:gd name="T5" fmla="*/ 89 h 1009"/>
                <a:gd name="T6" fmla="*/ 392 w 637"/>
                <a:gd name="T7" fmla="*/ 127 h 1009"/>
                <a:gd name="T8" fmla="*/ 378 w 637"/>
                <a:gd name="T9" fmla="*/ 369 h 1009"/>
                <a:gd name="T10" fmla="*/ 387 w 637"/>
                <a:gd name="T11" fmla="*/ 498 h 1009"/>
                <a:gd name="T12" fmla="*/ 391 w 637"/>
                <a:gd name="T13" fmla="*/ 622 h 1009"/>
                <a:gd name="T14" fmla="*/ 378 w 637"/>
                <a:gd name="T15" fmla="*/ 733 h 1009"/>
                <a:gd name="T16" fmla="*/ 383 w 637"/>
                <a:gd name="T17" fmla="*/ 811 h 1009"/>
                <a:gd name="T18" fmla="*/ 405 w 637"/>
                <a:gd name="T19" fmla="*/ 838 h 1009"/>
                <a:gd name="T20" fmla="*/ 196 w 637"/>
                <a:gd name="T21" fmla="*/ 908 h 1009"/>
                <a:gd name="T22" fmla="*/ 129 w 637"/>
                <a:gd name="T23" fmla="*/ 915 h 1009"/>
                <a:gd name="T24" fmla="*/ 88 w 637"/>
                <a:gd name="T25" fmla="*/ 892 h 1009"/>
                <a:gd name="T26" fmla="*/ 101 w 637"/>
                <a:gd name="T27" fmla="*/ 847 h 1009"/>
                <a:gd name="T28" fmla="*/ 126 w 637"/>
                <a:gd name="T29" fmla="*/ 830 h 1009"/>
                <a:gd name="T30" fmla="*/ 214 w 637"/>
                <a:gd name="T31" fmla="*/ 837 h 1009"/>
                <a:gd name="T32" fmla="*/ 246 w 637"/>
                <a:gd name="T33" fmla="*/ 831 h 1009"/>
                <a:gd name="T34" fmla="*/ 268 w 637"/>
                <a:gd name="T35" fmla="*/ 777 h 1009"/>
                <a:gd name="T36" fmla="*/ 268 w 637"/>
                <a:gd name="T37" fmla="*/ 663 h 1009"/>
                <a:gd name="T38" fmla="*/ 258 w 637"/>
                <a:gd name="T39" fmla="*/ 452 h 1009"/>
                <a:gd name="T40" fmla="*/ 266 w 637"/>
                <a:gd name="T41" fmla="*/ 352 h 1009"/>
                <a:gd name="T42" fmla="*/ 279 w 637"/>
                <a:gd name="T43" fmla="*/ 210 h 1009"/>
                <a:gd name="T44" fmla="*/ 269 w 637"/>
                <a:gd name="T45" fmla="*/ 184 h 1009"/>
                <a:gd name="T46" fmla="*/ 234 w 637"/>
                <a:gd name="T47" fmla="*/ 174 h 1009"/>
                <a:gd name="T48" fmla="*/ 1 w 637"/>
                <a:gd name="T49" fmla="*/ 124 h 1009"/>
                <a:gd name="T50" fmla="*/ 15 w 637"/>
                <a:gd name="T51" fmla="*/ 233 h 1009"/>
                <a:gd name="T52" fmla="*/ 37 w 637"/>
                <a:gd name="T53" fmla="*/ 263 h 1009"/>
                <a:gd name="T54" fmla="*/ 85 w 637"/>
                <a:gd name="T55" fmla="*/ 265 h 1009"/>
                <a:gd name="T56" fmla="*/ 173 w 637"/>
                <a:gd name="T57" fmla="*/ 615 h 1009"/>
                <a:gd name="T58" fmla="*/ 182 w 637"/>
                <a:gd name="T59" fmla="*/ 705 h 1009"/>
                <a:gd name="T60" fmla="*/ 96 w 637"/>
                <a:gd name="T61" fmla="*/ 750 h 1009"/>
                <a:gd name="T62" fmla="*/ 40 w 637"/>
                <a:gd name="T63" fmla="*/ 761 h 1009"/>
                <a:gd name="T64" fmla="*/ 15 w 637"/>
                <a:gd name="T65" fmla="*/ 783 h 1009"/>
                <a:gd name="T66" fmla="*/ 2 w 637"/>
                <a:gd name="T67" fmla="*/ 839 h 1009"/>
                <a:gd name="T68" fmla="*/ 4 w 637"/>
                <a:gd name="T69" fmla="*/ 977 h 1009"/>
                <a:gd name="T70" fmla="*/ 26 w 637"/>
                <a:gd name="T71" fmla="*/ 998 h 1009"/>
                <a:gd name="T72" fmla="*/ 71 w 637"/>
                <a:gd name="T73" fmla="*/ 1007 h 1009"/>
                <a:gd name="T74" fmla="*/ 233 w 637"/>
                <a:gd name="T75" fmla="*/ 993 h 1009"/>
                <a:gd name="T76" fmla="*/ 333 w 637"/>
                <a:gd name="T77" fmla="*/ 1002 h 1009"/>
                <a:gd name="T78" fmla="*/ 503 w 637"/>
                <a:gd name="T79" fmla="*/ 1009 h 1009"/>
                <a:gd name="T80" fmla="*/ 637 w 637"/>
                <a:gd name="T81" fmla="*/ 964 h 1009"/>
                <a:gd name="T82" fmla="*/ 627 w 637"/>
                <a:gd name="T83" fmla="*/ 835 h 1009"/>
                <a:gd name="T84" fmla="*/ 566 w 637"/>
                <a:gd name="T85" fmla="*/ 753 h 1009"/>
                <a:gd name="T86" fmla="*/ 470 w 637"/>
                <a:gd name="T87" fmla="*/ 679 h 1009"/>
                <a:gd name="T88" fmla="*/ 481 w 637"/>
                <a:gd name="T89" fmla="*/ 470 h 1009"/>
                <a:gd name="T90" fmla="*/ 469 w 637"/>
                <a:gd name="T91" fmla="*/ 336 h 1009"/>
                <a:gd name="T92" fmla="*/ 470 w 637"/>
                <a:gd name="T93" fmla="*/ 209 h 1009"/>
                <a:gd name="T94" fmla="*/ 485 w 637"/>
                <a:gd name="T95" fmla="*/ 66 h 1009"/>
                <a:gd name="T96" fmla="*/ 471 w 637"/>
                <a:gd name="T97" fmla="*/ 24 h 1009"/>
                <a:gd name="T98" fmla="*/ 419 w 637"/>
                <a:gd name="T99" fmla="*/ 5 h 1009"/>
                <a:gd name="T100" fmla="*/ 38 w 637"/>
                <a:gd name="T101" fmla="*/ 26 h 1009"/>
                <a:gd name="T102" fmla="*/ 7 w 637"/>
                <a:gd name="T103" fmla="*/ 8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7" h="1009">
                  <a:moveTo>
                    <a:pt x="87" y="136"/>
                  </a:moveTo>
                  <a:lnTo>
                    <a:pt x="87" y="126"/>
                  </a:lnTo>
                  <a:lnTo>
                    <a:pt x="89" y="119"/>
                  </a:lnTo>
                  <a:lnTo>
                    <a:pt x="93" y="112"/>
                  </a:lnTo>
                  <a:lnTo>
                    <a:pt x="99" y="107"/>
                  </a:lnTo>
                  <a:lnTo>
                    <a:pt x="104" y="103"/>
                  </a:lnTo>
                  <a:lnTo>
                    <a:pt x="112" y="100"/>
                  </a:lnTo>
                  <a:lnTo>
                    <a:pt x="121" y="99"/>
                  </a:lnTo>
                  <a:lnTo>
                    <a:pt x="129" y="98"/>
                  </a:lnTo>
                  <a:lnTo>
                    <a:pt x="172" y="97"/>
                  </a:lnTo>
                  <a:lnTo>
                    <a:pt x="218" y="96"/>
                  </a:lnTo>
                  <a:lnTo>
                    <a:pt x="238" y="94"/>
                  </a:lnTo>
                  <a:lnTo>
                    <a:pt x="257" y="92"/>
                  </a:lnTo>
                  <a:lnTo>
                    <a:pt x="278" y="90"/>
                  </a:lnTo>
                  <a:lnTo>
                    <a:pt x="298" y="89"/>
                  </a:lnTo>
                  <a:lnTo>
                    <a:pt x="320" y="88"/>
                  </a:lnTo>
                  <a:lnTo>
                    <a:pt x="343" y="87"/>
                  </a:lnTo>
                  <a:lnTo>
                    <a:pt x="367" y="87"/>
                  </a:lnTo>
                  <a:lnTo>
                    <a:pt x="393" y="87"/>
                  </a:lnTo>
                  <a:lnTo>
                    <a:pt x="392" y="127"/>
                  </a:lnTo>
                  <a:lnTo>
                    <a:pt x="388" y="172"/>
                  </a:lnTo>
                  <a:lnTo>
                    <a:pt x="385" y="219"/>
                  </a:lnTo>
                  <a:lnTo>
                    <a:pt x="382" y="268"/>
                  </a:lnTo>
                  <a:lnTo>
                    <a:pt x="380" y="320"/>
                  </a:lnTo>
                  <a:lnTo>
                    <a:pt x="378" y="369"/>
                  </a:lnTo>
                  <a:lnTo>
                    <a:pt x="379" y="393"/>
                  </a:lnTo>
                  <a:lnTo>
                    <a:pt x="380" y="418"/>
                  </a:lnTo>
                  <a:lnTo>
                    <a:pt x="381" y="441"/>
                  </a:lnTo>
                  <a:lnTo>
                    <a:pt x="383" y="464"/>
                  </a:lnTo>
                  <a:lnTo>
                    <a:pt x="387" y="498"/>
                  </a:lnTo>
                  <a:lnTo>
                    <a:pt x="391" y="529"/>
                  </a:lnTo>
                  <a:lnTo>
                    <a:pt x="392" y="556"/>
                  </a:lnTo>
                  <a:lnTo>
                    <a:pt x="393" y="580"/>
                  </a:lnTo>
                  <a:lnTo>
                    <a:pt x="392" y="602"/>
                  </a:lnTo>
                  <a:lnTo>
                    <a:pt x="391" y="622"/>
                  </a:lnTo>
                  <a:lnTo>
                    <a:pt x="388" y="640"/>
                  </a:lnTo>
                  <a:lnTo>
                    <a:pt x="386" y="657"/>
                  </a:lnTo>
                  <a:lnTo>
                    <a:pt x="382" y="687"/>
                  </a:lnTo>
                  <a:lnTo>
                    <a:pt x="379" y="717"/>
                  </a:lnTo>
                  <a:lnTo>
                    <a:pt x="378" y="733"/>
                  </a:lnTo>
                  <a:lnTo>
                    <a:pt x="378" y="749"/>
                  </a:lnTo>
                  <a:lnTo>
                    <a:pt x="378" y="767"/>
                  </a:lnTo>
                  <a:lnTo>
                    <a:pt x="380" y="786"/>
                  </a:lnTo>
                  <a:lnTo>
                    <a:pt x="381" y="799"/>
                  </a:lnTo>
                  <a:lnTo>
                    <a:pt x="383" y="811"/>
                  </a:lnTo>
                  <a:lnTo>
                    <a:pt x="386" y="820"/>
                  </a:lnTo>
                  <a:lnTo>
                    <a:pt x="389" y="828"/>
                  </a:lnTo>
                  <a:lnTo>
                    <a:pt x="394" y="833"/>
                  </a:lnTo>
                  <a:lnTo>
                    <a:pt x="398" y="836"/>
                  </a:lnTo>
                  <a:lnTo>
                    <a:pt x="405" y="838"/>
                  </a:lnTo>
                  <a:lnTo>
                    <a:pt x="412" y="839"/>
                  </a:lnTo>
                  <a:lnTo>
                    <a:pt x="459" y="838"/>
                  </a:lnTo>
                  <a:lnTo>
                    <a:pt x="539" y="834"/>
                  </a:lnTo>
                  <a:lnTo>
                    <a:pt x="539" y="920"/>
                  </a:lnTo>
                  <a:lnTo>
                    <a:pt x="196" y="908"/>
                  </a:lnTo>
                  <a:lnTo>
                    <a:pt x="177" y="908"/>
                  </a:lnTo>
                  <a:lnTo>
                    <a:pt x="161" y="910"/>
                  </a:lnTo>
                  <a:lnTo>
                    <a:pt x="150" y="911"/>
                  </a:lnTo>
                  <a:lnTo>
                    <a:pt x="139" y="913"/>
                  </a:lnTo>
                  <a:lnTo>
                    <a:pt x="129" y="915"/>
                  </a:lnTo>
                  <a:lnTo>
                    <a:pt x="118" y="918"/>
                  </a:lnTo>
                  <a:lnTo>
                    <a:pt x="104" y="919"/>
                  </a:lnTo>
                  <a:lnTo>
                    <a:pt x="87" y="920"/>
                  </a:lnTo>
                  <a:lnTo>
                    <a:pt x="87" y="905"/>
                  </a:lnTo>
                  <a:lnTo>
                    <a:pt x="88" y="892"/>
                  </a:lnTo>
                  <a:lnTo>
                    <a:pt x="89" y="880"/>
                  </a:lnTo>
                  <a:lnTo>
                    <a:pt x="91" y="870"/>
                  </a:lnTo>
                  <a:lnTo>
                    <a:pt x="95" y="860"/>
                  </a:lnTo>
                  <a:lnTo>
                    <a:pt x="98" y="852"/>
                  </a:lnTo>
                  <a:lnTo>
                    <a:pt x="101" y="847"/>
                  </a:lnTo>
                  <a:lnTo>
                    <a:pt x="105" y="842"/>
                  </a:lnTo>
                  <a:lnTo>
                    <a:pt x="110" y="837"/>
                  </a:lnTo>
                  <a:lnTo>
                    <a:pt x="115" y="834"/>
                  </a:lnTo>
                  <a:lnTo>
                    <a:pt x="121" y="831"/>
                  </a:lnTo>
                  <a:lnTo>
                    <a:pt x="126" y="830"/>
                  </a:lnTo>
                  <a:lnTo>
                    <a:pt x="138" y="828"/>
                  </a:lnTo>
                  <a:lnTo>
                    <a:pt x="151" y="829"/>
                  </a:lnTo>
                  <a:lnTo>
                    <a:pt x="179" y="833"/>
                  </a:lnTo>
                  <a:lnTo>
                    <a:pt x="207" y="837"/>
                  </a:lnTo>
                  <a:lnTo>
                    <a:pt x="214" y="837"/>
                  </a:lnTo>
                  <a:lnTo>
                    <a:pt x="221" y="837"/>
                  </a:lnTo>
                  <a:lnTo>
                    <a:pt x="228" y="837"/>
                  </a:lnTo>
                  <a:lnTo>
                    <a:pt x="234" y="835"/>
                  </a:lnTo>
                  <a:lnTo>
                    <a:pt x="241" y="833"/>
                  </a:lnTo>
                  <a:lnTo>
                    <a:pt x="246" y="831"/>
                  </a:lnTo>
                  <a:lnTo>
                    <a:pt x="253" y="826"/>
                  </a:lnTo>
                  <a:lnTo>
                    <a:pt x="258" y="822"/>
                  </a:lnTo>
                  <a:lnTo>
                    <a:pt x="263" y="810"/>
                  </a:lnTo>
                  <a:lnTo>
                    <a:pt x="266" y="795"/>
                  </a:lnTo>
                  <a:lnTo>
                    <a:pt x="268" y="777"/>
                  </a:lnTo>
                  <a:lnTo>
                    <a:pt x="269" y="757"/>
                  </a:lnTo>
                  <a:lnTo>
                    <a:pt x="270" y="735"/>
                  </a:lnTo>
                  <a:lnTo>
                    <a:pt x="270" y="712"/>
                  </a:lnTo>
                  <a:lnTo>
                    <a:pt x="269" y="687"/>
                  </a:lnTo>
                  <a:lnTo>
                    <a:pt x="268" y="663"/>
                  </a:lnTo>
                  <a:lnTo>
                    <a:pt x="265" y="613"/>
                  </a:lnTo>
                  <a:lnTo>
                    <a:pt x="262" y="563"/>
                  </a:lnTo>
                  <a:lnTo>
                    <a:pt x="259" y="517"/>
                  </a:lnTo>
                  <a:lnTo>
                    <a:pt x="258" y="479"/>
                  </a:lnTo>
                  <a:lnTo>
                    <a:pt x="258" y="452"/>
                  </a:lnTo>
                  <a:lnTo>
                    <a:pt x="259" y="429"/>
                  </a:lnTo>
                  <a:lnTo>
                    <a:pt x="260" y="409"/>
                  </a:lnTo>
                  <a:lnTo>
                    <a:pt x="263" y="390"/>
                  </a:lnTo>
                  <a:lnTo>
                    <a:pt x="264" y="371"/>
                  </a:lnTo>
                  <a:lnTo>
                    <a:pt x="266" y="352"/>
                  </a:lnTo>
                  <a:lnTo>
                    <a:pt x="268" y="331"/>
                  </a:lnTo>
                  <a:lnTo>
                    <a:pt x="270" y="308"/>
                  </a:lnTo>
                  <a:lnTo>
                    <a:pt x="275" y="259"/>
                  </a:lnTo>
                  <a:lnTo>
                    <a:pt x="279" y="223"/>
                  </a:lnTo>
                  <a:lnTo>
                    <a:pt x="279" y="210"/>
                  </a:lnTo>
                  <a:lnTo>
                    <a:pt x="278" y="199"/>
                  </a:lnTo>
                  <a:lnTo>
                    <a:pt x="277" y="195"/>
                  </a:lnTo>
                  <a:lnTo>
                    <a:pt x="275" y="190"/>
                  </a:lnTo>
                  <a:lnTo>
                    <a:pt x="272" y="187"/>
                  </a:lnTo>
                  <a:lnTo>
                    <a:pt x="269" y="184"/>
                  </a:lnTo>
                  <a:lnTo>
                    <a:pt x="266" y="182"/>
                  </a:lnTo>
                  <a:lnTo>
                    <a:pt x="262" y="179"/>
                  </a:lnTo>
                  <a:lnTo>
                    <a:pt x="256" y="177"/>
                  </a:lnTo>
                  <a:lnTo>
                    <a:pt x="250" y="176"/>
                  </a:lnTo>
                  <a:lnTo>
                    <a:pt x="234" y="174"/>
                  </a:lnTo>
                  <a:lnTo>
                    <a:pt x="215" y="173"/>
                  </a:lnTo>
                  <a:lnTo>
                    <a:pt x="162" y="173"/>
                  </a:lnTo>
                  <a:lnTo>
                    <a:pt x="87" y="173"/>
                  </a:lnTo>
                  <a:lnTo>
                    <a:pt x="87" y="136"/>
                  </a:lnTo>
                  <a:close/>
                  <a:moveTo>
                    <a:pt x="1" y="124"/>
                  </a:moveTo>
                  <a:lnTo>
                    <a:pt x="2" y="150"/>
                  </a:lnTo>
                  <a:lnTo>
                    <a:pt x="7" y="186"/>
                  </a:lnTo>
                  <a:lnTo>
                    <a:pt x="9" y="203"/>
                  </a:lnTo>
                  <a:lnTo>
                    <a:pt x="12" y="220"/>
                  </a:lnTo>
                  <a:lnTo>
                    <a:pt x="15" y="233"/>
                  </a:lnTo>
                  <a:lnTo>
                    <a:pt x="19" y="241"/>
                  </a:lnTo>
                  <a:lnTo>
                    <a:pt x="23" y="249"/>
                  </a:lnTo>
                  <a:lnTo>
                    <a:pt x="27" y="255"/>
                  </a:lnTo>
                  <a:lnTo>
                    <a:pt x="32" y="260"/>
                  </a:lnTo>
                  <a:lnTo>
                    <a:pt x="37" y="263"/>
                  </a:lnTo>
                  <a:lnTo>
                    <a:pt x="42" y="265"/>
                  </a:lnTo>
                  <a:lnTo>
                    <a:pt x="49" y="266"/>
                  </a:lnTo>
                  <a:lnTo>
                    <a:pt x="57" y="267"/>
                  </a:lnTo>
                  <a:lnTo>
                    <a:pt x="65" y="266"/>
                  </a:lnTo>
                  <a:lnTo>
                    <a:pt x="85" y="265"/>
                  </a:lnTo>
                  <a:lnTo>
                    <a:pt x="111" y="262"/>
                  </a:lnTo>
                  <a:lnTo>
                    <a:pt x="143" y="260"/>
                  </a:lnTo>
                  <a:lnTo>
                    <a:pt x="185" y="259"/>
                  </a:lnTo>
                  <a:lnTo>
                    <a:pt x="173" y="590"/>
                  </a:lnTo>
                  <a:lnTo>
                    <a:pt x="173" y="615"/>
                  </a:lnTo>
                  <a:lnTo>
                    <a:pt x="174" y="635"/>
                  </a:lnTo>
                  <a:lnTo>
                    <a:pt x="176" y="654"/>
                  </a:lnTo>
                  <a:lnTo>
                    <a:pt x="178" y="671"/>
                  </a:lnTo>
                  <a:lnTo>
                    <a:pt x="180" y="687"/>
                  </a:lnTo>
                  <a:lnTo>
                    <a:pt x="182" y="705"/>
                  </a:lnTo>
                  <a:lnTo>
                    <a:pt x="183" y="724"/>
                  </a:lnTo>
                  <a:lnTo>
                    <a:pt x="185" y="748"/>
                  </a:lnTo>
                  <a:lnTo>
                    <a:pt x="150" y="748"/>
                  </a:lnTo>
                  <a:lnTo>
                    <a:pt x="121" y="749"/>
                  </a:lnTo>
                  <a:lnTo>
                    <a:pt x="96" y="750"/>
                  </a:lnTo>
                  <a:lnTo>
                    <a:pt x="74" y="753"/>
                  </a:lnTo>
                  <a:lnTo>
                    <a:pt x="64" y="755"/>
                  </a:lnTo>
                  <a:lnTo>
                    <a:pt x="55" y="757"/>
                  </a:lnTo>
                  <a:lnTo>
                    <a:pt x="48" y="759"/>
                  </a:lnTo>
                  <a:lnTo>
                    <a:pt x="40" y="761"/>
                  </a:lnTo>
                  <a:lnTo>
                    <a:pt x="35" y="765"/>
                  </a:lnTo>
                  <a:lnTo>
                    <a:pt x="28" y="769"/>
                  </a:lnTo>
                  <a:lnTo>
                    <a:pt x="24" y="773"/>
                  </a:lnTo>
                  <a:lnTo>
                    <a:pt x="20" y="778"/>
                  </a:lnTo>
                  <a:lnTo>
                    <a:pt x="15" y="783"/>
                  </a:lnTo>
                  <a:lnTo>
                    <a:pt x="12" y="788"/>
                  </a:lnTo>
                  <a:lnTo>
                    <a:pt x="10" y="796"/>
                  </a:lnTo>
                  <a:lnTo>
                    <a:pt x="8" y="803"/>
                  </a:lnTo>
                  <a:lnTo>
                    <a:pt x="4" y="820"/>
                  </a:lnTo>
                  <a:lnTo>
                    <a:pt x="2" y="839"/>
                  </a:lnTo>
                  <a:lnTo>
                    <a:pt x="0" y="890"/>
                  </a:lnTo>
                  <a:lnTo>
                    <a:pt x="1" y="957"/>
                  </a:lnTo>
                  <a:lnTo>
                    <a:pt x="1" y="964"/>
                  </a:lnTo>
                  <a:lnTo>
                    <a:pt x="2" y="971"/>
                  </a:lnTo>
                  <a:lnTo>
                    <a:pt x="4" y="977"/>
                  </a:lnTo>
                  <a:lnTo>
                    <a:pt x="8" y="983"/>
                  </a:lnTo>
                  <a:lnTo>
                    <a:pt x="11" y="987"/>
                  </a:lnTo>
                  <a:lnTo>
                    <a:pt x="15" y="991"/>
                  </a:lnTo>
                  <a:lnTo>
                    <a:pt x="21" y="995"/>
                  </a:lnTo>
                  <a:lnTo>
                    <a:pt x="26" y="998"/>
                  </a:lnTo>
                  <a:lnTo>
                    <a:pt x="33" y="1000"/>
                  </a:lnTo>
                  <a:lnTo>
                    <a:pt x="39" y="1002"/>
                  </a:lnTo>
                  <a:lnTo>
                    <a:pt x="47" y="1004"/>
                  </a:lnTo>
                  <a:lnTo>
                    <a:pt x="54" y="1006"/>
                  </a:lnTo>
                  <a:lnTo>
                    <a:pt x="71" y="1007"/>
                  </a:lnTo>
                  <a:lnTo>
                    <a:pt x="88" y="1007"/>
                  </a:lnTo>
                  <a:lnTo>
                    <a:pt x="126" y="1003"/>
                  </a:lnTo>
                  <a:lnTo>
                    <a:pt x="164" y="999"/>
                  </a:lnTo>
                  <a:lnTo>
                    <a:pt x="201" y="995"/>
                  </a:lnTo>
                  <a:lnTo>
                    <a:pt x="233" y="993"/>
                  </a:lnTo>
                  <a:lnTo>
                    <a:pt x="256" y="994"/>
                  </a:lnTo>
                  <a:lnTo>
                    <a:pt x="275" y="995"/>
                  </a:lnTo>
                  <a:lnTo>
                    <a:pt x="291" y="996"/>
                  </a:lnTo>
                  <a:lnTo>
                    <a:pt x="305" y="998"/>
                  </a:lnTo>
                  <a:lnTo>
                    <a:pt x="333" y="1002"/>
                  </a:lnTo>
                  <a:lnTo>
                    <a:pt x="368" y="1006"/>
                  </a:lnTo>
                  <a:lnTo>
                    <a:pt x="400" y="1008"/>
                  </a:lnTo>
                  <a:lnTo>
                    <a:pt x="434" y="1009"/>
                  </a:lnTo>
                  <a:lnTo>
                    <a:pt x="469" y="1009"/>
                  </a:lnTo>
                  <a:lnTo>
                    <a:pt x="503" y="1009"/>
                  </a:lnTo>
                  <a:lnTo>
                    <a:pt x="538" y="1007"/>
                  </a:lnTo>
                  <a:lnTo>
                    <a:pt x="572" y="1004"/>
                  </a:lnTo>
                  <a:lnTo>
                    <a:pt x="605" y="1000"/>
                  </a:lnTo>
                  <a:lnTo>
                    <a:pt x="637" y="994"/>
                  </a:lnTo>
                  <a:lnTo>
                    <a:pt x="637" y="964"/>
                  </a:lnTo>
                  <a:lnTo>
                    <a:pt x="636" y="938"/>
                  </a:lnTo>
                  <a:lnTo>
                    <a:pt x="634" y="912"/>
                  </a:lnTo>
                  <a:lnTo>
                    <a:pt x="631" y="887"/>
                  </a:lnTo>
                  <a:lnTo>
                    <a:pt x="629" y="862"/>
                  </a:lnTo>
                  <a:lnTo>
                    <a:pt x="627" y="835"/>
                  </a:lnTo>
                  <a:lnTo>
                    <a:pt x="626" y="806"/>
                  </a:lnTo>
                  <a:lnTo>
                    <a:pt x="625" y="773"/>
                  </a:lnTo>
                  <a:lnTo>
                    <a:pt x="603" y="763"/>
                  </a:lnTo>
                  <a:lnTo>
                    <a:pt x="584" y="757"/>
                  </a:lnTo>
                  <a:lnTo>
                    <a:pt x="566" y="753"/>
                  </a:lnTo>
                  <a:lnTo>
                    <a:pt x="549" y="749"/>
                  </a:lnTo>
                  <a:lnTo>
                    <a:pt x="512" y="748"/>
                  </a:lnTo>
                  <a:lnTo>
                    <a:pt x="465" y="748"/>
                  </a:lnTo>
                  <a:lnTo>
                    <a:pt x="466" y="716"/>
                  </a:lnTo>
                  <a:lnTo>
                    <a:pt x="470" y="679"/>
                  </a:lnTo>
                  <a:lnTo>
                    <a:pt x="473" y="636"/>
                  </a:lnTo>
                  <a:lnTo>
                    <a:pt x="477" y="592"/>
                  </a:lnTo>
                  <a:lnTo>
                    <a:pt x="480" y="544"/>
                  </a:lnTo>
                  <a:lnTo>
                    <a:pt x="481" y="495"/>
                  </a:lnTo>
                  <a:lnTo>
                    <a:pt x="481" y="470"/>
                  </a:lnTo>
                  <a:lnTo>
                    <a:pt x="480" y="445"/>
                  </a:lnTo>
                  <a:lnTo>
                    <a:pt x="477" y="422"/>
                  </a:lnTo>
                  <a:lnTo>
                    <a:pt x="475" y="397"/>
                  </a:lnTo>
                  <a:lnTo>
                    <a:pt x="471" y="365"/>
                  </a:lnTo>
                  <a:lnTo>
                    <a:pt x="469" y="336"/>
                  </a:lnTo>
                  <a:lnTo>
                    <a:pt x="466" y="308"/>
                  </a:lnTo>
                  <a:lnTo>
                    <a:pt x="466" y="280"/>
                  </a:lnTo>
                  <a:lnTo>
                    <a:pt x="466" y="255"/>
                  </a:lnTo>
                  <a:lnTo>
                    <a:pt x="468" y="232"/>
                  </a:lnTo>
                  <a:lnTo>
                    <a:pt x="470" y="209"/>
                  </a:lnTo>
                  <a:lnTo>
                    <a:pt x="471" y="188"/>
                  </a:lnTo>
                  <a:lnTo>
                    <a:pt x="475" y="150"/>
                  </a:lnTo>
                  <a:lnTo>
                    <a:pt x="481" y="118"/>
                  </a:lnTo>
                  <a:lnTo>
                    <a:pt x="484" y="89"/>
                  </a:lnTo>
                  <a:lnTo>
                    <a:pt x="485" y="66"/>
                  </a:lnTo>
                  <a:lnTo>
                    <a:pt x="484" y="56"/>
                  </a:lnTo>
                  <a:lnTo>
                    <a:pt x="483" y="47"/>
                  </a:lnTo>
                  <a:lnTo>
                    <a:pt x="480" y="38"/>
                  </a:lnTo>
                  <a:lnTo>
                    <a:pt x="476" y="31"/>
                  </a:lnTo>
                  <a:lnTo>
                    <a:pt x="471" y="24"/>
                  </a:lnTo>
                  <a:lnTo>
                    <a:pt x="463" y="19"/>
                  </a:lnTo>
                  <a:lnTo>
                    <a:pt x="456" y="14"/>
                  </a:lnTo>
                  <a:lnTo>
                    <a:pt x="445" y="10"/>
                  </a:lnTo>
                  <a:lnTo>
                    <a:pt x="433" y="7"/>
                  </a:lnTo>
                  <a:lnTo>
                    <a:pt x="419" y="5"/>
                  </a:lnTo>
                  <a:lnTo>
                    <a:pt x="403" y="3"/>
                  </a:lnTo>
                  <a:lnTo>
                    <a:pt x="383" y="1"/>
                  </a:lnTo>
                  <a:lnTo>
                    <a:pt x="339" y="0"/>
                  </a:lnTo>
                  <a:lnTo>
                    <a:pt x="282" y="1"/>
                  </a:lnTo>
                  <a:lnTo>
                    <a:pt x="38" y="26"/>
                  </a:lnTo>
                  <a:lnTo>
                    <a:pt x="29" y="33"/>
                  </a:lnTo>
                  <a:lnTo>
                    <a:pt x="22" y="43"/>
                  </a:lnTo>
                  <a:lnTo>
                    <a:pt x="16" y="55"/>
                  </a:lnTo>
                  <a:lnTo>
                    <a:pt x="11" y="67"/>
                  </a:lnTo>
                  <a:lnTo>
                    <a:pt x="7" y="81"/>
                  </a:lnTo>
                  <a:lnTo>
                    <a:pt x="3" y="95"/>
                  </a:lnTo>
                  <a:lnTo>
                    <a:pt x="1" y="110"/>
                  </a:lnTo>
                  <a:lnTo>
                    <a:pt x="1" y="12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8" name="Freeform 95"/>
            <p:cNvSpPr>
              <a:spLocks noEditPoints="1"/>
            </p:cNvSpPr>
            <p:nvPr/>
          </p:nvSpPr>
          <p:spPr bwMode="auto">
            <a:xfrm>
              <a:off x="7035801" y="4151313"/>
              <a:ext cx="187325" cy="169863"/>
            </a:xfrm>
            <a:custGeom>
              <a:avLst/>
              <a:gdLst>
                <a:gd name="T0" fmla="*/ 201 w 470"/>
                <a:gd name="T1" fmla="*/ 84 h 429"/>
                <a:gd name="T2" fmla="*/ 248 w 470"/>
                <a:gd name="T3" fmla="*/ 81 h 429"/>
                <a:gd name="T4" fmla="*/ 289 w 470"/>
                <a:gd name="T5" fmla="*/ 90 h 429"/>
                <a:gd name="T6" fmla="*/ 324 w 470"/>
                <a:gd name="T7" fmla="*/ 109 h 429"/>
                <a:gd name="T8" fmla="*/ 352 w 470"/>
                <a:gd name="T9" fmla="*/ 138 h 429"/>
                <a:gd name="T10" fmla="*/ 370 w 470"/>
                <a:gd name="T11" fmla="*/ 170 h 429"/>
                <a:gd name="T12" fmla="*/ 379 w 470"/>
                <a:gd name="T13" fmla="*/ 206 h 429"/>
                <a:gd name="T14" fmla="*/ 378 w 470"/>
                <a:gd name="T15" fmla="*/ 243 h 429"/>
                <a:gd name="T16" fmla="*/ 365 w 470"/>
                <a:gd name="T17" fmla="*/ 279 h 429"/>
                <a:gd name="T18" fmla="*/ 340 w 470"/>
                <a:gd name="T19" fmla="*/ 309 h 429"/>
                <a:gd name="T20" fmla="*/ 301 w 470"/>
                <a:gd name="T21" fmla="*/ 333 h 429"/>
                <a:gd name="T22" fmla="*/ 252 w 470"/>
                <a:gd name="T23" fmla="*/ 346 h 429"/>
                <a:gd name="T24" fmla="*/ 208 w 470"/>
                <a:gd name="T25" fmla="*/ 345 h 429"/>
                <a:gd name="T26" fmla="*/ 169 w 470"/>
                <a:gd name="T27" fmla="*/ 333 h 429"/>
                <a:gd name="T28" fmla="*/ 135 w 470"/>
                <a:gd name="T29" fmla="*/ 310 h 429"/>
                <a:gd name="T30" fmla="*/ 109 w 470"/>
                <a:gd name="T31" fmla="*/ 282 h 429"/>
                <a:gd name="T32" fmla="*/ 92 w 470"/>
                <a:gd name="T33" fmla="*/ 247 h 429"/>
                <a:gd name="T34" fmla="*/ 85 w 470"/>
                <a:gd name="T35" fmla="*/ 211 h 429"/>
                <a:gd name="T36" fmla="*/ 90 w 470"/>
                <a:gd name="T37" fmla="*/ 176 h 429"/>
                <a:gd name="T38" fmla="*/ 107 w 470"/>
                <a:gd name="T39" fmla="*/ 141 h 429"/>
                <a:gd name="T40" fmla="*/ 138 w 470"/>
                <a:gd name="T41" fmla="*/ 112 h 429"/>
                <a:gd name="T42" fmla="*/ 237 w 470"/>
                <a:gd name="T43" fmla="*/ 429 h 429"/>
                <a:gd name="T44" fmla="*/ 316 w 470"/>
                <a:gd name="T45" fmla="*/ 418 h 429"/>
                <a:gd name="T46" fmla="*/ 379 w 470"/>
                <a:gd name="T47" fmla="*/ 388 h 429"/>
                <a:gd name="T48" fmla="*/ 426 w 470"/>
                <a:gd name="T49" fmla="*/ 346 h 429"/>
                <a:gd name="T50" fmla="*/ 456 w 470"/>
                <a:gd name="T51" fmla="*/ 293 h 429"/>
                <a:gd name="T52" fmla="*/ 469 w 470"/>
                <a:gd name="T53" fmla="*/ 234 h 429"/>
                <a:gd name="T54" fmla="*/ 466 w 470"/>
                <a:gd name="T55" fmla="*/ 173 h 429"/>
                <a:gd name="T56" fmla="*/ 446 w 470"/>
                <a:gd name="T57" fmla="*/ 117 h 429"/>
                <a:gd name="T58" fmla="*/ 408 w 470"/>
                <a:gd name="T59" fmla="*/ 67 h 429"/>
                <a:gd name="T60" fmla="*/ 354 w 470"/>
                <a:gd name="T61" fmla="*/ 28 h 429"/>
                <a:gd name="T62" fmla="*/ 283 w 470"/>
                <a:gd name="T63" fmla="*/ 4 h 429"/>
                <a:gd name="T64" fmla="*/ 197 w 470"/>
                <a:gd name="T65" fmla="*/ 1 h 429"/>
                <a:gd name="T66" fmla="*/ 122 w 470"/>
                <a:gd name="T67" fmla="*/ 18 h 429"/>
                <a:gd name="T68" fmla="*/ 66 w 470"/>
                <a:gd name="T69" fmla="*/ 52 h 429"/>
                <a:gd name="T70" fmla="*/ 27 w 470"/>
                <a:gd name="T71" fmla="*/ 99 h 429"/>
                <a:gd name="T72" fmla="*/ 5 w 470"/>
                <a:gd name="T73" fmla="*/ 154 h 429"/>
                <a:gd name="T74" fmla="*/ 0 w 470"/>
                <a:gd name="T75" fmla="*/ 214 h 429"/>
                <a:gd name="T76" fmla="*/ 10 w 470"/>
                <a:gd name="T77" fmla="*/ 273 h 429"/>
                <a:gd name="T78" fmla="*/ 38 w 470"/>
                <a:gd name="T79" fmla="*/ 329 h 429"/>
                <a:gd name="T80" fmla="*/ 80 w 470"/>
                <a:gd name="T81" fmla="*/ 375 h 429"/>
                <a:gd name="T82" fmla="*/ 137 w 470"/>
                <a:gd name="T83" fmla="*/ 410 h 429"/>
                <a:gd name="T84" fmla="*/ 210 w 470"/>
                <a:gd name="T85"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0" h="429">
                  <a:moveTo>
                    <a:pt x="168" y="96"/>
                  </a:moveTo>
                  <a:lnTo>
                    <a:pt x="185" y="90"/>
                  </a:lnTo>
                  <a:lnTo>
                    <a:pt x="201" y="84"/>
                  </a:lnTo>
                  <a:lnTo>
                    <a:pt x="218" y="82"/>
                  </a:lnTo>
                  <a:lnTo>
                    <a:pt x="234" y="81"/>
                  </a:lnTo>
                  <a:lnTo>
                    <a:pt x="248" y="81"/>
                  </a:lnTo>
                  <a:lnTo>
                    <a:pt x="263" y="82"/>
                  </a:lnTo>
                  <a:lnTo>
                    <a:pt x="276" y="86"/>
                  </a:lnTo>
                  <a:lnTo>
                    <a:pt x="289" y="90"/>
                  </a:lnTo>
                  <a:lnTo>
                    <a:pt x="302" y="95"/>
                  </a:lnTo>
                  <a:lnTo>
                    <a:pt x="313" y="102"/>
                  </a:lnTo>
                  <a:lnTo>
                    <a:pt x="324" y="109"/>
                  </a:lnTo>
                  <a:lnTo>
                    <a:pt x="335" y="118"/>
                  </a:lnTo>
                  <a:lnTo>
                    <a:pt x="343" y="127"/>
                  </a:lnTo>
                  <a:lnTo>
                    <a:pt x="352" y="138"/>
                  </a:lnTo>
                  <a:lnTo>
                    <a:pt x="359" y="147"/>
                  </a:lnTo>
                  <a:lnTo>
                    <a:pt x="365" y="158"/>
                  </a:lnTo>
                  <a:lnTo>
                    <a:pt x="370" y="170"/>
                  </a:lnTo>
                  <a:lnTo>
                    <a:pt x="375" y="182"/>
                  </a:lnTo>
                  <a:lnTo>
                    <a:pt x="378" y="194"/>
                  </a:lnTo>
                  <a:lnTo>
                    <a:pt x="379" y="206"/>
                  </a:lnTo>
                  <a:lnTo>
                    <a:pt x="380" y="219"/>
                  </a:lnTo>
                  <a:lnTo>
                    <a:pt x="380" y="231"/>
                  </a:lnTo>
                  <a:lnTo>
                    <a:pt x="378" y="243"/>
                  </a:lnTo>
                  <a:lnTo>
                    <a:pt x="375" y="255"/>
                  </a:lnTo>
                  <a:lnTo>
                    <a:pt x="372" y="267"/>
                  </a:lnTo>
                  <a:lnTo>
                    <a:pt x="365" y="279"/>
                  </a:lnTo>
                  <a:lnTo>
                    <a:pt x="359" y="290"/>
                  </a:lnTo>
                  <a:lnTo>
                    <a:pt x="350" y="299"/>
                  </a:lnTo>
                  <a:lnTo>
                    <a:pt x="340" y="309"/>
                  </a:lnTo>
                  <a:lnTo>
                    <a:pt x="328" y="318"/>
                  </a:lnTo>
                  <a:lnTo>
                    <a:pt x="315" y="325"/>
                  </a:lnTo>
                  <a:lnTo>
                    <a:pt x="301" y="333"/>
                  </a:lnTo>
                  <a:lnTo>
                    <a:pt x="285" y="338"/>
                  </a:lnTo>
                  <a:lnTo>
                    <a:pt x="269" y="343"/>
                  </a:lnTo>
                  <a:lnTo>
                    <a:pt x="252" y="346"/>
                  </a:lnTo>
                  <a:lnTo>
                    <a:pt x="237" y="347"/>
                  </a:lnTo>
                  <a:lnTo>
                    <a:pt x="223" y="347"/>
                  </a:lnTo>
                  <a:lnTo>
                    <a:pt x="208" y="345"/>
                  </a:lnTo>
                  <a:lnTo>
                    <a:pt x="195" y="342"/>
                  </a:lnTo>
                  <a:lnTo>
                    <a:pt x="181" y="338"/>
                  </a:lnTo>
                  <a:lnTo>
                    <a:pt x="169" y="333"/>
                  </a:lnTo>
                  <a:lnTo>
                    <a:pt x="157" y="326"/>
                  </a:lnTo>
                  <a:lnTo>
                    <a:pt x="145" y="319"/>
                  </a:lnTo>
                  <a:lnTo>
                    <a:pt x="135" y="310"/>
                  </a:lnTo>
                  <a:lnTo>
                    <a:pt x="125" y="302"/>
                  </a:lnTo>
                  <a:lnTo>
                    <a:pt x="117" y="292"/>
                  </a:lnTo>
                  <a:lnTo>
                    <a:pt x="109" y="282"/>
                  </a:lnTo>
                  <a:lnTo>
                    <a:pt x="103" y="271"/>
                  </a:lnTo>
                  <a:lnTo>
                    <a:pt x="97" y="259"/>
                  </a:lnTo>
                  <a:lnTo>
                    <a:pt x="92" y="247"/>
                  </a:lnTo>
                  <a:lnTo>
                    <a:pt x="88" y="235"/>
                  </a:lnTo>
                  <a:lnTo>
                    <a:pt x="86" y="223"/>
                  </a:lnTo>
                  <a:lnTo>
                    <a:pt x="85" y="211"/>
                  </a:lnTo>
                  <a:lnTo>
                    <a:pt x="85" y="199"/>
                  </a:lnTo>
                  <a:lnTo>
                    <a:pt x="87" y="188"/>
                  </a:lnTo>
                  <a:lnTo>
                    <a:pt x="90" y="176"/>
                  </a:lnTo>
                  <a:lnTo>
                    <a:pt x="94" y="164"/>
                  </a:lnTo>
                  <a:lnTo>
                    <a:pt x="100" y="152"/>
                  </a:lnTo>
                  <a:lnTo>
                    <a:pt x="107" y="141"/>
                  </a:lnTo>
                  <a:lnTo>
                    <a:pt x="116" y="131"/>
                  </a:lnTo>
                  <a:lnTo>
                    <a:pt x="126" y="121"/>
                  </a:lnTo>
                  <a:lnTo>
                    <a:pt x="138" y="112"/>
                  </a:lnTo>
                  <a:lnTo>
                    <a:pt x="152" y="104"/>
                  </a:lnTo>
                  <a:lnTo>
                    <a:pt x="168" y="96"/>
                  </a:lnTo>
                  <a:close/>
                  <a:moveTo>
                    <a:pt x="237" y="429"/>
                  </a:moveTo>
                  <a:lnTo>
                    <a:pt x="265" y="427"/>
                  </a:lnTo>
                  <a:lnTo>
                    <a:pt x="292" y="423"/>
                  </a:lnTo>
                  <a:lnTo>
                    <a:pt x="316" y="418"/>
                  </a:lnTo>
                  <a:lnTo>
                    <a:pt x="339" y="410"/>
                  </a:lnTo>
                  <a:lnTo>
                    <a:pt x="361" y="400"/>
                  </a:lnTo>
                  <a:lnTo>
                    <a:pt x="379" y="388"/>
                  </a:lnTo>
                  <a:lnTo>
                    <a:pt x="396" y="375"/>
                  </a:lnTo>
                  <a:lnTo>
                    <a:pt x="413" y="361"/>
                  </a:lnTo>
                  <a:lnTo>
                    <a:pt x="426" y="346"/>
                  </a:lnTo>
                  <a:lnTo>
                    <a:pt x="438" y="329"/>
                  </a:lnTo>
                  <a:lnTo>
                    <a:pt x="447" y="311"/>
                  </a:lnTo>
                  <a:lnTo>
                    <a:pt x="456" y="293"/>
                  </a:lnTo>
                  <a:lnTo>
                    <a:pt x="463" y="273"/>
                  </a:lnTo>
                  <a:lnTo>
                    <a:pt x="467" y="254"/>
                  </a:lnTo>
                  <a:lnTo>
                    <a:pt x="469" y="234"/>
                  </a:lnTo>
                  <a:lnTo>
                    <a:pt x="470" y="214"/>
                  </a:lnTo>
                  <a:lnTo>
                    <a:pt x="469" y="194"/>
                  </a:lnTo>
                  <a:lnTo>
                    <a:pt x="466" y="173"/>
                  </a:lnTo>
                  <a:lnTo>
                    <a:pt x="462" y="154"/>
                  </a:lnTo>
                  <a:lnTo>
                    <a:pt x="454" y="135"/>
                  </a:lnTo>
                  <a:lnTo>
                    <a:pt x="446" y="117"/>
                  </a:lnTo>
                  <a:lnTo>
                    <a:pt x="436" y="99"/>
                  </a:lnTo>
                  <a:lnTo>
                    <a:pt x="423" y="82"/>
                  </a:lnTo>
                  <a:lnTo>
                    <a:pt x="408" y="67"/>
                  </a:lnTo>
                  <a:lnTo>
                    <a:pt x="392" y="52"/>
                  </a:lnTo>
                  <a:lnTo>
                    <a:pt x="375" y="39"/>
                  </a:lnTo>
                  <a:lnTo>
                    <a:pt x="354" y="28"/>
                  </a:lnTo>
                  <a:lnTo>
                    <a:pt x="332" y="18"/>
                  </a:lnTo>
                  <a:lnTo>
                    <a:pt x="309" y="11"/>
                  </a:lnTo>
                  <a:lnTo>
                    <a:pt x="283" y="4"/>
                  </a:lnTo>
                  <a:lnTo>
                    <a:pt x="254" y="1"/>
                  </a:lnTo>
                  <a:lnTo>
                    <a:pt x="225" y="0"/>
                  </a:lnTo>
                  <a:lnTo>
                    <a:pt x="197" y="1"/>
                  </a:lnTo>
                  <a:lnTo>
                    <a:pt x="170" y="4"/>
                  </a:lnTo>
                  <a:lnTo>
                    <a:pt x="145" y="11"/>
                  </a:lnTo>
                  <a:lnTo>
                    <a:pt x="122" y="18"/>
                  </a:lnTo>
                  <a:lnTo>
                    <a:pt x="101" y="28"/>
                  </a:lnTo>
                  <a:lnTo>
                    <a:pt x="83" y="39"/>
                  </a:lnTo>
                  <a:lnTo>
                    <a:pt x="66" y="52"/>
                  </a:lnTo>
                  <a:lnTo>
                    <a:pt x="51" y="67"/>
                  </a:lnTo>
                  <a:lnTo>
                    <a:pt x="38" y="82"/>
                  </a:lnTo>
                  <a:lnTo>
                    <a:pt x="27" y="99"/>
                  </a:lnTo>
                  <a:lnTo>
                    <a:pt x="18" y="117"/>
                  </a:lnTo>
                  <a:lnTo>
                    <a:pt x="10" y="135"/>
                  </a:lnTo>
                  <a:lnTo>
                    <a:pt x="5" y="154"/>
                  </a:lnTo>
                  <a:lnTo>
                    <a:pt x="2" y="173"/>
                  </a:lnTo>
                  <a:lnTo>
                    <a:pt x="0" y="194"/>
                  </a:lnTo>
                  <a:lnTo>
                    <a:pt x="0" y="214"/>
                  </a:lnTo>
                  <a:lnTo>
                    <a:pt x="2" y="234"/>
                  </a:lnTo>
                  <a:lnTo>
                    <a:pt x="5" y="254"/>
                  </a:lnTo>
                  <a:lnTo>
                    <a:pt x="10" y="273"/>
                  </a:lnTo>
                  <a:lnTo>
                    <a:pt x="18" y="293"/>
                  </a:lnTo>
                  <a:lnTo>
                    <a:pt x="27" y="311"/>
                  </a:lnTo>
                  <a:lnTo>
                    <a:pt x="38" y="329"/>
                  </a:lnTo>
                  <a:lnTo>
                    <a:pt x="51" y="346"/>
                  </a:lnTo>
                  <a:lnTo>
                    <a:pt x="65" y="361"/>
                  </a:lnTo>
                  <a:lnTo>
                    <a:pt x="80" y="375"/>
                  </a:lnTo>
                  <a:lnTo>
                    <a:pt x="97" y="388"/>
                  </a:lnTo>
                  <a:lnTo>
                    <a:pt x="117" y="400"/>
                  </a:lnTo>
                  <a:lnTo>
                    <a:pt x="137" y="410"/>
                  </a:lnTo>
                  <a:lnTo>
                    <a:pt x="160" y="418"/>
                  </a:lnTo>
                  <a:lnTo>
                    <a:pt x="184" y="423"/>
                  </a:lnTo>
                  <a:lnTo>
                    <a:pt x="210" y="427"/>
                  </a:lnTo>
                  <a:lnTo>
                    <a:pt x="237" y="42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1" name="Group 170"/>
          <p:cNvGrpSpPr/>
          <p:nvPr/>
        </p:nvGrpSpPr>
        <p:grpSpPr>
          <a:xfrm>
            <a:off x="5419935" y="3975165"/>
            <a:ext cx="478967" cy="480975"/>
            <a:chOff x="5732463" y="4070350"/>
            <a:chExt cx="757238" cy="760413"/>
          </a:xfrm>
        </p:grpSpPr>
        <p:sp>
          <p:nvSpPr>
            <p:cNvPr id="36" name="Freeform 33"/>
            <p:cNvSpPr>
              <a:spLocks noEditPoints="1"/>
            </p:cNvSpPr>
            <p:nvPr/>
          </p:nvSpPr>
          <p:spPr bwMode="auto">
            <a:xfrm>
              <a:off x="5732463" y="4070350"/>
              <a:ext cx="757238" cy="760413"/>
            </a:xfrm>
            <a:custGeom>
              <a:avLst/>
              <a:gdLst>
                <a:gd name="T0" fmla="*/ 825 w 1910"/>
                <a:gd name="T1" fmla="*/ 102 h 1916"/>
                <a:gd name="T2" fmla="*/ 919 w 1910"/>
                <a:gd name="T3" fmla="*/ 94 h 1916"/>
                <a:gd name="T4" fmla="*/ 1034 w 1910"/>
                <a:gd name="T5" fmla="*/ 89 h 1916"/>
                <a:gd name="T6" fmla="*/ 1245 w 1910"/>
                <a:gd name="T7" fmla="*/ 87 h 1916"/>
                <a:gd name="T8" fmla="*/ 1477 w 1910"/>
                <a:gd name="T9" fmla="*/ 87 h 1916"/>
                <a:gd name="T10" fmla="*/ 1689 w 1910"/>
                <a:gd name="T11" fmla="*/ 98 h 1916"/>
                <a:gd name="T12" fmla="*/ 1811 w 1910"/>
                <a:gd name="T13" fmla="*/ 1780 h 1916"/>
                <a:gd name="T14" fmla="*/ 1639 w 1910"/>
                <a:gd name="T15" fmla="*/ 1767 h 1916"/>
                <a:gd name="T16" fmla="*/ 1550 w 1910"/>
                <a:gd name="T17" fmla="*/ 1769 h 1916"/>
                <a:gd name="T18" fmla="*/ 1435 w 1910"/>
                <a:gd name="T19" fmla="*/ 1780 h 1916"/>
                <a:gd name="T20" fmla="*/ 1291 w 1910"/>
                <a:gd name="T21" fmla="*/ 1782 h 1916"/>
                <a:gd name="T22" fmla="*/ 1078 w 1910"/>
                <a:gd name="T23" fmla="*/ 1799 h 1916"/>
                <a:gd name="T24" fmla="*/ 863 w 1910"/>
                <a:gd name="T25" fmla="*/ 1816 h 1916"/>
                <a:gd name="T26" fmla="*/ 738 w 1910"/>
                <a:gd name="T27" fmla="*/ 1818 h 1916"/>
                <a:gd name="T28" fmla="*/ 675 w 1910"/>
                <a:gd name="T29" fmla="*/ 1827 h 1916"/>
                <a:gd name="T30" fmla="*/ 265 w 1910"/>
                <a:gd name="T31" fmla="*/ 1829 h 1916"/>
                <a:gd name="T32" fmla="*/ 181 w 1910"/>
                <a:gd name="T33" fmla="*/ 1821 h 1916"/>
                <a:gd name="T34" fmla="*/ 109 w 1910"/>
                <a:gd name="T35" fmla="*/ 1726 h 1916"/>
                <a:gd name="T36" fmla="*/ 104 w 1910"/>
                <a:gd name="T37" fmla="*/ 1370 h 1916"/>
                <a:gd name="T38" fmla="*/ 95 w 1910"/>
                <a:gd name="T39" fmla="*/ 1019 h 1916"/>
                <a:gd name="T40" fmla="*/ 87 w 1910"/>
                <a:gd name="T41" fmla="*/ 668 h 1916"/>
                <a:gd name="T42" fmla="*/ 0 w 1910"/>
                <a:gd name="T43" fmla="*/ 287 h 1916"/>
                <a:gd name="T44" fmla="*/ 3 w 1910"/>
                <a:gd name="T45" fmla="*/ 690 h 1916"/>
                <a:gd name="T46" fmla="*/ 11 w 1910"/>
                <a:gd name="T47" fmla="*/ 1087 h 1916"/>
                <a:gd name="T48" fmla="*/ 20 w 1910"/>
                <a:gd name="T49" fmla="*/ 1481 h 1916"/>
                <a:gd name="T50" fmla="*/ 23 w 1910"/>
                <a:gd name="T51" fmla="*/ 1879 h 1916"/>
                <a:gd name="T52" fmla="*/ 142 w 1910"/>
                <a:gd name="T53" fmla="*/ 1905 h 1916"/>
                <a:gd name="T54" fmla="*/ 330 w 1910"/>
                <a:gd name="T55" fmla="*/ 1916 h 1916"/>
                <a:gd name="T56" fmla="*/ 566 w 1910"/>
                <a:gd name="T57" fmla="*/ 1914 h 1916"/>
                <a:gd name="T58" fmla="*/ 1087 w 1910"/>
                <a:gd name="T59" fmla="*/ 1888 h 1916"/>
                <a:gd name="T60" fmla="*/ 1522 w 1910"/>
                <a:gd name="T61" fmla="*/ 1859 h 1916"/>
                <a:gd name="T62" fmla="*/ 1694 w 1910"/>
                <a:gd name="T63" fmla="*/ 1855 h 1916"/>
                <a:gd name="T64" fmla="*/ 1791 w 1910"/>
                <a:gd name="T65" fmla="*/ 1869 h 1916"/>
                <a:gd name="T66" fmla="*/ 1851 w 1910"/>
                <a:gd name="T67" fmla="*/ 1879 h 1916"/>
                <a:gd name="T68" fmla="*/ 1875 w 1910"/>
                <a:gd name="T69" fmla="*/ 1872 h 1916"/>
                <a:gd name="T70" fmla="*/ 1888 w 1910"/>
                <a:gd name="T71" fmla="*/ 1847 h 1916"/>
                <a:gd name="T72" fmla="*/ 1895 w 1910"/>
                <a:gd name="T73" fmla="*/ 1760 h 1916"/>
                <a:gd name="T74" fmla="*/ 1900 w 1910"/>
                <a:gd name="T75" fmla="*/ 1537 h 1916"/>
                <a:gd name="T76" fmla="*/ 1910 w 1910"/>
                <a:gd name="T77" fmla="*/ 1304 h 1916"/>
                <a:gd name="T78" fmla="*/ 1908 w 1910"/>
                <a:gd name="T79" fmla="*/ 1180 h 1916"/>
                <a:gd name="T80" fmla="*/ 1898 w 1910"/>
                <a:gd name="T81" fmla="*/ 933 h 1916"/>
                <a:gd name="T82" fmla="*/ 1895 w 1910"/>
                <a:gd name="T83" fmla="*/ 692 h 1916"/>
                <a:gd name="T84" fmla="*/ 1895 w 1910"/>
                <a:gd name="T85" fmla="*/ 450 h 1916"/>
                <a:gd name="T86" fmla="*/ 1896 w 1910"/>
                <a:gd name="T87" fmla="*/ 201 h 1916"/>
                <a:gd name="T88" fmla="*/ 1900 w 1910"/>
                <a:gd name="T89" fmla="*/ 90 h 1916"/>
                <a:gd name="T90" fmla="*/ 1892 w 1910"/>
                <a:gd name="T91" fmla="*/ 63 h 1916"/>
                <a:gd name="T92" fmla="*/ 1870 w 1910"/>
                <a:gd name="T93" fmla="*/ 42 h 1916"/>
                <a:gd name="T94" fmla="*/ 1829 w 1910"/>
                <a:gd name="T95" fmla="*/ 27 h 1916"/>
                <a:gd name="T96" fmla="*/ 1717 w 1910"/>
                <a:gd name="T97" fmla="*/ 12 h 1916"/>
                <a:gd name="T98" fmla="*/ 1484 w 1910"/>
                <a:gd name="T99" fmla="*/ 0 h 1916"/>
                <a:gd name="T100" fmla="*/ 1242 w 1910"/>
                <a:gd name="T101" fmla="*/ 1 h 1916"/>
                <a:gd name="T102" fmla="*/ 996 w 1910"/>
                <a:gd name="T103" fmla="*/ 9 h 1916"/>
                <a:gd name="T104" fmla="*/ 753 w 1910"/>
                <a:gd name="T105" fmla="*/ 16 h 1916"/>
                <a:gd name="T106" fmla="*/ 510 w 1910"/>
                <a:gd name="T107" fmla="*/ 17 h 1916"/>
                <a:gd name="T108" fmla="*/ 260 w 1910"/>
                <a:gd name="T109" fmla="*/ 17 h 1916"/>
                <a:gd name="T110" fmla="*/ 100 w 1910"/>
                <a:gd name="T111" fmla="*/ 14 h 1916"/>
                <a:gd name="T112" fmla="*/ 49 w 1910"/>
                <a:gd name="T113" fmla="*/ 5 h 1916"/>
                <a:gd name="T114" fmla="*/ 31 w 1910"/>
                <a:gd name="T115" fmla="*/ 14 h 1916"/>
                <a:gd name="T116" fmla="*/ 17 w 1910"/>
                <a:gd name="T117" fmla="*/ 40 h 1916"/>
                <a:gd name="T118" fmla="*/ 7 w 1910"/>
                <a:gd name="T119" fmla="*/ 90 h 1916"/>
                <a:gd name="T120" fmla="*/ 0 w 1910"/>
                <a:gd name="T121" fmla="*/ 287 h 1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0" h="1916">
                  <a:moveTo>
                    <a:pt x="85" y="396"/>
                  </a:moveTo>
                  <a:lnTo>
                    <a:pt x="97" y="103"/>
                  </a:lnTo>
                  <a:lnTo>
                    <a:pt x="794" y="103"/>
                  </a:lnTo>
                  <a:lnTo>
                    <a:pt x="825" y="102"/>
                  </a:lnTo>
                  <a:lnTo>
                    <a:pt x="851" y="101"/>
                  </a:lnTo>
                  <a:lnTo>
                    <a:pt x="875" y="99"/>
                  </a:lnTo>
                  <a:lnTo>
                    <a:pt x="897" y="97"/>
                  </a:lnTo>
                  <a:lnTo>
                    <a:pt x="919" y="94"/>
                  </a:lnTo>
                  <a:lnTo>
                    <a:pt x="941" y="92"/>
                  </a:lnTo>
                  <a:lnTo>
                    <a:pt x="964" y="91"/>
                  </a:lnTo>
                  <a:lnTo>
                    <a:pt x="990" y="90"/>
                  </a:lnTo>
                  <a:lnTo>
                    <a:pt x="1034" y="89"/>
                  </a:lnTo>
                  <a:lnTo>
                    <a:pt x="1083" y="89"/>
                  </a:lnTo>
                  <a:lnTo>
                    <a:pt x="1134" y="88"/>
                  </a:lnTo>
                  <a:lnTo>
                    <a:pt x="1188" y="87"/>
                  </a:lnTo>
                  <a:lnTo>
                    <a:pt x="1245" y="87"/>
                  </a:lnTo>
                  <a:lnTo>
                    <a:pt x="1302" y="86"/>
                  </a:lnTo>
                  <a:lnTo>
                    <a:pt x="1361" y="86"/>
                  </a:lnTo>
                  <a:lnTo>
                    <a:pt x="1419" y="86"/>
                  </a:lnTo>
                  <a:lnTo>
                    <a:pt x="1477" y="87"/>
                  </a:lnTo>
                  <a:lnTo>
                    <a:pt x="1533" y="88"/>
                  </a:lnTo>
                  <a:lnTo>
                    <a:pt x="1588" y="90"/>
                  </a:lnTo>
                  <a:lnTo>
                    <a:pt x="1640" y="93"/>
                  </a:lnTo>
                  <a:lnTo>
                    <a:pt x="1689" y="98"/>
                  </a:lnTo>
                  <a:lnTo>
                    <a:pt x="1734" y="102"/>
                  </a:lnTo>
                  <a:lnTo>
                    <a:pt x="1775" y="107"/>
                  </a:lnTo>
                  <a:lnTo>
                    <a:pt x="1811" y="115"/>
                  </a:lnTo>
                  <a:lnTo>
                    <a:pt x="1811" y="1780"/>
                  </a:lnTo>
                  <a:lnTo>
                    <a:pt x="1756" y="1776"/>
                  </a:lnTo>
                  <a:lnTo>
                    <a:pt x="1711" y="1771"/>
                  </a:lnTo>
                  <a:lnTo>
                    <a:pt x="1672" y="1769"/>
                  </a:lnTo>
                  <a:lnTo>
                    <a:pt x="1639" y="1767"/>
                  </a:lnTo>
                  <a:lnTo>
                    <a:pt x="1611" y="1767"/>
                  </a:lnTo>
                  <a:lnTo>
                    <a:pt x="1588" y="1767"/>
                  </a:lnTo>
                  <a:lnTo>
                    <a:pt x="1568" y="1768"/>
                  </a:lnTo>
                  <a:lnTo>
                    <a:pt x="1550" y="1769"/>
                  </a:lnTo>
                  <a:lnTo>
                    <a:pt x="1518" y="1773"/>
                  </a:lnTo>
                  <a:lnTo>
                    <a:pt x="1482" y="1777"/>
                  </a:lnTo>
                  <a:lnTo>
                    <a:pt x="1460" y="1778"/>
                  </a:lnTo>
                  <a:lnTo>
                    <a:pt x="1435" y="1780"/>
                  </a:lnTo>
                  <a:lnTo>
                    <a:pt x="1405" y="1780"/>
                  </a:lnTo>
                  <a:lnTo>
                    <a:pt x="1370" y="1781"/>
                  </a:lnTo>
                  <a:lnTo>
                    <a:pt x="1330" y="1781"/>
                  </a:lnTo>
                  <a:lnTo>
                    <a:pt x="1291" y="1782"/>
                  </a:lnTo>
                  <a:lnTo>
                    <a:pt x="1253" y="1783"/>
                  </a:lnTo>
                  <a:lnTo>
                    <a:pt x="1217" y="1787"/>
                  </a:lnTo>
                  <a:lnTo>
                    <a:pt x="1147" y="1792"/>
                  </a:lnTo>
                  <a:lnTo>
                    <a:pt x="1078" y="1799"/>
                  </a:lnTo>
                  <a:lnTo>
                    <a:pt x="1008" y="1805"/>
                  </a:lnTo>
                  <a:lnTo>
                    <a:pt x="938" y="1812"/>
                  </a:lnTo>
                  <a:lnTo>
                    <a:pt x="901" y="1814"/>
                  </a:lnTo>
                  <a:lnTo>
                    <a:pt x="863" y="1816"/>
                  </a:lnTo>
                  <a:lnTo>
                    <a:pt x="823" y="1817"/>
                  </a:lnTo>
                  <a:lnTo>
                    <a:pt x="783" y="1817"/>
                  </a:lnTo>
                  <a:lnTo>
                    <a:pt x="758" y="1817"/>
                  </a:lnTo>
                  <a:lnTo>
                    <a:pt x="738" y="1818"/>
                  </a:lnTo>
                  <a:lnTo>
                    <a:pt x="721" y="1820"/>
                  </a:lnTo>
                  <a:lnTo>
                    <a:pt x="706" y="1822"/>
                  </a:lnTo>
                  <a:lnTo>
                    <a:pt x="691" y="1825"/>
                  </a:lnTo>
                  <a:lnTo>
                    <a:pt x="675" y="1827"/>
                  </a:lnTo>
                  <a:lnTo>
                    <a:pt x="658" y="1829"/>
                  </a:lnTo>
                  <a:lnTo>
                    <a:pt x="636" y="1830"/>
                  </a:lnTo>
                  <a:lnTo>
                    <a:pt x="293" y="1829"/>
                  </a:lnTo>
                  <a:lnTo>
                    <a:pt x="265" y="1829"/>
                  </a:lnTo>
                  <a:lnTo>
                    <a:pt x="241" y="1828"/>
                  </a:lnTo>
                  <a:lnTo>
                    <a:pt x="220" y="1826"/>
                  </a:lnTo>
                  <a:lnTo>
                    <a:pt x="200" y="1824"/>
                  </a:lnTo>
                  <a:lnTo>
                    <a:pt x="181" y="1821"/>
                  </a:lnTo>
                  <a:lnTo>
                    <a:pt x="159" y="1819"/>
                  </a:lnTo>
                  <a:lnTo>
                    <a:pt x="136" y="1818"/>
                  </a:lnTo>
                  <a:lnTo>
                    <a:pt x="109" y="1817"/>
                  </a:lnTo>
                  <a:lnTo>
                    <a:pt x="109" y="1726"/>
                  </a:lnTo>
                  <a:lnTo>
                    <a:pt x="108" y="1636"/>
                  </a:lnTo>
                  <a:lnTo>
                    <a:pt x="107" y="1547"/>
                  </a:lnTo>
                  <a:lnTo>
                    <a:pt x="106" y="1458"/>
                  </a:lnTo>
                  <a:lnTo>
                    <a:pt x="104" y="1370"/>
                  </a:lnTo>
                  <a:lnTo>
                    <a:pt x="101" y="1282"/>
                  </a:lnTo>
                  <a:lnTo>
                    <a:pt x="99" y="1194"/>
                  </a:lnTo>
                  <a:lnTo>
                    <a:pt x="97" y="1107"/>
                  </a:lnTo>
                  <a:lnTo>
                    <a:pt x="95" y="1019"/>
                  </a:lnTo>
                  <a:lnTo>
                    <a:pt x="93" y="932"/>
                  </a:lnTo>
                  <a:lnTo>
                    <a:pt x="91" y="844"/>
                  </a:lnTo>
                  <a:lnTo>
                    <a:pt x="88" y="755"/>
                  </a:lnTo>
                  <a:lnTo>
                    <a:pt x="87" y="668"/>
                  </a:lnTo>
                  <a:lnTo>
                    <a:pt x="86" y="577"/>
                  </a:lnTo>
                  <a:lnTo>
                    <a:pt x="85" y="487"/>
                  </a:lnTo>
                  <a:lnTo>
                    <a:pt x="85" y="396"/>
                  </a:lnTo>
                  <a:close/>
                  <a:moveTo>
                    <a:pt x="0" y="287"/>
                  </a:moveTo>
                  <a:lnTo>
                    <a:pt x="0" y="389"/>
                  </a:lnTo>
                  <a:lnTo>
                    <a:pt x="1" y="489"/>
                  </a:lnTo>
                  <a:lnTo>
                    <a:pt x="2" y="590"/>
                  </a:lnTo>
                  <a:lnTo>
                    <a:pt x="3" y="690"/>
                  </a:lnTo>
                  <a:lnTo>
                    <a:pt x="5" y="790"/>
                  </a:lnTo>
                  <a:lnTo>
                    <a:pt x="7" y="889"/>
                  </a:lnTo>
                  <a:lnTo>
                    <a:pt x="9" y="988"/>
                  </a:lnTo>
                  <a:lnTo>
                    <a:pt x="11" y="1087"/>
                  </a:lnTo>
                  <a:lnTo>
                    <a:pt x="14" y="1184"/>
                  </a:lnTo>
                  <a:lnTo>
                    <a:pt x="16" y="1283"/>
                  </a:lnTo>
                  <a:lnTo>
                    <a:pt x="18" y="1382"/>
                  </a:lnTo>
                  <a:lnTo>
                    <a:pt x="20" y="1481"/>
                  </a:lnTo>
                  <a:lnTo>
                    <a:pt x="21" y="1579"/>
                  </a:lnTo>
                  <a:lnTo>
                    <a:pt x="22" y="1678"/>
                  </a:lnTo>
                  <a:lnTo>
                    <a:pt x="23" y="1778"/>
                  </a:lnTo>
                  <a:lnTo>
                    <a:pt x="23" y="1879"/>
                  </a:lnTo>
                  <a:lnTo>
                    <a:pt x="45" y="1887"/>
                  </a:lnTo>
                  <a:lnTo>
                    <a:pt x="72" y="1894"/>
                  </a:lnTo>
                  <a:lnTo>
                    <a:pt x="105" y="1901"/>
                  </a:lnTo>
                  <a:lnTo>
                    <a:pt x="142" y="1905"/>
                  </a:lnTo>
                  <a:lnTo>
                    <a:pt x="184" y="1909"/>
                  </a:lnTo>
                  <a:lnTo>
                    <a:pt x="228" y="1913"/>
                  </a:lnTo>
                  <a:lnTo>
                    <a:pt x="278" y="1914"/>
                  </a:lnTo>
                  <a:lnTo>
                    <a:pt x="330" y="1916"/>
                  </a:lnTo>
                  <a:lnTo>
                    <a:pt x="386" y="1916"/>
                  </a:lnTo>
                  <a:lnTo>
                    <a:pt x="443" y="1916"/>
                  </a:lnTo>
                  <a:lnTo>
                    <a:pt x="504" y="1915"/>
                  </a:lnTo>
                  <a:lnTo>
                    <a:pt x="566" y="1914"/>
                  </a:lnTo>
                  <a:lnTo>
                    <a:pt x="694" y="1908"/>
                  </a:lnTo>
                  <a:lnTo>
                    <a:pt x="826" y="1903"/>
                  </a:lnTo>
                  <a:lnTo>
                    <a:pt x="957" y="1895"/>
                  </a:lnTo>
                  <a:lnTo>
                    <a:pt x="1087" y="1888"/>
                  </a:lnTo>
                  <a:lnTo>
                    <a:pt x="1211" y="1879"/>
                  </a:lnTo>
                  <a:lnTo>
                    <a:pt x="1327" y="1871"/>
                  </a:lnTo>
                  <a:lnTo>
                    <a:pt x="1431" y="1865"/>
                  </a:lnTo>
                  <a:lnTo>
                    <a:pt x="1522" y="1859"/>
                  </a:lnTo>
                  <a:lnTo>
                    <a:pt x="1597" y="1855"/>
                  </a:lnTo>
                  <a:lnTo>
                    <a:pt x="1651" y="1854"/>
                  </a:lnTo>
                  <a:lnTo>
                    <a:pt x="1673" y="1854"/>
                  </a:lnTo>
                  <a:lnTo>
                    <a:pt x="1694" y="1855"/>
                  </a:lnTo>
                  <a:lnTo>
                    <a:pt x="1713" y="1857"/>
                  </a:lnTo>
                  <a:lnTo>
                    <a:pt x="1730" y="1858"/>
                  </a:lnTo>
                  <a:lnTo>
                    <a:pt x="1763" y="1864"/>
                  </a:lnTo>
                  <a:lnTo>
                    <a:pt x="1791" y="1869"/>
                  </a:lnTo>
                  <a:lnTo>
                    <a:pt x="1815" y="1873"/>
                  </a:lnTo>
                  <a:lnTo>
                    <a:pt x="1834" y="1878"/>
                  </a:lnTo>
                  <a:lnTo>
                    <a:pt x="1843" y="1879"/>
                  </a:lnTo>
                  <a:lnTo>
                    <a:pt x="1851" y="1879"/>
                  </a:lnTo>
                  <a:lnTo>
                    <a:pt x="1857" y="1879"/>
                  </a:lnTo>
                  <a:lnTo>
                    <a:pt x="1864" y="1878"/>
                  </a:lnTo>
                  <a:lnTo>
                    <a:pt x="1869" y="1876"/>
                  </a:lnTo>
                  <a:lnTo>
                    <a:pt x="1875" y="1872"/>
                  </a:lnTo>
                  <a:lnTo>
                    <a:pt x="1879" y="1868"/>
                  </a:lnTo>
                  <a:lnTo>
                    <a:pt x="1882" y="1863"/>
                  </a:lnTo>
                  <a:lnTo>
                    <a:pt x="1885" y="1855"/>
                  </a:lnTo>
                  <a:lnTo>
                    <a:pt x="1888" y="1847"/>
                  </a:lnTo>
                  <a:lnTo>
                    <a:pt x="1890" y="1837"/>
                  </a:lnTo>
                  <a:lnTo>
                    <a:pt x="1892" y="1826"/>
                  </a:lnTo>
                  <a:lnTo>
                    <a:pt x="1894" y="1796"/>
                  </a:lnTo>
                  <a:lnTo>
                    <a:pt x="1895" y="1760"/>
                  </a:lnTo>
                  <a:lnTo>
                    <a:pt x="1896" y="1714"/>
                  </a:lnTo>
                  <a:lnTo>
                    <a:pt x="1896" y="1657"/>
                  </a:lnTo>
                  <a:lnTo>
                    <a:pt x="1896" y="1597"/>
                  </a:lnTo>
                  <a:lnTo>
                    <a:pt x="1900" y="1537"/>
                  </a:lnTo>
                  <a:lnTo>
                    <a:pt x="1902" y="1478"/>
                  </a:lnTo>
                  <a:lnTo>
                    <a:pt x="1906" y="1421"/>
                  </a:lnTo>
                  <a:lnTo>
                    <a:pt x="1908" y="1362"/>
                  </a:lnTo>
                  <a:lnTo>
                    <a:pt x="1910" y="1304"/>
                  </a:lnTo>
                  <a:lnTo>
                    <a:pt x="1910" y="1273"/>
                  </a:lnTo>
                  <a:lnTo>
                    <a:pt x="1910" y="1243"/>
                  </a:lnTo>
                  <a:lnTo>
                    <a:pt x="1909" y="1212"/>
                  </a:lnTo>
                  <a:lnTo>
                    <a:pt x="1908" y="1180"/>
                  </a:lnTo>
                  <a:lnTo>
                    <a:pt x="1905" y="1118"/>
                  </a:lnTo>
                  <a:lnTo>
                    <a:pt x="1903" y="1056"/>
                  </a:lnTo>
                  <a:lnTo>
                    <a:pt x="1901" y="994"/>
                  </a:lnTo>
                  <a:lnTo>
                    <a:pt x="1898" y="933"/>
                  </a:lnTo>
                  <a:lnTo>
                    <a:pt x="1897" y="873"/>
                  </a:lnTo>
                  <a:lnTo>
                    <a:pt x="1896" y="813"/>
                  </a:lnTo>
                  <a:lnTo>
                    <a:pt x="1895" y="752"/>
                  </a:lnTo>
                  <a:lnTo>
                    <a:pt x="1895" y="692"/>
                  </a:lnTo>
                  <a:lnTo>
                    <a:pt x="1895" y="632"/>
                  </a:lnTo>
                  <a:lnTo>
                    <a:pt x="1894" y="572"/>
                  </a:lnTo>
                  <a:lnTo>
                    <a:pt x="1895" y="511"/>
                  </a:lnTo>
                  <a:lnTo>
                    <a:pt x="1895" y="450"/>
                  </a:lnTo>
                  <a:lnTo>
                    <a:pt x="1895" y="389"/>
                  </a:lnTo>
                  <a:lnTo>
                    <a:pt x="1895" y="327"/>
                  </a:lnTo>
                  <a:lnTo>
                    <a:pt x="1895" y="264"/>
                  </a:lnTo>
                  <a:lnTo>
                    <a:pt x="1896" y="201"/>
                  </a:lnTo>
                  <a:lnTo>
                    <a:pt x="1898" y="149"/>
                  </a:lnTo>
                  <a:lnTo>
                    <a:pt x="1901" y="107"/>
                  </a:lnTo>
                  <a:lnTo>
                    <a:pt x="1901" y="99"/>
                  </a:lnTo>
                  <a:lnTo>
                    <a:pt x="1900" y="90"/>
                  </a:lnTo>
                  <a:lnTo>
                    <a:pt x="1898" y="82"/>
                  </a:lnTo>
                  <a:lnTo>
                    <a:pt x="1897" y="75"/>
                  </a:lnTo>
                  <a:lnTo>
                    <a:pt x="1895" y="68"/>
                  </a:lnTo>
                  <a:lnTo>
                    <a:pt x="1892" y="63"/>
                  </a:lnTo>
                  <a:lnTo>
                    <a:pt x="1888" y="56"/>
                  </a:lnTo>
                  <a:lnTo>
                    <a:pt x="1883" y="51"/>
                  </a:lnTo>
                  <a:lnTo>
                    <a:pt x="1877" y="47"/>
                  </a:lnTo>
                  <a:lnTo>
                    <a:pt x="1870" y="42"/>
                  </a:lnTo>
                  <a:lnTo>
                    <a:pt x="1862" y="38"/>
                  </a:lnTo>
                  <a:lnTo>
                    <a:pt x="1852" y="34"/>
                  </a:lnTo>
                  <a:lnTo>
                    <a:pt x="1841" y="30"/>
                  </a:lnTo>
                  <a:lnTo>
                    <a:pt x="1829" y="27"/>
                  </a:lnTo>
                  <a:lnTo>
                    <a:pt x="1815" y="24"/>
                  </a:lnTo>
                  <a:lnTo>
                    <a:pt x="1799" y="22"/>
                  </a:lnTo>
                  <a:lnTo>
                    <a:pt x="1762" y="16"/>
                  </a:lnTo>
                  <a:lnTo>
                    <a:pt x="1717" y="12"/>
                  </a:lnTo>
                  <a:lnTo>
                    <a:pt x="1664" y="9"/>
                  </a:lnTo>
                  <a:lnTo>
                    <a:pt x="1602" y="4"/>
                  </a:lnTo>
                  <a:lnTo>
                    <a:pt x="1544" y="2"/>
                  </a:lnTo>
                  <a:lnTo>
                    <a:pt x="1484" y="0"/>
                  </a:lnTo>
                  <a:lnTo>
                    <a:pt x="1425" y="0"/>
                  </a:lnTo>
                  <a:lnTo>
                    <a:pt x="1365" y="0"/>
                  </a:lnTo>
                  <a:lnTo>
                    <a:pt x="1303" y="0"/>
                  </a:lnTo>
                  <a:lnTo>
                    <a:pt x="1242" y="1"/>
                  </a:lnTo>
                  <a:lnTo>
                    <a:pt x="1181" y="3"/>
                  </a:lnTo>
                  <a:lnTo>
                    <a:pt x="1120" y="4"/>
                  </a:lnTo>
                  <a:lnTo>
                    <a:pt x="1058" y="6"/>
                  </a:lnTo>
                  <a:lnTo>
                    <a:pt x="996" y="9"/>
                  </a:lnTo>
                  <a:lnTo>
                    <a:pt x="935" y="11"/>
                  </a:lnTo>
                  <a:lnTo>
                    <a:pt x="874" y="13"/>
                  </a:lnTo>
                  <a:lnTo>
                    <a:pt x="814" y="14"/>
                  </a:lnTo>
                  <a:lnTo>
                    <a:pt x="753" y="16"/>
                  </a:lnTo>
                  <a:lnTo>
                    <a:pt x="695" y="16"/>
                  </a:lnTo>
                  <a:lnTo>
                    <a:pt x="635" y="17"/>
                  </a:lnTo>
                  <a:lnTo>
                    <a:pt x="573" y="17"/>
                  </a:lnTo>
                  <a:lnTo>
                    <a:pt x="510" y="17"/>
                  </a:lnTo>
                  <a:lnTo>
                    <a:pt x="447" y="17"/>
                  </a:lnTo>
                  <a:lnTo>
                    <a:pt x="385" y="17"/>
                  </a:lnTo>
                  <a:lnTo>
                    <a:pt x="322" y="17"/>
                  </a:lnTo>
                  <a:lnTo>
                    <a:pt x="260" y="17"/>
                  </a:lnTo>
                  <a:lnTo>
                    <a:pt x="197" y="17"/>
                  </a:lnTo>
                  <a:lnTo>
                    <a:pt x="134" y="17"/>
                  </a:lnTo>
                  <a:lnTo>
                    <a:pt x="117" y="16"/>
                  </a:lnTo>
                  <a:lnTo>
                    <a:pt x="100" y="14"/>
                  </a:lnTo>
                  <a:lnTo>
                    <a:pt x="86" y="11"/>
                  </a:lnTo>
                  <a:lnTo>
                    <a:pt x="72" y="8"/>
                  </a:lnTo>
                  <a:lnTo>
                    <a:pt x="60" y="5"/>
                  </a:lnTo>
                  <a:lnTo>
                    <a:pt x="49" y="5"/>
                  </a:lnTo>
                  <a:lnTo>
                    <a:pt x="44" y="6"/>
                  </a:lnTo>
                  <a:lnTo>
                    <a:pt x="40" y="9"/>
                  </a:lnTo>
                  <a:lnTo>
                    <a:pt x="35" y="11"/>
                  </a:lnTo>
                  <a:lnTo>
                    <a:pt x="31" y="14"/>
                  </a:lnTo>
                  <a:lnTo>
                    <a:pt x="27" y="19"/>
                  </a:lnTo>
                  <a:lnTo>
                    <a:pt x="23" y="25"/>
                  </a:lnTo>
                  <a:lnTo>
                    <a:pt x="20" y="31"/>
                  </a:lnTo>
                  <a:lnTo>
                    <a:pt x="17" y="40"/>
                  </a:lnTo>
                  <a:lnTo>
                    <a:pt x="14" y="50"/>
                  </a:lnTo>
                  <a:lnTo>
                    <a:pt x="11" y="62"/>
                  </a:lnTo>
                  <a:lnTo>
                    <a:pt x="9" y="75"/>
                  </a:lnTo>
                  <a:lnTo>
                    <a:pt x="7" y="90"/>
                  </a:lnTo>
                  <a:lnTo>
                    <a:pt x="4" y="126"/>
                  </a:lnTo>
                  <a:lnTo>
                    <a:pt x="1" y="169"/>
                  </a:lnTo>
                  <a:lnTo>
                    <a:pt x="0" y="224"/>
                  </a:lnTo>
                  <a:lnTo>
                    <a:pt x="0" y="28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69" name="Freeform 66"/>
            <p:cNvSpPr>
              <a:spLocks noEditPoints="1"/>
            </p:cNvSpPr>
            <p:nvPr/>
          </p:nvSpPr>
          <p:spPr bwMode="auto">
            <a:xfrm>
              <a:off x="5916613" y="4144963"/>
              <a:ext cx="355600" cy="447675"/>
            </a:xfrm>
            <a:custGeom>
              <a:avLst/>
              <a:gdLst>
                <a:gd name="T0" fmla="*/ 121 w 896"/>
                <a:gd name="T1" fmla="*/ 335 h 1128"/>
                <a:gd name="T2" fmla="*/ 210 w 896"/>
                <a:gd name="T3" fmla="*/ 169 h 1128"/>
                <a:gd name="T4" fmla="*/ 409 w 896"/>
                <a:gd name="T5" fmla="*/ 88 h 1128"/>
                <a:gd name="T6" fmla="*/ 609 w 896"/>
                <a:gd name="T7" fmla="*/ 113 h 1128"/>
                <a:gd name="T8" fmla="*/ 758 w 896"/>
                <a:gd name="T9" fmla="*/ 220 h 1128"/>
                <a:gd name="T10" fmla="*/ 806 w 896"/>
                <a:gd name="T11" fmla="*/ 398 h 1128"/>
                <a:gd name="T12" fmla="*/ 785 w 896"/>
                <a:gd name="T13" fmla="*/ 522 h 1128"/>
                <a:gd name="T14" fmla="*/ 739 w 896"/>
                <a:gd name="T15" fmla="*/ 596 h 1128"/>
                <a:gd name="T16" fmla="*/ 570 w 896"/>
                <a:gd name="T17" fmla="*/ 711 h 1128"/>
                <a:gd name="T18" fmla="*/ 513 w 896"/>
                <a:gd name="T19" fmla="*/ 806 h 1128"/>
                <a:gd name="T20" fmla="*/ 503 w 896"/>
                <a:gd name="T21" fmla="*/ 960 h 1128"/>
                <a:gd name="T22" fmla="*/ 487 w 896"/>
                <a:gd name="T23" fmla="*/ 1035 h 1128"/>
                <a:gd name="T24" fmla="*/ 385 w 896"/>
                <a:gd name="T25" fmla="*/ 1039 h 1128"/>
                <a:gd name="T26" fmla="*/ 366 w 896"/>
                <a:gd name="T27" fmla="*/ 986 h 1128"/>
                <a:gd name="T28" fmla="*/ 354 w 896"/>
                <a:gd name="T29" fmla="*/ 879 h 1128"/>
                <a:gd name="T30" fmla="*/ 364 w 896"/>
                <a:gd name="T31" fmla="*/ 768 h 1128"/>
                <a:gd name="T32" fmla="*/ 403 w 896"/>
                <a:gd name="T33" fmla="*/ 701 h 1128"/>
                <a:gd name="T34" fmla="*/ 494 w 896"/>
                <a:gd name="T35" fmla="*/ 646 h 1128"/>
                <a:gd name="T36" fmla="*/ 637 w 896"/>
                <a:gd name="T37" fmla="*/ 551 h 1128"/>
                <a:gd name="T38" fmla="*/ 693 w 896"/>
                <a:gd name="T39" fmla="*/ 438 h 1128"/>
                <a:gd name="T40" fmla="*/ 672 w 896"/>
                <a:gd name="T41" fmla="*/ 334 h 1128"/>
                <a:gd name="T42" fmla="*/ 599 w 896"/>
                <a:gd name="T43" fmla="*/ 257 h 1128"/>
                <a:gd name="T44" fmla="*/ 501 w 896"/>
                <a:gd name="T45" fmla="*/ 226 h 1128"/>
                <a:gd name="T46" fmla="*/ 401 w 896"/>
                <a:gd name="T47" fmla="*/ 249 h 1128"/>
                <a:gd name="T48" fmla="*/ 271 w 896"/>
                <a:gd name="T49" fmla="*/ 346 h 1128"/>
                <a:gd name="T50" fmla="*/ 0 w 896"/>
                <a:gd name="T51" fmla="*/ 331 h 1128"/>
                <a:gd name="T52" fmla="*/ 92 w 896"/>
                <a:gd name="T53" fmla="*/ 422 h 1128"/>
                <a:gd name="T54" fmla="*/ 216 w 896"/>
                <a:gd name="T55" fmla="*/ 504 h 1128"/>
                <a:gd name="T56" fmla="*/ 315 w 896"/>
                <a:gd name="T57" fmla="*/ 432 h 1128"/>
                <a:gd name="T58" fmla="*/ 405 w 896"/>
                <a:gd name="T59" fmla="*/ 343 h 1128"/>
                <a:gd name="T60" fmla="*/ 487 w 896"/>
                <a:gd name="T61" fmla="*/ 319 h 1128"/>
                <a:gd name="T62" fmla="*/ 583 w 896"/>
                <a:gd name="T63" fmla="*/ 355 h 1128"/>
                <a:gd name="T64" fmla="*/ 609 w 896"/>
                <a:gd name="T65" fmla="*/ 404 h 1128"/>
                <a:gd name="T66" fmla="*/ 594 w 896"/>
                <a:gd name="T67" fmla="*/ 465 h 1128"/>
                <a:gd name="T68" fmla="*/ 521 w 896"/>
                <a:gd name="T69" fmla="*/ 535 h 1128"/>
                <a:gd name="T70" fmla="*/ 375 w 896"/>
                <a:gd name="T71" fmla="*/ 613 h 1128"/>
                <a:gd name="T72" fmla="*/ 308 w 896"/>
                <a:gd name="T73" fmla="*/ 678 h 1128"/>
                <a:gd name="T74" fmla="*/ 271 w 896"/>
                <a:gd name="T75" fmla="*/ 774 h 1128"/>
                <a:gd name="T76" fmla="*/ 275 w 896"/>
                <a:gd name="T77" fmla="*/ 954 h 1128"/>
                <a:gd name="T78" fmla="*/ 288 w 896"/>
                <a:gd name="T79" fmla="*/ 1087 h 1128"/>
                <a:gd name="T80" fmla="*/ 351 w 896"/>
                <a:gd name="T81" fmla="*/ 1122 h 1128"/>
                <a:gd name="T82" fmla="*/ 525 w 896"/>
                <a:gd name="T83" fmla="*/ 1121 h 1128"/>
                <a:gd name="T84" fmla="*/ 581 w 896"/>
                <a:gd name="T85" fmla="*/ 1069 h 1128"/>
                <a:gd name="T86" fmla="*/ 590 w 896"/>
                <a:gd name="T87" fmla="*/ 889 h 1128"/>
                <a:gd name="T88" fmla="*/ 609 w 896"/>
                <a:gd name="T89" fmla="*/ 798 h 1128"/>
                <a:gd name="T90" fmla="*/ 703 w 896"/>
                <a:gd name="T91" fmla="*/ 732 h 1128"/>
                <a:gd name="T92" fmla="*/ 806 w 896"/>
                <a:gd name="T93" fmla="*/ 647 h 1128"/>
                <a:gd name="T94" fmla="*/ 872 w 896"/>
                <a:gd name="T95" fmla="*/ 533 h 1128"/>
                <a:gd name="T96" fmla="*/ 896 w 896"/>
                <a:gd name="T97" fmla="*/ 399 h 1128"/>
                <a:gd name="T98" fmla="*/ 876 w 896"/>
                <a:gd name="T99" fmla="*/ 262 h 1128"/>
                <a:gd name="T100" fmla="*/ 806 w 896"/>
                <a:gd name="T101" fmla="*/ 141 h 1128"/>
                <a:gd name="T102" fmla="*/ 666 w 896"/>
                <a:gd name="T103" fmla="*/ 40 h 1128"/>
                <a:gd name="T104" fmla="*/ 470 w 896"/>
                <a:gd name="T105" fmla="*/ 0 h 1128"/>
                <a:gd name="T106" fmla="*/ 269 w 896"/>
                <a:gd name="T107" fmla="*/ 33 h 1128"/>
                <a:gd name="T108" fmla="*/ 100 w 896"/>
                <a:gd name="T109" fmla="*/ 144 h 1128"/>
                <a:gd name="T110" fmla="*/ 0 w 896"/>
                <a:gd name="T111" fmla="*/ 331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6" h="1128">
                  <a:moveTo>
                    <a:pt x="220" y="405"/>
                  </a:moveTo>
                  <a:lnTo>
                    <a:pt x="203" y="395"/>
                  </a:lnTo>
                  <a:lnTo>
                    <a:pt x="185" y="385"/>
                  </a:lnTo>
                  <a:lnTo>
                    <a:pt x="169" y="374"/>
                  </a:lnTo>
                  <a:lnTo>
                    <a:pt x="152" y="361"/>
                  </a:lnTo>
                  <a:lnTo>
                    <a:pt x="136" y="349"/>
                  </a:lnTo>
                  <a:lnTo>
                    <a:pt x="121" y="335"/>
                  </a:lnTo>
                  <a:lnTo>
                    <a:pt x="108" y="321"/>
                  </a:lnTo>
                  <a:lnTo>
                    <a:pt x="97" y="307"/>
                  </a:lnTo>
                  <a:lnTo>
                    <a:pt x="117" y="273"/>
                  </a:lnTo>
                  <a:lnTo>
                    <a:pt x="137" y="243"/>
                  </a:lnTo>
                  <a:lnTo>
                    <a:pt x="160" y="215"/>
                  </a:lnTo>
                  <a:lnTo>
                    <a:pt x="184" y="191"/>
                  </a:lnTo>
                  <a:lnTo>
                    <a:pt x="210" y="169"/>
                  </a:lnTo>
                  <a:lnTo>
                    <a:pt x="236" y="150"/>
                  </a:lnTo>
                  <a:lnTo>
                    <a:pt x="263" y="133"/>
                  </a:lnTo>
                  <a:lnTo>
                    <a:pt x="291" y="119"/>
                  </a:lnTo>
                  <a:lnTo>
                    <a:pt x="320" y="107"/>
                  </a:lnTo>
                  <a:lnTo>
                    <a:pt x="349" y="99"/>
                  </a:lnTo>
                  <a:lnTo>
                    <a:pt x="379" y="92"/>
                  </a:lnTo>
                  <a:lnTo>
                    <a:pt x="409" y="88"/>
                  </a:lnTo>
                  <a:lnTo>
                    <a:pt x="438" y="85"/>
                  </a:lnTo>
                  <a:lnTo>
                    <a:pt x="468" y="84"/>
                  </a:lnTo>
                  <a:lnTo>
                    <a:pt x="498" y="87"/>
                  </a:lnTo>
                  <a:lnTo>
                    <a:pt x="526" y="91"/>
                  </a:lnTo>
                  <a:lnTo>
                    <a:pt x="554" y="96"/>
                  </a:lnTo>
                  <a:lnTo>
                    <a:pt x="582" y="104"/>
                  </a:lnTo>
                  <a:lnTo>
                    <a:pt x="609" y="113"/>
                  </a:lnTo>
                  <a:lnTo>
                    <a:pt x="634" y="123"/>
                  </a:lnTo>
                  <a:lnTo>
                    <a:pt x="659" y="136"/>
                  </a:lnTo>
                  <a:lnTo>
                    <a:pt x="682" y="151"/>
                  </a:lnTo>
                  <a:lnTo>
                    <a:pt x="704" y="166"/>
                  </a:lnTo>
                  <a:lnTo>
                    <a:pt x="724" y="182"/>
                  </a:lnTo>
                  <a:lnTo>
                    <a:pt x="742" y="201"/>
                  </a:lnTo>
                  <a:lnTo>
                    <a:pt x="758" y="220"/>
                  </a:lnTo>
                  <a:lnTo>
                    <a:pt x="773" y="240"/>
                  </a:lnTo>
                  <a:lnTo>
                    <a:pt x="785" y="261"/>
                  </a:lnTo>
                  <a:lnTo>
                    <a:pt x="794" y="284"/>
                  </a:lnTo>
                  <a:lnTo>
                    <a:pt x="801" y="307"/>
                  </a:lnTo>
                  <a:lnTo>
                    <a:pt x="806" y="331"/>
                  </a:lnTo>
                  <a:lnTo>
                    <a:pt x="807" y="356"/>
                  </a:lnTo>
                  <a:lnTo>
                    <a:pt x="806" y="398"/>
                  </a:lnTo>
                  <a:lnTo>
                    <a:pt x="803" y="435"/>
                  </a:lnTo>
                  <a:lnTo>
                    <a:pt x="801" y="452"/>
                  </a:lnTo>
                  <a:lnTo>
                    <a:pt x="799" y="468"/>
                  </a:lnTo>
                  <a:lnTo>
                    <a:pt x="796" y="483"/>
                  </a:lnTo>
                  <a:lnTo>
                    <a:pt x="793" y="497"/>
                  </a:lnTo>
                  <a:lnTo>
                    <a:pt x="789" y="510"/>
                  </a:lnTo>
                  <a:lnTo>
                    <a:pt x="785" y="522"/>
                  </a:lnTo>
                  <a:lnTo>
                    <a:pt x="781" y="534"/>
                  </a:lnTo>
                  <a:lnTo>
                    <a:pt x="776" y="544"/>
                  </a:lnTo>
                  <a:lnTo>
                    <a:pt x="771" y="554"/>
                  </a:lnTo>
                  <a:lnTo>
                    <a:pt x="765" y="563"/>
                  </a:lnTo>
                  <a:lnTo>
                    <a:pt x="759" y="572"/>
                  </a:lnTo>
                  <a:lnTo>
                    <a:pt x="752" y="580"/>
                  </a:lnTo>
                  <a:lnTo>
                    <a:pt x="739" y="596"/>
                  </a:lnTo>
                  <a:lnTo>
                    <a:pt x="723" y="610"/>
                  </a:lnTo>
                  <a:lnTo>
                    <a:pt x="707" y="623"/>
                  </a:lnTo>
                  <a:lnTo>
                    <a:pt x="688" y="635"/>
                  </a:lnTo>
                  <a:lnTo>
                    <a:pt x="647" y="660"/>
                  </a:lnTo>
                  <a:lnTo>
                    <a:pt x="601" y="688"/>
                  </a:lnTo>
                  <a:lnTo>
                    <a:pt x="584" y="700"/>
                  </a:lnTo>
                  <a:lnTo>
                    <a:pt x="570" y="711"/>
                  </a:lnTo>
                  <a:lnTo>
                    <a:pt x="558" y="724"/>
                  </a:lnTo>
                  <a:lnTo>
                    <a:pt x="547" y="737"/>
                  </a:lnTo>
                  <a:lnTo>
                    <a:pt x="538" y="750"/>
                  </a:lnTo>
                  <a:lnTo>
                    <a:pt x="529" y="764"/>
                  </a:lnTo>
                  <a:lnTo>
                    <a:pt x="522" y="778"/>
                  </a:lnTo>
                  <a:lnTo>
                    <a:pt x="517" y="792"/>
                  </a:lnTo>
                  <a:lnTo>
                    <a:pt x="513" y="806"/>
                  </a:lnTo>
                  <a:lnTo>
                    <a:pt x="508" y="821"/>
                  </a:lnTo>
                  <a:lnTo>
                    <a:pt x="506" y="836"/>
                  </a:lnTo>
                  <a:lnTo>
                    <a:pt x="504" y="851"/>
                  </a:lnTo>
                  <a:lnTo>
                    <a:pt x="502" y="880"/>
                  </a:lnTo>
                  <a:lnTo>
                    <a:pt x="502" y="908"/>
                  </a:lnTo>
                  <a:lnTo>
                    <a:pt x="503" y="935"/>
                  </a:lnTo>
                  <a:lnTo>
                    <a:pt x="503" y="960"/>
                  </a:lnTo>
                  <a:lnTo>
                    <a:pt x="504" y="983"/>
                  </a:lnTo>
                  <a:lnTo>
                    <a:pt x="502" y="1003"/>
                  </a:lnTo>
                  <a:lnTo>
                    <a:pt x="501" y="1011"/>
                  </a:lnTo>
                  <a:lnTo>
                    <a:pt x="499" y="1019"/>
                  </a:lnTo>
                  <a:lnTo>
                    <a:pt x="495" y="1026"/>
                  </a:lnTo>
                  <a:lnTo>
                    <a:pt x="491" y="1031"/>
                  </a:lnTo>
                  <a:lnTo>
                    <a:pt x="487" y="1035"/>
                  </a:lnTo>
                  <a:lnTo>
                    <a:pt x="480" y="1039"/>
                  </a:lnTo>
                  <a:lnTo>
                    <a:pt x="473" y="1041"/>
                  </a:lnTo>
                  <a:lnTo>
                    <a:pt x="464" y="1042"/>
                  </a:lnTo>
                  <a:lnTo>
                    <a:pt x="428" y="1042"/>
                  </a:lnTo>
                  <a:lnTo>
                    <a:pt x="402" y="1041"/>
                  </a:lnTo>
                  <a:lnTo>
                    <a:pt x="392" y="1040"/>
                  </a:lnTo>
                  <a:lnTo>
                    <a:pt x="385" y="1039"/>
                  </a:lnTo>
                  <a:lnTo>
                    <a:pt x="378" y="1036"/>
                  </a:lnTo>
                  <a:lnTo>
                    <a:pt x="374" y="1033"/>
                  </a:lnTo>
                  <a:lnTo>
                    <a:pt x="371" y="1029"/>
                  </a:lnTo>
                  <a:lnTo>
                    <a:pt x="368" y="1023"/>
                  </a:lnTo>
                  <a:lnTo>
                    <a:pt x="367" y="1016"/>
                  </a:lnTo>
                  <a:lnTo>
                    <a:pt x="366" y="1008"/>
                  </a:lnTo>
                  <a:lnTo>
                    <a:pt x="366" y="986"/>
                  </a:lnTo>
                  <a:lnTo>
                    <a:pt x="365" y="957"/>
                  </a:lnTo>
                  <a:lnTo>
                    <a:pt x="364" y="939"/>
                  </a:lnTo>
                  <a:lnTo>
                    <a:pt x="362" y="923"/>
                  </a:lnTo>
                  <a:lnTo>
                    <a:pt x="360" y="912"/>
                  </a:lnTo>
                  <a:lnTo>
                    <a:pt x="358" y="902"/>
                  </a:lnTo>
                  <a:lnTo>
                    <a:pt x="357" y="891"/>
                  </a:lnTo>
                  <a:lnTo>
                    <a:pt x="354" y="879"/>
                  </a:lnTo>
                  <a:lnTo>
                    <a:pt x="353" y="864"/>
                  </a:lnTo>
                  <a:lnTo>
                    <a:pt x="353" y="845"/>
                  </a:lnTo>
                  <a:lnTo>
                    <a:pt x="354" y="828"/>
                  </a:lnTo>
                  <a:lnTo>
                    <a:pt x="355" y="812"/>
                  </a:lnTo>
                  <a:lnTo>
                    <a:pt x="358" y="796"/>
                  </a:lnTo>
                  <a:lnTo>
                    <a:pt x="360" y="782"/>
                  </a:lnTo>
                  <a:lnTo>
                    <a:pt x="364" y="768"/>
                  </a:lnTo>
                  <a:lnTo>
                    <a:pt x="367" y="756"/>
                  </a:lnTo>
                  <a:lnTo>
                    <a:pt x="373" y="745"/>
                  </a:lnTo>
                  <a:lnTo>
                    <a:pt x="377" y="735"/>
                  </a:lnTo>
                  <a:lnTo>
                    <a:pt x="383" y="726"/>
                  </a:lnTo>
                  <a:lnTo>
                    <a:pt x="389" y="716"/>
                  </a:lnTo>
                  <a:lnTo>
                    <a:pt x="396" y="709"/>
                  </a:lnTo>
                  <a:lnTo>
                    <a:pt x="403" y="701"/>
                  </a:lnTo>
                  <a:lnTo>
                    <a:pt x="411" y="694"/>
                  </a:lnTo>
                  <a:lnTo>
                    <a:pt x="418" y="688"/>
                  </a:lnTo>
                  <a:lnTo>
                    <a:pt x="427" y="681"/>
                  </a:lnTo>
                  <a:lnTo>
                    <a:pt x="436" y="676"/>
                  </a:lnTo>
                  <a:lnTo>
                    <a:pt x="454" y="665"/>
                  </a:lnTo>
                  <a:lnTo>
                    <a:pt x="474" y="655"/>
                  </a:lnTo>
                  <a:lnTo>
                    <a:pt x="494" y="646"/>
                  </a:lnTo>
                  <a:lnTo>
                    <a:pt x="516" y="636"/>
                  </a:lnTo>
                  <a:lnTo>
                    <a:pt x="538" y="625"/>
                  </a:lnTo>
                  <a:lnTo>
                    <a:pt x="560" y="612"/>
                  </a:lnTo>
                  <a:lnTo>
                    <a:pt x="582" y="598"/>
                  </a:lnTo>
                  <a:lnTo>
                    <a:pt x="605" y="582"/>
                  </a:lnTo>
                  <a:lnTo>
                    <a:pt x="622" y="566"/>
                  </a:lnTo>
                  <a:lnTo>
                    <a:pt x="637" y="551"/>
                  </a:lnTo>
                  <a:lnTo>
                    <a:pt x="652" y="535"/>
                  </a:lnTo>
                  <a:lnTo>
                    <a:pt x="662" y="519"/>
                  </a:lnTo>
                  <a:lnTo>
                    <a:pt x="672" y="503"/>
                  </a:lnTo>
                  <a:lnTo>
                    <a:pt x="680" y="487"/>
                  </a:lnTo>
                  <a:lnTo>
                    <a:pt x="686" y="471"/>
                  </a:lnTo>
                  <a:lnTo>
                    <a:pt x="691" y="455"/>
                  </a:lnTo>
                  <a:lnTo>
                    <a:pt x="693" y="438"/>
                  </a:lnTo>
                  <a:lnTo>
                    <a:pt x="694" y="423"/>
                  </a:lnTo>
                  <a:lnTo>
                    <a:pt x="694" y="407"/>
                  </a:lnTo>
                  <a:lnTo>
                    <a:pt x="692" y="392"/>
                  </a:lnTo>
                  <a:lnTo>
                    <a:pt x="688" y="376"/>
                  </a:lnTo>
                  <a:lnTo>
                    <a:pt x="684" y="362"/>
                  </a:lnTo>
                  <a:lnTo>
                    <a:pt x="679" y="348"/>
                  </a:lnTo>
                  <a:lnTo>
                    <a:pt x="672" y="334"/>
                  </a:lnTo>
                  <a:lnTo>
                    <a:pt x="665" y="321"/>
                  </a:lnTo>
                  <a:lnTo>
                    <a:pt x="656" y="308"/>
                  </a:lnTo>
                  <a:lnTo>
                    <a:pt x="646" y="296"/>
                  </a:lnTo>
                  <a:lnTo>
                    <a:pt x="635" y="285"/>
                  </a:lnTo>
                  <a:lnTo>
                    <a:pt x="624" y="275"/>
                  </a:lnTo>
                  <a:lnTo>
                    <a:pt x="613" y="266"/>
                  </a:lnTo>
                  <a:lnTo>
                    <a:pt x="599" y="257"/>
                  </a:lnTo>
                  <a:lnTo>
                    <a:pt x="586" y="249"/>
                  </a:lnTo>
                  <a:lnTo>
                    <a:pt x="573" y="242"/>
                  </a:lnTo>
                  <a:lnTo>
                    <a:pt x="559" y="236"/>
                  </a:lnTo>
                  <a:lnTo>
                    <a:pt x="545" y="232"/>
                  </a:lnTo>
                  <a:lnTo>
                    <a:pt x="530" y="229"/>
                  </a:lnTo>
                  <a:lnTo>
                    <a:pt x="516" y="227"/>
                  </a:lnTo>
                  <a:lnTo>
                    <a:pt x="501" y="226"/>
                  </a:lnTo>
                  <a:lnTo>
                    <a:pt x="486" y="226"/>
                  </a:lnTo>
                  <a:lnTo>
                    <a:pt x="472" y="228"/>
                  </a:lnTo>
                  <a:lnTo>
                    <a:pt x="456" y="230"/>
                  </a:lnTo>
                  <a:lnTo>
                    <a:pt x="442" y="234"/>
                  </a:lnTo>
                  <a:lnTo>
                    <a:pt x="428" y="239"/>
                  </a:lnTo>
                  <a:lnTo>
                    <a:pt x="414" y="244"/>
                  </a:lnTo>
                  <a:lnTo>
                    <a:pt x="401" y="249"/>
                  </a:lnTo>
                  <a:lnTo>
                    <a:pt x="387" y="257"/>
                  </a:lnTo>
                  <a:lnTo>
                    <a:pt x="374" y="263"/>
                  </a:lnTo>
                  <a:lnTo>
                    <a:pt x="361" y="272"/>
                  </a:lnTo>
                  <a:lnTo>
                    <a:pt x="335" y="288"/>
                  </a:lnTo>
                  <a:lnTo>
                    <a:pt x="312" y="307"/>
                  </a:lnTo>
                  <a:lnTo>
                    <a:pt x="290" y="326"/>
                  </a:lnTo>
                  <a:lnTo>
                    <a:pt x="271" y="346"/>
                  </a:lnTo>
                  <a:lnTo>
                    <a:pt x="258" y="362"/>
                  </a:lnTo>
                  <a:lnTo>
                    <a:pt x="246" y="377"/>
                  </a:lnTo>
                  <a:lnTo>
                    <a:pt x="241" y="385"/>
                  </a:lnTo>
                  <a:lnTo>
                    <a:pt x="234" y="392"/>
                  </a:lnTo>
                  <a:lnTo>
                    <a:pt x="228" y="398"/>
                  </a:lnTo>
                  <a:lnTo>
                    <a:pt x="220" y="405"/>
                  </a:lnTo>
                  <a:close/>
                  <a:moveTo>
                    <a:pt x="0" y="331"/>
                  </a:moveTo>
                  <a:lnTo>
                    <a:pt x="7" y="342"/>
                  </a:lnTo>
                  <a:lnTo>
                    <a:pt x="17" y="354"/>
                  </a:lnTo>
                  <a:lnTo>
                    <a:pt x="29" y="366"/>
                  </a:lnTo>
                  <a:lnTo>
                    <a:pt x="43" y="380"/>
                  </a:lnTo>
                  <a:lnTo>
                    <a:pt x="58" y="394"/>
                  </a:lnTo>
                  <a:lnTo>
                    <a:pt x="75" y="408"/>
                  </a:lnTo>
                  <a:lnTo>
                    <a:pt x="92" y="422"/>
                  </a:lnTo>
                  <a:lnTo>
                    <a:pt x="109" y="436"/>
                  </a:lnTo>
                  <a:lnTo>
                    <a:pt x="128" y="450"/>
                  </a:lnTo>
                  <a:lnTo>
                    <a:pt x="146" y="463"/>
                  </a:lnTo>
                  <a:lnTo>
                    <a:pt x="165" y="475"/>
                  </a:lnTo>
                  <a:lnTo>
                    <a:pt x="182" y="487"/>
                  </a:lnTo>
                  <a:lnTo>
                    <a:pt x="199" y="497"/>
                  </a:lnTo>
                  <a:lnTo>
                    <a:pt x="216" y="504"/>
                  </a:lnTo>
                  <a:lnTo>
                    <a:pt x="231" y="511"/>
                  </a:lnTo>
                  <a:lnTo>
                    <a:pt x="244" y="514"/>
                  </a:lnTo>
                  <a:lnTo>
                    <a:pt x="257" y="504"/>
                  </a:lnTo>
                  <a:lnTo>
                    <a:pt x="269" y="493"/>
                  </a:lnTo>
                  <a:lnTo>
                    <a:pt x="281" y="480"/>
                  </a:lnTo>
                  <a:lnTo>
                    <a:pt x="293" y="464"/>
                  </a:lnTo>
                  <a:lnTo>
                    <a:pt x="315" y="432"/>
                  </a:lnTo>
                  <a:lnTo>
                    <a:pt x="341" y="399"/>
                  </a:lnTo>
                  <a:lnTo>
                    <a:pt x="355" y="383"/>
                  </a:lnTo>
                  <a:lnTo>
                    <a:pt x="371" y="369"/>
                  </a:lnTo>
                  <a:lnTo>
                    <a:pt x="378" y="361"/>
                  </a:lnTo>
                  <a:lnTo>
                    <a:pt x="387" y="355"/>
                  </a:lnTo>
                  <a:lnTo>
                    <a:pt x="396" y="348"/>
                  </a:lnTo>
                  <a:lnTo>
                    <a:pt x="405" y="343"/>
                  </a:lnTo>
                  <a:lnTo>
                    <a:pt x="415" y="337"/>
                  </a:lnTo>
                  <a:lnTo>
                    <a:pt x="426" y="333"/>
                  </a:lnTo>
                  <a:lnTo>
                    <a:pt x="437" y="329"/>
                  </a:lnTo>
                  <a:lnTo>
                    <a:pt x="449" y="325"/>
                  </a:lnTo>
                  <a:lnTo>
                    <a:pt x="461" y="322"/>
                  </a:lnTo>
                  <a:lnTo>
                    <a:pt x="474" y="320"/>
                  </a:lnTo>
                  <a:lnTo>
                    <a:pt x="487" y="319"/>
                  </a:lnTo>
                  <a:lnTo>
                    <a:pt x="501" y="319"/>
                  </a:lnTo>
                  <a:lnTo>
                    <a:pt x="515" y="320"/>
                  </a:lnTo>
                  <a:lnTo>
                    <a:pt x="529" y="323"/>
                  </a:lnTo>
                  <a:lnTo>
                    <a:pt x="543" y="329"/>
                  </a:lnTo>
                  <a:lnTo>
                    <a:pt x="557" y="335"/>
                  </a:lnTo>
                  <a:lnTo>
                    <a:pt x="571" y="344"/>
                  </a:lnTo>
                  <a:lnTo>
                    <a:pt x="583" y="355"/>
                  </a:lnTo>
                  <a:lnTo>
                    <a:pt x="589" y="361"/>
                  </a:lnTo>
                  <a:lnTo>
                    <a:pt x="593" y="367"/>
                  </a:lnTo>
                  <a:lnTo>
                    <a:pt x="597" y="373"/>
                  </a:lnTo>
                  <a:lnTo>
                    <a:pt x="602" y="381"/>
                  </a:lnTo>
                  <a:lnTo>
                    <a:pt x="605" y="387"/>
                  </a:lnTo>
                  <a:lnTo>
                    <a:pt x="607" y="395"/>
                  </a:lnTo>
                  <a:lnTo>
                    <a:pt x="609" y="404"/>
                  </a:lnTo>
                  <a:lnTo>
                    <a:pt x="609" y="411"/>
                  </a:lnTo>
                  <a:lnTo>
                    <a:pt x="609" y="420"/>
                  </a:lnTo>
                  <a:lnTo>
                    <a:pt x="609" y="428"/>
                  </a:lnTo>
                  <a:lnTo>
                    <a:pt x="607" y="437"/>
                  </a:lnTo>
                  <a:lnTo>
                    <a:pt x="604" y="446"/>
                  </a:lnTo>
                  <a:lnTo>
                    <a:pt x="599" y="456"/>
                  </a:lnTo>
                  <a:lnTo>
                    <a:pt x="594" y="465"/>
                  </a:lnTo>
                  <a:lnTo>
                    <a:pt x="588" y="474"/>
                  </a:lnTo>
                  <a:lnTo>
                    <a:pt x="580" y="484"/>
                  </a:lnTo>
                  <a:lnTo>
                    <a:pt x="571" y="495"/>
                  </a:lnTo>
                  <a:lnTo>
                    <a:pt x="560" y="504"/>
                  </a:lnTo>
                  <a:lnTo>
                    <a:pt x="549" y="514"/>
                  </a:lnTo>
                  <a:lnTo>
                    <a:pt x="536" y="525"/>
                  </a:lnTo>
                  <a:lnTo>
                    <a:pt x="521" y="535"/>
                  </a:lnTo>
                  <a:lnTo>
                    <a:pt x="504" y="544"/>
                  </a:lnTo>
                  <a:lnTo>
                    <a:pt x="485" y="553"/>
                  </a:lnTo>
                  <a:lnTo>
                    <a:pt x="464" y="564"/>
                  </a:lnTo>
                  <a:lnTo>
                    <a:pt x="442" y="574"/>
                  </a:lnTo>
                  <a:lnTo>
                    <a:pt x="419" y="586"/>
                  </a:lnTo>
                  <a:lnTo>
                    <a:pt x="398" y="599"/>
                  </a:lnTo>
                  <a:lnTo>
                    <a:pt x="375" y="613"/>
                  </a:lnTo>
                  <a:lnTo>
                    <a:pt x="365" y="621"/>
                  </a:lnTo>
                  <a:lnTo>
                    <a:pt x="354" y="629"/>
                  </a:lnTo>
                  <a:lnTo>
                    <a:pt x="345" y="638"/>
                  </a:lnTo>
                  <a:lnTo>
                    <a:pt x="334" y="647"/>
                  </a:lnTo>
                  <a:lnTo>
                    <a:pt x="325" y="656"/>
                  </a:lnTo>
                  <a:lnTo>
                    <a:pt x="316" y="667"/>
                  </a:lnTo>
                  <a:lnTo>
                    <a:pt x="308" y="678"/>
                  </a:lnTo>
                  <a:lnTo>
                    <a:pt x="300" y="689"/>
                  </a:lnTo>
                  <a:lnTo>
                    <a:pt x="294" y="702"/>
                  </a:lnTo>
                  <a:lnTo>
                    <a:pt x="287" y="715"/>
                  </a:lnTo>
                  <a:lnTo>
                    <a:pt x="282" y="728"/>
                  </a:lnTo>
                  <a:lnTo>
                    <a:pt x="277" y="742"/>
                  </a:lnTo>
                  <a:lnTo>
                    <a:pt x="273" y="757"/>
                  </a:lnTo>
                  <a:lnTo>
                    <a:pt x="271" y="774"/>
                  </a:lnTo>
                  <a:lnTo>
                    <a:pt x="269" y="791"/>
                  </a:lnTo>
                  <a:lnTo>
                    <a:pt x="269" y="808"/>
                  </a:lnTo>
                  <a:lnTo>
                    <a:pt x="269" y="841"/>
                  </a:lnTo>
                  <a:lnTo>
                    <a:pt x="270" y="871"/>
                  </a:lnTo>
                  <a:lnTo>
                    <a:pt x="271" y="900"/>
                  </a:lnTo>
                  <a:lnTo>
                    <a:pt x="273" y="927"/>
                  </a:lnTo>
                  <a:lnTo>
                    <a:pt x="275" y="954"/>
                  </a:lnTo>
                  <a:lnTo>
                    <a:pt x="276" y="982"/>
                  </a:lnTo>
                  <a:lnTo>
                    <a:pt x="278" y="1011"/>
                  </a:lnTo>
                  <a:lnTo>
                    <a:pt x="280" y="1042"/>
                  </a:lnTo>
                  <a:lnTo>
                    <a:pt x="281" y="1056"/>
                  </a:lnTo>
                  <a:lnTo>
                    <a:pt x="283" y="1068"/>
                  </a:lnTo>
                  <a:lnTo>
                    <a:pt x="285" y="1078"/>
                  </a:lnTo>
                  <a:lnTo>
                    <a:pt x="288" y="1087"/>
                  </a:lnTo>
                  <a:lnTo>
                    <a:pt x="293" y="1095"/>
                  </a:lnTo>
                  <a:lnTo>
                    <a:pt x="299" y="1103"/>
                  </a:lnTo>
                  <a:lnTo>
                    <a:pt x="306" y="1108"/>
                  </a:lnTo>
                  <a:lnTo>
                    <a:pt x="315" y="1113"/>
                  </a:lnTo>
                  <a:lnTo>
                    <a:pt x="325" y="1117"/>
                  </a:lnTo>
                  <a:lnTo>
                    <a:pt x="337" y="1120"/>
                  </a:lnTo>
                  <a:lnTo>
                    <a:pt x="351" y="1122"/>
                  </a:lnTo>
                  <a:lnTo>
                    <a:pt x="366" y="1124"/>
                  </a:lnTo>
                  <a:lnTo>
                    <a:pt x="404" y="1126"/>
                  </a:lnTo>
                  <a:lnTo>
                    <a:pt x="452" y="1128"/>
                  </a:lnTo>
                  <a:lnTo>
                    <a:pt x="474" y="1126"/>
                  </a:lnTo>
                  <a:lnTo>
                    <a:pt x="493" y="1125"/>
                  </a:lnTo>
                  <a:lnTo>
                    <a:pt x="509" y="1124"/>
                  </a:lnTo>
                  <a:lnTo>
                    <a:pt x="525" y="1121"/>
                  </a:lnTo>
                  <a:lnTo>
                    <a:pt x="538" y="1118"/>
                  </a:lnTo>
                  <a:lnTo>
                    <a:pt x="549" y="1113"/>
                  </a:lnTo>
                  <a:lnTo>
                    <a:pt x="558" y="1107"/>
                  </a:lnTo>
                  <a:lnTo>
                    <a:pt x="566" y="1100"/>
                  </a:lnTo>
                  <a:lnTo>
                    <a:pt x="572" y="1092"/>
                  </a:lnTo>
                  <a:lnTo>
                    <a:pt x="577" y="1081"/>
                  </a:lnTo>
                  <a:lnTo>
                    <a:pt x="581" y="1069"/>
                  </a:lnTo>
                  <a:lnTo>
                    <a:pt x="583" y="1056"/>
                  </a:lnTo>
                  <a:lnTo>
                    <a:pt x="585" y="1040"/>
                  </a:lnTo>
                  <a:lnTo>
                    <a:pt x="586" y="1022"/>
                  </a:lnTo>
                  <a:lnTo>
                    <a:pt x="586" y="1003"/>
                  </a:lnTo>
                  <a:lnTo>
                    <a:pt x="586" y="981"/>
                  </a:lnTo>
                  <a:lnTo>
                    <a:pt x="588" y="930"/>
                  </a:lnTo>
                  <a:lnTo>
                    <a:pt x="590" y="889"/>
                  </a:lnTo>
                  <a:lnTo>
                    <a:pt x="591" y="871"/>
                  </a:lnTo>
                  <a:lnTo>
                    <a:pt x="593" y="855"/>
                  </a:lnTo>
                  <a:lnTo>
                    <a:pt x="595" y="841"/>
                  </a:lnTo>
                  <a:lnTo>
                    <a:pt x="598" y="828"/>
                  </a:lnTo>
                  <a:lnTo>
                    <a:pt x="602" y="817"/>
                  </a:lnTo>
                  <a:lnTo>
                    <a:pt x="606" y="807"/>
                  </a:lnTo>
                  <a:lnTo>
                    <a:pt x="609" y="798"/>
                  </a:lnTo>
                  <a:lnTo>
                    <a:pt x="615" y="790"/>
                  </a:lnTo>
                  <a:lnTo>
                    <a:pt x="619" y="783"/>
                  </a:lnTo>
                  <a:lnTo>
                    <a:pt x="624" y="777"/>
                  </a:lnTo>
                  <a:lnTo>
                    <a:pt x="631" y="772"/>
                  </a:lnTo>
                  <a:lnTo>
                    <a:pt x="636" y="767"/>
                  </a:lnTo>
                  <a:lnTo>
                    <a:pt x="666" y="750"/>
                  </a:lnTo>
                  <a:lnTo>
                    <a:pt x="703" y="732"/>
                  </a:lnTo>
                  <a:lnTo>
                    <a:pt x="722" y="720"/>
                  </a:lnTo>
                  <a:lnTo>
                    <a:pt x="745" y="705"/>
                  </a:lnTo>
                  <a:lnTo>
                    <a:pt x="757" y="696"/>
                  </a:lnTo>
                  <a:lnTo>
                    <a:pt x="769" y="686"/>
                  </a:lnTo>
                  <a:lnTo>
                    <a:pt x="781" y="674"/>
                  </a:lnTo>
                  <a:lnTo>
                    <a:pt x="794" y="661"/>
                  </a:lnTo>
                  <a:lnTo>
                    <a:pt x="806" y="647"/>
                  </a:lnTo>
                  <a:lnTo>
                    <a:pt x="817" y="633"/>
                  </a:lnTo>
                  <a:lnTo>
                    <a:pt x="828" y="617"/>
                  </a:lnTo>
                  <a:lnTo>
                    <a:pt x="839" y="601"/>
                  </a:lnTo>
                  <a:lnTo>
                    <a:pt x="848" y="585"/>
                  </a:lnTo>
                  <a:lnTo>
                    <a:pt x="857" y="567"/>
                  </a:lnTo>
                  <a:lnTo>
                    <a:pt x="864" y="550"/>
                  </a:lnTo>
                  <a:lnTo>
                    <a:pt x="872" y="533"/>
                  </a:lnTo>
                  <a:lnTo>
                    <a:pt x="877" y="514"/>
                  </a:lnTo>
                  <a:lnTo>
                    <a:pt x="883" y="495"/>
                  </a:lnTo>
                  <a:lnTo>
                    <a:pt x="887" y="476"/>
                  </a:lnTo>
                  <a:lnTo>
                    <a:pt x="890" y="457"/>
                  </a:lnTo>
                  <a:lnTo>
                    <a:pt x="893" y="438"/>
                  </a:lnTo>
                  <a:lnTo>
                    <a:pt x="896" y="419"/>
                  </a:lnTo>
                  <a:lnTo>
                    <a:pt x="896" y="399"/>
                  </a:lnTo>
                  <a:lnTo>
                    <a:pt x="896" y="379"/>
                  </a:lnTo>
                  <a:lnTo>
                    <a:pt x="894" y="359"/>
                  </a:lnTo>
                  <a:lnTo>
                    <a:pt x="893" y="339"/>
                  </a:lnTo>
                  <a:lnTo>
                    <a:pt x="890" y="320"/>
                  </a:lnTo>
                  <a:lnTo>
                    <a:pt x="886" y="300"/>
                  </a:lnTo>
                  <a:lnTo>
                    <a:pt x="881" y="282"/>
                  </a:lnTo>
                  <a:lnTo>
                    <a:pt x="876" y="262"/>
                  </a:lnTo>
                  <a:lnTo>
                    <a:pt x="868" y="244"/>
                  </a:lnTo>
                  <a:lnTo>
                    <a:pt x="861" y="226"/>
                  </a:lnTo>
                  <a:lnTo>
                    <a:pt x="852" y="207"/>
                  </a:lnTo>
                  <a:lnTo>
                    <a:pt x="842" y="190"/>
                  </a:lnTo>
                  <a:lnTo>
                    <a:pt x="832" y="173"/>
                  </a:lnTo>
                  <a:lnTo>
                    <a:pt x="820" y="156"/>
                  </a:lnTo>
                  <a:lnTo>
                    <a:pt x="806" y="141"/>
                  </a:lnTo>
                  <a:lnTo>
                    <a:pt x="791" y="125"/>
                  </a:lnTo>
                  <a:lnTo>
                    <a:pt x="776" y="110"/>
                  </a:lnTo>
                  <a:lnTo>
                    <a:pt x="760" y="96"/>
                  </a:lnTo>
                  <a:lnTo>
                    <a:pt x="738" y="80"/>
                  </a:lnTo>
                  <a:lnTo>
                    <a:pt x="714" y="65"/>
                  </a:lnTo>
                  <a:lnTo>
                    <a:pt x="691" y="52"/>
                  </a:lnTo>
                  <a:lnTo>
                    <a:pt x="666" y="40"/>
                  </a:lnTo>
                  <a:lnTo>
                    <a:pt x="640" y="30"/>
                  </a:lnTo>
                  <a:lnTo>
                    <a:pt x="613" y="20"/>
                  </a:lnTo>
                  <a:lnTo>
                    <a:pt x="584" y="14"/>
                  </a:lnTo>
                  <a:lnTo>
                    <a:pt x="557" y="7"/>
                  </a:lnTo>
                  <a:lnTo>
                    <a:pt x="528" y="3"/>
                  </a:lnTo>
                  <a:lnTo>
                    <a:pt x="500" y="1"/>
                  </a:lnTo>
                  <a:lnTo>
                    <a:pt x="470" y="0"/>
                  </a:lnTo>
                  <a:lnTo>
                    <a:pt x="441" y="0"/>
                  </a:lnTo>
                  <a:lnTo>
                    <a:pt x="412" y="2"/>
                  </a:lnTo>
                  <a:lnTo>
                    <a:pt x="383" y="5"/>
                  </a:lnTo>
                  <a:lnTo>
                    <a:pt x="353" y="9"/>
                  </a:lnTo>
                  <a:lnTo>
                    <a:pt x="325" y="16"/>
                  </a:lnTo>
                  <a:lnTo>
                    <a:pt x="296" y="25"/>
                  </a:lnTo>
                  <a:lnTo>
                    <a:pt x="269" y="33"/>
                  </a:lnTo>
                  <a:lnTo>
                    <a:pt x="242" y="45"/>
                  </a:lnTo>
                  <a:lnTo>
                    <a:pt x="216" y="57"/>
                  </a:lnTo>
                  <a:lnTo>
                    <a:pt x="190" y="71"/>
                  </a:lnTo>
                  <a:lnTo>
                    <a:pt x="166" y="88"/>
                  </a:lnTo>
                  <a:lnTo>
                    <a:pt x="142" y="105"/>
                  </a:lnTo>
                  <a:lnTo>
                    <a:pt x="120" y="123"/>
                  </a:lnTo>
                  <a:lnTo>
                    <a:pt x="100" y="144"/>
                  </a:lnTo>
                  <a:lnTo>
                    <a:pt x="80" y="166"/>
                  </a:lnTo>
                  <a:lnTo>
                    <a:pt x="62" y="190"/>
                  </a:lnTo>
                  <a:lnTo>
                    <a:pt x="45" y="215"/>
                  </a:lnTo>
                  <a:lnTo>
                    <a:pt x="31" y="242"/>
                  </a:lnTo>
                  <a:lnTo>
                    <a:pt x="18" y="270"/>
                  </a:lnTo>
                  <a:lnTo>
                    <a:pt x="7" y="299"/>
                  </a:lnTo>
                  <a:lnTo>
                    <a:pt x="0" y="33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9" name="Freeform 96"/>
            <p:cNvSpPr>
              <a:spLocks noEditPoints="1"/>
            </p:cNvSpPr>
            <p:nvPr/>
          </p:nvSpPr>
          <p:spPr bwMode="auto">
            <a:xfrm>
              <a:off x="6003926" y="4597400"/>
              <a:ext cx="177800" cy="165100"/>
            </a:xfrm>
            <a:custGeom>
              <a:avLst/>
              <a:gdLst>
                <a:gd name="T0" fmla="*/ 89 w 450"/>
                <a:gd name="T1" fmla="*/ 181 h 416"/>
                <a:gd name="T2" fmla="*/ 104 w 450"/>
                <a:gd name="T3" fmla="*/ 146 h 416"/>
                <a:gd name="T4" fmla="*/ 129 w 450"/>
                <a:gd name="T5" fmla="*/ 119 h 416"/>
                <a:gd name="T6" fmla="*/ 163 w 450"/>
                <a:gd name="T7" fmla="*/ 99 h 416"/>
                <a:gd name="T8" fmla="*/ 199 w 450"/>
                <a:gd name="T9" fmla="*/ 88 h 416"/>
                <a:gd name="T10" fmla="*/ 240 w 450"/>
                <a:gd name="T11" fmla="*/ 87 h 416"/>
                <a:gd name="T12" fmla="*/ 278 w 450"/>
                <a:gd name="T13" fmla="*/ 94 h 416"/>
                <a:gd name="T14" fmla="*/ 312 w 450"/>
                <a:gd name="T15" fmla="*/ 111 h 416"/>
                <a:gd name="T16" fmla="*/ 340 w 450"/>
                <a:gd name="T17" fmla="*/ 137 h 416"/>
                <a:gd name="T18" fmla="*/ 360 w 450"/>
                <a:gd name="T19" fmla="*/ 174 h 416"/>
                <a:gd name="T20" fmla="*/ 366 w 450"/>
                <a:gd name="T21" fmla="*/ 221 h 416"/>
                <a:gd name="T22" fmla="*/ 360 w 450"/>
                <a:gd name="T23" fmla="*/ 260 h 416"/>
                <a:gd name="T24" fmla="*/ 340 w 450"/>
                <a:gd name="T25" fmla="*/ 291 h 416"/>
                <a:gd name="T26" fmla="*/ 312 w 450"/>
                <a:gd name="T27" fmla="*/ 313 h 416"/>
                <a:gd name="T28" fmla="*/ 278 w 450"/>
                <a:gd name="T29" fmla="*/ 326 h 416"/>
                <a:gd name="T30" fmla="*/ 240 w 450"/>
                <a:gd name="T31" fmla="*/ 332 h 416"/>
                <a:gd name="T32" fmla="*/ 199 w 450"/>
                <a:gd name="T33" fmla="*/ 328 h 416"/>
                <a:gd name="T34" fmla="*/ 163 w 450"/>
                <a:gd name="T35" fmla="*/ 316 h 416"/>
                <a:gd name="T36" fmla="*/ 129 w 450"/>
                <a:gd name="T37" fmla="*/ 297 h 416"/>
                <a:gd name="T38" fmla="*/ 104 w 450"/>
                <a:gd name="T39" fmla="*/ 271 h 416"/>
                <a:gd name="T40" fmla="*/ 89 w 450"/>
                <a:gd name="T41" fmla="*/ 236 h 416"/>
                <a:gd name="T42" fmla="*/ 0 w 450"/>
                <a:gd name="T43" fmla="*/ 221 h 416"/>
                <a:gd name="T44" fmla="*/ 2 w 450"/>
                <a:gd name="T45" fmla="*/ 248 h 416"/>
                <a:gd name="T46" fmla="*/ 18 w 450"/>
                <a:gd name="T47" fmla="*/ 291 h 416"/>
                <a:gd name="T48" fmla="*/ 51 w 450"/>
                <a:gd name="T49" fmla="*/ 340 h 416"/>
                <a:gd name="T50" fmla="*/ 95 w 450"/>
                <a:gd name="T51" fmla="*/ 379 h 416"/>
                <a:gd name="T52" fmla="*/ 145 w 450"/>
                <a:gd name="T53" fmla="*/ 406 h 416"/>
                <a:gd name="T54" fmla="*/ 195 w 450"/>
                <a:gd name="T55" fmla="*/ 416 h 416"/>
                <a:gd name="T56" fmla="*/ 310 w 450"/>
                <a:gd name="T57" fmla="*/ 412 h 416"/>
                <a:gd name="T58" fmla="*/ 363 w 450"/>
                <a:gd name="T59" fmla="*/ 389 h 416"/>
                <a:gd name="T60" fmla="*/ 404 w 450"/>
                <a:gd name="T61" fmla="*/ 351 h 416"/>
                <a:gd name="T62" fmla="*/ 433 w 450"/>
                <a:gd name="T63" fmla="*/ 303 h 416"/>
                <a:gd name="T64" fmla="*/ 447 w 450"/>
                <a:gd name="T65" fmla="*/ 247 h 416"/>
                <a:gd name="T66" fmla="*/ 449 w 450"/>
                <a:gd name="T67" fmla="*/ 189 h 416"/>
                <a:gd name="T68" fmla="*/ 436 w 450"/>
                <a:gd name="T69" fmla="*/ 132 h 416"/>
                <a:gd name="T70" fmla="*/ 408 w 450"/>
                <a:gd name="T71" fmla="*/ 81 h 416"/>
                <a:gd name="T72" fmla="*/ 365 w 450"/>
                <a:gd name="T73" fmla="*/ 38 h 416"/>
                <a:gd name="T74" fmla="*/ 307 w 450"/>
                <a:gd name="T75" fmla="*/ 10 h 416"/>
                <a:gd name="T76" fmla="*/ 232 w 450"/>
                <a:gd name="T77" fmla="*/ 0 h 416"/>
                <a:gd name="T78" fmla="*/ 158 w 450"/>
                <a:gd name="T79" fmla="*/ 9 h 416"/>
                <a:gd name="T80" fmla="*/ 115 w 450"/>
                <a:gd name="T81" fmla="*/ 23 h 416"/>
                <a:gd name="T82" fmla="*/ 87 w 450"/>
                <a:gd name="T83" fmla="*/ 38 h 416"/>
                <a:gd name="T84" fmla="*/ 63 w 450"/>
                <a:gd name="T85" fmla="*/ 58 h 416"/>
                <a:gd name="T86" fmla="*/ 41 w 450"/>
                <a:gd name="T87" fmla="*/ 81 h 416"/>
                <a:gd name="T88" fmla="*/ 25 w 450"/>
                <a:gd name="T89" fmla="*/ 108 h 416"/>
                <a:gd name="T90" fmla="*/ 12 w 450"/>
                <a:gd name="T91" fmla="*/ 137 h 416"/>
                <a:gd name="T92" fmla="*/ 3 w 450"/>
                <a:gd name="T93" fmla="*/ 171 h 416"/>
                <a:gd name="T94" fmla="*/ 0 w 450"/>
                <a:gd name="T95" fmla="*/ 20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16">
                  <a:moveTo>
                    <a:pt x="86" y="209"/>
                  </a:moveTo>
                  <a:lnTo>
                    <a:pt x="86" y="195"/>
                  </a:lnTo>
                  <a:lnTo>
                    <a:pt x="89" y="181"/>
                  </a:lnTo>
                  <a:lnTo>
                    <a:pt x="92" y="169"/>
                  </a:lnTo>
                  <a:lnTo>
                    <a:pt x="98" y="157"/>
                  </a:lnTo>
                  <a:lnTo>
                    <a:pt x="104" y="146"/>
                  </a:lnTo>
                  <a:lnTo>
                    <a:pt x="112" y="136"/>
                  </a:lnTo>
                  <a:lnTo>
                    <a:pt x="119" y="126"/>
                  </a:lnTo>
                  <a:lnTo>
                    <a:pt x="129" y="119"/>
                  </a:lnTo>
                  <a:lnTo>
                    <a:pt x="140" y="111"/>
                  </a:lnTo>
                  <a:lnTo>
                    <a:pt x="151" y="105"/>
                  </a:lnTo>
                  <a:lnTo>
                    <a:pt x="163" y="99"/>
                  </a:lnTo>
                  <a:lnTo>
                    <a:pt x="175" y="95"/>
                  </a:lnTo>
                  <a:lnTo>
                    <a:pt x="186" y="92"/>
                  </a:lnTo>
                  <a:lnTo>
                    <a:pt x="199" y="88"/>
                  </a:lnTo>
                  <a:lnTo>
                    <a:pt x="212" y="87"/>
                  </a:lnTo>
                  <a:lnTo>
                    <a:pt x="225" y="86"/>
                  </a:lnTo>
                  <a:lnTo>
                    <a:pt x="240" y="87"/>
                  </a:lnTo>
                  <a:lnTo>
                    <a:pt x="253" y="88"/>
                  </a:lnTo>
                  <a:lnTo>
                    <a:pt x="265" y="91"/>
                  </a:lnTo>
                  <a:lnTo>
                    <a:pt x="278" y="94"/>
                  </a:lnTo>
                  <a:lnTo>
                    <a:pt x="289" y="99"/>
                  </a:lnTo>
                  <a:lnTo>
                    <a:pt x="301" y="105"/>
                  </a:lnTo>
                  <a:lnTo>
                    <a:pt x="312" y="111"/>
                  </a:lnTo>
                  <a:lnTo>
                    <a:pt x="323" y="119"/>
                  </a:lnTo>
                  <a:lnTo>
                    <a:pt x="332" y="127"/>
                  </a:lnTo>
                  <a:lnTo>
                    <a:pt x="340" y="137"/>
                  </a:lnTo>
                  <a:lnTo>
                    <a:pt x="348" y="148"/>
                  </a:lnTo>
                  <a:lnTo>
                    <a:pt x="355" y="160"/>
                  </a:lnTo>
                  <a:lnTo>
                    <a:pt x="360" y="174"/>
                  </a:lnTo>
                  <a:lnTo>
                    <a:pt x="363" y="188"/>
                  </a:lnTo>
                  <a:lnTo>
                    <a:pt x="365" y="203"/>
                  </a:lnTo>
                  <a:lnTo>
                    <a:pt x="366" y="221"/>
                  </a:lnTo>
                  <a:lnTo>
                    <a:pt x="365" y="235"/>
                  </a:lnTo>
                  <a:lnTo>
                    <a:pt x="363" y="248"/>
                  </a:lnTo>
                  <a:lnTo>
                    <a:pt x="360" y="260"/>
                  </a:lnTo>
                  <a:lnTo>
                    <a:pt x="355" y="272"/>
                  </a:lnTo>
                  <a:lnTo>
                    <a:pt x="348" y="282"/>
                  </a:lnTo>
                  <a:lnTo>
                    <a:pt x="340" y="291"/>
                  </a:lnTo>
                  <a:lnTo>
                    <a:pt x="332" y="299"/>
                  </a:lnTo>
                  <a:lnTo>
                    <a:pt x="323" y="307"/>
                  </a:lnTo>
                  <a:lnTo>
                    <a:pt x="312" y="313"/>
                  </a:lnTo>
                  <a:lnTo>
                    <a:pt x="301" y="319"/>
                  </a:lnTo>
                  <a:lnTo>
                    <a:pt x="289" y="323"/>
                  </a:lnTo>
                  <a:lnTo>
                    <a:pt x="278" y="326"/>
                  </a:lnTo>
                  <a:lnTo>
                    <a:pt x="265" y="329"/>
                  </a:lnTo>
                  <a:lnTo>
                    <a:pt x="253" y="330"/>
                  </a:lnTo>
                  <a:lnTo>
                    <a:pt x="240" y="332"/>
                  </a:lnTo>
                  <a:lnTo>
                    <a:pt x="225" y="332"/>
                  </a:lnTo>
                  <a:lnTo>
                    <a:pt x="212" y="330"/>
                  </a:lnTo>
                  <a:lnTo>
                    <a:pt x="199" y="328"/>
                  </a:lnTo>
                  <a:lnTo>
                    <a:pt x="186" y="325"/>
                  </a:lnTo>
                  <a:lnTo>
                    <a:pt x="175" y="322"/>
                  </a:lnTo>
                  <a:lnTo>
                    <a:pt x="163" y="316"/>
                  </a:lnTo>
                  <a:lnTo>
                    <a:pt x="151" y="311"/>
                  </a:lnTo>
                  <a:lnTo>
                    <a:pt x="140" y="304"/>
                  </a:lnTo>
                  <a:lnTo>
                    <a:pt x="129" y="297"/>
                  </a:lnTo>
                  <a:lnTo>
                    <a:pt x="119" y="289"/>
                  </a:lnTo>
                  <a:lnTo>
                    <a:pt x="112" y="281"/>
                  </a:lnTo>
                  <a:lnTo>
                    <a:pt x="104" y="271"/>
                  </a:lnTo>
                  <a:lnTo>
                    <a:pt x="98" y="260"/>
                  </a:lnTo>
                  <a:lnTo>
                    <a:pt x="92" y="248"/>
                  </a:lnTo>
                  <a:lnTo>
                    <a:pt x="89" y="236"/>
                  </a:lnTo>
                  <a:lnTo>
                    <a:pt x="86" y="223"/>
                  </a:lnTo>
                  <a:lnTo>
                    <a:pt x="86" y="209"/>
                  </a:lnTo>
                  <a:close/>
                  <a:moveTo>
                    <a:pt x="0" y="221"/>
                  </a:moveTo>
                  <a:lnTo>
                    <a:pt x="0" y="230"/>
                  </a:lnTo>
                  <a:lnTo>
                    <a:pt x="1" y="238"/>
                  </a:lnTo>
                  <a:lnTo>
                    <a:pt x="2" y="248"/>
                  </a:lnTo>
                  <a:lnTo>
                    <a:pt x="4" y="257"/>
                  </a:lnTo>
                  <a:lnTo>
                    <a:pt x="10" y="274"/>
                  </a:lnTo>
                  <a:lnTo>
                    <a:pt x="18" y="291"/>
                  </a:lnTo>
                  <a:lnTo>
                    <a:pt x="27" y="309"/>
                  </a:lnTo>
                  <a:lnTo>
                    <a:pt x="39" y="324"/>
                  </a:lnTo>
                  <a:lnTo>
                    <a:pt x="51" y="340"/>
                  </a:lnTo>
                  <a:lnTo>
                    <a:pt x="65" y="354"/>
                  </a:lnTo>
                  <a:lnTo>
                    <a:pt x="79" y="367"/>
                  </a:lnTo>
                  <a:lnTo>
                    <a:pt x="95" y="379"/>
                  </a:lnTo>
                  <a:lnTo>
                    <a:pt x="112" y="390"/>
                  </a:lnTo>
                  <a:lnTo>
                    <a:pt x="128" y="400"/>
                  </a:lnTo>
                  <a:lnTo>
                    <a:pt x="145" y="406"/>
                  </a:lnTo>
                  <a:lnTo>
                    <a:pt x="162" y="412"/>
                  </a:lnTo>
                  <a:lnTo>
                    <a:pt x="179" y="415"/>
                  </a:lnTo>
                  <a:lnTo>
                    <a:pt x="195" y="416"/>
                  </a:lnTo>
                  <a:lnTo>
                    <a:pt x="269" y="416"/>
                  </a:lnTo>
                  <a:lnTo>
                    <a:pt x="291" y="415"/>
                  </a:lnTo>
                  <a:lnTo>
                    <a:pt x="310" y="412"/>
                  </a:lnTo>
                  <a:lnTo>
                    <a:pt x="330" y="406"/>
                  </a:lnTo>
                  <a:lnTo>
                    <a:pt x="347" y="399"/>
                  </a:lnTo>
                  <a:lnTo>
                    <a:pt x="363" y="389"/>
                  </a:lnTo>
                  <a:lnTo>
                    <a:pt x="378" y="378"/>
                  </a:lnTo>
                  <a:lnTo>
                    <a:pt x="391" y="365"/>
                  </a:lnTo>
                  <a:lnTo>
                    <a:pt x="404" y="351"/>
                  </a:lnTo>
                  <a:lnTo>
                    <a:pt x="415" y="336"/>
                  </a:lnTo>
                  <a:lnTo>
                    <a:pt x="424" y="320"/>
                  </a:lnTo>
                  <a:lnTo>
                    <a:pt x="433" y="303"/>
                  </a:lnTo>
                  <a:lnTo>
                    <a:pt x="438" y="285"/>
                  </a:lnTo>
                  <a:lnTo>
                    <a:pt x="443" y="266"/>
                  </a:lnTo>
                  <a:lnTo>
                    <a:pt x="447" y="247"/>
                  </a:lnTo>
                  <a:lnTo>
                    <a:pt x="449" y="228"/>
                  </a:lnTo>
                  <a:lnTo>
                    <a:pt x="450" y="209"/>
                  </a:lnTo>
                  <a:lnTo>
                    <a:pt x="449" y="189"/>
                  </a:lnTo>
                  <a:lnTo>
                    <a:pt x="446" y="170"/>
                  </a:lnTo>
                  <a:lnTo>
                    <a:pt x="441" y="150"/>
                  </a:lnTo>
                  <a:lnTo>
                    <a:pt x="436" y="132"/>
                  </a:lnTo>
                  <a:lnTo>
                    <a:pt x="428" y="114"/>
                  </a:lnTo>
                  <a:lnTo>
                    <a:pt x="419" y="97"/>
                  </a:lnTo>
                  <a:lnTo>
                    <a:pt x="408" y="81"/>
                  </a:lnTo>
                  <a:lnTo>
                    <a:pt x="396" y="66"/>
                  </a:lnTo>
                  <a:lnTo>
                    <a:pt x="382" y="52"/>
                  </a:lnTo>
                  <a:lnTo>
                    <a:pt x="365" y="38"/>
                  </a:lnTo>
                  <a:lnTo>
                    <a:pt x="348" y="28"/>
                  </a:lnTo>
                  <a:lnTo>
                    <a:pt x="329" y="18"/>
                  </a:lnTo>
                  <a:lnTo>
                    <a:pt x="307" y="10"/>
                  </a:lnTo>
                  <a:lnTo>
                    <a:pt x="284" y="5"/>
                  </a:lnTo>
                  <a:lnTo>
                    <a:pt x="259" y="2"/>
                  </a:lnTo>
                  <a:lnTo>
                    <a:pt x="232" y="0"/>
                  </a:lnTo>
                  <a:lnTo>
                    <a:pt x="206" y="2"/>
                  </a:lnTo>
                  <a:lnTo>
                    <a:pt x="181" y="4"/>
                  </a:lnTo>
                  <a:lnTo>
                    <a:pt x="158" y="9"/>
                  </a:lnTo>
                  <a:lnTo>
                    <a:pt x="135" y="15"/>
                  </a:lnTo>
                  <a:lnTo>
                    <a:pt x="125" y="19"/>
                  </a:lnTo>
                  <a:lnTo>
                    <a:pt x="115" y="23"/>
                  </a:lnTo>
                  <a:lnTo>
                    <a:pt x="105" y="28"/>
                  </a:lnTo>
                  <a:lnTo>
                    <a:pt x="96" y="33"/>
                  </a:lnTo>
                  <a:lnTo>
                    <a:pt x="87" y="38"/>
                  </a:lnTo>
                  <a:lnTo>
                    <a:pt x="78" y="45"/>
                  </a:lnTo>
                  <a:lnTo>
                    <a:pt x="70" y="52"/>
                  </a:lnTo>
                  <a:lnTo>
                    <a:pt x="63" y="58"/>
                  </a:lnTo>
                  <a:lnTo>
                    <a:pt x="55" y="66"/>
                  </a:lnTo>
                  <a:lnTo>
                    <a:pt x="48" y="73"/>
                  </a:lnTo>
                  <a:lnTo>
                    <a:pt x="41" y="81"/>
                  </a:lnTo>
                  <a:lnTo>
                    <a:pt x="36" y="90"/>
                  </a:lnTo>
                  <a:lnTo>
                    <a:pt x="30" y="98"/>
                  </a:lnTo>
                  <a:lnTo>
                    <a:pt x="25" y="108"/>
                  </a:lnTo>
                  <a:lnTo>
                    <a:pt x="21" y="117"/>
                  </a:lnTo>
                  <a:lnTo>
                    <a:pt x="16" y="127"/>
                  </a:lnTo>
                  <a:lnTo>
                    <a:pt x="12" y="137"/>
                  </a:lnTo>
                  <a:lnTo>
                    <a:pt x="9" y="148"/>
                  </a:lnTo>
                  <a:lnTo>
                    <a:pt x="6" y="159"/>
                  </a:lnTo>
                  <a:lnTo>
                    <a:pt x="3" y="171"/>
                  </a:lnTo>
                  <a:lnTo>
                    <a:pt x="2" y="183"/>
                  </a:lnTo>
                  <a:lnTo>
                    <a:pt x="1" y="195"/>
                  </a:lnTo>
                  <a:lnTo>
                    <a:pt x="0" y="208"/>
                  </a:lnTo>
                  <a:lnTo>
                    <a:pt x="0" y="22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6" name="Group 185"/>
          <p:cNvGrpSpPr/>
          <p:nvPr/>
        </p:nvGrpSpPr>
        <p:grpSpPr>
          <a:xfrm>
            <a:off x="9549745" y="4056128"/>
            <a:ext cx="445830" cy="466917"/>
            <a:chOff x="7829551" y="6065838"/>
            <a:chExt cx="704850" cy="738188"/>
          </a:xfrm>
        </p:grpSpPr>
        <p:sp>
          <p:nvSpPr>
            <p:cNvPr id="51" name="Freeform 48"/>
            <p:cNvSpPr>
              <a:spLocks noEditPoints="1"/>
            </p:cNvSpPr>
            <p:nvPr/>
          </p:nvSpPr>
          <p:spPr bwMode="auto">
            <a:xfrm>
              <a:off x="7829551" y="6065838"/>
              <a:ext cx="704850" cy="738188"/>
            </a:xfrm>
            <a:custGeom>
              <a:avLst/>
              <a:gdLst>
                <a:gd name="T0" fmla="*/ 1440 w 1774"/>
                <a:gd name="T1" fmla="*/ 133 h 1861"/>
                <a:gd name="T2" fmla="*/ 1617 w 1774"/>
                <a:gd name="T3" fmla="*/ 283 h 1861"/>
                <a:gd name="T4" fmla="*/ 1688 w 1774"/>
                <a:gd name="T5" fmla="*/ 502 h 1861"/>
                <a:gd name="T6" fmla="*/ 1576 w 1774"/>
                <a:gd name="T7" fmla="*/ 755 h 1861"/>
                <a:gd name="T8" fmla="*/ 1404 w 1774"/>
                <a:gd name="T9" fmla="*/ 884 h 1861"/>
                <a:gd name="T10" fmla="*/ 1263 w 1774"/>
                <a:gd name="T11" fmla="*/ 915 h 1861"/>
                <a:gd name="T12" fmla="*/ 1093 w 1774"/>
                <a:gd name="T13" fmla="*/ 882 h 1861"/>
                <a:gd name="T14" fmla="*/ 1009 w 1774"/>
                <a:gd name="T15" fmla="*/ 958 h 1861"/>
                <a:gd name="T16" fmla="*/ 338 w 1774"/>
                <a:gd name="T17" fmla="*/ 1708 h 1861"/>
                <a:gd name="T18" fmla="*/ 230 w 1774"/>
                <a:gd name="T19" fmla="*/ 1770 h 1861"/>
                <a:gd name="T20" fmla="*/ 147 w 1774"/>
                <a:gd name="T21" fmla="*/ 1770 h 1861"/>
                <a:gd name="T22" fmla="*/ 99 w 1774"/>
                <a:gd name="T23" fmla="*/ 1732 h 1861"/>
                <a:gd name="T24" fmla="*/ 87 w 1774"/>
                <a:gd name="T25" fmla="*/ 1636 h 1861"/>
                <a:gd name="T26" fmla="*/ 178 w 1774"/>
                <a:gd name="T27" fmla="*/ 1595 h 1861"/>
                <a:gd name="T28" fmla="*/ 246 w 1774"/>
                <a:gd name="T29" fmla="*/ 1599 h 1861"/>
                <a:gd name="T30" fmla="*/ 285 w 1774"/>
                <a:gd name="T31" fmla="*/ 1508 h 1861"/>
                <a:gd name="T32" fmla="*/ 496 w 1774"/>
                <a:gd name="T33" fmla="*/ 1294 h 1861"/>
                <a:gd name="T34" fmla="*/ 506 w 1774"/>
                <a:gd name="T35" fmla="*/ 1122 h 1861"/>
                <a:gd name="T36" fmla="*/ 633 w 1774"/>
                <a:gd name="T37" fmla="*/ 1097 h 1861"/>
                <a:gd name="T38" fmla="*/ 693 w 1774"/>
                <a:gd name="T39" fmla="*/ 1066 h 1861"/>
                <a:gd name="T40" fmla="*/ 709 w 1774"/>
                <a:gd name="T41" fmla="*/ 982 h 1861"/>
                <a:gd name="T42" fmla="*/ 819 w 1774"/>
                <a:gd name="T43" fmla="*/ 797 h 1861"/>
                <a:gd name="T44" fmla="*/ 880 w 1774"/>
                <a:gd name="T45" fmla="*/ 703 h 1861"/>
                <a:gd name="T46" fmla="*/ 845 w 1774"/>
                <a:gd name="T47" fmla="*/ 576 h 1861"/>
                <a:gd name="T48" fmla="*/ 839 w 1774"/>
                <a:gd name="T49" fmla="*/ 449 h 1861"/>
                <a:gd name="T50" fmla="*/ 889 w 1774"/>
                <a:gd name="T51" fmla="*/ 298 h 1861"/>
                <a:gd name="T52" fmla="*/ 1022 w 1774"/>
                <a:gd name="T53" fmla="*/ 159 h 1861"/>
                <a:gd name="T54" fmla="*/ 1232 w 1774"/>
                <a:gd name="T55" fmla="*/ 87 h 1861"/>
                <a:gd name="T56" fmla="*/ 688 w 1774"/>
                <a:gd name="T57" fmla="*/ 799 h 1861"/>
                <a:gd name="T58" fmla="*/ 616 w 1774"/>
                <a:gd name="T59" fmla="*/ 889 h 1861"/>
                <a:gd name="T60" fmla="*/ 620 w 1774"/>
                <a:gd name="T61" fmla="*/ 996 h 1861"/>
                <a:gd name="T62" fmla="*/ 535 w 1774"/>
                <a:gd name="T63" fmla="*/ 1022 h 1861"/>
                <a:gd name="T64" fmla="*/ 441 w 1774"/>
                <a:gd name="T65" fmla="*/ 1059 h 1861"/>
                <a:gd name="T66" fmla="*/ 405 w 1774"/>
                <a:gd name="T67" fmla="*/ 1138 h 1861"/>
                <a:gd name="T68" fmla="*/ 336 w 1774"/>
                <a:gd name="T69" fmla="*/ 1264 h 1861"/>
                <a:gd name="T70" fmla="*/ 247 w 1774"/>
                <a:gd name="T71" fmla="*/ 1288 h 1861"/>
                <a:gd name="T72" fmla="*/ 218 w 1774"/>
                <a:gd name="T73" fmla="*/ 1344 h 1861"/>
                <a:gd name="T74" fmla="*/ 152 w 1774"/>
                <a:gd name="T75" fmla="*/ 1480 h 1861"/>
                <a:gd name="T76" fmla="*/ 62 w 1774"/>
                <a:gd name="T77" fmla="*/ 1486 h 1861"/>
                <a:gd name="T78" fmla="*/ 6 w 1774"/>
                <a:gd name="T79" fmla="*/ 1593 h 1861"/>
                <a:gd name="T80" fmla="*/ 12 w 1774"/>
                <a:gd name="T81" fmla="*/ 1738 h 1861"/>
                <a:gd name="T82" fmla="*/ 89 w 1774"/>
                <a:gd name="T83" fmla="*/ 1844 h 1861"/>
                <a:gd name="T84" fmla="*/ 252 w 1774"/>
                <a:gd name="T85" fmla="*/ 1853 h 1861"/>
                <a:gd name="T86" fmla="*/ 404 w 1774"/>
                <a:gd name="T87" fmla="*/ 1766 h 1861"/>
                <a:gd name="T88" fmla="*/ 537 w 1774"/>
                <a:gd name="T89" fmla="*/ 1613 h 1861"/>
                <a:gd name="T90" fmla="*/ 1073 w 1774"/>
                <a:gd name="T91" fmla="*/ 1016 h 1861"/>
                <a:gd name="T92" fmla="*/ 1161 w 1774"/>
                <a:gd name="T93" fmla="*/ 994 h 1861"/>
                <a:gd name="T94" fmla="*/ 1324 w 1774"/>
                <a:gd name="T95" fmla="*/ 996 h 1861"/>
                <a:gd name="T96" fmla="*/ 1513 w 1774"/>
                <a:gd name="T97" fmla="*/ 919 h 1861"/>
                <a:gd name="T98" fmla="*/ 1692 w 1774"/>
                <a:gd name="T99" fmla="*/ 747 h 1861"/>
                <a:gd name="T100" fmla="*/ 1771 w 1774"/>
                <a:gd name="T101" fmla="*/ 455 h 1861"/>
                <a:gd name="T102" fmla="*/ 1661 w 1774"/>
                <a:gd name="T103" fmla="*/ 198 h 1861"/>
                <a:gd name="T104" fmla="*/ 1431 w 1774"/>
                <a:gd name="T105" fmla="*/ 32 h 1861"/>
                <a:gd name="T106" fmla="*/ 1209 w 1774"/>
                <a:gd name="T107" fmla="*/ 2 h 1861"/>
                <a:gd name="T108" fmla="*/ 985 w 1774"/>
                <a:gd name="T109" fmla="*/ 79 h 1861"/>
                <a:gd name="T110" fmla="*/ 827 w 1774"/>
                <a:gd name="T111" fmla="*/ 232 h 1861"/>
                <a:gd name="T112" fmla="*/ 752 w 1774"/>
                <a:gd name="T113" fmla="*/ 471 h 1861"/>
                <a:gd name="T114" fmla="*/ 766 w 1774"/>
                <a:gd name="T115" fmla="*/ 619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74" h="1861">
                  <a:moveTo>
                    <a:pt x="1260" y="86"/>
                  </a:moveTo>
                  <a:lnTo>
                    <a:pt x="1284" y="87"/>
                  </a:lnTo>
                  <a:lnTo>
                    <a:pt x="1311" y="90"/>
                  </a:lnTo>
                  <a:lnTo>
                    <a:pt x="1337" y="94"/>
                  </a:lnTo>
                  <a:lnTo>
                    <a:pt x="1363" y="102"/>
                  </a:lnTo>
                  <a:lnTo>
                    <a:pt x="1389" y="110"/>
                  </a:lnTo>
                  <a:lnTo>
                    <a:pt x="1415" y="121"/>
                  </a:lnTo>
                  <a:lnTo>
                    <a:pt x="1440" y="133"/>
                  </a:lnTo>
                  <a:lnTo>
                    <a:pt x="1466" y="147"/>
                  </a:lnTo>
                  <a:lnTo>
                    <a:pt x="1489" y="163"/>
                  </a:lnTo>
                  <a:lnTo>
                    <a:pt x="1513" y="179"/>
                  </a:lnTo>
                  <a:lnTo>
                    <a:pt x="1537" y="197"/>
                  </a:lnTo>
                  <a:lnTo>
                    <a:pt x="1559" y="217"/>
                  </a:lnTo>
                  <a:lnTo>
                    <a:pt x="1579" y="239"/>
                  </a:lnTo>
                  <a:lnTo>
                    <a:pt x="1599" y="260"/>
                  </a:lnTo>
                  <a:lnTo>
                    <a:pt x="1617" y="283"/>
                  </a:lnTo>
                  <a:lnTo>
                    <a:pt x="1634" y="308"/>
                  </a:lnTo>
                  <a:lnTo>
                    <a:pt x="1648" y="333"/>
                  </a:lnTo>
                  <a:lnTo>
                    <a:pt x="1661" y="359"/>
                  </a:lnTo>
                  <a:lnTo>
                    <a:pt x="1671" y="386"/>
                  </a:lnTo>
                  <a:lnTo>
                    <a:pt x="1679" y="414"/>
                  </a:lnTo>
                  <a:lnTo>
                    <a:pt x="1685" y="443"/>
                  </a:lnTo>
                  <a:lnTo>
                    <a:pt x="1688" y="472"/>
                  </a:lnTo>
                  <a:lnTo>
                    <a:pt x="1688" y="502"/>
                  </a:lnTo>
                  <a:lnTo>
                    <a:pt x="1686" y="533"/>
                  </a:lnTo>
                  <a:lnTo>
                    <a:pt x="1680" y="564"/>
                  </a:lnTo>
                  <a:lnTo>
                    <a:pt x="1672" y="595"/>
                  </a:lnTo>
                  <a:lnTo>
                    <a:pt x="1660" y="626"/>
                  </a:lnTo>
                  <a:lnTo>
                    <a:pt x="1645" y="659"/>
                  </a:lnTo>
                  <a:lnTo>
                    <a:pt x="1625" y="690"/>
                  </a:lnTo>
                  <a:lnTo>
                    <a:pt x="1602" y="723"/>
                  </a:lnTo>
                  <a:lnTo>
                    <a:pt x="1576" y="755"/>
                  </a:lnTo>
                  <a:lnTo>
                    <a:pt x="1545" y="787"/>
                  </a:lnTo>
                  <a:lnTo>
                    <a:pt x="1524" y="806"/>
                  </a:lnTo>
                  <a:lnTo>
                    <a:pt x="1504" y="824"/>
                  </a:lnTo>
                  <a:lnTo>
                    <a:pt x="1483" y="839"/>
                  </a:lnTo>
                  <a:lnTo>
                    <a:pt x="1463" y="853"/>
                  </a:lnTo>
                  <a:lnTo>
                    <a:pt x="1443" y="865"/>
                  </a:lnTo>
                  <a:lnTo>
                    <a:pt x="1423" y="876"/>
                  </a:lnTo>
                  <a:lnTo>
                    <a:pt x="1404" y="884"/>
                  </a:lnTo>
                  <a:lnTo>
                    <a:pt x="1385" y="892"/>
                  </a:lnTo>
                  <a:lnTo>
                    <a:pt x="1366" y="899"/>
                  </a:lnTo>
                  <a:lnTo>
                    <a:pt x="1347" y="904"/>
                  </a:lnTo>
                  <a:lnTo>
                    <a:pt x="1330" y="908"/>
                  </a:lnTo>
                  <a:lnTo>
                    <a:pt x="1313" y="912"/>
                  </a:lnTo>
                  <a:lnTo>
                    <a:pt x="1295" y="914"/>
                  </a:lnTo>
                  <a:lnTo>
                    <a:pt x="1279" y="915"/>
                  </a:lnTo>
                  <a:lnTo>
                    <a:pt x="1263" y="915"/>
                  </a:lnTo>
                  <a:lnTo>
                    <a:pt x="1248" y="915"/>
                  </a:lnTo>
                  <a:lnTo>
                    <a:pt x="1218" y="913"/>
                  </a:lnTo>
                  <a:lnTo>
                    <a:pt x="1192" y="908"/>
                  </a:lnTo>
                  <a:lnTo>
                    <a:pt x="1168" y="903"/>
                  </a:lnTo>
                  <a:lnTo>
                    <a:pt x="1148" y="897"/>
                  </a:lnTo>
                  <a:lnTo>
                    <a:pt x="1116" y="887"/>
                  </a:lnTo>
                  <a:lnTo>
                    <a:pt x="1101" y="881"/>
                  </a:lnTo>
                  <a:lnTo>
                    <a:pt x="1093" y="882"/>
                  </a:lnTo>
                  <a:lnTo>
                    <a:pt x="1085" y="884"/>
                  </a:lnTo>
                  <a:lnTo>
                    <a:pt x="1076" y="889"/>
                  </a:lnTo>
                  <a:lnTo>
                    <a:pt x="1069" y="894"/>
                  </a:lnTo>
                  <a:lnTo>
                    <a:pt x="1060" y="901"/>
                  </a:lnTo>
                  <a:lnTo>
                    <a:pt x="1052" y="907"/>
                  </a:lnTo>
                  <a:lnTo>
                    <a:pt x="1045" y="915"/>
                  </a:lnTo>
                  <a:lnTo>
                    <a:pt x="1037" y="924"/>
                  </a:lnTo>
                  <a:lnTo>
                    <a:pt x="1009" y="958"/>
                  </a:lnTo>
                  <a:lnTo>
                    <a:pt x="987" y="989"/>
                  </a:lnTo>
                  <a:lnTo>
                    <a:pt x="455" y="1570"/>
                  </a:lnTo>
                  <a:lnTo>
                    <a:pt x="424" y="1606"/>
                  </a:lnTo>
                  <a:lnTo>
                    <a:pt x="395" y="1642"/>
                  </a:lnTo>
                  <a:lnTo>
                    <a:pt x="381" y="1659"/>
                  </a:lnTo>
                  <a:lnTo>
                    <a:pt x="367" y="1677"/>
                  </a:lnTo>
                  <a:lnTo>
                    <a:pt x="353" y="1693"/>
                  </a:lnTo>
                  <a:lnTo>
                    <a:pt x="338" y="1708"/>
                  </a:lnTo>
                  <a:lnTo>
                    <a:pt x="323" y="1722"/>
                  </a:lnTo>
                  <a:lnTo>
                    <a:pt x="306" y="1735"/>
                  </a:lnTo>
                  <a:lnTo>
                    <a:pt x="290" y="1747"/>
                  </a:lnTo>
                  <a:lnTo>
                    <a:pt x="272" y="1757"/>
                  </a:lnTo>
                  <a:lnTo>
                    <a:pt x="262" y="1760"/>
                  </a:lnTo>
                  <a:lnTo>
                    <a:pt x="252" y="1765"/>
                  </a:lnTo>
                  <a:lnTo>
                    <a:pt x="241" y="1768"/>
                  </a:lnTo>
                  <a:lnTo>
                    <a:pt x="230" y="1770"/>
                  </a:lnTo>
                  <a:lnTo>
                    <a:pt x="220" y="1772"/>
                  </a:lnTo>
                  <a:lnTo>
                    <a:pt x="208" y="1775"/>
                  </a:lnTo>
                  <a:lnTo>
                    <a:pt x="196" y="1776"/>
                  </a:lnTo>
                  <a:lnTo>
                    <a:pt x="183" y="1776"/>
                  </a:lnTo>
                  <a:lnTo>
                    <a:pt x="173" y="1776"/>
                  </a:lnTo>
                  <a:lnTo>
                    <a:pt x="164" y="1775"/>
                  </a:lnTo>
                  <a:lnTo>
                    <a:pt x="154" y="1772"/>
                  </a:lnTo>
                  <a:lnTo>
                    <a:pt x="147" y="1770"/>
                  </a:lnTo>
                  <a:lnTo>
                    <a:pt x="139" y="1767"/>
                  </a:lnTo>
                  <a:lnTo>
                    <a:pt x="132" y="1764"/>
                  </a:lnTo>
                  <a:lnTo>
                    <a:pt x="125" y="1759"/>
                  </a:lnTo>
                  <a:lnTo>
                    <a:pt x="119" y="1755"/>
                  </a:lnTo>
                  <a:lnTo>
                    <a:pt x="113" y="1750"/>
                  </a:lnTo>
                  <a:lnTo>
                    <a:pt x="108" y="1744"/>
                  </a:lnTo>
                  <a:lnTo>
                    <a:pt x="103" y="1739"/>
                  </a:lnTo>
                  <a:lnTo>
                    <a:pt x="99" y="1732"/>
                  </a:lnTo>
                  <a:lnTo>
                    <a:pt x="96" y="1726"/>
                  </a:lnTo>
                  <a:lnTo>
                    <a:pt x="93" y="1718"/>
                  </a:lnTo>
                  <a:lnTo>
                    <a:pt x="90" y="1712"/>
                  </a:lnTo>
                  <a:lnTo>
                    <a:pt x="88" y="1704"/>
                  </a:lnTo>
                  <a:lnTo>
                    <a:pt x="85" y="1688"/>
                  </a:lnTo>
                  <a:lnTo>
                    <a:pt x="84" y="1670"/>
                  </a:lnTo>
                  <a:lnTo>
                    <a:pt x="85" y="1653"/>
                  </a:lnTo>
                  <a:lnTo>
                    <a:pt x="87" y="1636"/>
                  </a:lnTo>
                  <a:lnTo>
                    <a:pt x="90" y="1618"/>
                  </a:lnTo>
                  <a:lnTo>
                    <a:pt x="96" y="1601"/>
                  </a:lnTo>
                  <a:lnTo>
                    <a:pt x="102" y="1584"/>
                  </a:lnTo>
                  <a:lnTo>
                    <a:pt x="110" y="1567"/>
                  </a:lnTo>
                  <a:lnTo>
                    <a:pt x="128" y="1573"/>
                  </a:lnTo>
                  <a:lnTo>
                    <a:pt x="146" y="1580"/>
                  </a:lnTo>
                  <a:lnTo>
                    <a:pt x="162" y="1588"/>
                  </a:lnTo>
                  <a:lnTo>
                    <a:pt x="178" y="1595"/>
                  </a:lnTo>
                  <a:lnTo>
                    <a:pt x="193" y="1602"/>
                  </a:lnTo>
                  <a:lnTo>
                    <a:pt x="208" y="1606"/>
                  </a:lnTo>
                  <a:lnTo>
                    <a:pt x="214" y="1607"/>
                  </a:lnTo>
                  <a:lnTo>
                    <a:pt x="221" y="1607"/>
                  </a:lnTo>
                  <a:lnTo>
                    <a:pt x="227" y="1607"/>
                  </a:lnTo>
                  <a:lnTo>
                    <a:pt x="234" y="1605"/>
                  </a:lnTo>
                  <a:lnTo>
                    <a:pt x="239" y="1603"/>
                  </a:lnTo>
                  <a:lnTo>
                    <a:pt x="246" y="1599"/>
                  </a:lnTo>
                  <a:lnTo>
                    <a:pt x="251" y="1593"/>
                  </a:lnTo>
                  <a:lnTo>
                    <a:pt x="256" y="1587"/>
                  </a:lnTo>
                  <a:lnTo>
                    <a:pt x="262" y="1578"/>
                  </a:lnTo>
                  <a:lnTo>
                    <a:pt x="266" y="1567"/>
                  </a:lnTo>
                  <a:lnTo>
                    <a:pt x="272" y="1555"/>
                  </a:lnTo>
                  <a:lnTo>
                    <a:pt x="276" y="1542"/>
                  </a:lnTo>
                  <a:lnTo>
                    <a:pt x="280" y="1526"/>
                  </a:lnTo>
                  <a:lnTo>
                    <a:pt x="285" y="1508"/>
                  </a:lnTo>
                  <a:lnTo>
                    <a:pt x="289" y="1487"/>
                  </a:lnTo>
                  <a:lnTo>
                    <a:pt x="292" y="1464"/>
                  </a:lnTo>
                  <a:lnTo>
                    <a:pt x="300" y="1411"/>
                  </a:lnTo>
                  <a:lnTo>
                    <a:pt x="305" y="1347"/>
                  </a:lnTo>
                  <a:lnTo>
                    <a:pt x="465" y="1347"/>
                  </a:lnTo>
                  <a:lnTo>
                    <a:pt x="481" y="1322"/>
                  </a:lnTo>
                  <a:lnTo>
                    <a:pt x="493" y="1302"/>
                  </a:lnTo>
                  <a:lnTo>
                    <a:pt x="496" y="1294"/>
                  </a:lnTo>
                  <a:lnTo>
                    <a:pt x="499" y="1285"/>
                  </a:lnTo>
                  <a:lnTo>
                    <a:pt x="500" y="1277"/>
                  </a:lnTo>
                  <a:lnTo>
                    <a:pt x="501" y="1268"/>
                  </a:lnTo>
                  <a:lnTo>
                    <a:pt x="500" y="1247"/>
                  </a:lnTo>
                  <a:lnTo>
                    <a:pt x="497" y="1219"/>
                  </a:lnTo>
                  <a:lnTo>
                    <a:pt x="493" y="1180"/>
                  </a:lnTo>
                  <a:lnTo>
                    <a:pt x="486" y="1127"/>
                  </a:lnTo>
                  <a:lnTo>
                    <a:pt x="506" y="1122"/>
                  </a:lnTo>
                  <a:lnTo>
                    <a:pt x="517" y="1119"/>
                  </a:lnTo>
                  <a:lnTo>
                    <a:pt x="528" y="1115"/>
                  </a:lnTo>
                  <a:lnTo>
                    <a:pt x="546" y="1110"/>
                  </a:lnTo>
                  <a:lnTo>
                    <a:pt x="567" y="1106"/>
                  </a:lnTo>
                  <a:lnTo>
                    <a:pt x="583" y="1104"/>
                  </a:lnTo>
                  <a:lnTo>
                    <a:pt x="600" y="1102"/>
                  </a:lnTo>
                  <a:lnTo>
                    <a:pt x="621" y="1099"/>
                  </a:lnTo>
                  <a:lnTo>
                    <a:pt x="633" y="1097"/>
                  </a:lnTo>
                  <a:lnTo>
                    <a:pt x="644" y="1094"/>
                  </a:lnTo>
                  <a:lnTo>
                    <a:pt x="652" y="1091"/>
                  </a:lnTo>
                  <a:lnTo>
                    <a:pt x="661" y="1087"/>
                  </a:lnTo>
                  <a:lnTo>
                    <a:pt x="670" y="1084"/>
                  </a:lnTo>
                  <a:lnTo>
                    <a:pt x="676" y="1080"/>
                  </a:lnTo>
                  <a:lnTo>
                    <a:pt x="683" y="1075"/>
                  </a:lnTo>
                  <a:lnTo>
                    <a:pt x="688" y="1071"/>
                  </a:lnTo>
                  <a:lnTo>
                    <a:pt x="693" y="1066"/>
                  </a:lnTo>
                  <a:lnTo>
                    <a:pt x="697" y="1060"/>
                  </a:lnTo>
                  <a:lnTo>
                    <a:pt x="701" y="1055"/>
                  </a:lnTo>
                  <a:lnTo>
                    <a:pt x="703" y="1049"/>
                  </a:lnTo>
                  <a:lnTo>
                    <a:pt x="708" y="1038"/>
                  </a:lnTo>
                  <a:lnTo>
                    <a:pt x="710" y="1024"/>
                  </a:lnTo>
                  <a:lnTo>
                    <a:pt x="711" y="1010"/>
                  </a:lnTo>
                  <a:lnTo>
                    <a:pt x="710" y="996"/>
                  </a:lnTo>
                  <a:lnTo>
                    <a:pt x="709" y="982"/>
                  </a:lnTo>
                  <a:lnTo>
                    <a:pt x="706" y="967"/>
                  </a:lnTo>
                  <a:lnTo>
                    <a:pt x="701" y="937"/>
                  </a:lnTo>
                  <a:lnTo>
                    <a:pt x="697" y="906"/>
                  </a:lnTo>
                  <a:lnTo>
                    <a:pt x="716" y="892"/>
                  </a:lnTo>
                  <a:lnTo>
                    <a:pt x="742" y="870"/>
                  </a:lnTo>
                  <a:lnTo>
                    <a:pt x="773" y="842"/>
                  </a:lnTo>
                  <a:lnTo>
                    <a:pt x="804" y="812"/>
                  </a:lnTo>
                  <a:lnTo>
                    <a:pt x="819" y="797"/>
                  </a:lnTo>
                  <a:lnTo>
                    <a:pt x="833" y="780"/>
                  </a:lnTo>
                  <a:lnTo>
                    <a:pt x="846" y="764"/>
                  </a:lnTo>
                  <a:lnTo>
                    <a:pt x="857" y="749"/>
                  </a:lnTo>
                  <a:lnTo>
                    <a:pt x="867" y="735"/>
                  </a:lnTo>
                  <a:lnTo>
                    <a:pt x="875" y="721"/>
                  </a:lnTo>
                  <a:lnTo>
                    <a:pt x="877" y="715"/>
                  </a:lnTo>
                  <a:lnTo>
                    <a:pt x="879" y="709"/>
                  </a:lnTo>
                  <a:lnTo>
                    <a:pt x="880" y="703"/>
                  </a:lnTo>
                  <a:lnTo>
                    <a:pt x="881" y="698"/>
                  </a:lnTo>
                  <a:lnTo>
                    <a:pt x="879" y="686"/>
                  </a:lnTo>
                  <a:lnTo>
                    <a:pt x="876" y="672"/>
                  </a:lnTo>
                  <a:lnTo>
                    <a:pt x="871" y="655"/>
                  </a:lnTo>
                  <a:lnTo>
                    <a:pt x="865" y="638"/>
                  </a:lnTo>
                  <a:lnTo>
                    <a:pt x="858" y="620"/>
                  </a:lnTo>
                  <a:lnTo>
                    <a:pt x="852" y="599"/>
                  </a:lnTo>
                  <a:lnTo>
                    <a:pt x="845" y="576"/>
                  </a:lnTo>
                  <a:lnTo>
                    <a:pt x="841" y="551"/>
                  </a:lnTo>
                  <a:lnTo>
                    <a:pt x="839" y="538"/>
                  </a:lnTo>
                  <a:lnTo>
                    <a:pt x="837" y="524"/>
                  </a:lnTo>
                  <a:lnTo>
                    <a:pt x="837" y="511"/>
                  </a:lnTo>
                  <a:lnTo>
                    <a:pt x="836" y="496"/>
                  </a:lnTo>
                  <a:lnTo>
                    <a:pt x="836" y="481"/>
                  </a:lnTo>
                  <a:lnTo>
                    <a:pt x="837" y="465"/>
                  </a:lnTo>
                  <a:lnTo>
                    <a:pt x="839" y="449"/>
                  </a:lnTo>
                  <a:lnTo>
                    <a:pt x="841" y="432"/>
                  </a:lnTo>
                  <a:lnTo>
                    <a:pt x="845" y="414"/>
                  </a:lnTo>
                  <a:lnTo>
                    <a:pt x="850" y="397"/>
                  </a:lnTo>
                  <a:lnTo>
                    <a:pt x="855" y="379"/>
                  </a:lnTo>
                  <a:lnTo>
                    <a:pt x="862" y="359"/>
                  </a:lnTo>
                  <a:lnTo>
                    <a:pt x="869" y="340"/>
                  </a:lnTo>
                  <a:lnTo>
                    <a:pt x="879" y="320"/>
                  </a:lnTo>
                  <a:lnTo>
                    <a:pt x="889" y="298"/>
                  </a:lnTo>
                  <a:lnTo>
                    <a:pt x="901" y="278"/>
                  </a:lnTo>
                  <a:lnTo>
                    <a:pt x="913" y="259"/>
                  </a:lnTo>
                  <a:lnTo>
                    <a:pt x="927" y="241"/>
                  </a:lnTo>
                  <a:lnTo>
                    <a:pt x="942" y="223"/>
                  </a:lnTo>
                  <a:lnTo>
                    <a:pt x="959" y="206"/>
                  </a:lnTo>
                  <a:lnTo>
                    <a:pt x="979" y="190"/>
                  </a:lnTo>
                  <a:lnTo>
                    <a:pt x="1000" y="175"/>
                  </a:lnTo>
                  <a:lnTo>
                    <a:pt x="1022" y="159"/>
                  </a:lnTo>
                  <a:lnTo>
                    <a:pt x="1046" y="145"/>
                  </a:lnTo>
                  <a:lnTo>
                    <a:pt x="1071" y="132"/>
                  </a:lnTo>
                  <a:lnTo>
                    <a:pt x="1096" y="120"/>
                  </a:lnTo>
                  <a:lnTo>
                    <a:pt x="1123" y="110"/>
                  </a:lnTo>
                  <a:lnTo>
                    <a:pt x="1150" y="102"/>
                  </a:lnTo>
                  <a:lnTo>
                    <a:pt x="1177" y="95"/>
                  </a:lnTo>
                  <a:lnTo>
                    <a:pt x="1204" y="90"/>
                  </a:lnTo>
                  <a:lnTo>
                    <a:pt x="1232" y="87"/>
                  </a:lnTo>
                  <a:lnTo>
                    <a:pt x="1260" y="86"/>
                  </a:lnTo>
                  <a:close/>
                  <a:moveTo>
                    <a:pt x="795" y="698"/>
                  </a:moveTo>
                  <a:lnTo>
                    <a:pt x="780" y="709"/>
                  </a:lnTo>
                  <a:lnTo>
                    <a:pt x="766" y="721"/>
                  </a:lnTo>
                  <a:lnTo>
                    <a:pt x="753" y="732"/>
                  </a:lnTo>
                  <a:lnTo>
                    <a:pt x="740" y="746"/>
                  </a:lnTo>
                  <a:lnTo>
                    <a:pt x="714" y="772"/>
                  </a:lnTo>
                  <a:lnTo>
                    <a:pt x="688" y="799"/>
                  </a:lnTo>
                  <a:lnTo>
                    <a:pt x="672" y="814"/>
                  </a:lnTo>
                  <a:lnTo>
                    <a:pt x="657" y="828"/>
                  </a:lnTo>
                  <a:lnTo>
                    <a:pt x="642" y="841"/>
                  </a:lnTo>
                  <a:lnTo>
                    <a:pt x="632" y="855"/>
                  </a:lnTo>
                  <a:lnTo>
                    <a:pt x="626" y="862"/>
                  </a:lnTo>
                  <a:lnTo>
                    <a:pt x="622" y="870"/>
                  </a:lnTo>
                  <a:lnTo>
                    <a:pt x="619" y="879"/>
                  </a:lnTo>
                  <a:lnTo>
                    <a:pt x="616" y="889"/>
                  </a:lnTo>
                  <a:lnTo>
                    <a:pt x="615" y="899"/>
                  </a:lnTo>
                  <a:lnTo>
                    <a:pt x="614" y="911"/>
                  </a:lnTo>
                  <a:lnTo>
                    <a:pt x="615" y="924"/>
                  </a:lnTo>
                  <a:lnTo>
                    <a:pt x="616" y="938"/>
                  </a:lnTo>
                  <a:lnTo>
                    <a:pt x="620" y="957"/>
                  </a:lnTo>
                  <a:lnTo>
                    <a:pt x="621" y="973"/>
                  </a:lnTo>
                  <a:lnTo>
                    <a:pt x="621" y="986"/>
                  </a:lnTo>
                  <a:lnTo>
                    <a:pt x="620" y="996"/>
                  </a:lnTo>
                  <a:lnTo>
                    <a:pt x="616" y="1004"/>
                  </a:lnTo>
                  <a:lnTo>
                    <a:pt x="613" y="1009"/>
                  </a:lnTo>
                  <a:lnTo>
                    <a:pt x="608" y="1014"/>
                  </a:lnTo>
                  <a:lnTo>
                    <a:pt x="601" y="1017"/>
                  </a:lnTo>
                  <a:lnTo>
                    <a:pt x="585" y="1019"/>
                  </a:lnTo>
                  <a:lnTo>
                    <a:pt x="562" y="1020"/>
                  </a:lnTo>
                  <a:lnTo>
                    <a:pt x="549" y="1021"/>
                  </a:lnTo>
                  <a:lnTo>
                    <a:pt x="535" y="1022"/>
                  </a:lnTo>
                  <a:lnTo>
                    <a:pt x="519" y="1026"/>
                  </a:lnTo>
                  <a:lnTo>
                    <a:pt x="501" y="1029"/>
                  </a:lnTo>
                  <a:lnTo>
                    <a:pt x="490" y="1033"/>
                  </a:lnTo>
                  <a:lnTo>
                    <a:pt x="478" y="1038"/>
                  </a:lnTo>
                  <a:lnTo>
                    <a:pt x="467" y="1042"/>
                  </a:lnTo>
                  <a:lnTo>
                    <a:pt x="457" y="1047"/>
                  </a:lnTo>
                  <a:lnTo>
                    <a:pt x="448" y="1053"/>
                  </a:lnTo>
                  <a:lnTo>
                    <a:pt x="441" y="1059"/>
                  </a:lnTo>
                  <a:lnTo>
                    <a:pt x="434" y="1066"/>
                  </a:lnTo>
                  <a:lnTo>
                    <a:pt x="428" y="1073"/>
                  </a:lnTo>
                  <a:lnTo>
                    <a:pt x="423" y="1081"/>
                  </a:lnTo>
                  <a:lnTo>
                    <a:pt x="419" y="1089"/>
                  </a:lnTo>
                  <a:lnTo>
                    <a:pt x="415" y="1096"/>
                  </a:lnTo>
                  <a:lnTo>
                    <a:pt x="411" y="1104"/>
                  </a:lnTo>
                  <a:lnTo>
                    <a:pt x="407" y="1121"/>
                  </a:lnTo>
                  <a:lnTo>
                    <a:pt x="405" y="1138"/>
                  </a:lnTo>
                  <a:lnTo>
                    <a:pt x="404" y="1156"/>
                  </a:lnTo>
                  <a:lnTo>
                    <a:pt x="405" y="1173"/>
                  </a:lnTo>
                  <a:lnTo>
                    <a:pt x="406" y="1191"/>
                  </a:lnTo>
                  <a:lnTo>
                    <a:pt x="408" y="1207"/>
                  </a:lnTo>
                  <a:lnTo>
                    <a:pt x="414" y="1237"/>
                  </a:lnTo>
                  <a:lnTo>
                    <a:pt x="416" y="1261"/>
                  </a:lnTo>
                  <a:lnTo>
                    <a:pt x="372" y="1262"/>
                  </a:lnTo>
                  <a:lnTo>
                    <a:pt x="336" y="1264"/>
                  </a:lnTo>
                  <a:lnTo>
                    <a:pt x="319" y="1265"/>
                  </a:lnTo>
                  <a:lnTo>
                    <a:pt x="305" y="1268"/>
                  </a:lnTo>
                  <a:lnTo>
                    <a:pt x="292" y="1270"/>
                  </a:lnTo>
                  <a:lnTo>
                    <a:pt x="280" y="1272"/>
                  </a:lnTo>
                  <a:lnTo>
                    <a:pt x="270" y="1275"/>
                  </a:lnTo>
                  <a:lnTo>
                    <a:pt x="262" y="1280"/>
                  </a:lnTo>
                  <a:lnTo>
                    <a:pt x="253" y="1283"/>
                  </a:lnTo>
                  <a:lnTo>
                    <a:pt x="247" y="1288"/>
                  </a:lnTo>
                  <a:lnTo>
                    <a:pt x="240" y="1293"/>
                  </a:lnTo>
                  <a:lnTo>
                    <a:pt x="236" y="1299"/>
                  </a:lnTo>
                  <a:lnTo>
                    <a:pt x="231" y="1305"/>
                  </a:lnTo>
                  <a:lnTo>
                    <a:pt x="227" y="1311"/>
                  </a:lnTo>
                  <a:lnTo>
                    <a:pt x="224" y="1319"/>
                  </a:lnTo>
                  <a:lnTo>
                    <a:pt x="222" y="1326"/>
                  </a:lnTo>
                  <a:lnTo>
                    <a:pt x="220" y="1335"/>
                  </a:lnTo>
                  <a:lnTo>
                    <a:pt x="218" y="1344"/>
                  </a:lnTo>
                  <a:lnTo>
                    <a:pt x="215" y="1364"/>
                  </a:lnTo>
                  <a:lnTo>
                    <a:pt x="213" y="1387"/>
                  </a:lnTo>
                  <a:lnTo>
                    <a:pt x="211" y="1412"/>
                  </a:lnTo>
                  <a:lnTo>
                    <a:pt x="208" y="1440"/>
                  </a:lnTo>
                  <a:lnTo>
                    <a:pt x="202" y="1472"/>
                  </a:lnTo>
                  <a:lnTo>
                    <a:pt x="196" y="1506"/>
                  </a:lnTo>
                  <a:lnTo>
                    <a:pt x="171" y="1491"/>
                  </a:lnTo>
                  <a:lnTo>
                    <a:pt x="152" y="1480"/>
                  </a:lnTo>
                  <a:lnTo>
                    <a:pt x="144" y="1476"/>
                  </a:lnTo>
                  <a:lnTo>
                    <a:pt x="134" y="1473"/>
                  </a:lnTo>
                  <a:lnTo>
                    <a:pt x="123" y="1471"/>
                  </a:lnTo>
                  <a:lnTo>
                    <a:pt x="110" y="1470"/>
                  </a:lnTo>
                  <a:lnTo>
                    <a:pt x="97" y="1471"/>
                  </a:lnTo>
                  <a:lnTo>
                    <a:pt x="84" y="1474"/>
                  </a:lnTo>
                  <a:lnTo>
                    <a:pt x="73" y="1479"/>
                  </a:lnTo>
                  <a:lnTo>
                    <a:pt x="62" y="1486"/>
                  </a:lnTo>
                  <a:lnTo>
                    <a:pt x="53" y="1496"/>
                  </a:lnTo>
                  <a:lnTo>
                    <a:pt x="43" y="1505"/>
                  </a:lnTo>
                  <a:lnTo>
                    <a:pt x="34" y="1517"/>
                  </a:lnTo>
                  <a:lnTo>
                    <a:pt x="28" y="1530"/>
                  </a:lnTo>
                  <a:lnTo>
                    <a:pt x="21" y="1544"/>
                  </a:lnTo>
                  <a:lnTo>
                    <a:pt x="15" y="1561"/>
                  </a:lnTo>
                  <a:lnTo>
                    <a:pt x="10" y="1577"/>
                  </a:lnTo>
                  <a:lnTo>
                    <a:pt x="6" y="1593"/>
                  </a:lnTo>
                  <a:lnTo>
                    <a:pt x="4" y="1611"/>
                  </a:lnTo>
                  <a:lnTo>
                    <a:pt x="2" y="1629"/>
                  </a:lnTo>
                  <a:lnTo>
                    <a:pt x="0" y="1646"/>
                  </a:lnTo>
                  <a:lnTo>
                    <a:pt x="0" y="1665"/>
                  </a:lnTo>
                  <a:lnTo>
                    <a:pt x="2" y="1683"/>
                  </a:lnTo>
                  <a:lnTo>
                    <a:pt x="5" y="1702"/>
                  </a:lnTo>
                  <a:lnTo>
                    <a:pt x="8" y="1720"/>
                  </a:lnTo>
                  <a:lnTo>
                    <a:pt x="12" y="1738"/>
                  </a:lnTo>
                  <a:lnTo>
                    <a:pt x="18" y="1754"/>
                  </a:lnTo>
                  <a:lnTo>
                    <a:pt x="24" y="1770"/>
                  </a:lnTo>
                  <a:lnTo>
                    <a:pt x="32" y="1785"/>
                  </a:lnTo>
                  <a:lnTo>
                    <a:pt x="42" y="1800"/>
                  </a:lnTo>
                  <a:lnTo>
                    <a:pt x="51" y="1814"/>
                  </a:lnTo>
                  <a:lnTo>
                    <a:pt x="63" y="1826"/>
                  </a:lnTo>
                  <a:lnTo>
                    <a:pt x="75" y="1835"/>
                  </a:lnTo>
                  <a:lnTo>
                    <a:pt x="89" y="1844"/>
                  </a:lnTo>
                  <a:lnTo>
                    <a:pt x="105" y="1852"/>
                  </a:lnTo>
                  <a:lnTo>
                    <a:pt x="122" y="1857"/>
                  </a:lnTo>
                  <a:lnTo>
                    <a:pt x="139" y="1860"/>
                  </a:lnTo>
                  <a:lnTo>
                    <a:pt x="159" y="1861"/>
                  </a:lnTo>
                  <a:lnTo>
                    <a:pt x="184" y="1860"/>
                  </a:lnTo>
                  <a:lnTo>
                    <a:pt x="209" y="1859"/>
                  </a:lnTo>
                  <a:lnTo>
                    <a:pt x="231" y="1857"/>
                  </a:lnTo>
                  <a:lnTo>
                    <a:pt x="252" y="1853"/>
                  </a:lnTo>
                  <a:lnTo>
                    <a:pt x="273" y="1847"/>
                  </a:lnTo>
                  <a:lnTo>
                    <a:pt x="293" y="1841"/>
                  </a:lnTo>
                  <a:lnTo>
                    <a:pt x="312" y="1833"/>
                  </a:lnTo>
                  <a:lnTo>
                    <a:pt x="330" y="1823"/>
                  </a:lnTo>
                  <a:lnTo>
                    <a:pt x="349" y="1811"/>
                  </a:lnTo>
                  <a:lnTo>
                    <a:pt x="367" y="1798"/>
                  </a:lnTo>
                  <a:lnTo>
                    <a:pt x="385" y="1783"/>
                  </a:lnTo>
                  <a:lnTo>
                    <a:pt x="404" y="1766"/>
                  </a:lnTo>
                  <a:lnTo>
                    <a:pt x="422" y="1745"/>
                  </a:lnTo>
                  <a:lnTo>
                    <a:pt x="442" y="1724"/>
                  </a:lnTo>
                  <a:lnTo>
                    <a:pt x="462" y="1700"/>
                  </a:lnTo>
                  <a:lnTo>
                    <a:pt x="484" y="1673"/>
                  </a:lnTo>
                  <a:lnTo>
                    <a:pt x="498" y="1654"/>
                  </a:lnTo>
                  <a:lnTo>
                    <a:pt x="511" y="1639"/>
                  </a:lnTo>
                  <a:lnTo>
                    <a:pt x="524" y="1626"/>
                  </a:lnTo>
                  <a:lnTo>
                    <a:pt x="537" y="1613"/>
                  </a:lnTo>
                  <a:lnTo>
                    <a:pt x="562" y="1588"/>
                  </a:lnTo>
                  <a:lnTo>
                    <a:pt x="590" y="1559"/>
                  </a:lnTo>
                  <a:lnTo>
                    <a:pt x="603" y="1541"/>
                  </a:lnTo>
                  <a:lnTo>
                    <a:pt x="614" y="1527"/>
                  </a:lnTo>
                  <a:lnTo>
                    <a:pt x="624" y="1514"/>
                  </a:lnTo>
                  <a:lnTo>
                    <a:pt x="639" y="1497"/>
                  </a:lnTo>
                  <a:lnTo>
                    <a:pt x="1059" y="1035"/>
                  </a:lnTo>
                  <a:lnTo>
                    <a:pt x="1073" y="1016"/>
                  </a:lnTo>
                  <a:lnTo>
                    <a:pt x="1083" y="1004"/>
                  </a:lnTo>
                  <a:lnTo>
                    <a:pt x="1087" y="998"/>
                  </a:lnTo>
                  <a:lnTo>
                    <a:pt x="1094" y="993"/>
                  </a:lnTo>
                  <a:lnTo>
                    <a:pt x="1102" y="988"/>
                  </a:lnTo>
                  <a:lnTo>
                    <a:pt x="1113" y="980"/>
                  </a:lnTo>
                  <a:lnTo>
                    <a:pt x="1135" y="985"/>
                  </a:lnTo>
                  <a:lnTo>
                    <a:pt x="1150" y="990"/>
                  </a:lnTo>
                  <a:lnTo>
                    <a:pt x="1161" y="994"/>
                  </a:lnTo>
                  <a:lnTo>
                    <a:pt x="1171" y="997"/>
                  </a:lnTo>
                  <a:lnTo>
                    <a:pt x="1183" y="1001"/>
                  </a:lnTo>
                  <a:lnTo>
                    <a:pt x="1198" y="1003"/>
                  </a:lnTo>
                  <a:lnTo>
                    <a:pt x="1218" y="1004"/>
                  </a:lnTo>
                  <a:lnTo>
                    <a:pt x="1248" y="1004"/>
                  </a:lnTo>
                  <a:lnTo>
                    <a:pt x="1273" y="1003"/>
                  </a:lnTo>
                  <a:lnTo>
                    <a:pt x="1299" y="1001"/>
                  </a:lnTo>
                  <a:lnTo>
                    <a:pt x="1324" y="996"/>
                  </a:lnTo>
                  <a:lnTo>
                    <a:pt x="1348" y="990"/>
                  </a:lnTo>
                  <a:lnTo>
                    <a:pt x="1375" y="983"/>
                  </a:lnTo>
                  <a:lnTo>
                    <a:pt x="1398" y="975"/>
                  </a:lnTo>
                  <a:lnTo>
                    <a:pt x="1423" y="965"/>
                  </a:lnTo>
                  <a:lnTo>
                    <a:pt x="1447" y="954"/>
                  </a:lnTo>
                  <a:lnTo>
                    <a:pt x="1470" y="943"/>
                  </a:lnTo>
                  <a:lnTo>
                    <a:pt x="1492" y="931"/>
                  </a:lnTo>
                  <a:lnTo>
                    <a:pt x="1513" y="919"/>
                  </a:lnTo>
                  <a:lnTo>
                    <a:pt x="1533" y="906"/>
                  </a:lnTo>
                  <a:lnTo>
                    <a:pt x="1552" y="893"/>
                  </a:lnTo>
                  <a:lnTo>
                    <a:pt x="1570" y="880"/>
                  </a:lnTo>
                  <a:lnTo>
                    <a:pt x="1585" y="867"/>
                  </a:lnTo>
                  <a:lnTo>
                    <a:pt x="1600" y="854"/>
                  </a:lnTo>
                  <a:lnTo>
                    <a:pt x="1635" y="819"/>
                  </a:lnTo>
                  <a:lnTo>
                    <a:pt x="1666" y="784"/>
                  </a:lnTo>
                  <a:lnTo>
                    <a:pt x="1692" y="747"/>
                  </a:lnTo>
                  <a:lnTo>
                    <a:pt x="1715" y="711"/>
                  </a:lnTo>
                  <a:lnTo>
                    <a:pt x="1735" y="674"/>
                  </a:lnTo>
                  <a:lnTo>
                    <a:pt x="1749" y="637"/>
                  </a:lnTo>
                  <a:lnTo>
                    <a:pt x="1761" y="600"/>
                  </a:lnTo>
                  <a:lnTo>
                    <a:pt x="1768" y="563"/>
                  </a:lnTo>
                  <a:lnTo>
                    <a:pt x="1773" y="527"/>
                  </a:lnTo>
                  <a:lnTo>
                    <a:pt x="1774" y="490"/>
                  </a:lnTo>
                  <a:lnTo>
                    <a:pt x="1771" y="455"/>
                  </a:lnTo>
                  <a:lnTo>
                    <a:pt x="1766" y="420"/>
                  </a:lnTo>
                  <a:lnTo>
                    <a:pt x="1758" y="385"/>
                  </a:lnTo>
                  <a:lnTo>
                    <a:pt x="1748" y="351"/>
                  </a:lnTo>
                  <a:lnTo>
                    <a:pt x="1735" y="319"/>
                  </a:lnTo>
                  <a:lnTo>
                    <a:pt x="1719" y="287"/>
                  </a:lnTo>
                  <a:lnTo>
                    <a:pt x="1702" y="256"/>
                  </a:lnTo>
                  <a:lnTo>
                    <a:pt x="1683" y="227"/>
                  </a:lnTo>
                  <a:lnTo>
                    <a:pt x="1661" y="198"/>
                  </a:lnTo>
                  <a:lnTo>
                    <a:pt x="1637" y="171"/>
                  </a:lnTo>
                  <a:lnTo>
                    <a:pt x="1611" y="146"/>
                  </a:lnTo>
                  <a:lnTo>
                    <a:pt x="1585" y="122"/>
                  </a:lnTo>
                  <a:lnTo>
                    <a:pt x="1556" y="101"/>
                  </a:lnTo>
                  <a:lnTo>
                    <a:pt x="1526" y="81"/>
                  </a:lnTo>
                  <a:lnTo>
                    <a:pt x="1496" y="63"/>
                  </a:lnTo>
                  <a:lnTo>
                    <a:pt x="1463" y="46"/>
                  </a:lnTo>
                  <a:lnTo>
                    <a:pt x="1431" y="32"/>
                  </a:lnTo>
                  <a:lnTo>
                    <a:pt x="1398" y="21"/>
                  </a:lnTo>
                  <a:lnTo>
                    <a:pt x="1364" y="12"/>
                  </a:lnTo>
                  <a:lnTo>
                    <a:pt x="1330" y="5"/>
                  </a:lnTo>
                  <a:lnTo>
                    <a:pt x="1295" y="1"/>
                  </a:lnTo>
                  <a:lnTo>
                    <a:pt x="1260" y="0"/>
                  </a:lnTo>
                  <a:lnTo>
                    <a:pt x="1243" y="0"/>
                  </a:lnTo>
                  <a:lnTo>
                    <a:pt x="1226" y="1"/>
                  </a:lnTo>
                  <a:lnTo>
                    <a:pt x="1209" y="2"/>
                  </a:lnTo>
                  <a:lnTo>
                    <a:pt x="1192" y="4"/>
                  </a:lnTo>
                  <a:lnTo>
                    <a:pt x="1160" y="10"/>
                  </a:lnTo>
                  <a:lnTo>
                    <a:pt x="1128" y="17"/>
                  </a:lnTo>
                  <a:lnTo>
                    <a:pt x="1098" y="27"/>
                  </a:lnTo>
                  <a:lnTo>
                    <a:pt x="1068" y="38"/>
                  </a:lnTo>
                  <a:lnTo>
                    <a:pt x="1039" y="50"/>
                  </a:lnTo>
                  <a:lnTo>
                    <a:pt x="1011" y="64"/>
                  </a:lnTo>
                  <a:lnTo>
                    <a:pt x="985" y="79"/>
                  </a:lnTo>
                  <a:lnTo>
                    <a:pt x="960" y="95"/>
                  </a:lnTo>
                  <a:lnTo>
                    <a:pt x="937" y="112"/>
                  </a:lnTo>
                  <a:lnTo>
                    <a:pt x="915" y="130"/>
                  </a:lnTo>
                  <a:lnTo>
                    <a:pt x="895" y="148"/>
                  </a:lnTo>
                  <a:lnTo>
                    <a:pt x="876" y="168"/>
                  </a:lnTo>
                  <a:lnTo>
                    <a:pt x="859" y="188"/>
                  </a:lnTo>
                  <a:lnTo>
                    <a:pt x="843" y="207"/>
                  </a:lnTo>
                  <a:lnTo>
                    <a:pt x="827" y="232"/>
                  </a:lnTo>
                  <a:lnTo>
                    <a:pt x="812" y="259"/>
                  </a:lnTo>
                  <a:lnTo>
                    <a:pt x="798" y="286"/>
                  </a:lnTo>
                  <a:lnTo>
                    <a:pt x="786" y="315"/>
                  </a:lnTo>
                  <a:lnTo>
                    <a:pt x="776" y="345"/>
                  </a:lnTo>
                  <a:lnTo>
                    <a:pt x="767" y="375"/>
                  </a:lnTo>
                  <a:lnTo>
                    <a:pt x="760" y="407"/>
                  </a:lnTo>
                  <a:lnTo>
                    <a:pt x="755" y="438"/>
                  </a:lnTo>
                  <a:lnTo>
                    <a:pt x="752" y="471"/>
                  </a:lnTo>
                  <a:lnTo>
                    <a:pt x="751" y="503"/>
                  </a:lnTo>
                  <a:lnTo>
                    <a:pt x="751" y="520"/>
                  </a:lnTo>
                  <a:lnTo>
                    <a:pt x="752" y="536"/>
                  </a:lnTo>
                  <a:lnTo>
                    <a:pt x="754" y="552"/>
                  </a:lnTo>
                  <a:lnTo>
                    <a:pt x="756" y="570"/>
                  </a:lnTo>
                  <a:lnTo>
                    <a:pt x="759" y="586"/>
                  </a:lnTo>
                  <a:lnTo>
                    <a:pt x="762" y="602"/>
                  </a:lnTo>
                  <a:lnTo>
                    <a:pt x="766" y="619"/>
                  </a:lnTo>
                  <a:lnTo>
                    <a:pt x="770" y="635"/>
                  </a:lnTo>
                  <a:lnTo>
                    <a:pt x="776" y="650"/>
                  </a:lnTo>
                  <a:lnTo>
                    <a:pt x="781" y="666"/>
                  </a:lnTo>
                  <a:lnTo>
                    <a:pt x="788" y="683"/>
                  </a:lnTo>
                  <a:lnTo>
                    <a:pt x="795" y="69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2" name="Freeform 99"/>
            <p:cNvSpPr>
              <a:spLocks noEditPoints="1"/>
            </p:cNvSpPr>
            <p:nvPr/>
          </p:nvSpPr>
          <p:spPr bwMode="auto">
            <a:xfrm>
              <a:off x="8286751" y="6143625"/>
              <a:ext cx="160338" cy="158750"/>
            </a:xfrm>
            <a:custGeom>
              <a:avLst/>
              <a:gdLst>
                <a:gd name="T0" fmla="*/ 182 w 403"/>
                <a:gd name="T1" fmla="*/ 316 h 403"/>
                <a:gd name="T2" fmla="*/ 148 w 403"/>
                <a:gd name="T3" fmla="*/ 304 h 403"/>
                <a:gd name="T4" fmla="*/ 120 w 403"/>
                <a:gd name="T5" fmla="*/ 282 h 403"/>
                <a:gd name="T6" fmla="*/ 100 w 403"/>
                <a:gd name="T7" fmla="*/ 255 h 403"/>
                <a:gd name="T8" fmla="*/ 87 w 403"/>
                <a:gd name="T9" fmla="*/ 225 h 403"/>
                <a:gd name="T10" fmla="*/ 82 w 403"/>
                <a:gd name="T11" fmla="*/ 192 h 403"/>
                <a:gd name="T12" fmla="*/ 88 w 403"/>
                <a:gd name="T13" fmla="*/ 160 h 403"/>
                <a:gd name="T14" fmla="*/ 104 w 403"/>
                <a:gd name="T15" fmla="*/ 132 h 403"/>
                <a:gd name="T16" fmla="*/ 130 w 403"/>
                <a:gd name="T17" fmla="*/ 108 h 403"/>
                <a:gd name="T18" fmla="*/ 169 w 403"/>
                <a:gd name="T19" fmla="*/ 92 h 403"/>
                <a:gd name="T20" fmla="*/ 220 w 403"/>
                <a:gd name="T21" fmla="*/ 87 h 403"/>
                <a:gd name="T22" fmla="*/ 240 w 403"/>
                <a:gd name="T23" fmla="*/ 91 h 403"/>
                <a:gd name="T24" fmla="*/ 264 w 403"/>
                <a:gd name="T25" fmla="*/ 105 h 403"/>
                <a:gd name="T26" fmla="*/ 287 w 403"/>
                <a:gd name="T27" fmla="*/ 126 h 403"/>
                <a:gd name="T28" fmla="*/ 307 w 403"/>
                <a:gd name="T29" fmla="*/ 153 h 403"/>
                <a:gd name="T30" fmla="*/ 318 w 403"/>
                <a:gd name="T31" fmla="*/ 186 h 403"/>
                <a:gd name="T32" fmla="*/ 316 w 403"/>
                <a:gd name="T33" fmla="*/ 218 h 403"/>
                <a:gd name="T34" fmla="*/ 303 w 403"/>
                <a:gd name="T35" fmla="*/ 250 h 403"/>
                <a:gd name="T36" fmla="*/ 282 w 403"/>
                <a:gd name="T37" fmla="*/ 279 h 403"/>
                <a:gd name="T38" fmla="*/ 256 w 403"/>
                <a:gd name="T39" fmla="*/ 302 h 403"/>
                <a:gd name="T40" fmla="*/ 228 w 403"/>
                <a:gd name="T41" fmla="*/ 316 h 403"/>
                <a:gd name="T42" fmla="*/ 0 w 403"/>
                <a:gd name="T43" fmla="*/ 185 h 403"/>
                <a:gd name="T44" fmla="*/ 10 w 403"/>
                <a:gd name="T45" fmla="*/ 260 h 403"/>
                <a:gd name="T46" fmla="*/ 37 w 403"/>
                <a:gd name="T47" fmla="*/ 319 h 403"/>
                <a:gd name="T48" fmla="*/ 78 w 403"/>
                <a:gd name="T49" fmla="*/ 362 h 403"/>
                <a:gd name="T50" fmla="*/ 128 w 403"/>
                <a:gd name="T51" fmla="*/ 390 h 403"/>
                <a:gd name="T52" fmla="*/ 183 w 403"/>
                <a:gd name="T53" fmla="*/ 402 h 403"/>
                <a:gd name="T54" fmla="*/ 240 w 403"/>
                <a:gd name="T55" fmla="*/ 399 h 403"/>
                <a:gd name="T56" fmla="*/ 293 w 403"/>
                <a:gd name="T57" fmla="*/ 380 h 403"/>
                <a:gd name="T58" fmla="*/ 341 w 403"/>
                <a:gd name="T59" fmla="*/ 346 h 403"/>
                <a:gd name="T60" fmla="*/ 377 w 403"/>
                <a:gd name="T61" fmla="*/ 298 h 403"/>
                <a:gd name="T62" fmla="*/ 399 w 403"/>
                <a:gd name="T63" fmla="*/ 235 h 403"/>
                <a:gd name="T64" fmla="*/ 403 w 403"/>
                <a:gd name="T65" fmla="*/ 177 h 403"/>
                <a:gd name="T66" fmla="*/ 398 w 403"/>
                <a:gd name="T67" fmla="*/ 151 h 403"/>
                <a:gd name="T68" fmla="*/ 374 w 403"/>
                <a:gd name="T69" fmla="*/ 98 h 403"/>
                <a:gd name="T70" fmla="*/ 346 w 403"/>
                <a:gd name="T71" fmla="*/ 59 h 403"/>
                <a:gd name="T72" fmla="*/ 311 w 403"/>
                <a:gd name="T73" fmla="*/ 32 h 403"/>
                <a:gd name="T74" fmla="*/ 272 w 403"/>
                <a:gd name="T75" fmla="*/ 12 h 403"/>
                <a:gd name="T76" fmla="*/ 231 w 403"/>
                <a:gd name="T77" fmla="*/ 2 h 403"/>
                <a:gd name="T78" fmla="*/ 188 w 403"/>
                <a:gd name="T79" fmla="*/ 0 h 403"/>
                <a:gd name="T80" fmla="*/ 145 w 403"/>
                <a:gd name="T81" fmla="*/ 7 h 403"/>
                <a:gd name="T82" fmla="*/ 105 w 403"/>
                <a:gd name="T83" fmla="*/ 21 h 403"/>
                <a:gd name="T84" fmla="*/ 68 w 403"/>
                <a:gd name="T85" fmla="*/ 42 h 403"/>
                <a:gd name="T86" fmla="*/ 38 w 403"/>
                <a:gd name="T87" fmla="*/ 72 h 403"/>
                <a:gd name="T88" fmla="*/ 15 w 403"/>
                <a:gd name="T89" fmla="*/ 109 h 403"/>
                <a:gd name="T90" fmla="*/ 2 w 403"/>
                <a:gd name="T91" fmla="*/ 15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3" h="403">
                  <a:moveTo>
                    <a:pt x="208" y="319"/>
                  </a:moveTo>
                  <a:lnTo>
                    <a:pt x="194" y="318"/>
                  </a:lnTo>
                  <a:lnTo>
                    <a:pt x="182" y="316"/>
                  </a:lnTo>
                  <a:lnTo>
                    <a:pt x="170" y="314"/>
                  </a:lnTo>
                  <a:lnTo>
                    <a:pt x="158" y="310"/>
                  </a:lnTo>
                  <a:lnTo>
                    <a:pt x="148" y="304"/>
                  </a:lnTo>
                  <a:lnTo>
                    <a:pt x="138" y="298"/>
                  </a:lnTo>
                  <a:lnTo>
                    <a:pt x="128" y="291"/>
                  </a:lnTo>
                  <a:lnTo>
                    <a:pt x="120" y="282"/>
                  </a:lnTo>
                  <a:lnTo>
                    <a:pt x="113" y="275"/>
                  </a:lnTo>
                  <a:lnTo>
                    <a:pt x="105" y="265"/>
                  </a:lnTo>
                  <a:lnTo>
                    <a:pt x="100" y="255"/>
                  </a:lnTo>
                  <a:lnTo>
                    <a:pt x="94" y="245"/>
                  </a:lnTo>
                  <a:lnTo>
                    <a:pt x="90" y="235"/>
                  </a:lnTo>
                  <a:lnTo>
                    <a:pt x="87" y="225"/>
                  </a:lnTo>
                  <a:lnTo>
                    <a:pt x="85" y="214"/>
                  </a:lnTo>
                  <a:lnTo>
                    <a:pt x="82" y="203"/>
                  </a:lnTo>
                  <a:lnTo>
                    <a:pt x="82" y="192"/>
                  </a:lnTo>
                  <a:lnTo>
                    <a:pt x="84" y="181"/>
                  </a:lnTo>
                  <a:lnTo>
                    <a:pt x="85" y="171"/>
                  </a:lnTo>
                  <a:lnTo>
                    <a:pt x="88" y="160"/>
                  </a:lnTo>
                  <a:lnTo>
                    <a:pt x="92" y="150"/>
                  </a:lnTo>
                  <a:lnTo>
                    <a:pt x="98" y="140"/>
                  </a:lnTo>
                  <a:lnTo>
                    <a:pt x="104" y="132"/>
                  </a:lnTo>
                  <a:lnTo>
                    <a:pt x="112" y="123"/>
                  </a:lnTo>
                  <a:lnTo>
                    <a:pt x="120" y="115"/>
                  </a:lnTo>
                  <a:lnTo>
                    <a:pt x="130" y="108"/>
                  </a:lnTo>
                  <a:lnTo>
                    <a:pt x="142" y="102"/>
                  </a:lnTo>
                  <a:lnTo>
                    <a:pt x="155" y="97"/>
                  </a:lnTo>
                  <a:lnTo>
                    <a:pt x="169" y="92"/>
                  </a:lnTo>
                  <a:lnTo>
                    <a:pt x="184" y="89"/>
                  </a:lnTo>
                  <a:lnTo>
                    <a:pt x="202" y="87"/>
                  </a:lnTo>
                  <a:lnTo>
                    <a:pt x="220" y="87"/>
                  </a:lnTo>
                  <a:lnTo>
                    <a:pt x="226" y="87"/>
                  </a:lnTo>
                  <a:lnTo>
                    <a:pt x="232" y="89"/>
                  </a:lnTo>
                  <a:lnTo>
                    <a:pt x="240" y="91"/>
                  </a:lnTo>
                  <a:lnTo>
                    <a:pt x="247" y="95"/>
                  </a:lnTo>
                  <a:lnTo>
                    <a:pt x="256" y="100"/>
                  </a:lnTo>
                  <a:lnTo>
                    <a:pt x="264" y="105"/>
                  </a:lnTo>
                  <a:lnTo>
                    <a:pt x="272" y="112"/>
                  </a:lnTo>
                  <a:lnTo>
                    <a:pt x="280" y="118"/>
                  </a:lnTo>
                  <a:lnTo>
                    <a:pt x="287" y="126"/>
                  </a:lnTo>
                  <a:lnTo>
                    <a:pt x="295" y="135"/>
                  </a:lnTo>
                  <a:lnTo>
                    <a:pt x="302" y="143"/>
                  </a:lnTo>
                  <a:lnTo>
                    <a:pt x="307" y="153"/>
                  </a:lnTo>
                  <a:lnTo>
                    <a:pt x="311" y="164"/>
                  </a:lnTo>
                  <a:lnTo>
                    <a:pt x="315" y="174"/>
                  </a:lnTo>
                  <a:lnTo>
                    <a:pt x="318" y="186"/>
                  </a:lnTo>
                  <a:lnTo>
                    <a:pt x="318" y="197"/>
                  </a:lnTo>
                  <a:lnTo>
                    <a:pt x="318" y="207"/>
                  </a:lnTo>
                  <a:lnTo>
                    <a:pt x="316" y="218"/>
                  </a:lnTo>
                  <a:lnTo>
                    <a:pt x="312" y="228"/>
                  </a:lnTo>
                  <a:lnTo>
                    <a:pt x="308" y="239"/>
                  </a:lnTo>
                  <a:lnTo>
                    <a:pt x="303" y="250"/>
                  </a:lnTo>
                  <a:lnTo>
                    <a:pt x="297" y="260"/>
                  </a:lnTo>
                  <a:lnTo>
                    <a:pt x="290" y="269"/>
                  </a:lnTo>
                  <a:lnTo>
                    <a:pt x="282" y="279"/>
                  </a:lnTo>
                  <a:lnTo>
                    <a:pt x="274" y="288"/>
                  </a:lnTo>
                  <a:lnTo>
                    <a:pt x="266" y="295"/>
                  </a:lnTo>
                  <a:lnTo>
                    <a:pt x="256" y="302"/>
                  </a:lnTo>
                  <a:lnTo>
                    <a:pt x="247" y="307"/>
                  </a:lnTo>
                  <a:lnTo>
                    <a:pt x="238" y="313"/>
                  </a:lnTo>
                  <a:lnTo>
                    <a:pt x="228" y="316"/>
                  </a:lnTo>
                  <a:lnTo>
                    <a:pt x="218" y="318"/>
                  </a:lnTo>
                  <a:lnTo>
                    <a:pt x="208" y="319"/>
                  </a:lnTo>
                  <a:close/>
                  <a:moveTo>
                    <a:pt x="0" y="185"/>
                  </a:moveTo>
                  <a:lnTo>
                    <a:pt x="1" y="211"/>
                  </a:lnTo>
                  <a:lnTo>
                    <a:pt x="4" y="237"/>
                  </a:lnTo>
                  <a:lnTo>
                    <a:pt x="10" y="260"/>
                  </a:lnTo>
                  <a:lnTo>
                    <a:pt x="17" y="281"/>
                  </a:lnTo>
                  <a:lnTo>
                    <a:pt x="26" y="301"/>
                  </a:lnTo>
                  <a:lnTo>
                    <a:pt x="37" y="319"/>
                  </a:lnTo>
                  <a:lnTo>
                    <a:pt x="50" y="334"/>
                  </a:lnTo>
                  <a:lnTo>
                    <a:pt x="63" y="350"/>
                  </a:lnTo>
                  <a:lnTo>
                    <a:pt x="78" y="362"/>
                  </a:lnTo>
                  <a:lnTo>
                    <a:pt x="93" y="374"/>
                  </a:lnTo>
                  <a:lnTo>
                    <a:pt x="111" y="382"/>
                  </a:lnTo>
                  <a:lnTo>
                    <a:pt x="128" y="390"/>
                  </a:lnTo>
                  <a:lnTo>
                    <a:pt x="145" y="395"/>
                  </a:lnTo>
                  <a:lnTo>
                    <a:pt x="164" y="400"/>
                  </a:lnTo>
                  <a:lnTo>
                    <a:pt x="183" y="402"/>
                  </a:lnTo>
                  <a:lnTo>
                    <a:pt x="202" y="403"/>
                  </a:lnTo>
                  <a:lnTo>
                    <a:pt x="220" y="402"/>
                  </a:lnTo>
                  <a:lnTo>
                    <a:pt x="240" y="399"/>
                  </a:lnTo>
                  <a:lnTo>
                    <a:pt x="258" y="394"/>
                  </a:lnTo>
                  <a:lnTo>
                    <a:pt x="275" y="388"/>
                  </a:lnTo>
                  <a:lnTo>
                    <a:pt x="293" y="380"/>
                  </a:lnTo>
                  <a:lnTo>
                    <a:pt x="310" y="370"/>
                  </a:lnTo>
                  <a:lnTo>
                    <a:pt x="325" y="359"/>
                  </a:lnTo>
                  <a:lnTo>
                    <a:pt x="341" y="346"/>
                  </a:lnTo>
                  <a:lnTo>
                    <a:pt x="355" y="332"/>
                  </a:lnTo>
                  <a:lnTo>
                    <a:pt x="367" y="316"/>
                  </a:lnTo>
                  <a:lnTo>
                    <a:pt x="377" y="298"/>
                  </a:lnTo>
                  <a:lnTo>
                    <a:pt x="386" y="279"/>
                  </a:lnTo>
                  <a:lnTo>
                    <a:pt x="394" y="257"/>
                  </a:lnTo>
                  <a:lnTo>
                    <a:pt x="399" y="235"/>
                  </a:lnTo>
                  <a:lnTo>
                    <a:pt x="402" y="211"/>
                  </a:lnTo>
                  <a:lnTo>
                    <a:pt x="403" y="185"/>
                  </a:lnTo>
                  <a:lnTo>
                    <a:pt x="403" y="177"/>
                  </a:lnTo>
                  <a:lnTo>
                    <a:pt x="402" y="168"/>
                  </a:lnTo>
                  <a:lnTo>
                    <a:pt x="400" y="160"/>
                  </a:lnTo>
                  <a:lnTo>
                    <a:pt x="398" y="151"/>
                  </a:lnTo>
                  <a:lnTo>
                    <a:pt x="392" y="134"/>
                  </a:lnTo>
                  <a:lnTo>
                    <a:pt x="383" y="115"/>
                  </a:lnTo>
                  <a:lnTo>
                    <a:pt x="374" y="98"/>
                  </a:lnTo>
                  <a:lnTo>
                    <a:pt x="364" y="83"/>
                  </a:lnTo>
                  <a:lnTo>
                    <a:pt x="355" y="69"/>
                  </a:lnTo>
                  <a:lnTo>
                    <a:pt x="346" y="59"/>
                  </a:lnTo>
                  <a:lnTo>
                    <a:pt x="335" y="49"/>
                  </a:lnTo>
                  <a:lnTo>
                    <a:pt x="323" y="39"/>
                  </a:lnTo>
                  <a:lnTo>
                    <a:pt x="311" y="32"/>
                  </a:lnTo>
                  <a:lnTo>
                    <a:pt x="299" y="24"/>
                  </a:lnTo>
                  <a:lnTo>
                    <a:pt x="286" y="18"/>
                  </a:lnTo>
                  <a:lnTo>
                    <a:pt x="272" y="12"/>
                  </a:lnTo>
                  <a:lnTo>
                    <a:pt x="259" y="8"/>
                  </a:lnTo>
                  <a:lnTo>
                    <a:pt x="245" y="5"/>
                  </a:lnTo>
                  <a:lnTo>
                    <a:pt x="231" y="2"/>
                  </a:lnTo>
                  <a:lnTo>
                    <a:pt x="217" y="1"/>
                  </a:lnTo>
                  <a:lnTo>
                    <a:pt x="202" y="0"/>
                  </a:lnTo>
                  <a:lnTo>
                    <a:pt x="188" y="0"/>
                  </a:lnTo>
                  <a:lnTo>
                    <a:pt x="174" y="1"/>
                  </a:lnTo>
                  <a:lnTo>
                    <a:pt x="159" y="3"/>
                  </a:lnTo>
                  <a:lnTo>
                    <a:pt x="145" y="7"/>
                  </a:lnTo>
                  <a:lnTo>
                    <a:pt x="131" y="11"/>
                  </a:lnTo>
                  <a:lnTo>
                    <a:pt x="118" y="15"/>
                  </a:lnTo>
                  <a:lnTo>
                    <a:pt x="105" y="21"/>
                  </a:lnTo>
                  <a:lnTo>
                    <a:pt x="92" y="27"/>
                  </a:lnTo>
                  <a:lnTo>
                    <a:pt x="80" y="35"/>
                  </a:lnTo>
                  <a:lnTo>
                    <a:pt x="68" y="42"/>
                  </a:lnTo>
                  <a:lnTo>
                    <a:pt x="57" y="51"/>
                  </a:lnTo>
                  <a:lnTo>
                    <a:pt x="48" y="61"/>
                  </a:lnTo>
                  <a:lnTo>
                    <a:pt x="38" y="72"/>
                  </a:lnTo>
                  <a:lnTo>
                    <a:pt x="29" y="84"/>
                  </a:lnTo>
                  <a:lnTo>
                    <a:pt x="23" y="96"/>
                  </a:lnTo>
                  <a:lnTo>
                    <a:pt x="15" y="109"/>
                  </a:lnTo>
                  <a:lnTo>
                    <a:pt x="10" y="122"/>
                  </a:lnTo>
                  <a:lnTo>
                    <a:pt x="5" y="137"/>
                  </a:lnTo>
                  <a:lnTo>
                    <a:pt x="2" y="152"/>
                  </a:lnTo>
                  <a:lnTo>
                    <a:pt x="0" y="167"/>
                  </a:lnTo>
                  <a:lnTo>
                    <a:pt x="0" y="18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7" name="Group 166"/>
          <p:cNvGrpSpPr/>
          <p:nvPr/>
        </p:nvGrpSpPr>
        <p:grpSpPr>
          <a:xfrm>
            <a:off x="6466099" y="2987740"/>
            <a:ext cx="456876" cy="412695"/>
            <a:chOff x="6778626" y="3082925"/>
            <a:chExt cx="722313" cy="652463"/>
          </a:xfrm>
        </p:grpSpPr>
        <p:sp>
          <p:nvSpPr>
            <p:cNvPr id="67" name="Freeform 64"/>
            <p:cNvSpPr>
              <a:spLocks noEditPoints="1"/>
            </p:cNvSpPr>
            <p:nvPr/>
          </p:nvSpPr>
          <p:spPr bwMode="auto">
            <a:xfrm>
              <a:off x="6778626" y="3135313"/>
              <a:ext cx="376238" cy="549275"/>
            </a:xfrm>
            <a:custGeom>
              <a:avLst/>
              <a:gdLst>
                <a:gd name="T0" fmla="*/ 130 w 949"/>
                <a:gd name="T1" fmla="*/ 484 h 1384"/>
                <a:gd name="T2" fmla="*/ 298 w 949"/>
                <a:gd name="T3" fmla="*/ 480 h 1384"/>
                <a:gd name="T4" fmla="*/ 435 w 949"/>
                <a:gd name="T5" fmla="*/ 461 h 1384"/>
                <a:gd name="T6" fmla="*/ 471 w 949"/>
                <a:gd name="T7" fmla="*/ 442 h 1384"/>
                <a:gd name="T8" fmla="*/ 508 w 949"/>
                <a:gd name="T9" fmla="*/ 382 h 1384"/>
                <a:gd name="T10" fmla="*/ 570 w 949"/>
                <a:gd name="T11" fmla="*/ 260 h 1384"/>
                <a:gd name="T12" fmla="*/ 619 w 949"/>
                <a:gd name="T13" fmla="*/ 147 h 1384"/>
                <a:gd name="T14" fmla="*/ 644 w 949"/>
                <a:gd name="T15" fmla="*/ 114 h 1384"/>
                <a:gd name="T16" fmla="*/ 677 w 949"/>
                <a:gd name="T17" fmla="*/ 102 h 1384"/>
                <a:gd name="T18" fmla="*/ 787 w 949"/>
                <a:gd name="T19" fmla="*/ 98 h 1384"/>
                <a:gd name="T20" fmla="*/ 842 w 949"/>
                <a:gd name="T21" fmla="*/ 202 h 1384"/>
                <a:gd name="T22" fmla="*/ 849 w 949"/>
                <a:gd name="T23" fmla="*/ 340 h 1384"/>
                <a:gd name="T24" fmla="*/ 848 w 949"/>
                <a:gd name="T25" fmla="*/ 1155 h 1384"/>
                <a:gd name="T26" fmla="*/ 839 w 949"/>
                <a:gd name="T27" fmla="*/ 1221 h 1384"/>
                <a:gd name="T28" fmla="*/ 503 w 949"/>
                <a:gd name="T29" fmla="*/ 972 h 1384"/>
                <a:gd name="T30" fmla="*/ 471 w 949"/>
                <a:gd name="T31" fmla="*/ 940 h 1384"/>
                <a:gd name="T32" fmla="*/ 433 w 949"/>
                <a:gd name="T33" fmla="*/ 929 h 1384"/>
                <a:gd name="T34" fmla="*/ 323 w 949"/>
                <a:gd name="T35" fmla="*/ 932 h 1384"/>
                <a:gd name="T36" fmla="*/ 214 w 949"/>
                <a:gd name="T37" fmla="*/ 925 h 1384"/>
                <a:gd name="T38" fmla="*/ 103 w 949"/>
                <a:gd name="T39" fmla="*/ 918 h 1384"/>
                <a:gd name="T40" fmla="*/ 100 w 949"/>
                <a:gd name="T41" fmla="*/ 604 h 1384"/>
                <a:gd name="T42" fmla="*/ 91 w 949"/>
                <a:gd name="T43" fmla="*/ 507 h 1384"/>
                <a:gd name="T44" fmla="*/ 1 w 949"/>
                <a:gd name="T45" fmla="*/ 433 h 1384"/>
                <a:gd name="T46" fmla="*/ 5 w 949"/>
                <a:gd name="T47" fmla="*/ 537 h 1384"/>
                <a:gd name="T48" fmla="*/ 18 w 949"/>
                <a:gd name="T49" fmla="*/ 685 h 1384"/>
                <a:gd name="T50" fmla="*/ 12 w 949"/>
                <a:gd name="T51" fmla="*/ 847 h 1384"/>
                <a:gd name="T52" fmla="*/ 14 w 949"/>
                <a:gd name="T53" fmla="*/ 928 h 1384"/>
                <a:gd name="T54" fmla="*/ 30 w 949"/>
                <a:gd name="T55" fmla="*/ 992 h 1384"/>
                <a:gd name="T56" fmla="*/ 102 w 949"/>
                <a:gd name="T57" fmla="*/ 1006 h 1384"/>
                <a:gd name="T58" fmla="*/ 338 w 949"/>
                <a:gd name="T59" fmla="*/ 1016 h 1384"/>
                <a:gd name="T60" fmla="*/ 441 w 949"/>
                <a:gd name="T61" fmla="*/ 1042 h 1384"/>
                <a:gd name="T62" fmla="*/ 474 w 949"/>
                <a:gd name="T63" fmla="*/ 1114 h 1384"/>
                <a:gd name="T64" fmla="*/ 527 w 949"/>
                <a:gd name="T65" fmla="*/ 1204 h 1384"/>
                <a:gd name="T66" fmla="*/ 578 w 949"/>
                <a:gd name="T67" fmla="*/ 1302 h 1384"/>
                <a:gd name="T68" fmla="*/ 623 w 949"/>
                <a:gd name="T69" fmla="*/ 1365 h 1384"/>
                <a:gd name="T70" fmla="*/ 665 w 949"/>
                <a:gd name="T71" fmla="*/ 1378 h 1384"/>
                <a:gd name="T72" fmla="*/ 700 w 949"/>
                <a:gd name="T73" fmla="*/ 1359 h 1384"/>
                <a:gd name="T74" fmla="*/ 728 w 949"/>
                <a:gd name="T75" fmla="*/ 1351 h 1384"/>
                <a:gd name="T76" fmla="*/ 788 w 949"/>
                <a:gd name="T77" fmla="*/ 1347 h 1384"/>
                <a:gd name="T78" fmla="*/ 835 w 949"/>
                <a:gd name="T79" fmla="*/ 1358 h 1384"/>
                <a:gd name="T80" fmla="*/ 886 w 949"/>
                <a:gd name="T81" fmla="*/ 1372 h 1384"/>
                <a:gd name="T82" fmla="*/ 916 w 949"/>
                <a:gd name="T83" fmla="*/ 1299 h 1384"/>
                <a:gd name="T84" fmla="*/ 931 w 949"/>
                <a:gd name="T85" fmla="*/ 1207 h 1384"/>
                <a:gd name="T86" fmla="*/ 936 w 949"/>
                <a:gd name="T87" fmla="*/ 1016 h 1384"/>
                <a:gd name="T88" fmla="*/ 944 w 949"/>
                <a:gd name="T89" fmla="*/ 816 h 1384"/>
                <a:gd name="T90" fmla="*/ 948 w 949"/>
                <a:gd name="T91" fmla="*/ 612 h 1384"/>
                <a:gd name="T92" fmla="*/ 940 w 949"/>
                <a:gd name="T93" fmla="*/ 527 h 1384"/>
                <a:gd name="T94" fmla="*/ 935 w 949"/>
                <a:gd name="T95" fmla="*/ 429 h 1384"/>
                <a:gd name="T96" fmla="*/ 927 w 949"/>
                <a:gd name="T97" fmla="*/ 135 h 1384"/>
                <a:gd name="T98" fmla="*/ 915 w 949"/>
                <a:gd name="T99" fmla="*/ 59 h 1384"/>
                <a:gd name="T100" fmla="*/ 896 w 949"/>
                <a:gd name="T101" fmla="*/ 18 h 1384"/>
                <a:gd name="T102" fmla="*/ 868 w 949"/>
                <a:gd name="T103" fmla="*/ 1 h 1384"/>
                <a:gd name="T104" fmla="*/ 832 w 949"/>
                <a:gd name="T105" fmla="*/ 1 h 1384"/>
                <a:gd name="T106" fmla="*/ 728 w 949"/>
                <a:gd name="T107" fmla="*/ 12 h 1384"/>
                <a:gd name="T108" fmla="*/ 670 w 949"/>
                <a:gd name="T109" fmla="*/ 7 h 1384"/>
                <a:gd name="T110" fmla="*/ 617 w 949"/>
                <a:gd name="T111" fmla="*/ 0 h 1384"/>
                <a:gd name="T112" fmla="*/ 521 w 949"/>
                <a:gd name="T113" fmla="*/ 156 h 1384"/>
                <a:gd name="T114" fmla="*/ 438 w 949"/>
                <a:gd name="T115" fmla="*/ 324 h 1384"/>
                <a:gd name="T116" fmla="*/ 405 w 949"/>
                <a:gd name="T117" fmla="*/ 375 h 1384"/>
                <a:gd name="T118" fmla="*/ 351 w 949"/>
                <a:gd name="T119" fmla="*/ 389 h 1384"/>
                <a:gd name="T120" fmla="*/ 251 w 949"/>
                <a:gd name="T121" fmla="*/ 392 h 1384"/>
                <a:gd name="T122" fmla="*/ 121 w 949"/>
                <a:gd name="T123" fmla="*/ 392 h 1384"/>
                <a:gd name="T124" fmla="*/ 5 w 949"/>
                <a:gd name="T125" fmla="*/ 40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9" h="1384">
                  <a:moveTo>
                    <a:pt x="91" y="478"/>
                  </a:moveTo>
                  <a:lnTo>
                    <a:pt x="100" y="481"/>
                  </a:lnTo>
                  <a:lnTo>
                    <a:pt x="114" y="483"/>
                  </a:lnTo>
                  <a:lnTo>
                    <a:pt x="130" y="484"/>
                  </a:lnTo>
                  <a:lnTo>
                    <a:pt x="150" y="485"/>
                  </a:lnTo>
                  <a:lnTo>
                    <a:pt x="195" y="485"/>
                  </a:lnTo>
                  <a:lnTo>
                    <a:pt x="246" y="483"/>
                  </a:lnTo>
                  <a:lnTo>
                    <a:pt x="298" y="480"/>
                  </a:lnTo>
                  <a:lnTo>
                    <a:pt x="347" y="476"/>
                  </a:lnTo>
                  <a:lnTo>
                    <a:pt x="389" y="470"/>
                  </a:lnTo>
                  <a:lnTo>
                    <a:pt x="421" y="465"/>
                  </a:lnTo>
                  <a:lnTo>
                    <a:pt x="435" y="461"/>
                  </a:lnTo>
                  <a:lnTo>
                    <a:pt x="447" y="458"/>
                  </a:lnTo>
                  <a:lnTo>
                    <a:pt x="457" y="454"/>
                  </a:lnTo>
                  <a:lnTo>
                    <a:pt x="464" y="448"/>
                  </a:lnTo>
                  <a:lnTo>
                    <a:pt x="471" y="442"/>
                  </a:lnTo>
                  <a:lnTo>
                    <a:pt x="477" y="434"/>
                  </a:lnTo>
                  <a:lnTo>
                    <a:pt x="483" y="425"/>
                  </a:lnTo>
                  <a:lnTo>
                    <a:pt x="490" y="412"/>
                  </a:lnTo>
                  <a:lnTo>
                    <a:pt x="508" y="382"/>
                  </a:lnTo>
                  <a:lnTo>
                    <a:pt x="524" y="354"/>
                  </a:lnTo>
                  <a:lnTo>
                    <a:pt x="538" y="328"/>
                  </a:lnTo>
                  <a:lnTo>
                    <a:pt x="550" y="303"/>
                  </a:lnTo>
                  <a:lnTo>
                    <a:pt x="570" y="260"/>
                  </a:lnTo>
                  <a:lnTo>
                    <a:pt x="587" y="223"/>
                  </a:lnTo>
                  <a:lnTo>
                    <a:pt x="600" y="192"/>
                  </a:lnTo>
                  <a:lnTo>
                    <a:pt x="610" y="167"/>
                  </a:lnTo>
                  <a:lnTo>
                    <a:pt x="619" y="147"/>
                  </a:lnTo>
                  <a:lnTo>
                    <a:pt x="628" y="130"/>
                  </a:lnTo>
                  <a:lnTo>
                    <a:pt x="633" y="124"/>
                  </a:lnTo>
                  <a:lnTo>
                    <a:pt x="639" y="118"/>
                  </a:lnTo>
                  <a:lnTo>
                    <a:pt x="644" y="114"/>
                  </a:lnTo>
                  <a:lnTo>
                    <a:pt x="651" y="110"/>
                  </a:lnTo>
                  <a:lnTo>
                    <a:pt x="658" y="107"/>
                  </a:lnTo>
                  <a:lnTo>
                    <a:pt x="667" y="104"/>
                  </a:lnTo>
                  <a:lnTo>
                    <a:pt x="677" y="102"/>
                  </a:lnTo>
                  <a:lnTo>
                    <a:pt x="688" y="100"/>
                  </a:lnTo>
                  <a:lnTo>
                    <a:pt x="714" y="99"/>
                  </a:lnTo>
                  <a:lnTo>
                    <a:pt x="747" y="98"/>
                  </a:lnTo>
                  <a:lnTo>
                    <a:pt x="787" y="98"/>
                  </a:lnTo>
                  <a:lnTo>
                    <a:pt x="837" y="98"/>
                  </a:lnTo>
                  <a:lnTo>
                    <a:pt x="838" y="135"/>
                  </a:lnTo>
                  <a:lnTo>
                    <a:pt x="839" y="169"/>
                  </a:lnTo>
                  <a:lnTo>
                    <a:pt x="842" y="202"/>
                  </a:lnTo>
                  <a:lnTo>
                    <a:pt x="844" y="235"/>
                  </a:lnTo>
                  <a:lnTo>
                    <a:pt x="846" y="268"/>
                  </a:lnTo>
                  <a:lnTo>
                    <a:pt x="848" y="303"/>
                  </a:lnTo>
                  <a:lnTo>
                    <a:pt x="849" y="340"/>
                  </a:lnTo>
                  <a:lnTo>
                    <a:pt x="850" y="380"/>
                  </a:lnTo>
                  <a:lnTo>
                    <a:pt x="850" y="1115"/>
                  </a:lnTo>
                  <a:lnTo>
                    <a:pt x="849" y="1137"/>
                  </a:lnTo>
                  <a:lnTo>
                    <a:pt x="848" y="1155"/>
                  </a:lnTo>
                  <a:lnTo>
                    <a:pt x="846" y="1172"/>
                  </a:lnTo>
                  <a:lnTo>
                    <a:pt x="844" y="1188"/>
                  </a:lnTo>
                  <a:lnTo>
                    <a:pt x="842" y="1204"/>
                  </a:lnTo>
                  <a:lnTo>
                    <a:pt x="839" y="1221"/>
                  </a:lnTo>
                  <a:lnTo>
                    <a:pt x="838" y="1240"/>
                  </a:lnTo>
                  <a:lnTo>
                    <a:pt x="837" y="1261"/>
                  </a:lnTo>
                  <a:lnTo>
                    <a:pt x="654" y="1273"/>
                  </a:lnTo>
                  <a:lnTo>
                    <a:pt x="503" y="972"/>
                  </a:lnTo>
                  <a:lnTo>
                    <a:pt x="496" y="962"/>
                  </a:lnTo>
                  <a:lnTo>
                    <a:pt x="488" y="953"/>
                  </a:lnTo>
                  <a:lnTo>
                    <a:pt x="479" y="946"/>
                  </a:lnTo>
                  <a:lnTo>
                    <a:pt x="471" y="940"/>
                  </a:lnTo>
                  <a:lnTo>
                    <a:pt x="462" y="936"/>
                  </a:lnTo>
                  <a:lnTo>
                    <a:pt x="453" y="933"/>
                  </a:lnTo>
                  <a:lnTo>
                    <a:pt x="442" y="930"/>
                  </a:lnTo>
                  <a:lnTo>
                    <a:pt x="433" y="929"/>
                  </a:lnTo>
                  <a:lnTo>
                    <a:pt x="410" y="928"/>
                  </a:lnTo>
                  <a:lnTo>
                    <a:pt x="384" y="928"/>
                  </a:lnTo>
                  <a:lnTo>
                    <a:pt x="356" y="930"/>
                  </a:lnTo>
                  <a:lnTo>
                    <a:pt x="323" y="932"/>
                  </a:lnTo>
                  <a:lnTo>
                    <a:pt x="292" y="930"/>
                  </a:lnTo>
                  <a:lnTo>
                    <a:pt x="264" y="929"/>
                  </a:lnTo>
                  <a:lnTo>
                    <a:pt x="238" y="927"/>
                  </a:lnTo>
                  <a:lnTo>
                    <a:pt x="214" y="925"/>
                  </a:lnTo>
                  <a:lnTo>
                    <a:pt x="189" y="923"/>
                  </a:lnTo>
                  <a:lnTo>
                    <a:pt x="164" y="921"/>
                  </a:lnTo>
                  <a:lnTo>
                    <a:pt x="136" y="920"/>
                  </a:lnTo>
                  <a:lnTo>
                    <a:pt x="103" y="918"/>
                  </a:lnTo>
                  <a:lnTo>
                    <a:pt x="103" y="686"/>
                  </a:lnTo>
                  <a:lnTo>
                    <a:pt x="103" y="655"/>
                  </a:lnTo>
                  <a:lnTo>
                    <a:pt x="101" y="628"/>
                  </a:lnTo>
                  <a:lnTo>
                    <a:pt x="100" y="604"/>
                  </a:lnTo>
                  <a:lnTo>
                    <a:pt x="98" y="581"/>
                  </a:lnTo>
                  <a:lnTo>
                    <a:pt x="95" y="558"/>
                  </a:lnTo>
                  <a:lnTo>
                    <a:pt x="93" y="534"/>
                  </a:lnTo>
                  <a:lnTo>
                    <a:pt x="91" y="507"/>
                  </a:lnTo>
                  <a:lnTo>
                    <a:pt x="91" y="478"/>
                  </a:lnTo>
                  <a:close/>
                  <a:moveTo>
                    <a:pt x="5" y="404"/>
                  </a:moveTo>
                  <a:lnTo>
                    <a:pt x="3" y="418"/>
                  </a:lnTo>
                  <a:lnTo>
                    <a:pt x="1" y="433"/>
                  </a:lnTo>
                  <a:lnTo>
                    <a:pt x="0" y="448"/>
                  </a:lnTo>
                  <a:lnTo>
                    <a:pt x="0" y="465"/>
                  </a:lnTo>
                  <a:lnTo>
                    <a:pt x="2" y="501"/>
                  </a:lnTo>
                  <a:lnTo>
                    <a:pt x="5" y="537"/>
                  </a:lnTo>
                  <a:lnTo>
                    <a:pt x="10" y="574"/>
                  </a:lnTo>
                  <a:lnTo>
                    <a:pt x="13" y="612"/>
                  </a:lnTo>
                  <a:lnTo>
                    <a:pt x="16" y="650"/>
                  </a:lnTo>
                  <a:lnTo>
                    <a:pt x="18" y="685"/>
                  </a:lnTo>
                  <a:lnTo>
                    <a:pt x="17" y="722"/>
                  </a:lnTo>
                  <a:lnTo>
                    <a:pt x="16" y="762"/>
                  </a:lnTo>
                  <a:lnTo>
                    <a:pt x="14" y="805"/>
                  </a:lnTo>
                  <a:lnTo>
                    <a:pt x="12" y="847"/>
                  </a:lnTo>
                  <a:lnTo>
                    <a:pt x="12" y="869"/>
                  </a:lnTo>
                  <a:lnTo>
                    <a:pt x="12" y="889"/>
                  </a:lnTo>
                  <a:lnTo>
                    <a:pt x="13" y="909"/>
                  </a:lnTo>
                  <a:lnTo>
                    <a:pt x="14" y="928"/>
                  </a:lnTo>
                  <a:lnTo>
                    <a:pt x="16" y="946"/>
                  </a:lnTo>
                  <a:lnTo>
                    <a:pt x="20" y="963"/>
                  </a:lnTo>
                  <a:lnTo>
                    <a:pt x="24" y="978"/>
                  </a:lnTo>
                  <a:lnTo>
                    <a:pt x="30" y="992"/>
                  </a:lnTo>
                  <a:lnTo>
                    <a:pt x="42" y="997"/>
                  </a:lnTo>
                  <a:lnTo>
                    <a:pt x="59" y="1000"/>
                  </a:lnTo>
                  <a:lnTo>
                    <a:pt x="78" y="1003"/>
                  </a:lnTo>
                  <a:lnTo>
                    <a:pt x="102" y="1006"/>
                  </a:lnTo>
                  <a:lnTo>
                    <a:pt x="156" y="1011"/>
                  </a:lnTo>
                  <a:lnTo>
                    <a:pt x="217" y="1014"/>
                  </a:lnTo>
                  <a:lnTo>
                    <a:pt x="279" y="1015"/>
                  </a:lnTo>
                  <a:lnTo>
                    <a:pt x="338" y="1016"/>
                  </a:lnTo>
                  <a:lnTo>
                    <a:pt x="392" y="1016"/>
                  </a:lnTo>
                  <a:lnTo>
                    <a:pt x="434" y="1016"/>
                  </a:lnTo>
                  <a:lnTo>
                    <a:pt x="437" y="1029"/>
                  </a:lnTo>
                  <a:lnTo>
                    <a:pt x="441" y="1042"/>
                  </a:lnTo>
                  <a:lnTo>
                    <a:pt x="446" y="1054"/>
                  </a:lnTo>
                  <a:lnTo>
                    <a:pt x="451" y="1067"/>
                  </a:lnTo>
                  <a:lnTo>
                    <a:pt x="462" y="1091"/>
                  </a:lnTo>
                  <a:lnTo>
                    <a:pt x="474" y="1114"/>
                  </a:lnTo>
                  <a:lnTo>
                    <a:pt x="488" y="1137"/>
                  </a:lnTo>
                  <a:lnTo>
                    <a:pt x="501" y="1159"/>
                  </a:lnTo>
                  <a:lnTo>
                    <a:pt x="515" y="1181"/>
                  </a:lnTo>
                  <a:lnTo>
                    <a:pt x="527" y="1204"/>
                  </a:lnTo>
                  <a:lnTo>
                    <a:pt x="541" y="1230"/>
                  </a:lnTo>
                  <a:lnTo>
                    <a:pt x="554" y="1255"/>
                  </a:lnTo>
                  <a:lnTo>
                    <a:pt x="566" y="1279"/>
                  </a:lnTo>
                  <a:lnTo>
                    <a:pt x="578" y="1302"/>
                  </a:lnTo>
                  <a:lnTo>
                    <a:pt x="592" y="1323"/>
                  </a:lnTo>
                  <a:lnTo>
                    <a:pt x="606" y="1344"/>
                  </a:lnTo>
                  <a:lnTo>
                    <a:pt x="614" y="1354"/>
                  </a:lnTo>
                  <a:lnTo>
                    <a:pt x="623" y="1365"/>
                  </a:lnTo>
                  <a:lnTo>
                    <a:pt x="632" y="1374"/>
                  </a:lnTo>
                  <a:lnTo>
                    <a:pt x="642" y="1384"/>
                  </a:lnTo>
                  <a:lnTo>
                    <a:pt x="654" y="1381"/>
                  </a:lnTo>
                  <a:lnTo>
                    <a:pt x="665" y="1378"/>
                  </a:lnTo>
                  <a:lnTo>
                    <a:pt x="673" y="1374"/>
                  </a:lnTo>
                  <a:lnTo>
                    <a:pt x="680" y="1371"/>
                  </a:lnTo>
                  <a:lnTo>
                    <a:pt x="691" y="1365"/>
                  </a:lnTo>
                  <a:lnTo>
                    <a:pt x="700" y="1359"/>
                  </a:lnTo>
                  <a:lnTo>
                    <a:pt x="705" y="1357"/>
                  </a:lnTo>
                  <a:lnTo>
                    <a:pt x="711" y="1354"/>
                  </a:lnTo>
                  <a:lnTo>
                    <a:pt x="718" y="1353"/>
                  </a:lnTo>
                  <a:lnTo>
                    <a:pt x="728" y="1351"/>
                  </a:lnTo>
                  <a:lnTo>
                    <a:pt x="739" y="1349"/>
                  </a:lnTo>
                  <a:lnTo>
                    <a:pt x="753" y="1348"/>
                  </a:lnTo>
                  <a:lnTo>
                    <a:pt x="769" y="1347"/>
                  </a:lnTo>
                  <a:lnTo>
                    <a:pt x="788" y="1347"/>
                  </a:lnTo>
                  <a:lnTo>
                    <a:pt x="806" y="1348"/>
                  </a:lnTo>
                  <a:lnTo>
                    <a:pt x="818" y="1351"/>
                  </a:lnTo>
                  <a:lnTo>
                    <a:pt x="827" y="1354"/>
                  </a:lnTo>
                  <a:lnTo>
                    <a:pt x="835" y="1358"/>
                  </a:lnTo>
                  <a:lnTo>
                    <a:pt x="843" y="1361"/>
                  </a:lnTo>
                  <a:lnTo>
                    <a:pt x="854" y="1366"/>
                  </a:lnTo>
                  <a:lnTo>
                    <a:pt x="868" y="1369"/>
                  </a:lnTo>
                  <a:lnTo>
                    <a:pt x="886" y="1372"/>
                  </a:lnTo>
                  <a:lnTo>
                    <a:pt x="896" y="1356"/>
                  </a:lnTo>
                  <a:lnTo>
                    <a:pt x="903" y="1339"/>
                  </a:lnTo>
                  <a:lnTo>
                    <a:pt x="910" y="1320"/>
                  </a:lnTo>
                  <a:lnTo>
                    <a:pt x="916" y="1299"/>
                  </a:lnTo>
                  <a:lnTo>
                    <a:pt x="921" y="1278"/>
                  </a:lnTo>
                  <a:lnTo>
                    <a:pt x="925" y="1255"/>
                  </a:lnTo>
                  <a:lnTo>
                    <a:pt x="928" y="1231"/>
                  </a:lnTo>
                  <a:lnTo>
                    <a:pt x="931" y="1207"/>
                  </a:lnTo>
                  <a:lnTo>
                    <a:pt x="934" y="1157"/>
                  </a:lnTo>
                  <a:lnTo>
                    <a:pt x="935" y="1108"/>
                  </a:lnTo>
                  <a:lnTo>
                    <a:pt x="936" y="1061"/>
                  </a:lnTo>
                  <a:lnTo>
                    <a:pt x="936" y="1016"/>
                  </a:lnTo>
                  <a:lnTo>
                    <a:pt x="936" y="964"/>
                  </a:lnTo>
                  <a:lnTo>
                    <a:pt x="938" y="913"/>
                  </a:lnTo>
                  <a:lnTo>
                    <a:pt x="940" y="864"/>
                  </a:lnTo>
                  <a:lnTo>
                    <a:pt x="944" y="816"/>
                  </a:lnTo>
                  <a:lnTo>
                    <a:pt x="946" y="768"/>
                  </a:lnTo>
                  <a:lnTo>
                    <a:pt x="948" y="718"/>
                  </a:lnTo>
                  <a:lnTo>
                    <a:pt x="949" y="667"/>
                  </a:lnTo>
                  <a:lnTo>
                    <a:pt x="948" y="612"/>
                  </a:lnTo>
                  <a:lnTo>
                    <a:pt x="947" y="588"/>
                  </a:lnTo>
                  <a:lnTo>
                    <a:pt x="946" y="567"/>
                  </a:lnTo>
                  <a:lnTo>
                    <a:pt x="944" y="546"/>
                  </a:lnTo>
                  <a:lnTo>
                    <a:pt x="940" y="527"/>
                  </a:lnTo>
                  <a:lnTo>
                    <a:pt x="938" y="505"/>
                  </a:lnTo>
                  <a:lnTo>
                    <a:pt x="937" y="482"/>
                  </a:lnTo>
                  <a:lnTo>
                    <a:pt x="936" y="457"/>
                  </a:lnTo>
                  <a:lnTo>
                    <a:pt x="935" y="429"/>
                  </a:lnTo>
                  <a:lnTo>
                    <a:pt x="935" y="334"/>
                  </a:lnTo>
                  <a:lnTo>
                    <a:pt x="934" y="255"/>
                  </a:lnTo>
                  <a:lnTo>
                    <a:pt x="932" y="189"/>
                  </a:lnTo>
                  <a:lnTo>
                    <a:pt x="927" y="135"/>
                  </a:lnTo>
                  <a:lnTo>
                    <a:pt x="925" y="112"/>
                  </a:lnTo>
                  <a:lnTo>
                    <a:pt x="922" y="92"/>
                  </a:lnTo>
                  <a:lnTo>
                    <a:pt x="919" y="74"/>
                  </a:lnTo>
                  <a:lnTo>
                    <a:pt x="915" y="59"/>
                  </a:lnTo>
                  <a:lnTo>
                    <a:pt x="911" y="46"/>
                  </a:lnTo>
                  <a:lnTo>
                    <a:pt x="907" y="35"/>
                  </a:lnTo>
                  <a:lnTo>
                    <a:pt x="901" y="25"/>
                  </a:lnTo>
                  <a:lnTo>
                    <a:pt x="896" y="18"/>
                  </a:lnTo>
                  <a:lnTo>
                    <a:pt x="889" y="11"/>
                  </a:lnTo>
                  <a:lnTo>
                    <a:pt x="883" y="7"/>
                  </a:lnTo>
                  <a:lnTo>
                    <a:pt x="875" y="3"/>
                  </a:lnTo>
                  <a:lnTo>
                    <a:pt x="868" y="1"/>
                  </a:lnTo>
                  <a:lnTo>
                    <a:pt x="860" y="0"/>
                  </a:lnTo>
                  <a:lnTo>
                    <a:pt x="851" y="0"/>
                  </a:lnTo>
                  <a:lnTo>
                    <a:pt x="842" y="0"/>
                  </a:lnTo>
                  <a:lnTo>
                    <a:pt x="832" y="1"/>
                  </a:lnTo>
                  <a:lnTo>
                    <a:pt x="809" y="4"/>
                  </a:lnTo>
                  <a:lnTo>
                    <a:pt x="785" y="8"/>
                  </a:lnTo>
                  <a:lnTo>
                    <a:pt x="757" y="11"/>
                  </a:lnTo>
                  <a:lnTo>
                    <a:pt x="728" y="12"/>
                  </a:lnTo>
                  <a:lnTo>
                    <a:pt x="707" y="12"/>
                  </a:lnTo>
                  <a:lnTo>
                    <a:pt x="692" y="11"/>
                  </a:lnTo>
                  <a:lnTo>
                    <a:pt x="680" y="9"/>
                  </a:lnTo>
                  <a:lnTo>
                    <a:pt x="670" y="7"/>
                  </a:lnTo>
                  <a:lnTo>
                    <a:pt x="660" y="4"/>
                  </a:lnTo>
                  <a:lnTo>
                    <a:pt x="650" y="2"/>
                  </a:lnTo>
                  <a:lnTo>
                    <a:pt x="636" y="1"/>
                  </a:lnTo>
                  <a:lnTo>
                    <a:pt x="617" y="0"/>
                  </a:lnTo>
                  <a:lnTo>
                    <a:pt x="586" y="48"/>
                  </a:lnTo>
                  <a:lnTo>
                    <a:pt x="561" y="87"/>
                  </a:lnTo>
                  <a:lnTo>
                    <a:pt x="539" y="123"/>
                  </a:lnTo>
                  <a:lnTo>
                    <a:pt x="521" y="156"/>
                  </a:lnTo>
                  <a:lnTo>
                    <a:pt x="502" y="191"/>
                  </a:lnTo>
                  <a:lnTo>
                    <a:pt x="484" y="228"/>
                  </a:lnTo>
                  <a:lnTo>
                    <a:pt x="463" y="272"/>
                  </a:lnTo>
                  <a:lnTo>
                    <a:pt x="438" y="324"/>
                  </a:lnTo>
                  <a:lnTo>
                    <a:pt x="427" y="349"/>
                  </a:lnTo>
                  <a:lnTo>
                    <a:pt x="419" y="364"/>
                  </a:lnTo>
                  <a:lnTo>
                    <a:pt x="412" y="369"/>
                  </a:lnTo>
                  <a:lnTo>
                    <a:pt x="405" y="375"/>
                  </a:lnTo>
                  <a:lnTo>
                    <a:pt x="393" y="379"/>
                  </a:lnTo>
                  <a:lnTo>
                    <a:pt x="376" y="383"/>
                  </a:lnTo>
                  <a:lnTo>
                    <a:pt x="365" y="387"/>
                  </a:lnTo>
                  <a:lnTo>
                    <a:pt x="351" y="389"/>
                  </a:lnTo>
                  <a:lnTo>
                    <a:pt x="336" y="390"/>
                  </a:lnTo>
                  <a:lnTo>
                    <a:pt x="320" y="391"/>
                  </a:lnTo>
                  <a:lnTo>
                    <a:pt x="285" y="392"/>
                  </a:lnTo>
                  <a:lnTo>
                    <a:pt x="251" y="392"/>
                  </a:lnTo>
                  <a:lnTo>
                    <a:pt x="217" y="392"/>
                  </a:lnTo>
                  <a:lnTo>
                    <a:pt x="184" y="391"/>
                  </a:lnTo>
                  <a:lnTo>
                    <a:pt x="152" y="391"/>
                  </a:lnTo>
                  <a:lnTo>
                    <a:pt x="121" y="392"/>
                  </a:lnTo>
                  <a:lnTo>
                    <a:pt x="91" y="393"/>
                  </a:lnTo>
                  <a:lnTo>
                    <a:pt x="62" y="395"/>
                  </a:lnTo>
                  <a:lnTo>
                    <a:pt x="34" y="399"/>
                  </a:lnTo>
                  <a:lnTo>
                    <a:pt x="5" y="40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84"/>
            <p:cNvSpPr/>
            <p:nvPr/>
          </p:nvSpPr>
          <p:spPr bwMode="auto">
            <a:xfrm>
              <a:off x="7280276" y="3082925"/>
              <a:ext cx="220663" cy="652463"/>
            </a:xfrm>
            <a:custGeom>
              <a:avLst/>
              <a:gdLst>
                <a:gd name="T0" fmla="*/ 65 w 554"/>
                <a:gd name="T1" fmla="*/ 62 h 1643"/>
                <a:gd name="T2" fmla="*/ 83 w 554"/>
                <a:gd name="T3" fmla="*/ 86 h 1643"/>
                <a:gd name="T4" fmla="*/ 111 w 554"/>
                <a:gd name="T5" fmla="*/ 109 h 1643"/>
                <a:gd name="T6" fmla="*/ 182 w 554"/>
                <a:gd name="T7" fmla="*/ 163 h 1643"/>
                <a:gd name="T8" fmla="*/ 237 w 554"/>
                <a:gd name="T9" fmla="*/ 218 h 1643"/>
                <a:gd name="T10" fmla="*/ 294 w 554"/>
                <a:gd name="T11" fmla="*/ 291 h 1643"/>
                <a:gd name="T12" fmla="*/ 363 w 554"/>
                <a:gd name="T13" fmla="*/ 401 h 1643"/>
                <a:gd name="T14" fmla="*/ 414 w 554"/>
                <a:gd name="T15" fmla="*/ 519 h 1643"/>
                <a:gd name="T16" fmla="*/ 448 w 554"/>
                <a:gd name="T17" fmla="*/ 640 h 1643"/>
                <a:gd name="T18" fmla="*/ 464 w 554"/>
                <a:gd name="T19" fmla="*/ 765 h 1643"/>
                <a:gd name="T20" fmla="*/ 463 w 554"/>
                <a:gd name="T21" fmla="*/ 890 h 1643"/>
                <a:gd name="T22" fmla="*/ 443 w 554"/>
                <a:gd name="T23" fmla="*/ 1013 h 1643"/>
                <a:gd name="T24" fmla="*/ 407 w 554"/>
                <a:gd name="T25" fmla="*/ 1131 h 1643"/>
                <a:gd name="T26" fmla="*/ 354 w 554"/>
                <a:gd name="T27" fmla="*/ 1242 h 1643"/>
                <a:gd name="T28" fmla="*/ 285 w 554"/>
                <a:gd name="T29" fmla="*/ 1344 h 1643"/>
                <a:gd name="T30" fmla="*/ 198 w 554"/>
                <a:gd name="T31" fmla="*/ 1434 h 1643"/>
                <a:gd name="T32" fmla="*/ 116 w 554"/>
                <a:gd name="T33" fmla="*/ 1498 h 1643"/>
                <a:gd name="T34" fmla="*/ 37 w 554"/>
                <a:gd name="T35" fmla="*/ 1555 h 1643"/>
                <a:gd name="T36" fmla="*/ 5 w 554"/>
                <a:gd name="T37" fmla="*/ 1588 h 1643"/>
                <a:gd name="T38" fmla="*/ 1 w 554"/>
                <a:gd name="T39" fmla="*/ 1611 h 1643"/>
                <a:gd name="T40" fmla="*/ 7 w 554"/>
                <a:gd name="T41" fmla="*/ 1631 h 1643"/>
                <a:gd name="T42" fmla="*/ 20 w 554"/>
                <a:gd name="T43" fmla="*/ 1641 h 1643"/>
                <a:gd name="T44" fmla="*/ 39 w 554"/>
                <a:gd name="T45" fmla="*/ 1642 h 1643"/>
                <a:gd name="T46" fmla="*/ 69 w 554"/>
                <a:gd name="T47" fmla="*/ 1633 h 1643"/>
                <a:gd name="T48" fmla="*/ 119 w 554"/>
                <a:gd name="T49" fmla="*/ 1605 h 1643"/>
                <a:gd name="T50" fmla="*/ 176 w 554"/>
                <a:gd name="T51" fmla="*/ 1563 h 1643"/>
                <a:gd name="T52" fmla="*/ 270 w 554"/>
                <a:gd name="T53" fmla="*/ 1479 h 1643"/>
                <a:gd name="T54" fmla="*/ 368 w 554"/>
                <a:gd name="T55" fmla="*/ 1365 h 1643"/>
                <a:gd name="T56" fmla="*/ 445 w 554"/>
                <a:gd name="T57" fmla="*/ 1243 h 1643"/>
                <a:gd name="T58" fmla="*/ 502 w 554"/>
                <a:gd name="T59" fmla="*/ 1112 h 1643"/>
                <a:gd name="T60" fmla="*/ 538 w 554"/>
                <a:gd name="T61" fmla="*/ 979 h 1643"/>
                <a:gd name="T62" fmla="*/ 553 w 554"/>
                <a:gd name="T63" fmla="*/ 842 h 1643"/>
                <a:gd name="T64" fmla="*/ 547 w 554"/>
                <a:gd name="T65" fmla="*/ 704 h 1643"/>
                <a:gd name="T66" fmla="*/ 521 w 554"/>
                <a:gd name="T67" fmla="*/ 569 h 1643"/>
                <a:gd name="T68" fmla="*/ 476 w 554"/>
                <a:gd name="T69" fmla="*/ 435 h 1643"/>
                <a:gd name="T70" fmla="*/ 408 w 554"/>
                <a:gd name="T71" fmla="*/ 308 h 1643"/>
                <a:gd name="T72" fmla="*/ 322 w 554"/>
                <a:gd name="T73" fmla="*/ 189 h 1643"/>
                <a:gd name="T74" fmla="*/ 249 w 554"/>
                <a:gd name="T75" fmla="*/ 111 h 1643"/>
                <a:gd name="T76" fmla="*/ 181 w 554"/>
                <a:gd name="T77" fmla="*/ 49 h 1643"/>
                <a:gd name="T78" fmla="*/ 125 w 554"/>
                <a:gd name="T79" fmla="*/ 11 h 1643"/>
                <a:gd name="T80" fmla="*/ 98 w 554"/>
                <a:gd name="T81" fmla="*/ 0 h 1643"/>
                <a:gd name="T82" fmla="*/ 77 w 554"/>
                <a:gd name="T83" fmla="*/ 3 h 1643"/>
                <a:gd name="T84" fmla="*/ 64 w 554"/>
                <a:gd name="T85" fmla="*/ 22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4" h="1643">
                  <a:moveTo>
                    <a:pt x="61" y="45"/>
                  </a:moveTo>
                  <a:lnTo>
                    <a:pt x="61" y="53"/>
                  </a:lnTo>
                  <a:lnTo>
                    <a:pt x="65" y="62"/>
                  </a:lnTo>
                  <a:lnTo>
                    <a:pt x="69" y="69"/>
                  </a:lnTo>
                  <a:lnTo>
                    <a:pt x="76" y="78"/>
                  </a:lnTo>
                  <a:lnTo>
                    <a:pt x="83" y="86"/>
                  </a:lnTo>
                  <a:lnTo>
                    <a:pt x="91" y="93"/>
                  </a:lnTo>
                  <a:lnTo>
                    <a:pt x="100" y="102"/>
                  </a:lnTo>
                  <a:lnTo>
                    <a:pt x="111" y="109"/>
                  </a:lnTo>
                  <a:lnTo>
                    <a:pt x="134" y="127"/>
                  </a:lnTo>
                  <a:lnTo>
                    <a:pt x="158" y="144"/>
                  </a:lnTo>
                  <a:lnTo>
                    <a:pt x="182" y="163"/>
                  </a:lnTo>
                  <a:lnTo>
                    <a:pt x="206" y="183"/>
                  </a:lnTo>
                  <a:lnTo>
                    <a:pt x="222" y="201"/>
                  </a:lnTo>
                  <a:lnTo>
                    <a:pt x="237" y="218"/>
                  </a:lnTo>
                  <a:lnTo>
                    <a:pt x="251" y="236"/>
                  </a:lnTo>
                  <a:lnTo>
                    <a:pt x="266" y="256"/>
                  </a:lnTo>
                  <a:lnTo>
                    <a:pt x="294" y="291"/>
                  </a:lnTo>
                  <a:lnTo>
                    <a:pt x="318" y="327"/>
                  </a:lnTo>
                  <a:lnTo>
                    <a:pt x="341" y="363"/>
                  </a:lnTo>
                  <a:lnTo>
                    <a:pt x="363" y="401"/>
                  </a:lnTo>
                  <a:lnTo>
                    <a:pt x="381" y="439"/>
                  </a:lnTo>
                  <a:lnTo>
                    <a:pt x="399" y="479"/>
                  </a:lnTo>
                  <a:lnTo>
                    <a:pt x="414" y="519"/>
                  </a:lnTo>
                  <a:lnTo>
                    <a:pt x="427" y="559"/>
                  </a:lnTo>
                  <a:lnTo>
                    <a:pt x="438" y="599"/>
                  </a:lnTo>
                  <a:lnTo>
                    <a:pt x="448" y="640"/>
                  </a:lnTo>
                  <a:lnTo>
                    <a:pt x="455" y="681"/>
                  </a:lnTo>
                  <a:lnTo>
                    <a:pt x="461" y="724"/>
                  </a:lnTo>
                  <a:lnTo>
                    <a:pt x="464" y="765"/>
                  </a:lnTo>
                  <a:lnTo>
                    <a:pt x="465" y="807"/>
                  </a:lnTo>
                  <a:lnTo>
                    <a:pt x="465" y="849"/>
                  </a:lnTo>
                  <a:lnTo>
                    <a:pt x="463" y="890"/>
                  </a:lnTo>
                  <a:lnTo>
                    <a:pt x="458" y="931"/>
                  </a:lnTo>
                  <a:lnTo>
                    <a:pt x="452" y="972"/>
                  </a:lnTo>
                  <a:lnTo>
                    <a:pt x="443" y="1013"/>
                  </a:lnTo>
                  <a:lnTo>
                    <a:pt x="433" y="1053"/>
                  </a:lnTo>
                  <a:lnTo>
                    <a:pt x="421" y="1092"/>
                  </a:lnTo>
                  <a:lnTo>
                    <a:pt x="407" y="1131"/>
                  </a:lnTo>
                  <a:lnTo>
                    <a:pt x="392" y="1169"/>
                  </a:lnTo>
                  <a:lnTo>
                    <a:pt x="374" y="1206"/>
                  </a:lnTo>
                  <a:lnTo>
                    <a:pt x="354" y="1242"/>
                  </a:lnTo>
                  <a:lnTo>
                    <a:pt x="334" y="1277"/>
                  </a:lnTo>
                  <a:lnTo>
                    <a:pt x="310" y="1311"/>
                  </a:lnTo>
                  <a:lnTo>
                    <a:pt x="285" y="1344"/>
                  </a:lnTo>
                  <a:lnTo>
                    <a:pt x="258" y="1375"/>
                  </a:lnTo>
                  <a:lnTo>
                    <a:pt x="230" y="1406"/>
                  </a:lnTo>
                  <a:lnTo>
                    <a:pt x="198" y="1434"/>
                  </a:lnTo>
                  <a:lnTo>
                    <a:pt x="166" y="1461"/>
                  </a:lnTo>
                  <a:lnTo>
                    <a:pt x="142" y="1479"/>
                  </a:lnTo>
                  <a:lnTo>
                    <a:pt x="116" y="1498"/>
                  </a:lnTo>
                  <a:lnTo>
                    <a:pt x="87" y="1517"/>
                  </a:lnTo>
                  <a:lnTo>
                    <a:pt x="60" y="1537"/>
                  </a:lnTo>
                  <a:lnTo>
                    <a:pt x="37" y="1555"/>
                  </a:lnTo>
                  <a:lnTo>
                    <a:pt x="17" y="1573"/>
                  </a:lnTo>
                  <a:lnTo>
                    <a:pt x="10" y="1580"/>
                  </a:lnTo>
                  <a:lnTo>
                    <a:pt x="5" y="1588"/>
                  </a:lnTo>
                  <a:lnTo>
                    <a:pt x="1" y="1594"/>
                  </a:lnTo>
                  <a:lnTo>
                    <a:pt x="0" y="1601"/>
                  </a:lnTo>
                  <a:lnTo>
                    <a:pt x="1" y="1611"/>
                  </a:lnTo>
                  <a:lnTo>
                    <a:pt x="2" y="1618"/>
                  </a:lnTo>
                  <a:lnTo>
                    <a:pt x="4" y="1626"/>
                  </a:lnTo>
                  <a:lnTo>
                    <a:pt x="7" y="1631"/>
                  </a:lnTo>
                  <a:lnTo>
                    <a:pt x="10" y="1636"/>
                  </a:lnTo>
                  <a:lnTo>
                    <a:pt x="15" y="1639"/>
                  </a:lnTo>
                  <a:lnTo>
                    <a:pt x="20" y="1641"/>
                  </a:lnTo>
                  <a:lnTo>
                    <a:pt x="26" y="1642"/>
                  </a:lnTo>
                  <a:lnTo>
                    <a:pt x="32" y="1643"/>
                  </a:lnTo>
                  <a:lnTo>
                    <a:pt x="39" y="1642"/>
                  </a:lnTo>
                  <a:lnTo>
                    <a:pt x="46" y="1641"/>
                  </a:lnTo>
                  <a:lnTo>
                    <a:pt x="53" y="1639"/>
                  </a:lnTo>
                  <a:lnTo>
                    <a:pt x="69" y="1633"/>
                  </a:lnTo>
                  <a:lnTo>
                    <a:pt x="85" y="1625"/>
                  </a:lnTo>
                  <a:lnTo>
                    <a:pt x="103" y="1615"/>
                  </a:lnTo>
                  <a:lnTo>
                    <a:pt x="119" y="1605"/>
                  </a:lnTo>
                  <a:lnTo>
                    <a:pt x="135" y="1593"/>
                  </a:lnTo>
                  <a:lnTo>
                    <a:pt x="150" y="1582"/>
                  </a:lnTo>
                  <a:lnTo>
                    <a:pt x="176" y="1563"/>
                  </a:lnTo>
                  <a:lnTo>
                    <a:pt x="193" y="1549"/>
                  </a:lnTo>
                  <a:lnTo>
                    <a:pt x="233" y="1514"/>
                  </a:lnTo>
                  <a:lnTo>
                    <a:pt x="270" y="1479"/>
                  </a:lnTo>
                  <a:lnTo>
                    <a:pt x="305" y="1442"/>
                  </a:lnTo>
                  <a:lnTo>
                    <a:pt x="338" y="1404"/>
                  </a:lnTo>
                  <a:lnTo>
                    <a:pt x="368" y="1365"/>
                  </a:lnTo>
                  <a:lnTo>
                    <a:pt x="397" y="1325"/>
                  </a:lnTo>
                  <a:lnTo>
                    <a:pt x="421" y="1284"/>
                  </a:lnTo>
                  <a:lnTo>
                    <a:pt x="445" y="1243"/>
                  </a:lnTo>
                  <a:lnTo>
                    <a:pt x="467" y="1200"/>
                  </a:lnTo>
                  <a:lnTo>
                    <a:pt x="485" y="1157"/>
                  </a:lnTo>
                  <a:lnTo>
                    <a:pt x="502" y="1112"/>
                  </a:lnTo>
                  <a:lnTo>
                    <a:pt x="516" y="1069"/>
                  </a:lnTo>
                  <a:lnTo>
                    <a:pt x="528" y="1023"/>
                  </a:lnTo>
                  <a:lnTo>
                    <a:pt x="538" y="979"/>
                  </a:lnTo>
                  <a:lnTo>
                    <a:pt x="545" y="933"/>
                  </a:lnTo>
                  <a:lnTo>
                    <a:pt x="551" y="888"/>
                  </a:lnTo>
                  <a:lnTo>
                    <a:pt x="553" y="842"/>
                  </a:lnTo>
                  <a:lnTo>
                    <a:pt x="554" y="795"/>
                  </a:lnTo>
                  <a:lnTo>
                    <a:pt x="552" y="750"/>
                  </a:lnTo>
                  <a:lnTo>
                    <a:pt x="547" y="704"/>
                  </a:lnTo>
                  <a:lnTo>
                    <a:pt x="541" y="659"/>
                  </a:lnTo>
                  <a:lnTo>
                    <a:pt x="532" y="613"/>
                  </a:lnTo>
                  <a:lnTo>
                    <a:pt x="521" y="569"/>
                  </a:lnTo>
                  <a:lnTo>
                    <a:pt x="508" y="523"/>
                  </a:lnTo>
                  <a:lnTo>
                    <a:pt x="493" y="480"/>
                  </a:lnTo>
                  <a:lnTo>
                    <a:pt x="476" y="435"/>
                  </a:lnTo>
                  <a:lnTo>
                    <a:pt x="455" y="393"/>
                  </a:lnTo>
                  <a:lnTo>
                    <a:pt x="433" y="350"/>
                  </a:lnTo>
                  <a:lnTo>
                    <a:pt x="408" y="308"/>
                  </a:lnTo>
                  <a:lnTo>
                    <a:pt x="382" y="268"/>
                  </a:lnTo>
                  <a:lnTo>
                    <a:pt x="353" y="228"/>
                  </a:lnTo>
                  <a:lnTo>
                    <a:pt x="322" y="189"/>
                  </a:lnTo>
                  <a:lnTo>
                    <a:pt x="302" y="167"/>
                  </a:lnTo>
                  <a:lnTo>
                    <a:pt x="270" y="131"/>
                  </a:lnTo>
                  <a:lnTo>
                    <a:pt x="249" y="111"/>
                  </a:lnTo>
                  <a:lnTo>
                    <a:pt x="227" y="90"/>
                  </a:lnTo>
                  <a:lnTo>
                    <a:pt x="205" y="68"/>
                  </a:lnTo>
                  <a:lnTo>
                    <a:pt x="181" y="49"/>
                  </a:lnTo>
                  <a:lnTo>
                    <a:pt x="158" y="31"/>
                  </a:lnTo>
                  <a:lnTo>
                    <a:pt x="136" y="16"/>
                  </a:lnTo>
                  <a:lnTo>
                    <a:pt x="125" y="11"/>
                  </a:lnTo>
                  <a:lnTo>
                    <a:pt x="116" y="5"/>
                  </a:lnTo>
                  <a:lnTo>
                    <a:pt x="107" y="2"/>
                  </a:lnTo>
                  <a:lnTo>
                    <a:pt x="98" y="0"/>
                  </a:lnTo>
                  <a:lnTo>
                    <a:pt x="90" y="0"/>
                  </a:lnTo>
                  <a:lnTo>
                    <a:pt x="83" y="0"/>
                  </a:lnTo>
                  <a:lnTo>
                    <a:pt x="77" y="3"/>
                  </a:lnTo>
                  <a:lnTo>
                    <a:pt x="71" y="7"/>
                  </a:lnTo>
                  <a:lnTo>
                    <a:pt x="67" y="14"/>
                  </a:lnTo>
                  <a:lnTo>
                    <a:pt x="64" y="22"/>
                  </a:lnTo>
                  <a:lnTo>
                    <a:pt x="61" y="32"/>
                  </a:lnTo>
                  <a:lnTo>
                    <a:pt x="61" y="4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3" name="Freeform 90"/>
            <p:cNvSpPr/>
            <p:nvPr/>
          </p:nvSpPr>
          <p:spPr bwMode="auto">
            <a:xfrm>
              <a:off x="7235826" y="3163888"/>
              <a:ext cx="177800" cy="495300"/>
            </a:xfrm>
            <a:custGeom>
              <a:avLst/>
              <a:gdLst>
                <a:gd name="T0" fmla="*/ 53 w 446"/>
                <a:gd name="T1" fmla="*/ 49 h 1247"/>
                <a:gd name="T2" fmla="*/ 62 w 446"/>
                <a:gd name="T3" fmla="*/ 65 h 1247"/>
                <a:gd name="T4" fmla="*/ 114 w 446"/>
                <a:gd name="T5" fmla="*/ 108 h 1247"/>
                <a:gd name="T6" fmla="*/ 161 w 446"/>
                <a:gd name="T7" fmla="*/ 146 h 1247"/>
                <a:gd name="T8" fmla="*/ 218 w 446"/>
                <a:gd name="T9" fmla="*/ 206 h 1247"/>
                <a:gd name="T10" fmla="*/ 276 w 446"/>
                <a:gd name="T11" fmla="*/ 291 h 1247"/>
                <a:gd name="T12" fmla="*/ 319 w 446"/>
                <a:gd name="T13" fmla="*/ 382 h 1247"/>
                <a:gd name="T14" fmla="*/ 345 w 446"/>
                <a:gd name="T15" fmla="*/ 476 h 1247"/>
                <a:gd name="T16" fmla="*/ 356 w 446"/>
                <a:gd name="T17" fmla="*/ 573 h 1247"/>
                <a:gd name="T18" fmla="*/ 351 w 446"/>
                <a:gd name="T19" fmla="*/ 667 h 1247"/>
                <a:gd name="T20" fmla="*/ 334 w 446"/>
                <a:gd name="T21" fmla="*/ 761 h 1247"/>
                <a:gd name="T22" fmla="*/ 305 w 446"/>
                <a:gd name="T23" fmla="*/ 850 h 1247"/>
                <a:gd name="T24" fmla="*/ 263 w 446"/>
                <a:gd name="T25" fmla="*/ 933 h 1247"/>
                <a:gd name="T26" fmla="*/ 212 w 446"/>
                <a:gd name="T27" fmla="*/ 1009 h 1247"/>
                <a:gd name="T28" fmla="*/ 153 w 446"/>
                <a:gd name="T29" fmla="*/ 1077 h 1247"/>
                <a:gd name="T30" fmla="*/ 86 w 446"/>
                <a:gd name="T31" fmla="*/ 1134 h 1247"/>
                <a:gd name="T32" fmla="*/ 36 w 446"/>
                <a:gd name="T33" fmla="*/ 1169 h 1247"/>
                <a:gd name="T34" fmla="*/ 10 w 446"/>
                <a:gd name="T35" fmla="*/ 1196 h 1247"/>
                <a:gd name="T36" fmla="*/ 0 w 446"/>
                <a:gd name="T37" fmla="*/ 1220 h 1247"/>
                <a:gd name="T38" fmla="*/ 4 w 446"/>
                <a:gd name="T39" fmla="*/ 1237 h 1247"/>
                <a:gd name="T40" fmla="*/ 22 w 446"/>
                <a:gd name="T41" fmla="*/ 1246 h 1247"/>
                <a:gd name="T42" fmla="*/ 50 w 446"/>
                <a:gd name="T43" fmla="*/ 1245 h 1247"/>
                <a:gd name="T44" fmla="*/ 89 w 446"/>
                <a:gd name="T45" fmla="*/ 1231 h 1247"/>
                <a:gd name="T46" fmla="*/ 136 w 446"/>
                <a:gd name="T47" fmla="*/ 1203 h 1247"/>
                <a:gd name="T48" fmla="*/ 192 w 446"/>
                <a:gd name="T49" fmla="*/ 1157 h 1247"/>
                <a:gd name="T50" fmla="*/ 254 w 446"/>
                <a:gd name="T51" fmla="*/ 1092 h 1247"/>
                <a:gd name="T52" fmla="*/ 321 w 446"/>
                <a:gd name="T53" fmla="*/ 1006 h 1247"/>
                <a:gd name="T54" fmla="*/ 372 w 446"/>
                <a:gd name="T55" fmla="*/ 921 h 1247"/>
                <a:gd name="T56" fmla="*/ 410 w 446"/>
                <a:gd name="T57" fmla="*/ 832 h 1247"/>
                <a:gd name="T58" fmla="*/ 434 w 446"/>
                <a:gd name="T59" fmla="*/ 739 h 1247"/>
                <a:gd name="T60" fmla="*/ 444 w 446"/>
                <a:gd name="T61" fmla="*/ 642 h 1247"/>
                <a:gd name="T62" fmla="*/ 442 w 446"/>
                <a:gd name="T63" fmla="*/ 546 h 1247"/>
                <a:gd name="T64" fmla="*/ 426 w 446"/>
                <a:gd name="T65" fmla="*/ 449 h 1247"/>
                <a:gd name="T66" fmla="*/ 398 w 446"/>
                <a:gd name="T67" fmla="*/ 355 h 1247"/>
                <a:gd name="T68" fmla="*/ 356 w 446"/>
                <a:gd name="T69" fmla="*/ 264 h 1247"/>
                <a:gd name="T70" fmla="*/ 299 w 446"/>
                <a:gd name="T71" fmla="*/ 177 h 1247"/>
                <a:gd name="T72" fmla="*/ 231 w 446"/>
                <a:gd name="T73" fmla="*/ 96 h 1247"/>
                <a:gd name="T74" fmla="*/ 160 w 446"/>
                <a:gd name="T75" fmla="*/ 35 h 1247"/>
                <a:gd name="T76" fmla="*/ 120 w 446"/>
                <a:gd name="T77" fmla="*/ 11 h 1247"/>
                <a:gd name="T78" fmla="*/ 90 w 446"/>
                <a:gd name="T79" fmla="*/ 0 h 1247"/>
                <a:gd name="T80" fmla="*/ 66 w 446"/>
                <a:gd name="T81" fmla="*/ 4 h 1247"/>
                <a:gd name="T82" fmla="*/ 57 w 446"/>
                <a:gd name="T83" fmla="*/ 12 h 1247"/>
                <a:gd name="T84" fmla="*/ 53 w 446"/>
                <a:gd name="T85" fmla="*/ 26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6" h="1247">
                  <a:moveTo>
                    <a:pt x="52" y="38"/>
                  </a:moveTo>
                  <a:lnTo>
                    <a:pt x="52" y="43"/>
                  </a:lnTo>
                  <a:lnTo>
                    <a:pt x="53" y="49"/>
                  </a:lnTo>
                  <a:lnTo>
                    <a:pt x="54" y="53"/>
                  </a:lnTo>
                  <a:lnTo>
                    <a:pt x="56" y="57"/>
                  </a:lnTo>
                  <a:lnTo>
                    <a:pt x="62" y="65"/>
                  </a:lnTo>
                  <a:lnTo>
                    <a:pt x="68" y="74"/>
                  </a:lnTo>
                  <a:lnTo>
                    <a:pt x="88" y="90"/>
                  </a:lnTo>
                  <a:lnTo>
                    <a:pt x="114" y="108"/>
                  </a:lnTo>
                  <a:lnTo>
                    <a:pt x="129" y="119"/>
                  </a:lnTo>
                  <a:lnTo>
                    <a:pt x="144" y="132"/>
                  </a:lnTo>
                  <a:lnTo>
                    <a:pt x="161" y="146"/>
                  </a:lnTo>
                  <a:lnTo>
                    <a:pt x="179" y="164"/>
                  </a:lnTo>
                  <a:lnTo>
                    <a:pt x="198" y="183"/>
                  </a:lnTo>
                  <a:lnTo>
                    <a:pt x="218" y="206"/>
                  </a:lnTo>
                  <a:lnTo>
                    <a:pt x="237" y="231"/>
                  </a:lnTo>
                  <a:lnTo>
                    <a:pt x="258" y="260"/>
                  </a:lnTo>
                  <a:lnTo>
                    <a:pt x="276" y="291"/>
                  </a:lnTo>
                  <a:lnTo>
                    <a:pt x="293" y="321"/>
                  </a:lnTo>
                  <a:lnTo>
                    <a:pt x="307" y="351"/>
                  </a:lnTo>
                  <a:lnTo>
                    <a:pt x="319" y="382"/>
                  </a:lnTo>
                  <a:lnTo>
                    <a:pt x="330" y="413"/>
                  </a:lnTo>
                  <a:lnTo>
                    <a:pt x="338" y="445"/>
                  </a:lnTo>
                  <a:lnTo>
                    <a:pt x="345" y="476"/>
                  </a:lnTo>
                  <a:lnTo>
                    <a:pt x="350" y="509"/>
                  </a:lnTo>
                  <a:lnTo>
                    <a:pt x="353" y="540"/>
                  </a:lnTo>
                  <a:lnTo>
                    <a:pt x="356" y="573"/>
                  </a:lnTo>
                  <a:lnTo>
                    <a:pt x="356" y="604"/>
                  </a:lnTo>
                  <a:lnTo>
                    <a:pt x="354" y="636"/>
                  </a:lnTo>
                  <a:lnTo>
                    <a:pt x="351" y="667"/>
                  </a:lnTo>
                  <a:lnTo>
                    <a:pt x="347" y="699"/>
                  </a:lnTo>
                  <a:lnTo>
                    <a:pt x="341" y="730"/>
                  </a:lnTo>
                  <a:lnTo>
                    <a:pt x="334" y="761"/>
                  </a:lnTo>
                  <a:lnTo>
                    <a:pt x="325" y="791"/>
                  </a:lnTo>
                  <a:lnTo>
                    <a:pt x="315" y="820"/>
                  </a:lnTo>
                  <a:lnTo>
                    <a:pt x="305" y="850"/>
                  </a:lnTo>
                  <a:lnTo>
                    <a:pt x="292" y="878"/>
                  </a:lnTo>
                  <a:lnTo>
                    <a:pt x="279" y="906"/>
                  </a:lnTo>
                  <a:lnTo>
                    <a:pt x="263" y="933"/>
                  </a:lnTo>
                  <a:lnTo>
                    <a:pt x="248" y="959"/>
                  </a:lnTo>
                  <a:lnTo>
                    <a:pt x="231" y="984"/>
                  </a:lnTo>
                  <a:lnTo>
                    <a:pt x="212" y="1009"/>
                  </a:lnTo>
                  <a:lnTo>
                    <a:pt x="194" y="1033"/>
                  </a:lnTo>
                  <a:lnTo>
                    <a:pt x="173" y="1055"/>
                  </a:lnTo>
                  <a:lnTo>
                    <a:pt x="153" y="1077"/>
                  </a:lnTo>
                  <a:lnTo>
                    <a:pt x="131" y="1097"/>
                  </a:lnTo>
                  <a:lnTo>
                    <a:pt x="108" y="1116"/>
                  </a:lnTo>
                  <a:lnTo>
                    <a:pt x="86" y="1134"/>
                  </a:lnTo>
                  <a:lnTo>
                    <a:pt x="62" y="1150"/>
                  </a:lnTo>
                  <a:lnTo>
                    <a:pt x="48" y="1160"/>
                  </a:lnTo>
                  <a:lnTo>
                    <a:pt x="36" y="1169"/>
                  </a:lnTo>
                  <a:lnTo>
                    <a:pt x="25" y="1179"/>
                  </a:lnTo>
                  <a:lnTo>
                    <a:pt x="16" y="1187"/>
                  </a:lnTo>
                  <a:lnTo>
                    <a:pt x="10" y="1196"/>
                  </a:lnTo>
                  <a:lnTo>
                    <a:pt x="4" y="1205"/>
                  </a:lnTo>
                  <a:lnTo>
                    <a:pt x="1" y="1212"/>
                  </a:lnTo>
                  <a:lnTo>
                    <a:pt x="0" y="1220"/>
                  </a:lnTo>
                  <a:lnTo>
                    <a:pt x="0" y="1226"/>
                  </a:lnTo>
                  <a:lnTo>
                    <a:pt x="1" y="1232"/>
                  </a:lnTo>
                  <a:lnTo>
                    <a:pt x="4" y="1237"/>
                  </a:lnTo>
                  <a:lnTo>
                    <a:pt x="9" y="1242"/>
                  </a:lnTo>
                  <a:lnTo>
                    <a:pt x="14" y="1244"/>
                  </a:lnTo>
                  <a:lnTo>
                    <a:pt x="22" y="1246"/>
                  </a:lnTo>
                  <a:lnTo>
                    <a:pt x="29" y="1247"/>
                  </a:lnTo>
                  <a:lnTo>
                    <a:pt x="39" y="1246"/>
                  </a:lnTo>
                  <a:lnTo>
                    <a:pt x="50" y="1245"/>
                  </a:lnTo>
                  <a:lnTo>
                    <a:pt x="62" y="1242"/>
                  </a:lnTo>
                  <a:lnTo>
                    <a:pt x="75" y="1237"/>
                  </a:lnTo>
                  <a:lnTo>
                    <a:pt x="89" y="1231"/>
                  </a:lnTo>
                  <a:lnTo>
                    <a:pt x="104" y="1223"/>
                  </a:lnTo>
                  <a:lnTo>
                    <a:pt x="120" y="1213"/>
                  </a:lnTo>
                  <a:lnTo>
                    <a:pt x="136" y="1203"/>
                  </a:lnTo>
                  <a:lnTo>
                    <a:pt x="155" y="1188"/>
                  </a:lnTo>
                  <a:lnTo>
                    <a:pt x="173" y="1173"/>
                  </a:lnTo>
                  <a:lnTo>
                    <a:pt x="192" y="1157"/>
                  </a:lnTo>
                  <a:lnTo>
                    <a:pt x="212" y="1137"/>
                  </a:lnTo>
                  <a:lnTo>
                    <a:pt x="233" y="1116"/>
                  </a:lnTo>
                  <a:lnTo>
                    <a:pt x="254" y="1092"/>
                  </a:lnTo>
                  <a:lnTo>
                    <a:pt x="276" y="1066"/>
                  </a:lnTo>
                  <a:lnTo>
                    <a:pt x="298" y="1038"/>
                  </a:lnTo>
                  <a:lnTo>
                    <a:pt x="321" y="1006"/>
                  </a:lnTo>
                  <a:lnTo>
                    <a:pt x="339" y="979"/>
                  </a:lnTo>
                  <a:lnTo>
                    <a:pt x="357" y="951"/>
                  </a:lnTo>
                  <a:lnTo>
                    <a:pt x="372" y="921"/>
                  </a:lnTo>
                  <a:lnTo>
                    <a:pt x="386" y="892"/>
                  </a:lnTo>
                  <a:lnTo>
                    <a:pt x="398" y="863"/>
                  </a:lnTo>
                  <a:lnTo>
                    <a:pt x="410" y="832"/>
                  </a:lnTo>
                  <a:lnTo>
                    <a:pt x="418" y="801"/>
                  </a:lnTo>
                  <a:lnTo>
                    <a:pt x="427" y="770"/>
                  </a:lnTo>
                  <a:lnTo>
                    <a:pt x="434" y="739"/>
                  </a:lnTo>
                  <a:lnTo>
                    <a:pt x="439" y="706"/>
                  </a:lnTo>
                  <a:lnTo>
                    <a:pt x="442" y="675"/>
                  </a:lnTo>
                  <a:lnTo>
                    <a:pt x="444" y="642"/>
                  </a:lnTo>
                  <a:lnTo>
                    <a:pt x="446" y="610"/>
                  </a:lnTo>
                  <a:lnTo>
                    <a:pt x="444" y="578"/>
                  </a:lnTo>
                  <a:lnTo>
                    <a:pt x="442" y="546"/>
                  </a:lnTo>
                  <a:lnTo>
                    <a:pt x="438" y="513"/>
                  </a:lnTo>
                  <a:lnTo>
                    <a:pt x="434" y="481"/>
                  </a:lnTo>
                  <a:lnTo>
                    <a:pt x="426" y="449"/>
                  </a:lnTo>
                  <a:lnTo>
                    <a:pt x="418" y="418"/>
                  </a:lnTo>
                  <a:lnTo>
                    <a:pt x="409" y="386"/>
                  </a:lnTo>
                  <a:lnTo>
                    <a:pt x="398" y="355"/>
                  </a:lnTo>
                  <a:lnTo>
                    <a:pt x="385" y="323"/>
                  </a:lnTo>
                  <a:lnTo>
                    <a:pt x="371" y="293"/>
                  </a:lnTo>
                  <a:lnTo>
                    <a:pt x="356" y="264"/>
                  </a:lnTo>
                  <a:lnTo>
                    <a:pt x="338" y="234"/>
                  </a:lnTo>
                  <a:lnTo>
                    <a:pt x="320" y="205"/>
                  </a:lnTo>
                  <a:lnTo>
                    <a:pt x="299" y="177"/>
                  </a:lnTo>
                  <a:lnTo>
                    <a:pt x="279" y="150"/>
                  </a:lnTo>
                  <a:lnTo>
                    <a:pt x="255" y="122"/>
                  </a:lnTo>
                  <a:lnTo>
                    <a:pt x="231" y="96"/>
                  </a:lnTo>
                  <a:lnTo>
                    <a:pt x="205" y="71"/>
                  </a:lnTo>
                  <a:lnTo>
                    <a:pt x="177" y="48"/>
                  </a:lnTo>
                  <a:lnTo>
                    <a:pt x="160" y="35"/>
                  </a:lnTo>
                  <a:lnTo>
                    <a:pt x="141" y="22"/>
                  </a:lnTo>
                  <a:lnTo>
                    <a:pt x="130" y="16"/>
                  </a:lnTo>
                  <a:lnTo>
                    <a:pt x="120" y="11"/>
                  </a:lnTo>
                  <a:lnTo>
                    <a:pt x="109" y="6"/>
                  </a:lnTo>
                  <a:lnTo>
                    <a:pt x="100" y="2"/>
                  </a:lnTo>
                  <a:lnTo>
                    <a:pt x="90" y="0"/>
                  </a:lnTo>
                  <a:lnTo>
                    <a:pt x="81" y="0"/>
                  </a:lnTo>
                  <a:lnTo>
                    <a:pt x="73" y="1"/>
                  </a:lnTo>
                  <a:lnTo>
                    <a:pt x="66" y="4"/>
                  </a:lnTo>
                  <a:lnTo>
                    <a:pt x="63" y="6"/>
                  </a:lnTo>
                  <a:lnTo>
                    <a:pt x="59" y="8"/>
                  </a:lnTo>
                  <a:lnTo>
                    <a:pt x="57" y="12"/>
                  </a:lnTo>
                  <a:lnTo>
                    <a:pt x="55" y="16"/>
                  </a:lnTo>
                  <a:lnTo>
                    <a:pt x="54" y="20"/>
                  </a:lnTo>
                  <a:lnTo>
                    <a:pt x="53" y="26"/>
                  </a:lnTo>
                  <a:lnTo>
                    <a:pt x="52" y="31"/>
                  </a:lnTo>
                  <a:lnTo>
                    <a:pt x="52" y="3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3" name="Freeform 100"/>
            <p:cNvSpPr/>
            <p:nvPr/>
          </p:nvSpPr>
          <p:spPr bwMode="auto">
            <a:xfrm>
              <a:off x="7192963" y="3238500"/>
              <a:ext cx="122238" cy="341313"/>
            </a:xfrm>
            <a:custGeom>
              <a:avLst/>
              <a:gdLst>
                <a:gd name="T0" fmla="*/ 50 w 308"/>
                <a:gd name="T1" fmla="*/ 51 h 860"/>
                <a:gd name="T2" fmla="*/ 54 w 308"/>
                <a:gd name="T3" fmla="*/ 60 h 860"/>
                <a:gd name="T4" fmla="*/ 66 w 308"/>
                <a:gd name="T5" fmla="*/ 75 h 860"/>
                <a:gd name="T6" fmla="*/ 89 w 308"/>
                <a:gd name="T7" fmla="*/ 96 h 860"/>
                <a:gd name="T8" fmla="*/ 119 w 308"/>
                <a:gd name="T9" fmla="*/ 123 h 860"/>
                <a:gd name="T10" fmla="*/ 144 w 308"/>
                <a:gd name="T11" fmla="*/ 148 h 860"/>
                <a:gd name="T12" fmla="*/ 159 w 308"/>
                <a:gd name="T13" fmla="*/ 169 h 860"/>
                <a:gd name="T14" fmla="*/ 174 w 308"/>
                <a:gd name="T15" fmla="*/ 193 h 860"/>
                <a:gd name="T16" fmla="*/ 188 w 308"/>
                <a:gd name="T17" fmla="*/ 220 h 860"/>
                <a:gd name="T18" fmla="*/ 200 w 308"/>
                <a:gd name="T19" fmla="*/ 252 h 860"/>
                <a:gd name="T20" fmla="*/ 210 w 308"/>
                <a:gd name="T21" fmla="*/ 288 h 860"/>
                <a:gd name="T22" fmla="*/ 216 w 308"/>
                <a:gd name="T23" fmla="*/ 329 h 860"/>
                <a:gd name="T24" fmla="*/ 221 w 308"/>
                <a:gd name="T25" fmla="*/ 375 h 860"/>
                <a:gd name="T26" fmla="*/ 221 w 308"/>
                <a:gd name="T27" fmla="*/ 430 h 860"/>
                <a:gd name="T28" fmla="*/ 216 w 308"/>
                <a:gd name="T29" fmla="*/ 483 h 860"/>
                <a:gd name="T30" fmla="*/ 208 w 308"/>
                <a:gd name="T31" fmla="*/ 529 h 860"/>
                <a:gd name="T32" fmla="*/ 197 w 308"/>
                <a:gd name="T33" fmla="*/ 571 h 860"/>
                <a:gd name="T34" fmla="*/ 182 w 308"/>
                <a:gd name="T35" fmla="*/ 608 h 860"/>
                <a:gd name="T36" fmla="*/ 165 w 308"/>
                <a:gd name="T37" fmla="*/ 640 h 860"/>
                <a:gd name="T38" fmla="*/ 148 w 308"/>
                <a:gd name="T39" fmla="*/ 667 h 860"/>
                <a:gd name="T40" fmla="*/ 128 w 308"/>
                <a:gd name="T41" fmla="*/ 692 h 860"/>
                <a:gd name="T42" fmla="*/ 99 w 308"/>
                <a:gd name="T43" fmla="*/ 724 h 860"/>
                <a:gd name="T44" fmla="*/ 61 w 308"/>
                <a:gd name="T45" fmla="*/ 757 h 860"/>
                <a:gd name="T46" fmla="*/ 29 w 308"/>
                <a:gd name="T47" fmla="*/ 787 h 860"/>
                <a:gd name="T48" fmla="*/ 11 w 308"/>
                <a:gd name="T49" fmla="*/ 807 h 860"/>
                <a:gd name="T50" fmla="*/ 3 w 308"/>
                <a:gd name="T51" fmla="*/ 821 h 860"/>
                <a:gd name="T52" fmla="*/ 9 w 308"/>
                <a:gd name="T53" fmla="*/ 838 h 860"/>
                <a:gd name="T54" fmla="*/ 25 w 308"/>
                <a:gd name="T55" fmla="*/ 851 h 860"/>
                <a:gd name="T56" fmla="*/ 41 w 308"/>
                <a:gd name="T57" fmla="*/ 858 h 860"/>
                <a:gd name="T58" fmla="*/ 56 w 308"/>
                <a:gd name="T59" fmla="*/ 860 h 860"/>
                <a:gd name="T60" fmla="*/ 72 w 308"/>
                <a:gd name="T61" fmla="*/ 857 h 860"/>
                <a:gd name="T62" fmla="*/ 89 w 308"/>
                <a:gd name="T63" fmla="*/ 850 h 860"/>
                <a:gd name="T64" fmla="*/ 118 w 308"/>
                <a:gd name="T65" fmla="*/ 829 h 860"/>
                <a:gd name="T66" fmla="*/ 150 w 308"/>
                <a:gd name="T67" fmla="*/ 801 h 860"/>
                <a:gd name="T68" fmla="*/ 156 w 308"/>
                <a:gd name="T69" fmla="*/ 794 h 860"/>
                <a:gd name="T70" fmla="*/ 182 w 308"/>
                <a:gd name="T71" fmla="*/ 766 h 860"/>
                <a:gd name="T72" fmla="*/ 212 w 308"/>
                <a:gd name="T73" fmla="*/ 725 h 860"/>
                <a:gd name="T74" fmla="*/ 238 w 308"/>
                <a:gd name="T75" fmla="*/ 680 h 860"/>
                <a:gd name="T76" fmla="*/ 261 w 308"/>
                <a:gd name="T77" fmla="*/ 634 h 860"/>
                <a:gd name="T78" fmla="*/ 279 w 308"/>
                <a:gd name="T79" fmla="*/ 584 h 860"/>
                <a:gd name="T80" fmla="*/ 293 w 308"/>
                <a:gd name="T81" fmla="*/ 533 h 860"/>
                <a:gd name="T82" fmla="*/ 302 w 308"/>
                <a:gd name="T83" fmla="*/ 481 h 860"/>
                <a:gd name="T84" fmla="*/ 307 w 308"/>
                <a:gd name="T85" fmla="*/ 427 h 860"/>
                <a:gd name="T86" fmla="*/ 307 w 308"/>
                <a:gd name="T87" fmla="*/ 374 h 860"/>
                <a:gd name="T88" fmla="*/ 303 w 308"/>
                <a:gd name="T89" fmla="*/ 321 h 860"/>
                <a:gd name="T90" fmla="*/ 293 w 308"/>
                <a:gd name="T91" fmla="*/ 269 h 860"/>
                <a:gd name="T92" fmla="*/ 278 w 308"/>
                <a:gd name="T93" fmla="*/ 219 h 860"/>
                <a:gd name="T94" fmla="*/ 259 w 308"/>
                <a:gd name="T95" fmla="*/ 170 h 860"/>
                <a:gd name="T96" fmla="*/ 233 w 308"/>
                <a:gd name="T97" fmla="*/ 125 h 860"/>
                <a:gd name="T98" fmla="*/ 201 w 308"/>
                <a:gd name="T99" fmla="*/ 81 h 860"/>
                <a:gd name="T100" fmla="*/ 165 w 308"/>
                <a:gd name="T101" fmla="*/ 41 h 860"/>
                <a:gd name="T102" fmla="*/ 138 w 308"/>
                <a:gd name="T103" fmla="*/ 18 h 860"/>
                <a:gd name="T104" fmla="*/ 124 w 308"/>
                <a:gd name="T105" fmla="*/ 9 h 860"/>
                <a:gd name="T106" fmla="*/ 109 w 308"/>
                <a:gd name="T107" fmla="*/ 3 h 860"/>
                <a:gd name="T108" fmla="*/ 93 w 308"/>
                <a:gd name="T109" fmla="*/ 0 h 860"/>
                <a:gd name="T110" fmla="*/ 77 w 308"/>
                <a:gd name="T111" fmla="*/ 1 h 860"/>
                <a:gd name="T112" fmla="*/ 66 w 308"/>
                <a:gd name="T113" fmla="*/ 6 h 860"/>
                <a:gd name="T114" fmla="*/ 56 w 308"/>
                <a:gd name="T115" fmla="*/ 17 h 860"/>
                <a:gd name="T116" fmla="*/ 50 w 308"/>
                <a:gd name="T117" fmla="*/ 34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8" h="860">
                  <a:moveTo>
                    <a:pt x="49" y="45"/>
                  </a:moveTo>
                  <a:lnTo>
                    <a:pt x="50" y="51"/>
                  </a:lnTo>
                  <a:lnTo>
                    <a:pt x="51" y="55"/>
                  </a:lnTo>
                  <a:lnTo>
                    <a:pt x="54" y="60"/>
                  </a:lnTo>
                  <a:lnTo>
                    <a:pt x="57" y="65"/>
                  </a:lnTo>
                  <a:lnTo>
                    <a:pt x="66" y="75"/>
                  </a:lnTo>
                  <a:lnTo>
                    <a:pt x="76" y="84"/>
                  </a:lnTo>
                  <a:lnTo>
                    <a:pt x="89" y="96"/>
                  </a:lnTo>
                  <a:lnTo>
                    <a:pt x="104" y="108"/>
                  </a:lnTo>
                  <a:lnTo>
                    <a:pt x="119" y="123"/>
                  </a:lnTo>
                  <a:lnTo>
                    <a:pt x="135" y="140"/>
                  </a:lnTo>
                  <a:lnTo>
                    <a:pt x="144" y="148"/>
                  </a:lnTo>
                  <a:lnTo>
                    <a:pt x="151" y="158"/>
                  </a:lnTo>
                  <a:lnTo>
                    <a:pt x="159" y="169"/>
                  </a:lnTo>
                  <a:lnTo>
                    <a:pt x="166" y="181"/>
                  </a:lnTo>
                  <a:lnTo>
                    <a:pt x="174" y="193"/>
                  </a:lnTo>
                  <a:lnTo>
                    <a:pt x="182" y="206"/>
                  </a:lnTo>
                  <a:lnTo>
                    <a:pt x="188" y="220"/>
                  </a:lnTo>
                  <a:lnTo>
                    <a:pt x="194" y="235"/>
                  </a:lnTo>
                  <a:lnTo>
                    <a:pt x="200" y="252"/>
                  </a:lnTo>
                  <a:lnTo>
                    <a:pt x="205" y="269"/>
                  </a:lnTo>
                  <a:lnTo>
                    <a:pt x="210" y="288"/>
                  </a:lnTo>
                  <a:lnTo>
                    <a:pt x="213" y="308"/>
                  </a:lnTo>
                  <a:lnTo>
                    <a:pt x="216" y="329"/>
                  </a:lnTo>
                  <a:lnTo>
                    <a:pt x="218" y="351"/>
                  </a:lnTo>
                  <a:lnTo>
                    <a:pt x="221" y="375"/>
                  </a:lnTo>
                  <a:lnTo>
                    <a:pt x="221" y="400"/>
                  </a:lnTo>
                  <a:lnTo>
                    <a:pt x="221" y="430"/>
                  </a:lnTo>
                  <a:lnTo>
                    <a:pt x="218" y="457"/>
                  </a:lnTo>
                  <a:lnTo>
                    <a:pt x="216" y="483"/>
                  </a:lnTo>
                  <a:lnTo>
                    <a:pt x="212" y="507"/>
                  </a:lnTo>
                  <a:lnTo>
                    <a:pt x="208" y="529"/>
                  </a:lnTo>
                  <a:lnTo>
                    <a:pt x="202" y="551"/>
                  </a:lnTo>
                  <a:lnTo>
                    <a:pt x="197" y="571"/>
                  </a:lnTo>
                  <a:lnTo>
                    <a:pt x="189" y="590"/>
                  </a:lnTo>
                  <a:lnTo>
                    <a:pt x="182" y="608"/>
                  </a:lnTo>
                  <a:lnTo>
                    <a:pt x="174" y="624"/>
                  </a:lnTo>
                  <a:lnTo>
                    <a:pt x="165" y="640"/>
                  </a:lnTo>
                  <a:lnTo>
                    <a:pt x="157" y="654"/>
                  </a:lnTo>
                  <a:lnTo>
                    <a:pt x="148" y="667"/>
                  </a:lnTo>
                  <a:lnTo>
                    <a:pt x="138" y="680"/>
                  </a:lnTo>
                  <a:lnTo>
                    <a:pt x="128" y="692"/>
                  </a:lnTo>
                  <a:lnTo>
                    <a:pt x="119" y="703"/>
                  </a:lnTo>
                  <a:lnTo>
                    <a:pt x="99" y="724"/>
                  </a:lnTo>
                  <a:lnTo>
                    <a:pt x="80" y="741"/>
                  </a:lnTo>
                  <a:lnTo>
                    <a:pt x="61" y="757"/>
                  </a:lnTo>
                  <a:lnTo>
                    <a:pt x="44" y="773"/>
                  </a:lnTo>
                  <a:lnTo>
                    <a:pt x="29" y="787"/>
                  </a:lnTo>
                  <a:lnTo>
                    <a:pt x="17" y="800"/>
                  </a:lnTo>
                  <a:lnTo>
                    <a:pt x="11" y="807"/>
                  </a:lnTo>
                  <a:lnTo>
                    <a:pt x="7" y="814"/>
                  </a:lnTo>
                  <a:lnTo>
                    <a:pt x="3" y="821"/>
                  </a:lnTo>
                  <a:lnTo>
                    <a:pt x="0" y="829"/>
                  </a:lnTo>
                  <a:lnTo>
                    <a:pt x="9" y="838"/>
                  </a:lnTo>
                  <a:lnTo>
                    <a:pt x="17" y="845"/>
                  </a:lnTo>
                  <a:lnTo>
                    <a:pt x="25" y="851"/>
                  </a:lnTo>
                  <a:lnTo>
                    <a:pt x="33" y="855"/>
                  </a:lnTo>
                  <a:lnTo>
                    <a:pt x="41" y="858"/>
                  </a:lnTo>
                  <a:lnTo>
                    <a:pt x="48" y="860"/>
                  </a:lnTo>
                  <a:lnTo>
                    <a:pt x="56" y="860"/>
                  </a:lnTo>
                  <a:lnTo>
                    <a:pt x="63" y="859"/>
                  </a:lnTo>
                  <a:lnTo>
                    <a:pt x="72" y="857"/>
                  </a:lnTo>
                  <a:lnTo>
                    <a:pt x="81" y="854"/>
                  </a:lnTo>
                  <a:lnTo>
                    <a:pt x="89" y="850"/>
                  </a:lnTo>
                  <a:lnTo>
                    <a:pt x="98" y="844"/>
                  </a:lnTo>
                  <a:lnTo>
                    <a:pt x="118" y="829"/>
                  </a:lnTo>
                  <a:lnTo>
                    <a:pt x="140" y="809"/>
                  </a:lnTo>
                  <a:lnTo>
                    <a:pt x="150" y="801"/>
                  </a:lnTo>
                  <a:lnTo>
                    <a:pt x="153" y="798"/>
                  </a:lnTo>
                  <a:lnTo>
                    <a:pt x="156" y="794"/>
                  </a:lnTo>
                  <a:lnTo>
                    <a:pt x="164" y="784"/>
                  </a:lnTo>
                  <a:lnTo>
                    <a:pt x="182" y="766"/>
                  </a:lnTo>
                  <a:lnTo>
                    <a:pt x="197" y="745"/>
                  </a:lnTo>
                  <a:lnTo>
                    <a:pt x="212" y="725"/>
                  </a:lnTo>
                  <a:lnTo>
                    <a:pt x="225" y="703"/>
                  </a:lnTo>
                  <a:lnTo>
                    <a:pt x="238" y="680"/>
                  </a:lnTo>
                  <a:lnTo>
                    <a:pt x="250" y="657"/>
                  </a:lnTo>
                  <a:lnTo>
                    <a:pt x="261" y="634"/>
                  </a:lnTo>
                  <a:lnTo>
                    <a:pt x="271" y="609"/>
                  </a:lnTo>
                  <a:lnTo>
                    <a:pt x="279" y="584"/>
                  </a:lnTo>
                  <a:lnTo>
                    <a:pt x="287" y="559"/>
                  </a:lnTo>
                  <a:lnTo>
                    <a:pt x="293" y="533"/>
                  </a:lnTo>
                  <a:lnTo>
                    <a:pt x="299" y="507"/>
                  </a:lnTo>
                  <a:lnTo>
                    <a:pt x="302" y="481"/>
                  </a:lnTo>
                  <a:lnTo>
                    <a:pt x="305" y="453"/>
                  </a:lnTo>
                  <a:lnTo>
                    <a:pt x="307" y="427"/>
                  </a:lnTo>
                  <a:lnTo>
                    <a:pt x="308" y="400"/>
                  </a:lnTo>
                  <a:lnTo>
                    <a:pt x="307" y="374"/>
                  </a:lnTo>
                  <a:lnTo>
                    <a:pt x="305" y="348"/>
                  </a:lnTo>
                  <a:lnTo>
                    <a:pt x="303" y="321"/>
                  </a:lnTo>
                  <a:lnTo>
                    <a:pt x="299" y="295"/>
                  </a:lnTo>
                  <a:lnTo>
                    <a:pt x="293" y="269"/>
                  </a:lnTo>
                  <a:lnTo>
                    <a:pt x="287" y="244"/>
                  </a:lnTo>
                  <a:lnTo>
                    <a:pt x="278" y="219"/>
                  </a:lnTo>
                  <a:lnTo>
                    <a:pt x="268" y="194"/>
                  </a:lnTo>
                  <a:lnTo>
                    <a:pt x="259" y="170"/>
                  </a:lnTo>
                  <a:lnTo>
                    <a:pt x="246" y="147"/>
                  </a:lnTo>
                  <a:lnTo>
                    <a:pt x="233" y="125"/>
                  </a:lnTo>
                  <a:lnTo>
                    <a:pt x="217" y="103"/>
                  </a:lnTo>
                  <a:lnTo>
                    <a:pt x="201" y="81"/>
                  </a:lnTo>
                  <a:lnTo>
                    <a:pt x="184" y="60"/>
                  </a:lnTo>
                  <a:lnTo>
                    <a:pt x="165" y="41"/>
                  </a:lnTo>
                  <a:lnTo>
                    <a:pt x="145" y="24"/>
                  </a:lnTo>
                  <a:lnTo>
                    <a:pt x="138" y="18"/>
                  </a:lnTo>
                  <a:lnTo>
                    <a:pt x="132" y="14"/>
                  </a:lnTo>
                  <a:lnTo>
                    <a:pt x="124" y="9"/>
                  </a:lnTo>
                  <a:lnTo>
                    <a:pt x="117" y="6"/>
                  </a:lnTo>
                  <a:lnTo>
                    <a:pt x="109" y="3"/>
                  </a:lnTo>
                  <a:lnTo>
                    <a:pt x="100" y="2"/>
                  </a:lnTo>
                  <a:lnTo>
                    <a:pt x="93" y="0"/>
                  </a:lnTo>
                  <a:lnTo>
                    <a:pt x="85" y="0"/>
                  </a:lnTo>
                  <a:lnTo>
                    <a:pt x="77" y="1"/>
                  </a:lnTo>
                  <a:lnTo>
                    <a:pt x="71" y="3"/>
                  </a:lnTo>
                  <a:lnTo>
                    <a:pt x="66" y="6"/>
                  </a:lnTo>
                  <a:lnTo>
                    <a:pt x="60" y="11"/>
                  </a:lnTo>
                  <a:lnTo>
                    <a:pt x="56" y="17"/>
                  </a:lnTo>
                  <a:lnTo>
                    <a:pt x="53" y="25"/>
                  </a:lnTo>
                  <a:lnTo>
                    <a:pt x="50" y="34"/>
                  </a:lnTo>
                  <a:lnTo>
                    <a:pt x="49" y="4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6" name="Group 165"/>
          <p:cNvGrpSpPr/>
          <p:nvPr/>
        </p:nvGrpSpPr>
        <p:grpSpPr>
          <a:xfrm>
            <a:off x="5424699" y="2975040"/>
            <a:ext cx="456876" cy="449847"/>
            <a:chOff x="5737226" y="3070225"/>
            <a:chExt cx="722313" cy="711200"/>
          </a:xfrm>
        </p:grpSpPr>
        <p:sp>
          <p:nvSpPr>
            <p:cNvPr id="54" name="Freeform 51"/>
            <p:cNvSpPr>
              <a:spLocks noEditPoints="1"/>
            </p:cNvSpPr>
            <p:nvPr/>
          </p:nvSpPr>
          <p:spPr bwMode="auto">
            <a:xfrm>
              <a:off x="5737226" y="3070225"/>
              <a:ext cx="722313" cy="711200"/>
            </a:xfrm>
            <a:custGeom>
              <a:avLst/>
              <a:gdLst>
                <a:gd name="T0" fmla="*/ 107 w 1823"/>
                <a:gd name="T1" fmla="*/ 699 h 1792"/>
                <a:gd name="T2" fmla="*/ 184 w 1823"/>
                <a:gd name="T3" fmla="*/ 478 h 1792"/>
                <a:gd name="T4" fmla="*/ 312 w 1823"/>
                <a:gd name="T5" fmla="*/ 298 h 1792"/>
                <a:gd name="T6" fmla="*/ 485 w 1823"/>
                <a:gd name="T7" fmla="*/ 168 h 1792"/>
                <a:gd name="T8" fmla="*/ 700 w 1823"/>
                <a:gd name="T9" fmla="*/ 100 h 1792"/>
                <a:gd name="T10" fmla="*/ 981 w 1823"/>
                <a:gd name="T11" fmla="*/ 95 h 1792"/>
                <a:gd name="T12" fmla="*/ 1194 w 1823"/>
                <a:gd name="T13" fmla="*/ 126 h 1792"/>
                <a:gd name="T14" fmla="*/ 1320 w 1823"/>
                <a:gd name="T15" fmla="*/ 172 h 1792"/>
                <a:gd name="T16" fmla="*/ 1436 w 1823"/>
                <a:gd name="T17" fmla="*/ 243 h 1792"/>
                <a:gd name="T18" fmla="*/ 1540 w 1823"/>
                <a:gd name="T19" fmla="*/ 341 h 1792"/>
                <a:gd name="T20" fmla="*/ 1610 w 1823"/>
                <a:gd name="T21" fmla="*/ 440 h 1792"/>
                <a:gd name="T22" fmla="*/ 1698 w 1823"/>
                <a:gd name="T23" fmla="*/ 659 h 1792"/>
                <a:gd name="T24" fmla="*/ 1738 w 1823"/>
                <a:gd name="T25" fmla="*/ 919 h 1792"/>
                <a:gd name="T26" fmla="*/ 1709 w 1823"/>
                <a:gd name="T27" fmla="*/ 1158 h 1792"/>
                <a:gd name="T28" fmla="*/ 1606 w 1823"/>
                <a:gd name="T29" fmla="*/ 1363 h 1792"/>
                <a:gd name="T30" fmla="*/ 1453 w 1823"/>
                <a:gd name="T31" fmla="*/ 1525 h 1792"/>
                <a:gd name="T32" fmla="*/ 1273 w 1823"/>
                <a:gd name="T33" fmla="*/ 1639 h 1792"/>
                <a:gd name="T34" fmla="*/ 1089 w 1823"/>
                <a:gd name="T35" fmla="*/ 1699 h 1792"/>
                <a:gd name="T36" fmla="*/ 860 w 1823"/>
                <a:gd name="T37" fmla="*/ 1703 h 1792"/>
                <a:gd name="T38" fmla="*/ 723 w 1823"/>
                <a:gd name="T39" fmla="*/ 1680 h 1792"/>
                <a:gd name="T40" fmla="*/ 563 w 1823"/>
                <a:gd name="T41" fmla="*/ 1621 h 1792"/>
                <a:gd name="T42" fmla="*/ 417 w 1823"/>
                <a:gd name="T43" fmla="*/ 1535 h 1792"/>
                <a:gd name="T44" fmla="*/ 289 w 1823"/>
                <a:gd name="T45" fmla="*/ 1418 h 1792"/>
                <a:gd name="T46" fmla="*/ 187 w 1823"/>
                <a:gd name="T47" fmla="*/ 1277 h 1792"/>
                <a:gd name="T48" fmla="*/ 116 w 1823"/>
                <a:gd name="T49" fmla="*/ 1116 h 1792"/>
                <a:gd name="T50" fmla="*/ 87 w 1823"/>
                <a:gd name="T51" fmla="*/ 941 h 1792"/>
                <a:gd name="T52" fmla="*/ 11 w 1823"/>
                <a:gd name="T53" fmla="*/ 1049 h 1792"/>
                <a:gd name="T54" fmla="*/ 48 w 1823"/>
                <a:gd name="T55" fmla="*/ 1198 h 1792"/>
                <a:gd name="T56" fmla="*/ 160 w 1823"/>
                <a:gd name="T57" fmla="*/ 1394 h 1792"/>
                <a:gd name="T58" fmla="*/ 269 w 1823"/>
                <a:gd name="T59" fmla="*/ 1523 h 1792"/>
                <a:gd name="T60" fmla="*/ 516 w 1823"/>
                <a:gd name="T61" fmla="*/ 1694 h 1792"/>
                <a:gd name="T62" fmla="*/ 634 w 1823"/>
                <a:gd name="T63" fmla="*/ 1746 h 1792"/>
                <a:gd name="T64" fmla="*/ 769 w 1823"/>
                <a:gd name="T65" fmla="*/ 1778 h 1792"/>
                <a:gd name="T66" fmla="*/ 1004 w 1823"/>
                <a:gd name="T67" fmla="*/ 1792 h 1792"/>
                <a:gd name="T68" fmla="*/ 1124 w 1823"/>
                <a:gd name="T69" fmla="*/ 1778 h 1792"/>
                <a:gd name="T70" fmla="*/ 1324 w 1823"/>
                <a:gd name="T71" fmla="*/ 1706 h 1792"/>
                <a:gd name="T72" fmla="*/ 1523 w 1823"/>
                <a:gd name="T73" fmla="*/ 1581 h 1792"/>
                <a:gd name="T74" fmla="*/ 1676 w 1823"/>
                <a:gd name="T75" fmla="*/ 1420 h 1792"/>
                <a:gd name="T76" fmla="*/ 1756 w 1823"/>
                <a:gd name="T77" fmla="*/ 1285 h 1792"/>
                <a:gd name="T78" fmla="*/ 1796 w 1823"/>
                <a:gd name="T79" fmla="*/ 1168 h 1792"/>
                <a:gd name="T80" fmla="*/ 1819 w 1823"/>
                <a:gd name="T81" fmla="*/ 1035 h 1792"/>
                <a:gd name="T82" fmla="*/ 1821 w 1823"/>
                <a:gd name="T83" fmla="*/ 868 h 1792"/>
                <a:gd name="T84" fmla="*/ 1792 w 1823"/>
                <a:gd name="T85" fmla="*/ 669 h 1792"/>
                <a:gd name="T86" fmla="*/ 1728 w 1823"/>
                <a:gd name="T87" fmla="*/ 483 h 1792"/>
                <a:gd name="T88" fmla="*/ 1630 w 1823"/>
                <a:gd name="T89" fmla="*/ 319 h 1792"/>
                <a:gd name="T90" fmla="*/ 1500 w 1823"/>
                <a:gd name="T91" fmla="*/ 185 h 1792"/>
                <a:gd name="T92" fmla="*/ 1338 w 1823"/>
                <a:gd name="T93" fmla="*/ 87 h 1792"/>
                <a:gd name="T94" fmla="*/ 1160 w 1823"/>
                <a:gd name="T95" fmla="*/ 31 h 1792"/>
                <a:gd name="T96" fmla="*/ 961 w 1823"/>
                <a:gd name="T97" fmla="*/ 2 h 1792"/>
                <a:gd name="T98" fmla="*/ 757 w 1823"/>
                <a:gd name="T99" fmla="*/ 8 h 1792"/>
                <a:gd name="T100" fmla="*/ 562 w 1823"/>
                <a:gd name="T101" fmla="*/ 47 h 1792"/>
                <a:gd name="T102" fmla="*/ 389 w 1823"/>
                <a:gd name="T103" fmla="*/ 124 h 1792"/>
                <a:gd name="T104" fmla="*/ 269 w 1823"/>
                <a:gd name="T105" fmla="*/ 217 h 1792"/>
                <a:gd name="T106" fmla="*/ 176 w 1823"/>
                <a:gd name="T107" fmla="*/ 325 h 1792"/>
                <a:gd name="T108" fmla="*/ 98 w 1823"/>
                <a:gd name="T109" fmla="*/ 451 h 1792"/>
                <a:gd name="T110" fmla="*/ 41 w 1823"/>
                <a:gd name="T111" fmla="*/ 592 h 1792"/>
                <a:gd name="T112" fmla="*/ 7 w 1823"/>
                <a:gd name="T113" fmla="*/ 744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23" h="1792">
                  <a:moveTo>
                    <a:pt x="86" y="911"/>
                  </a:moveTo>
                  <a:lnTo>
                    <a:pt x="87" y="868"/>
                  </a:lnTo>
                  <a:lnTo>
                    <a:pt x="89" y="824"/>
                  </a:lnTo>
                  <a:lnTo>
                    <a:pt x="94" y="782"/>
                  </a:lnTo>
                  <a:lnTo>
                    <a:pt x="99" y="741"/>
                  </a:lnTo>
                  <a:lnTo>
                    <a:pt x="107" y="699"/>
                  </a:lnTo>
                  <a:lnTo>
                    <a:pt x="115" y="660"/>
                  </a:lnTo>
                  <a:lnTo>
                    <a:pt x="126" y="621"/>
                  </a:lnTo>
                  <a:lnTo>
                    <a:pt x="138" y="584"/>
                  </a:lnTo>
                  <a:lnTo>
                    <a:pt x="152" y="547"/>
                  </a:lnTo>
                  <a:lnTo>
                    <a:pt x="166" y="512"/>
                  </a:lnTo>
                  <a:lnTo>
                    <a:pt x="184" y="478"/>
                  </a:lnTo>
                  <a:lnTo>
                    <a:pt x="201" y="444"/>
                  </a:lnTo>
                  <a:lnTo>
                    <a:pt x="221" y="412"/>
                  </a:lnTo>
                  <a:lnTo>
                    <a:pt x="241" y="381"/>
                  </a:lnTo>
                  <a:lnTo>
                    <a:pt x="263" y="352"/>
                  </a:lnTo>
                  <a:lnTo>
                    <a:pt x="287" y="324"/>
                  </a:lnTo>
                  <a:lnTo>
                    <a:pt x="312" y="298"/>
                  </a:lnTo>
                  <a:lnTo>
                    <a:pt x="337" y="272"/>
                  </a:lnTo>
                  <a:lnTo>
                    <a:pt x="365" y="248"/>
                  </a:lnTo>
                  <a:lnTo>
                    <a:pt x="393" y="226"/>
                  </a:lnTo>
                  <a:lnTo>
                    <a:pt x="422" y="205"/>
                  </a:lnTo>
                  <a:lnTo>
                    <a:pt x="453" y="186"/>
                  </a:lnTo>
                  <a:lnTo>
                    <a:pt x="485" y="168"/>
                  </a:lnTo>
                  <a:lnTo>
                    <a:pt x="518" y="152"/>
                  </a:lnTo>
                  <a:lnTo>
                    <a:pt x="552" y="138"/>
                  </a:lnTo>
                  <a:lnTo>
                    <a:pt x="587" y="126"/>
                  </a:lnTo>
                  <a:lnTo>
                    <a:pt x="624" y="115"/>
                  </a:lnTo>
                  <a:lnTo>
                    <a:pt x="661" y="107"/>
                  </a:lnTo>
                  <a:lnTo>
                    <a:pt x="700" y="100"/>
                  </a:lnTo>
                  <a:lnTo>
                    <a:pt x="739" y="95"/>
                  </a:lnTo>
                  <a:lnTo>
                    <a:pt x="779" y="91"/>
                  </a:lnTo>
                  <a:lnTo>
                    <a:pt x="820" y="90"/>
                  </a:lnTo>
                  <a:lnTo>
                    <a:pt x="876" y="91"/>
                  </a:lnTo>
                  <a:lnTo>
                    <a:pt x="930" y="93"/>
                  </a:lnTo>
                  <a:lnTo>
                    <a:pt x="981" y="95"/>
                  </a:lnTo>
                  <a:lnTo>
                    <a:pt x="1032" y="99"/>
                  </a:lnTo>
                  <a:lnTo>
                    <a:pt x="1080" y="104"/>
                  </a:lnTo>
                  <a:lnTo>
                    <a:pt x="1127" y="112"/>
                  </a:lnTo>
                  <a:lnTo>
                    <a:pt x="1150" y="116"/>
                  </a:lnTo>
                  <a:lnTo>
                    <a:pt x="1172" y="121"/>
                  </a:lnTo>
                  <a:lnTo>
                    <a:pt x="1194" y="126"/>
                  </a:lnTo>
                  <a:lnTo>
                    <a:pt x="1216" y="133"/>
                  </a:lnTo>
                  <a:lnTo>
                    <a:pt x="1238" y="139"/>
                  </a:lnTo>
                  <a:lnTo>
                    <a:pt x="1258" y="146"/>
                  </a:lnTo>
                  <a:lnTo>
                    <a:pt x="1279" y="154"/>
                  </a:lnTo>
                  <a:lnTo>
                    <a:pt x="1300" y="163"/>
                  </a:lnTo>
                  <a:lnTo>
                    <a:pt x="1320" y="172"/>
                  </a:lnTo>
                  <a:lnTo>
                    <a:pt x="1340" y="182"/>
                  </a:lnTo>
                  <a:lnTo>
                    <a:pt x="1360" y="192"/>
                  </a:lnTo>
                  <a:lnTo>
                    <a:pt x="1380" y="204"/>
                  </a:lnTo>
                  <a:lnTo>
                    <a:pt x="1398" y="216"/>
                  </a:lnTo>
                  <a:lnTo>
                    <a:pt x="1418" y="229"/>
                  </a:lnTo>
                  <a:lnTo>
                    <a:pt x="1436" y="243"/>
                  </a:lnTo>
                  <a:lnTo>
                    <a:pt x="1455" y="258"/>
                  </a:lnTo>
                  <a:lnTo>
                    <a:pt x="1473" y="274"/>
                  </a:lnTo>
                  <a:lnTo>
                    <a:pt x="1492" y="290"/>
                  </a:lnTo>
                  <a:lnTo>
                    <a:pt x="1509" y="307"/>
                  </a:lnTo>
                  <a:lnTo>
                    <a:pt x="1527" y="326"/>
                  </a:lnTo>
                  <a:lnTo>
                    <a:pt x="1540" y="341"/>
                  </a:lnTo>
                  <a:lnTo>
                    <a:pt x="1553" y="356"/>
                  </a:lnTo>
                  <a:lnTo>
                    <a:pt x="1565" y="371"/>
                  </a:lnTo>
                  <a:lnTo>
                    <a:pt x="1577" y="388"/>
                  </a:lnTo>
                  <a:lnTo>
                    <a:pt x="1588" y="405"/>
                  </a:lnTo>
                  <a:lnTo>
                    <a:pt x="1599" y="422"/>
                  </a:lnTo>
                  <a:lnTo>
                    <a:pt x="1610" y="440"/>
                  </a:lnTo>
                  <a:lnTo>
                    <a:pt x="1620" y="458"/>
                  </a:lnTo>
                  <a:lnTo>
                    <a:pt x="1639" y="496"/>
                  </a:lnTo>
                  <a:lnTo>
                    <a:pt x="1656" y="535"/>
                  </a:lnTo>
                  <a:lnTo>
                    <a:pt x="1672" y="576"/>
                  </a:lnTo>
                  <a:lnTo>
                    <a:pt x="1686" y="617"/>
                  </a:lnTo>
                  <a:lnTo>
                    <a:pt x="1698" y="659"/>
                  </a:lnTo>
                  <a:lnTo>
                    <a:pt x="1709" y="703"/>
                  </a:lnTo>
                  <a:lnTo>
                    <a:pt x="1718" y="746"/>
                  </a:lnTo>
                  <a:lnTo>
                    <a:pt x="1725" y="789"/>
                  </a:lnTo>
                  <a:lnTo>
                    <a:pt x="1731" y="833"/>
                  </a:lnTo>
                  <a:lnTo>
                    <a:pt x="1735" y="875"/>
                  </a:lnTo>
                  <a:lnTo>
                    <a:pt x="1738" y="919"/>
                  </a:lnTo>
                  <a:lnTo>
                    <a:pt x="1738" y="960"/>
                  </a:lnTo>
                  <a:lnTo>
                    <a:pt x="1737" y="1001"/>
                  </a:lnTo>
                  <a:lnTo>
                    <a:pt x="1733" y="1042"/>
                  </a:lnTo>
                  <a:lnTo>
                    <a:pt x="1727" y="1081"/>
                  </a:lnTo>
                  <a:lnTo>
                    <a:pt x="1718" y="1120"/>
                  </a:lnTo>
                  <a:lnTo>
                    <a:pt x="1709" y="1158"/>
                  </a:lnTo>
                  <a:lnTo>
                    <a:pt x="1696" y="1195"/>
                  </a:lnTo>
                  <a:lnTo>
                    <a:pt x="1681" y="1230"/>
                  </a:lnTo>
                  <a:lnTo>
                    <a:pt x="1664" y="1265"/>
                  </a:lnTo>
                  <a:lnTo>
                    <a:pt x="1647" y="1298"/>
                  </a:lnTo>
                  <a:lnTo>
                    <a:pt x="1627" y="1331"/>
                  </a:lnTo>
                  <a:lnTo>
                    <a:pt x="1606" y="1363"/>
                  </a:lnTo>
                  <a:lnTo>
                    <a:pt x="1583" y="1393"/>
                  </a:lnTo>
                  <a:lnTo>
                    <a:pt x="1559" y="1422"/>
                  </a:lnTo>
                  <a:lnTo>
                    <a:pt x="1534" y="1449"/>
                  </a:lnTo>
                  <a:lnTo>
                    <a:pt x="1508" y="1475"/>
                  </a:lnTo>
                  <a:lnTo>
                    <a:pt x="1481" y="1501"/>
                  </a:lnTo>
                  <a:lnTo>
                    <a:pt x="1453" y="1525"/>
                  </a:lnTo>
                  <a:lnTo>
                    <a:pt x="1424" y="1547"/>
                  </a:lnTo>
                  <a:lnTo>
                    <a:pt x="1395" y="1569"/>
                  </a:lnTo>
                  <a:lnTo>
                    <a:pt x="1365" y="1588"/>
                  </a:lnTo>
                  <a:lnTo>
                    <a:pt x="1334" y="1607"/>
                  </a:lnTo>
                  <a:lnTo>
                    <a:pt x="1304" y="1624"/>
                  </a:lnTo>
                  <a:lnTo>
                    <a:pt x="1273" y="1639"/>
                  </a:lnTo>
                  <a:lnTo>
                    <a:pt x="1242" y="1653"/>
                  </a:lnTo>
                  <a:lnTo>
                    <a:pt x="1211" y="1665"/>
                  </a:lnTo>
                  <a:lnTo>
                    <a:pt x="1180" y="1676"/>
                  </a:lnTo>
                  <a:lnTo>
                    <a:pt x="1150" y="1686"/>
                  </a:lnTo>
                  <a:lnTo>
                    <a:pt x="1120" y="1694"/>
                  </a:lnTo>
                  <a:lnTo>
                    <a:pt x="1089" y="1699"/>
                  </a:lnTo>
                  <a:lnTo>
                    <a:pt x="1060" y="1703"/>
                  </a:lnTo>
                  <a:lnTo>
                    <a:pt x="1032" y="1707"/>
                  </a:lnTo>
                  <a:lnTo>
                    <a:pt x="1004" y="1707"/>
                  </a:lnTo>
                  <a:lnTo>
                    <a:pt x="941" y="1707"/>
                  </a:lnTo>
                  <a:lnTo>
                    <a:pt x="885" y="1704"/>
                  </a:lnTo>
                  <a:lnTo>
                    <a:pt x="860" y="1703"/>
                  </a:lnTo>
                  <a:lnTo>
                    <a:pt x="837" y="1701"/>
                  </a:lnTo>
                  <a:lnTo>
                    <a:pt x="813" y="1699"/>
                  </a:lnTo>
                  <a:lnTo>
                    <a:pt x="790" y="1695"/>
                  </a:lnTo>
                  <a:lnTo>
                    <a:pt x="768" y="1690"/>
                  </a:lnTo>
                  <a:lnTo>
                    <a:pt x="745" y="1686"/>
                  </a:lnTo>
                  <a:lnTo>
                    <a:pt x="723" y="1680"/>
                  </a:lnTo>
                  <a:lnTo>
                    <a:pt x="699" y="1672"/>
                  </a:lnTo>
                  <a:lnTo>
                    <a:pt x="674" y="1664"/>
                  </a:lnTo>
                  <a:lnTo>
                    <a:pt x="648" y="1655"/>
                  </a:lnTo>
                  <a:lnTo>
                    <a:pt x="620" y="1644"/>
                  </a:lnTo>
                  <a:lnTo>
                    <a:pt x="589" y="1632"/>
                  </a:lnTo>
                  <a:lnTo>
                    <a:pt x="563" y="1621"/>
                  </a:lnTo>
                  <a:lnTo>
                    <a:pt x="538" y="1609"/>
                  </a:lnTo>
                  <a:lnTo>
                    <a:pt x="513" y="1596"/>
                  </a:lnTo>
                  <a:lnTo>
                    <a:pt x="488" y="1582"/>
                  </a:lnTo>
                  <a:lnTo>
                    <a:pt x="465" y="1568"/>
                  </a:lnTo>
                  <a:lnTo>
                    <a:pt x="441" y="1551"/>
                  </a:lnTo>
                  <a:lnTo>
                    <a:pt x="417" y="1535"/>
                  </a:lnTo>
                  <a:lnTo>
                    <a:pt x="394" y="1518"/>
                  </a:lnTo>
                  <a:lnTo>
                    <a:pt x="371" y="1499"/>
                  </a:lnTo>
                  <a:lnTo>
                    <a:pt x="350" y="1480"/>
                  </a:lnTo>
                  <a:lnTo>
                    <a:pt x="329" y="1460"/>
                  </a:lnTo>
                  <a:lnTo>
                    <a:pt x="308" y="1440"/>
                  </a:lnTo>
                  <a:lnTo>
                    <a:pt x="289" y="1418"/>
                  </a:lnTo>
                  <a:lnTo>
                    <a:pt x="269" y="1396"/>
                  </a:lnTo>
                  <a:lnTo>
                    <a:pt x="252" y="1373"/>
                  </a:lnTo>
                  <a:lnTo>
                    <a:pt x="234" y="1351"/>
                  </a:lnTo>
                  <a:lnTo>
                    <a:pt x="217" y="1327"/>
                  </a:lnTo>
                  <a:lnTo>
                    <a:pt x="201" y="1302"/>
                  </a:lnTo>
                  <a:lnTo>
                    <a:pt x="187" y="1277"/>
                  </a:lnTo>
                  <a:lnTo>
                    <a:pt x="173" y="1251"/>
                  </a:lnTo>
                  <a:lnTo>
                    <a:pt x="159" y="1225"/>
                  </a:lnTo>
                  <a:lnTo>
                    <a:pt x="147" y="1199"/>
                  </a:lnTo>
                  <a:lnTo>
                    <a:pt x="136" y="1171"/>
                  </a:lnTo>
                  <a:lnTo>
                    <a:pt x="126" y="1144"/>
                  </a:lnTo>
                  <a:lnTo>
                    <a:pt x="116" y="1116"/>
                  </a:lnTo>
                  <a:lnTo>
                    <a:pt x="109" y="1088"/>
                  </a:lnTo>
                  <a:lnTo>
                    <a:pt x="102" y="1059"/>
                  </a:lnTo>
                  <a:lnTo>
                    <a:pt x="96" y="1030"/>
                  </a:lnTo>
                  <a:lnTo>
                    <a:pt x="92" y="1001"/>
                  </a:lnTo>
                  <a:lnTo>
                    <a:pt x="88" y="971"/>
                  </a:lnTo>
                  <a:lnTo>
                    <a:pt x="87" y="941"/>
                  </a:lnTo>
                  <a:lnTo>
                    <a:pt x="86" y="911"/>
                  </a:lnTo>
                  <a:close/>
                  <a:moveTo>
                    <a:pt x="0" y="850"/>
                  </a:moveTo>
                  <a:lnTo>
                    <a:pt x="2" y="906"/>
                  </a:lnTo>
                  <a:lnTo>
                    <a:pt x="3" y="958"/>
                  </a:lnTo>
                  <a:lnTo>
                    <a:pt x="7" y="1005"/>
                  </a:lnTo>
                  <a:lnTo>
                    <a:pt x="11" y="1049"/>
                  </a:lnTo>
                  <a:lnTo>
                    <a:pt x="18" y="1090"/>
                  </a:lnTo>
                  <a:lnTo>
                    <a:pt x="26" y="1128"/>
                  </a:lnTo>
                  <a:lnTo>
                    <a:pt x="31" y="1145"/>
                  </a:lnTo>
                  <a:lnTo>
                    <a:pt x="36" y="1164"/>
                  </a:lnTo>
                  <a:lnTo>
                    <a:pt x="42" y="1181"/>
                  </a:lnTo>
                  <a:lnTo>
                    <a:pt x="48" y="1198"/>
                  </a:lnTo>
                  <a:lnTo>
                    <a:pt x="61" y="1231"/>
                  </a:lnTo>
                  <a:lnTo>
                    <a:pt x="76" y="1263"/>
                  </a:lnTo>
                  <a:lnTo>
                    <a:pt x="95" y="1295"/>
                  </a:lnTo>
                  <a:lnTo>
                    <a:pt x="114" y="1328"/>
                  </a:lnTo>
                  <a:lnTo>
                    <a:pt x="136" y="1360"/>
                  </a:lnTo>
                  <a:lnTo>
                    <a:pt x="160" y="1394"/>
                  </a:lnTo>
                  <a:lnTo>
                    <a:pt x="187" y="1430"/>
                  </a:lnTo>
                  <a:lnTo>
                    <a:pt x="215" y="1468"/>
                  </a:lnTo>
                  <a:lnTo>
                    <a:pt x="230" y="1487"/>
                  </a:lnTo>
                  <a:lnTo>
                    <a:pt x="240" y="1499"/>
                  </a:lnTo>
                  <a:lnTo>
                    <a:pt x="250" y="1509"/>
                  </a:lnTo>
                  <a:lnTo>
                    <a:pt x="269" y="1523"/>
                  </a:lnTo>
                  <a:lnTo>
                    <a:pt x="315" y="1559"/>
                  </a:lnTo>
                  <a:lnTo>
                    <a:pt x="358" y="1590"/>
                  </a:lnTo>
                  <a:lnTo>
                    <a:pt x="400" y="1620"/>
                  </a:lnTo>
                  <a:lnTo>
                    <a:pt x="439" y="1647"/>
                  </a:lnTo>
                  <a:lnTo>
                    <a:pt x="478" y="1672"/>
                  </a:lnTo>
                  <a:lnTo>
                    <a:pt x="516" y="1694"/>
                  </a:lnTo>
                  <a:lnTo>
                    <a:pt x="535" y="1703"/>
                  </a:lnTo>
                  <a:lnTo>
                    <a:pt x="554" y="1713"/>
                  </a:lnTo>
                  <a:lnTo>
                    <a:pt x="573" y="1722"/>
                  </a:lnTo>
                  <a:lnTo>
                    <a:pt x="594" y="1731"/>
                  </a:lnTo>
                  <a:lnTo>
                    <a:pt x="613" y="1738"/>
                  </a:lnTo>
                  <a:lnTo>
                    <a:pt x="634" y="1746"/>
                  </a:lnTo>
                  <a:lnTo>
                    <a:pt x="654" y="1752"/>
                  </a:lnTo>
                  <a:lnTo>
                    <a:pt x="676" y="1759"/>
                  </a:lnTo>
                  <a:lnTo>
                    <a:pt x="699" y="1764"/>
                  </a:lnTo>
                  <a:lnTo>
                    <a:pt x="722" y="1770"/>
                  </a:lnTo>
                  <a:lnTo>
                    <a:pt x="744" y="1774"/>
                  </a:lnTo>
                  <a:lnTo>
                    <a:pt x="769" y="1778"/>
                  </a:lnTo>
                  <a:lnTo>
                    <a:pt x="794" y="1782"/>
                  </a:lnTo>
                  <a:lnTo>
                    <a:pt x="821" y="1785"/>
                  </a:lnTo>
                  <a:lnTo>
                    <a:pt x="849" y="1787"/>
                  </a:lnTo>
                  <a:lnTo>
                    <a:pt x="877" y="1789"/>
                  </a:lnTo>
                  <a:lnTo>
                    <a:pt x="937" y="1792"/>
                  </a:lnTo>
                  <a:lnTo>
                    <a:pt x="1004" y="1792"/>
                  </a:lnTo>
                  <a:lnTo>
                    <a:pt x="1023" y="1792"/>
                  </a:lnTo>
                  <a:lnTo>
                    <a:pt x="1044" y="1791"/>
                  </a:lnTo>
                  <a:lnTo>
                    <a:pt x="1063" y="1789"/>
                  </a:lnTo>
                  <a:lnTo>
                    <a:pt x="1084" y="1786"/>
                  </a:lnTo>
                  <a:lnTo>
                    <a:pt x="1103" y="1783"/>
                  </a:lnTo>
                  <a:lnTo>
                    <a:pt x="1124" y="1778"/>
                  </a:lnTo>
                  <a:lnTo>
                    <a:pt x="1145" y="1774"/>
                  </a:lnTo>
                  <a:lnTo>
                    <a:pt x="1164" y="1769"/>
                  </a:lnTo>
                  <a:lnTo>
                    <a:pt x="1205" y="1755"/>
                  </a:lnTo>
                  <a:lnTo>
                    <a:pt x="1245" y="1740"/>
                  </a:lnTo>
                  <a:lnTo>
                    <a:pt x="1284" y="1724"/>
                  </a:lnTo>
                  <a:lnTo>
                    <a:pt x="1324" y="1706"/>
                  </a:lnTo>
                  <a:lnTo>
                    <a:pt x="1361" y="1686"/>
                  </a:lnTo>
                  <a:lnTo>
                    <a:pt x="1397" y="1665"/>
                  </a:lnTo>
                  <a:lnTo>
                    <a:pt x="1432" y="1645"/>
                  </a:lnTo>
                  <a:lnTo>
                    <a:pt x="1465" y="1623"/>
                  </a:lnTo>
                  <a:lnTo>
                    <a:pt x="1495" y="1601"/>
                  </a:lnTo>
                  <a:lnTo>
                    <a:pt x="1523" y="1581"/>
                  </a:lnTo>
                  <a:lnTo>
                    <a:pt x="1548" y="1559"/>
                  </a:lnTo>
                  <a:lnTo>
                    <a:pt x="1570" y="1539"/>
                  </a:lnTo>
                  <a:lnTo>
                    <a:pt x="1599" y="1510"/>
                  </a:lnTo>
                  <a:lnTo>
                    <a:pt x="1626" y="1481"/>
                  </a:lnTo>
                  <a:lnTo>
                    <a:pt x="1652" y="1452"/>
                  </a:lnTo>
                  <a:lnTo>
                    <a:pt x="1676" y="1420"/>
                  </a:lnTo>
                  <a:lnTo>
                    <a:pt x="1699" y="1389"/>
                  </a:lnTo>
                  <a:lnTo>
                    <a:pt x="1719" y="1355"/>
                  </a:lnTo>
                  <a:lnTo>
                    <a:pt x="1729" y="1338"/>
                  </a:lnTo>
                  <a:lnTo>
                    <a:pt x="1739" y="1320"/>
                  </a:lnTo>
                  <a:lnTo>
                    <a:pt x="1748" y="1303"/>
                  </a:lnTo>
                  <a:lnTo>
                    <a:pt x="1756" y="1285"/>
                  </a:lnTo>
                  <a:lnTo>
                    <a:pt x="1764" y="1267"/>
                  </a:lnTo>
                  <a:lnTo>
                    <a:pt x="1771" y="1247"/>
                  </a:lnTo>
                  <a:lnTo>
                    <a:pt x="1778" y="1229"/>
                  </a:lnTo>
                  <a:lnTo>
                    <a:pt x="1784" y="1209"/>
                  </a:lnTo>
                  <a:lnTo>
                    <a:pt x="1791" y="1189"/>
                  </a:lnTo>
                  <a:lnTo>
                    <a:pt x="1796" y="1168"/>
                  </a:lnTo>
                  <a:lnTo>
                    <a:pt x="1802" y="1148"/>
                  </a:lnTo>
                  <a:lnTo>
                    <a:pt x="1806" y="1126"/>
                  </a:lnTo>
                  <a:lnTo>
                    <a:pt x="1810" y="1104"/>
                  </a:lnTo>
                  <a:lnTo>
                    <a:pt x="1814" y="1081"/>
                  </a:lnTo>
                  <a:lnTo>
                    <a:pt x="1817" y="1059"/>
                  </a:lnTo>
                  <a:lnTo>
                    <a:pt x="1819" y="1035"/>
                  </a:lnTo>
                  <a:lnTo>
                    <a:pt x="1821" y="1011"/>
                  </a:lnTo>
                  <a:lnTo>
                    <a:pt x="1822" y="987"/>
                  </a:lnTo>
                  <a:lnTo>
                    <a:pt x="1823" y="961"/>
                  </a:lnTo>
                  <a:lnTo>
                    <a:pt x="1823" y="936"/>
                  </a:lnTo>
                  <a:lnTo>
                    <a:pt x="1823" y="901"/>
                  </a:lnTo>
                  <a:lnTo>
                    <a:pt x="1821" y="868"/>
                  </a:lnTo>
                  <a:lnTo>
                    <a:pt x="1819" y="834"/>
                  </a:lnTo>
                  <a:lnTo>
                    <a:pt x="1816" y="800"/>
                  </a:lnTo>
                  <a:lnTo>
                    <a:pt x="1812" y="767"/>
                  </a:lnTo>
                  <a:lnTo>
                    <a:pt x="1806" y="734"/>
                  </a:lnTo>
                  <a:lnTo>
                    <a:pt x="1800" y="700"/>
                  </a:lnTo>
                  <a:lnTo>
                    <a:pt x="1792" y="669"/>
                  </a:lnTo>
                  <a:lnTo>
                    <a:pt x="1784" y="636"/>
                  </a:lnTo>
                  <a:lnTo>
                    <a:pt x="1775" y="605"/>
                  </a:lnTo>
                  <a:lnTo>
                    <a:pt x="1765" y="573"/>
                  </a:lnTo>
                  <a:lnTo>
                    <a:pt x="1753" y="543"/>
                  </a:lnTo>
                  <a:lnTo>
                    <a:pt x="1741" y="513"/>
                  </a:lnTo>
                  <a:lnTo>
                    <a:pt x="1728" y="483"/>
                  </a:lnTo>
                  <a:lnTo>
                    <a:pt x="1714" y="454"/>
                  </a:lnTo>
                  <a:lnTo>
                    <a:pt x="1699" y="426"/>
                  </a:lnTo>
                  <a:lnTo>
                    <a:pt x="1684" y="398"/>
                  </a:lnTo>
                  <a:lnTo>
                    <a:pt x="1666" y="371"/>
                  </a:lnTo>
                  <a:lnTo>
                    <a:pt x="1649" y="344"/>
                  </a:lnTo>
                  <a:lnTo>
                    <a:pt x="1630" y="319"/>
                  </a:lnTo>
                  <a:lnTo>
                    <a:pt x="1611" y="294"/>
                  </a:lnTo>
                  <a:lnTo>
                    <a:pt x="1590" y="271"/>
                  </a:lnTo>
                  <a:lnTo>
                    <a:pt x="1570" y="248"/>
                  </a:lnTo>
                  <a:lnTo>
                    <a:pt x="1547" y="226"/>
                  </a:lnTo>
                  <a:lnTo>
                    <a:pt x="1524" y="204"/>
                  </a:lnTo>
                  <a:lnTo>
                    <a:pt x="1500" y="185"/>
                  </a:lnTo>
                  <a:lnTo>
                    <a:pt x="1475" y="165"/>
                  </a:lnTo>
                  <a:lnTo>
                    <a:pt x="1449" y="148"/>
                  </a:lnTo>
                  <a:lnTo>
                    <a:pt x="1423" y="130"/>
                  </a:lnTo>
                  <a:lnTo>
                    <a:pt x="1395" y="115"/>
                  </a:lnTo>
                  <a:lnTo>
                    <a:pt x="1367" y="100"/>
                  </a:lnTo>
                  <a:lnTo>
                    <a:pt x="1338" y="87"/>
                  </a:lnTo>
                  <a:lnTo>
                    <a:pt x="1311" y="75"/>
                  </a:lnTo>
                  <a:lnTo>
                    <a:pt x="1281" y="65"/>
                  </a:lnTo>
                  <a:lnTo>
                    <a:pt x="1252" y="56"/>
                  </a:lnTo>
                  <a:lnTo>
                    <a:pt x="1222" y="46"/>
                  </a:lnTo>
                  <a:lnTo>
                    <a:pt x="1191" y="37"/>
                  </a:lnTo>
                  <a:lnTo>
                    <a:pt x="1160" y="31"/>
                  </a:lnTo>
                  <a:lnTo>
                    <a:pt x="1127" y="23"/>
                  </a:lnTo>
                  <a:lnTo>
                    <a:pt x="1095" y="18"/>
                  </a:lnTo>
                  <a:lnTo>
                    <a:pt x="1062" y="12"/>
                  </a:lnTo>
                  <a:lnTo>
                    <a:pt x="1029" y="9"/>
                  </a:lnTo>
                  <a:lnTo>
                    <a:pt x="996" y="6"/>
                  </a:lnTo>
                  <a:lnTo>
                    <a:pt x="961" y="2"/>
                  </a:lnTo>
                  <a:lnTo>
                    <a:pt x="928" y="1"/>
                  </a:lnTo>
                  <a:lnTo>
                    <a:pt x="894" y="0"/>
                  </a:lnTo>
                  <a:lnTo>
                    <a:pt x="859" y="1"/>
                  </a:lnTo>
                  <a:lnTo>
                    <a:pt x="826" y="2"/>
                  </a:lnTo>
                  <a:lnTo>
                    <a:pt x="792" y="5"/>
                  </a:lnTo>
                  <a:lnTo>
                    <a:pt x="757" y="8"/>
                  </a:lnTo>
                  <a:lnTo>
                    <a:pt x="725" y="11"/>
                  </a:lnTo>
                  <a:lnTo>
                    <a:pt x="691" y="17"/>
                  </a:lnTo>
                  <a:lnTo>
                    <a:pt x="659" y="23"/>
                  </a:lnTo>
                  <a:lnTo>
                    <a:pt x="626" y="30"/>
                  </a:lnTo>
                  <a:lnTo>
                    <a:pt x="594" y="38"/>
                  </a:lnTo>
                  <a:lnTo>
                    <a:pt x="562" y="47"/>
                  </a:lnTo>
                  <a:lnTo>
                    <a:pt x="532" y="57"/>
                  </a:lnTo>
                  <a:lnTo>
                    <a:pt x="501" y="69"/>
                  </a:lnTo>
                  <a:lnTo>
                    <a:pt x="471" y="81"/>
                  </a:lnTo>
                  <a:lnTo>
                    <a:pt x="443" y="94"/>
                  </a:lnTo>
                  <a:lnTo>
                    <a:pt x="415" y="109"/>
                  </a:lnTo>
                  <a:lnTo>
                    <a:pt x="389" y="124"/>
                  </a:lnTo>
                  <a:lnTo>
                    <a:pt x="363" y="140"/>
                  </a:lnTo>
                  <a:lnTo>
                    <a:pt x="338" y="159"/>
                  </a:lnTo>
                  <a:lnTo>
                    <a:pt x="320" y="172"/>
                  </a:lnTo>
                  <a:lnTo>
                    <a:pt x="303" y="187"/>
                  </a:lnTo>
                  <a:lnTo>
                    <a:pt x="286" y="202"/>
                  </a:lnTo>
                  <a:lnTo>
                    <a:pt x="269" y="217"/>
                  </a:lnTo>
                  <a:lnTo>
                    <a:pt x="252" y="234"/>
                  </a:lnTo>
                  <a:lnTo>
                    <a:pt x="237" y="251"/>
                  </a:lnTo>
                  <a:lnTo>
                    <a:pt x="221" y="268"/>
                  </a:lnTo>
                  <a:lnTo>
                    <a:pt x="205" y="287"/>
                  </a:lnTo>
                  <a:lnTo>
                    <a:pt x="190" y="305"/>
                  </a:lnTo>
                  <a:lnTo>
                    <a:pt x="176" y="325"/>
                  </a:lnTo>
                  <a:lnTo>
                    <a:pt x="162" y="344"/>
                  </a:lnTo>
                  <a:lnTo>
                    <a:pt x="148" y="365"/>
                  </a:lnTo>
                  <a:lnTo>
                    <a:pt x="135" y="386"/>
                  </a:lnTo>
                  <a:lnTo>
                    <a:pt x="122" y="407"/>
                  </a:lnTo>
                  <a:lnTo>
                    <a:pt x="110" y="429"/>
                  </a:lnTo>
                  <a:lnTo>
                    <a:pt x="98" y="451"/>
                  </a:lnTo>
                  <a:lnTo>
                    <a:pt x="87" y="474"/>
                  </a:lnTo>
                  <a:lnTo>
                    <a:pt x="76" y="496"/>
                  </a:lnTo>
                  <a:lnTo>
                    <a:pt x="67" y="519"/>
                  </a:lnTo>
                  <a:lnTo>
                    <a:pt x="58" y="543"/>
                  </a:lnTo>
                  <a:lnTo>
                    <a:pt x="49" y="568"/>
                  </a:lnTo>
                  <a:lnTo>
                    <a:pt x="41" y="592"/>
                  </a:lnTo>
                  <a:lnTo>
                    <a:pt x="33" y="617"/>
                  </a:lnTo>
                  <a:lnTo>
                    <a:pt x="26" y="642"/>
                  </a:lnTo>
                  <a:lnTo>
                    <a:pt x="21" y="667"/>
                  </a:lnTo>
                  <a:lnTo>
                    <a:pt x="16" y="693"/>
                  </a:lnTo>
                  <a:lnTo>
                    <a:pt x="11" y="718"/>
                  </a:lnTo>
                  <a:lnTo>
                    <a:pt x="7" y="744"/>
                  </a:lnTo>
                  <a:lnTo>
                    <a:pt x="5" y="770"/>
                  </a:lnTo>
                  <a:lnTo>
                    <a:pt x="3" y="797"/>
                  </a:lnTo>
                  <a:lnTo>
                    <a:pt x="0" y="823"/>
                  </a:lnTo>
                  <a:lnTo>
                    <a:pt x="0" y="85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56" name="Freeform 53"/>
            <p:cNvSpPr>
              <a:spLocks noEditPoints="1"/>
            </p:cNvSpPr>
            <p:nvPr/>
          </p:nvSpPr>
          <p:spPr bwMode="auto">
            <a:xfrm>
              <a:off x="5819776" y="3149600"/>
              <a:ext cx="557213" cy="554038"/>
            </a:xfrm>
            <a:custGeom>
              <a:avLst/>
              <a:gdLst>
                <a:gd name="T0" fmla="*/ 610 w 1406"/>
                <a:gd name="T1" fmla="*/ 301 h 1396"/>
                <a:gd name="T2" fmla="*/ 637 w 1406"/>
                <a:gd name="T3" fmla="*/ 372 h 1396"/>
                <a:gd name="T4" fmla="*/ 675 w 1406"/>
                <a:gd name="T5" fmla="*/ 377 h 1396"/>
                <a:gd name="T6" fmla="*/ 699 w 1406"/>
                <a:gd name="T7" fmla="*/ 332 h 1396"/>
                <a:gd name="T8" fmla="*/ 726 w 1406"/>
                <a:gd name="T9" fmla="*/ 87 h 1396"/>
                <a:gd name="T10" fmla="*/ 949 w 1406"/>
                <a:gd name="T11" fmla="*/ 128 h 1396"/>
                <a:gd name="T12" fmla="*/ 1100 w 1406"/>
                <a:gd name="T13" fmla="*/ 204 h 1396"/>
                <a:gd name="T14" fmla="*/ 1199 w 1406"/>
                <a:gd name="T15" fmla="*/ 307 h 1396"/>
                <a:gd name="T16" fmla="*/ 1269 w 1406"/>
                <a:gd name="T17" fmla="*/ 449 h 1396"/>
                <a:gd name="T18" fmla="*/ 1262 w 1406"/>
                <a:gd name="T19" fmla="*/ 647 h 1396"/>
                <a:gd name="T20" fmla="*/ 1096 w 1406"/>
                <a:gd name="T21" fmla="*/ 636 h 1396"/>
                <a:gd name="T22" fmla="*/ 1068 w 1406"/>
                <a:gd name="T23" fmla="*/ 659 h 1396"/>
                <a:gd name="T24" fmla="*/ 1070 w 1406"/>
                <a:gd name="T25" fmla="*/ 709 h 1396"/>
                <a:gd name="T26" fmla="*/ 1174 w 1406"/>
                <a:gd name="T27" fmla="*/ 723 h 1396"/>
                <a:gd name="T28" fmla="*/ 1321 w 1406"/>
                <a:gd name="T29" fmla="*/ 784 h 1396"/>
                <a:gd name="T30" fmla="*/ 1279 w 1406"/>
                <a:gd name="T31" fmla="*/ 961 h 1396"/>
                <a:gd name="T32" fmla="*/ 1170 w 1406"/>
                <a:gd name="T33" fmla="*/ 1115 h 1396"/>
                <a:gd name="T34" fmla="*/ 1013 w 1406"/>
                <a:gd name="T35" fmla="*/ 1232 h 1396"/>
                <a:gd name="T36" fmla="*/ 829 w 1406"/>
                <a:gd name="T37" fmla="*/ 1299 h 1396"/>
                <a:gd name="T38" fmla="*/ 732 w 1406"/>
                <a:gd name="T39" fmla="*/ 1276 h 1396"/>
                <a:gd name="T40" fmla="*/ 731 w 1406"/>
                <a:gd name="T41" fmla="*/ 1140 h 1396"/>
                <a:gd name="T42" fmla="*/ 656 w 1406"/>
                <a:gd name="T43" fmla="*/ 1100 h 1396"/>
                <a:gd name="T44" fmla="*/ 648 w 1406"/>
                <a:gd name="T45" fmla="*/ 1191 h 1396"/>
                <a:gd name="T46" fmla="*/ 593 w 1406"/>
                <a:gd name="T47" fmla="*/ 1294 h 1396"/>
                <a:gd name="T48" fmla="*/ 422 w 1406"/>
                <a:gd name="T49" fmla="*/ 1231 h 1396"/>
                <a:gd name="T50" fmla="*/ 305 w 1406"/>
                <a:gd name="T51" fmla="*/ 1157 h 1396"/>
                <a:gd name="T52" fmla="*/ 208 w 1406"/>
                <a:gd name="T53" fmla="*/ 1059 h 1396"/>
                <a:gd name="T54" fmla="*/ 134 w 1406"/>
                <a:gd name="T55" fmla="*/ 941 h 1396"/>
                <a:gd name="T56" fmla="*/ 92 w 1406"/>
                <a:gd name="T57" fmla="*/ 807 h 1396"/>
                <a:gd name="T58" fmla="*/ 130 w 1406"/>
                <a:gd name="T59" fmla="*/ 734 h 1396"/>
                <a:gd name="T60" fmla="*/ 277 w 1406"/>
                <a:gd name="T61" fmla="*/ 732 h 1396"/>
                <a:gd name="T62" fmla="*/ 294 w 1406"/>
                <a:gd name="T63" fmla="*/ 685 h 1396"/>
                <a:gd name="T64" fmla="*/ 136 w 1406"/>
                <a:gd name="T65" fmla="*/ 645 h 1396"/>
                <a:gd name="T66" fmla="*/ 101 w 1406"/>
                <a:gd name="T67" fmla="*/ 513 h 1396"/>
                <a:gd name="T68" fmla="*/ 169 w 1406"/>
                <a:gd name="T69" fmla="*/ 351 h 1396"/>
                <a:gd name="T70" fmla="*/ 282 w 1406"/>
                <a:gd name="T71" fmla="*/ 215 h 1396"/>
                <a:gd name="T72" fmla="*/ 429 w 1406"/>
                <a:gd name="T73" fmla="*/ 125 h 1396"/>
                <a:gd name="T74" fmla="*/ 0 w 1406"/>
                <a:gd name="T75" fmla="*/ 624 h 1396"/>
                <a:gd name="T76" fmla="*/ 35 w 1406"/>
                <a:gd name="T77" fmla="*/ 937 h 1396"/>
                <a:gd name="T78" fmla="*/ 156 w 1406"/>
                <a:gd name="T79" fmla="*/ 1132 h 1396"/>
                <a:gd name="T80" fmla="*/ 337 w 1406"/>
                <a:gd name="T81" fmla="*/ 1283 h 1396"/>
                <a:gd name="T82" fmla="*/ 556 w 1406"/>
                <a:gd name="T83" fmla="*/ 1375 h 1396"/>
                <a:gd name="T84" fmla="*/ 785 w 1406"/>
                <a:gd name="T85" fmla="*/ 1393 h 1396"/>
                <a:gd name="T86" fmla="*/ 1001 w 1406"/>
                <a:gd name="T87" fmla="*/ 1334 h 1396"/>
                <a:gd name="T88" fmla="*/ 1190 w 1406"/>
                <a:gd name="T89" fmla="*/ 1214 h 1396"/>
                <a:gd name="T90" fmla="*/ 1333 w 1406"/>
                <a:gd name="T91" fmla="*/ 1046 h 1396"/>
                <a:gd name="T92" fmla="*/ 1403 w 1406"/>
                <a:gd name="T93" fmla="*/ 846 h 1396"/>
                <a:gd name="T94" fmla="*/ 1390 w 1406"/>
                <a:gd name="T95" fmla="*/ 566 h 1396"/>
                <a:gd name="T96" fmla="*/ 1306 w 1406"/>
                <a:gd name="T97" fmla="*/ 317 h 1396"/>
                <a:gd name="T98" fmla="*/ 1151 w 1406"/>
                <a:gd name="T99" fmla="*/ 137 h 1396"/>
                <a:gd name="T100" fmla="*/ 921 w 1406"/>
                <a:gd name="T101" fmla="*/ 29 h 1396"/>
                <a:gd name="T102" fmla="*/ 623 w 1406"/>
                <a:gd name="T103" fmla="*/ 1 h 1396"/>
                <a:gd name="T104" fmla="*/ 393 w 1406"/>
                <a:gd name="T105" fmla="*/ 49 h 1396"/>
                <a:gd name="T106" fmla="*/ 218 w 1406"/>
                <a:gd name="T107" fmla="*/ 155 h 1396"/>
                <a:gd name="T108" fmla="*/ 94 w 1406"/>
                <a:gd name="T109" fmla="*/ 309 h 1396"/>
                <a:gd name="T110" fmla="*/ 9 w 1406"/>
                <a:gd name="T111" fmla="*/ 523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6" h="1396">
                  <a:moveTo>
                    <a:pt x="574" y="98"/>
                  </a:moveTo>
                  <a:lnTo>
                    <a:pt x="611" y="98"/>
                  </a:lnTo>
                  <a:lnTo>
                    <a:pt x="610" y="141"/>
                  </a:lnTo>
                  <a:lnTo>
                    <a:pt x="609" y="188"/>
                  </a:lnTo>
                  <a:lnTo>
                    <a:pt x="608" y="236"/>
                  </a:lnTo>
                  <a:lnTo>
                    <a:pt x="608" y="280"/>
                  </a:lnTo>
                  <a:lnTo>
                    <a:pt x="610" y="301"/>
                  </a:lnTo>
                  <a:lnTo>
                    <a:pt x="612" y="319"/>
                  </a:lnTo>
                  <a:lnTo>
                    <a:pt x="617" y="337"/>
                  </a:lnTo>
                  <a:lnTo>
                    <a:pt x="622" y="351"/>
                  </a:lnTo>
                  <a:lnTo>
                    <a:pt x="625" y="357"/>
                  </a:lnTo>
                  <a:lnTo>
                    <a:pt x="629" y="363"/>
                  </a:lnTo>
                  <a:lnTo>
                    <a:pt x="633" y="368"/>
                  </a:lnTo>
                  <a:lnTo>
                    <a:pt x="637" y="372"/>
                  </a:lnTo>
                  <a:lnTo>
                    <a:pt x="642" y="376"/>
                  </a:lnTo>
                  <a:lnTo>
                    <a:pt x="648" y="378"/>
                  </a:lnTo>
                  <a:lnTo>
                    <a:pt x="654" y="379"/>
                  </a:lnTo>
                  <a:lnTo>
                    <a:pt x="660" y="380"/>
                  </a:lnTo>
                  <a:lnTo>
                    <a:pt x="666" y="379"/>
                  </a:lnTo>
                  <a:lnTo>
                    <a:pt x="671" y="378"/>
                  </a:lnTo>
                  <a:lnTo>
                    <a:pt x="675" y="377"/>
                  </a:lnTo>
                  <a:lnTo>
                    <a:pt x="680" y="373"/>
                  </a:lnTo>
                  <a:lnTo>
                    <a:pt x="684" y="371"/>
                  </a:lnTo>
                  <a:lnTo>
                    <a:pt x="687" y="367"/>
                  </a:lnTo>
                  <a:lnTo>
                    <a:pt x="690" y="363"/>
                  </a:lnTo>
                  <a:lnTo>
                    <a:pt x="693" y="358"/>
                  </a:lnTo>
                  <a:lnTo>
                    <a:pt x="697" y="346"/>
                  </a:lnTo>
                  <a:lnTo>
                    <a:pt x="699" y="332"/>
                  </a:lnTo>
                  <a:lnTo>
                    <a:pt x="701" y="316"/>
                  </a:lnTo>
                  <a:lnTo>
                    <a:pt x="702" y="297"/>
                  </a:lnTo>
                  <a:lnTo>
                    <a:pt x="702" y="254"/>
                  </a:lnTo>
                  <a:lnTo>
                    <a:pt x="700" y="204"/>
                  </a:lnTo>
                  <a:lnTo>
                    <a:pt x="698" y="148"/>
                  </a:lnTo>
                  <a:lnTo>
                    <a:pt x="697" y="86"/>
                  </a:lnTo>
                  <a:lnTo>
                    <a:pt x="726" y="87"/>
                  </a:lnTo>
                  <a:lnTo>
                    <a:pt x="758" y="89"/>
                  </a:lnTo>
                  <a:lnTo>
                    <a:pt x="792" y="93"/>
                  </a:lnTo>
                  <a:lnTo>
                    <a:pt x="827" y="99"/>
                  </a:lnTo>
                  <a:lnTo>
                    <a:pt x="862" y="105"/>
                  </a:lnTo>
                  <a:lnTo>
                    <a:pt x="893" y="113"/>
                  </a:lnTo>
                  <a:lnTo>
                    <a:pt x="924" y="121"/>
                  </a:lnTo>
                  <a:lnTo>
                    <a:pt x="949" y="128"/>
                  </a:lnTo>
                  <a:lnTo>
                    <a:pt x="974" y="137"/>
                  </a:lnTo>
                  <a:lnTo>
                    <a:pt x="998" y="147"/>
                  </a:lnTo>
                  <a:lnTo>
                    <a:pt x="1021" y="156"/>
                  </a:lnTo>
                  <a:lnTo>
                    <a:pt x="1043" y="167"/>
                  </a:lnTo>
                  <a:lnTo>
                    <a:pt x="1062" y="179"/>
                  </a:lnTo>
                  <a:lnTo>
                    <a:pt x="1082" y="191"/>
                  </a:lnTo>
                  <a:lnTo>
                    <a:pt x="1100" y="204"/>
                  </a:lnTo>
                  <a:lnTo>
                    <a:pt x="1118" y="217"/>
                  </a:lnTo>
                  <a:lnTo>
                    <a:pt x="1133" y="231"/>
                  </a:lnTo>
                  <a:lnTo>
                    <a:pt x="1148" y="245"/>
                  </a:lnTo>
                  <a:lnTo>
                    <a:pt x="1162" y="259"/>
                  </a:lnTo>
                  <a:lnTo>
                    <a:pt x="1175" y="275"/>
                  </a:lnTo>
                  <a:lnTo>
                    <a:pt x="1188" y="291"/>
                  </a:lnTo>
                  <a:lnTo>
                    <a:pt x="1199" y="307"/>
                  </a:lnTo>
                  <a:lnTo>
                    <a:pt x="1210" y="324"/>
                  </a:lnTo>
                  <a:lnTo>
                    <a:pt x="1221" y="341"/>
                  </a:lnTo>
                  <a:lnTo>
                    <a:pt x="1229" y="357"/>
                  </a:lnTo>
                  <a:lnTo>
                    <a:pt x="1238" y="376"/>
                  </a:lnTo>
                  <a:lnTo>
                    <a:pt x="1247" y="393"/>
                  </a:lnTo>
                  <a:lnTo>
                    <a:pt x="1254" y="411"/>
                  </a:lnTo>
                  <a:lnTo>
                    <a:pt x="1269" y="449"/>
                  </a:lnTo>
                  <a:lnTo>
                    <a:pt x="1280" y="487"/>
                  </a:lnTo>
                  <a:lnTo>
                    <a:pt x="1291" y="528"/>
                  </a:lnTo>
                  <a:lnTo>
                    <a:pt x="1302" y="567"/>
                  </a:lnTo>
                  <a:lnTo>
                    <a:pt x="1312" y="608"/>
                  </a:lnTo>
                  <a:lnTo>
                    <a:pt x="1321" y="649"/>
                  </a:lnTo>
                  <a:lnTo>
                    <a:pt x="1291" y="648"/>
                  </a:lnTo>
                  <a:lnTo>
                    <a:pt x="1262" y="647"/>
                  </a:lnTo>
                  <a:lnTo>
                    <a:pt x="1236" y="645"/>
                  </a:lnTo>
                  <a:lnTo>
                    <a:pt x="1211" y="643"/>
                  </a:lnTo>
                  <a:lnTo>
                    <a:pt x="1167" y="637"/>
                  </a:lnTo>
                  <a:lnTo>
                    <a:pt x="1131" y="634"/>
                  </a:lnTo>
                  <a:lnTo>
                    <a:pt x="1115" y="634"/>
                  </a:lnTo>
                  <a:lnTo>
                    <a:pt x="1102" y="635"/>
                  </a:lnTo>
                  <a:lnTo>
                    <a:pt x="1096" y="636"/>
                  </a:lnTo>
                  <a:lnTo>
                    <a:pt x="1091" y="638"/>
                  </a:lnTo>
                  <a:lnTo>
                    <a:pt x="1085" y="640"/>
                  </a:lnTo>
                  <a:lnTo>
                    <a:pt x="1081" y="643"/>
                  </a:lnTo>
                  <a:lnTo>
                    <a:pt x="1077" y="646"/>
                  </a:lnTo>
                  <a:lnTo>
                    <a:pt x="1073" y="649"/>
                  </a:lnTo>
                  <a:lnTo>
                    <a:pt x="1071" y="654"/>
                  </a:lnTo>
                  <a:lnTo>
                    <a:pt x="1068" y="659"/>
                  </a:lnTo>
                  <a:lnTo>
                    <a:pt x="1067" y="664"/>
                  </a:lnTo>
                  <a:lnTo>
                    <a:pt x="1065" y="671"/>
                  </a:lnTo>
                  <a:lnTo>
                    <a:pt x="1065" y="677"/>
                  </a:lnTo>
                  <a:lnTo>
                    <a:pt x="1065" y="686"/>
                  </a:lnTo>
                  <a:lnTo>
                    <a:pt x="1065" y="695"/>
                  </a:lnTo>
                  <a:lnTo>
                    <a:pt x="1067" y="702"/>
                  </a:lnTo>
                  <a:lnTo>
                    <a:pt x="1070" y="709"/>
                  </a:lnTo>
                  <a:lnTo>
                    <a:pt x="1073" y="714"/>
                  </a:lnTo>
                  <a:lnTo>
                    <a:pt x="1079" y="718"/>
                  </a:lnTo>
                  <a:lnTo>
                    <a:pt x="1084" y="721"/>
                  </a:lnTo>
                  <a:lnTo>
                    <a:pt x="1091" y="723"/>
                  </a:lnTo>
                  <a:lnTo>
                    <a:pt x="1098" y="724"/>
                  </a:lnTo>
                  <a:lnTo>
                    <a:pt x="1134" y="724"/>
                  </a:lnTo>
                  <a:lnTo>
                    <a:pt x="1174" y="723"/>
                  </a:lnTo>
                  <a:lnTo>
                    <a:pt x="1210" y="725"/>
                  </a:lnTo>
                  <a:lnTo>
                    <a:pt x="1241" y="730"/>
                  </a:lnTo>
                  <a:lnTo>
                    <a:pt x="1258" y="732"/>
                  </a:lnTo>
                  <a:lnTo>
                    <a:pt x="1276" y="733"/>
                  </a:lnTo>
                  <a:lnTo>
                    <a:pt x="1297" y="734"/>
                  </a:lnTo>
                  <a:lnTo>
                    <a:pt x="1321" y="735"/>
                  </a:lnTo>
                  <a:lnTo>
                    <a:pt x="1321" y="784"/>
                  </a:lnTo>
                  <a:lnTo>
                    <a:pt x="1321" y="810"/>
                  </a:lnTo>
                  <a:lnTo>
                    <a:pt x="1317" y="836"/>
                  </a:lnTo>
                  <a:lnTo>
                    <a:pt x="1313" y="862"/>
                  </a:lnTo>
                  <a:lnTo>
                    <a:pt x="1308" y="887"/>
                  </a:lnTo>
                  <a:lnTo>
                    <a:pt x="1300" y="912"/>
                  </a:lnTo>
                  <a:lnTo>
                    <a:pt x="1290" y="937"/>
                  </a:lnTo>
                  <a:lnTo>
                    <a:pt x="1279" y="961"/>
                  </a:lnTo>
                  <a:lnTo>
                    <a:pt x="1267" y="985"/>
                  </a:lnTo>
                  <a:lnTo>
                    <a:pt x="1254" y="1007"/>
                  </a:lnTo>
                  <a:lnTo>
                    <a:pt x="1240" y="1030"/>
                  </a:lnTo>
                  <a:lnTo>
                    <a:pt x="1224" y="1052"/>
                  </a:lnTo>
                  <a:lnTo>
                    <a:pt x="1207" y="1074"/>
                  </a:lnTo>
                  <a:lnTo>
                    <a:pt x="1189" y="1094"/>
                  </a:lnTo>
                  <a:lnTo>
                    <a:pt x="1170" y="1115"/>
                  </a:lnTo>
                  <a:lnTo>
                    <a:pt x="1150" y="1133"/>
                  </a:lnTo>
                  <a:lnTo>
                    <a:pt x="1129" y="1152"/>
                  </a:lnTo>
                  <a:lnTo>
                    <a:pt x="1107" y="1170"/>
                  </a:lnTo>
                  <a:lnTo>
                    <a:pt x="1084" y="1187"/>
                  </a:lnTo>
                  <a:lnTo>
                    <a:pt x="1061" y="1203"/>
                  </a:lnTo>
                  <a:lnTo>
                    <a:pt x="1038" y="1218"/>
                  </a:lnTo>
                  <a:lnTo>
                    <a:pt x="1013" y="1232"/>
                  </a:lnTo>
                  <a:lnTo>
                    <a:pt x="988" y="1245"/>
                  </a:lnTo>
                  <a:lnTo>
                    <a:pt x="963" y="1257"/>
                  </a:lnTo>
                  <a:lnTo>
                    <a:pt x="937" y="1268"/>
                  </a:lnTo>
                  <a:lnTo>
                    <a:pt x="910" y="1277"/>
                  </a:lnTo>
                  <a:lnTo>
                    <a:pt x="884" y="1285"/>
                  </a:lnTo>
                  <a:lnTo>
                    <a:pt x="856" y="1293"/>
                  </a:lnTo>
                  <a:lnTo>
                    <a:pt x="829" y="1299"/>
                  </a:lnTo>
                  <a:lnTo>
                    <a:pt x="802" y="1304"/>
                  </a:lnTo>
                  <a:lnTo>
                    <a:pt x="775" y="1307"/>
                  </a:lnTo>
                  <a:lnTo>
                    <a:pt x="748" y="1309"/>
                  </a:lnTo>
                  <a:lnTo>
                    <a:pt x="722" y="1310"/>
                  </a:lnTo>
                  <a:lnTo>
                    <a:pt x="725" y="1299"/>
                  </a:lnTo>
                  <a:lnTo>
                    <a:pt x="730" y="1287"/>
                  </a:lnTo>
                  <a:lnTo>
                    <a:pt x="732" y="1276"/>
                  </a:lnTo>
                  <a:lnTo>
                    <a:pt x="734" y="1261"/>
                  </a:lnTo>
                  <a:lnTo>
                    <a:pt x="735" y="1246"/>
                  </a:lnTo>
                  <a:lnTo>
                    <a:pt x="736" y="1232"/>
                  </a:lnTo>
                  <a:lnTo>
                    <a:pt x="736" y="1216"/>
                  </a:lnTo>
                  <a:lnTo>
                    <a:pt x="736" y="1201"/>
                  </a:lnTo>
                  <a:lnTo>
                    <a:pt x="734" y="1169"/>
                  </a:lnTo>
                  <a:lnTo>
                    <a:pt x="731" y="1140"/>
                  </a:lnTo>
                  <a:lnTo>
                    <a:pt x="726" y="1113"/>
                  </a:lnTo>
                  <a:lnTo>
                    <a:pt x="722" y="1090"/>
                  </a:lnTo>
                  <a:lnTo>
                    <a:pt x="700" y="1090"/>
                  </a:lnTo>
                  <a:lnTo>
                    <a:pt x="683" y="1091"/>
                  </a:lnTo>
                  <a:lnTo>
                    <a:pt x="670" y="1094"/>
                  </a:lnTo>
                  <a:lnTo>
                    <a:pt x="660" y="1097"/>
                  </a:lnTo>
                  <a:lnTo>
                    <a:pt x="656" y="1100"/>
                  </a:lnTo>
                  <a:lnTo>
                    <a:pt x="654" y="1102"/>
                  </a:lnTo>
                  <a:lnTo>
                    <a:pt x="650" y="1105"/>
                  </a:lnTo>
                  <a:lnTo>
                    <a:pt x="649" y="1108"/>
                  </a:lnTo>
                  <a:lnTo>
                    <a:pt x="647" y="1117"/>
                  </a:lnTo>
                  <a:lnTo>
                    <a:pt x="646" y="1127"/>
                  </a:lnTo>
                  <a:lnTo>
                    <a:pt x="647" y="1154"/>
                  </a:lnTo>
                  <a:lnTo>
                    <a:pt x="648" y="1191"/>
                  </a:lnTo>
                  <a:lnTo>
                    <a:pt x="648" y="1213"/>
                  </a:lnTo>
                  <a:lnTo>
                    <a:pt x="646" y="1238"/>
                  </a:lnTo>
                  <a:lnTo>
                    <a:pt x="642" y="1267"/>
                  </a:lnTo>
                  <a:lnTo>
                    <a:pt x="636" y="1298"/>
                  </a:lnTo>
                  <a:lnTo>
                    <a:pt x="621" y="1297"/>
                  </a:lnTo>
                  <a:lnTo>
                    <a:pt x="607" y="1296"/>
                  </a:lnTo>
                  <a:lnTo>
                    <a:pt x="593" y="1294"/>
                  </a:lnTo>
                  <a:lnTo>
                    <a:pt x="579" y="1291"/>
                  </a:lnTo>
                  <a:lnTo>
                    <a:pt x="550" y="1283"/>
                  </a:lnTo>
                  <a:lnTo>
                    <a:pt x="522" y="1274"/>
                  </a:lnTo>
                  <a:lnTo>
                    <a:pt x="495" y="1264"/>
                  </a:lnTo>
                  <a:lnTo>
                    <a:pt x="469" y="1253"/>
                  </a:lnTo>
                  <a:lnTo>
                    <a:pt x="444" y="1242"/>
                  </a:lnTo>
                  <a:lnTo>
                    <a:pt x="422" y="1231"/>
                  </a:lnTo>
                  <a:lnTo>
                    <a:pt x="404" y="1221"/>
                  </a:lnTo>
                  <a:lnTo>
                    <a:pt x="387" y="1213"/>
                  </a:lnTo>
                  <a:lnTo>
                    <a:pt x="371" y="1202"/>
                  </a:lnTo>
                  <a:lnTo>
                    <a:pt x="354" y="1192"/>
                  </a:lnTo>
                  <a:lnTo>
                    <a:pt x="338" y="1180"/>
                  </a:lnTo>
                  <a:lnTo>
                    <a:pt x="322" y="1169"/>
                  </a:lnTo>
                  <a:lnTo>
                    <a:pt x="305" y="1157"/>
                  </a:lnTo>
                  <a:lnTo>
                    <a:pt x="290" y="1144"/>
                  </a:lnTo>
                  <a:lnTo>
                    <a:pt x="276" y="1131"/>
                  </a:lnTo>
                  <a:lnTo>
                    <a:pt x="261" y="1118"/>
                  </a:lnTo>
                  <a:lnTo>
                    <a:pt x="247" y="1104"/>
                  </a:lnTo>
                  <a:lnTo>
                    <a:pt x="234" y="1089"/>
                  </a:lnTo>
                  <a:lnTo>
                    <a:pt x="220" y="1075"/>
                  </a:lnTo>
                  <a:lnTo>
                    <a:pt x="208" y="1059"/>
                  </a:lnTo>
                  <a:lnTo>
                    <a:pt x="195" y="1043"/>
                  </a:lnTo>
                  <a:lnTo>
                    <a:pt x="184" y="1028"/>
                  </a:lnTo>
                  <a:lnTo>
                    <a:pt x="172" y="1011"/>
                  </a:lnTo>
                  <a:lnTo>
                    <a:pt x="162" y="994"/>
                  </a:lnTo>
                  <a:lnTo>
                    <a:pt x="151" y="977"/>
                  </a:lnTo>
                  <a:lnTo>
                    <a:pt x="143" y="960"/>
                  </a:lnTo>
                  <a:lnTo>
                    <a:pt x="134" y="941"/>
                  </a:lnTo>
                  <a:lnTo>
                    <a:pt x="125" y="923"/>
                  </a:lnTo>
                  <a:lnTo>
                    <a:pt x="118" y="904"/>
                  </a:lnTo>
                  <a:lnTo>
                    <a:pt x="111" y="885"/>
                  </a:lnTo>
                  <a:lnTo>
                    <a:pt x="106" y="866"/>
                  </a:lnTo>
                  <a:lnTo>
                    <a:pt x="101" y="847"/>
                  </a:lnTo>
                  <a:lnTo>
                    <a:pt x="96" y="826"/>
                  </a:lnTo>
                  <a:lnTo>
                    <a:pt x="92" y="807"/>
                  </a:lnTo>
                  <a:lnTo>
                    <a:pt x="89" y="786"/>
                  </a:lnTo>
                  <a:lnTo>
                    <a:pt x="86" y="764"/>
                  </a:lnTo>
                  <a:lnTo>
                    <a:pt x="85" y="744"/>
                  </a:lnTo>
                  <a:lnTo>
                    <a:pt x="85" y="722"/>
                  </a:lnTo>
                  <a:lnTo>
                    <a:pt x="98" y="727"/>
                  </a:lnTo>
                  <a:lnTo>
                    <a:pt x="114" y="732"/>
                  </a:lnTo>
                  <a:lnTo>
                    <a:pt x="130" y="734"/>
                  </a:lnTo>
                  <a:lnTo>
                    <a:pt x="146" y="736"/>
                  </a:lnTo>
                  <a:lnTo>
                    <a:pt x="183" y="737"/>
                  </a:lnTo>
                  <a:lnTo>
                    <a:pt x="221" y="736"/>
                  </a:lnTo>
                  <a:lnTo>
                    <a:pt x="246" y="736"/>
                  </a:lnTo>
                  <a:lnTo>
                    <a:pt x="264" y="734"/>
                  </a:lnTo>
                  <a:lnTo>
                    <a:pt x="271" y="733"/>
                  </a:lnTo>
                  <a:lnTo>
                    <a:pt x="277" y="732"/>
                  </a:lnTo>
                  <a:lnTo>
                    <a:pt x="282" y="730"/>
                  </a:lnTo>
                  <a:lnTo>
                    <a:pt x="285" y="726"/>
                  </a:lnTo>
                  <a:lnTo>
                    <a:pt x="288" y="722"/>
                  </a:lnTo>
                  <a:lnTo>
                    <a:pt x="290" y="716"/>
                  </a:lnTo>
                  <a:lnTo>
                    <a:pt x="291" y="711"/>
                  </a:lnTo>
                  <a:lnTo>
                    <a:pt x="292" y="703"/>
                  </a:lnTo>
                  <a:lnTo>
                    <a:pt x="294" y="685"/>
                  </a:lnTo>
                  <a:lnTo>
                    <a:pt x="294" y="661"/>
                  </a:lnTo>
                  <a:lnTo>
                    <a:pt x="268" y="656"/>
                  </a:lnTo>
                  <a:lnTo>
                    <a:pt x="242" y="652"/>
                  </a:lnTo>
                  <a:lnTo>
                    <a:pt x="215" y="650"/>
                  </a:lnTo>
                  <a:lnTo>
                    <a:pt x="189" y="649"/>
                  </a:lnTo>
                  <a:lnTo>
                    <a:pt x="162" y="647"/>
                  </a:lnTo>
                  <a:lnTo>
                    <a:pt x="136" y="645"/>
                  </a:lnTo>
                  <a:lnTo>
                    <a:pt x="110" y="642"/>
                  </a:lnTo>
                  <a:lnTo>
                    <a:pt x="85" y="636"/>
                  </a:lnTo>
                  <a:lnTo>
                    <a:pt x="85" y="612"/>
                  </a:lnTo>
                  <a:lnTo>
                    <a:pt x="88" y="587"/>
                  </a:lnTo>
                  <a:lnTo>
                    <a:pt x="91" y="563"/>
                  </a:lnTo>
                  <a:lnTo>
                    <a:pt x="95" y="538"/>
                  </a:lnTo>
                  <a:lnTo>
                    <a:pt x="101" y="513"/>
                  </a:lnTo>
                  <a:lnTo>
                    <a:pt x="107" y="490"/>
                  </a:lnTo>
                  <a:lnTo>
                    <a:pt x="115" y="466"/>
                  </a:lnTo>
                  <a:lnTo>
                    <a:pt x="123" y="442"/>
                  </a:lnTo>
                  <a:lnTo>
                    <a:pt x="133" y="419"/>
                  </a:lnTo>
                  <a:lnTo>
                    <a:pt x="144" y="396"/>
                  </a:lnTo>
                  <a:lnTo>
                    <a:pt x="156" y="373"/>
                  </a:lnTo>
                  <a:lnTo>
                    <a:pt x="169" y="351"/>
                  </a:lnTo>
                  <a:lnTo>
                    <a:pt x="183" y="330"/>
                  </a:lnTo>
                  <a:lnTo>
                    <a:pt x="197" y="308"/>
                  </a:lnTo>
                  <a:lnTo>
                    <a:pt x="212" y="289"/>
                  </a:lnTo>
                  <a:lnTo>
                    <a:pt x="228" y="269"/>
                  </a:lnTo>
                  <a:lnTo>
                    <a:pt x="246" y="251"/>
                  </a:lnTo>
                  <a:lnTo>
                    <a:pt x="263" y="232"/>
                  </a:lnTo>
                  <a:lnTo>
                    <a:pt x="282" y="215"/>
                  </a:lnTo>
                  <a:lnTo>
                    <a:pt x="301" y="200"/>
                  </a:lnTo>
                  <a:lnTo>
                    <a:pt x="321" y="185"/>
                  </a:lnTo>
                  <a:lnTo>
                    <a:pt x="341" y="170"/>
                  </a:lnTo>
                  <a:lnTo>
                    <a:pt x="363" y="157"/>
                  </a:lnTo>
                  <a:lnTo>
                    <a:pt x="385" y="146"/>
                  </a:lnTo>
                  <a:lnTo>
                    <a:pt x="406" y="135"/>
                  </a:lnTo>
                  <a:lnTo>
                    <a:pt x="429" y="125"/>
                  </a:lnTo>
                  <a:lnTo>
                    <a:pt x="452" y="117"/>
                  </a:lnTo>
                  <a:lnTo>
                    <a:pt x="476" y="110"/>
                  </a:lnTo>
                  <a:lnTo>
                    <a:pt x="500" y="105"/>
                  </a:lnTo>
                  <a:lnTo>
                    <a:pt x="525" y="101"/>
                  </a:lnTo>
                  <a:lnTo>
                    <a:pt x="550" y="99"/>
                  </a:lnTo>
                  <a:lnTo>
                    <a:pt x="574" y="98"/>
                  </a:lnTo>
                  <a:close/>
                  <a:moveTo>
                    <a:pt x="0" y="624"/>
                  </a:moveTo>
                  <a:lnTo>
                    <a:pt x="0" y="747"/>
                  </a:lnTo>
                  <a:lnTo>
                    <a:pt x="1" y="779"/>
                  </a:lnTo>
                  <a:lnTo>
                    <a:pt x="4" y="812"/>
                  </a:lnTo>
                  <a:lnTo>
                    <a:pt x="8" y="843"/>
                  </a:lnTo>
                  <a:lnTo>
                    <a:pt x="16" y="876"/>
                  </a:lnTo>
                  <a:lnTo>
                    <a:pt x="25" y="906"/>
                  </a:lnTo>
                  <a:lnTo>
                    <a:pt x="35" y="937"/>
                  </a:lnTo>
                  <a:lnTo>
                    <a:pt x="48" y="967"/>
                  </a:lnTo>
                  <a:lnTo>
                    <a:pt x="63" y="997"/>
                  </a:lnTo>
                  <a:lnTo>
                    <a:pt x="78" y="1025"/>
                  </a:lnTo>
                  <a:lnTo>
                    <a:pt x="95" y="1053"/>
                  </a:lnTo>
                  <a:lnTo>
                    <a:pt x="115" y="1080"/>
                  </a:lnTo>
                  <a:lnTo>
                    <a:pt x="134" y="1106"/>
                  </a:lnTo>
                  <a:lnTo>
                    <a:pt x="156" y="1132"/>
                  </a:lnTo>
                  <a:lnTo>
                    <a:pt x="179" y="1157"/>
                  </a:lnTo>
                  <a:lnTo>
                    <a:pt x="202" y="1180"/>
                  </a:lnTo>
                  <a:lnTo>
                    <a:pt x="227" y="1203"/>
                  </a:lnTo>
                  <a:lnTo>
                    <a:pt x="253" y="1224"/>
                  </a:lnTo>
                  <a:lnTo>
                    <a:pt x="281" y="1245"/>
                  </a:lnTo>
                  <a:lnTo>
                    <a:pt x="309" y="1265"/>
                  </a:lnTo>
                  <a:lnTo>
                    <a:pt x="337" y="1283"/>
                  </a:lnTo>
                  <a:lnTo>
                    <a:pt x="367" y="1300"/>
                  </a:lnTo>
                  <a:lnTo>
                    <a:pt x="397" y="1316"/>
                  </a:lnTo>
                  <a:lnTo>
                    <a:pt x="428" y="1331"/>
                  </a:lnTo>
                  <a:lnTo>
                    <a:pt x="459" y="1344"/>
                  </a:lnTo>
                  <a:lnTo>
                    <a:pt x="491" y="1356"/>
                  </a:lnTo>
                  <a:lnTo>
                    <a:pt x="523" y="1366"/>
                  </a:lnTo>
                  <a:lnTo>
                    <a:pt x="556" y="1375"/>
                  </a:lnTo>
                  <a:lnTo>
                    <a:pt x="589" y="1383"/>
                  </a:lnTo>
                  <a:lnTo>
                    <a:pt x="622" y="1388"/>
                  </a:lnTo>
                  <a:lnTo>
                    <a:pt x="655" y="1393"/>
                  </a:lnTo>
                  <a:lnTo>
                    <a:pt x="688" y="1395"/>
                  </a:lnTo>
                  <a:lnTo>
                    <a:pt x="722" y="1396"/>
                  </a:lnTo>
                  <a:lnTo>
                    <a:pt x="753" y="1395"/>
                  </a:lnTo>
                  <a:lnTo>
                    <a:pt x="785" y="1393"/>
                  </a:lnTo>
                  <a:lnTo>
                    <a:pt x="816" y="1388"/>
                  </a:lnTo>
                  <a:lnTo>
                    <a:pt x="848" y="1383"/>
                  </a:lnTo>
                  <a:lnTo>
                    <a:pt x="879" y="1376"/>
                  </a:lnTo>
                  <a:lnTo>
                    <a:pt x="911" y="1368"/>
                  </a:lnTo>
                  <a:lnTo>
                    <a:pt x="941" y="1358"/>
                  </a:lnTo>
                  <a:lnTo>
                    <a:pt x="971" y="1347"/>
                  </a:lnTo>
                  <a:lnTo>
                    <a:pt x="1001" y="1334"/>
                  </a:lnTo>
                  <a:lnTo>
                    <a:pt x="1030" y="1321"/>
                  </a:lnTo>
                  <a:lnTo>
                    <a:pt x="1059" y="1306"/>
                  </a:lnTo>
                  <a:lnTo>
                    <a:pt x="1086" y="1290"/>
                  </a:lnTo>
                  <a:lnTo>
                    <a:pt x="1115" y="1272"/>
                  </a:lnTo>
                  <a:lnTo>
                    <a:pt x="1141" y="1254"/>
                  </a:lnTo>
                  <a:lnTo>
                    <a:pt x="1167" y="1234"/>
                  </a:lnTo>
                  <a:lnTo>
                    <a:pt x="1190" y="1214"/>
                  </a:lnTo>
                  <a:lnTo>
                    <a:pt x="1214" y="1193"/>
                  </a:lnTo>
                  <a:lnTo>
                    <a:pt x="1237" y="1170"/>
                  </a:lnTo>
                  <a:lnTo>
                    <a:pt x="1259" y="1147"/>
                  </a:lnTo>
                  <a:lnTo>
                    <a:pt x="1279" y="1124"/>
                  </a:lnTo>
                  <a:lnTo>
                    <a:pt x="1298" y="1099"/>
                  </a:lnTo>
                  <a:lnTo>
                    <a:pt x="1316" y="1073"/>
                  </a:lnTo>
                  <a:lnTo>
                    <a:pt x="1333" y="1046"/>
                  </a:lnTo>
                  <a:lnTo>
                    <a:pt x="1348" y="1019"/>
                  </a:lnTo>
                  <a:lnTo>
                    <a:pt x="1361" y="991"/>
                  </a:lnTo>
                  <a:lnTo>
                    <a:pt x="1373" y="963"/>
                  </a:lnTo>
                  <a:lnTo>
                    <a:pt x="1382" y="935"/>
                  </a:lnTo>
                  <a:lnTo>
                    <a:pt x="1391" y="905"/>
                  </a:lnTo>
                  <a:lnTo>
                    <a:pt x="1398" y="875"/>
                  </a:lnTo>
                  <a:lnTo>
                    <a:pt x="1403" y="846"/>
                  </a:lnTo>
                  <a:lnTo>
                    <a:pt x="1406" y="814"/>
                  </a:lnTo>
                  <a:lnTo>
                    <a:pt x="1406" y="784"/>
                  </a:lnTo>
                  <a:lnTo>
                    <a:pt x="1406" y="737"/>
                  </a:lnTo>
                  <a:lnTo>
                    <a:pt x="1404" y="693"/>
                  </a:lnTo>
                  <a:lnTo>
                    <a:pt x="1401" y="649"/>
                  </a:lnTo>
                  <a:lnTo>
                    <a:pt x="1395" y="607"/>
                  </a:lnTo>
                  <a:lnTo>
                    <a:pt x="1390" y="566"/>
                  </a:lnTo>
                  <a:lnTo>
                    <a:pt x="1382" y="527"/>
                  </a:lnTo>
                  <a:lnTo>
                    <a:pt x="1373" y="489"/>
                  </a:lnTo>
                  <a:lnTo>
                    <a:pt x="1363" y="451"/>
                  </a:lnTo>
                  <a:lnTo>
                    <a:pt x="1351" y="416"/>
                  </a:lnTo>
                  <a:lnTo>
                    <a:pt x="1338" y="381"/>
                  </a:lnTo>
                  <a:lnTo>
                    <a:pt x="1323" y="349"/>
                  </a:lnTo>
                  <a:lnTo>
                    <a:pt x="1306" y="317"/>
                  </a:lnTo>
                  <a:lnTo>
                    <a:pt x="1289" y="287"/>
                  </a:lnTo>
                  <a:lnTo>
                    <a:pt x="1270" y="258"/>
                  </a:lnTo>
                  <a:lnTo>
                    <a:pt x="1249" y="231"/>
                  </a:lnTo>
                  <a:lnTo>
                    <a:pt x="1227" y="205"/>
                  </a:lnTo>
                  <a:lnTo>
                    <a:pt x="1203" y="180"/>
                  </a:lnTo>
                  <a:lnTo>
                    <a:pt x="1179" y="157"/>
                  </a:lnTo>
                  <a:lnTo>
                    <a:pt x="1151" y="137"/>
                  </a:lnTo>
                  <a:lnTo>
                    <a:pt x="1123" y="116"/>
                  </a:lnTo>
                  <a:lnTo>
                    <a:pt x="1094" y="98"/>
                  </a:lnTo>
                  <a:lnTo>
                    <a:pt x="1062" y="81"/>
                  </a:lnTo>
                  <a:lnTo>
                    <a:pt x="1029" y="66"/>
                  </a:lnTo>
                  <a:lnTo>
                    <a:pt x="995" y="52"/>
                  </a:lnTo>
                  <a:lnTo>
                    <a:pt x="958" y="40"/>
                  </a:lnTo>
                  <a:lnTo>
                    <a:pt x="921" y="29"/>
                  </a:lnTo>
                  <a:lnTo>
                    <a:pt x="881" y="21"/>
                  </a:lnTo>
                  <a:lnTo>
                    <a:pt x="840" y="13"/>
                  </a:lnTo>
                  <a:lnTo>
                    <a:pt x="798" y="8"/>
                  </a:lnTo>
                  <a:lnTo>
                    <a:pt x="753" y="3"/>
                  </a:lnTo>
                  <a:lnTo>
                    <a:pt x="708" y="1"/>
                  </a:lnTo>
                  <a:lnTo>
                    <a:pt x="660" y="0"/>
                  </a:lnTo>
                  <a:lnTo>
                    <a:pt x="623" y="1"/>
                  </a:lnTo>
                  <a:lnTo>
                    <a:pt x="587" y="3"/>
                  </a:lnTo>
                  <a:lnTo>
                    <a:pt x="553" y="8"/>
                  </a:lnTo>
                  <a:lnTo>
                    <a:pt x="519" y="13"/>
                  </a:lnTo>
                  <a:lnTo>
                    <a:pt x="486" y="20"/>
                  </a:lnTo>
                  <a:lnTo>
                    <a:pt x="454" y="28"/>
                  </a:lnTo>
                  <a:lnTo>
                    <a:pt x="423" y="38"/>
                  </a:lnTo>
                  <a:lnTo>
                    <a:pt x="393" y="49"/>
                  </a:lnTo>
                  <a:lnTo>
                    <a:pt x="364" y="62"/>
                  </a:lnTo>
                  <a:lnTo>
                    <a:pt x="337" y="75"/>
                  </a:lnTo>
                  <a:lnTo>
                    <a:pt x="311" y="89"/>
                  </a:lnTo>
                  <a:lnTo>
                    <a:pt x="286" y="104"/>
                  </a:lnTo>
                  <a:lnTo>
                    <a:pt x="262" y="121"/>
                  </a:lnTo>
                  <a:lnTo>
                    <a:pt x="239" y="138"/>
                  </a:lnTo>
                  <a:lnTo>
                    <a:pt x="218" y="155"/>
                  </a:lnTo>
                  <a:lnTo>
                    <a:pt x="198" y="174"/>
                  </a:lnTo>
                  <a:lnTo>
                    <a:pt x="181" y="192"/>
                  </a:lnTo>
                  <a:lnTo>
                    <a:pt x="162" y="212"/>
                  </a:lnTo>
                  <a:lnTo>
                    <a:pt x="145" y="235"/>
                  </a:lnTo>
                  <a:lnTo>
                    <a:pt x="128" y="257"/>
                  </a:lnTo>
                  <a:lnTo>
                    <a:pt x="110" y="282"/>
                  </a:lnTo>
                  <a:lnTo>
                    <a:pt x="94" y="309"/>
                  </a:lnTo>
                  <a:lnTo>
                    <a:pt x="79" y="337"/>
                  </a:lnTo>
                  <a:lnTo>
                    <a:pt x="64" y="366"/>
                  </a:lnTo>
                  <a:lnTo>
                    <a:pt x="50" y="396"/>
                  </a:lnTo>
                  <a:lnTo>
                    <a:pt x="38" y="427"/>
                  </a:lnTo>
                  <a:lnTo>
                    <a:pt x="27" y="458"/>
                  </a:lnTo>
                  <a:lnTo>
                    <a:pt x="17" y="491"/>
                  </a:lnTo>
                  <a:lnTo>
                    <a:pt x="9" y="523"/>
                  </a:lnTo>
                  <a:lnTo>
                    <a:pt x="4" y="557"/>
                  </a:lnTo>
                  <a:lnTo>
                    <a:pt x="2" y="574"/>
                  </a:lnTo>
                  <a:lnTo>
                    <a:pt x="1" y="591"/>
                  </a:lnTo>
                  <a:lnTo>
                    <a:pt x="0" y="608"/>
                  </a:lnTo>
                  <a:lnTo>
                    <a:pt x="0" y="62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5" name="Freeform 102"/>
            <p:cNvSpPr/>
            <p:nvPr/>
          </p:nvSpPr>
          <p:spPr bwMode="auto">
            <a:xfrm>
              <a:off x="5964238" y="3267075"/>
              <a:ext cx="261938" cy="188913"/>
            </a:xfrm>
            <a:custGeom>
              <a:avLst/>
              <a:gdLst>
                <a:gd name="T0" fmla="*/ 1 w 661"/>
                <a:gd name="T1" fmla="*/ 43 h 478"/>
                <a:gd name="T2" fmla="*/ 6 w 661"/>
                <a:gd name="T3" fmla="*/ 59 h 478"/>
                <a:gd name="T4" fmla="*/ 19 w 661"/>
                <a:gd name="T5" fmla="*/ 96 h 478"/>
                <a:gd name="T6" fmla="*/ 48 w 661"/>
                <a:gd name="T7" fmla="*/ 161 h 478"/>
                <a:gd name="T8" fmla="*/ 87 w 661"/>
                <a:gd name="T9" fmla="*/ 237 h 478"/>
                <a:gd name="T10" fmla="*/ 133 w 661"/>
                <a:gd name="T11" fmla="*/ 314 h 478"/>
                <a:gd name="T12" fmla="*/ 169 w 661"/>
                <a:gd name="T13" fmla="*/ 368 h 478"/>
                <a:gd name="T14" fmla="*/ 193 w 661"/>
                <a:gd name="T15" fmla="*/ 401 h 478"/>
                <a:gd name="T16" fmla="*/ 218 w 661"/>
                <a:gd name="T17" fmla="*/ 429 h 478"/>
                <a:gd name="T18" fmla="*/ 241 w 661"/>
                <a:gd name="T19" fmla="*/ 452 h 478"/>
                <a:gd name="T20" fmla="*/ 264 w 661"/>
                <a:gd name="T21" fmla="*/ 468 h 478"/>
                <a:gd name="T22" fmla="*/ 284 w 661"/>
                <a:gd name="T23" fmla="*/ 477 h 478"/>
                <a:gd name="T24" fmla="*/ 305 w 661"/>
                <a:gd name="T25" fmla="*/ 477 h 478"/>
                <a:gd name="T26" fmla="*/ 329 w 661"/>
                <a:gd name="T27" fmla="*/ 470 h 478"/>
                <a:gd name="T28" fmla="*/ 370 w 661"/>
                <a:gd name="T29" fmla="*/ 452 h 478"/>
                <a:gd name="T30" fmla="*/ 429 w 661"/>
                <a:gd name="T31" fmla="*/ 419 h 478"/>
                <a:gd name="T32" fmla="*/ 480 w 661"/>
                <a:gd name="T33" fmla="*/ 387 h 478"/>
                <a:gd name="T34" fmla="*/ 557 w 661"/>
                <a:gd name="T35" fmla="*/ 336 h 478"/>
                <a:gd name="T36" fmla="*/ 617 w 661"/>
                <a:gd name="T37" fmla="*/ 292 h 478"/>
                <a:gd name="T38" fmla="*/ 642 w 661"/>
                <a:gd name="T39" fmla="*/ 271 h 478"/>
                <a:gd name="T40" fmla="*/ 656 w 661"/>
                <a:gd name="T41" fmla="*/ 252 h 478"/>
                <a:gd name="T42" fmla="*/ 661 w 661"/>
                <a:gd name="T43" fmla="*/ 235 h 478"/>
                <a:gd name="T44" fmla="*/ 656 w 661"/>
                <a:gd name="T45" fmla="*/ 217 h 478"/>
                <a:gd name="T46" fmla="*/ 646 w 661"/>
                <a:gd name="T47" fmla="*/ 196 h 478"/>
                <a:gd name="T48" fmla="*/ 294 w 661"/>
                <a:gd name="T49" fmla="*/ 392 h 478"/>
                <a:gd name="T50" fmla="*/ 262 w 661"/>
                <a:gd name="T51" fmla="*/ 348 h 478"/>
                <a:gd name="T52" fmla="*/ 226 w 661"/>
                <a:gd name="T53" fmla="*/ 301 h 478"/>
                <a:gd name="T54" fmla="*/ 201 w 661"/>
                <a:gd name="T55" fmla="*/ 259 h 478"/>
                <a:gd name="T56" fmla="*/ 176 w 661"/>
                <a:gd name="T57" fmla="*/ 210 h 478"/>
                <a:gd name="T58" fmla="*/ 126 w 661"/>
                <a:gd name="T59" fmla="*/ 112 h 478"/>
                <a:gd name="T60" fmla="*/ 102 w 661"/>
                <a:gd name="T61" fmla="*/ 68 h 478"/>
                <a:gd name="T62" fmla="*/ 79 w 661"/>
                <a:gd name="T63" fmla="*/ 33 h 478"/>
                <a:gd name="T64" fmla="*/ 58 w 661"/>
                <a:gd name="T65" fmla="*/ 9 h 478"/>
                <a:gd name="T66" fmla="*/ 48 w 661"/>
                <a:gd name="T67" fmla="*/ 2 h 478"/>
                <a:gd name="T68" fmla="*/ 37 w 661"/>
                <a:gd name="T69" fmla="*/ 0 h 478"/>
                <a:gd name="T70" fmla="*/ 20 w 661"/>
                <a:gd name="T71" fmla="*/ 1 h 478"/>
                <a:gd name="T72" fmla="*/ 9 w 661"/>
                <a:gd name="T73" fmla="*/ 8 h 478"/>
                <a:gd name="T74" fmla="*/ 2 w 661"/>
                <a:gd name="T75" fmla="*/ 19 h 478"/>
                <a:gd name="T76" fmla="*/ 0 w 661"/>
                <a:gd name="T77" fmla="*/ 3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1" h="478">
                  <a:moveTo>
                    <a:pt x="0" y="36"/>
                  </a:moveTo>
                  <a:lnTo>
                    <a:pt x="1" y="43"/>
                  </a:lnTo>
                  <a:lnTo>
                    <a:pt x="2" y="50"/>
                  </a:lnTo>
                  <a:lnTo>
                    <a:pt x="6" y="59"/>
                  </a:lnTo>
                  <a:lnTo>
                    <a:pt x="9" y="70"/>
                  </a:lnTo>
                  <a:lnTo>
                    <a:pt x="19" y="96"/>
                  </a:lnTo>
                  <a:lnTo>
                    <a:pt x="33" y="126"/>
                  </a:lnTo>
                  <a:lnTo>
                    <a:pt x="48" y="161"/>
                  </a:lnTo>
                  <a:lnTo>
                    <a:pt x="66" y="198"/>
                  </a:lnTo>
                  <a:lnTo>
                    <a:pt x="87" y="237"/>
                  </a:lnTo>
                  <a:lnTo>
                    <a:pt x="110" y="276"/>
                  </a:lnTo>
                  <a:lnTo>
                    <a:pt x="133" y="314"/>
                  </a:lnTo>
                  <a:lnTo>
                    <a:pt x="157" y="351"/>
                  </a:lnTo>
                  <a:lnTo>
                    <a:pt x="169" y="368"/>
                  </a:lnTo>
                  <a:lnTo>
                    <a:pt x="181" y="386"/>
                  </a:lnTo>
                  <a:lnTo>
                    <a:pt x="193" y="401"/>
                  </a:lnTo>
                  <a:lnTo>
                    <a:pt x="206" y="416"/>
                  </a:lnTo>
                  <a:lnTo>
                    <a:pt x="218" y="429"/>
                  </a:lnTo>
                  <a:lnTo>
                    <a:pt x="230" y="441"/>
                  </a:lnTo>
                  <a:lnTo>
                    <a:pt x="241" y="452"/>
                  </a:lnTo>
                  <a:lnTo>
                    <a:pt x="253" y="460"/>
                  </a:lnTo>
                  <a:lnTo>
                    <a:pt x="264" y="468"/>
                  </a:lnTo>
                  <a:lnTo>
                    <a:pt x="275" y="472"/>
                  </a:lnTo>
                  <a:lnTo>
                    <a:pt x="284" y="477"/>
                  </a:lnTo>
                  <a:lnTo>
                    <a:pt x="294" y="478"/>
                  </a:lnTo>
                  <a:lnTo>
                    <a:pt x="305" y="477"/>
                  </a:lnTo>
                  <a:lnTo>
                    <a:pt x="316" y="475"/>
                  </a:lnTo>
                  <a:lnTo>
                    <a:pt x="329" y="470"/>
                  </a:lnTo>
                  <a:lnTo>
                    <a:pt x="342" y="465"/>
                  </a:lnTo>
                  <a:lnTo>
                    <a:pt x="370" y="452"/>
                  </a:lnTo>
                  <a:lnTo>
                    <a:pt x="399" y="437"/>
                  </a:lnTo>
                  <a:lnTo>
                    <a:pt x="429" y="419"/>
                  </a:lnTo>
                  <a:lnTo>
                    <a:pt x="456" y="402"/>
                  </a:lnTo>
                  <a:lnTo>
                    <a:pt x="480" y="387"/>
                  </a:lnTo>
                  <a:lnTo>
                    <a:pt x="498" y="375"/>
                  </a:lnTo>
                  <a:lnTo>
                    <a:pt x="557" y="336"/>
                  </a:lnTo>
                  <a:lnTo>
                    <a:pt x="600" y="304"/>
                  </a:lnTo>
                  <a:lnTo>
                    <a:pt x="617" y="292"/>
                  </a:lnTo>
                  <a:lnTo>
                    <a:pt x="631" y="280"/>
                  </a:lnTo>
                  <a:lnTo>
                    <a:pt x="642" y="271"/>
                  </a:lnTo>
                  <a:lnTo>
                    <a:pt x="651" y="261"/>
                  </a:lnTo>
                  <a:lnTo>
                    <a:pt x="656" y="252"/>
                  </a:lnTo>
                  <a:lnTo>
                    <a:pt x="660" y="243"/>
                  </a:lnTo>
                  <a:lnTo>
                    <a:pt x="661" y="235"/>
                  </a:lnTo>
                  <a:lnTo>
                    <a:pt x="660" y="226"/>
                  </a:lnTo>
                  <a:lnTo>
                    <a:pt x="656" y="217"/>
                  </a:lnTo>
                  <a:lnTo>
                    <a:pt x="652" y="206"/>
                  </a:lnTo>
                  <a:lnTo>
                    <a:pt x="646" y="196"/>
                  </a:lnTo>
                  <a:lnTo>
                    <a:pt x="637" y="184"/>
                  </a:lnTo>
                  <a:lnTo>
                    <a:pt x="294" y="392"/>
                  </a:lnTo>
                  <a:lnTo>
                    <a:pt x="278" y="369"/>
                  </a:lnTo>
                  <a:lnTo>
                    <a:pt x="262" y="348"/>
                  </a:lnTo>
                  <a:lnTo>
                    <a:pt x="243" y="325"/>
                  </a:lnTo>
                  <a:lnTo>
                    <a:pt x="226" y="301"/>
                  </a:lnTo>
                  <a:lnTo>
                    <a:pt x="214" y="280"/>
                  </a:lnTo>
                  <a:lnTo>
                    <a:pt x="201" y="259"/>
                  </a:lnTo>
                  <a:lnTo>
                    <a:pt x="188" y="235"/>
                  </a:lnTo>
                  <a:lnTo>
                    <a:pt x="176" y="210"/>
                  </a:lnTo>
                  <a:lnTo>
                    <a:pt x="151" y="160"/>
                  </a:lnTo>
                  <a:lnTo>
                    <a:pt x="126" y="112"/>
                  </a:lnTo>
                  <a:lnTo>
                    <a:pt x="114" y="89"/>
                  </a:lnTo>
                  <a:lnTo>
                    <a:pt x="102" y="68"/>
                  </a:lnTo>
                  <a:lnTo>
                    <a:pt x="91" y="49"/>
                  </a:lnTo>
                  <a:lnTo>
                    <a:pt x="79" y="33"/>
                  </a:lnTo>
                  <a:lnTo>
                    <a:pt x="69" y="19"/>
                  </a:lnTo>
                  <a:lnTo>
                    <a:pt x="58" y="9"/>
                  </a:lnTo>
                  <a:lnTo>
                    <a:pt x="52" y="5"/>
                  </a:lnTo>
                  <a:lnTo>
                    <a:pt x="48" y="2"/>
                  </a:lnTo>
                  <a:lnTo>
                    <a:pt x="43" y="0"/>
                  </a:lnTo>
                  <a:lnTo>
                    <a:pt x="37" y="0"/>
                  </a:lnTo>
                  <a:lnTo>
                    <a:pt x="27" y="0"/>
                  </a:lnTo>
                  <a:lnTo>
                    <a:pt x="20" y="1"/>
                  </a:lnTo>
                  <a:lnTo>
                    <a:pt x="13" y="3"/>
                  </a:lnTo>
                  <a:lnTo>
                    <a:pt x="9" y="8"/>
                  </a:lnTo>
                  <a:lnTo>
                    <a:pt x="5" y="12"/>
                  </a:lnTo>
                  <a:lnTo>
                    <a:pt x="2" y="19"/>
                  </a:lnTo>
                  <a:lnTo>
                    <a:pt x="1" y="26"/>
                  </a:lnTo>
                  <a:lnTo>
                    <a:pt x="0" y="3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9" name="Group 168"/>
          <p:cNvGrpSpPr/>
          <p:nvPr/>
        </p:nvGrpSpPr>
        <p:grpSpPr>
          <a:xfrm>
            <a:off x="8453649" y="3024254"/>
            <a:ext cx="476958" cy="360480"/>
            <a:chOff x="8766176" y="3119438"/>
            <a:chExt cx="754063" cy="569913"/>
          </a:xfrm>
        </p:grpSpPr>
        <p:sp>
          <p:nvSpPr>
            <p:cNvPr id="47" name="Freeform 44"/>
            <p:cNvSpPr>
              <a:spLocks noEditPoints="1"/>
            </p:cNvSpPr>
            <p:nvPr/>
          </p:nvSpPr>
          <p:spPr bwMode="auto">
            <a:xfrm>
              <a:off x="8766176" y="3119438"/>
              <a:ext cx="754063" cy="569913"/>
            </a:xfrm>
            <a:custGeom>
              <a:avLst/>
              <a:gdLst>
                <a:gd name="T0" fmla="*/ 547 w 1898"/>
                <a:gd name="T1" fmla="*/ 233 h 1437"/>
                <a:gd name="T2" fmla="*/ 561 w 1898"/>
                <a:gd name="T3" fmla="*/ 278 h 1437"/>
                <a:gd name="T4" fmla="*/ 625 w 1898"/>
                <a:gd name="T5" fmla="*/ 286 h 1437"/>
                <a:gd name="T6" fmla="*/ 908 w 1898"/>
                <a:gd name="T7" fmla="*/ 267 h 1437"/>
                <a:gd name="T8" fmla="*/ 1224 w 1898"/>
                <a:gd name="T9" fmla="*/ 262 h 1437"/>
                <a:gd name="T10" fmla="*/ 1494 w 1898"/>
                <a:gd name="T11" fmla="*/ 277 h 1437"/>
                <a:gd name="T12" fmla="*/ 1677 w 1898"/>
                <a:gd name="T13" fmla="*/ 288 h 1437"/>
                <a:gd name="T14" fmla="*/ 1763 w 1898"/>
                <a:gd name="T15" fmla="*/ 321 h 1437"/>
                <a:gd name="T16" fmla="*/ 1806 w 1898"/>
                <a:gd name="T17" fmla="*/ 402 h 1437"/>
                <a:gd name="T18" fmla="*/ 1810 w 1898"/>
                <a:gd name="T19" fmla="*/ 542 h 1437"/>
                <a:gd name="T20" fmla="*/ 1800 w 1898"/>
                <a:gd name="T21" fmla="*/ 675 h 1437"/>
                <a:gd name="T22" fmla="*/ 1797 w 1898"/>
                <a:gd name="T23" fmla="*/ 1160 h 1437"/>
                <a:gd name="T24" fmla="*/ 1768 w 1898"/>
                <a:gd name="T25" fmla="*/ 1284 h 1437"/>
                <a:gd name="T26" fmla="*/ 1695 w 1898"/>
                <a:gd name="T27" fmla="*/ 1330 h 1437"/>
                <a:gd name="T28" fmla="*/ 1420 w 1898"/>
                <a:gd name="T29" fmla="*/ 1336 h 1437"/>
                <a:gd name="T30" fmla="*/ 1282 w 1898"/>
                <a:gd name="T31" fmla="*/ 1348 h 1437"/>
                <a:gd name="T32" fmla="*/ 325 w 1898"/>
                <a:gd name="T33" fmla="*/ 1344 h 1437"/>
                <a:gd name="T34" fmla="*/ 191 w 1898"/>
                <a:gd name="T35" fmla="*/ 1310 h 1437"/>
                <a:gd name="T36" fmla="*/ 136 w 1898"/>
                <a:gd name="T37" fmla="*/ 1269 h 1437"/>
                <a:gd name="T38" fmla="*/ 106 w 1898"/>
                <a:gd name="T39" fmla="*/ 1208 h 1437"/>
                <a:gd name="T40" fmla="*/ 93 w 1898"/>
                <a:gd name="T41" fmla="*/ 1080 h 1437"/>
                <a:gd name="T42" fmla="*/ 101 w 1898"/>
                <a:gd name="T43" fmla="*/ 705 h 1437"/>
                <a:gd name="T44" fmla="*/ 87 w 1898"/>
                <a:gd name="T45" fmla="*/ 474 h 1437"/>
                <a:gd name="T46" fmla="*/ 116 w 1898"/>
                <a:gd name="T47" fmla="*/ 341 h 1437"/>
                <a:gd name="T48" fmla="*/ 187 w 1898"/>
                <a:gd name="T49" fmla="*/ 301 h 1437"/>
                <a:gd name="T50" fmla="*/ 294 w 1898"/>
                <a:gd name="T51" fmla="*/ 294 h 1437"/>
                <a:gd name="T52" fmla="*/ 348 w 1898"/>
                <a:gd name="T53" fmla="*/ 252 h 1437"/>
                <a:gd name="T54" fmla="*/ 352 w 1898"/>
                <a:gd name="T55" fmla="*/ 153 h 1437"/>
                <a:gd name="T56" fmla="*/ 270 w 1898"/>
                <a:gd name="T57" fmla="*/ 211 h 1437"/>
                <a:gd name="T58" fmla="*/ 142 w 1898"/>
                <a:gd name="T59" fmla="*/ 219 h 1437"/>
                <a:gd name="T60" fmla="*/ 64 w 1898"/>
                <a:gd name="T61" fmla="*/ 268 h 1437"/>
                <a:gd name="T62" fmla="*/ 26 w 1898"/>
                <a:gd name="T63" fmla="*/ 325 h 1437"/>
                <a:gd name="T64" fmla="*/ 0 w 1898"/>
                <a:gd name="T65" fmla="*/ 469 h 1437"/>
                <a:gd name="T66" fmla="*/ 11 w 1898"/>
                <a:gd name="T67" fmla="*/ 954 h 1437"/>
                <a:gd name="T68" fmla="*/ 20 w 1898"/>
                <a:gd name="T69" fmla="*/ 1215 h 1437"/>
                <a:gd name="T70" fmla="*/ 58 w 1898"/>
                <a:gd name="T71" fmla="*/ 1311 h 1437"/>
                <a:gd name="T72" fmla="*/ 126 w 1898"/>
                <a:gd name="T73" fmla="*/ 1376 h 1437"/>
                <a:gd name="T74" fmla="*/ 223 w 1898"/>
                <a:gd name="T75" fmla="*/ 1414 h 1437"/>
                <a:gd name="T76" fmla="*/ 346 w 1898"/>
                <a:gd name="T77" fmla="*/ 1432 h 1437"/>
                <a:gd name="T78" fmla="*/ 656 w 1898"/>
                <a:gd name="T79" fmla="*/ 1436 h 1437"/>
                <a:gd name="T80" fmla="*/ 1099 w 1898"/>
                <a:gd name="T81" fmla="*/ 1436 h 1437"/>
                <a:gd name="T82" fmla="*/ 1435 w 1898"/>
                <a:gd name="T83" fmla="*/ 1424 h 1437"/>
                <a:gd name="T84" fmla="*/ 1653 w 1898"/>
                <a:gd name="T85" fmla="*/ 1422 h 1437"/>
                <a:gd name="T86" fmla="*/ 1755 w 1898"/>
                <a:gd name="T87" fmla="*/ 1404 h 1437"/>
                <a:gd name="T88" fmla="*/ 1834 w 1898"/>
                <a:gd name="T89" fmla="*/ 1345 h 1437"/>
                <a:gd name="T90" fmla="*/ 1880 w 1898"/>
                <a:gd name="T91" fmla="*/ 1223 h 1437"/>
                <a:gd name="T92" fmla="*/ 1888 w 1898"/>
                <a:gd name="T93" fmla="*/ 982 h 1437"/>
                <a:gd name="T94" fmla="*/ 1888 w 1898"/>
                <a:gd name="T95" fmla="*/ 707 h 1437"/>
                <a:gd name="T96" fmla="*/ 1898 w 1898"/>
                <a:gd name="T97" fmla="*/ 455 h 1437"/>
                <a:gd name="T98" fmla="*/ 1881 w 1898"/>
                <a:gd name="T99" fmla="*/ 340 h 1437"/>
                <a:gd name="T100" fmla="*/ 1828 w 1898"/>
                <a:gd name="T101" fmla="*/ 263 h 1437"/>
                <a:gd name="T102" fmla="*/ 1739 w 1898"/>
                <a:gd name="T103" fmla="*/ 214 h 1437"/>
                <a:gd name="T104" fmla="*/ 1583 w 1898"/>
                <a:gd name="T105" fmla="*/ 189 h 1437"/>
                <a:gd name="T106" fmla="*/ 1137 w 1898"/>
                <a:gd name="T107" fmla="*/ 177 h 1437"/>
                <a:gd name="T108" fmla="*/ 748 w 1898"/>
                <a:gd name="T109" fmla="*/ 186 h 1437"/>
                <a:gd name="T110" fmla="*/ 668 w 1898"/>
                <a:gd name="T111" fmla="*/ 197 h 1437"/>
                <a:gd name="T112" fmla="*/ 639 w 1898"/>
                <a:gd name="T113" fmla="*/ 100 h 1437"/>
                <a:gd name="T114" fmla="*/ 562 w 1898"/>
                <a:gd name="T115" fmla="*/ 3 h 1437"/>
                <a:gd name="T116" fmla="*/ 368 w 1898"/>
                <a:gd name="T117" fmla="*/ 2 h 1437"/>
                <a:gd name="T118" fmla="*/ 282 w 1898"/>
                <a:gd name="T119" fmla="*/ 11 h 1437"/>
                <a:gd name="T120" fmla="*/ 244 w 1898"/>
                <a:gd name="T121" fmla="*/ 35 h 1437"/>
                <a:gd name="T122" fmla="*/ 243 w 1898"/>
                <a:gd name="T123" fmla="*/ 89 h 1437"/>
                <a:gd name="T124" fmla="*/ 270 w 1898"/>
                <a:gd name="T125" fmla="*/ 211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8" h="1437">
                  <a:moveTo>
                    <a:pt x="332" y="88"/>
                  </a:moveTo>
                  <a:lnTo>
                    <a:pt x="552" y="88"/>
                  </a:lnTo>
                  <a:lnTo>
                    <a:pt x="551" y="151"/>
                  </a:lnTo>
                  <a:lnTo>
                    <a:pt x="548" y="199"/>
                  </a:lnTo>
                  <a:lnTo>
                    <a:pt x="547" y="218"/>
                  </a:lnTo>
                  <a:lnTo>
                    <a:pt x="547" y="233"/>
                  </a:lnTo>
                  <a:lnTo>
                    <a:pt x="547" y="246"/>
                  </a:lnTo>
                  <a:lnTo>
                    <a:pt x="548" y="257"/>
                  </a:lnTo>
                  <a:lnTo>
                    <a:pt x="551" y="266"/>
                  </a:lnTo>
                  <a:lnTo>
                    <a:pt x="555" y="273"/>
                  </a:lnTo>
                  <a:lnTo>
                    <a:pt x="558" y="275"/>
                  </a:lnTo>
                  <a:lnTo>
                    <a:pt x="561" y="278"/>
                  </a:lnTo>
                  <a:lnTo>
                    <a:pt x="564" y="279"/>
                  </a:lnTo>
                  <a:lnTo>
                    <a:pt x="569" y="281"/>
                  </a:lnTo>
                  <a:lnTo>
                    <a:pt x="578" y="283"/>
                  </a:lnTo>
                  <a:lnTo>
                    <a:pt x="591" y="284"/>
                  </a:lnTo>
                  <a:lnTo>
                    <a:pt x="607" y="286"/>
                  </a:lnTo>
                  <a:lnTo>
                    <a:pt x="625" y="286"/>
                  </a:lnTo>
                  <a:lnTo>
                    <a:pt x="649" y="286"/>
                  </a:lnTo>
                  <a:lnTo>
                    <a:pt x="677" y="284"/>
                  </a:lnTo>
                  <a:lnTo>
                    <a:pt x="710" y="282"/>
                  </a:lnTo>
                  <a:lnTo>
                    <a:pt x="745" y="280"/>
                  </a:lnTo>
                  <a:lnTo>
                    <a:pt x="823" y="274"/>
                  </a:lnTo>
                  <a:lnTo>
                    <a:pt x="908" y="267"/>
                  </a:lnTo>
                  <a:lnTo>
                    <a:pt x="995" y="262"/>
                  </a:lnTo>
                  <a:lnTo>
                    <a:pt x="1079" y="257"/>
                  </a:lnTo>
                  <a:lnTo>
                    <a:pt x="1120" y="257"/>
                  </a:lnTo>
                  <a:lnTo>
                    <a:pt x="1156" y="257"/>
                  </a:lnTo>
                  <a:lnTo>
                    <a:pt x="1192" y="258"/>
                  </a:lnTo>
                  <a:lnTo>
                    <a:pt x="1224" y="262"/>
                  </a:lnTo>
                  <a:lnTo>
                    <a:pt x="1262" y="265"/>
                  </a:lnTo>
                  <a:lnTo>
                    <a:pt x="1300" y="268"/>
                  </a:lnTo>
                  <a:lnTo>
                    <a:pt x="1335" y="271"/>
                  </a:lnTo>
                  <a:lnTo>
                    <a:pt x="1370" y="274"/>
                  </a:lnTo>
                  <a:lnTo>
                    <a:pt x="1434" y="276"/>
                  </a:lnTo>
                  <a:lnTo>
                    <a:pt x="1494" y="277"/>
                  </a:lnTo>
                  <a:lnTo>
                    <a:pt x="1548" y="278"/>
                  </a:lnTo>
                  <a:lnTo>
                    <a:pt x="1596" y="280"/>
                  </a:lnTo>
                  <a:lnTo>
                    <a:pt x="1618" y="281"/>
                  </a:lnTo>
                  <a:lnTo>
                    <a:pt x="1639" y="282"/>
                  </a:lnTo>
                  <a:lnTo>
                    <a:pt x="1659" y="284"/>
                  </a:lnTo>
                  <a:lnTo>
                    <a:pt x="1677" y="288"/>
                  </a:lnTo>
                  <a:lnTo>
                    <a:pt x="1694" y="291"/>
                  </a:lnTo>
                  <a:lnTo>
                    <a:pt x="1711" y="294"/>
                  </a:lnTo>
                  <a:lnTo>
                    <a:pt x="1725" y="300"/>
                  </a:lnTo>
                  <a:lnTo>
                    <a:pt x="1739" y="306"/>
                  </a:lnTo>
                  <a:lnTo>
                    <a:pt x="1751" y="313"/>
                  </a:lnTo>
                  <a:lnTo>
                    <a:pt x="1763" y="321"/>
                  </a:lnTo>
                  <a:lnTo>
                    <a:pt x="1772" y="331"/>
                  </a:lnTo>
                  <a:lnTo>
                    <a:pt x="1781" y="342"/>
                  </a:lnTo>
                  <a:lnTo>
                    <a:pt x="1789" y="355"/>
                  </a:lnTo>
                  <a:lnTo>
                    <a:pt x="1795" y="369"/>
                  </a:lnTo>
                  <a:lnTo>
                    <a:pt x="1802" y="384"/>
                  </a:lnTo>
                  <a:lnTo>
                    <a:pt x="1806" y="402"/>
                  </a:lnTo>
                  <a:lnTo>
                    <a:pt x="1809" y="421"/>
                  </a:lnTo>
                  <a:lnTo>
                    <a:pt x="1811" y="443"/>
                  </a:lnTo>
                  <a:lnTo>
                    <a:pt x="1813" y="467"/>
                  </a:lnTo>
                  <a:lnTo>
                    <a:pt x="1814" y="492"/>
                  </a:lnTo>
                  <a:lnTo>
                    <a:pt x="1813" y="519"/>
                  </a:lnTo>
                  <a:lnTo>
                    <a:pt x="1810" y="542"/>
                  </a:lnTo>
                  <a:lnTo>
                    <a:pt x="1808" y="563"/>
                  </a:lnTo>
                  <a:lnTo>
                    <a:pt x="1806" y="583"/>
                  </a:lnTo>
                  <a:lnTo>
                    <a:pt x="1804" y="603"/>
                  </a:lnTo>
                  <a:lnTo>
                    <a:pt x="1802" y="623"/>
                  </a:lnTo>
                  <a:lnTo>
                    <a:pt x="1801" y="648"/>
                  </a:lnTo>
                  <a:lnTo>
                    <a:pt x="1800" y="675"/>
                  </a:lnTo>
                  <a:lnTo>
                    <a:pt x="1801" y="807"/>
                  </a:lnTo>
                  <a:lnTo>
                    <a:pt x="1802" y="919"/>
                  </a:lnTo>
                  <a:lnTo>
                    <a:pt x="1802" y="1015"/>
                  </a:lnTo>
                  <a:lnTo>
                    <a:pt x="1801" y="1094"/>
                  </a:lnTo>
                  <a:lnTo>
                    <a:pt x="1800" y="1129"/>
                  </a:lnTo>
                  <a:lnTo>
                    <a:pt x="1797" y="1160"/>
                  </a:lnTo>
                  <a:lnTo>
                    <a:pt x="1795" y="1188"/>
                  </a:lnTo>
                  <a:lnTo>
                    <a:pt x="1792" y="1213"/>
                  </a:lnTo>
                  <a:lnTo>
                    <a:pt x="1788" y="1234"/>
                  </a:lnTo>
                  <a:lnTo>
                    <a:pt x="1782" y="1253"/>
                  </a:lnTo>
                  <a:lnTo>
                    <a:pt x="1776" y="1270"/>
                  </a:lnTo>
                  <a:lnTo>
                    <a:pt x="1768" y="1284"/>
                  </a:lnTo>
                  <a:lnTo>
                    <a:pt x="1759" y="1296"/>
                  </a:lnTo>
                  <a:lnTo>
                    <a:pt x="1750" y="1306"/>
                  </a:lnTo>
                  <a:lnTo>
                    <a:pt x="1739" y="1314"/>
                  </a:lnTo>
                  <a:lnTo>
                    <a:pt x="1726" y="1320"/>
                  </a:lnTo>
                  <a:lnTo>
                    <a:pt x="1711" y="1325"/>
                  </a:lnTo>
                  <a:lnTo>
                    <a:pt x="1695" y="1330"/>
                  </a:lnTo>
                  <a:lnTo>
                    <a:pt x="1677" y="1332"/>
                  </a:lnTo>
                  <a:lnTo>
                    <a:pt x="1657" y="1334"/>
                  </a:lnTo>
                  <a:lnTo>
                    <a:pt x="1612" y="1335"/>
                  </a:lnTo>
                  <a:lnTo>
                    <a:pt x="1558" y="1335"/>
                  </a:lnTo>
                  <a:lnTo>
                    <a:pt x="1494" y="1335"/>
                  </a:lnTo>
                  <a:lnTo>
                    <a:pt x="1420" y="1336"/>
                  </a:lnTo>
                  <a:lnTo>
                    <a:pt x="1396" y="1338"/>
                  </a:lnTo>
                  <a:lnTo>
                    <a:pt x="1373" y="1340"/>
                  </a:lnTo>
                  <a:lnTo>
                    <a:pt x="1351" y="1342"/>
                  </a:lnTo>
                  <a:lnTo>
                    <a:pt x="1329" y="1344"/>
                  </a:lnTo>
                  <a:lnTo>
                    <a:pt x="1306" y="1346"/>
                  </a:lnTo>
                  <a:lnTo>
                    <a:pt x="1282" y="1348"/>
                  </a:lnTo>
                  <a:lnTo>
                    <a:pt x="1255" y="1349"/>
                  </a:lnTo>
                  <a:lnTo>
                    <a:pt x="1225" y="1349"/>
                  </a:lnTo>
                  <a:lnTo>
                    <a:pt x="454" y="1349"/>
                  </a:lnTo>
                  <a:lnTo>
                    <a:pt x="402" y="1348"/>
                  </a:lnTo>
                  <a:lnTo>
                    <a:pt x="350" y="1346"/>
                  </a:lnTo>
                  <a:lnTo>
                    <a:pt x="325" y="1344"/>
                  </a:lnTo>
                  <a:lnTo>
                    <a:pt x="300" y="1341"/>
                  </a:lnTo>
                  <a:lnTo>
                    <a:pt x="276" y="1337"/>
                  </a:lnTo>
                  <a:lnTo>
                    <a:pt x="253" y="1332"/>
                  </a:lnTo>
                  <a:lnTo>
                    <a:pt x="231" y="1325"/>
                  </a:lnTo>
                  <a:lnTo>
                    <a:pt x="211" y="1319"/>
                  </a:lnTo>
                  <a:lnTo>
                    <a:pt x="191" y="1310"/>
                  </a:lnTo>
                  <a:lnTo>
                    <a:pt x="173" y="1300"/>
                  </a:lnTo>
                  <a:lnTo>
                    <a:pt x="165" y="1295"/>
                  </a:lnTo>
                  <a:lnTo>
                    <a:pt x="156" y="1289"/>
                  </a:lnTo>
                  <a:lnTo>
                    <a:pt x="149" y="1282"/>
                  </a:lnTo>
                  <a:lnTo>
                    <a:pt x="142" y="1276"/>
                  </a:lnTo>
                  <a:lnTo>
                    <a:pt x="136" y="1269"/>
                  </a:lnTo>
                  <a:lnTo>
                    <a:pt x="129" y="1261"/>
                  </a:lnTo>
                  <a:lnTo>
                    <a:pt x="124" y="1253"/>
                  </a:lnTo>
                  <a:lnTo>
                    <a:pt x="119" y="1244"/>
                  </a:lnTo>
                  <a:lnTo>
                    <a:pt x="114" y="1234"/>
                  </a:lnTo>
                  <a:lnTo>
                    <a:pt x="110" y="1222"/>
                  </a:lnTo>
                  <a:lnTo>
                    <a:pt x="106" y="1208"/>
                  </a:lnTo>
                  <a:lnTo>
                    <a:pt x="102" y="1194"/>
                  </a:lnTo>
                  <a:lnTo>
                    <a:pt x="100" y="1178"/>
                  </a:lnTo>
                  <a:lnTo>
                    <a:pt x="98" y="1160"/>
                  </a:lnTo>
                  <a:lnTo>
                    <a:pt x="96" y="1142"/>
                  </a:lnTo>
                  <a:lnTo>
                    <a:pt x="95" y="1122"/>
                  </a:lnTo>
                  <a:lnTo>
                    <a:pt x="93" y="1080"/>
                  </a:lnTo>
                  <a:lnTo>
                    <a:pt x="93" y="1036"/>
                  </a:lnTo>
                  <a:lnTo>
                    <a:pt x="94" y="989"/>
                  </a:lnTo>
                  <a:lnTo>
                    <a:pt x="95" y="941"/>
                  </a:lnTo>
                  <a:lnTo>
                    <a:pt x="98" y="844"/>
                  </a:lnTo>
                  <a:lnTo>
                    <a:pt x="101" y="749"/>
                  </a:lnTo>
                  <a:lnTo>
                    <a:pt x="101" y="705"/>
                  </a:lnTo>
                  <a:lnTo>
                    <a:pt x="101" y="663"/>
                  </a:lnTo>
                  <a:lnTo>
                    <a:pt x="99" y="626"/>
                  </a:lnTo>
                  <a:lnTo>
                    <a:pt x="96" y="594"/>
                  </a:lnTo>
                  <a:lnTo>
                    <a:pt x="90" y="549"/>
                  </a:lnTo>
                  <a:lnTo>
                    <a:pt x="87" y="510"/>
                  </a:lnTo>
                  <a:lnTo>
                    <a:pt x="87" y="474"/>
                  </a:lnTo>
                  <a:lnTo>
                    <a:pt x="87" y="444"/>
                  </a:lnTo>
                  <a:lnTo>
                    <a:pt x="90" y="417"/>
                  </a:lnTo>
                  <a:lnTo>
                    <a:pt x="95" y="393"/>
                  </a:lnTo>
                  <a:lnTo>
                    <a:pt x="100" y="372"/>
                  </a:lnTo>
                  <a:lnTo>
                    <a:pt x="108" y="356"/>
                  </a:lnTo>
                  <a:lnTo>
                    <a:pt x="116" y="341"/>
                  </a:lnTo>
                  <a:lnTo>
                    <a:pt x="126" y="330"/>
                  </a:lnTo>
                  <a:lnTo>
                    <a:pt x="137" y="320"/>
                  </a:lnTo>
                  <a:lnTo>
                    <a:pt x="148" y="313"/>
                  </a:lnTo>
                  <a:lnTo>
                    <a:pt x="161" y="307"/>
                  </a:lnTo>
                  <a:lnTo>
                    <a:pt x="174" y="304"/>
                  </a:lnTo>
                  <a:lnTo>
                    <a:pt x="187" y="301"/>
                  </a:lnTo>
                  <a:lnTo>
                    <a:pt x="201" y="300"/>
                  </a:lnTo>
                  <a:lnTo>
                    <a:pt x="228" y="297"/>
                  </a:lnTo>
                  <a:lnTo>
                    <a:pt x="256" y="297"/>
                  </a:lnTo>
                  <a:lnTo>
                    <a:pt x="269" y="297"/>
                  </a:lnTo>
                  <a:lnTo>
                    <a:pt x="282" y="296"/>
                  </a:lnTo>
                  <a:lnTo>
                    <a:pt x="294" y="294"/>
                  </a:lnTo>
                  <a:lnTo>
                    <a:pt x="306" y="291"/>
                  </a:lnTo>
                  <a:lnTo>
                    <a:pt x="317" y="287"/>
                  </a:lnTo>
                  <a:lnTo>
                    <a:pt x="327" y="281"/>
                  </a:lnTo>
                  <a:lnTo>
                    <a:pt x="335" y="274"/>
                  </a:lnTo>
                  <a:lnTo>
                    <a:pt x="342" y="264"/>
                  </a:lnTo>
                  <a:lnTo>
                    <a:pt x="348" y="252"/>
                  </a:lnTo>
                  <a:lnTo>
                    <a:pt x="353" y="237"/>
                  </a:lnTo>
                  <a:lnTo>
                    <a:pt x="355" y="219"/>
                  </a:lnTo>
                  <a:lnTo>
                    <a:pt x="356" y="199"/>
                  </a:lnTo>
                  <a:lnTo>
                    <a:pt x="356" y="184"/>
                  </a:lnTo>
                  <a:lnTo>
                    <a:pt x="354" y="168"/>
                  </a:lnTo>
                  <a:lnTo>
                    <a:pt x="352" y="153"/>
                  </a:lnTo>
                  <a:lnTo>
                    <a:pt x="348" y="138"/>
                  </a:lnTo>
                  <a:lnTo>
                    <a:pt x="345" y="124"/>
                  </a:lnTo>
                  <a:lnTo>
                    <a:pt x="341" y="111"/>
                  </a:lnTo>
                  <a:lnTo>
                    <a:pt x="337" y="99"/>
                  </a:lnTo>
                  <a:lnTo>
                    <a:pt x="332" y="88"/>
                  </a:lnTo>
                  <a:close/>
                  <a:moveTo>
                    <a:pt x="270" y="211"/>
                  </a:moveTo>
                  <a:lnTo>
                    <a:pt x="236" y="211"/>
                  </a:lnTo>
                  <a:lnTo>
                    <a:pt x="206" y="211"/>
                  </a:lnTo>
                  <a:lnTo>
                    <a:pt x="183" y="212"/>
                  </a:lnTo>
                  <a:lnTo>
                    <a:pt x="162" y="214"/>
                  </a:lnTo>
                  <a:lnTo>
                    <a:pt x="152" y="216"/>
                  </a:lnTo>
                  <a:lnTo>
                    <a:pt x="142" y="219"/>
                  </a:lnTo>
                  <a:lnTo>
                    <a:pt x="133" y="223"/>
                  </a:lnTo>
                  <a:lnTo>
                    <a:pt x="124" y="227"/>
                  </a:lnTo>
                  <a:lnTo>
                    <a:pt x="103" y="239"/>
                  </a:lnTo>
                  <a:lnTo>
                    <a:pt x="82" y="254"/>
                  </a:lnTo>
                  <a:lnTo>
                    <a:pt x="72" y="261"/>
                  </a:lnTo>
                  <a:lnTo>
                    <a:pt x="64" y="268"/>
                  </a:lnTo>
                  <a:lnTo>
                    <a:pt x="57" y="277"/>
                  </a:lnTo>
                  <a:lnTo>
                    <a:pt x="49" y="286"/>
                  </a:lnTo>
                  <a:lnTo>
                    <a:pt x="43" y="294"/>
                  </a:lnTo>
                  <a:lnTo>
                    <a:pt x="36" y="304"/>
                  </a:lnTo>
                  <a:lnTo>
                    <a:pt x="31" y="314"/>
                  </a:lnTo>
                  <a:lnTo>
                    <a:pt x="26" y="325"/>
                  </a:lnTo>
                  <a:lnTo>
                    <a:pt x="18" y="346"/>
                  </a:lnTo>
                  <a:lnTo>
                    <a:pt x="11" y="370"/>
                  </a:lnTo>
                  <a:lnTo>
                    <a:pt x="6" y="394"/>
                  </a:lnTo>
                  <a:lnTo>
                    <a:pt x="2" y="420"/>
                  </a:lnTo>
                  <a:lnTo>
                    <a:pt x="1" y="441"/>
                  </a:lnTo>
                  <a:lnTo>
                    <a:pt x="0" y="469"/>
                  </a:lnTo>
                  <a:lnTo>
                    <a:pt x="0" y="504"/>
                  </a:lnTo>
                  <a:lnTo>
                    <a:pt x="0" y="544"/>
                  </a:lnTo>
                  <a:lnTo>
                    <a:pt x="2" y="636"/>
                  </a:lnTo>
                  <a:lnTo>
                    <a:pt x="5" y="740"/>
                  </a:lnTo>
                  <a:lnTo>
                    <a:pt x="8" y="848"/>
                  </a:lnTo>
                  <a:lnTo>
                    <a:pt x="11" y="954"/>
                  </a:lnTo>
                  <a:lnTo>
                    <a:pt x="13" y="1050"/>
                  </a:lnTo>
                  <a:lnTo>
                    <a:pt x="13" y="1129"/>
                  </a:lnTo>
                  <a:lnTo>
                    <a:pt x="13" y="1152"/>
                  </a:lnTo>
                  <a:lnTo>
                    <a:pt x="14" y="1173"/>
                  </a:lnTo>
                  <a:lnTo>
                    <a:pt x="17" y="1195"/>
                  </a:lnTo>
                  <a:lnTo>
                    <a:pt x="20" y="1215"/>
                  </a:lnTo>
                  <a:lnTo>
                    <a:pt x="24" y="1233"/>
                  </a:lnTo>
                  <a:lnTo>
                    <a:pt x="29" y="1251"/>
                  </a:lnTo>
                  <a:lnTo>
                    <a:pt x="35" y="1267"/>
                  </a:lnTo>
                  <a:lnTo>
                    <a:pt x="42" y="1283"/>
                  </a:lnTo>
                  <a:lnTo>
                    <a:pt x="49" y="1297"/>
                  </a:lnTo>
                  <a:lnTo>
                    <a:pt x="58" y="1311"/>
                  </a:lnTo>
                  <a:lnTo>
                    <a:pt x="66" y="1324"/>
                  </a:lnTo>
                  <a:lnTo>
                    <a:pt x="77" y="1336"/>
                  </a:lnTo>
                  <a:lnTo>
                    <a:pt x="88" y="1347"/>
                  </a:lnTo>
                  <a:lnTo>
                    <a:pt x="100" y="1358"/>
                  </a:lnTo>
                  <a:lnTo>
                    <a:pt x="112" y="1368"/>
                  </a:lnTo>
                  <a:lnTo>
                    <a:pt x="126" y="1376"/>
                  </a:lnTo>
                  <a:lnTo>
                    <a:pt x="140" y="1384"/>
                  </a:lnTo>
                  <a:lnTo>
                    <a:pt x="155" y="1392"/>
                  </a:lnTo>
                  <a:lnTo>
                    <a:pt x="171" y="1398"/>
                  </a:lnTo>
                  <a:lnTo>
                    <a:pt x="187" y="1405"/>
                  </a:lnTo>
                  <a:lnTo>
                    <a:pt x="204" y="1410"/>
                  </a:lnTo>
                  <a:lnTo>
                    <a:pt x="223" y="1414"/>
                  </a:lnTo>
                  <a:lnTo>
                    <a:pt x="241" y="1419"/>
                  </a:lnTo>
                  <a:lnTo>
                    <a:pt x="261" y="1423"/>
                  </a:lnTo>
                  <a:lnTo>
                    <a:pt x="281" y="1425"/>
                  </a:lnTo>
                  <a:lnTo>
                    <a:pt x="302" y="1429"/>
                  </a:lnTo>
                  <a:lnTo>
                    <a:pt x="324" y="1431"/>
                  </a:lnTo>
                  <a:lnTo>
                    <a:pt x="346" y="1432"/>
                  </a:lnTo>
                  <a:lnTo>
                    <a:pt x="393" y="1434"/>
                  </a:lnTo>
                  <a:lnTo>
                    <a:pt x="442" y="1435"/>
                  </a:lnTo>
                  <a:lnTo>
                    <a:pt x="484" y="1435"/>
                  </a:lnTo>
                  <a:lnTo>
                    <a:pt x="534" y="1435"/>
                  </a:lnTo>
                  <a:lnTo>
                    <a:pt x="592" y="1436"/>
                  </a:lnTo>
                  <a:lnTo>
                    <a:pt x="656" y="1436"/>
                  </a:lnTo>
                  <a:lnTo>
                    <a:pt x="726" y="1436"/>
                  </a:lnTo>
                  <a:lnTo>
                    <a:pt x="799" y="1437"/>
                  </a:lnTo>
                  <a:lnTo>
                    <a:pt x="873" y="1437"/>
                  </a:lnTo>
                  <a:lnTo>
                    <a:pt x="949" y="1437"/>
                  </a:lnTo>
                  <a:lnTo>
                    <a:pt x="1024" y="1437"/>
                  </a:lnTo>
                  <a:lnTo>
                    <a:pt x="1099" y="1436"/>
                  </a:lnTo>
                  <a:lnTo>
                    <a:pt x="1169" y="1435"/>
                  </a:lnTo>
                  <a:lnTo>
                    <a:pt x="1237" y="1434"/>
                  </a:lnTo>
                  <a:lnTo>
                    <a:pt x="1297" y="1433"/>
                  </a:lnTo>
                  <a:lnTo>
                    <a:pt x="1352" y="1431"/>
                  </a:lnTo>
                  <a:lnTo>
                    <a:pt x="1398" y="1427"/>
                  </a:lnTo>
                  <a:lnTo>
                    <a:pt x="1435" y="1424"/>
                  </a:lnTo>
                  <a:lnTo>
                    <a:pt x="1470" y="1422"/>
                  </a:lnTo>
                  <a:lnTo>
                    <a:pt x="1506" y="1421"/>
                  </a:lnTo>
                  <a:lnTo>
                    <a:pt x="1542" y="1422"/>
                  </a:lnTo>
                  <a:lnTo>
                    <a:pt x="1580" y="1423"/>
                  </a:lnTo>
                  <a:lnTo>
                    <a:pt x="1617" y="1423"/>
                  </a:lnTo>
                  <a:lnTo>
                    <a:pt x="1653" y="1422"/>
                  </a:lnTo>
                  <a:lnTo>
                    <a:pt x="1672" y="1421"/>
                  </a:lnTo>
                  <a:lnTo>
                    <a:pt x="1689" y="1420"/>
                  </a:lnTo>
                  <a:lnTo>
                    <a:pt x="1706" y="1417"/>
                  </a:lnTo>
                  <a:lnTo>
                    <a:pt x="1723" y="1413"/>
                  </a:lnTo>
                  <a:lnTo>
                    <a:pt x="1739" y="1409"/>
                  </a:lnTo>
                  <a:lnTo>
                    <a:pt x="1755" y="1404"/>
                  </a:lnTo>
                  <a:lnTo>
                    <a:pt x="1769" y="1398"/>
                  </a:lnTo>
                  <a:lnTo>
                    <a:pt x="1784" y="1391"/>
                  </a:lnTo>
                  <a:lnTo>
                    <a:pt x="1797" y="1381"/>
                  </a:lnTo>
                  <a:lnTo>
                    <a:pt x="1810" y="1371"/>
                  </a:lnTo>
                  <a:lnTo>
                    <a:pt x="1823" y="1359"/>
                  </a:lnTo>
                  <a:lnTo>
                    <a:pt x="1834" y="1345"/>
                  </a:lnTo>
                  <a:lnTo>
                    <a:pt x="1844" y="1330"/>
                  </a:lnTo>
                  <a:lnTo>
                    <a:pt x="1854" y="1312"/>
                  </a:lnTo>
                  <a:lnTo>
                    <a:pt x="1862" y="1294"/>
                  </a:lnTo>
                  <a:lnTo>
                    <a:pt x="1869" y="1272"/>
                  </a:lnTo>
                  <a:lnTo>
                    <a:pt x="1875" y="1249"/>
                  </a:lnTo>
                  <a:lnTo>
                    <a:pt x="1880" y="1223"/>
                  </a:lnTo>
                  <a:lnTo>
                    <a:pt x="1884" y="1196"/>
                  </a:lnTo>
                  <a:lnTo>
                    <a:pt x="1886" y="1166"/>
                  </a:lnTo>
                  <a:lnTo>
                    <a:pt x="1887" y="1121"/>
                  </a:lnTo>
                  <a:lnTo>
                    <a:pt x="1888" y="1076"/>
                  </a:lnTo>
                  <a:lnTo>
                    <a:pt x="1888" y="1029"/>
                  </a:lnTo>
                  <a:lnTo>
                    <a:pt x="1888" y="982"/>
                  </a:lnTo>
                  <a:lnTo>
                    <a:pt x="1887" y="936"/>
                  </a:lnTo>
                  <a:lnTo>
                    <a:pt x="1886" y="889"/>
                  </a:lnTo>
                  <a:lnTo>
                    <a:pt x="1886" y="844"/>
                  </a:lnTo>
                  <a:lnTo>
                    <a:pt x="1886" y="798"/>
                  </a:lnTo>
                  <a:lnTo>
                    <a:pt x="1886" y="751"/>
                  </a:lnTo>
                  <a:lnTo>
                    <a:pt x="1888" y="707"/>
                  </a:lnTo>
                  <a:lnTo>
                    <a:pt x="1891" y="665"/>
                  </a:lnTo>
                  <a:lnTo>
                    <a:pt x="1893" y="625"/>
                  </a:lnTo>
                  <a:lnTo>
                    <a:pt x="1895" y="585"/>
                  </a:lnTo>
                  <a:lnTo>
                    <a:pt x="1897" y="544"/>
                  </a:lnTo>
                  <a:lnTo>
                    <a:pt x="1898" y="500"/>
                  </a:lnTo>
                  <a:lnTo>
                    <a:pt x="1898" y="455"/>
                  </a:lnTo>
                  <a:lnTo>
                    <a:pt x="1898" y="432"/>
                  </a:lnTo>
                  <a:lnTo>
                    <a:pt x="1896" y="411"/>
                  </a:lnTo>
                  <a:lnTo>
                    <a:pt x="1894" y="392"/>
                  </a:lnTo>
                  <a:lnTo>
                    <a:pt x="1891" y="373"/>
                  </a:lnTo>
                  <a:lnTo>
                    <a:pt x="1886" y="356"/>
                  </a:lnTo>
                  <a:lnTo>
                    <a:pt x="1881" y="340"/>
                  </a:lnTo>
                  <a:lnTo>
                    <a:pt x="1874" y="325"/>
                  </a:lnTo>
                  <a:lnTo>
                    <a:pt x="1867" y="311"/>
                  </a:lnTo>
                  <a:lnTo>
                    <a:pt x="1859" y="296"/>
                  </a:lnTo>
                  <a:lnTo>
                    <a:pt x="1849" y="284"/>
                  </a:lnTo>
                  <a:lnTo>
                    <a:pt x="1840" y="273"/>
                  </a:lnTo>
                  <a:lnTo>
                    <a:pt x="1828" y="263"/>
                  </a:lnTo>
                  <a:lnTo>
                    <a:pt x="1816" y="252"/>
                  </a:lnTo>
                  <a:lnTo>
                    <a:pt x="1802" y="243"/>
                  </a:lnTo>
                  <a:lnTo>
                    <a:pt x="1788" y="235"/>
                  </a:lnTo>
                  <a:lnTo>
                    <a:pt x="1772" y="227"/>
                  </a:lnTo>
                  <a:lnTo>
                    <a:pt x="1757" y="220"/>
                  </a:lnTo>
                  <a:lnTo>
                    <a:pt x="1739" y="214"/>
                  </a:lnTo>
                  <a:lnTo>
                    <a:pt x="1718" y="208"/>
                  </a:lnTo>
                  <a:lnTo>
                    <a:pt x="1695" y="204"/>
                  </a:lnTo>
                  <a:lnTo>
                    <a:pt x="1670" y="200"/>
                  </a:lnTo>
                  <a:lnTo>
                    <a:pt x="1643" y="195"/>
                  </a:lnTo>
                  <a:lnTo>
                    <a:pt x="1614" y="192"/>
                  </a:lnTo>
                  <a:lnTo>
                    <a:pt x="1583" y="189"/>
                  </a:lnTo>
                  <a:lnTo>
                    <a:pt x="1516" y="185"/>
                  </a:lnTo>
                  <a:lnTo>
                    <a:pt x="1446" y="180"/>
                  </a:lnTo>
                  <a:lnTo>
                    <a:pt x="1371" y="178"/>
                  </a:lnTo>
                  <a:lnTo>
                    <a:pt x="1294" y="177"/>
                  </a:lnTo>
                  <a:lnTo>
                    <a:pt x="1215" y="176"/>
                  </a:lnTo>
                  <a:lnTo>
                    <a:pt x="1137" y="177"/>
                  </a:lnTo>
                  <a:lnTo>
                    <a:pt x="1061" y="178"/>
                  </a:lnTo>
                  <a:lnTo>
                    <a:pt x="987" y="179"/>
                  </a:lnTo>
                  <a:lnTo>
                    <a:pt x="918" y="180"/>
                  </a:lnTo>
                  <a:lnTo>
                    <a:pt x="854" y="182"/>
                  </a:lnTo>
                  <a:lnTo>
                    <a:pt x="796" y="185"/>
                  </a:lnTo>
                  <a:lnTo>
                    <a:pt x="748" y="186"/>
                  </a:lnTo>
                  <a:lnTo>
                    <a:pt x="728" y="187"/>
                  </a:lnTo>
                  <a:lnTo>
                    <a:pt x="713" y="188"/>
                  </a:lnTo>
                  <a:lnTo>
                    <a:pt x="701" y="190"/>
                  </a:lnTo>
                  <a:lnTo>
                    <a:pt x="690" y="192"/>
                  </a:lnTo>
                  <a:lnTo>
                    <a:pt x="680" y="194"/>
                  </a:lnTo>
                  <a:lnTo>
                    <a:pt x="668" y="197"/>
                  </a:lnTo>
                  <a:lnTo>
                    <a:pt x="655" y="198"/>
                  </a:lnTo>
                  <a:lnTo>
                    <a:pt x="638" y="199"/>
                  </a:lnTo>
                  <a:lnTo>
                    <a:pt x="638" y="164"/>
                  </a:lnTo>
                  <a:lnTo>
                    <a:pt x="638" y="138"/>
                  </a:lnTo>
                  <a:lnTo>
                    <a:pt x="639" y="117"/>
                  </a:lnTo>
                  <a:lnTo>
                    <a:pt x="639" y="100"/>
                  </a:lnTo>
                  <a:lnTo>
                    <a:pt x="638" y="84"/>
                  </a:lnTo>
                  <a:lnTo>
                    <a:pt x="636" y="65"/>
                  </a:lnTo>
                  <a:lnTo>
                    <a:pt x="632" y="42"/>
                  </a:lnTo>
                  <a:lnTo>
                    <a:pt x="625" y="14"/>
                  </a:lnTo>
                  <a:lnTo>
                    <a:pt x="592" y="8"/>
                  </a:lnTo>
                  <a:lnTo>
                    <a:pt x="562" y="3"/>
                  </a:lnTo>
                  <a:lnTo>
                    <a:pt x="533" y="1"/>
                  </a:lnTo>
                  <a:lnTo>
                    <a:pt x="504" y="0"/>
                  </a:lnTo>
                  <a:lnTo>
                    <a:pt x="474" y="0"/>
                  </a:lnTo>
                  <a:lnTo>
                    <a:pt x="442" y="1"/>
                  </a:lnTo>
                  <a:lnTo>
                    <a:pt x="407" y="2"/>
                  </a:lnTo>
                  <a:lnTo>
                    <a:pt x="368" y="2"/>
                  </a:lnTo>
                  <a:lnTo>
                    <a:pt x="351" y="2"/>
                  </a:lnTo>
                  <a:lnTo>
                    <a:pt x="333" y="3"/>
                  </a:lnTo>
                  <a:lnTo>
                    <a:pt x="318" y="4"/>
                  </a:lnTo>
                  <a:lnTo>
                    <a:pt x="305" y="7"/>
                  </a:lnTo>
                  <a:lnTo>
                    <a:pt x="293" y="9"/>
                  </a:lnTo>
                  <a:lnTo>
                    <a:pt x="282" y="11"/>
                  </a:lnTo>
                  <a:lnTo>
                    <a:pt x="274" y="14"/>
                  </a:lnTo>
                  <a:lnTo>
                    <a:pt x="265" y="17"/>
                  </a:lnTo>
                  <a:lnTo>
                    <a:pt x="258" y="21"/>
                  </a:lnTo>
                  <a:lnTo>
                    <a:pt x="253" y="25"/>
                  </a:lnTo>
                  <a:lnTo>
                    <a:pt x="249" y="30"/>
                  </a:lnTo>
                  <a:lnTo>
                    <a:pt x="244" y="35"/>
                  </a:lnTo>
                  <a:lnTo>
                    <a:pt x="242" y="40"/>
                  </a:lnTo>
                  <a:lnTo>
                    <a:pt x="240" y="47"/>
                  </a:lnTo>
                  <a:lnTo>
                    <a:pt x="239" y="52"/>
                  </a:lnTo>
                  <a:lnTo>
                    <a:pt x="239" y="60"/>
                  </a:lnTo>
                  <a:lnTo>
                    <a:pt x="240" y="74"/>
                  </a:lnTo>
                  <a:lnTo>
                    <a:pt x="243" y="89"/>
                  </a:lnTo>
                  <a:lnTo>
                    <a:pt x="248" y="106"/>
                  </a:lnTo>
                  <a:lnTo>
                    <a:pt x="253" y="125"/>
                  </a:lnTo>
                  <a:lnTo>
                    <a:pt x="258" y="144"/>
                  </a:lnTo>
                  <a:lnTo>
                    <a:pt x="264" y="165"/>
                  </a:lnTo>
                  <a:lnTo>
                    <a:pt x="268" y="188"/>
                  </a:lnTo>
                  <a:lnTo>
                    <a:pt x="270" y="21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82" name="Freeform 79"/>
            <p:cNvSpPr>
              <a:spLocks noEditPoints="1"/>
            </p:cNvSpPr>
            <p:nvPr/>
          </p:nvSpPr>
          <p:spPr bwMode="auto">
            <a:xfrm>
              <a:off x="8985251" y="3290888"/>
              <a:ext cx="315913" cy="315913"/>
            </a:xfrm>
            <a:custGeom>
              <a:avLst/>
              <a:gdLst>
                <a:gd name="T0" fmla="*/ 339 w 795"/>
                <a:gd name="T1" fmla="*/ 704 h 796"/>
                <a:gd name="T2" fmla="*/ 274 w 795"/>
                <a:gd name="T3" fmla="*/ 687 h 796"/>
                <a:gd name="T4" fmla="*/ 215 w 795"/>
                <a:gd name="T5" fmla="*/ 657 h 796"/>
                <a:gd name="T6" fmla="*/ 159 w 795"/>
                <a:gd name="T7" fmla="*/ 606 h 796"/>
                <a:gd name="T8" fmla="*/ 113 w 795"/>
                <a:gd name="T9" fmla="*/ 532 h 796"/>
                <a:gd name="T10" fmla="*/ 89 w 795"/>
                <a:gd name="T11" fmla="*/ 447 h 796"/>
                <a:gd name="T12" fmla="*/ 87 w 795"/>
                <a:gd name="T13" fmla="*/ 358 h 796"/>
                <a:gd name="T14" fmla="*/ 109 w 795"/>
                <a:gd name="T15" fmla="*/ 271 h 796"/>
                <a:gd name="T16" fmla="*/ 155 w 795"/>
                <a:gd name="T17" fmla="*/ 194 h 796"/>
                <a:gd name="T18" fmla="*/ 227 w 795"/>
                <a:gd name="T19" fmla="*/ 134 h 796"/>
                <a:gd name="T20" fmla="*/ 325 w 795"/>
                <a:gd name="T21" fmla="*/ 96 h 796"/>
                <a:gd name="T22" fmla="*/ 432 w 795"/>
                <a:gd name="T23" fmla="*/ 86 h 796"/>
                <a:gd name="T24" fmla="*/ 495 w 795"/>
                <a:gd name="T25" fmla="*/ 96 h 796"/>
                <a:gd name="T26" fmla="*/ 552 w 795"/>
                <a:gd name="T27" fmla="*/ 115 h 796"/>
                <a:gd name="T28" fmla="*/ 600 w 795"/>
                <a:gd name="T29" fmla="*/ 143 h 796"/>
                <a:gd name="T30" fmla="*/ 645 w 795"/>
                <a:gd name="T31" fmla="*/ 192 h 796"/>
                <a:gd name="T32" fmla="*/ 692 w 795"/>
                <a:gd name="T33" fmla="*/ 287 h 796"/>
                <a:gd name="T34" fmla="*/ 709 w 795"/>
                <a:gd name="T35" fmla="*/ 381 h 796"/>
                <a:gd name="T36" fmla="*/ 698 w 795"/>
                <a:gd name="T37" fmla="*/ 470 h 796"/>
                <a:gd name="T38" fmla="*/ 664 w 795"/>
                <a:gd name="T39" fmla="*/ 551 h 796"/>
                <a:gd name="T40" fmla="*/ 614 w 795"/>
                <a:gd name="T41" fmla="*/ 620 h 796"/>
                <a:gd name="T42" fmla="*/ 551 w 795"/>
                <a:gd name="T43" fmla="*/ 672 h 796"/>
                <a:gd name="T44" fmla="*/ 482 w 795"/>
                <a:gd name="T45" fmla="*/ 702 h 796"/>
                <a:gd name="T46" fmla="*/ 0 w 795"/>
                <a:gd name="T47" fmla="*/ 343 h 796"/>
                <a:gd name="T48" fmla="*/ 9 w 795"/>
                <a:gd name="T49" fmla="*/ 485 h 796"/>
                <a:gd name="T50" fmla="*/ 32 w 795"/>
                <a:gd name="T51" fmla="*/ 569 h 796"/>
                <a:gd name="T52" fmla="*/ 78 w 795"/>
                <a:gd name="T53" fmla="*/ 647 h 796"/>
                <a:gd name="T54" fmla="*/ 152 w 795"/>
                <a:gd name="T55" fmla="*/ 718 h 796"/>
                <a:gd name="T56" fmla="*/ 230 w 795"/>
                <a:gd name="T57" fmla="*/ 764 h 796"/>
                <a:gd name="T58" fmla="*/ 311 w 795"/>
                <a:gd name="T59" fmla="*/ 787 h 796"/>
                <a:gd name="T60" fmla="*/ 453 w 795"/>
                <a:gd name="T61" fmla="*/ 796 h 796"/>
                <a:gd name="T62" fmla="*/ 509 w 795"/>
                <a:gd name="T63" fmla="*/ 788 h 796"/>
                <a:gd name="T64" fmla="*/ 568 w 795"/>
                <a:gd name="T65" fmla="*/ 764 h 796"/>
                <a:gd name="T66" fmla="*/ 625 w 795"/>
                <a:gd name="T67" fmla="*/ 727 h 796"/>
                <a:gd name="T68" fmla="*/ 678 w 795"/>
                <a:gd name="T69" fmla="*/ 677 h 796"/>
                <a:gd name="T70" fmla="*/ 725 w 795"/>
                <a:gd name="T71" fmla="*/ 617 h 796"/>
                <a:gd name="T72" fmla="*/ 762 w 795"/>
                <a:gd name="T73" fmla="*/ 546 h 796"/>
                <a:gd name="T74" fmla="*/ 787 w 795"/>
                <a:gd name="T75" fmla="*/ 466 h 796"/>
                <a:gd name="T76" fmla="*/ 795 w 795"/>
                <a:gd name="T77" fmla="*/ 380 h 796"/>
                <a:gd name="T78" fmla="*/ 776 w 795"/>
                <a:gd name="T79" fmla="*/ 248 h 796"/>
                <a:gd name="T80" fmla="*/ 720 w 795"/>
                <a:gd name="T81" fmla="*/ 144 h 796"/>
                <a:gd name="T82" fmla="*/ 640 w 795"/>
                <a:gd name="T83" fmla="*/ 69 h 796"/>
                <a:gd name="T84" fmla="*/ 541 w 795"/>
                <a:gd name="T85" fmla="*/ 22 h 796"/>
                <a:gd name="T86" fmla="*/ 433 w 795"/>
                <a:gd name="T87" fmla="*/ 1 h 796"/>
                <a:gd name="T88" fmla="*/ 322 w 795"/>
                <a:gd name="T89" fmla="*/ 7 h 796"/>
                <a:gd name="T90" fmla="*/ 219 w 795"/>
                <a:gd name="T91" fmla="*/ 38 h 796"/>
                <a:gd name="T92" fmla="*/ 132 w 795"/>
                <a:gd name="T93" fmla="*/ 94 h 796"/>
                <a:gd name="T94" fmla="*/ 86 w 795"/>
                <a:gd name="T95" fmla="*/ 141 h 796"/>
                <a:gd name="T96" fmla="*/ 44 w 795"/>
                <a:gd name="T97" fmla="*/ 199 h 796"/>
                <a:gd name="T98" fmla="*/ 12 w 795"/>
                <a:gd name="T99" fmla="*/ 267 h 796"/>
                <a:gd name="T100" fmla="*/ 0 w 795"/>
                <a:gd name="T101" fmla="*/ 34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5" h="796">
                  <a:moveTo>
                    <a:pt x="429" y="710"/>
                  </a:moveTo>
                  <a:lnTo>
                    <a:pt x="391" y="709"/>
                  </a:lnTo>
                  <a:lnTo>
                    <a:pt x="356" y="707"/>
                  </a:lnTo>
                  <a:lnTo>
                    <a:pt x="339" y="704"/>
                  </a:lnTo>
                  <a:lnTo>
                    <a:pt x="322" y="701"/>
                  </a:lnTo>
                  <a:lnTo>
                    <a:pt x="306" y="697"/>
                  </a:lnTo>
                  <a:lnTo>
                    <a:pt x="290" y="693"/>
                  </a:lnTo>
                  <a:lnTo>
                    <a:pt x="274" y="687"/>
                  </a:lnTo>
                  <a:lnTo>
                    <a:pt x="258" y="681"/>
                  </a:lnTo>
                  <a:lnTo>
                    <a:pt x="244" y="674"/>
                  </a:lnTo>
                  <a:lnTo>
                    <a:pt x="229" y="665"/>
                  </a:lnTo>
                  <a:lnTo>
                    <a:pt x="215" y="657"/>
                  </a:lnTo>
                  <a:lnTo>
                    <a:pt x="201" y="646"/>
                  </a:lnTo>
                  <a:lnTo>
                    <a:pt x="187" y="635"/>
                  </a:lnTo>
                  <a:lnTo>
                    <a:pt x="174" y="622"/>
                  </a:lnTo>
                  <a:lnTo>
                    <a:pt x="159" y="606"/>
                  </a:lnTo>
                  <a:lnTo>
                    <a:pt x="146" y="588"/>
                  </a:lnTo>
                  <a:lnTo>
                    <a:pt x="134" y="571"/>
                  </a:lnTo>
                  <a:lnTo>
                    <a:pt x="123" y="551"/>
                  </a:lnTo>
                  <a:lnTo>
                    <a:pt x="113" y="532"/>
                  </a:lnTo>
                  <a:lnTo>
                    <a:pt x="106" y="511"/>
                  </a:lnTo>
                  <a:lnTo>
                    <a:pt x="98" y="491"/>
                  </a:lnTo>
                  <a:lnTo>
                    <a:pt x="93" y="469"/>
                  </a:lnTo>
                  <a:lnTo>
                    <a:pt x="89" y="447"/>
                  </a:lnTo>
                  <a:lnTo>
                    <a:pt x="86" y="424"/>
                  </a:lnTo>
                  <a:lnTo>
                    <a:pt x="85" y="403"/>
                  </a:lnTo>
                  <a:lnTo>
                    <a:pt x="85" y="380"/>
                  </a:lnTo>
                  <a:lnTo>
                    <a:pt x="87" y="358"/>
                  </a:lnTo>
                  <a:lnTo>
                    <a:pt x="90" y="335"/>
                  </a:lnTo>
                  <a:lnTo>
                    <a:pt x="95" y="314"/>
                  </a:lnTo>
                  <a:lnTo>
                    <a:pt x="101" y="292"/>
                  </a:lnTo>
                  <a:lnTo>
                    <a:pt x="109" y="271"/>
                  </a:lnTo>
                  <a:lnTo>
                    <a:pt x="119" y="251"/>
                  </a:lnTo>
                  <a:lnTo>
                    <a:pt x="128" y="231"/>
                  </a:lnTo>
                  <a:lnTo>
                    <a:pt x="141" y="212"/>
                  </a:lnTo>
                  <a:lnTo>
                    <a:pt x="155" y="194"/>
                  </a:lnTo>
                  <a:lnTo>
                    <a:pt x="171" y="177"/>
                  </a:lnTo>
                  <a:lnTo>
                    <a:pt x="188" y="161"/>
                  </a:lnTo>
                  <a:lnTo>
                    <a:pt x="206" y="147"/>
                  </a:lnTo>
                  <a:lnTo>
                    <a:pt x="227" y="134"/>
                  </a:lnTo>
                  <a:lnTo>
                    <a:pt x="249" y="122"/>
                  </a:lnTo>
                  <a:lnTo>
                    <a:pt x="273" y="111"/>
                  </a:lnTo>
                  <a:lnTo>
                    <a:pt x="297" y="102"/>
                  </a:lnTo>
                  <a:lnTo>
                    <a:pt x="325" y="96"/>
                  </a:lnTo>
                  <a:lnTo>
                    <a:pt x="354" y="90"/>
                  </a:lnTo>
                  <a:lnTo>
                    <a:pt x="384" y="87"/>
                  </a:lnTo>
                  <a:lnTo>
                    <a:pt x="416" y="86"/>
                  </a:lnTo>
                  <a:lnTo>
                    <a:pt x="432" y="86"/>
                  </a:lnTo>
                  <a:lnTo>
                    <a:pt x="448" y="87"/>
                  </a:lnTo>
                  <a:lnTo>
                    <a:pt x="463" y="89"/>
                  </a:lnTo>
                  <a:lnTo>
                    <a:pt x="479" y="92"/>
                  </a:lnTo>
                  <a:lnTo>
                    <a:pt x="495" y="96"/>
                  </a:lnTo>
                  <a:lnTo>
                    <a:pt x="510" y="100"/>
                  </a:lnTo>
                  <a:lnTo>
                    <a:pt x="524" y="104"/>
                  </a:lnTo>
                  <a:lnTo>
                    <a:pt x="538" y="110"/>
                  </a:lnTo>
                  <a:lnTo>
                    <a:pt x="552" y="115"/>
                  </a:lnTo>
                  <a:lnTo>
                    <a:pt x="565" y="122"/>
                  </a:lnTo>
                  <a:lnTo>
                    <a:pt x="577" y="129"/>
                  </a:lnTo>
                  <a:lnTo>
                    <a:pt x="589" y="136"/>
                  </a:lnTo>
                  <a:lnTo>
                    <a:pt x="600" y="143"/>
                  </a:lnTo>
                  <a:lnTo>
                    <a:pt x="610" y="152"/>
                  </a:lnTo>
                  <a:lnTo>
                    <a:pt x="618" y="161"/>
                  </a:lnTo>
                  <a:lnTo>
                    <a:pt x="626" y="169"/>
                  </a:lnTo>
                  <a:lnTo>
                    <a:pt x="645" y="192"/>
                  </a:lnTo>
                  <a:lnTo>
                    <a:pt x="660" y="216"/>
                  </a:lnTo>
                  <a:lnTo>
                    <a:pt x="673" y="239"/>
                  </a:lnTo>
                  <a:lnTo>
                    <a:pt x="684" y="263"/>
                  </a:lnTo>
                  <a:lnTo>
                    <a:pt x="692" y="287"/>
                  </a:lnTo>
                  <a:lnTo>
                    <a:pt x="700" y="310"/>
                  </a:lnTo>
                  <a:lnTo>
                    <a:pt x="704" y="334"/>
                  </a:lnTo>
                  <a:lnTo>
                    <a:pt x="707" y="357"/>
                  </a:lnTo>
                  <a:lnTo>
                    <a:pt x="709" y="381"/>
                  </a:lnTo>
                  <a:lnTo>
                    <a:pt x="709" y="404"/>
                  </a:lnTo>
                  <a:lnTo>
                    <a:pt x="706" y="427"/>
                  </a:lnTo>
                  <a:lnTo>
                    <a:pt x="703" y="448"/>
                  </a:lnTo>
                  <a:lnTo>
                    <a:pt x="698" y="470"/>
                  </a:lnTo>
                  <a:lnTo>
                    <a:pt x="691" y="492"/>
                  </a:lnTo>
                  <a:lnTo>
                    <a:pt x="684" y="512"/>
                  </a:lnTo>
                  <a:lnTo>
                    <a:pt x="675" y="532"/>
                  </a:lnTo>
                  <a:lnTo>
                    <a:pt x="664" y="551"/>
                  </a:lnTo>
                  <a:lnTo>
                    <a:pt x="653" y="570"/>
                  </a:lnTo>
                  <a:lnTo>
                    <a:pt x="641" y="587"/>
                  </a:lnTo>
                  <a:lnTo>
                    <a:pt x="628" y="604"/>
                  </a:lnTo>
                  <a:lnTo>
                    <a:pt x="614" y="620"/>
                  </a:lnTo>
                  <a:lnTo>
                    <a:pt x="599" y="634"/>
                  </a:lnTo>
                  <a:lnTo>
                    <a:pt x="584" y="648"/>
                  </a:lnTo>
                  <a:lnTo>
                    <a:pt x="569" y="660"/>
                  </a:lnTo>
                  <a:lnTo>
                    <a:pt x="551" y="672"/>
                  </a:lnTo>
                  <a:lnTo>
                    <a:pt x="535" y="682"/>
                  </a:lnTo>
                  <a:lnTo>
                    <a:pt x="518" y="690"/>
                  </a:lnTo>
                  <a:lnTo>
                    <a:pt x="500" y="697"/>
                  </a:lnTo>
                  <a:lnTo>
                    <a:pt x="482" y="702"/>
                  </a:lnTo>
                  <a:lnTo>
                    <a:pt x="464" y="707"/>
                  </a:lnTo>
                  <a:lnTo>
                    <a:pt x="446" y="710"/>
                  </a:lnTo>
                  <a:lnTo>
                    <a:pt x="429" y="710"/>
                  </a:lnTo>
                  <a:close/>
                  <a:moveTo>
                    <a:pt x="0" y="343"/>
                  </a:moveTo>
                  <a:lnTo>
                    <a:pt x="0" y="393"/>
                  </a:lnTo>
                  <a:lnTo>
                    <a:pt x="4" y="440"/>
                  </a:lnTo>
                  <a:lnTo>
                    <a:pt x="6" y="462"/>
                  </a:lnTo>
                  <a:lnTo>
                    <a:pt x="9" y="485"/>
                  </a:lnTo>
                  <a:lnTo>
                    <a:pt x="13" y="507"/>
                  </a:lnTo>
                  <a:lnTo>
                    <a:pt x="18" y="528"/>
                  </a:lnTo>
                  <a:lnTo>
                    <a:pt x="24" y="549"/>
                  </a:lnTo>
                  <a:lnTo>
                    <a:pt x="32" y="569"/>
                  </a:lnTo>
                  <a:lnTo>
                    <a:pt x="42" y="589"/>
                  </a:lnTo>
                  <a:lnTo>
                    <a:pt x="52" y="609"/>
                  </a:lnTo>
                  <a:lnTo>
                    <a:pt x="64" y="627"/>
                  </a:lnTo>
                  <a:lnTo>
                    <a:pt x="78" y="647"/>
                  </a:lnTo>
                  <a:lnTo>
                    <a:pt x="95" y="665"/>
                  </a:lnTo>
                  <a:lnTo>
                    <a:pt x="113" y="683"/>
                  </a:lnTo>
                  <a:lnTo>
                    <a:pt x="133" y="701"/>
                  </a:lnTo>
                  <a:lnTo>
                    <a:pt x="152" y="718"/>
                  </a:lnTo>
                  <a:lnTo>
                    <a:pt x="172" y="732"/>
                  </a:lnTo>
                  <a:lnTo>
                    <a:pt x="191" y="744"/>
                  </a:lnTo>
                  <a:lnTo>
                    <a:pt x="211" y="754"/>
                  </a:lnTo>
                  <a:lnTo>
                    <a:pt x="230" y="764"/>
                  </a:lnTo>
                  <a:lnTo>
                    <a:pt x="250" y="772"/>
                  </a:lnTo>
                  <a:lnTo>
                    <a:pt x="269" y="778"/>
                  </a:lnTo>
                  <a:lnTo>
                    <a:pt x="290" y="783"/>
                  </a:lnTo>
                  <a:lnTo>
                    <a:pt x="311" y="787"/>
                  </a:lnTo>
                  <a:lnTo>
                    <a:pt x="332" y="790"/>
                  </a:lnTo>
                  <a:lnTo>
                    <a:pt x="354" y="792"/>
                  </a:lnTo>
                  <a:lnTo>
                    <a:pt x="402" y="796"/>
                  </a:lnTo>
                  <a:lnTo>
                    <a:pt x="453" y="796"/>
                  </a:lnTo>
                  <a:lnTo>
                    <a:pt x="467" y="796"/>
                  </a:lnTo>
                  <a:lnTo>
                    <a:pt x="481" y="794"/>
                  </a:lnTo>
                  <a:lnTo>
                    <a:pt x="495" y="791"/>
                  </a:lnTo>
                  <a:lnTo>
                    <a:pt x="509" y="788"/>
                  </a:lnTo>
                  <a:lnTo>
                    <a:pt x="523" y="784"/>
                  </a:lnTo>
                  <a:lnTo>
                    <a:pt x="538" y="778"/>
                  </a:lnTo>
                  <a:lnTo>
                    <a:pt x="552" y="772"/>
                  </a:lnTo>
                  <a:lnTo>
                    <a:pt x="568" y="764"/>
                  </a:lnTo>
                  <a:lnTo>
                    <a:pt x="582" y="757"/>
                  </a:lnTo>
                  <a:lnTo>
                    <a:pt x="597" y="748"/>
                  </a:lnTo>
                  <a:lnTo>
                    <a:pt x="611" y="738"/>
                  </a:lnTo>
                  <a:lnTo>
                    <a:pt x="625" y="727"/>
                  </a:lnTo>
                  <a:lnTo>
                    <a:pt x="639" y="716"/>
                  </a:lnTo>
                  <a:lnTo>
                    <a:pt x="652" y="703"/>
                  </a:lnTo>
                  <a:lnTo>
                    <a:pt x="665" y="691"/>
                  </a:lnTo>
                  <a:lnTo>
                    <a:pt x="678" y="677"/>
                  </a:lnTo>
                  <a:lnTo>
                    <a:pt x="691" y="663"/>
                  </a:lnTo>
                  <a:lnTo>
                    <a:pt x="703" y="648"/>
                  </a:lnTo>
                  <a:lnTo>
                    <a:pt x="714" y="633"/>
                  </a:lnTo>
                  <a:lnTo>
                    <a:pt x="725" y="617"/>
                  </a:lnTo>
                  <a:lnTo>
                    <a:pt x="736" y="599"/>
                  </a:lnTo>
                  <a:lnTo>
                    <a:pt x="745" y="582"/>
                  </a:lnTo>
                  <a:lnTo>
                    <a:pt x="754" y="564"/>
                  </a:lnTo>
                  <a:lnTo>
                    <a:pt x="762" y="546"/>
                  </a:lnTo>
                  <a:lnTo>
                    <a:pt x="769" y="526"/>
                  </a:lnTo>
                  <a:lnTo>
                    <a:pt x="776" y="507"/>
                  </a:lnTo>
                  <a:lnTo>
                    <a:pt x="782" y="486"/>
                  </a:lnTo>
                  <a:lnTo>
                    <a:pt x="787" y="466"/>
                  </a:lnTo>
                  <a:lnTo>
                    <a:pt x="790" y="445"/>
                  </a:lnTo>
                  <a:lnTo>
                    <a:pt x="793" y="423"/>
                  </a:lnTo>
                  <a:lnTo>
                    <a:pt x="795" y="402"/>
                  </a:lnTo>
                  <a:lnTo>
                    <a:pt x="795" y="380"/>
                  </a:lnTo>
                  <a:lnTo>
                    <a:pt x="794" y="344"/>
                  </a:lnTo>
                  <a:lnTo>
                    <a:pt x="790" y="310"/>
                  </a:lnTo>
                  <a:lnTo>
                    <a:pt x="784" y="278"/>
                  </a:lnTo>
                  <a:lnTo>
                    <a:pt x="776" y="248"/>
                  </a:lnTo>
                  <a:lnTo>
                    <a:pt x="765" y="219"/>
                  </a:lnTo>
                  <a:lnTo>
                    <a:pt x="752" y="192"/>
                  </a:lnTo>
                  <a:lnTo>
                    <a:pt x="738" y="167"/>
                  </a:lnTo>
                  <a:lnTo>
                    <a:pt x="720" y="144"/>
                  </a:lnTo>
                  <a:lnTo>
                    <a:pt x="703" y="123"/>
                  </a:lnTo>
                  <a:lnTo>
                    <a:pt x="684" y="103"/>
                  </a:lnTo>
                  <a:lnTo>
                    <a:pt x="662" y="86"/>
                  </a:lnTo>
                  <a:lnTo>
                    <a:pt x="640" y="69"/>
                  </a:lnTo>
                  <a:lnTo>
                    <a:pt x="616" y="54"/>
                  </a:lnTo>
                  <a:lnTo>
                    <a:pt x="592" y="42"/>
                  </a:lnTo>
                  <a:lnTo>
                    <a:pt x="568" y="31"/>
                  </a:lnTo>
                  <a:lnTo>
                    <a:pt x="541" y="22"/>
                  </a:lnTo>
                  <a:lnTo>
                    <a:pt x="514" y="14"/>
                  </a:lnTo>
                  <a:lnTo>
                    <a:pt x="488" y="8"/>
                  </a:lnTo>
                  <a:lnTo>
                    <a:pt x="460" y="4"/>
                  </a:lnTo>
                  <a:lnTo>
                    <a:pt x="433" y="1"/>
                  </a:lnTo>
                  <a:lnTo>
                    <a:pt x="405" y="0"/>
                  </a:lnTo>
                  <a:lnTo>
                    <a:pt x="378" y="1"/>
                  </a:lnTo>
                  <a:lnTo>
                    <a:pt x="351" y="3"/>
                  </a:lnTo>
                  <a:lnTo>
                    <a:pt x="322" y="7"/>
                  </a:lnTo>
                  <a:lnTo>
                    <a:pt x="296" y="12"/>
                  </a:lnTo>
                  <a:lnTo>
                    <a:pt x="270" y="20"/>
                  </a:lnTo>
                  <a:lnTo>
                    <a:pt x="244" y="28"/>
                  </a:lnTo>
                  <a:lnTo>
                    <a:pt x="219" y="38"/>
                  </a:lnTo>
                  <a:lnTo>
                    <a:pt x="196" y="50"/>
                  </a:lnTo>
                  <a:lnTo>
                    <a:pt x="173" y="63"/>
                  </a:lnTo>
                  <a:lnTo>
                    <a:pt x="151" y="78"/>
                  </a:lnTo>
                  <a:lnTo>
                    <a:pt x="132" y="94"/>
                  </a:lnTo>
                  <a:lnTo>
                    <a:pt x="120" y="105"/>
                  </a:lnTo>
                  <a:lnTo>
                    <a:pt x="109" y="116"/>
                  </a:lnTo>
                  <a:lnTo>
                    <a:pt x="97" y="128"/>
                  </a:lnTo>
                  <a:lnTo>
                    <a:pt x="86" y="141"/>
                  </a:lnTo>
                  <a:lnTo>
                    <a:pt x="74" y="154"/>
                  </a:lnTo>
                  <a:lnTo>
                    <a:pt x="63" y="168"/>
                  </a:lnTo>
                  <a:lnTo>
                    <a:pt x="53" y="183"/>
                  </a:lnTo>
                  <a:lnTo>
                    <a:pt x="44" y="199"/>
                  </a:lnTo>
                  <a:lnTo>
                    <a:pt x="34" y="215"/>
                  </a:lnTo>
                  <a:lnTo>
                    <a:pt x="26" y="232"/>
                  </a:lnTo>
                  <a:lnTo>
                    <a:pt x="19" y="250"/>
                  </a:lnTo>
                  <a:lnTo>
                    <a:pt x="12" y="267"/>
                  </a:lnTo>
                  <a:lnTo>
                    <a:pt x="7" y="285"/>
                  </a:lnTo>
                  <a:lnTo>
                    <a:pt x="4" y="304"/>
                  </a:lnTo>
                  <a:lnTo>
                    <a:pt x="0" y="323"/>
                  </a:lnTo>
                  <a:lnTo>
                    <a:pt x="0" y="343"/>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6" name="Freeform 103"/>
            <p:cNvSpPr>
              <a:spLocks noEditPoints="1"/>
            </p:cNvSpPr>
            <p:nvPr/>
          </p:nvSpPr>
          <p:spPr bwMode="auto">
            <a:xfrm>
              <a:off x="9301163" y="3251200"/>
              <a:ext cx="157163" cy="98425"/>
            </a:xfrm>
            <a:custGeom>
              <a:avLst/>
              <a:gdLst>
                <a:gd name="T0" fmla="*/ 235 w 397"/>
                <a:gd name="T1" fmla="*/ 87 h 250"/>
                <a:gd name="T2" fmla="*/ 253 w 397"/>
                <a:gd name="T3" fmla="*/ 90 h 250"/>
                <a:gd name="T4" fmla="*/ 266 w 397"/>
                <a:gd name="T5" fmla="*/ 95 h 250"/>
                <a:gd name="T6" fmla="*/ 289 w 397"/>
                <a:gd name="T7" fmla="*/ 98 h 250"/>
                <a:gd name="T8" fmla="*/ 306 w 397"/>
                <a:gd name="T9" fmla="*/ 160 h 250"/>
                <a:gd name="T10" fmla="*/ 87 w 397"/>
                <a:gd name="T11" fmla="*/ 145 h 250"/>
                <a:gd name="T12" fmla="*/ 92 w 397"/>
                <a:gd name="T13" fmla="*/ 124 h 250"/>
                <a:gd name="T14" fmla="*/ 99 w 397"/>
                <a:gd name="T15" fmla="*/ 112 h 250"/>
                <a:gd name="T16" fmla="*/ 112 w 397"/>
                <a:gd name="T17" fmla="*/ 102 h 250"/>
                <a:gd name="T18" fmla="*/ 131 w 397"/>
                <a:gd name="T19" fmla="*/ 95 h 250"/>
                <a:gd name="T20" fmla="*/ 159 w 397"/>
                <a:gd name="T21" fmla="*/ 89 h 250"/>
                <a:gd name="T22" fmla="*/ 198 w 397"/>
                <a:gd name="T23" fmla="*/ 87 h 250"/>
                <a:gd name="T24" fmla="*/ 0 w 397"/>
                <a:gd name="T25" fmla="*/ 160 h 250"/>
                <a:gd name="T26" fmla="*/ 1 w 397"/>
                <a:gd name="T27" fmla="*/ 197 h 250"/>
                <a:gd name="T28" fmla="*/ 5 w 397"/>
                <a:gd name="T29" fmla="*/ 211 h 250"/>
                <a:gd name="T30" fmla="*/ 8 w 397"/>
                <a:gd name="T31" fmla="*/ 223 h 250"/>
                <a:gd name="T32" fmla="*/ 14 w 397"/>
                <a:gd name="T33" fmla="*/ 231 h 250"/>
                <a:gd name="T34" fmla="*/ 23 w 397"/>
                <a:gd name="T35" fmla="*/ 238 h 250"/>
                <a:gd name="T36" fmla="*/ 35 w 397"/>
                <a:gd name="T37" fmla="*/ 243 h 250"/>
                <a:gd name="T38" fmla="*/ 50 w 397"/>
                <a:gd name="T39" fmla="*/ 247 h 250"/>
                <a:gd name="T40" fmla="*/ 94 w 397"/>
                <a:gd name="T41" fmla="*/ 249 h 250"/>
                <a:gd name="T42" fmla="*/ 156 w 397"/>
                <a:gd name="T43" fmla="*/ 249 h 250"/>
                <a:gd name="T44" fmla="*/ 355 w 397"/>
                <a:gd name="T45" fmla="*/ 246 h 250"/>
                <a:gd name="T46" fmla="*/ 368 w 397"/>
                <a:gd name="T47" fmla="*/ 243 h 250"/>
                <a:gd name="T48" fmla="*/ 378 w 397"/>
                <a:gd name="T49" fmla="*/ 237 h 250"/>
                <a:gd name="T50" fmla="*/ 385 w 397"/>
                <a:gd name="T51" fmla="*/ 227 h 250"/>
                <a:gd name="T52" fmla="*/ 392 w 397"/>
                <a:gd name="T53" fmla="*/ 215 h 250"/>
                <a:gd name="T54" fmla="*/ 397 w 397"/>
                <a:gd name="T55" fmla="*/ 183 h 250"/>
                <a:gd name="T56" fmla="*/ 396 w 397"/>
                <a:gd name="T57" fmla="*/ 145 h 250"/>
                <a:gd name="T58" fmla="*/ 390 w 397"/>
                <a:gd name="T59" fmla="*/ 106 h 250"/>
                <a:gd name="T60" fmla="*/ 380 w 397"/>
                <a:gd name="T61" fmla="*/ 70 h 250"/>
                <a:gd name="T62" fmla="*/ 368 w 397"/>
                <a:gd name="T63" fmla="*/ 40 h 250"/>
                <a:gd name="T64" fmla="*/ 356 w 397"/>
                <a:gd name="T65" fmla="*/ 24 h 250"/>
                <a:gd name="T66" fmla="*/ 332 w 397"/>
                <a:gd name="T67" fmla="*/ 15 h 250"/>
                <a:gd name="T68" fmla="*/ 290 w 397"/>
                <a:gd name="T69" fmla="*/ 7 h 250"/>
                <a:gd name="T70" fmla="*/ 235 w 397"/>
                <a:gd name="T71" fmla="*/ 1 h 250"/>
                <a:gd name="T72" fmla="*/ 173 w 397"/>
                <a:gd name="T73" fmla="*/ 0 h 250"/>
                <a:gd name="T74" fmla="*/ 113 w 397"/>
                <a:gd name="T75" fmla="*/ 5 h 250"/>
                <a:gd name="T76" fmla="*/ 85 w 397"/>
                <a:gd name="T77" fmla="*/ 10 h 250"/>
                <a:gd name="T78" fmla="*/ 61 w 397"/>
                <a:gd name="T79" fmla="*/ 17 h 250"/>
                <a:gd name="T80" fmla="*/ 39 w 397"/>
                <a:gd name="T81" fmla="*/ 26 h 250"/>
                <a:gd name="T82" fmla="*/ 23 w 397"/>
                <a:gd name="T83" fmla="*/ 38 h 250"/>
                <a:gd name="T84" fmla="*/ 11 w 397"/>
                <a:gd name="T85" fmla="*/ 52 h 250"/>
                <a:gd name="T86" fmla="*/ 6 w 397"/>
                <a:gd name="T87" fmla="*/ 7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7" h="250">
                  <a:moveTo>
                    <a:pt x="220" y="87"/>
                  </a:moveTo>
                  <a:lnTo>
                    <a:pt x="235" y="87"/>
                  </a:lnTo>
                  <a:lnTo>
                    <a:pt x="245" y="88"/>
                  </a:lnTo>
                  <a:lnTo>
                    <a:pt x="253" y="90"/>
                  </a:lnTo>
                  <a:lnTo>
                    <a:pt x="259" y="93"/>
                  </a:lnTo>
                  <a:lnTo>
                    <a:pt x="266" y="95"/>
                  </a:lnTo>
                  <a:lnTo>
                    <a:pt x="276" y="97"/>
                  </a:lnTo>
                  <a:lnTo>
                    <a:pt x="289" y="98"/>
                  </a:lnTo>
                  <a:lnTo>
                    <a:pt x="306" y="99"/>
                  </a:lnTo>
                  <a:lnTo>
                    <a:pt x="306" y="160"/>
                  </a:lnTo>
                  <a:lnTo>
                    <a:pt x="86" y="160"/>
                  </a:lnTo>
                  <a:lnTo>
                    <a:pt x="87" y="145"/>
                  </a:lnTo>
                  <a:lnTo>
                    <a:pt x="90" y="130"/>
                  </a:lnTo>
                  <a:lnTo>
                    <a:pt x="92" y="124"/>
                  </a:lnTo>
                  <a:lnTo>
                    <a:pt x="95" y="117"/>
                  </a:lnTo>
                  <a:lnTo>
                    <a:pt x="99" y="112"/>
                  </a:lnTo>
                  <a:lnTo>
                    <a:pt x="104" y="108"/>
                  </a:lnTo>
                  <a:lnTo>
                    <a:pt x="112" y="102"/>
                  </a:lnTo>
                  <a:lnTo>
                    <a:pt x="121" y="99"/>
                  </a:lnTo>
                  <a:lnTo>
                    <a:pt x="131" y="95"/>
                  </a:lnTo>
                  <a:lnTo>
                    <a:pt x="143" y="93"/>
                  </a:lnTo>
                  <a:lnTo>
                    <a:pt x="159" y="89"/>
                  </a:lnTo>
                  <a:lnTo>
                    <a:pt x="177" y="88"/>
                  </a:lnTo>
                  <a:lnTo>
                    <a:pt x="198" y="87"/>
                  </a:lnTo>
                  <a:lnTo>
                    <a:pt x="220" y="87"/>
                  </a:lnTo>
                  <a:close/>
                  <a:moveTo>
                    <a:pt x="0" y="160"/>
                  </a:moveTo>
                  <a:lnTo>
                    <a:pt x="0" y="180"/>
                  </a:lnTo>
                  <a:lnTo>
                    <a:pt x="1" y="197"/>
                  </a:lnTo>
                  <a:lnTo>
                    <a:pt x="2" y="204"/>
                  </a:lnTo>
                  <a:lnTo>
                    <a:pt x="5" y="211"/>
                  </a:lnTo>
                  <a:lnTo>
                    <a:pt x="6" y="217"/>
                  </a:lnTo>
                  <a:lnTo>
                    <a:pt x="8" y="223"/>
                  </a:lnTo>
                  <a:lnTo>
                    <a:pt x="11" y="227"/>
                  </a:lnTo>
                  <a:lnTo>
                    <a:pt x="14" y="231"/>
                  </a:lnTo>
                  <a:lnTo>
                    <a:pt x="19" y="235"/>
                  </a:lnTo>
                  <a:lnTo>
                    <a:pt x="23" y="238"/>
                  </a:lnTo>
                  <a:lnTo>
                    <a:pt x="28" y="241"/>
                  </a:lnTo>
                  <a:lnTo>
                    <a:pt x="35" y="243"/>
                  </a:lnTo>
                  <a:lnTo>
                    <a:pt x="43" y="246"/>
                  </a:lnTo>
                  <a:lnTo>
                    <a:pt x="50" y="247"/>
                  </a:lnTo>
                  <a:lnTo>
                    <a:pt x="70" y="249"/>
                  </a:lnTo>
                  <a:lnTo>
                    <a:pt x="94" y="249"/>
                  </a:lnTo>
                  <a:lnTo>
                    <a:pt x="123" y="250"/>
                  </a:lnTo>
                  <a:lnTo>
                    <a:pt x="156" y="249"/>
                  </a:lnTo>
                  <a:lnTo>
                    <a:pt x="242" y="247"/>
                  </a:lnTo>
                  <a:lnTo>
                    <a:pt x="355" y="246"/>
                  </a:lnTo>
                  <a:lnTo>
                    <a:pt x="361" y="246"/>
                  </a:lnTo>
                  <a:lnTo>
                    <a:pt x="368" y="243"/>
                  </a:lnTo>
                  <a:lnTo>
                    <a:pt x="373" y="241"/>
                  </a:lnTo>
                  <a:lnTo>
                    <a:pt x="378" y="237"/>
                  </a:lnTo>
                  <a:lnTo>
                    <a:pt x="382" y="233"/>
                  </a:lnTo>
                  <a:lnTo>
                    <a:pt x="385" y="227"/>
                  </a:lnTo>
                  <a:lnTo>
                    <a:pt x="389" y="222"/>
                  </a:lnTo>
                  <a:lnTo>
                    <a:pt x="392" y="215"/>
                  </a:lnTo>
                  <a:lnTo>
                    <a:pt x="395" y="200"/>
                  </a:lnTo>
                  <a:lnTo>
                    <a:pt x="397" y="183"/>
                  </a:lnTo>
                  <a:lnTo>
                    <a:pt x="397" y="164"/>
                  </a:lnTo>
                  <a:lnTo>
                    <a:pt x="396" y="145"/>
                  </a:lnTo>
                  <a:lnTo>
                    <a:pt x="393" y="125"/>
                  </a:lnTo>
                  <a:lnTo>
                    <a:pt x="390" y="106"/>
                  </a:lnTo>
                  <a:lnTo>
                    <a:pt x="385" y="87"/>
                  </a:lnTo>
                  <a:lnTo>
                    <a:pt x="380" y="70"/>
                  </a:lnTo>
                  <a:lnTo>
                    <a:pt x="374" y="53"/>
                  </a:lnTo>
                  <a:lnTo>
                    <a:pt x="368" y="40"/>
                  </a:lnTo>
                  <a:lnTo>
                    <a:pt x="362" y="31"/>
                  </a:lnTo>
                  <a:lnTo>
                    <a:pt x="356" y="24"/>
                  </a:lnTo>
                  <a:lnTo>
                    <a:pt x="347" y="20"/>
                  </a:lnTo>
                  <a:lnTo>
                    <a:pt x="332" y="15"/>
                  </a:lnTo>
                  <a:lnTo>
                    <a:pt x="313" y="11"/>
                  </a:lnTo>
                  <a:lnTo>
                    <a:pt x="290" y="7"/>
                  </a:lnTo>
                  <a:lnTo>
                    <a:pt x="263" y="3"/>
                  </a:lnTo>
                  <a:lnTo>
                    <a:pt x="235" y="1"/>
                  </a:lnTo>
                  <a:lnTo>
                    <a:pt x="204" y="0"/>
                  </a:lnTo>
                  <a:lnTo>
                    <a:pt x="173" y="0"/>
                  </a:lnTo>
                  <a:lnTo>
                    <a:pt x="142" y="1"/>
                  </a:lnTo>
                  <a:lnTo>
                    <a:pt x="113" y="5"/>
                  </a:lnTo>
                  <a:lnTo>
                    <a:pt x="99" y="7"/>
                  </a:lnTo>
                  <a:lnTo>
                    <a:pt x="85" y="10"/>
                  </a:lnTo>
                  <a:lnTo>
                    <a:pt x="73" y="13"/>
                  </a:lnTo>
                  <a:lnTo>
                    <a:pt x="61" y="17"/>
                  </a:lnTo>
                  <a:lnTo>
                    <a:pt x="49" y="21"/>
                  </a:lnTo>
                  <a:lnTo>
                    <a:pt x="39" y="26"/>
                  </a:lnTo>
                  <a:lnTo>
                    <a:pt x="31" y="32"/>
                  </a:lnTo>
                  <a:lnTo>
                    <a:pt x="23" y="38"/>
                  </a:lnTo>
                  <a:lnTo>
                    <a:pt x="17" y="45"/>
                  </a:lnTo>
                  <a:lnTo>
                    <a:pt x="11" y="52"/>
                  </a:lnTo>
                  <a:lnTo>
                    <a:pt x="8" y="61"/>
                  </a:lnTo>
                  <a:lnTo>
                    <a:pt x="6" y="70"/>
                  </a:lnTo>
                  <a:lnTo>
                    <a:pt x="0" y="16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2" name="Group 181"/>
          <p:cNvGrpSpPr/>
          <p:nvPr/>
        </p:nvGrpSpPr>
        <p:grpSpPr>
          <a:xfrm>
            <a:off x="10604277" y="2909952"/>
            <a:ext cx="365501" cy="529173"/>
            <a:chOff x="4838701" y="6021388"/>
            <a:chExt cx="577850" cy="836613"/>
          </a:xfrm>
        </p:grpSpPr>
        <p:sp>
          <p:nvSpPr>
            <p:cNvPr id="24" name="Freeform 21"/>
            <p:cNvSpPr>
              <a:spLocks noEditPoints="1"/>
            </p:cNvSpPr>
            <p:nvPr/>
          </p:nvSpPr>
          <p:spPr bwMode="auto">
            <a:xfrm>
              <a:off x="4838701" y="6021388"/>
              <a:ext cx="577850" cy="836613"/>
            </a:xfrm>
            <a:custGeom>
              <a:avLst/>
              <a:gdLst>
                <a:gd name="T0" fmla="*/ 1127 w 1456"/>
                <a:gd name="T1" fmla="*/ 1962 h 2109"/>
                <a:gd name="T2" fmla="*/ 1359 w 1456"/>
                <a:gd name="T3" fmla="*/ 1974 h 2109"/>
                <a:gd name="T4" fmla="*/ 1347 w 1456"/>
                <a:gd name="T5" fmla="*/ 1594 h 2109"/>
                <a:gd name="T6" fmla="*/ 1265 w 1456"/>
                <a:gd name="T7" fmla="*/ 1719 h 2109"/>
                <a:gd name="T8" fmla="*/ 1051 w 1456"/>
                <a:gd name="T9" fmla="*/ 1903 h 2109"/>
                <a:gd name="T10" fmla="*/ 1014 w 1456"/>
                <a:gd name="T11" fmla="*/ 1764 h 2109"/>
                <a:gd name="T12" fmla="*/ 1023 w 1456"/>
                <a:gd name="T13" fmla="*/ 1598 h 2109"/>
                <a:gd name="T14" fmla="*/ 870 w 1456"/>
                <a:gd name="T15" fmla="*/ 284 h 2109"/>
                <a:gd name="T16" fmla="*/ 1323 w 1456"/>
                <a:gd name="T17" fmla="*/ 296 h 2109"/>
                <a:gd name="T18" fmla="*/ 1375 w 1456"/>
                <a:gd name="T19" fmla="*/ 357 h 2109"/>
                <a:gd name="T20" fmla="*/ 1359 w 1456"/>
                <a:gd name="T21" fmla="*/ 608 h 2109"/>
                <a:gd name="T22" fmla="*/ 1371 w 1456"/>
                <a:gd name="T23" fmla="*/ 1068 h 2109"/>
                <a:gd name="T24" fmla="*/ 1324 w 1456"/>
                <a:gd name="T25" fmla="*/ 1503 h 2109"/>
                <a:gd name="T26" fmla="*/ 1064 w 1456"/>
                <a:gd name="T27" fmla="*/ 1494 h 2109"/>
                <a:gd name="T28" fmla="*/ 920 w 1456"/>
                <a:gd name="T29" fmla="*/ 1575 h 2109"/>
                <a:gd name="T30" fmla="*/ 925 w 1456"/>
                <a:gd name="T31" fmla="*/ 1818 h 2109"/>
                <a:gd name="T32" fmla="*/ 811 w 1456"/>
                <a:gd name="T33" fmla="*/ 1992 h 2109"/>
                <a:gd name="T34" fmla="*/ 310 w 1456"/>
                <a:gd name="T35" fmla="*/ 2025 h 2109"/>
                <a:gd name="T36" fmla="*/ 112 w 1456"/>
                <a:gd name="T37" fmla="*/ 2006 h 2109"/>
                <a:gd name="T38" fmla="*/ 97 w 1456"/>
                <a:gd name="T39" fmla="*/ 1952 h 2109"/>
                <a:gd name="T40" fmla="*/ 86 w 1456"/>
                <a:gd name="T41" fmla="*/ 1056 h 2109"/>
                <a:gd name="T42" fmla="*/ 81 w 1456"/>
                <a:gd name="T43" fmla="*/ 599 h 2109"/>
                <a:gd name="T44" fmla="*/ 308 w 1456"/>
                <a:gd name="T45" fmla="*/ 311 h 2109"/>
                <a:gd name="T46" fmla="*/ 361 w 1456"/>
                <a:gd name="T47" fmla="*/ 419 h 2109"/>
                <a:gd name="T48" fmla="*/ 444 w 1456"/>
                <a:gd name="T49" fmla="*/ 467 h 2109"/>
                <a:gd name="T50" fmla="*/ 506 w 1456"/>
                <a:gd name="T51" fmla="*/ 449 h 2109"/>
                <a:gd name="T52" fmla="*/ 509 w 1456"/>
                <a:gd name="T53" fmla="*/ 393 h 2109"/>
                <a:gd name="T54" fmla="*/ 444 w 1456"/>
                <a:gd name="T55" fmla="*/ 371 h 2109"/>
                <a:gd name="T56" fmla="*/ 395 w 1456"/>
                <a:gd name="T57" fmla="*/ 308 h 2109"/>
                <a:gd name="T58" fmla="*/ 589 w 1456"/>
                <a:gd name="T59" fmla="*/ 297 h 2109"/>
                <a:gd name="T60" fmla="*/ 788 w 1456"/>
                <a:gd name="T61" fmla="*/ 304 h 2109"/>
                <a:gd name="T62" fmla="*/ 863 w 1456"/>
                <a:gd name="T63" fmla="*/ 432 h 2109"/>
                <a:gd name="T64" fmla="*/ 954 w 1456"/>
                <a:gd name="T65" fmla="*/ 466 h 2109"/>
                <a:gd name="T66" fmla="*/ 999 w 1456"/>
                <a:gd name="T67" fmla="*/ 404 h 2109"/>
                <a:gd name="T68" fmla="*/ 899 w 1456"/>
                <a:gd name="T69" fmla="*/ 348 h 2109"/>
                <a:gd name="T70" fmla="*/ 989 w 1456"/>
                <a:gd name="T71" fmla="*/ 93 h 2109"/>
                <a:gd name="T72" fmla="*/ 1045 w 1456"/>
                <a:gd name="T73" fmla="*/ 155 h 2109"/>
                <a:gd name="T74" fmla="*/ 875 w 1456"/>
                <a:gd name="T75" fmla="*/ 155 h 2109"/>
                <a:gd name="T76" fmla="*/ 926 w 1456"/>
                <a:gd name="T77" fmla="*/ 93 h 2109"/>
                <a:gd name="T78" fmla="*/ 399 w 1456"/>
                <a:gd name="T79" fmla="*/ 134 h 2109"/>
                <a:gd name="T80" fmla="*/ 469 w 1456"/>
                <a:gd name="T81" fmla="*/ 89 h 2109"/>
                <a:gd name="T82" fmla="*/ 542 w 1456"/>
                <a:gd name="T83" fmla="*/ 121 h 2109"/>
                <a:gd name="T84" fmla="*/ 569 w 1456"/>
                <a:gd name="T85" fmla="*/ 189 h 2109"/>
                <a:gd name="T86" fmla="*/ 525 w 1456"/>
                <a:gd name="T87" fmla="*/ 213 h 2109"/>
                <a:gd name="T88" fmla="*/ 188 w 1456"/>
                <a:gd name="T89" fmla="*/ 208 h 2109"/>
                <a:gd name="T90" fmla="*/ 1 w 1456"/>
                <a:gd name="T91" fmla="*/ 1197 h 2109"/>
                <a:gd name="T92" fmla="*/ 13 w 1456"/>
                <a:gd name="T93" fmla="*/ 1518 h 2109"/>
                <a:gd name="T94" fmla="*/ 10 w 1456"/>
                <a:gd name="T95" fmla="*/ 2016 h 2109"/>
                <a:gd name="T96" fmla="*/ 51 w 1456"/>
                <a:gd name="T97" fmla="*/ 2085 h 2109"/>
                <a:gd name="T98" fmla="*/ 305 w 1456"/>
                <a:gd name="T99" fmla="*/ 2109 h 2109"/>
                <a:gd name="T100" fmla="*/ 816 w 1456"/>
                <a:gd name="T101" fmla="*/ 2079 h 2109"/>
                <a:gd name="T102" fmla="*/ 1266 w 1456"/>
                <a:gd name="T103" fmla="*/ 2048 h 2109"/>
                <a:gd name="T104" fmla="*/ 1417 w 1456"/>
                <a:gd name="T105" fmla="*/ 2064 h 2109"/>
                <a:gd name="T106" fmla="*/ 1456 w 1456"/>
                <a:gd name="T107" fmla="*/ 1883 h 2109"/>
                <a:gd name="T108" fmla="*/ 1427 w 1456"/>
                <a:gd name="T109" fmla="*/ 234 h 2109"/>
                <a:gd name="T110" fmla="*/ 1223 w 1456"/>
                <a:gd name="T111" fmla="*/ 200 h 2109"/>
                <a:gd name="T112" fmla="*/ 1095 w 1456"/>
                <a:gd name="T113" fmla="*/ 68 h 2109"/>
                <a:gd name="T114" fmla="*/ 961 w 1456"/>
                <a:gd name="T115" fmla="*/ 2 h 2109"/>
                <a:gd name="T116" fmla="*/ 827 w 1456"/>
                <a:gd name="T117" fmla="*/ 61 h 2109"/>
                <a:gd name="T118" fmla="*/ 654 w 1456"/>
                <a:gd name="T119" fmla="*/ 170 h 2109"/>
                <a:gd name="T120" fmla="*/ 543 w 1456"/>
                <a:gd name="T121" fmla="*/ 16 h 2109"/>
                <a:gd name="T122" fmla="*/ 406 w 1456"/>
                <a:gd name="T123" fmla="*/ 17 h 2109"/>
                <a:gd name="T124" fmla="*/ 307 w 1456"/>
                <a:gd name="T125" fmla="*/ 133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6" h="2109">
                  <a:moveTo>
                    <a:pt x="1359" y="1974"/>
                  </a:moveTo>
                  <a:lnTo>
                    <a:pt x="1331" y="1972"/>
                  </a:lnTo>
                  <a:lnTo>
                    <a:pt x="1304" y="1970"/>
                  </a:lnTo>
                  <a:lnTo>
                    <a:pt x="1276" y="1968"/>
                  </a:lnTo>
                  <a:lnTo>
                    <a:pt x="1249" y="1966"/>
                  </a:lnTo>
                  <a:lnTo>
                    <a:pt x="1221" y="1965"/>
                  </a:lnTo>
                  <a:lnTo>
                    <a:pt x="1192" y="1964"/>
                  </a:lnTo>
                  <a:lnTo>
                    <a:pt x="1160" y="1962"/>
                  </a:lnTo>
                  <a:lnTo>
                    <a:pt x="1127" y="1962"/>
                  </a:lnTo>
                  <a:lnTo>
                    <a:pt x="1134" y="1955"/>
                  </a:lnTo>
                  <a:lnTo>
                    <a:pt x="1155" y="1936"/>
                  </a:lnTo>
                  <a:lnTo>
                    <a:pt x="1186" y="1909"/>
                  </a:lnTo>
                  <a:lnTo>
                    <a:pt x="1223" y="1875"/>
                  </a:lnTo>
                  <a:lnTo>
                    <a:pt x="1263" y="1838"/>
                  </a:lnTo>
                  <a:lnTo>
                    <a:pt x="1304" y="1799"/>
                  </a:lnTo>
                  <a:lnTo>
                    <a:pt x="1342" y="1762"/>
                  </a:lnTo>
                  <a:lnTo>
                    <a:pt x="1371" y="1729"/>
                  </a:lnTo>
                  <a:lnTo>
                    <a:pt x="1359" y="1974"/>
                  </a:lnTo>
                  <a:close/>
                  <a:moveTo>
                    <a:pt x="1188" y="1571"/>
                  </a:moveTo>
                  <a:lnTo>
                    <a:pt x="1218" y="1571"/>
                  </a:lnTo>
                  <a:lnTo>
                    <a:pt x="1241" y="1572"/>
                  </a:lnTo>
                  <a:lnTo>
                    <a:pt x="1258" y="1574"/>
                  </a:lnTo>
                  <a:lnTo>
                    <a:pt x="1273" y="1576"/>
                  </a:lnTo>
                  <a:lnTo>
                    <a:pt x="1287" y="1579"/>
                  </a:lnTo>
                  <a:lnTo>
                    <a:pt x="1304" y="1584"/>
                  </a:lnTo>
                  <a:lnTo>
                    <a:pt x="1322" y="1589"/>
                  </a:lnTo>
                  <a:lnTo>
                    <a:pt x="1347" y="1594"/>
                  </a:lnTo>
                  <a:lnTo>
                    <a:pt x="1343" y="1608"/>
                  </a:lnTo>
                  <a:lnTo>
                    <a:pt x="1338" y="1621"/>
                  </a:lnTo>
                  <a:lnTo>
                    <a:pt x="1332" y="1632"/>
                  </a:lnTo>
                  <a:lnTo>
                    <a:pt x="1324" y="1645"/>
                  </a:lnTo>
                  <a:lnTo>
                    <a:pt x="1316" y="1659"/>
                  </a:lnTo>
                  <a:lnTo>
                    <a:pt x="1307" y="1672"/>
                  </a:lnTo>
                  <a:lnTo>
                    <a:pt x="1297" y="1683"/>
                  </a:lnTo>
                  <a:lnTo>
                    <a:pt x="1286" y="1695"/>
                  </a:lnTo>
                  <a:lnTo>
                    <a:pt x="1265" y="1719"/>
                  </a:lnTo>
                  <a:lnTo>
                    <a:pt x="1243" y="1742"/>
                  </a:lnTo>
                  <a:lnTo>
                    <a:pt x="1222" y="1763"/>
                  </a:lnTo>
                  <a:lnTo>
                    <a:pt x="1203" y="1781"/>
                  </a:lnTo>
                  <a:lnTo>
                    <a:pt x="1185" y="1799"/>
                  </a:lnTo>
                  <a:lnTo>
                    <a:pt x="1164" y="1818"/>
                  </a:lnTo>
                  <a:lnTo>
                    <a:pt x="1137" y="1840"/>
                  </a:lnTo>
                  <a:lnTo>
                    <a:pt x="1108" y="1863"/>
                  </a:lnTo>
                  <a:lnTo>
                    <a:pt x="1079" y="1884"/>
                  </a:lnTo>
                  <a:lnTo>
                    <a:pt x="1051" y="1903"/>
                  </a:lnTo>
                  <a:lnTo>
                    <a:pt x="1038" y="1910"/>
                  </a:lnTo>
                  <a:lnTo>
                    <a:pt x="1026" y="1917"/>
                  </a:lnTo>
                  <a:lnTo>
                    <a:pt x="1014" y="1922"/>
                  </a:lnTo>
                  <a:lnTo>
                    <a:pt x="1004" y="1926"/>
                  </a:lnTo>
                  <a:lnTo>
                    <a:pt x="1005" y="1890"/>
                  </a:lnTo>
                  <a:lnTo>
                    <a:pt x="1006" y="1856"/>
                  </a:lnTo>
                  <a:lnTo>
                    <a:pt x="1010" y="1826"/>
                  </a:lnTo>
                  <a:lnTo>
                    <a:pt x="1012" y="1794"/>
                  </a:lnTo>
                  <a:lnTo>
                    <a:pt x="1014" y="1764"/>
                  </a:lnTo>
                  <a:lnTo>
                    <a:pt x="1016" y="1730"/>
                  </a:lnTo>
                  <a:lnTo>
                    <a:pt x="1016" y="1694"/>
                  </a:lnTo>
                  <a:lnTo>
                    <a:pt x="1014" y="1655"/>
                  </a:lnTo>
                  <a:lnTo>
                    <a:pt x="1013" y="1640"/>
                  </a:lnTo>
                  <a:lnTo>
                    <a:pt x="1011" y="1625"/>
                  </a:lnTo>
                  <a:lnTo>
                    <a:pt x="1012" y="1618"/>
                  </a:lnTo>
                  <a:lnTo>
                    <a:pt x="1014" y="1611"/>
                  </a:lnTo>
                  <a:lnTo>
                    <a:pt x="1017" y="1604"/>
                  </a:lnTo>
                  <a:lnTo>
                    <a:pt x="1023" y="1598"/>
                  </a:lnTo>
                  <a:lnTo>
                    <a:pt x="1030" y="1592"/>
                  </a:lnTo>
                  <a:lnTo>
                    <a:pt x="1041" y="1587"/>
                  </a:lnTo>
                  <a:lnTo>
                    <a:pt x="1055" y="1581"/>
                  </a:lnTo>
                  <a:lnTo>
                    <a:pt x="1074" y="1578"/>
                  </a:lnTo>
                  <a:lnTo>
                    <a:pt x="1095" y="1575"/>
                  </a:lnTo>
                  <a:lnTo>
                    <a:pt x="1121" y="1572"/>
                  </a:lnTo>
                  <a:lnTo>
                    <a:pt x="1152" y="1571"/>
                  </a:lnTo>
                  <a:lnTo>
                    <a:pt x="1188" y="1571"/>
                  </a:lnTo>
                  <a:close/>
                  <a:moveTo>
                    <a:pt x="870" y="284"/>
                  </a:moveTo>
                  <a:lnTo>
                    <a:pt x="922" y="284"/>
                  </a:lnTo>
                  <a:lnTo>
                    <a:pt x="976" y="283"/>
                  </a:lnTo>
                  <a:lnTo>
                    <a:pt x="1032" y="283"/>
                  </a:lnTo>
                  <a:lnTo>
                    <a:pt x="1088" y="283"/>
                  </a:lnTo>
                  <a:lnTo>
                    <a:pt x="1143" y="283"/>
                  </a:lnTo>
                  <a:lnTo>
                    <a:pt x="1195" y="285"/>
                  </a:lnTo>
                  <a:lnTo>
                    <a:pt x="1245" y="288"/>
                  </a:lnTo>
                  <a:lnTo>
                    <a:pt x="1289" y="292"/>
                  </a:lnTo>
                  <a:lnTo>
                    <a:pt x="1323" y="296"/>
                  </a:lnTo>
                  <a:lnTo>
                    <a:pt x="1347" y="302"/>
                  </a:lnTo>
                  <a:lnTo>
                    <a:pt x="1356" y="304"/>
                  </a:lnTo>
                  <a:lnTo>
                    <a:pt x="1362" y="308"/>
                  </a:lnTo>
                  <a:lnTo>
                    <a:pt x="1368" y="313"/>
                  </a:lnTo>
                  <a:lnTo>
                    <a:pt x="1372" y="319"/>
                  </a:lnTo>
                  <a:lnTo>
                    <a:pt x="1374" y="326"/>
                  </a:lnTo>
                  <a:lnTo>
                    <a:pt x="1375" y="334"/>
                  </a:lnTo>
                  <a:lnTo>
                    <a:pt x="1376" y="345"/>
                  </a:lnTo>
                  <a:lnTo>
                    <a:pt x="1375" y="357"/>
                  </a:lnTo>
                  <a:lnTo>
                    <a:pt x="1374" y="390"/>
                  </a:lnTo>
                  <a:lnTo>
                    <a:pt x="1372" y="432"/>
                  </a:lnTo>
                  <a:lnTo>
                    <a:pt x="1371" y="458"/>
                  </a:lnTo>
                  <a:lnTo>
                    <a:pt x="1369" y="482"/>
                  </a:lnTo>
                  <a:lnTo>
                    <a:pt x="1366" y="506"/>
                  </a:lnTo>
                  <a:lnTo>
                    <a:pt x="1364" y="530"/>
                  </a:lnTo>
                  <a:lnTo>
                    <a:pt x="1362" y="553"/>
                  </a:lnTo>
                  <a:lnTo>
                    <a:pt x="1360" y="580"/>
                  </a:lnTo>
                  <a:lnTo>
                    <a:pt x="1359" y="608"/>
                  </a:lnTo>
                  <a:lnTo>
                    <a:pt x="1359" y="639"/>
                  </a:lnTo>
                  <a:lnTo>
                    <a:pt x="1360" y="694"/>
                  </a:lnTo>
                  <a:lnTo>
                    <a:pt x="1361" y="747"/>
                  </a:lnTo>
                  <a:lnTo>
                    <a:pt x="1363" y="799"/>
                  </a:lnTo>
                  <a:lnTo>
                    <a:pt x="1365" y="850"/>
                  </a:lnTo>
                  <a:lnTo>
                    <a:pt x="1368" y="902"/>
                  </a:lnTo>
                  <a:lnTo>
                    <a:pt x="1370" y="955"/>
                  </a:lnTo>
                  <a:lnTo>
                    <a:pt x="1371" y="1010"/>
                  </a:lnTo>
                  <a:lnTo>
                    <a:pt x="1371" y="1068"/>
                  </a:lnTo>
                  <a:lnTo>
                    <a:pt x="1371" y="1123"/>
                  </a:lnTo>
                  <a:lnTo>
                    <a:pt x="1371" y="1179"/>
                  </a:lnTo>
                  <a:lnTo>
                    <a:pt x="1371" y="1233"/>
                  </a:lnTo>
                  <a:lnTo>
                    <a:pt x="1371" y="1288"/>
                  </a:lnTo>
                  <a:lnTo>
                    <a:pt x="1371" y="1344"/>
                  </a:lnTo>
                  <a:lnTo>
                    <a:pt x="1371" y="1399"/>
                  </a:lnTo>
                  <a:lnTo>
                    <a:pt x="1371" y="1453"/>
                  </a:lnTo>
                  <a:lnTo>
                    <a:pt x="1371" y="1509"/>
                  </a:lnTo>
                  <a:lnTo>
                    <a:pt x="1324" y="1503"/>
                  </a:lnTo>
                  <a:lnTo>
                    <a:pt x="1278" y="1496"/>
                  </a:lnTo>
                  <a:lnTo>
                    <a:pt x="1254" y="1491"/>
                  </a:lnTo>
                  <a:lnTo>
                    <a:pt x="1230" y="1488"/>
                  </a:lnTo>
                  <a:lnTo>
                    <a:pt x="1205" y="1485"/>
                  </a:lnTo>
                  <a:lnTo>
                    <a:pt x="1179" y="1484"/>
                  </a:lnTo>
                  <a:lnTo>
                    <a:pt x="1153" y="1484"/>
                  </a:lnTo>
                  <a:lnTo>
                    <a:pt x="1125" y="1485"/>
                  </a:lnTo>
                  <a:lnTo>
                    <a:pt x="1095" y="1488"/>
                  </a:lnTo>
                  <a:lnTo>
                    <a:pt x="1064" y="1494"/>
                  </a:lnTo>
                  <a:lnTo>
                    <a:pt x="1048" y="1498"/>
                  </a:lnTo>
                  <a:lnTo>
                    <a:pt x="1031" y="1502"/>
                  </a:lnTo>
                  <a:lnTo>
                    <a:pt x="1014" y="1508"/>
                  </a:lnTo>
                  <a:lnTo>
                    <a:pt x="996" y="1513"/>
                  </a:lnTo>
                  <a:lnTo>
                    <a:pt x="977" y="1520"/>
                  </a:lnTo>
                  <a:lnTo>
                    <a:pt x="959" y="1527"/>
                  </a:lnTo>
                  <a:lnTo>
                    <a:pt x="939" y="1536"/>
                  </a:lnTo>
                  <a:lnTo>
                    <a:pt x="919" y="1546"/>
                  </a:lnTo>
                  <a:lnTo>
                    <a:pt x="920" y="1575"/>
                  </a:lnTo>
                  <a:lnTo>
                    <a:pt x="922" y="1602"/>
                  </a:lnTo>
                  <a:lnTo>
                    <a:pt x="924" y="1628"/>
                  </a:lnTo>
                  <a:lnTo>
                    <a:pt x="927" y="1653"/>
                  </a:lnTo>
                  <a:lnTo>
                    <a:pt x="929" y="1678"/>
                  </a:lnTo>
                  <a:lnTo>
                    <a:pt x="932" y="1705"/>
                  </a:lnTo>
                  <a:lnTo>
                    <a:pt x="932" y="1733"/>
                  </a:lnTo>
                  <a:lnTo>
                    <a:pt x="931" y="1765"/>
                  </a:lnTo>
                  <a:lnTo>
                    <a:pt x="927" y="1792"/>
                  </a:lnTo>
                  <a:lnTo>
                    <a:pt x="925" y="1818"/>
                  </a:lnTo>
                  <a:lnTo>
                    <a:pt x="924" y="1843"/>
                  </a:lnTo>
                  <a:lnTo>
                    <a:pt x="922" y="1869"/>
                  </a:lnTo>
                  <a:lnTo>
                    <a:pt x="921" y="1896"/>
                  </a:lnTo>
                  <a:lnTo>
                    <a:pt x="920" y="1924"/>
                  </a:lnTo>
                  <a:lnTo>
                    <a:pt x="919" y="1954"/>
                  </a:lnTo>
                  <a:lnTo>
                    <a:pt x="919" y="1986"/>
                  </a:lnTo>
                  <a:lnTo>
                    <a:pt x="889" y="1987"/>
                  </a:lnTo>
                  <a:lnTo>
                    <a:pt x="854" y="1990"/>
                  </a:lnTo>
                  <a:lnTo>
                    <a:pt x="811" y="1992"/>
                  </a:lnTo>
                  <a:lnTo>
                    <a:pt x="763" y="1996"/>
                  </a:lnTo>
                  <a:lnTo>
                    <a:pt x="710" y="2000"/>
                  </a:lnTo>
                  <a:lnTo>
                    <a:pt x="655" y="2005"/>
                  </a:lnTo>
                  <a:lnTo>
                    <a:pt x="598" y="2010"/>
                  </a:lnTo>
                  <a:lnTo>
                    <a:pt x="539" y="2015"/>
                  </a:lnTo>
                  <a:lnTo>
                    <a:pt x="479" y="2018"/>
                  </a:lnTo>
                  <a:lnTo>
                    <a:pt x="421" y="2022"/>
                  </a:lnTo>
                  <a:lnTo>
                    <a:pt x="364" y="2024"/>
                  </a:lnTo>
                  <a:lnTo>
                    <a:pt x="310" y="2025"/>
                  </a:lnTo>
                  <a:lnTo>
                    <a:pt x="260" y="2025"/>
                  </a:lnTo>
                  <a:lnTo>
                    <a:pt x="216" y="2023"/>
                  </a:lnTo>
                  <a:lnTo>
                    <a:pt x="195" y="2022"/>
                  </a:lnTo>
                  <a:lnTo>
                    <a:pt x="177" y="2020"/>
                  </a:lnTo>
                  <a:lnTo>
                    <a:pt x="159" y="2017"/>
                  </a:lnTo>
                  <a:lnTo>
                    <a:pt x="144" y="2015"/>
                  </a:lnTo>
                  <a:lnTo>
                    <a:pt x="128" y="2010"/>
                  </a:lnTo>
                  <a:lnTo>
                    <a:pt x="116" y="2007"/>
                  </a:lnTo>
                  <a:lnTo>
                    <a:pt x="112" y="2006"/>
                  </a:lnTo>
                  <a:lnTo>
                    <a:pt x="108" y="2004"/>
                  </a:lnTo>
                  <a:lnTo>
                    <a:pt x="105" y="2002"/>
                  </a:lnTo>
                  <a:lnTo>
                    <a:pt x="103" y="1999"/>
                  </a:lnTo>
                  <a:lnTo>
                    <a:pt x="101" y="1996"/>
                  </a:lnTo>
                  <a:lnTo>
                    <a:pt x="100" y="1993"/>
                  </a:lnTo>
                  <a:lnTo>
                    <a:pt x="99" y="1989"/>
                  </a:lnTo>
                  <a:lnTo>
                    <a:pt x="99" y="1983"/>
                  </a:lnTo>
                  <a:lnTo>
                    <a:pt x="98" y="1970"/>
                  </a:lnTo>
                  <a:lnTo>
                    <a:pt x="97" y="1952"/>
                  </a:lnTo>
                  <a:lnTo>
                    <a:pt x="99" y="1263"/>
                  </a:lnTo>
                  <a:lnTo>
                    <a:pt x="99" y="1235"/>
                  </a:lnTo>
                  <a:lnTo>
                    <a:pt x="97" y="1210"/>
                  </a:lnTo>
                  <a:lnTo>
                    <a:pt x="94" y="1186"/>
                  </a:lnTo>
                  <a:lnTo>
                    <a:pt x="92" y="1164"/>
                  </a:lnTo>
                  <a:lnTo>
                    <a:pt x="90" y="1140"/>
                  </a:lnTo>
                  <a:lnTo>
                    <a:pt x="88" y="1115"/>
                  </a:lnTo>
                  <a:lnTo>
                    <a:pt x="87" y="1088"/>
                  </a:lnTo>
                  <a:lnTo>
                    <a:pt x="86" y="1056"/>
                  </a:lnTo>
                  <a:lnTo>
                    <a:pt x="86" y="1019"/>
                  </a:lnTo>
                  <a:lnTo>
                    <a:pt x="86" y="977"/>
                  </a:lnTo>
                  <a:lnTo>
                    <a:pt x="86" y="930"/>
                  </a:lnTo>
                  <a:lnTo>
                    <a:pt x="85" y="879"/>
                  </a:lnTo>
                  <a:lnTo>
                    <a:pt x="84" y="826"/>
                  </a:lnTo>
                  <a:lnTo>
                    <a:pt x="82" y="769"/>
                  </a:lnTo>
                  <a:lnTo>
                    <a:pt x="82" y="713"/>
                  </a:lnTo>
                  <a:lnTo>
                    <a:pt x="82" y="656"/>
                  </a:lnTo>
                  <a:lnTo>
                    <a:pt x="81" y="599"/>
                  </a:lnTo>
                  <a:lnTo>
                    <a:pt x="82" y="544"/>
                  </a:lnTo>
                  <a:lnTo>
                    <a:pt x="84" y="492"/>
                  </a:lnTo>
                  <a:lnTo>
                    <a:pt x="85" y="442"/>
                  </a:lnTo>
                  <a:lnTo>
                    <a:pt x="87" y="397"/>
                  </a:lnTo>
                  <a:lnTo>
                    <a:pt x="90" y="357"/>
                  </a:lnTo>
                  <a:lnTo>
                    <a:pt x="93" y="323"/>
                  </a:lnTo>
                  <a:lnTo>
                    <a:pt x="99" y="296"/>
                  </a:lnTo>
                  <a:lnTo>
                    <a:pt x="307" y="296"/>
                  </a:lnTo>
                  <a:lnTo>
                    <a:pt x="308" y="311"/>
                  </a:lnTo>
                  <a:lnTo>
                    <a:pt x="311" y="327"/>
                  </a:lnTo>
                  <a:lnTo>
                    <a:pt x="315" y="341"/>
                  </a:lnTo>
                  <a:lnTo>
                    <a:pt x="320" y="354"/>
                  </a:lnTo>
                  <a:lnTo>
                    <a:pt x="325" y="367"/>
                  </a:lnTo>
                  <a:lnTo>
                    <a:pt x="331" y="378"/>
                  </a:lnTo>
                  <a:lnTo>
                    <a:pt x="337" y="390"/>
                  </a:lnTo>
                  <a:lnTo>
                    <a:pt x="345" y="399"/>
                  </a:lnTo>
                  <a:lnTo>
                    <a:pt x="352" y="410"/>
                  </a:lnTo>
                  <a:lnTo>
                    <a:pt x="361" y="419"/>
                  </a:lnTo>
                  <a:lnTo>
                    <a:pt x="370" y="428"/>
                  </a:lnTo>
                  <a:lnTo>
                    <a:pt x="378" y="435"/>
                  </a:lnTo>
                  <a:lnTo>
                    <a:pt x="387" y="442"/>
                  </a:lnTo>
                  <a:lnTo>
                    <a:pt x="397" y="447"/>
                  </a:lnTo>
                  <a:lnTo>
                    <a:pt x="407" y="453"/>
                  </a:lnTo>
                  <a:lnTo>
                    <a:pt x="415" y="458"/>
                  </a:lnTo>
                  <a:lnTo>
                    <a:pt x="425" y="461"/>
                  </a:lnTo>
                  <a:lnTo>
                    <a:pt x="435" y="464"/>
                  </a:lnTo>
                  <a:lnTo>
                    <a:pt x="444" y="467"/>
                  </a:lnTo>
                  <a:lnTo>
                    <a:pt x="452" y="468"/>
                  </a:lnTo>
                  <a:lnTo>
                    <a:pt x="461" y="469"/>
                  </a:lnTo>
                  <a:lnTo>
                    <a:pt x="470" y="468"/>
                  </a:lnTo>
                  <a:lnTo>
                    <a:pt x="477" y="467"/>
                  </a:lnTo>
                  <a:lnTo>
                    <a:pt x="484" y="466"/>
                  </a:lnTo>
                  <a:lnTo>
                    <a:pt x="490" y="462"/>
                  </a:lnTo>
                  <a:lnTo>
                    <a:pt x="497" y="459"/>
                  </a:lnTo>
                  <a:lnTo>
                    <a:pt x="502" y="455"/>
                  </a:lnTo>
                  <a:lnTo>
                    <a:pt x="506" y="449"/>
                  </a:lnTo>
                  <a:lnTo>
                    <a:pt x="510" y="443"/>
                  </a:lnTo>
                  <a:lnTo>
                    <a:pt x="512" y="436"/>
                  </a:lnTo>
                  <a:lnTo>
                    <a:pt x="514" y="428"/>
                  </a:lnTo>
                  <a:lnTo>
                    <a:pt x="514" y="419"/>
                  </a:lnTo>
                  <a:lnTo>
                    <a:pt x="514" y="412"/>
                  </a:lnTo>
                  <a:lnTo>
                    <a:pt x="514" y="406"/>
                  </a:lnTo>
                  <a:lnTo>
                    <a:pt x="512" y="402"/>
                  </a:lnTo>
                  <a:lnTo>
                    <a:pt x="511" y="397"/>
                  </a:lnTo>
                  <a:lnTo>
                    <a:pt x="509" y="393"/>
                  </a:lnTo>
                  <a:lnTo>
                    <a:pt x="505" y="391"/>
                  </a:lnTo>
                  <a:lnTo>
                    <a:pt x="503" y="387"/>
                  </a:lnTo>
                  <a:lnTo>
                    <a:pt x="500" y="385"/>
                  </a:lnTo>
                  <a:lnTo>
                    <a:pt x="492" y="382"/>
                  </a:lnTo>
                  <a:lnTo>
                    <a:pt x="484" y="380"/>
                  </a:lnTo>
                  <a:lnTo>
                    <a:pt x="474" y="379"/>
                  </a:lnTo>
                  <a:lnTo>
                    <a:pt x="464" y="377"/>
                  </a:lnTo>
                  <a:lnTo>
                    <a:pt x="454" y="374"/>
                  </a:lnTo>
                  <a:lnTo>
                    <a:pt x="444" y="371"/>
                  </a:lnTo>
                  <a:lnTo>
                    <a:pt x="434" y="366"/>
                  </a:lnTo>
                  <a:lnTo>
                    <a:pt x="424" y="358"/>
                  </a:lnTo>
                  <a:lnTo>
                    <a:pt x="419" y="354"/>
                  </a:lnTo>
                  <a:lnTo>
                    <a:pt x="414" y="348"/>
                  </a:lnTo>
                  <a:lnTo>
                    <a:pt x="410" y="342"/>
                  </a:lnTo>
                  <a:lnTo>
                    <a:pt x="406" y="335"/>
                  </a:lnTo>
                  <a:lnTo>
                    <a:pt x="402" y="327"/>
                  </a:lnTo>
                  <a:lnTo>
                    <a:pt x="398" y="318"/>
                  </a:lnTo>
                  <a:lnTo>
                    <a:pt x="395" y="308"/>
                  </a:lnTo>
                  <a:lnTo>
                    <a:pt x="393" y="296"/>
                  </a:lnTo>
                  <a:lnTo>
                    <a:pt x="416" y="296"/>
                  </a:lnTo>
                  <a:lnTo>
                    <a:pt x="441" y="296"/>
                  </a:lnTo>
                  <a:lnTo>
                    <a:pt x="466" y="297"/>
                  </a:lnTo>
                  <a:lnTo>
                    <a:pt x="490" y="297"/>
                  </a:lnTo>
                  <a:lnTo>
                    <a:pt x="515" y="297"/>
                  </a:lnTo>
                  <a:lnTo>
                    <a:pt x="540" y="297"/>
                  </a:lnTo>
                  <a:lnTo>
                    <a:pt x="564" y="297"/>
                  </a:lnTo>
                  <a:lnTo>
                    <a:pt x="589" y="297"/>
                  </a:lnTo>
                  <a:lnTo>
                    <a:pt x="614" y="296"/>
                  </a:lnTo>
                  <a:lnTo>
                    <a:pt x="638" y="295"/>
                  </a:lnTo>
                  <a:lnTo>
                    <a:pt x="659" y="293"/>
                  </a:lnTo>
                  <a:lnTo>
                    <a:pt x="681" y="291"/>
                  </a:lnTo>
                  <a:lnTo>
                    <a:pt x="704" y="288"/>
                  </a:lnTo>
                  <a:lnTo>
                    <a:pt x="728" y="286"/>
                  </a:lnTo>
                  <a:lnTo>
                    <a:pt x="754" y="284"/>
                  </a:lnTo>
                  <a:lnTo>
                    <a:pt x="784" y="284"/>
                  </a:lnTo>
                  <a:lnTo>
                    <a:pt x="788" y="304"/>
                  </a:lnTo>
                  <a:lnTo>
                    <a:pt x="793" y="322"/>
                  </a:lnTo>
                  <a:lnTo>
                    <a:pt x="798" y="339"/>
                  </a:lnTo>
                  <a:lnTo>
                    <a:pt x="804" y="354"/>
                  </a:lnTo>
                  <a:lnTo>
                    <a:pt x="810" y="369"/>
                  </a:lnTo>
                  <a:lnTo>
                    <a:pt x="819" y="383"/>
                  </a:lnTo>
                  <a:lnTo>
                    <a:pt x="829" y="397"/>
                  </a:lnTo>
                  <a:lnTo>
                    <a:pt x="840" y="411"/>
                  </a:lnTo>
                  <a:lnTo>
                    <a:pt x="852" y="422"/>
                  </a:lnTo>
                  <a:lnTo>
                    <a:pt x="863" y="432"/>
                  </a:lnTo>
                  <a:lnTo>
                    <a:pt x="874" y="441"/>
                  </a:lnTo>
                  <a:lnTo>
                    <a:pt x="885" y="448"/>
                  </a:lnTo>
                  <a:lnTo>
                    <a:pt x="895" y="454"/>
                  </a:lnTo>
                  <a:lnTo>
                    <a:pt x="906" y="459"/>
                  </a:lnTo>
                  <a:lnTo>
                    <a:pt x="915" y="462"/>
                  </a:lnTo>
                  <a:lnTo>
                    <a:pt x="925" y="464"/>
                  </a:lnTo>
                  <a:lnTo>
                    <a:pt x="935" y="467"/>
                  </a:lnTo>
                  <a:lnTo>
                    <a:pt x="945" y="467"/>
                  </a:lnTo>
                  <a:lnTo>
                    <a:pt x="954" y="466"/>
                  </a:lnTo>
                  <a:lnTo>
                    <a:pt x="964" y="463"/>
                  </a:lnTo>
                  <a:lnTo>
                    <a:pt x="974" y="460"/>
                  </a:lnTo>
                  <a:lnTo>
                    <a:pt x="984" y="456"/>
                  </a:lnTo>
                  <a:lnTo>
                    <a:pt x="993" y="450"/>
                  </a:lnTo>
                  <a:lnTo>
                    <a:pt x="1004" y="444"/>
                  </a:lnTo>
                  <a:lnTo>
                    <a:pt x="1004" y="431"/>
                  </a:lnTo>
                  <a:lnTo>
                    <a:pt x="1003" y="420"/>
                  </a:lnTo>
                  <a:lnTo>
                    <a:pt x="1001" y="411"/>
                  </a:lnTo>
                  <a:lnTo>
                    <a:pt x="999" y="404"/>
                  </a:lnTo>
                  <a:lnTo>
                    <a:pt x="997" y="398"/>
                  </a:lnTo>
                  <a:lnTo>
                    <a:pt x="993" y="394"/>
                  </a:lnTo>
                  <a:lnTo>
                    <a:pt x="989" y="390"/>
                  </a:lnTo>
                  <a:lnTo>
                    <a:pt x="985" y="387"/>
                  </a:lnTo>
                  <a:lnTo>
                    <a:pt x="962" y="380"/>
                  </a:lnTo>
                  <a:lnTo>
                    <a:pt x="932" y="369"/>
                  </a:lnTo>
                  <a:lnTo>
                    <a:pt x="915" y="360"/>
                  </a:lnTo>
                  <a:lnTo>
                    <a:pt x="903" y="353"/>
                  </a:lnTo>
                  <a:lnTo>
                    <a:pt x="899" y="348"/>
                  </a:lnTo>
                  <a:lnTo>
                    <a:pt x="896" y="344"/>
                  </a:lnTo>
                  <a:lnTo>
                    <a:pt x="893" y="340"/>
                  </a:lnTo>
                  <a:lnTo>
                    <a:pt x="889" y="334"/>
                  </a:lnTo>
                  <a:lnTo>
                    <a:pt x="881" y="313"/>
                  </a:lnTo>
                  <a:lnTo>
                    <a:pt x="870" y="284"/>
                  </a:lnTo>
                  <a:close/>
                  <a:moveTo>
                    <a:pt x="955" y="88"/>
                  </a:moveTo>
                  <a:lnTo>
                    <a:pt x="967" y="89"/>
                  </a:lnTo>
                  <a:lnTo>
                    <a:pt x="978" y="90"/>
                  </a:lnTo>
                  <a:lnTo>
                    <a:pt x="989" y="93"/>
                  </a:lnTo>
                  <a:lnTo>
                    <a:pt x="998" y="96"/>
                  </a:lnTo>
                  <a:lnTo>
                    <a:pt x="1006" y="102"/>
                  </a:lnTo>
                  <a:lnTo>
                    <a:pt x="1014" y="107"/>
                  </a:lnTo>
                  <a:lnTo>
                    <a:pt x="1022" y="113"/>
                  </a:lnTo>
                  <a:lnTo>
                    <a:pt x="1027" y="120"/>
                  </a:lnTo>
                  <a:lnTo>
                    <a:pt x="1032" y="128"/>
                  </a:lnTo>
                  <a:lnTo>
                    <a:pt x="1038" y="137"/>
                  </a:lnTo>
                  <a:lnTo>
                    <a:pt x="1041" y="145"/>
                  </a:lnTo>
                  <a:lnTo>
                    <a:pt x="1045" y="155"/>
                  </a:lnTo>
                  <a:lnTo>
                    <a:pt x="1048" y="166"/>
                  </a:lnTo>
                  <a:lnTo>
                    <a:pt x="1050" y="176"/>
                  </a:lnTo>
                  <a:lnTo>
                    <a:pt x="1052" y="187"/>
                  </a:lnTo>
                  <a:lnTo>
                    <a:pt x="1053" y="199"/>
                  </a:lnTo>
                  <a:lnTo>
                    <a:pt x="870" y="199"/>
                  </a:lnTo>
                  <a:lnTo>
                    <a:pt x="870" y="188"/>
                  </a:lnTo>
                  <a:lnTo>
                    <a:pt x="871" y="176"/>
                  </a:lnTo>
                  <a:lnTo>
                    <a:pt x="873" y="166"/>
                  </a:lnTo>
                  <a:lnTo>
                    <a:pt x="875" y="155"/>
                  </a:lnTo>
                  <a:lnTo>
                    <a:pt x="878" y="146"/>
                  </a:lnTo>
                  <a:lnTo>
                    <a:pt x="882" y="137"/>
                  </a:lnTo>
                  <a:lnTo>
                    <a:pt x="886" y="128"/>
                  </a:lnTo>
                  <a:lnTo>
                    <a:pt x="891" y="120"/>
                  </a:lnTo>
                  <a:lnTo>
                    <a:pt x="897" y="114"/>
                  </a:lnTo>
                  <a:lnTo>
                    <a:pt x="903" y="107"/>
                  </a:lnTo>
                  <a:lnTo>
                    <a:pt x="910" y="102"/>
                  </a:lnTo>
                  <a:lnTo>
                    <a:pt x="917" y="96"/>
                  </a:lnTo>
                  <a:lnTo>
                    <a:pt x="926" y="93"/>
                  </a:lnTo>
                  <a:lnTo>
                    <a:pt x="935" y="91"/>
                  </a:lnTo>
                  <a:lnTo>
                    <a:pt x="945" y="89"/>
                  </a:lnTo>
                  <a:lnTo>
                    <a:pt x="955" y="88"/>
                  </a:lnTo>
                  <a:close/>
                  <a:moveTo>
                    <a:pt x="380" y="210"/>
                  </a:moveTo>
                  <a:lnTo>
                    <a:pt x="382" y="192"/>
                  </a:lnTo>
                  <a:lnTo>
                    <a:pt x="385" y="176"/>
                  </a:lnTo>
                  <a:lnTo>
                    <a:pt x="389" y="161"/>
                  </a:lnTo>
                  <a:lnTo>
                    <a:pt x="394" y="146"/>
                  </a:lnTo>
                  <a:lnTo>
                    <a:pt x="399" y="134"/>
                  </a:lnTo>
                  <a:lnTo>
                    <a:pt x="406" y="125"/>
                  </a:lnTo>
                  <a:lnTo>
                    <a:pt x="412" y="115"/>
                  </a:lnTo>
                  <a:lnTo>
                    <a:pt x="419" y="107"/>
                  </a:lnTo>
                  <a:lnTo>
                    <a:pt x="426" y="102"/>
                  </a:lnTo>
                  <a:lnTo>
                    <a:pt x="435" y="96"/>
                  </a:lnTo>
                  <a:lnTo>
                    <a:pt x="442" y="93"/>
                  </a:lnTo>
                  <a:lnTo>
                    <a:pt x="451" y="90"/>
                  </a:lnTo>
                  <a:lnTo>
                    <a:pt x="460" y="89"/>
                  </a:lnTo>
                  <a:lnTo>
                    <a:pt x="469" y="89"/>
                  </a:lnTo>
                  <a:lnTo>
                    <a:pt x="477" y="89"/>
                  </a:lnTo>
                  <a:lnTo>
                    <a:pt x="487" y="91"/>
                  </a:lnTo>
                  <a:lnTo>
                    <a:pt x="496" y="93"/>
                  </a:lnTo>
                  <a:lnTo>
                    <a:pt x="504" y="96"/>
                  </a:lnTo>
                  <a:lnTo>
                    <a:pt x="512" y="100"/>
                  </a:lnTo>
                  <a:lnTo>
                    <a:pt x="521" y="104"/>
                  </a:lnTo>
                  <a:lnTo>
                    <a:pt x="528" y="110"/>
                  </a:lnTo>
                  <a:lnTo>
                    <a:pt x="535" y="115"/>
                  </a:lnTo>
                  <a:lnTo>
                    <a:pt x="542" y="121"/>
                  </a:lnTo>
                  <a:lnTo>
                    <a:pt x="548" y="128"/>
                  </a:lnTo>
                  <a:lnTo>
                    <a:pt x="554" y="134"/>
                  </a:lnTo>
                  <a:lnTo>
                    <a:pt x="559" y="142"/>
                  </a:lnTo>
                  <a:lnTo>
                    <a:pt x="563" y="150"/>
                  </a:lnTo>
                  <a:lnTo>
                    <a:pt x="566" y="157"/>
                  </a:lnTo>
                  <a:lnTo>
                    <a:pt x="568" y="165"/>
                  </a:lnTo>
                  <a:lnTo>
                    <a:pt x="569" y="174"/>
                  </a:lnTo>
                  <a:lnTo>
                    <a:pt x="570" y="181"/>
                  </a:lnTo>
                  <a:lnTo>
                    <a:pt x="569" y="189"/>
                  </a:lnTo>
                  <a:lnTo>
                    <a:pt x="568" y="194"/>
                  </a:lnTo>
                  <a:lnTo>
                    <a:pt x="566" y="199"/>
                  </a:lnTo>
                  <a:lnTo>
                    <a:pt x="564" y="203"/>
                  </a:lnTo>
                  <a:lnTo>
                    <a:pt x="562" y="206"/>
                  </a:lnTo>
                  <a:lnTo>
                    <a:pt x="559" y="208"/>
                  </a:lnTo>
                  <a:lnTo>
                    <a:pt x="555" y="210"/>
                  </a:lnTo>
                  <a:lnTo>
                    <a:pt x="552" y="212"/>
                  </a:lnTo>
                  <a:lnTo>
                    <a:pt x="548" y="213"/>
                  </a:lnTo>
                  <a:lnTo>
                    <a:pt x="525" y="213"/>
                  </a:lnTo>
                  <a:lnTo>
                    <a:pt x="491" y="212"/>
                  </a:lnTo>
                  <a:lnTo>
                    <a:pt x="463" y="212"/>
                  </a:lnTo>
                  <a:lnTo>
                    <a:pt x="436" y="212"/>
                  </a:lnTo>
                  <a:lnTo>
                    <a:pt x="408" y="210"/>
                  </a:lnTo>
                  <a:lnTo>
                    <a:pt x="380" y="210"/>
                  </a:lnTo>
                  <a:close/>
                  <a:moveTo>
                    <a:pt x="294" y="210"/>
                  </a:moveTo>
                  <a:lnTo>
                    <a:pt x="265" y="210"/>
                  </a:lnTo>
                  <a:lnTo>
                    <a:pt x="228" y="209"/>
                  </a:lnTo>
                  <a:lnTo>
                    <a:pt x="188" y="208"/>
                  </a:lnTo>
                  <a:lnTo>
                    <a:pt x="145" y="207"/>
                  </a:lnTo>
                  <a:lnTo>
                    <a:pt x="104" y="206"/>
                  </a:lnTo>
                  <a:lnTo>
                    <a:pt x="67" y="206"/>
                  </a:lnTo>
                  <a:lnTo>
                    <a:pt x="50" y="207"/>
                  </a:lnTo>
                  <a:lnTo>
                    <a:pt x="36" y="207"/>
                  </a:lnTo>
                  <a:lnTo>
                    <a:pt x="23" y="209"/>
                  </a:lnTo>
                  <a:lnTo>
                    <a:pt x="13" y="210"/>
                  </a:lnTo>
                  <a:lnTo>
                    <a:pt x="0" y="1167"/>
                  </a:lnTo>
                  <a:lnTo>
                    <a:pt x="1" y="1197"/>
                  </a:lnTo>
                  <a:lnTo>
                    <a:pt x="2" y="1226"/>
                  </a:lnTo>
                  <a:lnTo>
                    <a:pt x="4" y="1253"/>
                  </a:lnTo>
                  <a:lnTo>
                    <a:pt x="7" y="1280"/>
                  </a:lnTo>
                  <a:lnTo>
                    <a:pt x="9" y="1306"/>
                  </a:lnTo>
                  <a:lnTo>
                    <a:pt x="11" y="1334"/>
                  </a:lnTo>
                  <a:lnTo>
                    <a:pt x="12" y="1364"/>
                  </a:lnTo>
                  <a:lnTo>
                    <a:pt x="13" y="1399"/>
                  </a:lnTo>
                  <a:lnTo>
                    <a:pt x="13" y="1459"/>
                  </a:lnTo>
                  <a:lnTo>
                    <a:pt x="13" y="1518"/>
                  </a:lnTo>
                  <a:lnTo>
                    <a:pt x="13" y="1578"/>
                  </a:lnTo>
                  <a:lnTo>
                    <a:pt x="13" y="1638"/>
                  </a:lnTo>
                  <a:lnTo>
                    <a:pt x="13" y="1698"/>
                  </a:lnTo>
                  <a:lnTo>
                    <a:pt x="13" y="1757"/>
                  </a:lnTo>
                  <a:lnTo>
                    <a:pt x="13" y="1817"/>
                  </a:lnTo>
                  <a:lnTo>
                    <a:pt x="13" y="1877"/>
                  </a:lnTo>
                  <a:lnTo>
                    <a:pt x="11" y="1948"/>
                  </a:lnTo>
                  <a:lnTo>
                    <a:pt x="10" y="2005"/>
                  </a:lnTo>
                  <a:lnTo>
                    <a:pt x="10" y="2016"/>
                  </a:lnTo>
                  <a:lnTo>
                    <a:pt x="11" y="2027"/>
                  </a:lnTo>
                  <a:lnTo>
                    <a:pt x="12" y="2036"/>
                  </a:lnTo>
                  <a:lnTo>
                    <a:pt x="15" y="2046"/>
                  </a:lnTo>
                  <a:lnTo>
                    <a:pt x="18" y="2054"/>
                  </a:lnTo>
                  <a:lnTo>
                    <a:pt x="22" y="2061"/>
                  </a:lnTo>
                  <a:lnTo>
                    <a:pt x="27" y="2068"/>
                  </a:lnTo>
                  <a:lnTo>
                    <a:pt x="34" y="2074"/>
                  </a:lnTo>
                  <a:lnTo>
                    <a:pt x="41" y="2080"/>
                  </a:lnTo>
                  <a:lnTo>
                    <a:pt x="51" y="2085"/>
                  </a:lnTo>
                  <a:lnTo>
                    <a:pt x="61" y="2089"/>
                  </a:lnTo>
                  <a:lnTo>
                    <a:pt x="74" y="2093"/>
                  </a:lnTo>
                  <a:lnTo>
                    <a:pt x="87" y="2096"/>
                  </a:lnTo>
                  <a:lnTo>
                    <a:pt x="103" y="2099"/>
                  </a:lnTo>
                  <a:lnTo>
                    <a:pt x="120" y="2101"/>
                  </a:lnTo>
                  <a:lnTo>
                    <a:pt x="140" y="2104"/>
                  </a:lnTo>
                  <a:lnTo>
                    <a:pt x="185" y="2106"/>
                  </a:lnTo>
                  <a:lnTo>
                    <a:pt x="240" y="2108"/>
                  </a:lnTo>
                  <a:lnTo>
                    <a:pt x="305" y="2109"/>
                  </a:lnTo>
                  <a:lnTo>
                    <a:pt x="380" y="2109"/>
                  </a:lnTo>
                  <a:lnTo>
                    <a:pt x="436" y="2108"/>
                  </a:lnTo>
                  <a:lnTo>
                    <a:pt x="492" y="2107"/>
                  </a:lnTo>
                  <a:lnTo>
                    <a:pt x="547" y="2104"/>
                  </a:lnTo>
                  <a:lnTo>
                    <a:pt x="602" y="2099"/>
                  </a:lnTo>
                  <a:lnTo>
                    <a:pt x="655" y="2095"/>
                  </a:lnTo>
                  <a:lnTo>
                    <a:pt x="709" y="2089"/>
                  </a:lnTo>
                  <a:lnTo>
                    <a:pt x="762" y="2084"/>
                  </a:lnTo>
                  <a:lnTo>
                    <a:pt x="816" y="2079"/>
                  </a:lnTo>
                  <a:lnTo>
                    <a:pt x="869" y="2073"/>
                  </a:lnTo>
                  <a:lnTo>
                    <a:pt x="922" y="2067"/>
                  </a:lnTo>
                  <a:lnTo>
                    <a:pt x="975" y="2062"/>
                  </a:lnTo>
                  <a:lnTo>
                    <a:pt x="1029" y="2057"/>
                  </a:lnTo>
                  <a:lnTo>
                    <a:pt x="1083" y="2054"/>
                  </a:lnTo>
                  <a:lnTo>
                    <a:pt x="1138" y="2050"/>
                  </a:lnTo>
                  <a:lnTo>
                    <a:pt x="1193" y="2048"/>
                  </a:lnTo>
                  <a:lnTo>
                    <a:pt x="1248" y="2048"/>
                  </a:lnTo>
                  <a:lnTo>
                    <a:pt x="1266" y="2048"/>
                  </a:lnTo>
                  <a:lnTo>
                    <a:pt x="1282" y="2049"/>
                  </a:lnTo>
                  <a:lnTo>
                    <a:pt x="1296" y="2050"/>
                  </a:lnTo>
                  <a:lnTo>
                    <a:pt x="1309" y="2053"/>
                  </a:lnTo>
                  <a:lnTo>
                    <a:pt x="1332" y="2057"/>
                  </a:lnTo>
                  <a:lnTo>
                    <a:pt x="1352" y="2061"/>
                  </a:lnTo>
                  <a:lnTo>
                    <a:pt x="1373" y="2064"/>
                  </a:lnTo>
                  <a:lnTo>
                    <a:pt x="1394" y="2066"/>
                  </a:lnTo>
                  <a:lnTo>
                    <a:pt x="1404" y="2066"/>
                  </a:lnTo>
                  <a:lnTo>
                    <a:pt x="1417" y="2064"/>
                  </a:lnTo>
                  <a:lnTo>
                    <a:pt x="1430" y="2063"/>
                  </a:lnTo>
                  <a:lnTo>
                    <a:pt x="1445" y="2060"/>
                  </a:lnTo>
                  <a:lnTo>
                    <a:pt x="1446" y="2030"/>
                  </a:lnTo>
                  <a:lnTo>
                    <a:pt x="1447" y="2004"/>
                  </a:lnTo>
                  <a:lnTo>
                    <a:pt x="1449" y="1980"/>
                  </a:lnTo>
                  <a:lnTo>
                    <a:pt x="1451" y="1957"/>
                  </a:lnTo>
                  <a:lnTo>
                    <a:pt x="1453" y="1934"/>
                  </a:lnTo>
                  <a:lnTo>
                    <a:pt x="1455" y="1909"/>
                  </a:lnTo>
                  <a:lnTo>
                    <a:pt x="1456" y="1883"/>
                  </a:lnTo>
                  <a:lnTo>
                    <a:pt x="1456" y="1852"/>
                  </a:lnTo>
                  <a:lnTo>
                    <a:pt x="1456" y="272"/>
                  </a:lnTo>
                  <a:lnTo>
                    <a:pt x="1456" y="266"/>
                  </a:lnTo>
                  <a:lnTo>
                    <a:pt x="1454" y="259"/>
                  </a:lnTo>
                  <a:lnTo>
                    <a:pt x="1451" y="254"/>
                  </a:lnTo>
                  <a:lnTo>
                    <a:pt x="1447" y="248"/>
                  </a:lnTo>
                  <a:lnTo>
                    <a:pt x="1441" y="244"/>
                  </a:lnTo>
                  <a:lnTo>
                    <a:pt x="1435" y="239"/>
                  </a:lnTo>
                  <a:lnTo>
                    <a:pt x="1427" y="234"/>
                  </a:lnTo>
                  <a:lnTo>
                    <a:pt x="1419" y="231"/>
                  </a:lnTo>
                  <a:lnTo>
                    <a:pt x="1400" y="223"/>
                  </a:lnTo>
                  <a:lnTo>
                    <a:pt x="1378" y="218"/>
                  </a:lnTo>
                  <a:lnTo>
                    <a:pt x="1355" y="213"/>
                  </a:lnTo>
                  <a:lnTo>
                    <a:pt x="1330" y="209"/>
                  </a:lnTo>
                  <a:lnTo>
                    <a:pt x="1302" y="206"/>
                  </a:lnTo>
                  <a:lnTo>
                    <a:pt x="1276" y="203"/>
                  </a:lnTo>
                  <a:lnTo>
                    <a:pt x="1249" y="202"/>
                  </a:lnTo>
                  <a:lnTo>
                    <a:pt x="1223" y="200"/>
                  </a:lnTo>
                  <a:lnTo>
                    <a:pt x="1177" y="199"/>
                  </a:lnTo>
                  <a:lnTo>
                    <a:pt x="1139" y="199"/>
                  </a:lnTo>
                  <a:lnTo>
                    <a:pt x="1138" y="176"/>
                  </a:lnTo>
                  <a:lnTo>
                    <a:pt x="1134" y="154"/>
                  </a:lnTo>
                  <a:lnTo>
                    <a:pt x="1130" y="134"/>
                  </a:lnTo>
                  <a:lnTo>
                    <a:pt x="1124" y="116"/>
                  </a:lnTo>
                  <a:lnTo>
                    <a:pt x="1115" y="99"/>
                  </a:lnTo>
                  <a:lnTo>
                    <a:pt x="1106" y="82"/>
                  </a:lnTo>
                  <a:lnTo>
                    <a:pt x="1095" y="68"/>
                  </a:lnTo>
                  <a:lnTo>
                    <a:pt x="1083" y="55"/>
                  </a:lnTo>
                  <a:lnTo>
                    <a:pt x="1070" y="43"/>
                  </a:lnTo>
                  <a:lnTo>
                    <a:pt x="1056" y="32"/>
                  </a:lnTo>
                  <a:lnTo>
                    <a:pt x="1042" y="24"/>
                  </a:lnTo>
                  <a:lnTo>
                    <a:pt x="1026" y="17"/>
                  </a:lnTo>
                  <a:lnTo>
                    <a:pt x="1011" y="11"/>
                  </a:lnTo>
                  <a:lnTo>
                    <a:pt x="994" y="6"/>
                  </a:lnTo>
                  <a:lnTo>
                    <a:pt x="978" y="3"/>
                  </a:lnTo>
                  <a:lnTo>
                    <a:pt x="961" y="2"/>
                  </a:lnTo>
                  <a:lnTo>
                    <a:pt x="945" y="2"/>
                  </a:lnTo>
                  <a:lnTo>
                    <a:pt x="928" y="4"/>
                  </a:lnTo>
                  <a:lnTo>
                    <a:pt x="912" y="7"/>
                  </a:lnTo>
                  <a:lnTo>
                    <a:pt x="896" y="12"/>
                  </a:lnTo>
                  <a:lnTo>
                    <a:pt x="881" y="18"/>
                  </a:lnTo>
                  <a:lnTo>
                    <a:pt x="867" y="27"/>
                  </a:lnTo>
                  <a:lnTo>
                    <a:pt x="852" y="37"/>
                  </a:lnTo>
                  <a:lnTo>
                    <a:pt x="839" y="48"/>
                  </a:lnTo>
                  <a:lnTo>
                    <a:pt x="827" y="61"/>
                  </a:lnTo>
                  <a:lnTo>
                    <a:pt x="817" y="75"/>
                  </a:lnTo>
                  <a:lnTo>
                    <a:pt x="807" y="91"/>
                  </a:lnTo>
                  <a:lnTo>
                    <a:pt x="799" y="110"/>
                  </a:lnTo>
                  <a:lnTo>
                    <a:pt x="793" y="129"/>
                  </a:lnTo>
                  <a:lnTo>
                    <a:pt x="787" y="151"/>
                  </a:lnTo>
                  <a:lnTo>
                    <a:pt x="785" y="174"/>
                  </a:lnTo>
                  <a:lnTo>
                    <a:pt x="784" y="199"/>
                  </a:lnTo>
                  <a:lnTo>
                    <a:pt x="662" y="199"/>
                  </a:lnTo>
                  <a:lnTo>
                    <a:pt x="654" y="170"/>
                  </a:lnTo>
                  <a:lnTo>
                    <a:pt x="645" y="144"/>
                  </a:lnTo>
                  <a:lnTo>
                    <a:pt x="636" y="120"/>
                  </a:lnTo>
                  <a:lnTo>
                    <a:pt x="625" y="99"/>
                  </a:lnTo>
                  <a:lnTo>
                    <a:pt x="613" y="79"/>
                  </a:lnTo>
                  <a:lnTo>
                    <a:pt x="600" y="63"/>
                  </a:lnTo>
                  <a:lnTo>
                    <a:pt x="587" y="48"/>
                  </a:lnTo>
                  <a:lnTo>
                    <a:pt x="573" y="35"/>
                  </a:lnTo>
                  <a:lnTo>
                    <a:pt x="559" y="25"/>
                  </a:lnTo>
                  <a:lnTo>
                    <a:pt x="543" y="16"/>
                  </a:lnTo>
                  <a:lnTo>
                    <a:pt x="528" y="9"/>
                  </a:lnTo>
                  <a:lnTo>
                    <a:pt x="513" y="4"/>
                  </a:lnTo>
                  <a:lnTo>
                    <a:pt x="497" y="1"/>
                  </a:lnTo>
                  <a:lnTo>
                    <a:pt x="482" y="0"/>
                  </a:lnTo>
                  <a:lnTo>
                    <a:pt x="465" y="0"/>
                  </a:lnTo>
                  <a:lnTo>
                    <a:pt x="450" y="2"/>
                  </a:lnTo>
                  <a:lnTo>
                    <a:pt x="435" y="6"/>
                  </a:lnTo>
                  <a:lnTo>
                    <a:pt x="420" y="11"/>
                  </a:lnTo>
                  <a:lnTo>
                    <a:pt x="406" y="17"/>
                  </a:lnTo>
                  <a:lnTo>
                    <a:pt x="390" y="26"/>
                  </a:lnTo>
                  <a:lnTo>
                    <a:pt x="377" y="35"/>
                  </a:lnTo>
                  <a:lnTo>
                    <a:pt x="364" y="45"/>
                  </a:lnTo>
                  <a:lnTo>
                    <a:pt x="352" y="57"/>
                  </a:lnTo>
                  <a:lnTo>
                    <a:pt x="342" y="70"/>
                  </a:lnTo>
                  <a:lnTo>
                    <a:pt x="331" y="85"/>
                  </a:lnTo>
                  <a:lnTo>
                    <a:pt x="322" y="100"/>
                  </a:lnTo>
                  <a:lnTo>
                    <a:pt x="313" y="116"/>
                  </a:lnTo>
                  <a:lnTo>
                    <a:pt x="307" y="133"/>
                  </a:lnTo>
                  <a:lnTo>
                    <a:pt x="301" y="152"/>
                  </a:lnTo>
                  <a:lnTo>
                    <a:pt x="297" y="170"/>
                  </a:lnTo>
                  <a:lnTo>
                    <a:pt x="295" y="190"/>
                  </a:lnTo>
                  <a:lnTo>
                    <a:pt x="294" y="21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1" name="Freeform 88"/>
            <p:cNvSpPr>
              <a:spLocks noEditPoints="1"/>
            </p:cNvSpPr>
            <p:nvPr/>
          </p:nvSpPr>
          <p:spPr bwMode="auto">
            <a:xfrm>
              <a:off x="5119688" y="6323013"/>
              <a:ext cx="163513" cy="252413"/>
            </a:xfrm>
            <a:custGeom>
              <a:avLst/>
              <a:gdLst>
                <a:gd name="T0" fmla="*/ 115 w 414"/>
                <a:gd name="T1" fmla="*/ 407 h 634"/>
                <a:gd name="T2" fmla="*/ 135 w 414"/>
                <a:gd name="T3" fmla="*/ 362 h 634"/>
                <a:gd name="T4" fmla="*/ 164 w 414"/>
                <a:gd name="T5" fmla="*/ 337 h 634"/>
                <a:gd name="T6" fmla="*/ 199 w 414"/>
                <a:gd name="T7" fmla="*/ 330 h 634"/>
                <a:gd name="T8" fmla="*/ 236 w 414"/>
                <a:gd name="T9" fmla="*/ 337 h 634"/>
                <a:gd name="T10" fmla="*/ 268 w 414"/>
                <a:gd name="T11" fmla="*/ 359 h 634"/>
                <a:gd name="T12" fmla="*/ 293 w 414"/>
                <a:gd name="T13" fmla="*/ 394 h 634"/>
                <a:gd name="T14" fmla="*/ 306 w 414"/>
                <a:gd name="T15" fmla="*/ 440 h 634"/>
                <a:gd name="T16" fmla="*/ 302 w 414"/>
                <a:gd name="T17" fmla="*/ 488 h 634"/>
                <a:gd name="T18" fmla="*/ 282 w 414"/>
                <a:gd name="T19" fmla="*/ 524 h 634"/>
                <a:gd name="T20" fmla="*/ 253 w 414"/>
                <a:gd name="T21" fmla="*/ 549 h 634"/>
                <a:gd name="T22" fmla="*/ 217 w 414"/>
                <a:gd name="T23" fmla="*/ 560 h 634"/>
                <a:gd name="T24" fmla="*/ 181 w 414"/>
                <a:gd name="T25" fmla="*/ 559 h 634"/>
                <a:gd name="T26" fmla="*/ 148 w 414"/>
                <a:gd name="T27" fmla="*/ 543 h 634"/>
                <a:gd name="T28" fmla="*/ 123 w 414"/>
                <a:gd name="T29" fmla="*/ 512 h 634"/>
                <a:gd name="T30" fmla="*/ 111 w 414"/>
                <a:gd name="T31" fmla="*/ 467 h 634"/>
                <a:gd name="T32" fmla="*/ 112 w 414"/>
                <a:gd name="T33" fmla="*/ 154 h 634"/>
                <a:gd name="T34" fmla="*/ 127 w 414"/>
                <a:gd name="T35" fmla="*/ 124 h 634"/>
                <a:gd name="T36" fmla="*/ 153 w 414"/>
                <a:gd name="T37" fmla="*/ 100 h 634"/>
                <a:gd name="T38" fmla="*/ 185 w 414"/>
                <a:gd name="T39" fmla="*/ 86 h 634"/>
                <a:gd name="T40" fmla="*/ 219 w 414"/>
                <a:gd name="T41" fmla="*/ 83 h 634"/>
                <a:gd name="T42" fmla="*/ 252 w 414"/>
                <a:gd name="T43" fmla="*/ 94 h 634"/>
                <a:gd name="T44" fmla="*/ 277 w 414"/>
                <a:gd name="T45" fmla="*/ 121 h 634"/>
                <a:gd name="T46" fmla="*/ 292 w 414"/>
                <a:gd name="T47" fmla="*/ 166 h 634"/>
                <a:gd name="T48" fmla="*/ 292 w 414"/>
                <a:gd name="T49" fmla="*/ 210 h 634"/>
                <a:gd name="T50" fmla="*/ 277 w 414"/>
                <a:gd name="T51" fmla="*/ 234 h 634"/>
                <a:gd name="T52" fmla="*/ 252 w 414"/>
                <a:gd name="T53" fmla="*/ 250 h 634"/>
                <a:gd name="T54" fmla="*/ 219 w 414"/>
                <a:gd name="T55" fmla="*/ 257 h 634"/>
                <a:gd name="T56" fmla="*/ 185 w 414"/>
                <a:gd name="T57" fmla="*/ 255 h 634"/>
                <a:gd name="T58" fmla="*/ 153 w 414"/>
                <a:gd name="T59" fmla="*/ 244 h 634"/>
                <a:gd name="T60" fmla="*/ 127 w 414"/>
                <a:gd name="T61" fmla="*/ 222 h 634"/>
                <a:gd name="T62" fmla="*/ 112 w 414"/>
                <a:gd name="T63" fmla="*/ 191 h 634"/>
                <a:gd name="T64" fmla="*/ 13 w 414"/>
                <a:gd name="T65" fmla="*/ 171 h 634"/>
                <a:gd name="T66" fmla="*/ 25 w 414"/>
                <a:gd name="T67" fmla="*/ 215 h 634"/>
                <a:gd name="T68" fmla="*/ 56 w 414"/>
                <a:gd name="T69" fmla="*/ 256 h 634"/>
                <a:gd name="T70" fmla="*/ 81 w 414"/>
                <a:gd name="T71" fmla="*/ 299 h 634"/>
                <a:gd name="T72" fmla="*/ 29 w 414"/>
                <a:gd name="T73" fmla="*/ 340 h 634"/>
                <a:gd name="T74" fmla="*/ 4 w 414"/>
                <a:gd name="T75" fmla="*/ 398 h 634"/>
                <a:gd name="T76" fmla="*/ 3 w 414"/>
                <a:gd name="T77" fmla="*/ 466 h 634"/>
                <a:gd name="T78" fmla="*/ 26 w 414"/>
                <a:gd name="T79" fmla="*/ 533 h 634"/>
                <a:gd name="T80" fmla="*/ 73 w 414"/>
                <a:gd name="T81" fmla="*/ 589 h 634"/>
                <a:gd name="T82" fmla="*/ 140 w 414"/>
                <a:gd name="T83" fmla="*/ 626 h 634"/>
                <a:gd name="T84" fmla="*/ 227 w 414"/>
                <a:gd name="T85" fmla="*/ 632 h 634"/>
                <a:gd name="T86" fmla="*/ 319 w 414"/>
                <a:gd name="T87" fmla="*/ 605 h 634"/>
                <a:gd name="T88" fmla="*/ 366 w 414"/>
                <a:gd name="T89" fmla="*/ 570 h 634"/>
                <a:gd name="T90" fmla="*/ 396 w 414"/>
                <a:gd name="T91" fmla="*/ 526 h 634"/>
                <a:gd name="T92" fmla="*/ 411 w 414"/>
                <a:gd name="T93" fmla="*/ 478 h 634"/>
                <a:gd name="T94" fmla="*/ 414 w 414"/>
                <a:gd name="T95" fmla="*/ 426 h 634"/>
                <a:gd name="T96" fmla="*/ 403 w 414"/>
                <a:gd name="T97" fmla="*/ 379 h 634"/>
                <a:gd name="T98" fmla="*/ 381 w 414"/>
                <a:gd name="T99" fmla="*/ 337 h 634"/>
                <a:gd name="T100" fmla="*/ 348 w 414"/>
                <a:gd name="T101" fmla="*/ 307 h 634"/>
                <a:gd name="T102" fmla="*/ 330 w 414"/>
                <a:gd name="T103" fmla="*/ 283 h 634"/>
                <a:gd name="T104" fmla="*/ 367 w 414"/>
                <a:gd name="T105" fmla="*/ 237 h 634"/>
                <a:gd name="T106" fmla="*/ 388 w 414"/>
                <a:gd name="T107" fmla="*/ 188 h 634"/>
                <a:gd name="T108" fmla="*/ 392 w 414"/>
                <a:gd name="T109" fmla="*/ 140 h 634"/>
                <a:gd name="T110" fmla="*/ 382 w 414"/>
                <a:gd name="T111" fmla="*/ 93 h 634"/>
                <a:gd name="T112" fmla="*/ 356 w 414"/>
                <a:gd name="T113" fmla="*/ 54 h 634"/>
                <a:gd name="T114" fmla="*/ 315 w 414"/>
                <a:gd name="T115" fmla="*/ 24 h 634"/>
                <a:gd name="T116" fmla="*/ 260 w 414"/>
                <a:gd name="T117" fmla="*/ 4 h 634"/>
                <a:gd name="T118" fmla="*/ 189 w 414"/>
                <a:gd name="T119" fmla="*/ 1 h 634"/>
                <a:gd name="T120" fmla="*/ 115 w 414"/>
                <a:gd name="T121" fmla="*/ 15 h 634"/>
                <a:gd name="T122" fmla="*/ 58 w 414"/>
                <a:gd name="T123" fmla="*/ 50 h 634"/>
                <a:gd name="T124" fmla="*/ 21 w 414"/>
                <a:gd name="T125" fmla="*/ 10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634">
                  <a:moveTo>
                    <a:pt x="111" y="453"/>
                  </a:moveTo>
                  <a:lnTo>
                    <a:pt x="111" y="436"/>
                  </a:lnTo>
                  <a:lnTo>
                    <a:pt x="113" y="421"/>
                  </a:lnTo>
                  <a:lnTo>
                    <a:pt x="115" y="407"/>
                  </a:lnTo>
                  <a:lnTo>
                    <a:pt x="119" y="394"/>
                  </a:lnTo>
                  <a:lnTo>
                    <a:pt x="123" y="382"/>
                  </a:lnTo>
                  <a:lnTo>
                    <a:pt x="128" y="372"/>
                  </a:lnTo>
                  <a:lnTo>
                    <a:pt x="135" y="362"/>
                  </a:lnTo>
                  <a:lnTo>
                    <a:pt x="141" y="355"/>
                  </a:lnTo>
                  <a:lnTo>
                    <a:pt x="148" y="348"/>
                  </a:lnTo>
                  <a:lnTo>
                    <a:pt x="155" y="342"/>
                  </a:lnTo>
                  <a:lnTo>
                    <a:pt x="164" y="337"/>
                  </a:lnTo>
                  <a:lnTo>
                    <a:pt x="173" y="334"/>
                  </a:lnTo>
                  <a:lnTo>
                    <a:pt x="181" y="331"/>
                  </a:lnTo>
                  <a:lnTo>
                    <a:pt x="190" y="330"/>
                  </a:lnTo>
                  <a:lnTo>
                    <a:pt x="199" y="330"/>
                  </a:lnTo>
                  <a:lnTo>
                    <a:pt x="209" y="330"/>
                  </a:lnTo>
                  <a:lnTo>
                    <a:pt x="217" y="331"/>
                  </a:lnTo>
                  <a:lnTo>
                    <a:pt x="227" y="334"/>
                  </a:lnTo>
                  <a:lnTo>
                    <a:pt x="236" y="337"/>
                  </a:lnTo>
                  <a:lnTo>
                    <a:pt x="244" y="341"/>
                  </a:lnTo>
                  <a:lnTo>
                    <a:pt x="253" y="346"/>
                  </a:lnTo>
                  <a:lnTo>
                    <a:pt x="261" y="353"/>
                  </a:lnTo>
                  <a:lnTo>
                    <a:pt x="268" y="359"/>
                  </a:lnTo>
                  <a:lnTo>
                    <a:pt x="276" y="367"/>
                  </a:lnTo>
                  <a:lnTo>
                    <a:pt x="282" y="374"/>
                  </a:lnTo>
                  <a:lnTo>
                    <a:pt x="288" y="384"/>
                  </a:lnTo>
                  <a:lnTo>
                    <a:pt x="293" y="394"/>
                  </a:lnTo>
                  <a:lnTo>
                    <a:pt x="298" y="405"/>
                  </a:lnTo>
                  <a:lnTo>
                    <a:pt x="302" y="416"/>
                  </a:lnTo>
                  <a:lnTo>
                    <a:pt x="304" y="428"/>
                  </a:lnTo>
                  <a:lnTo>
                    <a:pt x="306" y="440"/>
                  </a:lnTo>
                  <a:lnTo>
                    <a:pt x="306" y="453"/>
                  </a:lnTo>
                  <a:lnTo>
                    <a:pt x="306" y="466"/>
                  </a:lnTo>
                  <a:lnTo>
                    <a:pt x="304" y="478"/>
                  </a:lnTo>
                  <a:lnTo>
                    <a:pt x="302" y="488"/>
                  </a:lnTo>
                  <a:lnTo>
                    <a:pt x="298" y="498"/>
                  </a:lnTo>
                  <a:lnTo>
                    <a:pt x="293" y="508"/>
                  </a:lnTo>
                  <a:lnTo>
                    <a:pt x="288" y="517"/>
                  </a:lnTo>
                  <a:lnTo>
                    <a:pt x="282" y="524"/>
                  </a:lnTo>
                  <a:lnTo>
                    <a:pt x="276" y="532"/>
                  </a:lnTo>
                  <a:lnTo>
                    <a:pt x="268" y="538"/>
                  </a:lnTo>
                  <a:lnTo>
                    <a:pt x="261" y="544"/>
                  </a:lnTo>
                  <a:lnTo>
                    <a:pt x="253" y="549"/>
                  </a:lnTo>
                  <a:lnTo>
                    <a:pt x="244" y="552"/>
                  </a:lnTo>
                  <a:lnTo>
                    <a:pt x="236" y="556"/>
                  </a:lnTo>
                  <a:lnTo>
                    <a:pt x="227" y="559"/>
                  </a:lnTo>
                  <a:lnTo>
                    <a:pt x="217" y="560"/>
                  </a:lnTo>
                  <a:lnTo>
                    <a:pt x="209" y="561"/>
                  </a:lnTo>
                  <a:lnTo>
                    <a:pt x="199" y="561"/>
                  </a:lnTo>
                  <a:lnTo>
                    <a:pt x="190" y="560"/>
                  </a:lnTo>
                  <a:lnTo>
                    <a:pt x="181" y="559"/>
                  </a:lnTo>
                  <a:lnTo>
                    <a:pt x="173" y="556"/>
                  </a:lnTo>
                  <a:lnTo>
                    <a:pt x="164" y="552"/>
                  </a:lnTo>
                  <a:lnTo>
                    <a:pt x="155" y="548"/>
                  </a:lnTo>
                  <a:lnTo>
                    <a:pt x="148" y="543"/>
                  </a:lnTo>
                  <a:lnTo>
                    <a:pt x="141" y="536"/>
                  </a:lnTo>
                  <a:lnTo>
                    <a:pt x="135" y="530"/>
                  </a:lnTo>
                  <a:lnTo>
                    <a:pt x="128" y="521"/>
                  </a:lnTo>
                  <a:lnTo>
                    <a:pt x="123" y="512"/>
                  </a:lnTo>
                  <a:lnTo>
                    <a:pt x="119" y="502"/>
                  </a:lnTo>
                  <a:lnTo>
                    <a:pt x="115" y="492"/>
                  </a:lnTo>
                  <a:lnTo>
                    <a:pt x="113" y="480"/>
                  </a:lnTo>
                  <a:lnTo>
                    <a:pt x="111" y="467"/>
                  </a:lnTo>
                  <a:lnTo>
                    <a:pt x="111" y="453"/>
                  </a:lnTo>
                  <a:close/>
                  <a:moveTo>
                    <a:pt x="111" y="171"/>
                  </a:moveTo>
                  <a:lnTo>
                    <a:pt x="111" y="163"/>
                  </a:lnTo>
                  <a:lnTo>
                    <a:pt x="112" y="154"/>
                  </a:lnTo>
                  <a:lnTo>
                    <a:pt x="115" y="145"/>
                  </a:lnTo>
                  <a:lnTo>
                    <a:pt x="119" y="138"/>
                  </a:lnTo>
                  <a:lnTo>
                    <a:pt x="123" y="130"/>
                  </a:lnTo>
                  <a:lnTo>
                    <a:pt x="127" y="124"/>
                  </a:lnTo>
                  <a:lnTo>
                    <a:pt x="133" y="116"/>
                  </a:lnTo>
                  <a:lnTo>
                    <a:pt x="139" y="111"/>
                  </a:lnTo>
                  <a:lnTo>
                    <a:pt x="146" y="105"/>
                  </a:lnTo>
                  <a:lnTo>
                    <a:pt x="153" y="100"/>
                  </a:lnTo>
                  <a:lnTo>
                    <a:pt x="161" y="95"/>
                  </a:lnTo>
                  <a:lnTo>
                    <a:pt x="168" y="91"/>
                  </a:lnTo>
                  <a:lnTo>
                    <a:pt x="177" y="88"/>
                  </a:lnTo>
                  <a:lnTo>
                    <a:pt x="185" y="86"/>
                  </a:lnTo>
                  <a:lnTo>
                    <a:pt x="193" y="83"/>
                  </a:lnTo>
                  <a:lnTo>
                    <a:pt x="202" y="82"/>
                  </a:lnTo>
                  <a:lnTo>
                    <a:pt x="211" y="82"/>
                  </a:lnTo>
                  <a:lnTo>
                    <a:pt x="219" y="83"/>
                  </a:lnTo>
                  <a:lnTo>
                    <a:pt x="228" y="85"/>
                  </a:lnTo>
                  <a:lnTo>
                    <a:pt x="236" y="87"/>
                  </a:lnTo>
                  <a:lnTo>
                    <a:pt x="244" y="90"/>
                  </a:lnTo>
                  <a:lnTo>
                    <a:pt x="252" y="94"/>
                  </a:lnTo>
                  <a:lnTo>
                    <a:pt x="258" y="100"/>
                  </a:lnTo>
                  <a:lnTo>
                    <a:pt x="265" y="106"/>
                  </a:lnTo>
                  <a:lnTo>
                    <a:pt x="271" y="113"/>
                  </a:lnTo>
                  <a:lnTo>
                    <a:pt x="277" y="121"/>
                  </a:lnTo>
                  <a:lnTo>
                    <a:pt x="282" y="131"/>
                  </a:lnTo>
                  <a:lnTo>
                    <a:pt x="287" y="141"/>
                  </a:lnTo>
                  <a:lnTo>
                    <a:pt x="290" y="153"/>
                  </a:lnTo>
                  <a:lnTo>
                    <a:pt x="292" y="166"/>
                  </a:lnTo>
                  <a:lnTo>
                    <a:pt x="293" y="180"/>
                  </a:lnTo>
                  <a:lnTo>
                    <a:pt x="294" y="195"/>
                  </a:lnTo>
                  <a:lnTo>
                    <a:pt x="293" y="204"/>
                  </a:lnTo>
                  <a:lnTo>
                    <a:pt x="292" y="210"/>
                  </a:lnTo>
                  <a:lnTo>
                    <a:pt x="290" y="217"/>
                  </a:lnTo>
                  <a:lnTo>
                    <a:pt x="287" y="224"/>
                  </a:lnTo>
                  <a:lnTo>
                    <a:pt x="282" y="229"/>
                  </a:lnTo>
                  <a:lnTo>
                    <a:pt x="277" y="234"/>
                  </a:lnTo>
                  <a:lnTo>
                    <a:pt x="271" y="239"/>
                  </a:lnTo>
                  <a:lnTo>
                    <a:pt x="265" y="243"/>
                  </a:lnTo>
                  <a:lnTo>
                    <a:pt x="258" y="247"/>
                  </a:lnTo>
                  <a:lnTo>
                    <a:pt x="252" y="250"/>
                  </a:lnTo>
                  <a:lnTo>
                    <a:pt x="244" y="253"/>
                  </a:lnTo>
                  <a:lnTo>
                    <a:pt x="236" y="255"/>
                  </a:lnTo>
                  <a:lnTo>
                    <a:pt x="228" y="256"/>
                  </a:lnTo>
                  <a:lnTo>
                    <a:pt x="219" y="257"/>
                  </a:lnTo>
                  <a:lnTo>
                    <a:pt x="211" y="257"/>
                  </a:lnTo>
                  <a:lnTo>
                    <a:pt x="202" y="257"/>
                  </a:lnTo>
                  <a:lnTo>
                    <a:pt x="193" y="257"/>
                  </a:lnTo>
                  <a:lnTo>
                    <a:pt x="185" y="255"/>
                  </a:lnTo>
                  <a:lnTo>
                    <a:pt x="177" y="254"/>
                  </a:lnTo>
                  <a:lnTo>
                    <a:pt x="168" y="251"/>
                  </a:lnTo>
                  <a:lnTo>
                    <a:pt x="161" y="247"/>
                  </a:lnTo>
                  <a:lnTo>
                    <a:pt x="153" y="244"/>
                  </a:lnTo>
                  <a:lnTo>
                    <a:pt x="146" y="240"/>
                  </a:lnTo>
                  <a:lnTo>
                    <a:pt x="139" y="234"/>
                  </a:lnTo>
                  <a:lnTo>
                    <a:pt x="133" y="229"/>
                  </a:lnTo>
                  <a:lnTo>
                    <a:pt x="127" y="222"/>
                  </a:lnTo>
                  <a:lnTo>
                    <a:pt x="123" y="216"/>
                  </a:lnTo>
                  <a:lnTo>
                    <a:pt x="119" y="208"/>
                  </a:lnTo>
                  <a:lnTo>
                    <a:pt x="115" y="200"/>
                  </a:lnTo>
                  <a:lnTo>
                    <a:pt x="112" y="191"/>
                  </a:lnTo>
                  <a:lnTo>
                    <a:pt x="111" y="181"/>
                  </a:lnTo>
                  <a:lnTo>
                    <a:pt x="111" y="171"/>
                  </a:lnTo>
                  <a:close/>
                  <a:moveTo>
                    <a:pt x="12" y="159"/>
                  </a:moveTo>
                  <a:lnTo>
                    <a:pt x="13" y="171"/>
                  </a:lnTo>
                  <a:lnTo>
                    <a:pt x="14" y="183"/>
                  </a:lnTo>
                  <a:lnTo>
                    <a:pt x="18" y="195"/>
                  </a:lnTo>
                  <a:lnTo>
                    <a:pt x="21" y="205"/>
                  </a:lnTo>
                  <a:lnTo>
                    <a:pt x="25" y="215"/>
                  </a:lnTo>
                  <a:lnTo>
                    <a:pt x="31" y="225"/>
                  </a:lnTo>
                  <a:lnTo>
                    <a:pt x="36" y="233"/>
                  </a:lnTo>
                  <a:lnTo>
                    <a:pt x="42" y="241"/>
                  </a:lnTo>
                  <a:lnTo>
                    <a:pt x="56" y="256"/>
                  </a:lnTo>
                  <a:lnTo>
                    <a:pt x="70" y="269"/>
                  </a:lnTo>
                  <a:lnTo>
                    <a:pt x="84" y="282"/>
                  </a:lnTo>
                  <a:lnTo>
                    <a:pt x="98" y="294"/>
                  </a:lnTo>
                  <a:lnTo>
                    <a:pt x="81" y="299"/>
                  </a:lnTo>
                  <a:lnTo>
                    <a:pt x="65" y="307"/>
                  </a:lnTo>
                  <a:lnTo>
                    <a:pt x="51" y="317"/>
                  </a:lnTo>
                  <a:lnTo>
                    <a:pt x="39" y="328"/>
                  </a:lnTo>
                  <a:lnTo>
                    <a:pt x="29" y="340"/>
                  </a:lnTo>
                  <a:lnTo>
                    <a:pt x="20" y="353"/>
                  </a:lnTo>
                  <a:lnTo>
                    <a:pt x="12" y="367"/>
                  </a:lnTo>
                  <a:lnTo>
                    <a:pt x="7" y="382"/>
                  </a:lnTo>
                  <a:lnTo>
                    <a:pt x="4" y="398"/>
                  </a:lnTo>
                  <a:lnTo>
                    <a:pt x="0" y="415"/>
                  </a:lnTo>
                  <a:lnTo>
                    <a:pt x="0" y="432"/>
                  </a:lnTo>
                  <a:lnTo>
                    <a:pt x="0" y="449"/>
                  </a:lnTo>
                  <a:lnTo>
                    <a:pt x="3" y="466"/>
                  </a:lnTo>
                  <a:lnTo>
                    <a:pt x="7" y="483"/>
                  </a:lnTo>
                  <a:lnTo>
                    <a:pt x="12" y="500"/>
                  </a:lnTo>
                  <a:lnTo>
                    <a:pt x="19" y="517"/>
                  </a:lnTo>
                  <a:lnTo>
                    <a:pt x="26" y="533"/>
                  </a:lnTo>
                  <a:lnTo>
                    <a:pt x="36" y="549"/>
                  </a:lnTo>
                  <a:lnTo>
                    <a:pt x="47" y="563"/>
                  </a:lnTo>
                  <a:lnTo>
                    <a:pt x="60" y="577"/>
                  </a:lnTo>
                  <a:lnTo>
                    <a:pt x="73" y="589"/>
                  </a:lnTo>
                  <a:lnTo>
                    <a:pt x="88" y="601"/>
                  </a:lnTo>
                  <a:lnTo>
                    <a:pt x="104" y="611"/>
                  </a:lnTo>
                  <a:lnTo>
                    <a:pt x="122" y="620"/>
                  </a:lnTo>
                  <a:lnTo>
                    <a:pt x="140" y="626"/>
                  </a:lnTo>
                  <a:lnTo>
                    <a:pt x="161" y="631"/>
                  </a:lnTo>
                  <a:lnTo>
                    <a:pt x="181" y="634"/>
                  </a:lnTo>
                  <a:lnTo>
                    <a:pt x="204" y="634"/>
                  </a:lnTo>
                  <a:lnTo>
                    <a:pt x="227" y="632"/>
                  </a:lnTo>
                  <a:lnTo>
                    <a:pt x="252" y="627"/>
                  </a:lnTo>
                  <a:lnTo>
                    <a:pt x="278" y="621"/>
                  </a:lnTo>
                  <a:lnTo>
                    <a:pt x="305" y="611"/>
                  </a:lnTo>
                  <a:lnTo>
                    <a:pt x="319" y="605"/>
                  </a:lnTo>
                  <a:lnTo>
                    <a:pt x="332" y="597"/>
                  </a:lnTo>
                  <a:lnTo>
                    <a:pt x="344" y="588"/>
                  </a:lnTo>
                  <a:lnTo>
                    <a:pt x="355" y="580"/>
                  </a:lnTo>
                  <a:lnTo>
                    <a:pt x="366" y="570"/>
                  </a:lnTo>
                  <a:lnTo>
                    <a:pt x="375" y="560"/>
                  </a:lnTo>
                  <a:lnTo>
                    <a:pt x="383" y="549"/>
                  </a:lnTo>
                  <a:lnTo>
                    <a:pt x="390" y="538"/>
                  </a:lnTo>
                  <a:lnTo>
                    <a:pt x="396" y="526"/>
                  </a:lnTo>
                  <a:lnTo>
                    <a:pt x="402" y="514"/>
                  </a:lnTo>
                  <a:lnTo>
                    <a:pt x="406" y="502"/>
                  </a:lnTo>
                  <a:lnTo>
                    <a:pt x="409" y="489"/>
                  </a:lnTo>
                  <a:lnTo>
                    <a:pt x="411" y="478"/>
                  </a:lnTo>
                  <a:lnTo>
                    <a:pt x="414" y="464"/>
                  </a:lnTo>
                  <a:lnTo>
                    <a:pt x="414" y="451"/>
                  </a:lnTo>
                  <a:lnTo>
                    <a:pt x="414" y="440"/>
                  </a:lnTo>
                  <a:lnTo>
                    <a:pt x="414" y="426"/>
                  </a:lnTo>
                  <a:lnTo>
                    <a:pt x="411" y="415"/>
                  </a:lnTo>
                  <a:lnTo>
                    <a:pt x="409" y="402"/>
                  </a:lnTo>
                  <a:lnTo>
                    <a:pt x="406" y="391"/>
                  </a:lnTo>
                  <a:lnTo>
                    <a:pt x="403" y="379"/>
                  </a:lnTo>
                  <a:lnTo>
                    <a:pt x="398" y="368"/>
                  </a:lnTo>
                  <a:lnTo>
                    <a:pt x="393" y="357"/>
                  </a:lnTo>
                  <a:lnTo>
                    <a:pt x="386" y="347"/>
                  </a:lnTo>
                  <a:lnTo>
                    <a:pt x="381" y="337"/>
                  </a:lnTo>
                  <a:lnTo>
                    <a:pt x="373" y="329"/>
                  </a:lnTo>
                  <a:lnTo>
                    <a:pt x="366" y="321"/>
                  </a:lnTo>
                  <a:lnTo>
                    <a:pt x="357" y="314"/>
                  </a:lnTo>
                  <a:lnTo>
                    <a:pt x="348" y="307"/>
                  </a:lnTo>
                  <a:lnTo>
                    <a:pt x="339" y="302"/>
                  </a:lnTo>
                  <a:lnTo>
                    <a:pt x="329" y="297"/>
                  </a:lnTo>
                  <a:lnTo>
                    <a:pt x="318" y="294"/>
                  </a:lnTo>
                  <a:lnTo>
                    <a:pt x="330" y="283"/>
                  </a:lnTo>
                  <a:lnTo>
                    <a:pt x="341" y="272"/>
                  </a:lnTo>
                  <a:lnTo>
                    <a:pt x="351" y="260"/>
                  </a:lnTo>
                  <a:lnTo>
                    <a:pt x="359" y="248"/>
                  </a:lnTo>
                  <a:lnTo>
                    <a:pt x="367" y="237"/>
                  </a:lnTo>
                  <a:lnTo>
                    <a:pt x="373" y="225"/>
                  </a:lnTo>
                  <a:lnTo>
                    <a:pt x="379" y="213"/>
                  </a:lnTo>
                  <a:lnTo>
                    <a:pt x="383" y="201"/>
                  </a:lnTo>
                  <a:lnTo>
                    <a:pt x="388" y="188"/>
                  </a:lnTo>
                  <a:lnTo>
                    <a:pt x="390" y="176"/>
                  </a:lnTo>
                  <a:lnTo>
                    <a:pt x="392" y="164"/>
                  </a:lnTo>
                  <a:lnTo>
                    <a:pt x="392" y="152"/>
                  </a:lnTo>
                  <a:lnTo>
                    <a:pt x="392" y="140"/>
                  </a:lnTo>
                  <a:lnTo>
                    <a:pt x="391" y="128"/>
                  </a:lnTo>
                  <a:lnTo>
                    <a:pt x="389" y="116"/>
                  </a:lnTo>
                  <a:lnTo>
                    <a:pt x="385" y="105"/>
                  </a:lnTo>
                  <a:lnTo>
                    <a:pt x="382" y="93"/>
                  </a:lnTo>
                  <a:lnTo>
                    <a:pt x="377" y="83"/>
                  </a:lnTo>
                  <a:lnTo>
                    <a:pt x="370" y="73"/>
                  </a:lnTo>
                  <a:lnTo>
                    <a:pt x="364" y="63"/>
                  </a:lnTo>
                  <a:lnTo>
                    <a:pt x="356" y="54"/>
                  </a:lnTo>
                  <a:lnTo>
                    <a:pt x="347" y="45"/>
                  </a:lnTo>
                  <a:lnTo>
                    <a:pt x="338" y="38"/>
                  </a:lnTo>
                  <a:lnTo>
                    <a:pt x="327" y="30"/>
                  </a:lnTo>
                  <a:lnTo>
                    <a:pt x="315" y="24"/>
                  </a:lnTo>
                  <a:lnTo>
                    <a:pt x="303" y="17"/>
                  </a:lnTo>
                  <a:lnTo>
                    <a:pt x="289" y="12"/>
                  </a:lnTo>
                  <a:lnTo>
                    <a:pt x="275" y="7"/>
                  </a:lnTo>
                  <a:lnTo>
                    <a:pt x="260" y="4"/>
                  </a:lnTo>
                  <a:lnTo>
                    <a:pt x="243" y="2"/>
                  </a:lnTo>
                  <a:lnTo>
                    <a:pt x="226" y="0"/>
                  </a:lnTo>
                  <a:lnTo>
                    <a:pt x="209" y="0"/>
                  </a:lnTo>
                  <a:lnTo>
                    <a:pt x="189" y="1"/>
                  </a:lnTo>
                  <a:lnTo>
                    <a:pt x="170" y="2"/>
                  </a:lnTo>
                  <a:lnTo>
                    <a:pt x="150" y="5"/>
                  </a:lnTo>
                  <a:lnTo>
                    <a:pt x="133" y="10"/>
                  </a:lnTo>
                  <a:lnTo>
                    <a:pt x="115" y="15"/>
                  </a:lnTo>
                  <a:lnTo>
                    <a:pt x="99" y="22"/>
                  </a:lnTo>
                  <a:lnTo>
                    <a:pt x="84" y="29"/>
                  </a:lnTo>
                  <a:lnTo>
                    <a:pt x="71" y="39"/>
                  </a:lnTo>
                  <a:lnTo>
                    <a:pt x="58" y="50"/>
                  </a:lnTo>
                  <a:lnTo>
                    <a:pt x="46" y="61"/>
                  </a:lnTo>
                  <a:lnTo>
                    <a:pt x="36" y="75"/>
                  </a:lnTo>
                  <a:lnTo>
                    <a:pt x="29" y="89"/>
                  </a:lnTo>
                  <a:lnTo>
                    <a:pt x="21" y="104"/>
                  </a:lnTo>
                  <a:lnTo>
                    <a:pt x="17" y="121"/>
                  </a:lnTo>
                  <a:lnTo>
                    <a:pt x="13" y="140"/>
                  </a:lnTo>
                  <a:lnTo>
                    <a:pt x="12" y="15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7" name="Freeform 104"/>
            <p:cNvSpPr/>
            <p:nvPr/>
          </p:nvSpPr>
          <p:spPr bwMode="auto">
            <a:xfrm>
              <a:off x="4957763" y="6323013"/>
              <a:ext cx="112713" cy="247650"/>
            </a:xfrm>
            <a:custGeom>
              <a:avLst/>
              <a:gdLst>
                <a:gd name="T0" fmla="*/ 19 w 287"/>
                <a:gd name="T1" fmla="*/ 243 h 624"/>
                <a:gd name="T2" fmla="*/ 44 w 287"/>
                <a:gd name="T3" fmla="*/ 235 h 624"/>
                <a:gd name="T4" fmla="*/ 70 w 287"/>
                <a:gd name="T5" fmla="*/ 224 h 624"/>
                <a:gd name="T6" fmla="*/ 95 w 287"/>
                <a:gd name="T7" fmla="*/ 207 h 624"/>
                <a:gd name="T8" fmla="*/ 132 w 287"/>
                <a:gd name="T9" fmla="*/ 181 h 624"/>
                <a:gd name="T10" fmla="*/ 178 w 287"/>
                <a:gd name="T11" fmla="*/ 148 h 624"/>
                <a:gd name="T12" fmla="*/ 201 w 287"/>
                <a:gd name="T13" fmla="*/ 169 h 624"/>
                <a:gd name="T14" fmla="*/ 197 w 287"/>
                <a:gd name="T15" fmla="*/ 228 h 624"/>
                <a:gd name="T16" fmla="*/ 192 w 287"/>
                <a:gd name="T17" fmla="*/ 280 h 624"/>
                <a:gd name="T18" fmla="*/ 189 w 287"/>
                <a:gd name="T19" fmla="*/ 335 h 624"/>
                <a:gd name="T20" fmla="*/ 189 w 287"/>
                <a:gd name="T21" fmla="*/ 397 h 624"/>
                <a:gd name="T22" fmla="*/ 189 w 287"/>
                <a:gd name="T23" fmla="*/ 459 h 624"/>
                <a:gd name="T24" fmla="*/ 189 w 287"/>
                <a:gd name="T25" fmla="*/ 520 h 624"/>
                <a:gd name="T26" fmla="*/ 189 w 287"/>
                <a:gd name="T27" fmla="*/ 582 h 624"/>
                <a:gd name="T28" fmla="*/ 211 w 287"/>
                <a:gd name="T29" fmla="*/ 618 h 624"/>
                <a:gd name="T30" fmla="*/ 246 w 287"/>
                <a:gd name="T31" fmla="*/ 624 h 624"/>
                <a:gd name="T32" fmla="*/ 275 w 287"/>
                <a:gd name="T33" fmla="*/ 544 h 624"/>
                <a:gd name="T34" fmla="*/ 278 w 287"/>
                <a:gd name="T35" fmla="*/ 389 h 624"/>
                <a:gd name="T36" fmla="*/ 284 w 287"/>
                <a:gd name="T37" fmla="*/ 238 h 624"/>
                <a:gd name="T38" fmla="*/ 287 w 287"/>
                <a:gd name="T39" fmla="*/ 81 h 624"/>
                <a:gd name="T40" fmla="*/ 177 w 287"/>
                <a:gd name="T41" fmla="*/ 0 h 624"/>
                <a:gd name="T42" fmla="*/ 171 w 287"/>
                <a:gd name="T43" fmla="*/ 19 h 624"/>
                <a:gd name="T44" fmla="*/ 161 w 287"/>
                <a:gd name="T45" fmla="*/ 37 h 624"/>
                <a:gd name="T46" fmla="*/ 138 w 287"/>
                <a:gd name="T47" fmla="*/ 69 h 624"/>
                <a:gd name="T48" fmla="*/ 109 w 287"/>
                <a:gd name="T49" fmla="*/ 98 h 624"/>
                <a:gd name="T50" fmla="*/ 76 w 287"/>
                <a:gd name="T51" fmla="*/ 120 h 624"/>
                <a:gd name="T52" fmla="*/ 28 w 287"/>
                <a:gd name="T53" fmla="*/ 148 h 624"/>
                <a:gd name="T54" fmla="*/ 14 w 287"/>
                <a:gd name="T55" fmla="*/ 155 h 624"/>
                <a:gd name="T56" fmla="*/ 6 w 287"/>
                <a:gd name="T57" fmla="*/ 163 h 624"/>
                <a:gd name="T58" fmla="*/ 2 w 287"/>
                <a:gd name="T59" fmla="*/ 174 h 624"/>
                <a:gd name="T60" fmla="*/ 0 w 287"/>
                <a:gd name="T61" fmla="*/ 189 h 624"/>
                <a:gd name="T62" fmla="*/ 6 w 287"/>
                <a:gd name="T63" fmla="*/ 24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7" h="624">
                  <a:moveTo>
                    <a:pt x="6" y="245"/>
                  </a:moveTo>
                  <a:lnTo>
                    <a:pt x="19" y="243"/>
                  </a:lnTo>
                  <a:lnTo>
                    <a:pt x="31" y="240"/>
                  </a:lnTo>
                  <a:lnTo>
                    <a:pt x="44" y="235"/>
                  </a:lnTo>
                  <a:lnTo>
                    <a:pt x="57" y="230"/>
                  </a:lnTo>
                  <a:lnTo>
                    <a:pt x="70" y="224"/>
                  </a:lnTo>
                  <a:lnTo>
                    <a:pt x="82" y="216"/>
                  </a:lnTo>
                  <a:lnTo>
                    <a:pt x="95" y="207"/>
                  </a:lnTo>
                  <a:lnTo>
                    <a:pt x="107" y="200"/>
                  </a:lnTo>
                  <a:lnTo>
                    <a:pt x="132" y="181"/>
                  </a:lnTo>
                  <a:lnTo>
                    <a:pt x="156" y="164"/>
                  </a:lnTo>
                  <a:lnTo>
                    <a:pt x="178" y="148"/>
                  </a:lnTo>
                  <a:lnTo>
                    <a:pt x="201" y="135"/>
                  </a:lnTo>
                  <a:lnTo>
                    <a:pt x="201" y="169"/>
                  </a:lnTo>
                  <a:lnTo>
                    <a:pt x="199" y="200"/>
                  </a:lnTo>
                  <a:lnTo>
                    <a:pt x="197" y="228"/>
                  </a:lnTo>
                  <a:lnTo>
                    <a:pt x="195" y="254"/>
                  </a:lnTo>
                  <a:lnTo>
                    <a:pt x="192" y="280"/>
                  </a:lnTo>
                  <a:lnTo>
                    <a:pt x="190" y="307"/>
                  </a:lnTo>
                  <a:lnTo>
                    <a:pt x="189" y="335"/>
                  </a:lnTo>
                  <a:lnTo>
                    <a:pt x="189" y="367"/>
                  </a:lnTo>
                  <a:lnTo>
                    <a:pt x="189" y="397"/>
                  </a:lnTo>
                  <a:lnTo>
                    <a:pt x="189" y="429"/>
                  </a:lnTo>
                  <a:lnTo>
                    <a:pt x="189" y="459"/>
                  </a:lnTo>
                  <a:lnTo>
                    <a:pt x="189" y="489"/>
                  </a:lnTo>
                  <a:lnTo>
                    <a:pt x="189" y="520"/>
                  </a:lnTo>
                  <a:lnTo>
                    <a:pt x="189" y="551"/>
                  </a:lnTo>
                  <a:lnTo>
                    <a:pt x="189" y="582"/>
                  </a:lnTo>
                  <a:lnTo>
                    <a:pt x="189" y="612"/>
                  </a:lnTo>
                  <a:lnTo>
                    <a:pt x="211" y="618"/>
                  </a:lnTo>
                  <a:lnTo>
                    <a:pt x="227" y="622"/>
                  </a:lnTo>
                  <a:lnTo>
                    <a:pt x="246" y="624"/>
                  </a:lnTo>
                  <a:lnTo>
                    <a:pt x="275" y="624"/>
                  </a:lnTo>
                  <a:lnTo>
                    <a:pt x="275" y="544"/>
                  </a:lnTo>
                  <a:lnTo>
                    <a:pt x="277" y="464"/>
                  </a:lnTo>
                  <a:lnTo>
                    <a:pt x="278" y="389"/>
                  </a:lnTo>
                  <a:lnTo>
                    <a:pt x="281" y="313"/>
                  </a:lnTo>
                  <a:lnTo>
                    <a:pt x="284" y="238"/>
                  </a:lnTo>
                  <a:lnTo>
                    <a:pt x="285" y="161"/>
                  </a:lnTo>
                  <a:lnTo>
                    <a:pt x="287" y="81"/>
                  </a:lnTo>
                  <a:lnTo>
                    <a:pt x="287" y="0"/>
                  </a:lnTo>
                  <a:lnTo>
                    <a:pt x="177" y="0"/>
                  </a:lnTo>
                  <a:lnTo>
                    <a:pt x="174" y="10"/>
                  </a:lnTo>
                  <a:lnTo>
                    <a:pt x="171" y="19"/>
                  </a:lnTo>
                  <a:lnTo>
                    <a:pt x="166" y="28"/>
                  </a:lnTo>
                  <a:lnTo>
                    <a:pt x="161" y="37"/>
                  </a:lnTo>
                  <a:lnTo>
                    <a:pt x="150" y="54"/>
                  </a:lnTo>
                  <a:lnTo>
                    <a:pt x="138" y="69"/>
                  </a:lnTo>
                  <a:lnTo>
                    <a:pt x="124" y="85"/>
                  </a:lnTo>
                  <a:lnTo>
                    <a:pt x="109" y="98"/>
                  </a:lnTo>
                  <a:lnTo>
                    <a:pt x="93" y="110"/>
                  </a:lnTo>
                  <a:lnTo>
                    <a:pt x="76" y="120"/>
                  </a:lnTo>
                  <a:lnTo>
                    <a:pt x="48" y="137"/>
                  </a:lnTo>
                  <a:lnTo>
                    <a:pt x="28" y="148"/>
                  </a:lnTo>
                  <a:lnTo>
                    <a:pt x="20" y="152"/>
                  </a:lnTo>
                  <a:lnTo>
                    <a:pt x="14" y="155"/>
                  </a:lnTo>
                  <a:lnTo>
                    <a:pt x="9" y="159"/>
                  </a:lnTo>
                  <a:lnTo>
                    <a:pt x="6" y="163"/>
                  </a:lnTo>
                  <a:lnTo>
                    <a:pt x="3" y="167"/>
                  </a:lnTo>
                  <a:lnTo>
                    <a:pt x="2" y="174"/>
                  </a:lnTo>
                  <a:lnTo>
                    <a:pt x="0" y="180"/>
                  </a:lnTo>
                  <a:lnTo>
                    <a:pt x="0" y="189"/>
                  </a:lnTo>
                  <a:lnTo>
                    <a:pt x="3" y="212"/>
                  </a:lnTo>
                  <a:lnTo>
                    <a:pt x="6" y="24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3" name="Group 162"/>
          <p:cNvGrpSpPr/>
          <p:nvPr/>
        </p:nvGrpSpPr>
        <p:grpSpPr>
          <a:xfrm>
            <a:off x="7509085" y="1965390"/>
            <a:ext cx="405666" cy="476959"/>
            <a:chOff x="7821613" y="2060575"/>
            <a:chExt cx="641350" cy="754063"/>
          </a:xfrm>
        </p:grpSpPr>
        <p:sp>
          <p:nvSpPr>
            <p:cNvPr id="39" name="Freeform 36"/>
            <p:cNvSpPr>
              <a:spLocks noEditPoints="1"/>
            </p:cNvSpPr>
            <p:nvPr/>
          </p:nvSpPr>
          <p:spPr bwMode="auto">
            <a:xfrm>
              <a:off x="7821613" y="2060575"/>
              <a:ext cx="641350" cy="754063"/>
            </a:xfrm>
            <a:custGeom>
              <a:avLst/>
              <a:gdLst>
                <a:gd name="T0" fmla="*/ 453 w 1614"/>
                <a:gd name="T1" fmla="*/ 497 h 1899"/>
                <a:gd name="T2" fmla="*/ 313 w 1614"/>
                <a:gd name="T3" fmla="*/ 517 h 1899"/>
                <a:gd name="T4" fmla="*/ 211 w 1614"/>
                <a:gd name="T5" fmla="*/ 505 h 1899"/>
                <a:gd name="T6" fmla="*/ 197 w 1614"/>
                <a:gd name="T7" fmla="*/ 467 h 1899"/>
                <a:gd name="T8" fmla="*/ 509 w 1614"/>
                <a:gd name="T9" fmla="*/ 185 h 1899"/>
                <a:gd name="T10" fmla="*/ 500 w 1614"/>
                <a:gd name="T11" fmla="*/ 311 h 1899"/>
                <a:gd name="T12" fmla="*/ 911 w 1614"/>
                <a:gd name="T13" fmla="*/ 1789 h 1899"/>
                <a:gd name="T14" fmla="*/ 818 w 1614"/>
                <a:gd name="T15" fmla="*/ 1799 h 1899"/>
                <a:gd name="T16" fmla="*/ 710 w 1614"/>
                <a:gd name="T17" fmla="*/ 1802 h 1899"/>
                <a:gd name="T18" fmla="*/ 603 w 1614"/>
                <a:gd name="T19" fmla="*/ 1801 h 1899"/>
                <a:gd name="T20" fmla="*/ 503 w 1614"/>
                <a:gd name="T21" fmla="*/ 1808 h 1899"/>
                <a:gd name="T22" fmla="*/ 380 w 1614"/>
                <a:gd name="T23" fmla="*/ 1814 h 1899"/>
                <a:gd name="T24" fmla="*/ 181 w 1614"/>
                <a:gd name="T25" fmla="*/ 1804 h 1899"/>
                <a:gd name="T26" fmla="*/ 95 w 1614"/>
                <a:gd name="T27" fmla="*/ 1566 h 1899"/>
                <a:gd name="T28" fmla="*/ 104 w 1614"/>
                <a:gd name="T29" fmla="*/ 1177 h 1899"/>
                <a:gd name="T30" fmla="*/ 113 w 1614"/>
                <a:gd name="T31" fmla="*/ 1089 h 1899"/>
                <a:gd name="T32" fmla="*/ 141 w 1614"/>
                <a:gd name="T33" fmla="*/ 571 h 1899"/>
                <a:gd name="T34" fmla="*/ 241 w 1614"/>
                <a:gd name="T35" fmla="*/ 598 h 1899"/>
                <a:gd name="T36" fmla="*/ 398 w 1614"/>
                <a:gd name="T37" fmla="*/ 597 h 1899"/>
                <a:gd name="T38" fmla="*/ 544 w 1614"/>
                <a:gd name="T39" fmla="*/ 556 h 1899"/>
                <a:gd name="T40" fmla="*/ 593 w 1614"/>
                <a:gd name="T41" fmla="*/ 504 h 1899"/>
                <a:gd name="T42" fmla="*/ 580 w 1614"/>
                <a:gd name="T43" fmla="*/ 391 h 1899"/>
                <a:gd name="T44" fmla="*/ 1325 w 1614"/>
                <a:gd name="T45" fmla="*/ 88 h 1899"/>
                <a:gd name="T46" fmla="*/ 1462 w 1614"/>
                <a:gd name="T47" fmla="*/ 98 h 1899"/>
                <a:gd name="T48" fmla="*/ 1519 w 1614"/>
                <a:gd name="T49" fmla="*/ 174 h 1899"/>
                <a:gd name="T50" fmla="*/ 1512 w 1614"/>
                <a:gd name="T51" fmla="*/ 295 h 1899"/>
                <a:gd name="T52" fmla="*/ 1473 w 1614"/>
                <a:gd name="T53" fmla="*/ 1678 h 1899"/>
                <a:gd name="T54" fmla="*/ 43 w 1614"/>
                <a:gd name="T55" fmla="*/ 467 h 1899"/>
                <a:gd name="T56" fmla="*/ 25 w 1614"/>
                <a:gd name="T57" fmla="*/ 1079 h 1899"/>
                <a:gd name="T58" fmla="*/ 18 w 1614"/>
                <a:gd name="T59" fmla="*/ 1208 h 1899"/>
                <a:gd name="T60" fmla="*/ 22 w 1614"/>
                <a:gd name="T61" fmla="*/ 1429 h 1899"/>
                <a:gd name="T62" fmla="*/ 10 w 1614"/>
                <a:gd name="T63" fmla="*/ 1549 h 1899"/>
                <a:gd name="T64" fmla="*/ 0 w 1614"/>
                <a:gd name="T65" fmla="*/ 1794 h 1899"/>
                <a:gd name="T66" fmla="*/ 13 w 1614"/>
                <a:gd name="T67" fmla="*/ 1859 h 1899"/>
                <a:gd name="T68" fmla="*/ 52 w 1614"/>
                <a:gd name="T69" fmla="*/ 1882 h 1899"/>
                <a:gd name="T70" fmla="*/ 189 w 1614"/>
                <a:gd name="T71" fmla="*/ 1889 h 1899"/>
                <a:gd name="T72" fmla="*/ 295 w 1614"/>
                <a:gd name="T73" fmla="*/ 1898 h 1899"/>
                <a:gd name="T74" fmla="*/ 555 w 1614"/>
                <a:gd name="T75" fmla="*/ 1896 h 1899"/>
                <a:gd name="T76" fmla="*/ 892 w 1614"/>
                <a:gd name="T77" fmla="*/ 1881 h 1899"/>
                <a:gd name="T78" fmla="*/ 1230 w 1614"/>
                <a:gd name="T79" fmla="*/ 1867 h 1899"/>
                <a:gd name="T80" fmla="*/ 1481 w 1614"/>
                <a:gd name="T81" fmla="*/ 1868 h 1899"/>
                <a:gd name="T82" fmla="*/ 1518 w 1614"/>
                <a:gd name="T83" fmla="*/ 1864 h 1899"/>
                <a:gd name="T84" fmla="*/ 1543 w 1614"/>
                <a:gd name="T85" fmla="*/ 1805 h 1899"/>
                <a:gd name="T86" fmla="*/ 1569 w 1614"/>
                <a:gd name="T87" fmla="*/ 1628 h 1899"/>
                <a:gd name="T88" fmla="*/ 1593 w 1614"/>
                <a:gd name="T89" fmla="*/ 1204 h 1899"/>
                <a:gd name="T90" fmla="*/ 1594 w 1614"/>
                <a:gd name="T91" fmla="*/ 712 h 1899"/>
                <a:gd name="T92" fmla="*/ 1596 w 1614"/>
                <a:gd name="T93" fmla="*/ 258 h 1899"/>
                <a:gd name="T94" fmla="*/ 1611 w 1614"/>
                <a:gd name="T95" fmla="*/ 114 h 1899"/>
                <a:gd name="T96" fmla="*/ 1609 w 1614"/>
                <a:gd name="T97" fmla="*/ 38 h 1899"/>
                <a:gd name="T98" fmla="*/ 1518 w 1614"/>
                <a:gd name="T99" fmla="*/ 16 h 1899"/>
                <a:gd name="T100" fmla="*/ 1268 w 1614"/>
                <a:gd name="T101" fmla="*/ 1 h 1899"/>
                <a:gd name="T102" fmla="*/ 861 w 1614"/>
                <a:gd name="T103" fmla="*/ 2 h 1899"/>
                <a:gd name="T104" fmla="*/ 765 w 1614"/>
                <a:gd name="T105" fmla="*/ 12 h 1899"/>
                <a:gd name="T106" fmla="*/ 602 w 1614"/>
                <a:gd name="T107" fmla="*/ 18 h 1899"/>
                <a:gd name="T108" fmla="*/ 536 w 1614"/>
                <a:gd name="T109" fmla="*/ 31 h 1899"/>
                <a:gd name="T110" fmla="*/ 494 w 1614"/>
                <a:gd name="T111" fmla="*/ 60 h 1899"/>
                <a:gd name="T112" fmla="*/ 416 w 1614"/>
                <a:gd name="T113" fmla="*/ 153 h 1899"/>
                <a:gd name="T114" fmla="*/ 333 w 1614"/>
                <a:gd name="T115" fmla="*/ 238 h 1899"/>
                <a:gd name="T116" fmla="*/ 210 w 1614"/>
                <a:gd name="T117" fmla="*/ 340 h 1899"/>
                <a:gd name="T118" fmla="*/ 93 w 1614"/>
                <a:gd name="T119" fmla="*/ 437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4" h="1899">
                  <a:moveTo>
                    <a:pt x="496" y="394"/>
                  </a:moveTo>
                  <a:lnTo>
                    <a:pt x="496" y="492"/>
                  </a:lnTo>
                  <a:lnTo>
                    <a:pt x="484" y="493"/>
                  </a:lnTo>
                  <a:lnTo>
                    <a:pt x="470" y="494"/>
                  </a:lnTo>
                  <a:lnTo>
                    <a:pt x="453" y="497"/>
                  </a:lnTo>
                  <a:lnTo>
                    <a:pt x="436" y="500"/>
                  </a:lnTo>
                  <a:lnTo>
                    <a:pt x="399" y="507"/>
                  </a:lnTo>
                  <a:lnTo>
                    <a:pt x="358" y="513"/>
                  </a:lnTo>
                  <a:lnTo>
                    <a:pt x="336" y="515"/>
                  </a:lnTo>
                  <a:lnTo>
                    <a:pt x="313" y="517"/>
                  </a:lnTo>
                  <a:lnTo>
                    <a:pt x="291" y="517"/>
                  </a:lnTo>
                  <a:lnTo>
                    <a:pt x="268" y="515"/>
                  </a:lnTo>
                  <a:lnTo>
                    <a:pt x="245" y="512"/>
                  </a:lnTo>
                  <a:lnTo>
                    <a:pt x="222" y="508"/>
                  </a:lnTo>
                  <a:lnTo>
                    <a:pt x="211" y="505"/>
                  </a:lnTo>
                  <a:lnTo>
                    <a:pt x="199" y="500"/>
                  </a:lnTo>
                  <a:lnTo>
                    <a:pt x="189" y="496"/>
                  </a:lnTo>
                  <a:lnTo>
                    <a:pt x="178" y="492"/>
                  </a:lnTo>
                  <a:lnTo>
                    <a:pt x="188" y="477"/>
                  </a:lnTo>
                  <a:lnTo>
                    <a:pt x="197" y="467"/>
                  </a:lnTo>
                  <a:lnTo>
                    <a:pt x="206" y="458"/>
                  </a:lnTo>
                  <a:lnTo>
                    <a:pt x="216" y="450"/>
                  </a:lnTo>
                  <a:lnTo>
                    <a:pt x="236" y="435"/>
                  </a:lnTo>
                  <a:lnTo>
                    <a:pt x="260" y="414"/>
                  </a:lnTo>
                  <a:lnTo>
                    <a:pt x="509" y="185"/>
                  </a:lnTo>
                  <a:lnTo>
                    <a:pt x="507" y="215"/>
                  </a:lnTo>
                  <a:lnTo>
                    <a:pt x="506" y="242"/>
                  </a:lnTo>
                  <a:lnTo>
                    <a:pt x="504" y="266"/>
                  </a:lnTo>
                  <a:lnTo>
                    <a:pt x="502" y="289"/>
                  </a:lnTo>
                  <a:lnTo>
                    <a:pt x="500" y="311"/>
                  </a:lnTo>
                  <a:lnTo>
                    <a:pt x="498" y="335"/>
                  </a:lnTo>
                  <a:lnTo>
                    <a:pt x="497" y="362"/>
                  </a:lnTo>
                  <a:lnTo>
                    <a:pt x="496" y="394"/>
                  </a:lnTo>
                  <a:close/>
                  <a:moveTo>
                    <a:pt x="1463" y="1777"/>
                  </a:moveTo>
                  <a:lnTo>
                    <a:pt x="911" y="1789"/>
                  </a:lnTo>
                  <a:lnTo>
                    <a:pt x="888" y="1790"/>
                  </a:lnTo>
                  <a:lnTo>
                    <a:pt x="868" y="1792"/>
                  </a:lnTo>
                  <a:lnTo>
                    <a:pt x="850" y="1793"/>
                  </a:lnTo>
                  <a:lnTo>
                    <a:pt x="834" y="1796"/>
                  </a:lnTo>
                  <a:lnTo>
                    <a:pt x="818" y="1799"/>
                  </a:lnTo>
                  <a:lnTo>
                    <a:pt x="799" y="1801"/>
                  </a:lnTo>
                  <a:lnTo>
                    <a:pt x="779" y="1802"/>
                  </a:lnTo>
                  <a:lnTo>
                    <a:pt x="754" y="1802"/>
                  </a:lnTo>
                  <a:lnTo>
                    <a:pt x="732" y="1802"/>
                  </a:lnTo>
                  <a:lnTo>
                    <a:pt x="710" y="1802"/>
                  </a:lnTo>
                  <a:lnTo>
                    <a:pt x="689" y="1802"/>
                  </a:lnTo>
                  <a:lnTo>
                    <a:pt x="667" y="1802"/>
                  </a:lnTo>
                  <a:lnTo>
                    <a:pt x="645" y="1802"/>
                  </a:lnTo>
                  <a:lnTo>
                    <a:pt x="624" y="1801"/>
                  </a:lnTo>
                  <a:lnTo>
                    <a:pt x="603" y="1801"/>
                  </a:lnTo>
                  <a:lnTo>
                    <a:pt x="581" y="1802"/>
                  </a:lnTo>
                  <a:lnTo>
                    <a:pt x="557" y="1802"/>
                  </a:lnTo>
                  <a:lnTo>
                    <a:pt x="538" y="1804"/>
                  </a:lnTo>
                  <a:lnTo>
                    <a:pt x="519" y="1806"/>
                  </a:lnTo>
                  <a:lnTo>
                    <a:pt x="503" y="1808"/>
                  </a:lnTo>
                  <a:lnTo>
                    <a:pt x="487" y="1810"/>
                  </a:lnTo>
                  <a:lnTo>
                    <a:pt x="468" y="1813"/>
                  </a:lnTo>
                  <a:lnTo>
                    <a:pt x="448" y="1814"/>
                  </a:lnTo>
                  <a:lnTo>
                    <a:pt x="423" y="1815"/>
                  </a:lnTo>
                  <a:lnTo>
                    <a:pt x="380" y="1814"/>
                  </a:lnTo>
                  <a:lnTo>
                    <a:pt x="339" y="1813"/>
                  </a:lnTo>
                  <a:lnTo>
                    <a:pt x="299" y="1810"/>
                  </a:lnTo>
                  <a:lnTo>
                    <a:pt x="261" y="1808"/>
                  </a:lnTo>
                  <a:lnTo>
                    <a:pt x="221" y="1806"/>
                  </a:lnTo>
                  <a:lnTo>
                    <a:pt x="181" y="1804"/>
                  </a:lnTo>
                  <a:lnTo>
                    <a:pt x="138" y="1803"/>
                  </a:lnTo>
                  <a:lnTo>
                    <a:pt x="92" y="1802"/>
                  </a:lnTo>
                  <a:lnTo>
                    <a:pt x="92" y="1721"/>
                  </a:lnTo>
                  <a:lnTo>
                    <a:pt x="93" y="1643"/>
                  </a:lnTo>
                  <a:lnTo>
                    <a:pt x="95" y="1566"/>
                  </a:lnTo>
                  <a:lnTo>
                    <a:pt x="96" y="1490"/>
                  </a:lnTo>
                  <a:lnTo>
                    <a:pt x="99" y="1414"/>
                  </a:lnTo>
                  <a:lnTo>
                    <a:pt x="101" y="1337"/>
                  </a:lnTo>
                  <a:lnTo>
                    <a:pt x="103" y="1259"/>
                  </a:lnTo>
                  <a:lnTo>
                    <a:pt x="104" y="1177"/>
                  </a:lnTo>
                  <a:lnTo>
                    <a:pt x="104" y="1154"/>
                  </a:lnTo>
                  <a:lnTo>
                    <a:pt x="106" y="1135"/>
                  </a:lnTo>
                  <a:lnTo>
                    <a:pt x="108" y="1119"/>
                  </a:lnTo>
                  <a:lnTo>
                    <a:pt x="111" y="1104"/>
                  </a:lnTo>
                  <a:lnTo>
                    <a:pt x="113" y="1089"/>
                  </a:lnTo>
                  <a:lnTo>
                    <a:pt x="115" y="1072"/>
                  </a:lnTo>
                  <a:lnTo>
                    <a:pt x="116" y="1054"/>
                  </a:lnTo>
                  <a:lnTo>
                    <a:pt x="117" y="1031"/>
                  </a:lnTo>
                  <a:lnTo>
                    <a:pt x="129" y="565"/>
                  </a:lnTo>
                  <a:lnTo>
                    <a:pt x="141" y="571"/>
                  </a:lnTo>
                  <a:lnTo>
                    <a:pt x="155" y="576"/>
                  </a:lnTo>
                  <a:lnTo>
                    <a:pt x="168" y="581"/>
                  </a:lnTo>
                  <a:lnTo>
                    <a:pt x="182" y="585"/>
                  </a:lnTo>
                  <a:lnTo>
                    <a:pt x="210" y="593"/>
                  </a:lnTo>
                  <a:lnTo>
                    <a:pt x="241" y="598"/>
                  </a:lnTo>
                  <a:lnTo>
                    <a:pt x="271" y="601"/>
                  </a:lnTo>
                  <a:lnTo>
                    <a:pt x="303" y="602"/>
                  </a:lnTo>
                  <a:lnTo>
                    <a:pt x="334" y="602"/>
                  </a:lnTo>
                  <a:lnTo>
                    <a:pt x="366" y="600"/>
                  </a:lnTo>
                  <a:lnTo>
                    <a:pt x="398" y="597"/>
                  </a:lnTo>
                  <a:lnTo>
                    <a:pt x="429" y="591"/>
                  </a:lnTo>
                  <a:lnTo>
                    <a:pt x="460" y="585"/>
                  </a:lnTo>
                  <a:lnTo>
                    <a:pt x="489" y="576"/>
                  </a:lnTo>
                  <a:lnTo>
                    <a:pt x="517" y="566"/>
                  </a:lnTo>
                  <a:lnTo>
                    <a:pt x="544" y="556"/>
                  </a:lnTo>
                  <a:lnTo>
                    <a:pt x="557" y="549"/>
                  </a:lnTo>
                  <a:lnTo>
                    <a:pt x="570" y="543"/>
                  </a:lnTo>
                  <a:lnTo>
                    <a:pt x="582" y="535"/>
                  </a:lnTo>
                  <a:lnTo>
                    <a:pt x="594" y="528"/>
                  </a:lnTo>
                  <a:lnTo>
                    <a:pt x="593" y="504"/>
                  </a:lnTo>
                  <a:lnTo>
                    <a:pt x="591" y="481"/>
                  </a:lnTo>
                  <a:lnTo>
                    <a:pt x="588" y="459"/>
                  </a:lnTo>
                  <a:lnTo>
                    <a:pt x="584" y="437"/>
                  </a:lnTo>
                  <a:lnTo>
                    <a:pt x="582" y="416"/>
                  </a:lnTo>
                  <a:lnTo>
                    <a:pt x="580" y="391"/>
                  </a:lnTo>
                  <a:lnTo>
                    <a:pt x="581" y="365"/>
                  </a:lnTo>
                  <a:lnTo>
                    <a:pt x="583" y="334"/>
                  </a:lnTo>
                  <a:lnTo>
                    <a:pt x="594" y="100"/>
                  </a:lnTo>
                  <a:lnTo>
                    <a:pt x="1292" y="88"/>
                  </a:lnTo>
                  <a:lnTo>
                    <a:pt x="1325" y="88"/>
                  </a:lnTo>
                  <a:lnTo>
                    <a:pt x="1354" y="89"/>
                  </a:lnTo>
                  <a:lnTo>
                    <a:pt x="1383" y="91"/>
                  </a:lnTo>
                  <a:lnTo>
                    <a:pt x="1409" y="93"/>
                  </a:lnTo>
                  <a:lnTo>
                    <a:pt x="1435" y="95"/>
                  </a:lnTo>
                  <a:lnTo>
                    <a:pt x="1462" y="98"/>
                  </a:lnTo>
                  <a:lnTo>
                    <a:pt x="1491" y="99"/>
                  </a:lnTo>
                  <a:lnTo>
                    <a:pt x="1524" y="100"/>
                  </a:lnTo>
                  <a:lnTo>
                    <a:pt x="1524" y="127"/>
                  </a:lnTo>
                  <a:lnTo>
                    <a:pt x="1521" y="152"/>
                  </a:lnTo>
                  <a:lnTo>
                    <a:pt x="1519" y="174"/>
                  </a:lnTo>
                  <a:lnTo>
                    <a:pt x="1517" y="195"/>
                  </a:lnTo>
                  <a:lnTo>
                    <a:pt x="1515" y="217"/>
                  </a:lnTo>
                  <a:lnTo>
                    <a:pt x="1513" y="240"/>
                  </a:lnTo>
                  <a:lnTo>
                    <a:pt x="1512" y="266"/>
                  </a:lnTo>
                  <a:lnTo>
                    <a:pt x="1512" y="295"/>
                  </a:lnTo>
                  <a:lnTo>
                    <a:pt x="1486" y="1580"/>
                  </a:lnTo>
                  <a:lnTo>
                    <a:pt x="1484" y="1603"/>
                  </a:lnTo>
                  <a:lnTo>
                    <a:pt x="1480" y="1627"/>
                  </a:lnTo>
                  <a:lnTo>
                    <a:pt x="1477" y="1652"/>
                  </a:lnTo>
                  <a:lnTo>
                    <a:pt x="1473" y="1678"/>
                  </a:lnTo>
                  <a:lnTo>
                    <a:pt x="1469" y="1703"/>
                  </a:lnTo>
                  <a:lnTo>
                    <a:pt x="1466" y="1728"/>
                  </a:lnTo>
                  <a:lnTo>
                    <a:pt x="1463" y="1753"/>
                  </a:lnTo>
                  <a:lnTo>
                    <a:pt x="1463" y="1777"/>
                  </a:lnTo>
                  <a:close/>
                  <a:moveTo>
                    <a:pt x="43" y="467"/>
                  </a:moveTo>
                  <a:lnTo>
                    <a:pt x="31" y="994"/>
                  </a:lnTo>
                  <a:lnTo>
                    <a:pt x="30" y="1020"/>
                  </a:lnTo>
                  <a:lnTo>
                    <a:pt x="29" y="1042"/>
                  </a:lnTo>
                  <a:lnTo>
                    <a:pt x="27" y="1061"/>
                  </a:lnTo>
                  <a:lnTo>
                    <a:pt x="25" y="1079"/>
                  </a:lnTo>
                  <a:lnTo>
                    <a:pt x="23" y="1097"/>
                  </a:lnTo>
                  <a:lnTo>
                    <a:pt x="21" y="1117"/>
                  </a:lnTo>
                  <a:lnTo>
                    <a:pt x="18" y="1139"/>
                  </a:lnTo>
                  <a:lnTo>
                    <a:pt x="18" y="1165"/>
                  </a:lnTo>
                  <a:lnTo>
                    <a:pt x="18" y="1208"/>
                  </a:lnTo>
                  <a:lnTo>
                    <a:pt x="19" y="1253"/>
                  </a:lnTo>
                  <a:lnTo>
                    <a:pt x="21" y="1297"/>
                  </a:lnTo>
                  <a:lnTo>
                    <a:pt x="22" y="1342"/>
                  </a:lnTo>
                  <a:lnTo>
                    <a:pt x="23" y="1386"/>
                  </a:lnTo>
                  <a:lnTo>
                    <a:pt x="22" y="1429"/>
                  </a:lnTo>
                  <a:lnTo>
                    <a:pt x="21" y="1451"/>
                  </a:lnTo>
                  <a:lnTo>
                    <a:pt x="18" y="1473"/>
                  </a:lnTo>
                  <a:lnTo>
                    <a:pt x="16" y="1493"/>
                  </a:lnTo>
                  <a:lnTo>
                    <a:pt x="13" y="1515"/>
                  </a:lnTo>
                  <a:lnTo>
                    <a:pt x="10" y="1549"/>
                  </a:lnTo>
                  <a:lnTo>
                    <a:pt x="5" y="1593"/>
                  </a:lnTo>
                  <a:lnTo>
                    <a:pt x="3" y="1644"/>
                  </a:lnTo>
                  <a:lnTo>
                    <a:pt x="1" y="1698"/>
                  </a:lnTo>
                  <a:lnTo>
                    <a:pt x="0" y="1749"/>
                  </a:lnTo>
                  <a:lnTo>
                    <a:pt x="0" y="1794"/>
                  </a:lnTo>
                  <a:lnTo>
                    <a:pt x="1" y="1814"/>
                  </a:lnTo>
                  <a:lnTo>
                    <a:pt x="2" y="1830"/>
                  </a:lnTo>
                  <a:lnTo>
                    <a:pt x="4" y="1842"/>
                  </a:lnTo>
                  <a:lnTo>
                    <a:pt x="6" y="1851"/>
                  </a:lnTo>
                  <a:lnTo>
                    <a:pt x="13" y="1859"/>
                  </a:lnTo>
                  <a:lnTo>
                    <a:pt x="19" y="1866"/>
                  </a:lnTo>
                  <a:lnTo>
                    <a:pt x="27" y="1871"/>
                  </a:lnTo>
                  <a:lnTo>
                    <a:pt x="35" y="1876"/>
                  </a:lnTo>
                  <a:lnTo>
                    <a:pt x="43" y="1880"/>
                  </a:lnTo>
                  <a:lnTo>
                    <a:pt x="52" y="1882"/>
                  </a:lnTo>
                  <a:lnTo>
                    <a:pt x="61" y="1884"/>
                  </a:lnTo>
                  <a:lnTo>
                    <a:pt x="70" y="1886"/>
                  </a:lnTo>
                  <a:lnTo>
                    <a:pt x="114" y="1888"/>
                  </a:lnTo>
                  <a:lnTo>
                    <a:pt x="166" y="1888"/>
                  </a:lnTo>
                  <a:lnTo>
                    <a:pt x="189" y="1889"/>
                  </a:lnTo>
                  <a:lnTo>
                    <a:pt x="210" y="1890"/>
                  </a:lnTo>
                  <a:lnTo>
                    <a:pt x="231" y="1892"/>
                  </a:lnTo>
                  <a:lnTo>
                    <a:pt x="252" y="1894"/>
                  </a:lnTo>
                  <a:lnTo>
                    <a:pt x="272" y="1896"/>
                  </a:lnTo>
                  <a:lnTo>
                    <a:pt x="295" y="1898"/>
                  </a:lnTo>
                  <a:lnTo>
                    <a:pt x="321" y="1899"/>
                  </a:lnTo>
                  <a:lnTo>
                    <a:pt x="349" y="1899"/>
                  </a:lnTo>
                  <a:lnTo>
                    <a:pt x="419" y="1899"/>
                  </a:lnTo>
                  <a:lnTo>
                    <a:pt x="487" y="1898"/>
                  </a:lnTo>
                  <a:lnTo>
                    <a:pt x="555" y="1896"/>
                  </a:lnTo>
                  <a:lnTo>
                    <a:pt x="624" y="1894"/>
                  </a:lnTo>
                  <a:lnTo>
                    <a:pt x="691" y="1891"/>
                  </a:lnTo>
                  <a:lnTo>
                    <a:pt x="758" y="1889"/>
                  </a:lnTo>
                  <a:lnTo>
                    <a:pt x="825" y="1885"/>
                  </a:lnTo>
                  <a:lnTo>
                    <a:pt x="892" y="1881"/>
                  </a:lnTo>
                  <a:lnTo>
                    <a:pt x="959" y="1878"/>
                  </a:lnTo>
                  <a:lnTo>
                    <a:pt x="1027" y="1874"/>
                  </a:lnTo>
                  <a:lnTo>
                    <a:pt x="1094" y="1871"/>
                  </a:lnTo>
                  <a:lnTo>
                    <a:pt x="1161" y="1869"/>
                  </a:lnTo>
                  <a:lnTo>
                    <a:pt x="1230" y="1867"/>
                  </a:lnTo>
                  <a:lnTo>
                    <a:pt x="1299" y="1865"/>
                  </a:lnTo>
                  <a:lnTo>
                    <a:pt x="1369" y="1864"/>
                  </a:lnTo>
                  <a:lnTo>
                    <a:pt x="1438" y="1863"/>
                  </a:lnTo>
                  <a:lnTo>
                    <a:pt x="1462" y="1865"/>
                  </a:lnTo>
                  <a:lnTo>
                    <a:pt x="1481" y="1868"/>
                  </a:lnTo>
                  <a:lnTo>
                    <a:pt x="1490" y="1869"/>
                  </a:lnTo>
                  <a:lnTo>
                    <a:pt x="1499" y="1869"/>
                  </a:lnTo>
                  <a:lnTo>
                    <a:pt x="1505" y="1869"/>
                  </a:lnTo>
                  <a:lnTo>
                    <a:pt x="1513" y="1867"/>
                  </a:lnTo>
                  <a:lnTo>
                    <a:pt x="1518" y="1864"/>
                  </a:lnTo>
                  <a:lnTo>
                    <a:pt x="1524" y="1857"/>
                  </a:lnTo>
                  <a:lnTo>
                    <a:pt x="1529" y="1848"/>
                  </a:lnTo>
                  <a:lnTo>
                    <a:pt x="1534" y="1838"/>
                  </a:lnTo>
                  <a:lnTo>
                    <a:pt x="1539" y="1823"/>
                  </a:lnTo>
                  <a:lnTo>
                    <a:pt x="1543" y="1805"/>
                  </a:lnTo>
                  <a:lnTo>
                    <a:pt x="1548" y="1783"/>
                  </a:lnTo>
                  <a:lnTo>
                    <a:pt x="1552" y="1757"/>
                  </a:lnTo>
                  <a:lnTo>
                    <a:pt x="1558" y="1715"/>
                  </a:lnTo>
                  <a:lnTo>
                    <a:pt x="1564" y="1672"/>
                  </a:lnTo>
                  <a:lnTo>
                    <a:pt x="1569" y="1628"/>
                  </a:lnTo>
                  <a:lnTo>
                    <a:pt x="1574" y="1584"/>
                  </a:lnTo>
                  <a:lnTo>
                    <a:pt x="1580" y="1491"/>
                  </a:lnTo>
                  <a:lnTo>
                    <a:pt x="1585" y="1398"/>
                  </a:lnTo>
                  <a:lnTo>
                    <a:pt x="1590" y="1301"/>
                  </a:lnTo>
                  <a:lnTo>
                    <a:pt x="1593" y="1204"/>
                  </a:lnTo>
                  <a:lnTo>
                    <a:pt x="1594" y="1106"/>
                  </a:lnTo>
                  <a:lnTo>
                    <a:pt x="1595" y="1007"/>
                  </a:lnTo>
                  <a:lnTo>
                    <a:pt x="1595" y="908"/>
                  </a:lnTo>
                  <a:lnTo>
                    <a:pt x="1595" y="810"/>
                  </a:lnTo>
                  <a:lnTo>
                    <a:pt x="1594" y="712"/>
                  </a:lnTo>
                  <a:lnTo>
                    <a:pt x="1594" y="616"/>
                  </a:lnTo>
                  <a:lnTo>
                    <a:pt x="1593" y="523"/>
                  </a:lnTo>
                  <a:lnTo>
                    <a:pt x="1594" y="431"/>
                  </a:lnTo>
                  <a:lnTo>
                    <a:pt x="1595" y="343"/>
                  </a:lnTo>
                  <a:lnTo>
                    <a:pt x="1596" y="258"/>
                  </a:lnTo>
                  <a:lnTo>
                    <a:pt x="1598" y="229"/>
                  </a:lnTo>
                  <a:lnTo>
                    <a:pt x="1602" y="201"/>
                  </a:lnTo>
                  <a:lnTo>
                    <a:pt x="1605" y="171"/>
                  </a:lnTo>
                  <a:lnTo>
                    <a:pt x="1608" y="142"/>
                  </a:lnTo>
                  <a:lnTo>
                    <a:pt x="1611" y="114"/>
                  </a:lnTo>
                  <a:lnTo>
                    <a:pt x="1613" y="88"/>
                  </a:lnTo>
                  <a:lnTo>
                    <a:pt x="1614" y="75"/>
                  </a:lnTo>
                  <a:lnTo>
                    <a:pt x="1613" y="62"/>
                  </a:lnTo>
                  <a:lnTo>
                    <a:pt x="1611" y="50"/>
                  </a:lnTo>
                  <a:lnTo>
                    <a:pt x="1609" y="38"/>
                  </a:lnTo>
                  <a:lnTo>
                    <a:pt x="1598" y="33"/>
                  </a:lnTo>
                  <a:lnTo>
                    <a:pt x="1585" y="30"/>
                  </a:lnTo>
                  <a:lnTo>
                    <a:pt x="1571" y="26"/>
                  </a:lnTo>
                  <a:lnTo>
                    <a:pt x="1555" y="23"/>
                  </a:lnTo>
                  <a:lnTo>
                    <a:pt x="1518" y="16"/>
                  </a:lnTo>
                  <a:lnTo>
                    <a:pt x="1475" y="12"/>
                  </a:lnTo>
                  <a:lnTo>
                    <a:pt x="1427" y="7"/>
                  </a:lnTo>
                  <a:lnTo>
                    <a:pt x="1376" y="4"/>
                  </a:lnTo>
                  <a:lnTo>
                    <a:pt x="1323" y="2"/>
                  </a:lnTo>
                  <a:lnTo>
                    <a:pt x="1268" y="1"/>
                  </a:lnTo>
                  <a:lnTo>
                    <a:pt x="1157" y="0"/>
                  </a:lnTo>
                  <a:lnTo>
                    <a:pt x="1051" y="0"/>
                  </a:lnTo>
                  <a:lnTo>
                    <a:pt x="959" y="1"/>
                  </a:lnTo>
                  <a:lnTo>
                    <a:pt x="887" y="1"/>
                  </a:lnTo>
                  <a:lnTo>
                    <a:pt x="861" y="2"/>
                  </a:lnTo>
                  <a:lnTo>
                    <a:pt x="839" y="3"/>
                  </a:lnTo>
                  <a:lnTo>
                    <a:pt x="820" y="5"/>
                  </a:lnTo>
                  <a:lnTo>
                    <a:pt x="801" y="7"/>
                  </a:lnTo>
                  <a:lnTo>
                    <a:pt x="784" y="10"/>
                  </a:lnTo>
                  <a:lnTo>
                    <a:pt x="765" y="12"/>
                  </a:lnTo>
                  <a:lnTo>
                    <a:pt x="743" y="14"/>
                  </a:lnTo>
                  <a:lnTo>
                    <a:pt x="717" y="14"/>
                  </a:lnTo>
                  <a:lnTo>
                    <a:pt x="664" y="15"/>
                  </a:lnTo>
                  <a:lnTo>
                    <a:pt x="620" y="16"/>
                  </a:lnTo>
                  <a:lnTo>
                    <a:pt x="602" y="18"/>
                  </a:lnTo>
                  <a:lnTo>
                    <a:pt x="586" y="20"/>
                  </a:lnTo>
                  <a:lnTo>
                    <a:pt x="570" y="23"/>
                  </a:lnTo>
                  <a:lnTo>
                    <a:pt x="557" y="25"/>
                  </a:lnTo>
                  <a:lnTo>
                    <a:pt x="545" y="28"/>
                  </a:lnTo>
                  <a:lnTo>
                    <a:pt x="536" y="31"/>
                  </a:lnTo>
                  <a:lnTo>
                    <a:pt x="526" y="36"/>
                  </a:lnTo>
                  <a:lnTo>
                    <a:pt x="517" y="41"/>
                  </a:lnTo>
                  <a:lnTo>
                    <a:pt x="509" y="47"/>
                  </a:lnTo>
                  <a:lnTo>
                    <a:pt x="502" y="52"/>
                  </a:lnTo>
                  <a:lnTo>
                    <a:pt x="494" y="60"/>
                  </a:lnTo>
                  <a:lnTo>
                    <a:pt x="488" y="66"/>
                  </a:lnTo>
                  <a:lnTo>
                    <a:pt x="474" y="83"/>
                  </a:lnTo>
                  <a:lnTo>
                    <a:pt x="458" y="103"/>
                  </a:lnTo>
                  <a:lnTo>
                    <a:pt x="439" y="127"/>
                  </a:lnTo>
                  <a:lnTo>
                    <a:pt x="416" y="153"/>
                  </a:lnTo>
                  <a:lnTo>
                    <a:pt x="403" y="168"/>
                  </a:lnTo>
                  <a:lnTo>
                    <a:pt x="388" y="184"/>
                  </a:lnTo>
                  <a:lnTo>
                    <a:pt x="372" y="201"/>
                  </a:lnTo>
                  <a:lnTo>
                    <a:pt x="353" y="219"/>
                  </a:lnTo>
                  <a:lnTo>
                    <a:pt x="333" y="238"/>
                  </a:lnTo>
                  <a:lnTo>
                    <a:pt x="310" y="257"/>
                  </a:lnTo>
                  <a:lnTo>
                    <a:pt x="284" y="279"/>
                  </a:lnTo>
                  <a:lnTo>
                    <a:pt x="256" y="301"/>
                  </a:lnTo>
                  <a:lnTo>
                    <a:pt x="233" y="319"/>
                  </a:lnTo>
                  <a:lnTo>
                    <a:pt x="210" y="340"/>
                  </a:lnTo>
                  <a:lnTo>
                    <a:pt x="188" y="361"/>
                  </a:lnTo>
                  <a:lnTo>
                    <a:pt x="163" y="383"/>
                  </a:lnTo>
                  <a:lnTo>
                    <a:pt x="137" y="405"/>
                  </a:lnTo>
                  <a:lnTo>
                    <a:pt x="108" y="426"/>
                  </a:lnTo>
                  <a:lnTo>
                    <a:pt x="93" y="437"/>
                  </a:lnTo>
                  <a:lnTo>
                    <a:pt x="77" y="447"/>
                  </a:lnTo>
                  <a:lnTo>
                    <a:pt x="61" y="457"/>
                  </a:lnTo>
                  <a:lnTo>
                    <a:pt x="43" y="46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0" name="Freeform 97"/>
            <p:cNvSpPr/>
            <p:nvPr/>
          </p:nvSpPr>
          <p:spPr bwMode="auto">
            <a:xfrm>
              <a:off x="7935913" y="2560638"/>
              <a:ext cx="415925" cy="39688"/>
            </a:xfrm>
            <a:custGeom>
              <a:avLst/>
              <a:gdLst>
                <a:gd name="T0" fmla="*/ 0 w 1046"/>
                <a:gd name="T1" fmla="*/ 50 h 99"/>
                <a:gd name="T2" fmla="*/ 1 w 1046"/>
                <a:gd name="T3" fmla="*/ 57 h 99"/>
                <a:gd name="T4" fmla="*/ 2 w 1046"/>
                <a:gd name="T5" fmla="*/ 63 h 99"/>
                <a:gd name="T6" fmla="*/ 5 w 1046"/>
                <a:gd name="T7" fmla="*/ 69 h 99"/>
                <a:gd name="T8" fmla="*/ 7 w 1046"/>
                <a:gd name="T9" fmla="*/ 73 h 99"/>
                <a:gd name="T10" fmla="*/ 10 w 1046"/>
                <a:gd name="T11" fmla="*/ 78 h 99"/>
                <a:gd name="T12" fmla="*/ 14 w 1046"/>
                <a:gd name="T13" fmla="*/ 82 h 99"/>
                <a:gd name="T14" fmla="*/ 19 w 1046"/>
                <a:gd name="T15" fmla="*/ 86 h 99"/>
                <a:gd name="T16" fmla="*/ 23 w 1046"/>
                <a:gd name="T17" fmla="*/ 88 h 99"/>
                <a:gd name="T18" fmla="*/ 35 w 1046"/>
                <a:gd name="T19" fmla="*/ 94 h 99"/>
                <a:gd name="T20" fmla="*/ 47 w 1046"/>
                <a:gd name="T21" fmla="*/ 97 h 99"/>
                <a:gd name="T22" fmla="*/ 60 w 1046"/>
                <a:gd name="T23" fmla="*/ 98 h 99"/>
                <a:gd name="T24" fmla="*/ 74 w 1046"/>
                <a:gd name="T25" fmla="*/ 99 h 99"/>
                <a:gd name="T26" fmla="*/ 833 w 1046"/>
                <a:gd name="T27" fmla="*/ 99 h 99"/>
                <a:gd name="T28" fmla="*/ 864 w 1046"/>
                <a:gd name="T29" fmla="*/ 98 h 99"/>
                <a:gd name="T30" fmla="*/ 891 w 1046"/>
                <a:gd name="T31" fmla="*/ 97 h 99"/>
                <a:gd name="T32" fmla="*/ 916 w 1046"/>
                <a:gd name="T33" fmla="*/ 95 h 99"/>
                <a:gd name="T34" fmla="*/ 938 w 1046"/>
                <a:gd name="T35" fmla="*/ 93 h 99"/>
                <a:gd name="T36" fmla="*/ 961 w 1046"/>
                <a:gd name="T37" fmla="*/ 90 h 99"/>
                <a:gd name="T38" fmla="*/ 985 w 1046"/>
                <a:gd name="T39" fmla="*/ 88 h 99"/>
                <a:gd name="T40" fmla="*/ 1011 w 1046"/>
                <a:gd name="T41" fmla="*/ 87 h 99"/>
                <a:gd name="T42" fmla="*/ 1041 w 1046"/>
                <a:gd name="T43" fmla="*/ 87 h 99"/>
                <a:gd name="T44" fmla="*/ 1045 w 1046"/>
                <a:gd name="T45" fmla="*/ 70 h 99"/>
                <a:gd name="T46" fmla="*/ 1046 w 1046"/>
                <a:gd name="T47" fmla="*/ 57 h 99"/>
                <a:gd name="T48" fmla="*/ 1046 w 1046"/>
                <a:gd name="T49" fmla="*/ 45 h 99"/>
                <a:gd name="T50" fmla="*/ 1044 w 1046"/>
                <a:gd name="T51" fmla="*/ 35 h 99"/>
                <a:gd name="T52" fmla="*/ 1043 w 1046"/>
                <a:gd name="T53" fmla="*/ 31 h 99"/>
                <a:gd name="T54" fmla="*/ 1040 w 1046"/>
                <a:gd name="T55" fmla="*/ 27 h 99"/>
                <a:gd name="T56" fmla="*/ 1037 w 1046"/>
                <a:gd name="T57" fmla="*/ 24 h 99"/>
                <a:gd name="T58" fmla="*/ 1034 w 1046"/>
                <a:gd name="T59" fmla="*/ 22 h 99"/>
                <a:gd name="T60" fmla="*/ 1026 w 1046"/>
                <a:gd name="T61" fmla="*/ 18 h 99"/>
                <a:gd name="T62" fmla="*/ 1016 w 1046"/>
                <a:gd name="T63" fmla="*/ 14 h 99"/>
                <a:gd name="T64" fmla="*/ 1003 w 1046"/>
                <a:gd name="T65" fmla="*/ 12 h 99"/>
                <a:gd name="T66" fmla="*/ 989 w 1046"/>
                <a:gd name="T67" fmla="*/ 11 h 99"/>
                <a:gd name="T68" fmla="*/ 972 w 1046"/>
                <a:gd name="T69" fmla="*/ 11 h 99"/>
                <a:gd name="T70" fmla="*/ 951 w 1046"/>
                <a:gd name="T71" fmla="*/ 11 h 99"/>
                <a:gd name="T72" fmla="*/ 904 w 1046"/>
                <a:gd name="T73" fmla="*/ 12 h 99"/>
                <a:gd name="T74" fmla="*/ 845 w 1046"/>
                <a:gd name="T75" fmla="*/ 13 h 99"/>
                <a:gd name="T76" fmla="*/ 245 w 1046"/>
                <a:gd name="T77" fmla="*/ 13 h 99"/>
                <a:gd name="T78" fmla="*/ 215 w 1046"/>
                <a:gd name="T79" fmla="*/ 12 h 99"/>
                <a:gd name="T80" fmla="*/ 178 w 1046"/>
                <a:gd name="T81" fmla="*/ 8 h 99"/>
                <a:gd name="T82" fmla="*/ 137 w 1046"/>
                <a:gd name="T83" fmla="*/ 4 h 99"/>
                <a:gd name="T84" fmla="*/ 97 w 1046"/>
                <a:gd name="T85" fmla="*/ 0 h 99"/>
                <a:gd name="T86" fmla="*/ 77 w 1046"/>
                <a:gd name="T87" fmla="*/ 0 h 99"/>
                <a:gd name="T88" fmla="*/ 60 w 1046"/>
                <a:gd name="T89" fmla="*/ 2 h 99"/>
                <a:gd name="T90" fmla="*/ 51 w 1046"/>
                <a:gd name="T91" fmla="*/ 4 h 99"/>
                <a:gd name="T92" fmla="*/ 44 w 1046"/>
                <a:gd name="T93" fmla="*/ 5 h 99"/>
                <a:gd name="T94" fmla="*/ 36 w 1046"/>
                <a:gd name="T95" fmla="*/ 7 h 99"/>
                <a:gd name="T96" fmla="*/ 30 w 1046"/>
                <a:gd name="T97" fmla="*/ 9 h 99"/>
                <a:gd name="T98" fmla="*/ 23 w 1046"/>
                <a:gd name="T99" fmla="*/ 12 h 99"/>
                <a:gd name="T100" fmla="*/ 18 w 1046"/>
                <a:gd name="T101" fmla="*/ 15 h 99"/>
                <a:gd name="T102" fmla="*/ 12 w 1046"/>
                <a:gd name="T103" fmla="*/ 20 h 99"/>
                <a:gd name="T104" fmla="*/ 9 w 1046"/>
                <a:gd name="T105" fmla="*/ 24 h 99"/>
                <a:gd name="T106" fmla="*/ 5 w 1046"/>
                <a:gd name="T107" fmla="*/ 30 h 99"/>
                <a:gd name="T108" fmla="*/ 2 w 1046"/>
                <a:gd name="T109" fmla="*/ 36 h 99"/>
                <a:gd name="T110" fmla="*/ 1 w 1046"/>
                <a:gd name="T111" fmla="*/ 43 h 99"/>
                <a:gd name="T112" fmla="*/ 0 w 1046"/>
                <a:gd name="T11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6" h="99">
                  <a:moveTo>
                    <a:pt x="0" y="50"/>
                  </a:moveTo>
                  <a:lnTo>
                    <a:pt x="1" y="57"/>
                  </a:lnTo>
                  <a:lnTo>
                    <a:pt x="2" y="63"/>
                  </a:lnTo>
                  <a:lnTo>
                    <a:pt x="5" y="69"/>
                  </a:lnTo>
                  <a:lnTo>
                    <a:pt x="7" y="73"/>
                  </a:lnTo>
                  <a:lnTo>
                    <a:pt x="10" y="78"/>
                  </a:lnTo>
                  <a:lnTo>
                    <a:pt x="14" y="82"/>
                  </a:lnTo>
                  <a:lnTo>
                    <a:pt x="19" y="86"/>
                  </a:lnTo>
                  <a:lnTo>
                    <a:pt x="23" y="88"/>
                  </a:lnTo>
                  <a:lnTo>
                    <a:pt x="35" y="94"/>
                  </a:lnTo>
                  <a:lnTo>
                    <a:pt x="47" y="97"/>
                  </a:lnTo>
                  <a:lnTo>
                    <a:pt x="60" y="98"/>
                  </a:lnTo>
                  <a:lnTo>
                    <a:pt x="74" y="99"/>
                  </a:lnTo>
                  <a:lnTo>
                    <a:pt x="833" y="99"/>
                  </a:lnTo>
                  <a:lnTo>
                    <a:pt x="864" y="98"/>
                  </a:lnTo>
                  <a:lnTo>
                    <a:pt x="891" y="97"/>
                  </a:lnTo>
                  <a:lnTo>
                    <a:pt x="916" y="95"/>
                  </a:lnTo>
                  <a:lnTo>
                    <a:pt x="938" y="93"/>
                  </a:lnTo>
                  <a:lnTo>
                    <a:pt x="961" y="90"/>
                  </a:lnTo>
                  <a:lnTo>
                    <a:pt x="985" y="88"/>
                  </a:lnTo>
                  <a:lnTo>
                    <a:pt x="1011" y="87"/>
                  </a:lnTo>
                  <a:lnTo>
                    <a:pt x="1041" y="87"/>
                  </a:lnTo>
                  <a:lnTo>
                    <a:pt x="1045" y="70"/>
                  </a:lnTo>
                  <a:lnTo>
                    <a:pt x="1046" y="57"/>
                  </a:lnTo>
                  <a:lnTo>
                    <a:pt x="1046" y="45"/>
                  </a:lnTo>
                  <a:lnTo>
                    <a:pt x="1044" y="35"/>
                  </a:lnTo>
                  <a:lnTo>
                    <a:pt x="1043" y="31"/>
                  </a:lnTo>
                  <a:lnTo>
                    <a:pt x="1040" y="27"/>
                  </a:lnTo>
                  <a:lnTo>
                    <a:pt x="1037" y="24"/>
                  </a:lnTo>
                  <a:lnTo>
                    <a:pt x="1034" y="22"/>
                  </a:lnTo>
                  <a:lnTo>
                    <a:pt x="1026" y="18"/>
                  </a:lnTo>
                  <a:lnTo>
                    <a:pt x="1016" y="14"/>
                  </a:lnTo>
                  <a:lnTo>
                    <a:pt x="1003" y="12"/>
                  </a:lnTo>
                  <a:lnTo>
                    <a:pt x="989" y="11"/>
                  </a:lnTo>
                  <a:lnTo>
                    <a:pt x="972" y="11"/>
                  </a:lnTo>
                  <a:lnTo>
                    <a:pt x="951" y="11"/>
                  </a:lnTo>
                  <a:lnTo>
                    <a:pt x="904" y="12"/>
                  </a:lnTo>
                  <a:lnTo>
                    <a:pt x="845" y="13"/>
                  </a:lnTo>
                  <a:lnTo>
                    <a:pt x="245" y="13"/>
                  </a:lnTo>
                  <a:lnTo>
                    <a:pt x="215" y="12"/>
                  </a:lnTo>
                  <a:lnTo>
                    <a:pt x="178" y="8"/>
                  </a:lnTo>
                  <a:lnTo>
                    <a:pt x="137" y="4"/>
                  </a:lnTo>
                  <a:lnTo>
                    <a:pt x="97" y="0"/>
                  </a:lnTo>
                  <a:lnTo>
                    <a:pt x="77" y="0"/>
                  </a:lnTo>
                  <a:lnTo>
                    <a:pt x="60" y="2"/>
                  </a:lnTo>
                  <a:lnTo>
                    <a:pt x="51" y="4"/>
                  </a:lnTo>
                  <a:lnTo>
                    <a:pt x="44" y="5"/>
                  </a:lnTo>
                  <a:lnTo>
                    <a:pt x="36" y="7"/>
                  </a:lnTo>
                  <a:lnTo>
                    <a:pt x="30" y="9"/>
                  </a:lnTo>
                  <a:lnTo>
                    <a:pt x="23" y="12"/>
                  </a:lnTo>
                  <a:lnTo>
                    <a:pt x="18" y="15"/>
                  </a:lnTo>
                  <a:lnTo>
                    <a:pt x="12" y="20"/>
                  </a:lnTo>
                  <a:lnTo>
                    <a:pt x="9" y="24"/>
                  </a:lnTo>
                  <a:lnTo>
                    <a:pt x="5" y="30"/>
                  </a:lnTo>
                  <a:lnTo>
                    <a:pt x="2" y="36"/>
                  </a:lnTo>
                  <a:lnTo>
                    <a:pt x="1" y="43"/>
                  </a:lnTo>
                  <a:lnTo>
                    <a:pt x="0" y="5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1" name="Freeform 98"/>
            <p:cNvSpPr/>
            <p:nvPr/>
          </p:nvSpPr>
          <p:spPr bwMode="auto">
            <a:xfrm>
              <a:off x="7935913" y="2454275"/>
              <a:ext cx="419100" cy="36513"/>
            </a:xfrm>
            <a:custGeom>
              <a:avLst/>
              <a:gdLst>
                <a:gd name="T0" fmla="*/ 14 w 1053"/>
                <a:gd name="T1" fmla="*/ 77 h 91"/>
                <a:gd name="T2" fmla="*/ 49 w 1053"/>
                <a:gd name="T3" fmla="*/ 81 h 91"/>
                <a:gd name="T4" fmla="*/ 122 w 1053"/>
                <a:gd name="T5" fmla="*/ 86 h 91"/>
                <a:gd name="T6" fmla="*/ 248 w 1053"/>
                <a:gd name="T7" fmla="*/ 90 h 91"/>
                <a:gd name="T8" fmla="*/ 393 w 1053"/>
                <a:gd name="T9" fmla="*/ 91 h 91"/>
                <a:gd name="T10" fmla="*/ 547 w 1053"/>
                <a:gd name="T11" fmla="*/ 91 h 91"/>
                <a:gd name="T12" fmla="*/ 698 w 1053"/>
                <a:gd name="T13" fmla="*/ 89 h 91"/>
                <a:gd name="T14" fmla="*/ 833 w 1053"/>
                <a:gd name="T15" fmla="*/ 88 h 91"/>
                <a:gd name="T16" fmla="*/ 941 w 1053"/>
                <a:gd name="T17" fmla="*/ 87 h 91"/>
                <a:gd name="T18" fmla="*/ 995 w 1053"/>
                <a:gd name="T19" fmla="*/ 86 h 91"/>
                <a:gd name="T20" fmla="*/ 1018 w 1053"/>
                <a:gd name="T21" fmla="*/ 81 h 91"/>
                <a:gd name="T22" fmla="*/ 1034 w 1053"/>
                <a:gd name="T23" fmla="*/ 72 h 91"/>
                <a:gd name="T24" fmla="*/ 1047 w 1053"/>
                <a:gd name="T25" fmla="*/ 59 h 91"/>
                <a:gd name="T26" fmla="*/ 1049 w 1053"/>
                <a:gd name="T27" fmla="*/ 36 h 91"/>
                <a:gd name="T28" fmla="*/ 1040 w 1053"/>
                <a:gd name="T29" fmla="*/ 16 h 91"/>
                <a:gd name="T30" fmla="*/ 1033 w 1053"/>
                <a:gd name="T31" fmla="*/ 8 h 91"/>
                <a:gd name="T32" fmla="*/ 1025 w 1053"/>
                <a:gd name="T33" fmla="*/ 4 h 91"/>
                <a:gd name="T34" fmla="*/ 1012 w 1053"/>
                <a:gd name="T35" fmla="*/ 2 h 91"/>
                <a:gd name="T36" fmla="*/ 970 w 1053"/>
                <a:gd name="T37" fmla="*/ 5 h 91"/>
                <a:gd name="T38" fmla="*/ 902 w 1053"/>
                <a:gd name="T39" fmla="*/ 12 h 91"/>
                <a:gd name="T40" fmla="*/ 835 w 1053"/>
                <a:gd name="T41" fmla="*/ 14 h 91"/>
                <a:gd name="T42" fmla="*/ 775 w 1053"/>
                <a:gd name="T43" fmla="*/ 12 h 91"/>
                <a:gd name="T44" fmla="*/ 741 w 1053"/>
                <a:gd name="T45" fmla="*/ 9 h 91"/>
                <a:gd name="T46" fmla="*/ 711 w 1053"/>
                <a:gd name="T47" fmla="*/ 3 h 91"/>
                <a:gd name="T48" fmla="*/ 674 w 1053"/>
                <a:gd name="T49" fmla="*/ 1 h 91"/>
                <a:gd name="T50" fmla="*/ 37 w 1053"/>
                <a:gd name="T51" fmla="*/ 0 h 91"/>
                <a:gd name="T52" fmla="*/ 23 w 1053"/>
                <a:gd name="T53" fmla="*/ 2 h 91"/>
                <a:gd name="T54" fmla="*/ 13 w 1053"/>
                <a:gd name="T55" fmla="*/ 7 h 91"/>
                <a:gd name="T56" fmla="*/ 7 w 1053"/>
                <a:gd name="T57" fmla="*/ 13 h 91"/>
                <a:gd name="T58" fmla="*/ 2 w 1053"/>
                <a:gd name="T59" fmla="*/ 22 h 91"/>
                <a:gd name="T60" fmla="*/ 0 w 1053"/>
                <a:gd name="T61" fmla="*/ 45 h 91"/>
                <a:gd name="T62" fmla="*/ 0 w 1053"/>
                <a:gd name="T63"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3" h="91">
                  <a:moveTo>
                    <a:pt x="0" y="74"/>
                  </a:moveTo>
                  <a:lnTo>
                    <a:pt x="14" y="77"/>
                  </a:lnTo>
                  <a:lnTo>
                    <a:pt x="31" y="79"/>
                  </a:lnTo>
                  <a:lnTo>
                    <a:pt x="49" y="81"/>
                  </a:lnTo>
                  <a:lnTo>
                    <a:pt x="72" y="83"/>
                  </a:lnTo>
                  <a:lnTo>
                    <a:pt x="122" y="86"/>
                  </a:lnTo>
                  <a:lnTo>
                    <a:pt x="181" y="88"/>
                  </a:lnTo>
                  <a:lnTo>
                    <a:pt x="248" y="90"/>
                  </a:lnTo>
                  <a:lnTo>
                    <a:pt x="318" y="91"/>
                  </a:lnTo>
                  <a:lnTo>
                    <a:pt x="393" y="91"/>
                  </a:lnTo>
                  <a:lnTo>
                    <a:pt x="470" y="91"/>
                  </a:lnTo>
                  <a:lnTo>
                    <a:pt x="547" y="91"/>
                  </a:lnTo>
                  <a:lnTo>
                    <a:pt x="624" y="90"/>
                  </a:lnTo>
                  <a:lnTo>
                    <a:pt x="698" y="89"/>
                  </a:lnTo>
                  <a:lnTo>
                    <a:pt x="768" y="88"/>
                  </a:lnTo>
                  <a:lnTo>
                    <a:pt x="833" y="88"/>
                  </a:lnTo>
                  <a:lnTo>
                    <a:pt x="891" y="87"/>
                  </a:lnTo>
                  <a:lnTo>
                    <a:pt x="941" y="87"/>
                  </a:lnTo>
                  <a:lnTo>
                    <a:pt x="980" y="86"/>
                  </a:lnTo>
                  <a:lnTo>
                    <a:pt x="995" y="86"/>
                  </a:lnTo>
                  <a:lnTo>
                    <a:pt x="1008" y="84"/>
                  </a:lnTo>
                  <a:lnTo>
                    <a:pt x="1018" y="81"/>
                  </a:lnTo>
                  <a:lnTo>
                    <a:pt x="1026" y="77"/>
                  </a:lnTo>
                  <a:lnTo>
                    <a:pt x="1034" y="72"/>
                  </a:lnTo>
                  <a:lnTo>
                    <a:pt x="1040" y="65"/>
                  </a:lnTo>
                  <a:lnTo>
                    <a:pt x="1047" y="59"/>
                  </a:lnTo>
                  <a:lnTo>
                    <a:pt x="1053" y="50"/>
                  </a:lnTo>
                  <a:lnTo>
                    <a:pt x="1049" y="36"/>
                  </a:lnTo>
                  <a:lnTo>
                    <a:pt x="1045" y="24"/>
                  </a:lnTo>
                  <a:lnTo>
                    <a:pt x="1040" y="16"/>
                  </a:lnTo>
                  <a:lnTo>
                    <a:pt x="1035" y="10"/>
                  </a:lnTo>
                  <a:lnTo>
                    <a:pt x="1033" y="8"/>
                  </a:lnTo>
                  <a:lnTo>
                    <a:pt x="1028" y="5"/>
                  </a:lnTo>
                  <a:lnTo>
                    <a:pt x="1025" y="4"/>
                  </a:lnTo>
                  <a:lnTo>
                    <a:pt x="1021" y="3"/>
                  </a:lnTo>
                  <a:lnTo>
                    <a:pt x="1012" y="2"/>
                  </a:lnTo>
                  <a:lnTo>
                    <a:pt x="1000" y="2"/>
                  </a:lnTo>
                  <a:lnTo>
                    <a:pt x="970" y="5"/>
                  </a:lnTo>
                  <a:lnTo>
                    <a:pt x="928" y="10"/>
                  </a:lnTo>
                  <a:lnTo>
                    <a:pt x="902" y="12"/>
                  </a:lnTo>
                  <a:lnTo>
                    <a:pt x="870" y="13"/>
                  </a:lnTo>
                  <a:lnTo>
                    <a:pt x="835" y="14"/>
                  </a:lnTo>
                  <a:lnTo>
                    <a:pt x="796" y="13"/>
                  </a:lnTo>
                  <a:lnTo>
                    <a:pt x="775" y="12"/>
                  </a:lnTo>
                  <a:lnTo>
                    <a:pt x="756" y="10"/>
                  </a:lnTo>
                  <a:lnTo>
                    <a:pt x="741" y="9"/>
                  </a:lnTo>
                  <a:lnTo>
                    <a:pt x="726" y="5"/>
                  </a:lnTo>
                  <a:lnTo>
                    <a:pt x="711" y="3"/>
                  </a:lnTo>
                  <a:lnTo>
                    <a:pt x="693" y="2"/>
                  </a:lnTo>
                  <a:lnTo>
                    <a:pt x="674" y="1"/>
                  </a:lnTo>
                  <a:lnTo>
                    <a:pt x="650" y="0"/>
                  </a:lnTo>
                  <a:lnTo>
                    <a:pt x="37" y="0"/>
                  </a:lnTo>
                  <a:lnTo>
                    <a:pt x="30" y="1"/>
                  </a:lnTo>
                  <a:lnTo>
                    <a:pt x="23" y="2"/>
                  </a:lnTo>
                  <a:lnTo>
                    <a:pt x="18" y="3"/>
                  </a:lnTo>
                  <a:lnTo>
                    <a:pt x="13" y="7"/>
                  </a:lnTo>
                  <a:lnTo>
                    <a:pt x="9" y="9"/>
                  </a:lnTo>
                  <a:lnTo>
                    <a:pt x="7" y="13"/>
                  </a:lnTo>
                  <a:lnTo>
                    <a:pt x="5" y="16"/>
                  </a:lnTo>
                  <a:lnTo>
                    <a:pt x="2" y="22"/>
                  </a:lnTo>
                  <a:lnTo>
                    <a:pt x="0" y="32"/>
                  </a:lnTo>
                  <a:lnTo>
                    <a:pt x="0" y="45"/>
                  </a:lnTo>
                  <a:lnTo>
                    <a:pt x="0" y="59"/>
                  </a:lnTo>
                  <a:lnTo>
                    <a:pt x="0" y="7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4" name="Freeform 101"/>
            <p:cNvSpPr/>
            <p:nvPr/>
          </p:nvSpPr>
          <p:spPr bwMode="auto">
            <a:xfrm>
              <a:off x="7935913" y="2351088"/>
              <a:ext cx="415925" cy="34925"/>
            </a:xfrm>
            <a:custGeom>
              <a:avLst/>
              <a:gdLst>
                <a:gd name="T0" fmla="*/ 0 w 1048"/>
                <a:gd name="T1" fmla="*/ 39 h 88"/>
                <a:gd name="T2" fmla="*/ 0 w 1048"/>
                <a:gd name="T3" fmla="*/ 51 h 88"/>
                <a:gd name="T4" fmla="*/ 1 w 1048"/>
                <a:gd name="T5" fmla="*/ 60 h 88"/>
                <a:gd name="T6" fmla="*/ 2 w 1048"/>
                <a:gd name="T7" fmla="*/ 69 h 88"/>
                <a:gd name="T8" fmla="*/ 5 w 1048"/>
                <a:gd name="T9" fmla="*/ 76 h 88"/>
                <a:gd name="T10" fmla="*/ 7 w 1048"/>
                <a:gd name="T11" fmla="*/ 79 h 88"/>
                <a:gd name="T12" fmla="*/ 9 w 1048"/>
                <a:gd name="T13" fmla="*/ 81 h 88"/>
                <a:gd name="T14" fmla="*/ 12 w 1048"/>
                <a:gd name="T15" fmla="*/ 83 h 88"/>
                <a:gd name="T16" fmla="*/ 16 w 1048"/>
                <a:gd name="T17" fmla="*/ 85 h 88"/>
                <a:gd name="T18" fmla="*/ 25 w 1048"/>
                <a:gd name="T19" fmla="*/ 88 h 88"/>
                <a:gd name="T20" fmla="*/ 37 w 1048"/>
                <a:gd name="T21" fmla="*/ 88 h 88"/>
                <a:gd name="T22" fmla="*/ 1005 w 1048"/>
                <a:gd name="T23" fmla="*/ 88 h 88"/>
                <a:gd name="T24" fmla="*/ 1015 w 1048"/>
                <a:gd name="T25" fmla="*/ 88 h 88"/>
                <a:gd name="T26" fmla="*/ 1025 w 1048"/>
                <a:gd name="T27" fmla="*/ 85 h 88"/>
                <a:gd name="T28" fmla="*/ 1033 w 1048"/>
                <a:gd name="T29" fmla="*/ 83 h 88"/>
                <a:gd name="T30" fmla="*/ 1038 w 1048"/>
                <a:gd name="T31" fmla="*/ 79 h 88"/>
                <a:gd name="T32" fmla="*/ 1043 w 1048"/>
                <a:gd name="T33" fmla="*/ 75 h 88"/>
                <a:gd name="T34" fmla="*/ 1046 w 1048"/>
                <a:gd name="T35" fmla="*/ 69 h 88"/>
                <a:gd name="T36" fmla="*/ 1047 w 1048"/>
                <a:gd name="T37" fmla="*/ 64 h 88"/>
                <a:gd name="T38" fmla="*/ 1048 w 1048"/>
                <a:gd name="T39" fmla="*/ 57 h 88"/>
                <a:gd name="T40" fmla="*/ 1047 w 1048"/>
                <a:gd name="T41" fmla="*/ 51 h 88"/>
                <a:gd name="T42" fmla="*/ 1046 w 1048"/>
                <a:gd name="T43" fmla="*/ 43 h 88"/>
                <a:gd name="T44" fmla="*/ 1044 w 1048"/>
                <a:gd name="T45" fmla="*/ 37 h 88"/>
                <a:gd name="T46" fmla="*/ 1041 w 1048"/>
                <a:gd name="T47" fmla="*/ 29 h 88"/>
                <a:gd name="T48" fmla="*/ 1035 w 1048"/>
                <a:gd name="T49" fmla="*/ 15 h 88"/>
                <a:gd name="T50" fmla="*/ 1028 w 1048"/>
                <a:gd name="T51" fmla="*/ 3 h 88"/>
                <a:gd name="T52" fmla="*/ 974 w 1048"/>
                <a:gd name="T53" fmla="*/ 6 h 88"/>
                <a:gd name="T54" fmla="*/ 921 w 1048"/>
                <a:gd name="T55" fmla="*/ 9 h 88"/>
                <a:gd name="T56" fmla="*/ 869 w 1048"/>
                <a:gd name="T57" fmla="*/ 12 h 88"/>
                <a:gd name="T58" fmla="*/ 818 w 1048"/>
                <a:gd name="T59" fmla="*/ 13 h 88"/>
                <a:gd name="T60" fmla="*/ 768 w 1048"/>
                <a:gd name="T61" fmla="*/ 14 h 88"/>
                <a:gd name="T62" fmla="*/ 718 w 1048"/>
                <a:gd name="T63" fmla="*/ 13 h 88"/>
                <a:gd name="T64" fmla="*/ 668 w 1048"/>
                <a:gd name="T65" fmla="*/ 13 h 88"/>
                <a:gd name="T66" fmla="*/ 618 w 1048"/>
                <a:gd name="T67" fmla="*/ 12 h 88"/>
                <a:gd name="T68" fmla="*/ 569 w 1048"/>
                <a:gd name="T69" fmla="*/ 10 h 88"/>
                <a:gd name="T70" fmla="*/ 519 w 1048"/>
                <a:gd name="T71" fmla="*/ 8 h 88"/>
                <a:gd name="T72" fmla="*/ 468 w 1048"/>
                <a:gd name="T73" fmla="*/ 7 h 88"/>
                <a:gd name="T74" fmla="*/ 417 w 1048"/>
                <a:gd name="T75" fmla="*/ 6 h 88"/>
                <a:gd name="T76" fmla="*/ 364 w 1048"/>
                <a:gd name="T77" fmla="*/ 4 h 88"/>
                <a:gd name="T78" fmla="*/ 309 w 1048"/>
                <a:gd name="T79" fmla="*/ 3 h 88"/>
                <a:gd name="T80" fmla="*/ 254 w 1048"/>
                <a:gd name="T81" fmla="*/ 3 h 88"/>
                <a:gd name="T82" fmla="*/ 197 w 1048"/>
                <a:gd name="T83" fmla="*/ 3 h 88"/>
                <a:gd name="T84" fmla="*/ 150 w 1048"/>
                <a:gd name="T85" fmla="*/ 2 h 88"/>
                <a:gd name="T86" fmla="*/ 110 w 1048"/>
                <a:gd name="T87" fmla="*/ 1 h 88"/>
                <a:gd name="T88" fmla="*/ 76 w 1048"/>
                <a:gd name="T89" fmla="*/ 0 h 88"/>
                <a:gd name="T90" fmla="*/ 49 w 1048"/>
                <a:gd name="T91" fmla="*/ 0 h 88"/>
                <a:gd name="T92" fmla="*/ 37 w 1048"/>
                <a:gd name="T93" fmla="*/ 1 h 88"/>
                <a:gd name="T94" fmla="*/ 27 w 1048"/>
                <a:gd name="T95" fmla="*/ 3 h 88"/>
                <a:gd name="T96" fmla="*/ 20 w 1048"/>
                <a:gd name="T97" fmla="*/ 6 h 88"/>
                <a:gd name="T98" fmla="*/ 12 w 1048"/>
                <a:gd name="T99" fmla="*/ 10 h 88"/>
                <a:gd name="T100" fmla="*/ 8 w 1048"/>
                <a:gd name="T101" fmla="*/ 15 h 88"/>
                <a:gd name="T102" fmla="*/ 4 w 1048"/>
                <a:gd name="T103" fmla="*/ 21 h 88"/>
                <a:gd name="T104" fmla="*/ 1 w 1048"/>
                <a:gd name="T105" fmla="*/ 30 h 88"/>
                <a:gd name="T106" fmla="*/ 0 w 1048"/>
                <a:gd name="T107"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8" h="88">
                  <a:moveTo>
                    <a:pt x="0" y="39"/>
                  </a:moveTo>
                  <a:lnTo>
                    <a:pt x="0" y="51"/>
                  </a:lnTo>
                  <a:lnTo>
                    <a:pt x="1" y="60"/>
                  </a:lnTo>
                  <a:lnTo>
                    <a:pt x="2" y="69"/>
                  </a:lnTo>
                  <a:lnTo>
                    <a:pt x="5" y="76"/>
                  </a:lnTo>
                  <a:lnTo>
                    <a:pt x="7" y="79"/>
                  </a:lnTo>
                  <a:lnTo>
                    <a:pt x="9" y="81"/>
                  </a:lnTo>
                  <a:lnTo>
                    <a:pt x="12" y="83"/>
                  </a:lnTo>
                  <a:lnTo>
                    <a:pt x="16" y="85"/>
                  </a:lnTo>
                  <a:lnTo>
                    <a:pt x="25" y="88"/>
                  </a:lnTo>
                  <a:lnTo>
                    <a:pt x="37" y="88"/>
                  </a:lnTo>
                  <a:lnTo>
                    <a:pt x="1005" y="88"/>
                  </a:lnTo>
                  <a:lnTo>
                    <a:pt x="1015" y="88"/>
                  </a:lnTo>
                  <a:lnTo>
                    <a:pt x="1025" y="85"/>
                  </a:lnTo>
                  <a:lnTo>
                    <a:pt x="1033" y="83"/>
                  </a:lnTo>
                  <a:lnTo>
                    <a:pt x="1038" y="79"/>
                  </a:lnTo>
                  <a:lnTo>
                    <a:pt x="1043" y="75"/>
                  </a:lnTo>
                  <a:lnTo>
                    <a:pt x="1046" y="69"/>
                  </a:lnTo>
                  <a:lnTo>
                    <a:pt x="1047" y="64"/>
                  </a:lnTo>
                  <a:lnTo>
                    <a:pt x="1048" y="57"/>
                  </a:lnTo>
                  <a:lnTo>
                    <a:pt x="1047" y="51"/>
                  </a:lnTo>
                  <a:lnTo>
                    <a:pt x="1046" y="43"/>
                  </a:lnTo>
                  <a:lnTo>
                    <a:pt x="1044" y="37"/>
                  </a:lnTo>
                  <a:lnTo>
                    <a:pt x="1041" y="29"/>
                  </a:lnTo>
                  <a:lnTo>
                    <a:pt x="1035" y="15"/>
                  </a:lnTo>
                  <a:lnTo>
                    <a:pt x="1028" y="3"/>
                  </a:lnTo>
                  <a:lnTo>
                    <a:pt x="974" y="6"/>
                  </a:lnTo>
                  <a:lnTo>
                    <a:pt x="921" y="9"/>
                  </a:lnTo>
                  <a:lnTo>
                    <a:pt x="869" y="12"/>
                  </a:lnTo>
                  <a:lnTo>
                    <a:pt x="818" y="13"/>
                  </a:lnTo>
                  <a:lnTo>
                    <a:pt x="768" y="14"/>
                  </a:lnTo>
                  <a:lnTo>
                    <a:pt x="718" y="13"/>
                  </a:lnTo>
                  <a:lnTo>
                    <a:pt x="668" y="13"/>
                  </a:lnTo>
                  <a:lnTo>
                    <a:pt x="618" y="12"/>
                  </a:lnTo>
                  <a:lnTo>
                    <a:pt x="569" y="10"/>
                  </a:lnTo>
                  <a:lnTo>
                    <a:pt x="519" y="8"/>
                  </a:lnTo>
                  <a:lnTo>
                    <a:pt x="468" y="7"/>
                  </a:lnTo>
                  <a:lnTo>
                    <a:pt x="417" y="6"/>
                  </a:lnTo>
                  <a:lnTo>
                    <a:pt x="364" y="4"/>
                  </a:lnTo>
                  <a:lnTo>
                    <a:pt x="309" y="3"/>
                  </a:lnTo>
                  <a:lnTo>
                    <a:pt x="254" y="3"/>
                  </a:lnTo>
                  <a:lnTo>
                    <a:pt x="197" y="3"/>
                  </a:lnTo>
                  <a:lnTo>
                    <a:pt x="150" y="2"/>
                  </a:lnTo>
                  <a:lnTo>
                    <a:pt x="110" y="1"/>
                  </a:lnTo>
                  <a:lnTo>
                    <a:pt x="76" y="0"/>
                  </a:lnTo>
                  <a:lnTo>
                    <a:pt x="49" y="0"/>
                  </a:lnTo>
                  <a:lnTo>
                    <a:pt x="37" y="1"/>
                  </a:lnTo>
                  <a:lnTo>
                    <a:pt x="27" y="3"/>
                  </a:lnTo>
                  <a:lnTo>
                    <a:pt x="20" y="6"/>
                  </a:lnTo>
                  <a:lnTo>
                    <a:pt x="12" y="10"/>
                  </a:lnTo>
                  <a:lnTo>
                    <a:pt x="8" y="15"/>
                  </a:lnTo>
                  <a:lnTo>
                    <a:pt x="4" y="21"/>
                  </a:lnTo>
                  <a:lnTo>
                    <a:pt x="1" y="30"/>
                  </a:lnTo>
                  <a:lnTo>
                    <a:pt x="0" y="3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21" name="Freeform 118"/>
            <p:cNvSpPr/>
            <p:nvPr/>
          </p:nvSpPr>
          <p:spPr bwMode="auto">
            <a:xfrm>
              <a:off x="7935913" y="2662238"/>
              <a:ext cx="247650" cy="34925"/>
            </a:xfrm>
            <a:custGeom>
              <a:avLst/>
              <a:gdLst>
                <a:gd name="T0" fmla="*/ 0 w 625"/>
                <a:gd name="T1" fmla="*/ 15 h 88"/>
                <a:gd name="T2" fmla="*/ 0 w 625"/>
                <a:gd name="T3" fmla="*/ 30 h 88"/>
                <a:gd name="T4" fmla="*/ 0 w 625"/>
                <a:gd name="T5" fmla="*/ 44 h 88"/>
                <a:gd name="T6" fmla="*/ 0 w 625"/>
                <a:gd name="T7" fmla="*/ 57 h 88"/>
                <a:gd name="T8" fmla="*/ 2 w 625"/>
                <a:gd name="T9" fmla="*/ 67 h 88"/>
                <a:gd name="T10" fmla="*/ 5 w 625"/>
                <a:gd name="T11" fmla="*/ 72 h 88"/>
                <a:gd name="T12" fmla="*/ 7 w 625"/>
                <a:gd name="T13" fmla="*/ 75 h 88"/>
                <a:gd name="T14" fmla="*/ 9 w 625"/>
                <a:gd name="T15" fmla="*/ 80 h 88"/>
                <a:gd name="T16" fmla="*/ 13 w 625"/>
                <a:gd name="T17" fmla="*/ 82 h 88"/>
                <a:gd name="T18" fmla="*/ 18 w 625"/>
                <a:gd name="T19" fmla="*/ 85 h 88"/>
                <a:gd name="T20" fmla="*/ 23 w 625"/>
                <a:gd name="T21" fmla="*/ 86 h 88"/>
                <a:gd name="T22" fmla="*/ 30 w 625"/>
                <a:gd name="T23" fmla="*/ 87 h 88"/>
                <a:gd name="T24" fmla="*/ 37 w 625"/>
                <a:gd name="T25" fmla="*/ 88 h 88"/>
                <a:gd name="T26" fmla="*/ 588 w 625"/>
                <a:gd name="T27" fmla="*/ 88 h 88"/>
                <a:gd name="T28" fmla="*/ 598 w 625"/>
                <a:gd name="T29" fmla="*/ 87 h 88"/>
                <a:gd name="T30" fmla="*/ 605 w 625"/>
                <a:gd name="T31" fmla="*/ 86 h 88"/>
                <a:gd name="T32" fmla="*/ 612 w 625"/>
                <a:gd name="T33" fmla="*/ 84 h 88"/>
                <a:gd name="T34" fmla="*/ 617 w 625"/>
                <a:gd name="T35" fmla="*/ 80 h 88"/>
                <a:gd name="T36" fmla="*/ 621 w 625"/>
                <a:gd name="T37" fmla="*/ 75 h 88"/>
                <a:gd name="T38" fmla="*/ 623 w 625"/>
                <a:gd name="T39" fmla="*/ 69 h 88"/>
                <a:gd name="T40" fmla="*/ 625 w 625"/>
                <a:gd name="T41" fmla="*/ 61 h 88"/>
                <a:gd name="T42" fmla="*/ 625 w 625"/>
                <a:gd name="T43" fmla="*/ 51 h 88"/>
                <a:gd name="T44" fmla="*/ 624 w 625"/>
                <a:gd name="T45" fmla="*/ 38 h 88"/>
                <a:gd name="T46" fmla="*/ 622 w 625"/>
                <a:gd name="T47" fmla="*/ 29 h 88"/>
                <a:gd name="T48" fmla="*/ 620 w 625"/>
                <a:gd name="T49" fmla="*/ 24 h 88"/>
                <a:gd name="T50" fmla="*/ 617 w 625"/>
                <a:gd name="T51" fmla="*/ 21 h 88"/>
                <a:gd name="T52" fmla="*/ 614 w 625"/>
                <a:gd name="T53" fmla="*/ 18 h 88"/>
                <a:gd name="T54" fmla="*/ 611 w 625"/>
                <a:gd name="T55" fmla="*/ 16 h 88"/>
                <a:gd name="T56" fmla="*/ 603 w 625"/>
                <a:gd name="T57" fmla="*/ 12 h 88"/>
                <a:gd name="T58" fmla="*/ 594 w 625"/>
                <a:gd name="T59" fmla="*/ 10 h 88"/>
                <a:gd name="T60" fmla="*/ 582 w 625"/>
                <a:gd name="T61" fmla="*/ 9 h 88"/>
                <a:gd name="T62" fmla="*/ 569 w 625"/>
                <a:gd name="T63" fmla="*/ 9 h 88"/>
                <a:gd name="T64" fmla="*/ 535 w 625"/>
                <a:gd name="T65" fmla="*/ 11 h 88"/>
                <a:gd name="T66" fmla="*/ 493 w 625"/>
                <a:gd name="T67" fmla="*/ 13 h 88"/>
                <a:gd name="T68" fmla="*/ 468 w 625"/>
                <a:gd name="T69" fmla="*/ 15 h 88"/>
                <a:gd name="T70" fmla="*/ 441 w 625"/>
                <a:gd name="T71" fmla="*/ 16 h 88"/>
                <a:gd name="T72" fmla="*/ 411 w 625"/>
                <a:gd name="T73" fmla="*/ 16 h 88"/>
                <a:gd name="T74" fmla="*/ 380 w 625"/>
                <a:gd name="T75" fmla="*/ 15 h 88"/>
                <a:gd name="T76" fmla="*/ 343 w 625"/>
                <a:gd name="T77" fmla="*/ 11 h 88"/>
                <a:gd name="T78" fmla="*/ 313 w 625"/>
                <a:gd name="T79" fmla="*/ 7 h 88"/>
                <a:gd name="T80" fmla="*/ 296 w 625"/>
                <a:gd name="T81" fmla="*/ 5 h 88"/>
                <a:gd name="T82" fmla="*/ 278 w 625"/>
                <a:gd name="T83" fmla="*/ 4 h 88"/>
                <a:gd name="T84" fmla="*/ 258 w 625"/>
                <a:gd name="T85" fmla="*/ 3 h 88"/>
                <a:gd name="T86" fmla="*/ 233 w 625"/>
                <a:gd name="T87" fmla="*/ 2 h 88"/>
                <a:gd name="T88" fmla="*/ 209 w 625"/>
                <a:gd name="T89" fmla="*/ 2 h 88"/>
                <a:gd name="T90" fmla="*/ 178 w 625"/>
                <a:gd name="T91" fmla="*/ 2 h 88"/>
                <a:gd name="T92" fmla="*/ 147 w 625"/>
                <a:gd name="T93" fmla="*/ 0 h 88"/>
                <a:gd name="T94" fmla="*/ 113 w 625"/>
                <a:gd name="T95" fmla="*/ 0 h 88"/>
                <a:gd name="T96" fmla="*/ 81 w 625"/>
                <a:gd name="T97" fmla="*/ 2 h 88"/>
                <a:gd name="T98" fmla="*/ 50 w 625"/>
                <a:gd name="T99" fmla="*/ 4 h 88"/>
                <a:gd name="T100" fmla="*/ 36 w 625"/>
                <a:gd name="T101" fmla="*/ 6 h 88"/>
                <a:gd name="T102" fmla="*/ 23 w 625"/>
                <a:gd name="T103" fmla="*/ 8 h 88"/>
                <a:gd name="T104" fmla="*/ 11 w 625"/>
                <a:gd name="T105" fmla="*/ 11 h 88"/>
                <a:gd name="T106" fmla="*/ 0 w 625"/>
                <a:gd name="T107"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5" h="88">
                  <a:moveTo>
                    <a:pt x="0" y="15"/>
                  </a:moveTo>
                  <a:lnTo>
                    <a:pt x="0" y="30"/>
                  </a:lnTo>
                  <a:lnTo>
                    <a:pt x="0" y="44"/>
                  </a:lnTo>
                  <a:lnTo>
                    <a:pt x="0" y="57"/>
                  </a:lnTo>
                  <a:lnTo>
                    <a:pt x="2" y="67"/>
                  </a:lnTo>
                  <a:lnTo>
                    <a:pt x="5" y="72"/>
                  </a:lnTo>
                  <a:lnTo>
                    <a:pt x="7" y="75"/>
                  </a:lnTo>
                  <a:lnTo>
                    <a:pt x="9" y="80"/>
                  </a:lnTo>
                  <a:lnTo>
                    <a:pt x="13" y="82"/>
                  </a:lnTo>
                  <a:lnTo>
                    <a:pt x="18" y="85"/>
                  </a:lnTo>
                  <a:lnTo>
                    <a:pt x="23" y="86"/>
                  </a:lnTo>
                  <a:lnTo>
                    <a:pt x="30" y="87"/>
                  </a:lnTo>
                  <a:lnTo>
                    <a:pt x="37" y="88"/>
                  </a:lnTo>
                  <a:lnTo>
                    <a:pt x="588" y="88"/>
                  </a:lnTo>
                  <a:lnTo>
                    <a:pt x="598" y="87"/>
                  </a:lnTo>
                  <a:lnTo>
                    <a:pt x="605" y="86"/>
                  </a:lnTo>
                  <a:lnTo>
                    <a:pt x="612" y="84"/>
                  </a:lnTo>
                  <a:lnTo>
                    <a:pt x="617" y="80"/>
                  </a:lnTo>
                  <a:lnTo>
                    <a:pt x="621" y="75"/>
                  </a:lnTo>
                  <a:lnTo>
                    <a:pt x="623" y="69"/>
                  </a:lnTo>
                  <a:lnTo>
                    <a:pt x="625" y="61"/>
                  </a:lnTo>
                  <a:lnTo>
                    <a:pt x="625" y="51"/>
                  </a:lnTo>
                  <a:lnTo>
                    <a:pt x="624" y="38"/>
                  </a:lnTo>
                  <a:lnTo>
                    <a:pt x="622" y="29"/>
                  </a:lnTo>
                  <a:lnTo>
                    <a:pt x="620" y="24"/>
                  </a:lnTo>
                  <a:lnTo>
                    <a:pt x="617" y="21"/>
                  </a:lnTo>
                  <a:lnTo>
                    <a:pt x="614" y="18"/>
                  </a:lnTo>
                  <a:lnTo>
                    <a:pt x="611" y="16"/>
                  </a:lnTo>
                  <a:lnTo>
                    <a:pt x="603" y="12"/>
                  </a:lnTo>
                  <a:lnTo>
                    <a:pt x="594" y="10"/>
                  </a:lnTo>
                  <a:lnTo>
                    <a:pt x="582" y="9"/>
                  </a:lnTo>
                  <a:lnTo>
                    <a:pt x="569" y="9"/>
                  </a:lnTo>
                  <a:lnTo>
                    <a:pt x="535" y="11"/>
                  </a:lnTo>
                  <a:lnTo>
                    <a:pt x="493" y="13"/>
                  </a:lnTo>
                  <a:lnTo>
                    <a:pt x="468" y="15"/>
                  </a:lnTo>
                  <a:lnTo>
                    <a:pt x="441" y="16"/>
                  </a:lnTo>
                  <a:lnTo>
                    <a:pt x="411" y="16"/>
                  </a:lnTo>
                  <a:lnTo>
                    <a:pt x="380" y="15"/>
                  </a:lnTo>
                  <a:lnTo>
                    <a:pt x="343" y="11"/>
                  </a:lnTo>
                  <a:lnTo>
                    <a:pt x="313" y="7"/>
                  </a:lnTo>
                  <a:lnTo>
                    <a:pt x="296" y="5"/>
                  </a:lnTo>
                  <a:lnTo>
                    <a:pt x="278" y="4"/>
                  </a:lnTo>
                  <a:lnTo>
                    <a:pt x="258" y="3"/>
                  </a:lnTo>
                  <a:lnTo>
                    <a:pt x="233" y="2"/>
                  </a:lnTo>
                  <a:lnTo>
                    <a:pt x="209" y="2"/>
                  </a:lnTo>
                  <a:lnTo>
                    <a:pt x="178" y="2"/>
                  </a:lnTo>
                  <a:lnTo>
                    <a:pt x="147" y="0"/>
                  </a:lnTo>
                  <a:lnTo>
                    <a:pt x="113" y="0"/>
                  </a:lnTo>
                  <a:lnTo>
                    <a:pt x="81" y="2"/>
                  </a:lnTo>
                  <a:lnTo>
                    <a:pt x="50" y="4"/>
                  </a:lnTo>
                  <a:lnTo>
                    <a:pt x="36" y="6"/>
                  </a:lnTo>
                  <a:lnTo>
                    <a:pt x="23" y="8"/>
                  </a:lnTo>
                  <a:lnTo>
                    <a:pt x="11" y="11"/>
                  </a:lnTo>
                  <a:lnTo>
                    <a:pt x="0" y="1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53" name="Group 152"/>
          <p:cNvGrpSpPr/>
          <p:nvPr/>
        </p:nvGrpSpPr>
        <p:grpSpPr>
          <a:xfrm>
            <a:off x="1421098" y="1917189"/>
            <a:ext cx="293204" cy="489008"/>
            <a:chOff x="3908426" y="0"/>
            <a:chExt cx="463550" cy="773113"/>
          </a:xfrm>
        </p:grpSpPr>
        <p:sp>
          <p:nvSpPr>
            <p:cNvPr id="50" name="Freeform 47"/>
            <p:cNvSpPr>
              <a:spLocks noEditPoints="1"/>
            </p:cNvSpPr>
            <p:nvPr/>
          </p:nvSpPr>
          <p:spPr bwMode="auto">
            <a:xfrm>
              <a:off x="3908426" y="0"/>
              <a:ext cx="463550" cy="773113"/>
            </a:xfrm>
            <a:custGeom>
              <a:avLst/>
              <a:gdLst>
                <a:gd name="T0" fmla="*/ 151 w 1165"/>
                <a:gd name="T1" fmla="*/ 99 h 1946"/>
                <a:gd name="T2" fmla="*/ 329 w 1165"/>
                <a:gd name="T3" fmla="*/ 87 h 1946"/>
                <a:gd name="T4" fmla="*/ 566 w 1165"/>
                <a:gd name="T5" fmla="*/ 89 h 1946"/>
                <a:gd name="T6" fmla="*/ 811 w 1165"/>
                <a:gd name="T7" fmla="*/ 94 h 1946"/>
                <a:gd name="T8" fmla="*/ 995 w 1165"/>
                <a:gd name="T9" fmla="*/ 92 h 1946"/>
                <a:gd name="T10" fmla="*/ 1015 w 1165"/>
                <a:gd name="T11" fmla="*/ 101 h 1946"/>
                <a:gd name="T12" fmla="*/ 1019 w 1165"/>
                <a:gd name="T13" fmla="*/ 205 h 1946"/>
                <a:gd name="T14" fmla="*/ 1020 w 1165"/>
                <a:gd name="T15" fmla="*/ 1257 h 1946"/>
                <a:gd name="T16" fmla="*/ 1029 w 1165"/>
                <a:gd name="T17" fmla="*/ 1320 h 1946"/>
                <a:gd name="T18" fmla="*/ 1033 w 1165"/>
                <a:gd name="T19" fmla="*/ 1442 h 1946"/>
                <a:gd name="T20" fmla="*/ 1036 w 1165"/>
                <a:gd name="T21" fmla="*/ 1565 h 1946"/>
                <a:gd name="T22" fmla="*/ 1060 w 1165"/>
                <a:gd name="T23" fmla="*/ 1732 h 1946"/>
                <a:gd name="T24" fmla="*/ 1068 w 1165"/>
                <a:gd name="T25" fmla="*/ 1800 h 1946"/>
                <a:gd name="T26" fmla="*/ 956 w 1165"/>
                <a:gd name="T27" fmla="*/ 1810 h 1946"/>
                <a:gd name="T28" fmla="*/ 846 w 1165"/>
                <a:gd name="T29" fmla="*/ 1823 h 1946"/>
                <a:gd name="T30" fmla="*/ 478 w 1165"/>
                <a:gd name="T31" fmla="*/ 1831 h 1946"/>
                <a:gd name="T32" fmla="*/ 250 w 1165"/>
                <a:gd name="T33" fmla="*/ 1841 h 1946"/>
                <a:gd name="T34" fmla="*/ 134 w 1165"/>
                <a:gd name="T35" fmla="*/ 1855 h 1946"/>
                <a:gd name="T36" fmla="*/ 111 w 1165"/>
                <a:gd name="T37" fmla="*/ 1824 h 1946"/>
                <a:gd name="T38" fmla="*/ 103 w 1165"/>
                <a:gd name="T39" fmla="*/ 1768 h 1946"/>
                <a:gd name="T40" fmla="*/ 102 w 1165"/>
                <a:gd name="T41" fmla="*/ 1084 h 1946"/>
                <a:gd name="T42" fmla="*/ 109 w 1165"/>
                <a:gd name="T43" fmla="*/ 993 h 1946"/>
                <a:gd name="T44" fmla="*/ 114 w 1165"/>
                <a:gd name="T45" fmla="*/ 886 h 1946"/>
                <a:gd name="T46" fmla="*/ 115 w 1165"/>
                <a:gd name="T47" fmla="*/ 681 h 1946"/>
                <a:gd name="T48" fmla="*/ 112 w 1165"/>
                <a:gd name="T49" fmla="*/ 422 h 1946"/>
                <a:gd name="T50" fmla="*/ 104 w 1165"/>
                <a:gd name="T51" fmla="*/ 200 h 1946"/>
                <a:gd name="T52" fmla="*/ 92 w 1165"/>
                <a:gd name="T53" fmla="*/ 118 h 1946"/>
                <a:gd name="T54" fmla="*/ 616 w 1165"/>
                <a:gd name="T55" fmla="*/ 1 h 1946"/>
                <a:gd name="T56" fmla="*/ 699 w 1165"/>
                <a:gd name="T57" fmla="*/ 11 h 1946"/>
                <a:gd name="T58" fmla="*/ 807 w 1165"/>
                <a:gd name="T59" fmla="*/ 18 h 1946"/>
                <a:gd name="T60" fmla="*/ 911 w 1165"/>
                <a:gd name="T61" fmla="*/ 12 h 1946"/>
                <a:gd name="T62" fmla="*/ 1053 w 1165"/>
                <a:gd name="T63" fmla="*/ 0 h 1946"/>
                <a:gd name="T64" fmla="*/ 1080 w 1165"/>
                <a:gd name="T65" fmla="*/ 21 h 1946"/>
                <a:gd name="T66" fmla="*/ 1097 w 1165"/>
                <a:gd name="T67" fmla="*/ 69 h 1946"/>
                <a:gd name="T68" fmla="*/ 1104 w 1165"/>
                <a:gd name="T69" fmla="*/ 144 h 1946"/>
                <a:gd name="T70" fmla="*/ 1105 w 1165"/>
                <a:gd name="T71" fmla="*/ 435 h 1946"/>
                <a:gd name="T72" fmla="*/ 1102 w 1165"/>
                <a:gd name="T73" fmla="*/ 807 h 1946"/>
                <a:gd name="T74" fmla="*/ 1102 w 1165"/>
                <a:gd name="T75" fmla="*/ 1131 h 1946"/>
                <a:gd name="T76" fmla="*/ 1110 w 1165"/>
                <a:gd name="T77" fmla="*/ 1312 h 1946"/>
                <a:gd name="T78" fmla="*/ 1121 w 1165"/>
                <a:gd name="T79" fmla="*/ 1483 h 1946"/>
                <a:gd name="T80" fmla="*/ 1163 w 1165"/>
                <a:gd name="T81" fmla="*/ 1855 h 1946"/>
                <a:gd name="T82" fmla="*/ 1119 w 1165"/>
                <a:gd name="T83" fmla="*/ 1875 h 1946"/>
                <a:gd name="T84" fmla="*/ 995 w 1165"/>
                <a:gd name="T85" fmla="*/ 1893 h 1946"/>
                <a:gd name="T86" fmla="*/ 717 w 1165"/>
                <a:gd name="T87" fmla="*/ 1912 h 1946"/>
                <a:gd name="T88" fmla="*/ 440 w 1165"/>
                <a:gd name="T89" fmla="*/ 1919 h 1946"/>
                <a:gd name="T90" fmla="*/ 283 w 1165"/>
                <a:gd name="T91" fmla="*/ 1923 h 1946"/>
                <a:gd name="T92" fmla="*/ 174 w 1165"/>
                <a:gd name="T93" fmla="*/ 1934 h 1946"/>
                <a:gd name="T94" fmla="*/ 78 w 1165"/>
                <a:gd name="T95" fmla="*/ 1945 h 1946"/>
                <a:gd name="T96" fmla="*/ 46 w 1165"/>
                <a:gd name="T97" fmla="*/ 1935 h 1946"/>
                <a:gd name="T98" fmla="*/ 28 w 1165"/>
                <a:gd name="T99" fmla="*/ 1903 h 1946"/>
                <a:gd name="T100" fmla="*/ 18 w 1165"/>
                <a:gd name="T101" fmla="*/ 1820 h 1946"/>
                <a:gd name="T102" fmla="*/ 16 w 1165"/>
                <a:gd name="T103" fmla="*/ 1578 h 1946"/>
                <a:gd name="T104" fmla="*/ 16 w 1165"/>
                <a:gd name="T105" fmla="*/ 1328 h 1946"/>
                <a:gd name="T106" fmla="*/ 16 w 1165"/>
                <a:gd name="T107" fmla="*/ 1083 h 1946"/>
                <a:gd name="T108" fmla="*/ 22 w 1165"/>
                <a:gd name="T109" fmla="*/ 846 h 1946"/>
                <a:gd name="T110" fmla="*/ 29 w 1165"/>
                <a:gd name="T111" fmla="*/ 596 h 1946"/>
                <a:gd name="T112" fmla="*/ 27 w 1165"/>
                <a:gd name="T113" fmla="*/ 348 h 1946"/>
                <a:gd name="T114" fmla="*/ 8 w 1165"/>
                <a:gd name="T115" fmla="*/ 139 h 1946"/>
                <a:gd name="T116" fmla="*/ 0 w 1165"/>
                <a:gd name="T117" fmla="*/ 77 h 1946"/>
                <a:gd name="T118" fmla="*/ 14 w 1165"/>
                <a:gd name="T119" fmla="*/ 46 h 1946"/>
                <a:gd name="T120" fmla="*/ 65 w 1165"/>
                <a:gd name="T121" fmla="*/ 25 h 1946"/>
                <a:gd name="T122" fmla="*/ 158 w 1165"/>
                <a:gd name="T123" fmla="*/ 11 h 1946"/>
                <a:gd name="T124" fmla="*/ 281 w 1165"/>
                <a:gd name="T125" fmla="*/ 1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5" h="1946">
                  <a:moveTo>
                    <a:pt x="89" y="111"/>
                  </a:moveTo>
                  <a:lnTo>
                    <a:pt x="109" y="106"/>
                  </a:lnTo>
                  <a:lnTo>
                    <a:pt x="130" y="102"/>
                  </a:lnTo>
                  <a:lnTo>
                    <a:pt x="151" y="99"/>
                  </a:lnTo>
                  <a:lnTo>
                    <a:pt x="174" y="97"/>
                  </a:lnTo>
                  <a:lnTo>
                    <a:pt x="223" y="92"/>
                  </a:lnTo>
                  <a:lnTo>
                    <a:pt x="274" y="89"/>
                  </a:lnTo>
                  <a:lnTo>
                    <a:pt x="329" y="87"/>
                  </a:lnTo>
                  <a:lnTo>
                    <a:pt x="386" y="87"/>
                  </a:lnTo>
                  <a:lnTo>
                    <a:pt x="445" y="87"/>
                  </a:lnTo>
                  <a:lnTo>
                    <a:pt x="505" y="87"/>
                  </a:lnTo>
                  <a:lnTo>
                    <a:pt x="566" y="89"/>
                  </a:lnTo>
                  <a:lnTo>
                    <a:pt x="628" y="90"/>
                  </a:lnTo>
                  <a:lnTo>
                    <a:pt x="689" y="91"/>
                  </a:lnTo>
                  <a:lnTo>
                    <a:pt x="750" y="93"/>
                  </a:lnTo>
                  <a:lnTo>
                    <a:pt x="811" y="94"/>
                  </a:lnTo>
                  <a:lnTo>
                    <a:pt x="869" y="94"/>
                  </a:lnTo>
                  <a:lnTo>
                    <a:pt x="926" y="94"/>
                  </a:lnTo>
                  <a:lnTo>
                    <a:pt x="980" y="93"/>
                  </a:lnTo>
                  <a:lnTo>
                    <a:pt x="995" y="92"/>
                  </a:lnTo>
                  <a:lnTo>
                    <a:pt x="1005" y="92"/>
                  </a:lnTo>
                  <a:lnTo>
                    <a:pt x="1009" y="93"/>
                  </a:lnTo>
                  <a:lnTo>
                    <a:pt x="1013" y="97"/>
                  </a:lnTo>
                  <a:lnTo>
                    <a:pt x="1015" y="101"/>
                  </a:lnTo>
                  <a:lnTo>
                    <a:pt x="1017" y="106"/>
                  </a:lnTo>
                  <a:lnTo>
                    <a:pt x="1019" y="127"/>
                  </a:lnTo>
                  <a:lnTo>
                    <a:pt x="1019" y="158"/>
                  </a:lnTo>
                  <a:lnTo>
                    <a:pt x="1019" y="205"/>
                  </a:lnTo>
                  <a:lnTo>
                    <a:pt x="1019" y="269"/>
                  </a:lnTo>
                  <a:lnTo>
                    <a:pt x="1019" y="1212"/>
                  </a:lnTo>
                  <a:lnTo>
                    <a:pt x="1019" y="1236"/>
                  </a:lnTo>
                  <a:lnTo>
                    <a:pt x="1020" y="1257"/>
                  </a:lnTo>
                  <a:lnTo>
                    <a:pt x="1022" y="1273"/>
                  </a:lnTo>
                  <a:lnTo>
                    <a:pt x="1025" y="1288"/>
                  </a:lnTo>
                  <a:lnTo>
                    <a:pt x="1027" y="1304"/>
                  </a:lnTo>
                  <a:lnTo>
                    <a:pt x="1029" y="1320"/>
                  </a:lnTo>
                  <a:lnTo>
                    <a:pt x="1031" y="1337"/>
                  </a:lnTo>
                  <a:lnTo>
                    <a:pt x="1032" y="1359"/>
                  </a:lnTo>
                  <a:lnTo>
                    <a:pt x="1033" y="1406"/>
                  </a:lnTo>
                  <a:lnTo>
                    <a:pt x="1033" y="1442"/>
                  </a:lnTo>
                  <a:lnTo>
                    <a:pt x="1033" y="1473"/>
                  </a:lnTo>
                  <a:lnTo>
                    <a:pt x="1033" y="1501"/>
                  </a:lnTo>
                  <a:lnTo>
                    <a:pt x="1034" y="1531"/>
                  </a:lnTo>
                  <a:lnTo>
                    <a:pt x="1036" y="1565"/>
                  </a:lnTo>
                  <a:lnTo>
                    <a:pt x="1042" y="1607"/>
                  </a:lnTo>
                  <a:lnTo>
                    <a:pt x="1048" y="1661"/>
                  </a:lnTo>
                  <a:lnTo>
                    <a:pt x="1054" y="1696"/>
                  </a:lnTo>
                  <a:lnTo>
                    <a:pt x="1060" y="1732"/>
                  </a:lnTo>
                  <a:lnTo>
                    <a:pt x="1064" y="1750"/>
                  </a:lnTo>
                  <a:lnTo>
                    <a:pt x="1066" y="1767"/>
                  </a:lnTo>
                  <a:lnTo>
                    <a:pt x="1067" y="1785"/>
                  </a:lnTo>
                  <a:lnTo>
                    <a:pt x="1068" y="1800"/>
                  </a:lnTo>
                  <a:lnTo>
                    <a:pt x="1044" y="1801"/>
                  </a:lnTo>
                  <a:lnTo>
                    <a:pt x="1017" y="1803"/>
                  </a:lnTo>
                  <a:lnTo>
                    <a:pt x="987" y="1806"/>
                  </a:lnTo>
                  <a:lnTo>
                    <a:pt x="956" y="1810"/>
                  </a:lnTo>
                  <a:lnTo>
                    <a:pt x="925" y="1813"/>
                  </a:lnTo>
                  <a:lnTo>
                    <a:pt x="895" y="1817"/>
                  </a:lnTo>
                  <a:lnTo>
                    <a:pt x="868" y="1820"/>
                  </a:lnTo>
                  <a:lnTo>
                    <a:pt x="846" y="1823"/>
                  </a:lnTo>
                  <a:lnTo>
                    <a:pt x="794" y="1826"/>
                  </a:lnTo>
                  <a:lnTo>
                    <a:pt x="707" y="1828"/>
                  </a:lnTo>
                  <a:lnTo>
                    <a:pt x="598" y="1829"/>
                  </a:lnTo>
                  <a:lnTo>
                    <a:pt x="478" y="1831"/>
                  </a:lnTo>
                  <a:lnTo>
                    <a:pt x="417" y="1833"/>
                  </a:lnTo>
                  <a:lnTo>
                    <a:pt x="359" y="1834"/>
                  </a:lnTo>
                  <a:lnTo>
                    <a:pt x="302" y="1838"/>
                  </a:lnTo>
                  <a:lnTo>
                    <a:pt x="250" y="1841"/>
                  </a:lnTo>
                  <a:lnTo>
                    <a:pt x="204" y="1844"/>
                  </a:lnTo>
                  <a:lnTo>
                    <a:pt x="164" y="1850"/>
                  </a:lnTo>
                  <a:lnTo>
                    <a:pt x="148" y="1852"/>
                  </a:lnTo>
                  <a:lnTo>
                    <a:pt x="134" y="1855"/>
                  </a:lnTo>
                  <a:lnTo>
                    <a:pt x="122" y="1858"/>
                  </a:lnTo>
                  <a:lnTo>
                    <a:pt x="114" y="1862"/>
                  </a:lnTo>
                  <a:lnTo>
                    <a:pt x="112" y="1841"/>
                  </a:lnTo>
                  <a:lnTo>
                    <a:pt x="111" y="1824"/>
                  </a:lnTo>
                  <a:lnTo>
                    <a:pt x="109" y="1810"/>
                  </a:lnTo>
                  <a:lnTo>
                    <a:pt x="107" y="1796"/>
                  </a:lnTo>
                  <a:lnTo>
                    <a:pt x="105" y="1782"/>
                  </a:lnTo>
                  <a:lnTo>
                    <a:pt x="103" y="1768"/>
                  </a:lnTo>
                  <a:lnTo>
                    <a:pt x="102" y="1750"/>
                  </a:lnTo>
                  <a:lnTo>
                    <a:pt x="102" y="1727"/>
                  </a:lnTo>
                  <a:lnTo>
                    <a:pt x="102" y="1115"/>
                  </a:lnTo>
                  <a:lnTo>
                    <a:pt x="102" y="1084"/>
                  </a:lnTo>
                  <a:lnTo>
                    <a:pt x="103" y="1058"/>
                  </a:lnTo>
                  <a:lnTo>
                    <a:pt x="105" y="1036"/>
                  </a:lnTo>
                  <a:lnTo>
                    <a:pt x="107" y="1014"/>
                  </a:lnTo>
                  <a:lnTo>
                    <a:pt x="109" y="993"/>
                  </a:lnTo>
                  <a:lnTo>
                    <a:pt x="111" y="970"/>
                  </a:lnTo>
                  <a:lnTo>
                    <a:pt x="114" y="947"/>
                  </a:lnTo>
                  <a:lnTo>
                    <a:pt x="114" y="919"/>
                  </a:lnTo>
                  <a:lnTo>
                    <a:pt x="114" y="886"/>
                  </a:lnTo>
                  <a:lnTo>
                    <a:pt x="115" y="845"/>
                  </a:lnTo>
                  <a:lnTo>
                    <a:pt x="115" y="796"/>
                  </a:lnTo>
                  <a:lnTo>
                    <a:pt x="115" y="740"/>
                  </a:lnTo>
                  <a:lnTo>
                    <a:pt x="115" y="681"/>
                  </a:lnTo>
                  <a:lnTo>
                    <a:pt x="115" y="618"/>
                  </a:lnTo>
                  <a:lnTo>
                    <a:pt x="115" y="553"/>
                  </a:lnTo>
                  <a:lnTo>
                    <a:pt x="114" y="486"/>
                  </a:lnTo>
                  <a:lnTo>
                    <a:pt x="112" y="422"/>
                  </a:lnTo>
                  <a:lnTo>
                    <a:pt x="111" y="359"/>
                  </a:lnTo>
                  <a:lnTo>
                    <a:pt x="109" y="301"/>
                  </a:lnTo>
                  <a:lnTo>
                    <a:pt x="107" y="246"/>
                  </a:lnTo>
                  <a:lnTo>
                    <a:pt x="104" y="200"/>
                  </a:lnTo>
                  <a:lnTo>
                    <a:pt x="99" y="160"/>
                  </a:lnTo>
                  <a:lnTo>
                    <a:pt x="97" y="143"/>
                  </a:lnTo>
                  <a:lnTo>
                    <a:pt x="95" y="130"/>
                  </a:lnTo>
                  <a:lnTo>
                    <a:pt x="92" y="118"/>
                  </a:lnTo>
                  <a:lnTo>
                    <a:pt x="89" y="111"/>
                  </a:lnTo>
                  <a:close/>
                  <a:moveTo>
                    <a:pt x="314" y="0"/>
                  </a:moveTo>
                  <a:lnTo>
                    <a:pt x="595" y="0"/>
                  </a:lnTo>
                  <a:lnTo>
                    <a:pt x="616" y="1"/>
                  </a:lnTo>
                  <a:lnTo>
                    <a:pt x="635" y="3"/>
                  </a:lnTo>
                  <a:lnTo>
                    <a:pt x="654" y="5"/>
                  </a:lnTo>
                  <a:lnTo>
                    <a:pt x="669" y="8"/>
                  </a:lnTo>
                  <a:lnTo>
                    <a:pt x="699" y="11"/>
                  </a:lnTo>
                  <a:lnTo>
                    <a:pt x="728" y="14"/>
                  </a:lnTo>
                  <a:lnTo>
                    <a:pt x="756" y="16"/>
                  </a:lnTo>
                  <a:lnTo>
                    <a:pt x="782" y="17"/>
                  </a:lnTo>
                  <a:lnTo>
                    <a:pt x="807" y="18"/>
                  </a:lnTo>
                  <a:lnTo>
                    <a:pt x="830" y="18"/>
                  </a:lnTo>
                  <a:lnTo>
                    <a:pt x="852" y="17"/>
                  </a:lnTo>
                  <a:lnTo>
                    <a:pt x="873" y="16"/>
                  </a:lnTo>
                  <a:lnTo>
                    <a:pt x="911" y="12"/>
                  </a:lnTo>
                  <a:lnTo>
                    <a:pt x="944" y="8"/>
                  </a:lnTo>
                  <a:lnTo>
                    <a:pt x="975" y="3"/>
                  </a:lnTo>
                  <a:lnTo>
                    <a:pt x="1000" y="0"/>
                  </a:lnTo>
                  <a:lnTo>
                    <a:pt x="1053" y="0"/>
                  </a:lnTo>
                  <a:lnTo>
                    <a:pt x="1060" y="3"/>
                  </a:lnTo>
                  <a:lnTo>
                    <a:pt x="1068" y="8"/>
                  </a:lnTo>
                  <a:lnTo>
                    <a:pt x="1074" y="13"/>
                  </a:lnTo>
                  <a:lnTo>
                    <a:pt x="1080" y="21"/>
                  </a:lnTo>
                  <a:lnTo>
                    <a:pt x="1085" y="29"/>
                  </a:lnTo>
                  <a:lnTo>
                    <a:pt x="1090" y="40"/>
                  </a:lnTo>
                  <a:lnTo>
                    <a:pt x="1094" y="53"/>
                  </a:lnTo>
                  <a:lnTo>
                    <a:pt x="1097" y="69"/>
                  </a:lnTo>
                  <a:lnTo>
                    <a:pt x="1099" y="82"/>
                  </a:lnTo>
                  <a:lnTo>
                    <a:pt x="1100" y="100"/>
                  </a:lnTo>
                  <a:lnTo>
                    <a:pt x="1102" y="120"/>
                  </a:lnTo>
                  <a:lnTo>
                    <a:pt x="1104" y="144"/>
                  </a:lnTo>
                  <a:lnTo>
                    <a:pt x="1105" y="203"/>
                  </a:lnTo>
                  <a:lnTo>
                    <a:pt x="1106" y="272"/>
                  </a:lnTo>
                  <a:lnTo>
                    <a:pt x="1106" y="351"/>
                  </a:lnTo>
                  <a:lnTo>
                    <a:pt x="1105" y="435"/>
                  </a:lnTo>
                  <a:lnTo>
                    <a:pt x="1105" y="526"/>
                  </a:lnTo>
                  <a:lnTo>
                    <a:pt x="1104" y="619"/>
                  </a:lnTo>
                  <a:lnTo>
                    <a:pt x="1103" y="713"/>
                  </a:lnTo>
                  <a:lnTo>
                    <a:pt x="1102" y="807"/>
                  </a:lnTo>
                  <a:lnTo>
                    <a:pt x="1100" y="898"/>
                  </a:lnTo>
                  <a:lnTo>
                    <a:pt x="1100" y="982"/>
                  </a:lnTo>
                  <a:lnTo>
                    <a:pt x="1100" y="1062"/>
                  </a:lnTo>
                  <a:lnTo>
                    <a:pt x="1102" y="1131"/>
                  </a:lnTo>
                  <a:lnTo>
                    <a:pt x="1103" y="1190"/>
                  </a:lnTo>
                  <a:lnTo>
                    <a:pt x="1106" y="1236"/>
                  </a:lnTo>
                  <a:lnTo>
                    <a:pt x="1108" y="1272"/>
                  </a:lnTo>
                  <a:lnTo>
                    <a:pt x="1110" y="1312"/>
                  </a:lnTo>
                  <a:lnTo>
                    <a:pt x="1113" y="1355"/>
                  </a:lnTo>
                  <a:lnTo>
                    <a:pt x="1116" y="1398"/>
                  </a:lnTo>
                  <a:lnTo>
                    <a:pt x="1118" y="1440"/>
                  </a:lnTo>
                  <a:lnTo>
                    <a:pt x="1121" y="1483"/>
                  </a:lnTo>
                  <a:lnTo>
                    <a:pt x="1123" y="1522"/>
                  </a:lnTo>
                  <a:lnTo>
                    <a:pt x="1128" y="1558"/>
                  </a:lnTo>
                  <a:lnTo>
                    <a:pt x="1165" y="1850"/>
                  </a:lnTo>
                  <a:lnTo>
                    <a:pt x="1163" y="1855"/>
                  </a:lnTo>
                  <a:lnTo>
                    <a:pt x="1158" y="1861"/>
                  </a:lnTo>
                  <a:lnTo>
                    <a:pt x="1148" y="1866"/>
                  </a:lnTo>
                  <a:lnTo>
                    <a:pt x="1135" y="1870"/>
                  </a:lnTo>
                  <a:lnTo>
                    <a:pt x="1119" y="1875"/>
                  </a:lnTo>
                  <a:lnTo>
                    <a:pt x="1099" y="1879"/>
                  </a:lnTo>
                  <a:lnTo>
                    <a:pt x="1077" y="1883"/>
                  </a:lnTo>
                  <a:lnTo>
                    <a:pt x="1052" y="1887"/>
                  </a:lnTo>
                  <a:lnTo>
                    <a:pt x="995" y="1893"/>
                  </a:lnTo>
                  <a:lnTo>
                    <a:pt x="932" y="1900"/>
                  </a:lnTo>
                  <a:lnTo>
                    <a:pt x="863" y="1904"/>
                  </a:lnTo>
                  <a:lnTo>
                    <a:pt x="790" y="1908"/>
                  </a:lnTo>
                  <a:lnTo>
                    <a:pt x="717" y="1912"/>
                  </a:lnTo>
                  <a:lnTo>
                    <a:pt x="642" y="1914"/>
                  </a:lnTo>
                  <a:lnTo>
                    <a:pt x="570" y="1916"/>
                  </a:lnTo>
                  <a:lnTo>
                    <a:pt x="503" y="1918"/>
                  </a:lnTo>
                  <a:lnTo>
                    <a:pt x="440" y="1919"/>
                  </a:lnTo>
                  <a:lnTo>
                    <a:pt x="387" y="1920"/>
                  </a:lnTo>
                  <a:lnTo>
                    <a:pt x="342" y="1921"/>
                  </a:lnTo>
                  <a:lnTo>
                    <a:pt x="309" y="1922"/>
                  </a:lnTo>
                  <a:lnTo>
                    <a:pt x="283" y="1923"/>
                  </a:lnTo>
                  <a:lnTo>
                    <a:pt x="258" y="1925"/>
                  </a:lnTo>
                  <a:lnTo>
                    <a:pt x="235" y="1927"/>
                  </a:lnTo>
                  <a:lnTo>
                    <a:pt x="213" y="1930"/>
                  </a:lnTo>
                  <a:lnTo>
                    <a:pt x="174" y="1934"/>
                  </a:lnTo>
                  <a:lnTo>
                    <a:pt x="141" y="1940"/>
                  </a:lnTo>
                  <a:lnTo>
                    <a:pt x="112" y="1944"/>
                  </a:lnTo>
                  <a:lnTo>
                    <a:pt x="89" y="1946"/>
                  </a:lnTo>
                  <a:lnTo>
                    <a:pt x="78" y="1945"/>
                  </a:lnTo>
                  <a:lnTo>
                    <a:pt x="69" y="1944"/>
                  </a:lnTo>
                  <a:lnTo>
                    <a:pt x="60" y="1943"/>
                  </a:lnTo>
                  <a:lnTo>
                    <a:pt x="53" y="1940"/>
                  </a:lnTo>
                  <a:lnTo>
                    <a:pt x="46" y="1935"/>
                  </a:lnTo>
                  <a:lnTo>
                    <a:pt x="41" y="1929"/>
                  </a:lnTo>
                  <a:lnTo>
                    <a:pt x="37" y="1922"/>
                  </a:lnTo>
                  <a:lnTo>
                    <a:pt x="32" y="1914"/>
                  </a:lnTo>
                  <a:lnTo>
                    <a:pt x="28" y="1903"/>
                  </a:lnTo>
                  <a:lnTo>
                    <a:pt x="25" y="1891"/>
                  </a:lnTo>
                  <a:lnTo>
                    <a:pt x="22" y="1877"/>
                  </a:lnTo>
                  <a:lnTo>
                    <a:pt x="20" y="1861"/>
                  </a:lnTo>
                  <a:lnTo>
                    <a:pt x="18" y="1820"/>
                  </a:lnTo>
                  <a:lnTo>
                    <a:pt x="16" y="1772"/>
                  </a:lnTo>
                  <a:lnTo>
                    <a:pt x="16" y="1712"/>
                  </a:lnTo>
                  <a:lnTo>
                    <a:pt x="16" y="1641"/>
                  </a:lnTo>
                  <a:lnTo>
                    <a:pt x="16" y="1578"/>
                  </a:lnTo>
                  <a:lnTo>
                    <a:pt x="16" y="1515"/>
                  </a:lnTo>
                  <a:lnTo>
                    <a:pt x="16" y="1452"/>
                  </a:lnTo>
                  <a:lnTo>
                    <a:pt x="16" y="1391"/>
                  </a:lnTo>
                  <a:lnTo>
                    <a:pt x="16" y="1328"/>
                  </a:lnTo>
                  <a:lnTo>
                    <a:pt x="16" y="1265"/>
                  </a:lnTo>
                  <a:lnTo>
                    <a:pt x="16" y="1202"/>
                  </a:lnTo>
                  <a:lnTo>
                    <a:pt x="16" y="1139"/>
                  </a:lnTo>
                  <a:lnTo>
                    <a:pt x="16" y="1083"/>
                  </a:lnTo>
                  <a:lnTo>
                    <a:pt x="17" y="1026"/>
                  </a:lnTo>
                  <a:lnTo>
                    <a:pt x="18" y="966"/>
                  </a:lnTo>
                  <a:lnTo>
                    <a:pt x="20" y="906"/>
                  </a:lnTo>
                  <a:lnTo>
                    <a:pt x="22" y="846"/>
                  </a:lnTo>
                  <a:lnTo>
                    <a:pt x="24" y="784"/>
                  </a:lnTo>
                  <a:lnTo>
                    <a:pt x="26" y="721"/>
                  </a:lnTo>
                  <a:lnTo>
                    <a:pt x="28" y="659"/>
                  </a:lnTo>
                  <a:lnTo>
                    <a:pt x="29" y="596"/>
                  </a:lnTo>
                  <a:lnTo>
                    <a:pt x="29" y="533"/>
                  </a:lnTo>
                  <a:lnTo>
                    <a:pt x="29" y="471"/>
                  </a:lnTo>
                  <a:lnTo>
                    <a:pt x="28" y="409"/>
                  </a:lnTo>
                  <a:lnTo>
                    <a:pt x="27" y="348"/>
                  </a:lnTo>
                  <a:lnTo>
                    <a:pt x="24" y="289"/>
                  </a:lnTo>
                  <a:lnTo>
                    <a:pt x="19" y="230"/>
                  </a:lnTo>
                  <a:lnTo>
                    <a:pt x="14" y="174"/>
                  </a:lnTo>
                  <a:lnTo>
                    <a:pt x="8" y="139"/>
                  </a:lnTo>
                  <a:lnTo>
                    <a:pt x="4" y="111"/>
                  </a:lnTo>
                  <a:lnTo>
                    <a:pt x="2" y="99"/>
                  </a:lnTo>
                  <a:lnTo>
                    <a:pt x="1" y="87"/>
                  </a:lnTo>
                  <a:lnTo>
                    <a:pt x="0" y="77"/>
                  </a:lnTo>
                  <a:lnTo>
                    <a:pt x="1" y="68"/>
                  </a:lnTo>
                  <a:lnTo>
                    <a:pt x="4" y="60"/>
                  </a:lnTo>
                  <a:lnTo>
                    <a:pt x="8" y="52"/>
                  </a:lnTo>
                  <a:lnTo>
                    <a:pt x="14" y="46"/>
                  </a:lnTo>
                  <a:lnTo>
                    <a:pt x="22" y="39"/>
                  </a:lnTo>
                  <a:lnTo>
                    <a:pt x="34" y="34"/>
                  </a:lnTo>
                  <a:lnTo>
                    <a:pt x="47" y="29"/>
                  </a:lnTo>
                  <a:lnTo>
                    <a:pt x="65" y="25"/>
                  </a:lnTo>
                  <a:lnTo>
                    <a:pt x="85" y="21"/>
                  </a:lnTo>
                  <a:lnTo>
                    <a:pt x="107" y="17"/>
                  </a:lnTo>
                  <a:lnTo>
                    <a:pt x="131" y="14"/>
                  </a:lnTo>
                  <a:lnTo>
                    <a:pt x="158" y="11"/>
                  </a:lnTo>
                  <a:lnTo>
                    <a:pt x="186" y="8"/>
                  </a:lnTo>
                  <a:lnTo>
                    <a:pt x="217" y="5"/>
                  </a:lnTo>
                  <a:lnTo>
                    <a:pt x="248" y="3"/>
                  </a:lnTo>
                  <a:lnTo>
                    <a:pt x="281" y="1"/>
                  </a:lnTo>
                  <a:lnTo>
                    <a:pt x="314" y="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71" name="Freeform 68"/>
            <p:cNvSpPr>
              <a:spLocks noEditPoints="1"/>
            </p:cNvSpPr>
            <p:nvPr/>
          </p:nvSpPr>
          <p:spPr bwMode="auto">
            <a:xfrm>
              <a:off x="3968751" y="73025"/>
              <a:ext cx="330200" cy="485775"/>
            </a:xfrm>
            <a:custGeom>
              <a:avLst/>
              <a:gdLst>
                <a:gd name="T0" fmla="*/ 735 w 831"/>
                <a:gd name="T1" fmla="*/ 969 h 1226"/>
                <a:gd name="T2" fmla="*/ 738 w 831"/>
                <a:gd name="T3" fmla="*/ 1024 h 1226"/>
                <a:gd name="T4" fmla="*/ 744 w 831"/>
                <a:gd name="T5" fmla="*/ 1065 h 1226"/>
                <a:gd name="T6" fmla="*/ 416 w 831"/>
                <a:gd name="T7" fmla="*/ 1115 h 1226"/>
                <a:gd name="T8" fmla="*/ 296 w 831"/>
                <a:gd name="T9" fmla="*/ 1122 h 1226"/>
                <a:gd name="T10" fmla="*/ 172 w 831"/>
                <a:gd name="T11" fmla="*/ 1135 h 1226"/>
                <a:gd name="T12" fmla="*/ 97 w 831"/>
                <a:gd name="T13" fmla="*/ 1076 h 1226"/>
                <a:gd name="T14" fmla="*/ 89 w 831"/>
                <a:gd name="T15" fmla="*/ 960 h 1226"/>
                <a:gd name="T16" fmla="*/ 90 w 831"/>
                <a:gd name="T17" fmla="*/ 853 h 1226"/>
                <a:gd name="T18" fmla="*/ 99 w 831"/>
                <a:gd name="T19" fmla="*/ 736 h 1226"/>
                <a:gd name="T20" fmla="*/ 99 w 831"/>
                <a:gd name="T21" fmla="*/ 552 h 1226"/>
                <a:gd name="T22" fmla="*/ 89 w 831"/>
                <a:gd name="T23" fmla="*/ 232 h 1226"/>
                <a:gd name="T24" fmla="*/ 0 w 831"/>
                <a:gd name="T25" fmla="*/ 111 h 1226"/>
                <a:gd name="T26" fmla="*/ 4 w 831"/>
                <a:gd name="T27" fmla="*/ 260 h 1226"/>
                <a:gd name="T28" fmla="*/ 10 w 831"/>
                <a:gd name="T29" fmla="*/ 398 h 1226"/>
                <a:gd name="T30" fmla="*/ 11 w 831"/>
                <a:gd name="T31" fmla="*/ 579 h 1226"/>
                <a:gd name="T32" fmla="*/ 3 w 831"/>
                <a:gd name="T33" fmla="*/ 798 h 1226"/>
                <a:gd name="T34" fmla="*/ 0 w 831"/>
                <a:gd name="T35" fmla="*/ 905 h 1226"/>
                <a:gd name="T36" fmla="*/ 4 w 831"/>
                <a:gd name="T37" fmla="*/ 1023 h 1226"/>
                <a:gd name="T38" fmla="*/ 14 w 831"/>
                <a:gd name="T39" fmla="*/ 1138 h 1226"/>
                <a:gd name="T40" fmla="*/ 24 w 831"/>
                <a:gd name="T41" fmla="*/ 1175 h 1226"/>
                <a:gd name="T42" fmla="*/ 35 w 831"/>
                <a:gd name="T43" fmla="*/ 1197 h 1226"/>
                <a:gd name="T44" fmla="*/ 52 w 831"/>
                <a:gd name="T45" fmla="*/ 1213 h 1226"/>
                <a:gd name="T46" fmla="*/ 77 w 831"/>
                <a:gd name="T47" fmla="*/ 1223 h 1226"/>
                <a:gd name="T48" fmla="*/ 120 w 831"/>
                <a:gd name="T49" fmla="*/ 1226 h 1226"/>
                <a:gd name="T50" fmla="*/ 188 w 831"/>
                <a:gd name="T51" fmla="*/ 1218 h 1226"/>
                <a:gd name="T52" fmla="*/ 257 w 831"/>
                <a:gd name="T53" fmla="*/ 1213 h 1226"/>
                <a:gd name="T54" fmla="*/ 321 w 831"/>
                <a:gd name="T55" fmla="*/ 1209 h 1226"/>
                <a:gd name="T56" fmla="*/ 379 w 831"/>
                <a:gd name="T57" fmla="*/ 1202 h 1226"/>
                <a:gd name="T58" fmla="*/ 516 w 831"/>
                <a:gd name="T59" fmla="*/ 1201 h 1226"/>
                <a:gd name="T60" fmla="*/ 703 w 831"/>
                <a:gd name="T61" fmla="*/ 1198 h 1226"/>
                <a:gd name="T62" fmla="*/ 760 w 831"/>
                <a:gd name="T63" fmla="*/ 1191 h 1226"/>
                <a:gd name="T64" fmla="*/ 798 w 831"/>
                <a:gd name="T65" fmla="*/ 1178 h 1226"/>
                <a:gd name="T66" fmla="*/ 819 w 831"/>
                <a:gd name="T67" fmla="*/ 1158 h 1226"/>
                <a:gd name="T68" fmla="*/ 829 w 831"/>
                <a:gd name="T69" fmla="*/ 1128 h 1226"/>
                <a:gd name="T70" fmla="*/ 831 w 831"/>
                <a:gd name="T71" fmla="*/ 1088 h 1226"/>
                <a:gd name="T72" fmla="*/ 824 w 831"/>
                <a:gd name="T73" fmla="*/ 990 h 1226"/>
                <a:gd name="T74" fmla="*/ 820 w 831"/>
                <a:gd name="T75" fmla="*/ 859 h 1226"/>
                <a:gd name="T76" fmla="*/ 822 w 831"/>
                <a:gd name="T77" fmla="*/ 718 h 1226"/>
                <a:gd name="T78" fmla="*/ 825 w 831"/>
                <a:gd name="T79" fmla="*/ 508 h 1226"/>
                <a:gd name="T80" fmla="*/ 825 w 831"/>
                <a:gd name="T81" fmla="*/ 287 h 1226"/>
                <a:gd name="T82" fmla="*/ 820 w 831"/>
                <a:gd name="T83" fmla="*/ 108 h 1226"/>
                <a:gd name="T84" fmla="*/ 813 w 831"/>
                <a:gd name="T85" fmla="*/ 38 h 1226"/>
                <a:gd name="T86" fmla="*/ 804 w 831"/>
                <a:gd name="T87" fmla="*/ 23 h 1226"/>
                <a:gd name="T88" fmla="*/ 776 w 831"/>
                <a:gd name="T89" fmla="*/ 18 h 1226"/>
                <a:gd name="T90" fmla="*/ 604 w 831"/>
                <a:gd name="T91" fmla="*/ 8 h 1226"/>
                <a:gd name="T92" fmla="*/ 263 w 831"/>
                <a:gd name="T93" fmla="*/ 2 h 1226"/>
                <a:gd name="T94" fmla="*/ 108 w 831"/>
                <a:gd name="T95" fmla="*/ 2 h 1226"/>
                <a:gd name="T96" fmla="*/ 70 w 831"/>
                <a:gd name="T97" fmla="*/ 7 h 1226"/>
                <a:gd name="T98" fmla="*/ 39 w 831"/>
                <a:gd name="T99" fmla="*/ 20 h 1226"/>
                <a:gd name="T100" fmla="*/ 18 w 831"/>
                <a:gd name="T101" fmla="*/ 42 h 1226"/>
                <a:gd name="T102" fmla="*/ 5 w 831"/>
                <a:gd name="T103" fmla="*/ 71 h 1226"/>
                <a:gd name="T104" fmla="*/ 0 w 831"/>
                <a:gd name="T105" fmla="*/ 111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1" h="1226">
                  <a:moveTo>
                    <a:pt x="86" y="86"/>
                  </a:moveTo>
                  <a:lnTo>
                    <a:pt x="735" y="98"/>
                  </a:lnTo>
                  <a:lnTo>
                    <a:pt x="735" y="969"/>
                  </a:lnTo>
                  <a:lnTo>
                    <a:pt x="735" y="990"/>
                  </a:lnTo>
                  <a:lnTo>
                    <a:pt x="737" y="1009"/>
                  </a:lnTo>
                  <a:lnTo>
                    <a:pt x="738" y="1024"/>
                  </a:lnTo>
                  <a:lnTo>
                    <a:pt x="740" y="1038"/>
                  </a:lnTo>
                  <a:lnTo>
                    <a:pt x="743" y="1051"/>
                  </a:lnTo>
                  <a:lnTo>
                    <a:pt x="744" y="1065"/>
                  </a:lnTo>
                  <a:lnTo>
                    <a:pt x="747" y="1082"/>
                  </a:lnTo>
                  <a:lnTo>
                    <a:pt x="747" y="1103"/>
                  </a:lnTo>
                  <a:lnTo>
                    <a:pt x="416" y="1115"/>
                  </a:lnTo>
                  <a:lnTo>
                    <a:pt x="378" y="1116"/>
                  </a:lnTo>
                  <a:lnTo>
                    <a:pt x="338" y="1119"/>
                  </a:lnTo>
                  <a:lnTo>
                    <a:pt x="296" y="1122"/>
                  </a:lnTo>
                  <a:lnTo>
                    <a:pt x="254" y="1126"/>
                  </a:lnTo>
                  <a:lnTo>
                    <a:pt x="213" y="1130"/>
                  </a:lnTo>
                  <a:lnTo>
                    <a:pt x="172" y="1135"/>
                  </a:lnTo>
                  <a:lnTo>
                    <a:pt x="134" y="1138"/>
                  </a:lnTo>
                  <a:lnTo>
                    <a:pt x="98" y="1139"/>
                  </a:lnTo>
                  <a:lnTo>
                    <a:pt x="97" y="1076"/>
                  </a:lnTo>
                  <a:lnTo>
                    <a:pt x="95" y="1028"/>
                  </a:lnTo>
                  <a:lnTo>
                    <a:pt x="93" y="992"/>
                  </a:lnTo>
                  <a:lnTo>
                    <a:pt x="89" y="960"/>
                  </a:lnTo>
                  <a:lnTo>
                    <a:pt x="88" y="930"/>
                  </a:lnTo>
                  <a:lnTo>
                    <a:pt x="88" y="896"/>
                  </a:lnTo>
                  <a:lnTo>
                    <a:pt x="90" y="853"/>
                  </a:lnTo>
                  <a:lnTo>
                    <a:pt x="96" y="795"/>
                  </a:lnTo>
                  <a:lnTo>
                    <a:pt x="98" y="770"/>
                  </a:lnTo>
                  <a:lnTo>
                    <a:pt x="99" y="736"/>
                  </a:lnTo>
                  <a:lnTo>
                    <a:pt x="100" y="697"/>
                  </a:lnTo>
                  <a:lnTo>
                    <a:pt x="100" y="653"/>
                  </a:lnTo>
                  <a:lnTo>
                    <a:pt x="99" y="552"/>
                  </a:lnTo>
                  <a:lnTo>
                    <a:pt x="96" y="443"/>
                  </a:lnTo>
                  <a:lnTo>
                    <a:pt x="93" y="334"/>
                  </a:lnTo>
                  <a:lnTo>
                    <a:pt x="89" y="232"/>
                  </a:lnTo>
                  <a:lnTo>
                    <a:pt x="87" y="147"/>
                  </a:lnTo>
                  <a:lnTo>
                    <a:pt x="86" y="86"/>
                  </a:lnTo>
                  <a:close/>
                  <a:moveTo>
                    <a:pt x="0" y="111"/>
                  </a:moveTo>
                  <a:lnTo>
                    <a:pt x="0" y="162"/>
                  </a:lnTo>
                  <a:lnTo>
                    <a:pt x="3" y="212"/>
                  </a:lnTo>
                  <a:lnTo>
                    <a:pt x="4" y="260"/>
                  </a:lnTo>
                  <a:lnTo>
                    <a:pt x="7" y="307"/>
                  </a:lnTo>
                  <a:lnTo>
                    <a:pt x="9" y="352"/>
                  </a:lnTo>
                  <a:lnTo>
                    <a:pt x="10" y="398"/>
                  </a:lnTo>
                  <a:lnTo>
                    <a:pt x="12" y="443"/>
                  </a:lnTo>
                  <a:lnTo>
                    <a:pt x="12" y="491"/>
                  </a:lnTo>
                  <a:lnTo>
                    <a:pt x="11" y="579"/>
                  </a:lnTo>
                  <a:lnTo>
                    <a:pt x="9" y="657"/>
                  </a:lnTo>
                  <a:lnTo>
                    <a:pt x="6" y="730"/>
                  </a:lnTo>
                  <a:lnTo>
                    <a:pt x="3" y="798"/>
                  </a:lnTo>
                  <a:lnTo>
                    <a:pt x="1" y="833"/>
                  </a:lnTo>
                  <a:lnTo>
                    <a:pt x="0" y="868"/>
                  </a:lnTo>
                  <a:lnTo>
                    <a:pt x="0" y="905"/>
                  </a:lnTo>
                  <a:lnTo>
                    <a:pt x="0" y="942"/>
                  </a:lnTo>
                  <a:lnTo>
                    <a:pt x="1" y="982"/>
                  </a:lnTo>
                  <a:lnTo>
                    <a:pt x="4" y="1023"/>
                  </a:lnTo>
                  <a:lnTo>
                    <a:pt x="7" y="1067"/>
                  </a:lnTo>
                  <a:lnTo>
                    <a:pt x="12" y="1115"/>
                  </a:lnTo>
                  <a:lnTo>
                    <a:pt x="14" y="1138"/>
                  </a:lnTo>
                  <a:lnTo>
                    <a:pt x="19" y="1158"/>
                  </a:lnTo>
                  <a:lnTo>
                    <a:pt x="21" y="1166"/>
                  </a:lnTo>
                  <a:lnTo>
                    <a:pt x="24" y="1175"/>
                  </a:lnTo>
                  <a:lnTo>
                    <a:pt x="28" y="1183"/>
                  </a:lnTo>
                  <a:lnTo>
                    <a:pt x="31" y="1190"/>
                  </a:lnTo>
                  <a:lnTo>
                    <a:pt x="35" y="1197"/>
                  </a:lnTo>
                  <a:lnTo>
                    <a:pt x="41" y="1203"/>
                  </a:lnTo>
                  <a:lnTo>
                    <a:pt x="46" y="1209"/>
                  </a:lnTo>
                  <a:lnTo>
                    <a:pt x="52" y="1213"/>
                  </a:lnTo>
                  <a:lnTo>
                    <a:pt x="60" y="1217"/>
                  </a:lnTo>
                  <a:lnTo>
                    <a:pt x="69" y="1221"/>
                  </a:lnTo>
                  <a:lnTo>
                    <a:pt x="77" y="1223"/>
                  </a:lnTo>
                  <a:lnTo>
                    <a:pt x="87" y="1225"/>
                  </a:lnTo>
                  <a:lnTo>
                    <a:pt x="101" y="1226"/>
                  </a:lnTo>
                  <a:lnTo>
                    <a:pt x="120" y="1226"/>
                  </a:lnTo>
                  <a:lnTo>
                    <a:pt x="140" y="1224"/>
                  </a:lnTo>
                  <a:lnTo>
                    <a:pt x="163" y="1222"/>
                  </a:lnTo>
                  <a:lnTo>
                    <a:pt x="188" y="1218"/>
                  </a:lnTo>
                  <a:lnTo>
                    <a:pt x="212" y="1216"/>
                  </a:lnTo>
                  <a:lnTo>
                    <a:pt x="236" y="1214"/>
                  </a:lnTo>
                  <a:lnTo>
                    <a:pt x="257" y="1213"/>
                  </a:lnTo>
                  <a:lnTo>
                    <a:pt x="282" y="1213"/>
                  </a:lnTo>
                  <a:lnTo>
                    <a:pt x="303" y="1211"/>
                  </a:lnTo>
                  <a:lnTo>
                    <a:pt x="321" y="1209"/>
                  </a:lnTo>
                  <a:lnTo>
                    <a:pt x="340" y="1206"/>
                  </a:lnTo>
                  <a:lnTo>
                    <a:pt x="358" y="1204"/>
                  </a:lnTo>
                  <a:lnTo>
                    <a:pt x="379" y="1202"/>
                  </a:lnTo>
                  <a:lnTo>
                    <a:pt x="402" y="1201"/>
                  </a:lnTo>
                  <a:lnTo>
                    <a:pt x="428" y="1201"/>
                  </a:lnTo>
                  <a:lnTo>
                    <a:pt x="516" y="1201"/>
                  </a:lnTo>
                  <a:lnTo>
                    <a:pt x="590" y="1201"/>
                  </a:lnTo>
                  <a:lnTo>
                    <a:pt x="652" y="1200"/>
                  </a:lnTo>
                  <a:lnTo>
                    <a:pt x="703" y="1198"/>
                  </a:lnTo>
                  <a:lnTo>
                    <a:pt x="724" y="1197"/>
                  </a:lnTo>
                  <a:lnTo>
                    <a:pt x="743" y="1194"/>
                  </a:lnTo>
                  <a:lnTo>
                    <a:pt x="760" y="1191"/>
                  </a:lnTo>
                  <a:lnTo>
                    <a:pt x="775" y="1188"/>
                  </a:lnTo>
                  <a:lnTo>
                    <a:pt x="787" y="1184"/>
                  </a:lnTo>
                  <a:lnTo>
                    <a:pt x="798" y="1178"/>
                  </a:lnTo>
                  <a:lnTo>
                    <a:pt x="806" y="1173"/>
                  </a:lnTo>
                  <a:lnTo>
                    <a:pt x="814" y="1166"/>
                  </a:lnTo>
                  <a:lnTo>
                    <a:pt x="819" y="1158"/>
                  </a:lnTo>
                  <a:lnTo>
                    <a:pt x="824" y="1149"/>
                  </a:lnTo>
                  <a:lnTo>
                    <a:pt x="827" y="1139"/>
                  </a:lnTo>
                  <a:lnTo>
                    <a:pt x="829" y="1128"/>
                  </a:lnTo>
                  <a:lnTo>
                    <a:pt x="831" y="1116"/>
                  </a:lnTo>
                  <a:lnTo>
                    <a:pt x="831" y="1102"/>
                  </a:lnTo>
                  <a:lnTo>
                    <a:pt x="831" y="1088"/>
                  </a:lnTo>
                  <a:lnTo>
                    <a:pt x="830" y="1072"/>
                  </a:lnTo>
                  <a:lnTo>
                    <a:pt x="827" y="1034"/>
                  </a:lnTo>
                  <a:lnTo>
                    <a:pt x="824" y="990"/>
                  </a:lnTo>
                  <a:lnTo>
                    <a:pt x="821" y="940"/>
                  </a:lnTo>
                  <a:lnTo>
                    <a:pt x="820" y="883"/>
                  </a:lnTo>
                  <a:lnTo>
                    <a:pt x="820" y="859"/>
                  </a:lnTo>
                  <a:lnTo>
                    <a:pt x="820" y="823"/>
                  </a:lnTo>
                  <a:lnTo>
                    <a:pt x="821" y="774"/>
                  </a:lnTo>
                  <a:lnTo>
                    <a:pt x="822" y="718"/>
                  </a:lnTo>
                  <a:lnTo>
                    <a:pt x="824" y="653"/>
                  </a:lnTo>
                  <a:lnTo>
                    <a:pt x="824" y="582"/>
                  </a:lnTo>
                  <a:lnTo>
                    <a:pt x="825" y="508"/>
                  </a:lnTo>
                  <a:lnTo>
                    <a:pt x="825" y="434"/>
                  </a:lnTo>
                  <a:lnTo>
                    <a:pt x="826" y="360"/>
                  </a:lnTo>
                  <a:lnTo>
                    <a:pt x="825" y="287"/>
                  </a:lnTo>
                  <a:lnTo>
                    <a:pt x="824" y="221"/>
                  </a:lnTo>
                  <a:lnTo>
                    <a:pt x="822" y="160"/>
                  </a:lnTo>
                  <a:lnTo>
                    <a:pt x="820" y="108"/>
                  </a:lnTo>
                  <a:lnTo>
                    <a:pt x="817" y="67"/>
                  </a:lnTo>
                  <a:lnTo>
                    <a:pt x="815" y="51"/>
                  </a:lnTo>
                  <a:lnTo>
                    <a:pt x="813" y="38"/>
                  </a:lnTo>
                  <a:lnTo>
                    <a:pt x="811" y="30"/>
                  </a:lnTo>
                  <a:lnTo>
                    <a:pt x="808" y="25"/>
                  </a:lnTo>
                  <a:lnTo>
                    <a:pt x="804" y="23"/>
                  </a:lnTo>
                  <a:lnTo>
                    <a:pt x="798" y="21"/>
                  </a:lnTo>
                  <a:lnTo>
                    <a:pt x="788" y="20"/>
                  </a:lnTo>
                  <a:lnTo>
                    <a:pt x="776" y="18"/>
                  </a:lnTo>
                  <a:lnTo>
                    <a:pt x="744" y="15"/>
                  </a:lnTo>
                  <a:lnTo>
                    <a:pt x="704" y="12"/>
                  </a:lnTo>
                  <a:lnTo>
                    <a:pt x="604" y="8"/>
                  </a:lnTo>
                  <a:lnTo>
                    <a:pt x="490" y="5"/>
                  </a:lnTo>
                  <a:lnTo>
                    <a:pt x="371" y="3"/>
                  </a:lnTo>
                  <a:lnTo>
                    <a:pt x="263" y="2"/>
                  </a:lnTo>
                  <a:lnTo>
                    <a:pt x="176" y="0"/>
                  </a:lnTo>
                  <a:lnTo>
                    <a:pt x="123" y="0"/>
                  </a:lnTo>
                  <a:lnTo>
                    <a:pt x="108" y="2"/>
                  </a:lnTo>
                  <a:lnTo>
                    <a:pt x="95" y="3"/>
                  </a:lnTo>
                  <a:lnTo>
                    <a:pt x="82" y="4"/>
                  </a:lnTo>
                  <a:lnTo>
                    <a:pt x="70" y="7"/>
                  </a:lnTo>
                  <a:lnTo>
                    <a:pt x="59" y="10"/>
                  </a:lnTo>
                  <a:lnTo>
                    <a:pt x="48" y="15"/>
                  </a:lnTo>
                  <a:lnTo>
                    <a:pt x="39" y="20"/>
                  </a:lnTo>
                  <a:lnTo>
                    <a:pt x="32" y="27"/>
                  </a:lnTo>
                  <a:lnTo>
                    <a:pt x="24" y="33"/>
                  </a:lnTo>
                  <a:lnTo>
                    <a:pt x="18" y="42"/>
                  </a:lnTo>
                  <a:lnTo>
                    <a:pt x="12" y="50"/>
                  </a:lnTo>
                  <a:lnTo>
                    <a:pt x="8" y="60"/>
                  </a:lnTo>
                  <a:lnTo>
                    <a:pt x="5" y="71"/>
                  </a:lnTo>
                  <a:lnTo>
                    <a:pt x="3" y="83"/>
                  </a:lnTo>
                  <a:lnTo>
                    <a:pt x="0" y="97"/>
                  </a:lnTo>
                  <a:lnTo>
                    <a:pt x="0" y="11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9" name="Freeform 106"/>
            <p:cNvSpPr>
              <a:spLocks noEditPoints="1"/>
            </p:cNvSpPr>
            <p:nvPr/>
          </p:nvSpPr>
          <p:spPr bwMode="auto">
            <a:xfrm>
              <a:off x="4075113" y="563563"/>
              <a:ext cx="146050" cy="134938"/>
            </a:xfrm>
            <a:custGeom>
              <a:avLst/>
              <a:gdLst>
                <a:gd name="T0" fmla="*/ 87 w 368"/>
                <a:gd name="T1" fmla="*/ 157 h 341"/>
                <a:gd name="T2" fmla="*/ 94 w 368"/>
                <a:gd name="T3" fmla="*/ 131 h 341"/>
                <a:gd name="T4" fmla="*/ 104 w 368"/>
                <a:gd name="T5" fmla="*/ 112 h 341"/>
                <a:gd name="T6" fmla="*/ 121 w 368"/>
                <a:gd name="T7" fmla="*/ 97 h 341"/>
                <a:gd name="T8" fmla="*/ 139 w 368"/>
                <a:gd name="T9" fmla="*/ 90 h 341"/>
                <a:gd name="T10" fmla="*/ 161 w 368"/>
                <a:gd name="T11" fmla="*/ 87 h 341"/>
                <a:gd name="T12" fmla="*/ 183 w 368"/>
                <a:gd name="T13" fmla="*/ 88 h 341"/>
                <a:gd name="T14" fmla="*/ 205 w 368"/>
                <a:gd name="T15" fmla="*/ 92 h 341"/>
                <a:gd name="T16" fmla="*/ 226 w 368"/>
                <a:gd name="T17" fmla="*/ 101 h 341"/>
                <a:gd name="T18" fmla="*/ 245 w 368"/>
                <a:gd name="T19" fmla="*/ 113 h 341"/>
                <a:gd name="T20" fmla="*/ 262 w 368"/>
                <a:gd name="T21" fmla="*/ 127 h 341"/>
                <a:gd name="T22" fmla="*/ 275 w 368"/>
                <a:gd name="T23" fmla="*/ 143 h 341"/>
                <a:gd name="T24" fmla="*/ 282 w 368"/>
                <a:gd name="T25" fmla="*/ 161 h 341"/>
                <a:gd name="T26" fmla="*/ 283 w 368"/>
                <a:gd name="T27" fmla="*/ 180 h 341"/>
                <a:gd name="T28" fmla="*/ 278 w 368"/>
                <a:gd name="T29" fmla="*/ 201 h 341"/>
                <a:gd name="T30" fmla="*/ 264 w 368"/>
                <a:gd name="T31" fmla="*/ 220 h 341"/>
                <a:gd name="T32" fmla="*/ 242 w 368"/>
                <a:gd name="T33" fmla="*/ 239 h 341"/>
                <a:gd name="T34" fmla="*/ 216 w 368"/>
                <a:gd name="T35" fmla="*/ 249 h 341"/>
                <a:gd name="T36" fmla="*/ 189 w 368"/>
                <a:gd name="T37" fmla="*/ 254 h 341"/>
                <a:gd name="T38" fmla="*/ 161 w 368"/>
                <a:gd name="T39" fmla="*/ 252 h 341"/>
                <a:gd name="T40" fmla="*/ 135 w 368"/>
                <a:gd name="T41" fmla="*/ 243 h 341"/>
                <a:gd name="T42" fmla="*/ 113 w 368"/>
                <a:gd name="T43" fmla="*/ 229 h 341"/>
                <a:gd name="T44" fmla="*/ 100 w 368"/>
                <a:gd name="T45" fmla="*/ 216 h 341"/>
                <a:gd name="T46" fmla="*/ 94 w 368"/>
                <a:gd name="T47" fmla="*/ 205 h 341"/>
                <a:gd name="T48" fmla="*/ 89 w 368"/>
                <a:gd name="T49" fmla="*/ 193 h 341"/>
                <a:gd name="T50" fmla="*/ 86 w 368"/>
                <a:gd name="T51" fmla="*/ 180 h 341"/>
                <a:gd name="T52" fmla="*/ 0 w 368"/>
                <a:gd name="T53" fmla="*/ 160 h 341"/>
                <a:gd name="T54" fmla="*/ 5 w 368"/>
                <a:gd name="T55" fmla="*/ 203 h 341"/>
                <a:gd name="T56" fmla="*/ 17 w 368"/>
                <a:gd name="T57" fmla="*/ 239 h 341"/>
                <a:gd name="T58" fmla="*/ 34 w 368"/>
                <a:gd name="T59" fmla="*/ 269 h 341"/>
                <a:gd name="T60" fmla="*/ 58 w 368"/>
                <a:gd name="T61" fmla="*/ 294 h 341"/>
                <a:gd name="T62" fmla="*/ 86 w 368"/>
                <a:gd name="T63" fmla="*/ 315 h 341"/>
                <a:gd name="T64" fmla="*/ 116 w 368"/>
                <a:gd name="T65" fmla="*/ 329 h 341"/>
                <a:gd name="T66" fmla="*/ 150 w 368"/>
                <a:gd name="T67" fmla="*/ 337 h 341"/>
                <a:gd name="T68" fmla="*/ 184 w 368"/>
                <a:gd name="T69" fmla="*/ 341 h 341"/>
                <a:gd name="T70" fmla="*/ 218 w 368"/>
                <a:gd name="T71" fmla="*/ 338 h 341"/>
                <a:gd name="T72" fmla="*/ 251 w 368"/>
                <a:gd name="T73" fmla="*/ 331 h 341"/>
                <a:gd name="T74" fmla="*/ 282 w 368"/>
                <a:gd name="T75" fmla="*/ 319 h 341"/>
                <a:gd name="T76" fmla="*/ 311 w 368"/>
                <a:gd name="T77" fmla="*/ 300 h 341"/>
                <a:gd name="T78" fmla="*/ 333 w 368"/>
                <a:gd name="T79" fmla="*/ 277 h 341"/>
                <a:gd name="T80" fmla="*/ 352 w 368"/>
                <a:gd name="T81" fmla="*/ 247 h 341"/>
                <a:gd name="T82" fmla="*/ 364 w 368"/>
                <a:gd name="T83" fmla="*/ 212 h 341"/>
                <a:gd name="T84" fmla="*/ 368 w 368"/>
                <a:gd name="T85" fmla="*/ 173 h 341"/>
                <a:gd name="T86" fmla="*/ 364 w 368"/>
                <a:gd name="T87" fmla="*/ 133 h 341"/>
                <a:gd name="T88" fmla="*/ 352 w 368"/>
                <a:gd name="T89" fmla="*/ 100 h 341"/>
                <a:gd name="T90" fmla="*/ 333 w 368"/>
                <a:gd name="T91" fmla="*/ 70 h 341"/>
                <a:gd name="T92" fmla="*/ 311 w 368"/>
                <a:gd name="T93" fmla="*/ 45 h 341"/>
                <a:gd name="T94" fmla="*/ 282 w 368"/>
                <a:gd name="T95" fmla="*/ 27 h 341"/>
                <a:gd name="T96" fmla="*/ 251 w 368"/>
                <a:gd name="T97" fmla="*/ 13 h 341"/>
                <a:gd name="T98" fmla="*/ 218 w 368"/>
                <a:gd name="T99" fmla="*/ 4 h 341"/>
                <a:gd name="T100" fmla="*/ 184 w 368"/>
                <a:gd name="T101" fmla="*/ 0 h 341"/>
                <a:gd name="T102" fmla="*/ 150 w 368"/>
                <a:gd name="T103" fmla="*/ 2 h 341"/>
                <a:gd name="T104" fmla="*/ 116 w 368"/>
                <a:gd name="T105" fmla="*/ 8 h 341"/>
                <a:gd name="T106" fmla="*/ 86 w 368"/>
                <a:gd name="T107" fmla="*/ 20 h 341"/>
                <a:gd name="T108" fmla="*/ 58 w 368"/>
                <a:gd name="T109" fmla="*/ 38 h 341"/>
                <a:gd name="T110" fmla="*/ 34 w 368"/>
                <a:gd name="T111" fmla="*/ 61 h 341"/>
                <a:gd name="T112" fmla="*/ 17 w 368"/>
                <a:gd name="T113" fmla="*/ 89 h 341"/>
                <a:gd name="T114" fmla="*/ 5 w 368"/>
                <a:gd name="T115" fmla="*/ 122 h 341"/>
                <a:gd name="T116" fmla="*/ 0 w 368"/>
                <a:gd name="T117" fmla="*/ 16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8" h="341">
                  <a:moveTo>
                    <a:pt x="86" y="173"/>
                  </a:moveTo>
                  <a:lnTo>
                    <a:pt x="87" y="157"/>
                  </a:lnTo>
                  <a:lnTo>
                    <a:pt x="89" y="144"/>
                  </a:lnTo>
                  <a:lnTo>
                    <a:pt x="94" y="131"/>
                  </a:lnTo>
                  <a:lnTo>
                    <a:pt x="98" y="121"/>
                  </a:lnTo>
                  <a:lnTo>
                    <a:pt x="104" y="112"/>
                  </a:lnTo>
                  <a:lnTo>
                    <a:pt x="112" y="104"/>
                  </a:lnTo>
                  <a:lnTo>
                    <a:pt x="121" y="97"/>
                  </a:lnTo>
                  <a:lnTo>
                    <a:pt x="129" y="93"/>
                  </a:lnTo>
                  <a:lnTo>
                    <a:pt x="139" y="90"/>
                  </a:lnTo>
                  <a:lnTo>
                    <a:pt x="150" y="88"/>
                  </a:lnTo>
                  <a:lnTo>
                    <a:pt x="161" y="87"/>
                  </a:lnTo>
                  <a:lnTo>
                    <a:pt x="172" y="87"/>
                  </a:lnTo>
                  <a:lnTo>
                    <a:pt x="183" y="88"/>
                  </a:lnTo>
                  <a:lnTo>
                    <a:pt x="193" y="90"/>
                  </a:lnTo>
                  <a:lnTo>
                    <a:pt x="205" y="92"/>
                  </a:lnTo>
                  <a:lnTo>
                    <a:pt x="216" y="96"/>
                  </a:lnTo>
                  <a:lnTo>
                    <a:pt x="226" y="101"/>
                  </a:lnTo>
                  <a:lnTo>
                    <a:pt x="237" y="106"/>
                  </a:lnTo>
                  <a:lnTo>
                    <a:pt x="245" y="113"/>
                  </a:lnTo>
                  <a:lnTo>
                    <a:pt x="254" y="119"/>
                  </a:lnTo>
                  <a:lnTo>
                    <a:pt x="262" y="127"/>
                  </a:lnTo>
                  <a:lnTo>
                    <a:pt x="269" y="135"/>
                  </a:lnTo>
                  <a:lnTo>
                    <a:pt x="275" y="143"/>
                  </a:lnTo>
                  <a:lnTo>
                    <a:pt x="279" y="152"/>
                  </a:lnTo>
                  <a:lnTo>
                    <a:pt x="282" y="161"/>
                  </a:lnTo>
                  <a:lnTo>
                    <a:pt x="283" y="171"/>
                  </a:lnTo>
                  <a:lnTo>
                    <a:pt x="283" y="180"/>
                  </a:lnTo>
                  <a:lnTo>
                    <a:pt x="281" y="190"/>
                  </a:lnTo>
                  <a:lnTo>
                    <a:pt x="278" y="201"/>
                  </a:lnTo>
                  <a:lnTo>
                    <a:pt x="271" y="210"/>
                  </a:lnTo>
                  <a:lnTo>
                    <a:pt x="264" y="220"/>
                  </a:lnTo>
                  <a:lnTo>
                    <a:pt x="253" y="230"/>
                  </a:lnTo>
                  <a:lnTo>
                    <a:pt x="242" y="239"/>
                  </a:lnTo>
                  <a:lnTo>
                    <a:pt x="229" y="245"/>
                  </a:lnTo>
                  <a:lnTo>
                    <a:pt x="216" y="249"/>
                  </a:lnTo>
                  <a:lnTo>
                    <a:pt x="203" y="253"/>
                  </a:lnTo>
                  <a:lnTo>
                    <a:pt x="189" y="254"/>
                  </a:lnTo>
                  <a:lnTo>
                    <a:pt x="175" y="253"/>
                  </a:lnTo>
                  <a:lnTo>
                    <a:pt x="161" y="252"/>
                  </a:lnTo>
                  <a:lnTo>
                    <a:pt x="148" y="248"/>
                  </a:lnTo>
                  <a:lnTo>
                    <a:pt x="135" y="243"/>
                  </a:lnTo>
                  <a:lnTo>
                    <a:pt x="124" y="236"/>
                  </a:lnTo>
                  <a:lnTo>
                    <a:pt x="113" y="229"/>
                  </a:lnTo>
                  <a:lnTo>
                    <a:pt x="104" y="220"/>
                  </a:lnTo>
                  <a:lnTo>
                    <a:pt x="100" y="216"/>
                  </a:lnTo>
                  <a:lnTo>
                    <a:pt x="97" y="210"/>
                  </a:lnTo>
                  <a:lnTo>
                    <a:pt x="94" y="205"/>
                  </a:lnTo>
                  <a:lnTo>
                    <a:pt x="90" y="198"/>
                  </a:lnTo>
                  <a:lnTo>
                    <a:pt x="89" y="193"/>
                  </a:lnTo>
                  <a:lnTo>
                    <a:pt x="87" y="186"/>
                  </a:lnTo>
                  <a:lnTo>
                    <a:pt x="86" y="180"/>
                  </a:lnTo>
                  <a:lnTo>
                    <a:pt x="86" y="173"/>
                  </a:lnTo>
                  <a:close/>
                  <a:moveTo>
                    <a:pt x="0" y="160"/>
                  </a:moveTo>
                  <a:lnTo>
                    <a:pt x="1" y="182"/>
                  </a:lnTo>
                  <a:lnTo>
                    <a:pt x="5" y="203"/>
                  </a:lnTo>
                  <a:lnTo>
                    <a:pt x="9" y="221"/>
                  </a:lnTo>
                  <a:lnTo>
                    <a:pt x="17" y="239"/>
                  </a:lnTo>
                  <a:lnTo>
                    <a:pt x="24" y="255"/>
                  </a:lnTo>
                  <a:lnTo>
                    <a:pt x="34" y="269"/>
                  </a:lnTo>
                  <a:lnTo>
                    <a:pt x="46" y="282"/>
                  </a:lnTo>
                  <a:lnTo>
                    <a:pt x="58" y="294"/>
                  </a:lnTo>
                  <a:lnTo>
                    <a:pt x="71" y="305"/>
                  </a:lnTo>
                  <a:lnTo>
                    <a:pt x="86" y="315"/>
                  </a:lnTo>
                  <a:lnTo>
                    <a:pt x="101" y="322"/>
                  </a:lnTo>
                  <a:lnTo>
                    <a:pt x="116" y="329"/>
                  </a:lnTo>
                  <a:lnTo>
                    <a:pt x="133" y="334"/>
                  </a:lnTo>
                  <a:lnTo>
                    <a:pt x="150" y="337"/>
                  </a:lnTo>
                  <a:lnTo>
                    <a:pt x="166" y="340"/>
                  </a:lnTo>
                  <a:lnTo>
                    <a:pt x="184" y="341"/>
                  </a:lnTo>
                  <a:lnTo>
                    <a:pt x="201" y="341"/>
                  </a:lnTo>
                  <a:lnTo>
                    <a:pt x="218" y="338"/>
                  </a:lnTo>
                  <a:lnTo>
                    <a:pt x="235" y="336"/>
                  </a:lnTo>
                  <a:lnTo>
                    <a:pt x="251" y="331"/>
                  </a:lnTo>
                  <a:lnTo>
                    <a:pt x="267" y="325"/>
                  </a:lnTo>
                  <a:lnTo>
                    <a:pt x="282" y="319"/>
                  </a:lnTo>
                  <a:lnTo>
                    <a:pt x="296" y="310"/>
                  </a:lnTo>
                  <a:lnTo>
                    <a:pt x="311" y="300"/>
                  </a:lnTo>
                  <a:lnTo>
                    <a:pt x="322" y="290"/>
                  </a:lnTo>
                  <a:lnTo>
                    <a:pt x="333" y="277"/>
                  </a:lnTo>
                  <a:lnTo>
                    <a:pt x="343" y="262"/>
                  </a:lnTo>
                  <a:lnTo>
                    <a:pt x="352" y="247"/>
                  </a:lnTo>
                  <a:lnTo>
                    <a:pt x="358" y="231"/>
                  </a:lnTo>
                  <a:lnTo>
                    <a:pt x="364" y="212"/>
                  </a:lnTo>
                  <a:lnTo>
                    <a:pt x="367" y="194"/>
                  </a:lnTo>
                  <a:lnTo>
                    <a:pt x="368" y="173"/>
                  </a:lnTo>
                  <a:lnTo>
                    <a:pt x="367" y="153"/>
                  </a:lnTo>
                  <a:lnTo>
                    <a:pt x="364" y="133"/>
                  </a:lnTo>
                  <a:lnTo>
                    <a:pt x="358" y="116"/>
                  </a:lnTo>
                  <a:lnTo>
                    <a:pt x="352" y="100"/>
                  </a:lnTo>
                  <a:lnTo>
                    <a:pt x="343" y="84"/>
                  </a:lnTo>
                  <a:lnTo>
                    <a:pt x="333" y="70"/>
                  </a:lnTo>
                  <a:lnTo>
                    <a:pt x="322" y="57"/>
                  </a:lnTo>
                  <a:lnTo>
                    <a:pt x="311" y="45"/>
                  </a:lnTo>
                  <a:lnTo>
                    <a:pt x="296" y="36"/>
                  </a:lnTo>
                  <a:lnTo>
                    <a:pt x="282" y="27"/>
                  </a:lnTo>
                  <a:lnTo>
                    <a:pt x="267" y="19"/>
                  </a:lnTo>
                  <a:lnTo>
                    <a:pt x="251" y="13"/>
                  </a:lnTo>
                  <a:lnTo>
                    <a:pt x="235" y="7"/>
                  </a:lnTo>
                  <a:lnTo>
                    <a:pt x="218" y="4"/>
                  </a:lnTo>
                  <a:lnTo>
                    <a:pt x="201" y="2"/>
                  </a:lnTo>
                  <a:lnTo>
                    <a:pt x="184" y="0"/>
                  </a:lnTo>
                  <a:lnTo>
                    <a:pt x="166" y="1"/>
                  </a:lnTo>
                  <a:lnTo>
                    <a:pt x="150" y="2"/>
                  </a:lnTo>
                  <a:lnTo>
                    <a:pt x="133" y="4"/>
                  </a:lnTo>
                  <a:lnTo>
                    <a:pt x="116" y="8"/>
                  </a:lnTo>
                  <a:lnTo>
                    <a:pt x="101" y="14"/>
                  </a:lnTo>
                  <a:lnTo>
                    <a:pt x="86" y="20"/>
                  </a:lnTo>
                  <a:lnTo>
                    <a:pt x="71" y="29"/>
                  </a:lnTo>
                  <a:lnTo>
                    <a:pt x="58" y="38"/>
                  </a:lnTo>
                  <a:lnTo>
                    <a:pt x="46" y="49"/>
                  </a:lnTo>
                  <a:lnTo>
                    <a:pt x="34" y="61"/>
                  </a:lnTo>
                  <a:lnTo>
                    <a:pt x="24" y="74"/>
                  </a:lnTo>
                  <a:lnTo>
                    <a:pt x="17" y="89"/>
                  </a:lnTo>
                  <a:lnTo>
                    <a:pt x="9" y="105"/>
                  </a:lnTo>
                  <a:lnTo>
                    <a:pt x="5" y="122"/>
                  </a:lnTo>
                  <a:lnTo>
                    <a:pt x="1" y="141"/>
                  </a:lnTo>
                  <a:lnTo>
                    <a:pt x="0" y="160"/>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18" name="Freeform 115"/>
            <p:cNvSpPr>
              <a:spLocks noEditPoints="1"/>
            </p:cNvSpPr>
            <p:nvPr/>
          </p:nvSpPr>
          <p:spPr bwMode="auto">
            <a:xfrm>
              <a:off x="3978276" y="568325"/>
              <a:ext cx="100013" cy="122238"/>
            </a:xfrm>
            <a:custGeom>
              <a:avLst/>
              <a:gdLst>
                <a:gd name="T0" fmla="*/ 114 w 252"/>
                <a:gd name="T1" fmla="*/ 202 h 306"/>
                <a:gd name="T2" fmla="*/ 99 w 252"/>
                <a:gd name="T3" fmla="*/ 189 h 306"/>
                <a:gd name="T4" fmla="*/ 89 w 252"/>
                <a:gd name="T5" fmla="*/ 177 h 306"/>
                <a:gd name="T6" fmla="*/ 85 w 252"/>
                <a:gd name="T7" fmla="*/ 165 h 306"/>
                <a:gd name="T8" fmla="*/ 85 w 252"/>
                <a:gd name="T9" fmla="*/ 153 h 306"/>
                <a:gd name="T10" fmla="*/ 89 w 252"/>
                <a:gd name="T11" fmla="*/ 141 h 306"/>
                <a:gd name="T12" fmla="*/ 99 w 252"/>
                <a:gd name="T13" fmla="*/ 129 h 306"/>
                <a:gd name="T14" fmla="*/ 114 w 252"/>
                <a:gd name="T15" fmla="*/ 117 h 306"/>
                <a:gd name="T16" fmla="*/ 123 w 252"/>
                <a:gd name="T17" fmla="*/ 208 h 306"/>
                <a:gd name="T18" fmla="*/ 1 w 252"/>
                <a:gd name="T19" fmla="*/ 158 h 306"/>
                <a:gd name="T20" fmla="*/ 4 w 252"/>
                <a:gd name="T21" fmla="*/ 180 h 306"/>
                <a:gd name="T22" fmla="*/ 7 w 252"/>
                <a:gd name="T23" fmla="*/ 201 h 306"/>
                <a:gd name="T24" fmla="*/ 13 w 252"/>
                <a:gd name="T25" fmla="*/ 218 h 306"/>
                <a:gd name="T26" fmla="*/ 21 w 252"/>
                <a:gd name="T27" fmla="*/ 233 h 306"/>
                <a:gd name="T28" fmla="*/ 31 w 252"/>
                <a:gd name="T29" fmla="*/ 247 h 306"/>
                <a:gd name="T30" fmla="*/ 43 w 252"/>
                <a:gd name="T31" fmla="*/ 259 h 306"/>
                <a:gd name="T32" fmla="*/ 57 w 252"/>
                <a:gd name="T33" fmla="*/ 270 h 306"/>
                <a:gd name="T34" fmla="*/ 81 w 252"/>
                <a:gd name="T35" fmla="*/ 283 h 306"/>
                <a:gd name="T36" fmla="*/ 120 w 252"/>
                <a:gd name="T37" fmla="*/ 295 h 306"/>
                <a:gd name="T38" fmla="*/ 164 w 252"/>
                <a:gd name="T39" fmla="*/ 303 h 306"/>
                <a:gd name="T40" fmla="*/ 217 w 252"/>
                <a:gd name="T41" fmla="*/ 306 h 306"/>
                <a:gd name="T42" fmla="*/ 250 w 252"/>
                <a:gd name="T43" fmla="*/ 286 h 306"/>
                <a:gd name="T44" fmla="*/ 252 w 252"/>
                <a:gd name="T45" fmla="*/ 258 h 306"/>
                <a:gd name="T46" fmla="*/ 250 w 252"/>
                <a:gd name="T47" fmla="*/ 242 h 306"/>
                <a:gd name="T48" fmla="*/ 242 w 252"/>
                <a:gd name="T49" fmla="*/ 232 h 306"/>
                <a:gd name="T50" fmla="*/ 232 w 252"/>
                <a:gd name="T51" fmla="*/ 225 h 306"/>
                <a:gd name="T52" fmla="*/ 223 w 252"/>
                <a:gd name="T53" fmla="*/ 215 h 306"/>
                <a:gd name="T54" fmla="*/ 215 w 252"/>
                <a:gd name="T55" fmla="*/ 197 h 306"/>
                <a:gd name="T56" fmla="*/ 210 w 252"/>
                <a:gd name="T57" fmla="*/ 168 h 306"/>
                <a:gd name="T58" fmla="*/ 210 w 252"/>
                <a:gd name="T59" fmla="*/ 134 h 306"/>
                <a:gd name="T60" fmla="*/ 217 w 252"/>
                <a:gd name="T61" fmla="*/ 111 h 306"/>
                <a:gd name="T62" fmla="*/ 235 w 252"/>
                <a:gd name="T63" fmla="*/ 74 h 306"/>
                <a:gd name="T64" fmla="*/ 248 w 252"/>
                <a:gd name="T65" fmla="*/ 40 h 306"/>
                <a:gd name="T66" fmla="*/ 248 w 252"/>
                <a:gd name="T67" fmla="*/ 26 h 306"/>
                <a:gd name="T68" fmla="*/ 244 w 252"/>
                <a:gd name="T69" fmla="*/ 17 h 306"/>
                <a:gd name="T70" fmla="*/ 239 w 252"/>
                <a:gd name="T71" fmla="*/ 11 h 306"/>
                <a:gd name="T72" fmla="*/ 228 w 252"/>
                <a:gd name="T73" fmla="*/ 5 h 306"/>
                <a:gd name="T74" fmla="*/ 214 w 252"/>
                <a:gd name="T75" fmla="*/ 2 h 306"/>
                <a:gd name="T76" fmla="*/ 195 w 252"/>
                <a:gd name="T77" fmla="*/ 0 h 306"/>
                <a:gd name="T78" fmla="*/ 168 w 252"/>
                <a:gd name="T79" fmla="*/ 1 h 306"/>
                <a:gd name="T80" fmla="*/ 137 w 252"/>
                <a:gd name="T81" fmla="*/ 6 h 306"/>
                <a:gd name="T82" fmla="*/ 104 w 252"/>
                <a:gd name="T83" fmla="*/ 18 h 306"/>
                <a:gd name="T84" fmla="*/ 75 w 252"/>
                <a:gd name="T85" fmla="*/ 34 h 306"/>
                <a:gd name="T86" fmla="*/ 48 w 252"/>
                <a:gd name="T87" fmla="*/ 54 h 306"/>
                <a:gd name="T88" fmla="*/ 26 w 252"/>
                <a:gd name="T89" fmla="*/ 78 h 306"/>
                <a:gd name="T90" fmla="*/ 10 w 252"/>
                <a:gd name="T91" fmla="*/ 104 h 306"/>
                <a:gd name="T92" fmla="*/ 4 w 252"/>
                <a:gd name="T93" fmla="*/ 125 h 306"/>
                <a:gd name="T94" fmla="*/ 1 w 252"/>
                <a:gd name="T95" fmla="*/ 14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 h="306">
                  <a:moveTo>
                    <a:pt x="123" y="208"/>
                  </a:moveTo>
                  <a:lnTo>
                    <a:pt x="114" y="202"/>
                  </a:lnTo>
                  <a:lnTo>
                    <a:pt x="105" y="195"/>
                  </a:lnTo>
                  <a:lnTo>
                    <a:pt x="99" y="189"/>
                  </a:lnTo>
                  <a:lnTo>
                    <a:pt x="94" y="183"/>
                  </a:lnTo>
                  <a:lnTo>
                    <a:pt x="89" y="177"/>
                  </a:lnTo>
                  <a:lnTo>
                    <a:pt x="86" y="171"/>
                  </a:lnTo>
                  <a:lnTo>
                    <a:pt x="85" y="165"/>
                  </a:lnTo>
                  <a:lnTo>
                    <a:pt x="84" y="159"/>
                  </a:lnTo>
                  <a:lnTo>
                    <a:pt x="85" y="153"/>
                  </a:lnTo>
                  <a:lnTo>
                    <a:pt x="86" y="147"/>
                  </a:lnTo>
                  <a:lnTo>
                    <a:pt x="89" y="141"/>
                  </a:lnTo>
                  <a:lnTo>
                    <a:pt x="94" y="136"/>
                  </a:lnTo>
                  <a:lnTo>
                    <a:pt x="99" y="129"/>
                  </a:lnTo>
                  <a:lnTo>
                    <a:pt x="105" y="123"/>
                  </a:lnTo>
                  <a:lnTo>
                    <a:pt x="114" y="117"/>
                  </a:lnTo>
                  <a:lnTo>
                    <a:pt x="123" y="111"/>
                  </a:lnTo>
                  <a:lnTo>
                    <a:pt x="123" y="208"/>
                  </a:lnTo>
                  <a:close/>
                  <a:moveTo>
                    <a:pt x="0" y="146"/>
                  </a:moveTo>
                  <a:lnTo>
                    <a:pt x="1" y="158"/>
                  </a:lnTo>
                  <a:lnTo>
                    <a:pt x="1" y="170"/>
                  </a:lnTo>
                  <a:lnTo>
                    <a:pt x="4" y="180"/>
                  </a:lnTo>
                  <a:lnTo>
                    <a:pt x="5" y="191"/>
                  </a:lnTo>
                  <a:lnTo>
                    <a:pt x="7" y="201"/>
                  </a:lnTo>
                  <a:lnTo>
                    <a:pt x="10" y="209"/>
                  </a:lnTo>
                  <a:lnTo>
                    <a:pt x="13" y="218"/>
                  </a:lnTo>
                  <a:lnTo>
                    <a:pt x="17" y="226"/>
                  </a:lnTo>
                  <a:lnTo>
                    <a:pt x="21" y="233"/>
                  </a:lnTo>
                  <a:lnTo>
                    <a:pt x="26" y="241"/>
                  </a:lnTo>
                  <a:lnTo>
                    <a:pt x="31" y="247"/>
                  </a:lnTo>
                  <a:lnTo>
                    <a:pt x="37" y="254"/>
                  </a:lnTo>
                  <a:lnTo>
                    <a:pt x="43" y="259"/>
                  </a:lnTo>
                  <a:lnTo>
                    <a:pt x="49" y="265"/>
                  </a:lnTo>
                  <a:lnTo>
                    <a:pt x="57" y="270"/>
                  </a:lnTo>
                  <a:lnTo>
                    <a:pt x="64" y="274"/>
                  </a:lnTo>
                  <a:lnTo>
                    <a:pt x="81" y="283"/>
                  </a:lnTo>
                  <a:lnTo>
                    <a:pt x="99" y="290"/>
                  </a:lnTo>
                  <a:lnTo>
                    <a:pt x="120" y="295"/>
                  </a:lnTo>
                  <a:lnTo>
                    <a:pt x="141" y="299"/>
                  </a:lnTo>
                  <a:lnTo>
                    <a:pt x="164" y="303"/>
                  </a:lnTo>
                  <a:lnTo>
                    <a:pt x="190" y="305"/>
                  </a:lnTo>
                  <a:lnTo>
                    <a:pt x="217" y="306"/>
                  </a:lnTo>
                  <a:lnTo>
                    <a:pt x="245" y="306"/>
                  </a:lnTo>
                  <a:lnTo>
                    <a:pt x="250" y="286"/>
                  </a:lnTo>
                  <a:lnTo>
                    <a:pt x="252" y="270"/>
                  </a:lnTo>
                  <a:lnTo>
                    <a:pt x="252" y="258"/>
                  </a:lnTo>
                  <a:lnTo>
                    <a:pt x="252" y="248"/>
                  </a:lnTo>
                  <a:lnTo>
                    <a:pt x="250" y="242"/>
                  </a:lnTo>
                  <a:lnTo>
                    <a:pt x="246" y="236"/>
                  </a:lnTo>
                  <a:lnTo>
                    <a:pt x="242" y="232"/>
                  </a:lnTo>
                  <a:lnTo>
                    <a:pt x="238" y="229"/>
                  </a:lnTo>
                  <a:lnTo>
                    <a:pt x="232" y="225"/>
                  </a:lnTo>
                  <a:lnTo>
                    <a:pt x="228" y="220"/>
                  </a:lnTo>
                  <a:lnTo>
                    <a:pt x="223" y="215"/>
                  </a:lnTo>
                  <a:lnTo>
                    <a:pt x="218" y="207"/>
                  </a:lnTo>
                  <a:lnTo>
                    <a:pt x="215" y="197"/>
                  </a:lnTo>
                  <a:lnTo>
                    <a:pt x="212" y="184"/>
                  </a:lnTo>
                  <a:lnTo>
                    <a:pt x="210" y="168"/>
                  </a:lnTo>
                  <a:lnTo>
                    <a:pt x="208" y="146"/>
                  </a:lnTo>
                  <a:lnTo>
                    <a:pt x="210" y="134"/>
                  </a:lnTo>
                  <a:lnTo>
                    <a:pt x="213" y="123"/>
                  </a:lnTo>
                  <a:lnTo>
                    <a:pt x="217" y="111"/>
                  </a:lnTo>
                  <a:lnTo>
                    <a:pt x="223" y="98"/>
                  </a:lnTo>
                  <a:lnTo>
                    <a:pt x="235" y="74"/>
                  </a:lnTo>
                  <a:lnTo>
                    <a:pt x="244" y="50"/>
                  </a:lnTo>
                  <a:lnTo>
                    <a:pt x="248" y="40"/>
                  </a:lnTo>
                  <a:lnTo>
                    <a:pt x="248" y="30"/>
                  </a:lnTo>
                  <a:lnTo>
                    <a:pt x="248" y="26"/>
                  </a:lnTo>
                  <a:lnTo>
                    <a:pt x="246" y="22"/>
                  </a:lnTo>
                  <a:lnTo>
                    <a:pt x="244" y="17"/>
                  </a:lnTo>
                  <a:lnTo>
                    <a:pt x="242" y="14"/>
                  </a:lnTo>
                  <a:lnTo>
                    <a:pt x="239" y="11"/>
                  </a:lnTo>
                  <a:lnTo>
                    <a:pt x="233" y="9"/>
                  </a:lnTo>
                  <a:lnTo>
                    <a:pt x="228" y="5"/>
                  </a:lnTo>
                  <a:lnTo>
                    <a:pt x="221" y="3"/>
                  </a:lnTo>
                  <a:lnTo>
                    <a:pt x="214" y="2"/>
                  </a:lnTo>
                  <a:lnTo>
                    <a:pt x="205" y="1"/>
                  </a:lnTo>
                  <a:lnTo>
                    <a:pt x="195" y="0"/>
                  </a:lnTo>
                  <a:lnTo>
                    <a:pt x="185" y="0"/>
                  </a:lnTo>
                  <a:lnTo>
                    <a:pt x="168" y="1"/>
                  </a:lnTo>
                  <a:lnTo>
                    <a:pt x="152" y="3"/>
                  </a:lnTo>
                  <a:lnTo>
                    <a:pt x="137" y="6"/>
                  </a:lnTo>
                  <a:lnTo>
                    <a:pt x="121" y="12"/>
                  </a:lnTo>
                  <a:lnTo>
                    <a:pt x="104" y="18"/>
                  </a:lnTo>
                  <a:lnTo>
                    <a:pt x="89" y="26"/>
                  </a:lnTo>
                  <a:lnTo>
                    <a:pt x="75" y="34"/>
                  </a:lnTo>
                  <a:lnTo>
                    <a:pt x="61" y="43"/>
                  </a:lnTo>
                  <a:lnTo>
                    <a:pt x="48" y="54"/>
                  </a:lnTo>
                  <a:lnTo>
                    <a:pt x="37" y="65"/>
                  </a:lnTo>
                  <a:lnTo>
                    <a:pt x="26" y="78"/>
                  </a:lnTo>
                  <a:lnTo>
                    <a:pt x="18" y="90"/>
                  </a:lnTo>
                  <a:lnTo>
                    <a:pt x="10" y="104"/>
                  </a:lnTo>
                  <a:lnTo>
                    <a:pt x="6" y="118"/>
                  </a:lnTo>
                  <a:lnTo>
                    <a:pt x="4" y="125"/>
                  </a:lnTo>
                  <a:lnTo>
                    <a:pt x="1" y="132"/>
                  </a:lnTo>
                  <a:lnTo>
                    <a:pt x="1" y="140"/>
                  </a:lnTo>
                  <a:lnTo>
                    <a:pt x="0" y="14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22" name="Freeform 119"/>
            <p:cNvSpPr/>
            <p:nvPr/>
          </p:nvSpPr>
          <p:spPr bwMode="auto">
            <a:xfrm>
              <a:off x="4221163" y="565150"/>
              <a:ext cx="85725" cy="123825"/>
            </a:xfrm>
            <a:custGeom>
              <a:avLst/>
              <a:gdLst>
                <a:gd name="T0" fmla="*/ 0 w 214"/>
                <a:gd name="T1" fmla="*/ 54 h 312"/>
                <a:gd name="T2" fmla="*/ 3 w 214"/>
                <a:gd name="T3" fmla="*/ 66 h 312"/>
                <a:gd name="T4" fmla="*/ 11 w 214"/>
                <a:gd name="T5" fmla="*/ 78 h 312"/>
                <a:gd name="T6" fmla="*/ 22 w 214"/>
                <a:gd name="T7" fmla="*/ 89 h 312"/>
                <a:gd name="T8" fmla="*/ 28 w 214"/>
                <a:gd name="T9" fmla="*/ 102 h 312"/>
                <a:gd name="T10" fmla="*/ 33 w 214"/>
                <a:gd name="T11" fmla="*/ 121 h 312"/>
                <a:gd name="T12" fmla="*/ 36 w 214"/>
                <a:gd name="T13" fmla="*/ 150 h 312"/>
                <a:gd name="T14" fmla="*/ 36 w 214"/>
                <a:gd name="T15" fmla="*/ 179 h 312"/>
                <a:gd name="T16" fmla="*/ 29 w 214"/>
                <a:gd name="T17" fmla="*/ 201 h 312"/>
                <a:gd name="T18" fmla="*/ 15 w 214"/>
                <a:gd name="T19" fmla="*/ 237 h 312"/>
                <a:gd name="T20" fmla="*/ 4 w 214"/>
                <a:gd name="T21" fmla="*/ 271 h 312"/>
                <a:gd name="T22" fmla="*/ 4 w 214"/>
                <a:gd name="T23" fmla="*/ 287 h 312"/>
                <a:gd name="T24" fmla="*/ 7 w 214"/>
                <a:gd name="T25" fmla="*/ 295 h 312"/>
                <a:gd name="T26" fmla="*/ 12 w 214"/>
                <a:gd name="T27" fmla="*/ 302 h 312"/>
                <a:gd name="T28" fmla="*/ 21 w 214"/>
                <a:gd name="T29" fmla="*/ 307 h 312"/>
                <a:gd name="T30" fmla="*/ 31 w 214"/>
                <a:gd name="T31" fmla="*/ 311 h 312"/>
                <a:gd name="T32" fmla="*/ 47 w 214"/>
                <a:gd name="T33" fmla="*/ 312 h 312"/>
                <a:gd name="T34" fmla="*/ 66 w 214"/>
                <a:gd name="T35" fmla="*/ 309 h 312"/>
                <a:gd name="T36" fmla="*/ 88 w 214"/>
                <a:gd name="T37" fmla="*/ 304 h 312"/>
                <a:gd name="T38" fmla="*/ 110 w 214"/>
                <a:gd name="T39" fmla="*/ 294 h 312"/>
                <a:gd name="T40" fmla="*/ 130 w 214"/>
                <a:gd name="T41" fmla="*/ 282 h 312"/>
                <a:gd name="T42" fmla="*/ 151 w 214"/>
                <a:gd name="T43" fmla="*/ 267 h 312"/>
                <a:gd name="T44" fmla="*/ 168 w 214"/>
                <a:gd name="T45" fmla="*/ 251 h 312"/>
                <a:gd name="T46" fmla="*/ 183 w 214"/>
                <a:gd name="T47" fmla="*/ 235 h 312"/>
                <a:gd name="T48" fmla="*/ 195 w 214"/>
                <a:gd name="T49" fmla="*/ 217 h 312"/>
                <a:gd name="T50" fmla="*/ 206 w 214"/>
                <a:gd name="T51" fmla="*/ 193 h 312"/>
                <a:gd name="T52" fmla="*/ 214 w 214"/>
                <a:gd name="T53" fmla="*/ 162 h 312"/>
                <a:gd name="T54" fmla="*/ 214 w 214"/>
                <a:gd name="T55" fmla="*/ 133 h 312"/>
                <a:gd name="T56" fmla="*/ 207 w 214"/>
                <a:gd name="T57" fmla="*/ 105 h 312"/>
                <a:gd name="T58" fmla="*/ 196 w 214"/>
                <a:gd name="T59" fmla="*/ 81 h 312"/>
                <a:gd name="T60" fmla="*/ 181 w 214"/>
                <a:gd name="T61" fmla="*/ 60 h 312"/>
                <a:gd name="T62" fmla="*/ 162 w 214"/>
                <a:gd name="T63" fmla="*/ 41 h 312"/>
                <a:gd name="T64" fmla="*/ 141 w 214"/>
                <a:gd name="T65" fmla="*/ 26 h 312"/>
                <a:gd name="T66" fmla="*/ 118 w 214"/>
                <a:gd name="T67" fmla="*/ 14 h 312"/>
                <a:gd name="T68" fmla="*/ 95 w 214"/>
                <a:gd name="T69" fmla="*/ 6 h 312"/>
                <a:gd name="T70" fmla="*/ 73 w 214"/>
                <a:gd name="T71" fmla="*/ 1 h 312"/>
                <a:gd name="T72" fmla="*/ 52 w 214"/>
                <a:gd name="T73" fmla="*/ 0 h 312"/>
                <a:gd name="T74" fmla="*/ 34 w 214"/>
                <a:gd name="T75" fmla="*/ 2 h 312"/>
                <a:gd name="T76" fmla="*/ 17 w 214"/>
                <a:gd name="T77" fmla="*/ 10 h 312"/>
                <a:gd name="T78" fmla="*/ 7 w 214"/>
                <a:gd name="T79" fmla="*/ 21 h 312"/>
                <a:gd name="T80" fmla="*/ 0 w 214"/>
                <a:gd name="T81" fmla="*/ 3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 h="312">
                  <a:moveTo>
                    <a:pt x="0" y="47"/>
                  </a:moveTo>
                  <a:lnTo>
                    <a:pt x="0" y="54"/>
                  </a:lnTo>
                  <a:lnTo>
                    <a:pt x="1" y="61"/>
                  </a:lnTo>
                  <a:lnTo>
                    <a:pt x="3" y="66"/>
                  </a:lnTo>
                  <a:lnTo>
                    <a:pt x="5" y="71"/>
                  </a:lnTo>
                  <a:lnTo>
                    <a:pt x="11" y="78"/>
                  </a:lnTo>
                  <a:lnTo>
                    <a:pt x="17" y="85"/>
                  </a:lnTo>
                  <a:lnTo>
                    <a:pt x="22" y="89"/>
                  </a:lnTo>
                  <a:lnTo>
                    <a:pt x="25" y="95"/>
                  </a:lnTo>
                  <a:lnTo>
                    <a:pt x="28" y="102"/>
                  </a:lnTo>
                  <a:lnTo>
                    <a:pt x="30" y="110"/>
                  </a:lnTo>
                  <a:lnTo>
                    <a:pt x="33" y="121"/>
                  </a:lnTo>
                  <a:lnTo>
                    <a:pt x="35" y="134"/>
                  </a:lnTo>
                  <a:lnTo>
                    <a:pt x="36" y="150"/>
                  </a:lnTo>
                  <a:lnTo>
                    <a:pt x="36" y="169"/>
                  </a:lnTo>
                  <a:lnTo>
                    <a:pt x="36" y="179"/>
                  </a:lnTo>
                  <a:lnTo>
                    <a:pt x="33" y="189"/>
                  </a:lnTo>
                  <a:lnTo>
                    <a:pt x="29" y="201"/>
                  </a:lnTo>
                  <a:lnTo>
                    <a:pt x="25" y="213"/>
                  </a:lnTo>
                  <a:lnTo>
                    <a:pt x="15" y="237"/>
                  </a:lnTo>
                  <a:lnTo>
                    <a:pt x="8" y="261"/>
                  </a:lnTo>
                  <a:lnTo>
                    <a:pt x="4" y="271"/>
                  </a:lnTo>
                  <a:lnTo>
                    <a:pt x="4" y="282"/>
                  </a:lnTo>
                  <a:lnTo>
                    <a:pt x="4" y="287"/>
                  </a:lnTo>
                  <a:lnTo>
                    <a:pt x="5" y="291"/>
                  </a:lnTo>
                  <a:lnTo>
                    <a:pt x="7" y="295"/>
                  </a:lnTo>
                  <a:lnTo>
                    <a:pt x="9" y="299"/>
                  </a:lnTo>
                  <a:lnTo>
                    <a:pt x="12" y="302"/>
                  </a:lnTo>
                  <a:lnTo>
                    <a:pt x="15" y="305"/>
                  </a:lnTo>
                  <a:lnTo>
                    <a:pt x="21" y="307"/>
                  </a:lnTo>
                  <a:lnTo>
                    <a:pt x="25" y="309"/>
                  </a:lnTo>
                  <a:lnTo>
                    <a:pt x="31" y="311"/>
                  </a:lnTo>
                  <a:lnTo>
                    <a:pt x="39" y="312"/>
                  </a:lnTo>
                  <a:lnTo>
                    <a:pt x="47" y="312"/>
                  </a:lnTo>
                  <a:lnTo>
                    <a:pt x="56" y="311"/>
                  </a:lnTo>
                  <a:lnTo>
                    <a:pt x="66" y="309"/>
                  </a:lnTo>
                  <a:lnTo>
                    <a:pt x="77" y="307"/>
                  </a:lnTo>
                  <a:lnTo>
                    <a:pt x="88" y="304"/>
                  </a:lnTo>
                  <a:lnTo>
                    <a:pt x="99" y="300"/>
                  </a:lnTo>
                  <a:lnTo>
                    <a:pt x="110" y="294"/>
                  </a:lnTo>
                  <a:lnTo>
                    <a:pt x="120" y="289"/>
                  </a:lnTo>
                  <a:lnTo>
                    <a:pt x="130" y="282"/>
                  </a:lnTo>
                  <a:lnTo>
                    <a:pt x="141" y="275"/>
                  </a:lnTo>
                  <a:lnTo>
                    <a:pt x="151" y="267"/>
                  </a:lnTo>
                  <a:lnTo>
                    <a:pt x="159" y="260"/>
                  </a:lnTo>
                  <a:lnTo>
                    <a:pt x="168" y="251"/>
                  </a:lnTo>
                  <a:lnTo>
                    <a:pt x="177" y="242"/>
                  </a:lnTo>
                  <a:lnTo>
                    <a:pt x="183" y="235"/>
                  </a:lnTo>
                  <a:lnTo>
                    <a:pt x="190" y="226"/>
                  </a:lnTo>
                  <a:lnTo>
                    <a:pt x="195" y="217"/>
                  </a:lnTo>
                  <a:lnTo>
                    <a:pt x="200" y="210"/>
                  </a:lnTo>
                  <a:lnTo>
                    <a:pt x="206" y="193"/>
                  </a:lnTo>
                  <a:lnTo>
                    <a:pt x="210" y="177"/>
                  </a:lnTo>
                  <a:lnTo>
                    <a:pt x="214" y="162"/>
                  </a:lnTo>
                  <a:lnTo>
                    <a:pt x="214" y="147"/>
                  </a:lnTo>
                  <a:lnTo>
                    <a:pt x="214" y="133"/>
                  </a:lnTo>
                  <a:lnTo>
                    <a:pt x="211" y="118"/>
                  </a:lnTo>
                  <a:lnTo>
                    <a:pt x="207" y="105"/>
                  </a:lnTo>
                  <a:lnTo>
                    <a:pt x="203" y="93"/>
                  </a:lnTo>
                  <a:lnTo>
                    <a:pt x="196" y="81"/>
                  </a:lnTo>
                  <a:lnTo>
                    <a:pt x="189" y="71"/>
                  </a:lnTo>
                  <a:lnTo>
                    <a:pt x="181" y="60"/>
                  </a:lnTo>
                  <a:lnTo>
                    <a:pt x="171" y="51"/>
                  </a:lnTo>
                  <a:lnTo>
                    <a:pt x="162" y="41"/>
                  </a:lnTo>
                  <a:lnTo>
                    <a:pt x="152" y="34"/>
                  </a:lnTo>
                  <a:lnTo>
                    <a:pt x="141" y="26"/>
                  </a:lnTo>
                  <a:lnTo>
                    <a:pt x="130" y="20"/>
                  </a:lnTo>
                  <a:lnTo>
                    <a:pt x="118" y="14"/>
                  </a:lnTo>
                  <a:lnTo>
                    <a:pt x="107" y="10"/>
                  </a:lnTo>
                  <a:lnTo>
                    <a:pt x="95" y="6"/>
                  </a:lnTo>
                  <a:lnTo>
                    <a:pt x="85" y="3"/>
                  </a:lnTo>
                  <a:lnTo>
                    <a:pt x="73" y="1"/>
                  </a:lnTo>
                  <a:lnTo>
                    <a:pt x="62" y="0"/>
                  </a:lnTo>
                  <a:lnTo>
                    <a:pt x="52" y="0"/>
                  </a:lnTo>
                  <a:lnTo>
                    <a:pt x="42" y="1"/>
                  </a:lnTo>
                  <a:lnTo>
                    <a:pt x="34" y="2"/>
                  </a:lnTo>
                  <a:lnTo>
                    <a:pt x="25" y="6"/>
                  </a:lnTo>
                  <a:lnTo>
                    <a:pt x="17" y="10"/>
                  </a:lnTo>
                  <a:lnTo>
                    <a:pt x="12" y="15"/>
                  </a:lnTo>
                  <a:lnTo>
                    <a:pt x="7" y="21"/>
                  </a:lnTo>
                  <a:lnTo>
                    <a:pt x="2" y="28"/>
                  </a:lnTo>
                  <a:lnTo>
                    <a:pt x="0" y="37"/>
                  </a:lnTo>
                  <a:lnTo>
                    <a:pt x="0" y="4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59" name="Group 158"/>
          <p:cNvGrpSpPr/>
          <p:nvPr/>
        </p:nvGrpSpPr>
        <p:grpSpPr>
          <a:xfrm>
            <a:off x="3424448" y="1951103"/>
            <a:ext cx="477962" cy="433781"/>
            <a:chOff x="3736976" y="2046288"/>
            <a:chExt cx="755650" cy="685800"/>
          </a:xfrm>
        </p:grpSpPr>
        <p:sp>
          <p:nvSpPr>
            <p:cNvPr id="53" name="Freeform 50"/>
            <p:cNvSpPr>
              <a:spLocks noEditPoints="1"/>
            </p:cNvSpPr>
            <p:nvPr/>
          </p:nvSpPr>
          <p:spPr bwMode="auto">
            <a:xfrm>
              <a:off x="3736976" y="2046288"/>
              <a:ext cx="755650" cy="685800"/>
            </a:xfrm>
            <a:custGeom>
              <a:avLst/>
              <a:gdLst>
                <a:gd name="T0" fmla="*/ 115 w 1905"/>
                <a:gd name="T1" fmla="*/ 1562 h 1727"/>
                <a:gd name="T2" fmla="*/ 193 w 1905"/>
                <a:gd name="T3" fmla="*/ 1377 h 1727"/>
                <a:gd name="T4" fmla="*/ 314 w 1905"/>
                <a:gd name="T5" fmla="*/ 1141 h 1727"/>
                <a:gd name="T6" fmla="*/ 462 w 1905"/>
                <a:gd name="T7" fmla="*/ 882 h 1727"/>
                <a:gd name="T8" fmla="*/ 731 w 1905"/>
                <a:gd name="T9" fmla="*/ 447 h 1727"/>
                <a:gd name="T10" fmla="*/ 887 w 1905"/>
                <a:gd name="T11" fmla="*/ 217 h 1727"/>
                <a:gd name="T12" fmla="*/ 965 w 1905"/>
                <a:gd name="T13" fmla="*/ 120 h 1727"/>
                <a:gd name="T14" fmla="*/ 1002 w 1905"/>
                <a:gd name="T15" fmla="*/ 134 h 1727"/>
                <a:gd name="T16" fmla="*/ 1077 w 1905"/>
                <a:gd name="T17" fmla="*/ 235 h 1727"/>
                <a:gd name="T18" fmla="*/ 1197 w 1905"/>
                <a:gd name="T19" fmla="*/ 433 h 1727"/>
                <a:gd name="T20" fmla="*/ 1319 w 1905"/>
                <a:gd name="T21" fmla="*/ 661 h 1727"/>
                <a:gd name="T22" fmla="*/ 1364 w 1905"/>
                <a:gd name="T23" fmla="*/ 760 h 1727"/>
                <a:gd name="T24" fmla="*/ 1771 w 1905"/>
                <a:gd name="T25" fmla="*/ 1628 h 1727"/>
                <a:gd name="T26" fmla="*/ 1726 w 1905"/>
                <a:gd name="T27" fmla="*/ 1624 h 1727"/>
                <a:gd name="T28" fmla="*/ 1547 w 1905"/>
                <a:gd name="T29" fmla="*/ 1610 h 1727"/>
                <a:gd name="T30" fmla="*/ 1177 w 1905"/>
                <a:gd name="T31" fmla="*/ 1602 h 1727"/>
                <a:gd name="T32" fmla="*/ 1053 w 1905"/>
                <a:gd name="T33" fmla="*/ 1608 h 1727"/>
                <a:gd name="T34" fmla="*/ 896 w 1905"/>
                <a:gd name="T35" fmla="*/ 1613 h 1727"/>
                <a:gd name="T36" fmla="*/ 733 w 1905"/>
                <a:gd name="T37" fmla="*/ 1619 h 1727"/>
                <a:gd name="T38" fmla="*/ 578 w 1905"/>
                <a:gd name="T39" fmla="*/ 1628 h 1727"/>
                <a:gd name="T40" fmla="*/ 423 w 1905"/>
                <a:gd name="T41" fmla="*/ 1639 h 1727"/>
                <a:gd name="T42" fmla="*/ 219 w 1905"/>
                <a:gd name="T43" fmla="*/ 1725 h 1727"/>
                <a:gd name="T44" fmla="*/ 555 w 1905"/>
                <a:gd name="T45" fmla="*/ 1715 h 1727"/>
                <a:gd name="T46" fmla="*/ 885 w 1905"/>
                <a:gd name="T47" fmla="*/ 1701 h 1727"/>
                <a:gd name="T48" fmla="*/ 1213 w 1905"/>
                <a:gd name="T49" fmla="*/ 1691 h 1727"/>
                <a:gd name="T50" fmla="*/ 1454 w 1905"/>
                <a:gd name="T51" fmla="*/ 1691 h 1727"/>
                <a:gd name="T52" fmla="*/ 1589 w 1905"/>
                <a:gd name="T53" fmla="*/ 1699 h 1727"/>
                <a:gd name="T54" fmla="*/ 1720 w 1905"/>
                <a:gd name="T55" fmla="*/ 1710 h 1727"/>
                <a:gd name="T56" fmla="*/ 1841 w 1905"/>
                <a:gd name="T57" fmla="*/ 1725 h 1727"/>
                <a:gd name="T58" fmla="*/ 1887 w 1905"/>
                <a:gd name="T59" fmla="*/ 1722 h 1727"/>
                <a:gd name="T60" fmla="*/ 1903 w 1905"/>
                <a:gd name="T61" fmla="*/ 1711 h 1727"/>
                <a:gd name="T62" fmla="*/ 1902 w 1905"/>
                <a:gd name="T63" fmla="*/ 1683 h 1727"/>
                <a:gd name="T64" fmla="*/ 1862 w 1905"/>
                <a:gd name="T65" fmla="*/ 1596 h 1727"/>
                <a:gd name="T66" fmla="*/ 1800 w 1905"/>
                <a:gd name="T67" fmla="*/ 1489 h 1727"/>
                <a:gd name="T68" fmla="*/ 1558 w 1905"/>
                <a:gd name="T69" fmla="*/ 968 h 1727"/>
                <a:gd name="T70" fmla="*/ 1378 w 1905"/>
                <a:gd name="T71" fmla="*/ 595 h 1727"/>
                <a:gd name="T72" fmla="*/ 1250 w 1905"/>
                <a:gd name="T73" fmla="*/ 353 h 1727"/>
                <a:gd name="T74" fmla="*/ 1148 w 1905"/>
                <a:gd name="T75" fmla="*/ 186 h 1727"/>
                <a:gd name="T76" fmla="*/ 1056 w 1905"/>
                <a:gd name="T77" fmla="*/ 62 h 1727"/>
                <a:gd name="T78" fmla="*/ 979 w 1905"/>
                <a:gd name="T79" fmla="*/ 2 h 1727"/>
                <a:gd name="T80" fmla="*/ 947 w 1905"/>
                <a:gd name="T81" fmla="*/ 3 h 1727"/>
                <a:gd name="T82" fmla="*/ 903 w 1905"/>
                <a:gd name="T83" fmla="*/ 50 h 1727"/>
                <a:gd name="T84" fmla="*/ 825 w 1905"/>
                <a:gd name="T85" fmla="*/ 160 h 1727"/>
                <a:gd name="T86" fmla="*/ 665 w 1905"/>
                <a:gd name="T87" fmla="*/ 395 h 1727"/>
                <a:gd name="T88" fmla="*/ 399 w 1905"/>
                <a:gd name="T89" fmla="*/ 821 h 1727"/>
                <a:gd name="T90" fmla="*/ 242 w 1905"/>
                <a:gd name="T91" fmla="*/ 1092 h 1727"/>
                <a:gd name="T92" fmla="*/ 108 w 1905"/>
                <a:gd name="T93" fmla="*/ 1348 h 1727"/>
                <a:gd name="T94" fmla="*/ 22 w 1905"/>
                <a:gd name="T95" fmla="*/ 1558 h 1727"/>
                <a:gd name="T96" fmla="*/ 2 w 1905"/>
                <a:gd name="T97" fmla="*/ 1692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5" h="1727">
                  <a:moveTo>
                    <a:pt x="94" y="1653"/>
                  </a:moveTo>
                  <a:lnTo>
                    <a:pt x="97" y="1628"/>
                  </a:lnTo>
                  <a:lnTo>
                    <a:pt x="104" y="1598"/>
                  </a:lnTo>
                  <a:lnTo>
                    <a:pt x="115" y="1562"/>
                  </a:lnTo>
                  <a:lnTo>
                    <a:pt x="129" y="1522"/>
                  </a:lnTo>
                  <a:lnTo>
                    <a:pt x="147" y="1476"/>
                  </a:lnTo>
                  <a:lnTo>
                    <a:pt x="168" y="1429"/>
                  </a:lnTo>
                  <a:lnTo>
                    <a:pt x="193" y="1377"/>
                  </a:lnTo>
                  <a:lnTo>
                    <a:pt x="219" y="1321"/>
                  </a:lnTo>
                  <a:lnTo>
                    <a:pt x="249" y="1264"/>
                  </a:lnTo>
                  <a:lnTo>
                    <a:pt x="281" y="1203"/>
                  </a:lnTo>
                  <a:lnTo>
                    <a:pt x="314" y="1141"/>
                  </a:lnTo>
                  <a:lnTo>
                    <a:pt x="349" y="1077"/>
                  </a:lnTo>
                  <a:lnTo>
                    <a:pt x="386" y="1013"/>
                  </a:lnTo>
                  <a:lnTo>
                    <a:pt x="423" y="948"/>
                  </a:lnTo>
                  <a:lnTo>
                    <a:pt x="462" y="882"/>
                  </a:lnTo>
                  <a:lnTo>
                    <a:pt x="501" y="816"/>
                  </a:lnTo>
                  <a:lnTo>
                    <a:pt x="579" y="687"/>
                  </a:lnTo>
                  <a:lnTo>
                    <a:pt x="656" y="563"/>
                  </a:lnTo>
                  <a:lnTo>
                    <a:pt x="731" y="447"/>
                  </a:lnTo>
                  <a:lnTo>
                    <a:pt x="799" y="344"/>
                  </a:lnTo>
                  <a:lnTo>
                    <a:pt x="831" y="298"/>
                  </a:lnTo>
                  <a:lnTo>
                    <a:pt x="860" y="255"/>
                  </a:lnTo>
                  <a:lnTo>
                    <a:pt x="887" y="217"/>
                  </a:lnTo>
                  <a:lnTo>
                    <a:pt x="911" y="185"/>
                  </a:lnTo>
                  <a:lnTo>
                    <a:pt x="933" y="156"/>
                  </a:lnTo>
                  <a:lnTo>
                    <a:pt x="951" y="135"/>
                  </a:lnTo>
                  <a:lnTo>
                    <a:pt x="965" y="120"/>
                  </a:lnTo>
                  <a:lnTo>
                    <a:pt x="976" y="110"/>
                  </a:lnTo>
                  <a:lnTo>
                    <a:pt x="983" y="116"/>
                  </a:lnTo>
                  <a:lnTo>
                    <a:pt x="992" y="125"/>
                  </a:lnTo>
                  <a:lnTo>
                    <a:pt x="1002" y="134"/>
                  </a:lnTo>
                  <a:lnTo>
                    <a:pt x="1011" y="146"/>
                  </a:lnTo>
                  <a:lnTo>
                    <a:pt x="1031" y="171"/>
                  </a:lnTo>
                  <a:lnTo>
                    <a:pt x="1054" y="201"/>
                  </a:lnTo>
                  <a:lnTo>
                    <a:pt x="1077" y="235"/>
                  </a:lnTo>
                  <a:lnTo>
                    <a:pt x="1101" y="271"/>
                  </a:lnTo>
                  <a:lnTo>
                    <a:pt x="1126" y="311"/>
                  </a:lnTo>
                  <a:lnTo>
                    <a:pt x="1149" y="351"/>
                  </a:lnTo>
                  <a:lnTo>
                    <a:pt x="1197" y="433"/>
                  </a:lnTo>
                  <a:lnTo>
                    <a:pt x="1242" y="512"/>
                  </a:lnTo>
                  <a:lnTo>
                    <a:pt x="1278" y="582"/>
                  </a:lnTo>
                  <a:lnTo>
                    <a:pt x="1307" y="636"/>
                  </a:lnTo>
                  <a:lnTo>
                    <a:pt x="1319" y="661"/>
                  </a:lnTo>
                  <a:lnTo>
                    <a:pt x="1329" y="686"/>
                  </a:lnTo>
                  <a:lnTo>
                    <a:pt x="1341" y="711"/>
                  </a:lnTo>
                  <a:lnTo>
                    <a:pt x="1352" y="735"/>
                  </a:lnTo>
                  <a:lnTo>
                    <a:pt x="1364" y="760"/>
                  </a:lnTo>
                  <a:lnTo>
                    <a:pt x="1375" y="786"/>
                  </a:lnTo>
                  <a:lnTo>
                    <a:pt x="1387" y="811"/>
                  </a:lnTo>
                  <a:lnTo>
                    <a:pt x="1400" y="837"/>
                  </a:lnTo>
                  <a:lnTo>
                    <a:pt x="1771" y="1628"/>
                  </a:lnTo>
                  <a:lnTo>
                    <a:pt x="1757" y="1628"/>
                  </a:lnTo>
                  <a:lnTo>
                    <a:pt x="1745" y="1627"/>
                  </a:lnTo>
                  <a:lnTo>
                    <a:pt x="1735" y="1625"/>
                  </a:lnTo>
                  <a:lnTo>
                    <a:pt x="1726" y="1624"/>
                  </a:lnTo>
                  <a:lnTo>
                    <a:pt x="1709" y="1620"/>
                  </a:lnTo>
                  <a:lnTo>
                    <a:pt x="1685" y="1617"/>
                  </a:lnTo>
                  <a:lnTo>
                    <a:pt x="1626" y="1613"/>
                  </a:lnTo>
                  <a:lnTo>
                    <a:pt x="1547" y="1610"/>
                  </a:lnTo>
                  <a:lnTo>
                    <a:pt x="1456" y="1607"/>
                  </a:lnTo>
                  <a:lnTo>
                    <a:pt x="1360" y="1603"/>
                  </a:lnTo>
                  <a:lnTo>
                    <a:pt x="1264" y="1602"/>
                  </a:lnTo>
                  <a:lnTo>
                    <a:pt x="1177" y="1602"/>
                  </a:lnTo>
                  <a:lnTo>
                    <a:pt x="1137" y="1602"/>
                  </a:lnTo>
                  <a:lnTo>
                    <a:pt x="1104" y="1603"/>
                  </a:lnTo>
                  <a:lnTo>
                    <a:pt x="1075" y="1606"/>
                  </a:lnTo>
                  <a:lnTo>
                    <a:pt x="1053" y="1608"/>
                  </a:lnTo>
                  <a:lnTo>
                    <a:pt x="1016" y="1611"/>
                  </a:lnTo>
                  <a:lnTo>
                    <a:pt x="977" y="1613"/>
                  </a:lnTo>
                  <a:lnTo>
                    <a:pt x="937" y="1613"/>
                  </a:lnTo>
                  <a:lnTo>
                    <a:pt x="896" y="1613"/>
                  </a:lnTo>
                  <a:lnTo>
                    <a:pt x="854" y="1613"/>
                  </a:lnTo>
                  <a:lnTo>
                    <a:pt x="813" y="1613"/>
                  </a:lnTo>
                  <a:lnTo>
                    <a:pt x="772" y="1615"/>
                  </a:lnTo>
                  <a:lnTo>
                    <a:pt x="733" y="1619"/>
                  </a:lnTo>
                  <a:lnTo>
                    <a:pt x="698" y="1622"/>
                  </a:lnTo>
                  <a:lnTo>
                    <a:pt x="659" y="1624"/>
                  </a:lnTo>
                  <a:lnTo>
                    <a:pt x="619" y="1626"/>
                  </a:lnTo>
                  <a:lnTo>
                    <a:pt x="578" y="1628"/>
                  </a:lnTo>
                  <a:lnTo>
                    <a:pt x="537" y="1631"/>
                  </a:lnTo>
                  <a:lnTo>
                    <a:pt x="497" y="1633"/>
                  </a:lnTo>
                  <a:lnTo>
                    <a:pt x="459" y="1636"/>
                  </a:lnTo>
                  <a:lnTo>
                    <a:pt x="423" y="1639"/>
                  </a:lnTo>
                  <a:lnTo>
                    <a:pt x="94" y="1653"/>
                  </a:lnTo>
                  <a:close/>
                  <a:moveTo>
                    <a:pt x="45" y="1727"/>
                  </a:moveTo>
                  <a:lnTo>
                    <a:pt x="133" y="1726"/>
                  </a:lnTo>
                  <a:lnTo>
                    <a:pt x="219" y="1725"/>
                  </a:lnTo>
                  <a:lnTo>
                    <a:pt x="305" y="1723"/>
                  </a:lnTo>
                  <a:lnTo>
                    <a:pt x="389" y="1721"/>
                  </a:lnTo>
                  <a:lnTo>
                    <a:pt x="473" y="1718"/>
                  </a:lnTo>
                  <a:lnTo>
                    <a:pt x="555" y="1715"/>
                  </a:lnTo>
                  <a:lnTo>
                    <a:pt x="639" y="1712"/>
                  </a:lnTo>
                  <a:lnTo>
                    <a:pt x="721" y="1709"/>
                  </a:lnTo>
                  <a:lnTo>
                    <a:pt x="802" y="1704"/>
                  </a:lnTo>
                  <a:lnTo>
                    <a:pt x="885" y="1701"/>
                  </a:lnTo>
                  <a:lnTo>
                    <a:pt x="966" y="1699"/>
                  </a:lnTo>
                  <a:lnTo>
                    <a:pt x="1049" y="1696"/>
                  </a:lnTo>
                  <a:lnTo>
                    <a:pt x="1131" y="1693"/>
                  </a:lnTo>
                  <a:lnTo>
                    <a:pt x="1213" y="1691"/>
                  </a:lnTo>
                  <a:lnTo>
                    <a:pt x="1296" y="1690"/>
                  </a:lnTo>
                  <a:lnTo>
                    <a:pt x="1379" y="1690"/>
                  </a:lnTo>
                  <a:lnTo>
                    <a:pt x="1418" y="1690"/>
                  </a:lnTo>
                  <a:lnTo>
                    <a:pt x="1454" y="1691"/>
                  </a:lnTo>
                  <a:lnTo>
                    <a:pt x="1489" y="1693"/>
                  </a:lnTo>
                  <a:lnTo>
                    <a:pt x="1521" y="1695"/>
                  </a:lnTo>
                  <a:lnTo>
                    <a:pt x="1555" y="1697"/>
                  </a:lnTo>
                  <a:lnTo>
                    <a:pt x="1589" y="1699"/>
                  </a:lnTo>
                  <a:lnTo>
                    <a:pt x="1624" y="1701"/>
                  </a:lnTo>
                  <a:lnTo>
                    <a:pt x="1661" y="1702"/>
                  </a:lnTo>
                  <a:lnTo>
                    <a:pt x="1685" y="1704"/>
                  </a:lnTo>
                  <a:lnTo>
                    <a:pt x="1720" y="1710"/>
                  </a:lnTo>
                  <a:lnTo>
                    <a:pt x="1760" y="1716"/>
                  </a:lnTo>
                  <a:lnTo>
                    <a:pt x="1801" y="1722"/>
                  </a:lnTo>
                  <a:lnTo>
                    <a:pt x="1822" y="1724"/>
                  </a:lnTo>
                  <a:lnTo>
                    <a:pt x="1841" y="1725"/>
                  </a:lnTo>
                  <a:lnTo>
                    <a:pt x="1859" y="1725"/>
                  </a:lnTo>
                  <a:lnTo>
                    <a:pt x="1874" y="1724"/>
                  </a:lnTo>
                  <a:lnTo>
                    <a:pt x="1881" y="1723"/>
                  </a:lnTo>
                  <a:lnTo>
                    <a:pt x="1887" y="1722"/>
                  </a:lnTo>
                  <a:lnTo>
                    <a:pt x="1892" y="1720"/>
                  </a:lnTo>
                  <a:lnTo>
                    <a:pt x="1898" y="1717"/>
                  </a:lnTo>
                  <a:lnTo>
                    <a:pt x="1901" y="1714"/>
                  </a:lnTo>
                  <a:lnTo>
                    <a:pt x="1903" y="1711"/>
                  </a:lnTo>
                  <a:lnTo>
                    <a:pt x="1905" y="1707"/>
                  </a:lnTo>
                  <a:lnTo>
                    <a:pt x="1905" y="1702"/>
                  </a:lnTo>
                  <a:lnTo>
                    <a:pt x="1905" y="1693"/>
                  </a:lnTo>
                  <a:lnTo>
                    <a:pt x="1902" y="1683"/>
                  </a:lnTo>
                  <a:lnTo>
                    <a:pt x="1898" y="1670"/>
                  </a:lnTo>
                  <a:lnTo>
                    <a:pt x="1892" y="1657"/>
                  </a:lnTo>
                  <a:lnTo>
                    <a:pt x="1878" y="1627"/>
                  </a:lnTo>
                  <a:lnTo>
                    <a:pt x="1862" y="1596"/>
                  </a:lnTo>
                  <a:lnTo>
                    <a:pt x="1844" y="1564"/>
                  </a:lnTo>
                  <a:lnTo>
                    <a:pt x="1826" y="1535"/>
                  </a:lnTo>
                  <a:lnTo>
                    <a:pt x="1811" y="1510"/>
                  </a:lnTo>
                  <a:lnTo>
                    <a:pt x="1800" y="1489"/>
                  </a:lnTo>
                  <a:lnTo>
                    <a:pt x="1645" y="1155"/>
                  </a:lnTo>
                  <a:lnTo>
                    <a:pt x="1622" y="1106"/>
                  </a:lnTo>
                  <a:lnTo>
                    <a:pt x="1593" y="1043"/>
                  </a:lnTo>
                  <a:lnTo>
                    <a:pt x="1558" y="968"/>
                  </a:lnTo>
                  <a:lnTo>
                    <a:pt x="1519" y="883"/>
                  </a:lnTo>
                  <a:lnTo>
                    <a:pt x="1475" y="791"/>
                  </a:lnTo>
                  <a:lnTo>
                    <a:pt x="1428" y="694"/>
                  </a:lnTo>
                  <a:lnTo>
                    <a:pt x="1378" y="595"/>
                  </a:lnTo>
                  <a:lnTo>
                    <a:pt x="1327" y="496"/>
                  </a:lnTo>
                  <a:lnTo>
                    <a:pt x="1301" y="447"/>
                  </a:lnTo>
                  <a:lnTo>
                    <a:pt x="1275" y="400"/>
                  </a:lnTo>
                  <a:lnTo>
                    <a:pt x="1250" y="353"/>
                  </a:lnTo>
                  <a:lnTo>
                    <a:pt x="1224" y="308"/>
                  </a:lnTo>
                  <a:lnTo>
                    <a:pt x="1198" y="265"/>
                  </a:lnTo>
                  <a:lnTo>
                    <a:pt x="1173" y="224"/>
                  </a:lnTo>
                  <a:lnTo>
                    <a:pt x="1148" y="186"/>
                  </a:lnTo>
                  <a:lnTo>
                    <a:pt x="1124" y="150"/>
                  </a:lnTo>
                  <a:lnTo>
                    <a:pt x="1101" y="117"/>
                  </a:lnTo>
                  <a:lnTo>
                    <a:pt x="1078" y="88"/>
                  </a:lnTo>
                  <a:lnTo>
                    <a:pt x="1056" y="62"/>
                  </a:lnTo>
                  <a:lnTo>
                    <a:pt x="1036" y="40"/>
                  </a:lnTo>
                  <a:lnTo>
                    <a:pt x="1016" y="23"/>
                  </a:lnTo>
                  <a:lnTo>
                    <a:pt x="997" y="11"/>
                  </a:lnTo>
                  <a:lnTo>
                    <a:pt x="979" y="2"/>
                  </a:lnTo>
                  <a:lnTo>
                    <a:pt x="964" y="0"/>
                  </a:lnTo>
                  <a:lnTo>
                    <a:pt x="957" y="0"/>
                  </a:lnTo>
                  <a:lnTo>
                    <a:pt x="952" y="1"/>
                  </a:lnTo>
                  <a:lnTo>
                    <a:pt x="947" y="3"/>
                  </a:lnTo>
                  <a:lnTo>
                    <a:pt x="942" y="6"/>
                  </a:lnTo>
                  <a:lnTo>
                    <a:pt x="933" y="13"/>
                  </a:lnTo>
                  <a:lnTo>
                    <a:pt x="923" y="23"/>
                  </a:lnTo>
                  <a:lnTo>
                    <a:pt x="903" y="50"/>
                  </a:lnTo>
                  <a:lnTo>
                    <a:pt x="877" y="86"/>
                  </a:lnTo>
                  <a:lnTo>
                    <a:pt x="860" y="110"/>
                  </a:lnTo>
                  <a:lnTo>
                    <a:pt x="843" y="135"/>
                  </a:lnTo>
                  <a:lnTo>
                    <a:pt x="825" y="160"/>
                  </a:lnTo>
                  <a:lnTo>
                    <a:pt x="807" y="186"/>
                  </a:lnTo>
                  <a:lnTo>
                    <a:pt x="773" y="232"/>
                  </a:lnTo>
                  <a:lnTo>
                    <a:pt x="724" y="304"/>
                  </a:lnTo>
                  <a:lnTo>
                    <a:pt x="665" y="395"/>
                  </a:lnTo>
                  <a:lnTo>
                    <a:pt x="594" y="503"/>
                  </a:lnTo>
                  <a:lnTo>
                    <a:pt x="518" y="623"/>
                  </a:lnTo>
                  <a:lnTo>
                    <a:pt x="439" y="753"/>
                  </a:lnTo>
                  <a:lnTo>
                    <a:pt x="399" y="821"/>
                  </a:lnTo>
                  <a:lnTo>
                    <a:pt x="358" y="888"/>
                  </a:lnTo>
                  <a:lnTo>
                    <a:pt x="319" y="956"/>
                  </a:lnTo>
                  <a:lnTo>
                    <a:pt x="280" y="1025"/>
                  </a:lnTo>
                  <a:lnTo>
                    <a:pt x="242" y="1092"/>
                  </a:lnTo>
                  <a:lnTo>
                    <a:pt x="205" y="1158"/>
                  </a:lnTo>
                  <a:lnTo>
                    <a:pt x="170" y="1223"/>
                  </a:lnTo>
                  <a:lnTo>
                    <a:pt x="139" y="1288"/>
                  </a:lnTo>
                  <a:lnTo>
                    <a:pt x="108" y="1348"/>
                  </a:lnTo>
                  <a:lnTo>
                    <a:pt x="81" y="1406"/>
                  </a:lnTo>
                  <a:lnTo>
                    <a:pt x="57" y="1460"/>
                  </a:lnTo>
                  <a:lnTo>
                    <a:pt x="38" y="1511"/>
                  </a:lnTo>
                  <a:lnTo>
                    <a:pt x="22" y="1558"/>
                  </a:lnTo>
                  <a:lnTo>
                    <a:pt x="10" y="1600"/>
                  </a:lnTo>
                  <a:lnTo>
                    <a:pt x="2" y="1637"/>
                  </a:lnTo>
                  <a:lnTo>
                    <a:pt x="0" y="1667"/>
                  </a:lnTo>
                  <a:lnTo>
                    <a:pt x="2" y="1692"/>
                  </a:lnTo>
                  <a:lnTo>
                    <a:pt x="11" y="1711"/>
                  </a:lnTo>
                  <a:lnTo>
                    <a:pt x="25" y="1723"/>
                  </a:lnTo>
                  <a:lnTo>
                    <a:pt x="45" y="172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0" name="Freeform 87"/>
            <p:cNvSpPr>
              <a:spLocks noEditPoints="1"/>
            </p:cNvSpPr>
            <p:nvPr/>
          </p:nvSpPr>
          <p:spPr bwMode="auto">
            <a:xfrm>
              <a:off x="4056063" y="2173288"/>
              <a:ext cx="134938" cy="339725"/>
            </a:xfrm>
            <a:custGeom>
              <a:avLst/>
              <a:gdLst>
                <a:gd name="T0" fmla="*/ 143 w 338"/>
                <a:gd name="T1" fmla="*/ 756 h 858"/>
                <a:gd name="T2" fmla="*/ 122 w 338"/>
                <a:gd name="T3" fmla="*/ 720 h 858"/>
                <a:gd name="T4" fmla="*/ 107 w 338"/>
                <a:gd name="T5" fmla="*/ 673 h 858"/>
                <a:gd name="T6" fmla="*/ 96 w 338"/>
                <a:gd name="T7" fmla="*/ 619 h 858"/>
                <a:gd name="T8" fmla="*/ 86 w 338"/>
                <a:gd name="T9" fmla="*/ 515 h 858"/>
                <a:gd name="T10" fmla="*/ 85 w 338"/>
                <a:gd name="T11" fmla="*/ 384 h 858"/>
                <a:gd name="T12" fmla="*/ 92 w 338"/>
                <a:gd name="T13" fmla="*/ 269 h 858"/>
                <a:gd name="T14" fmla="*/ 103 w 338"/>
                <a:gd name="T15" fmla="*/ 190 h 858"/>
                <a:gd name="T16" fmla="*/ 117 w 338"/>
                <a:gd name="T17" fmla="*/ 137 h 858"/>
                <a:gd name="T18" fmla="*/ 129 w 338"/>
                <a:gd name="T19" fmla="*/ 115 h 858"/>
                <a:gd name="T20" fmla="*/ 145 w 338"/>
                <a:gd name="T21" fmla="*/ 97 h 858"/>
                <a:gd name="T22" fmla="*/ 169 w 338"/>
                <a:gd name="T23" fmla="*/ 89 h 858"/>
                <a:gd name="T24" fmla="*/ 195 w 338"/>
                <a:gd name="T25" fmla="*/ 105 h 858"/>
                <a:gd name="T26" fmla="*/ 213 w 338"/>
                <a:gd name="T27" fmla="*/ 128 h 858"/>
                <a:gd name="T28" fmla="*/ 226 w 338"/>
                <a:gd name="T29" fmla="*/ 156 h 858"/>
                <a:gd name="T30" fmla="*/ 238 w 338"/>
                <a:gd name="T31" fmla="*/ 201 h 858"/>
                <a:gd name="T32" fmla="*/ 247 w 338"/>
                <a:gd name="T33" fmla="*/ 286 h 858"/>
                <a:gd name="T34" fmla="*/ 249 w 338"/>
                <a:gd name="T35" fmla="*/ 401 h 858"/>
                <a:gd name="T36" fmla="*/ 241 w 338"/>
                <a:gd name="T37" fmla="*/ 526 h 858"/>
                <a:gd name="T38" fmla="*/ 226 w 338"/>
                <a:gd name="T39" fmla="*/ 625 h 858"/>
                <a:gd name="T40" fmla="*/ 213 w 338"/>
                <a:gd name="T41" fmla="*/ 678 h 858"/>
                <a:gd name="T42" fmla="*/ 196 w 338"/>
                <a:gd name="T43" fmla="*/ 722 h 858"/>
                <a:gd name="T44" fmla="*/ 175 w 338"/>
                <a:gd name="T45" fmla="*/ 756 h 858"/>
                <a:gd name="T46" fmla="*/ 0 w 338"/>
                <a:gd name="T47" fmla="*/ 318 h 858"/>
                <a:gd name="T48" fmla="*/ 3 w 338"/>
                <a:gd name="T49" fmla="*/ 502 h 858"/>
                <a:gd name="T50" fmla="*/ 16 w 338"/>
                <a:gd name="T51" fmla="*/ 637 h 858"/>
                <a:gd name="T52" fmla="*/ 28 w 338"/>
                <a:gd name="T53" fmla="*/ 701 h 858"/>
                <a:gd name="T54" fmla="*/ 44 w 338"/>
                <a:gd name="T55" fmla="*/ 759 h 858"/>
                <a:gd name="T56" fmla="*/ 67 w 338"/>
                <a:gd name="T57" fmla="*/ 806 h 858"/>
                <a:gd name="T58" fmla="*/ 96 w 338"/>
                <a:gd name="T59" fmla="*/ 839 h 858"/>
                <a:gd name="T60" fmla="*/ 133 w 338"/>
                <a:gd name="T61" fmla="*/ 857 h 858"/>
                <a:gd name="T62" fmla="*/ 189 w 338"/>
                <a:gd name="T63" fmla="*/ 848 h 858"/>
                <a:gd name="T64" fmla="*/ 242 w 338"/>
                <a:gd name="T65" fmla="*/ 801 h 858"/>
                <a:gd name="T66" fmla="*/ 285 w 338"/>
                <a:gd name="T67" fmla="*/ 723 h 858"/>
                <a:gd name="T68" fmla="*/ 314 w 338"/>
                <a:gd name="T69" fmla="*/ 623 h 858"/>
                <a:gd name="T70" fmla="*/ 332 w 338"/>
                <a:gd name="T71" fmla="*/ 509 h 858"/>
                <a:gd name="T72" fmla="*/ 338 w 338"/>
                <a:gd name="T73" fmla="*/ 389 h 858"/>
                <a:gd name="T74" fmla="*/ 332 w 338"/>
                <a:gd name="T75" fmla="*/ 272 h 858"/>
                <a:gd name="T76" fmla="*/ 316 w 338"/>
                <a:gd name="T77" fmla="*/ 165 h 858"/>
                <a:gd name="T78" fmla="*/ 287 w 338"/>
                <a:gd name="T79" fmla="*/ 79 h 858"/>
                <a:gd name="T80" fmla="*/ 247 w 338"/>
                <a:gd name="T81" fmla="*/ 22 h 858"/>
                <a:gd name="T82" fmla="*/ 195 w 338"/>
                <a:gd name="T83" fmla="*/ 0 h 858"/>
                <a:gd name="T84" fmla="*/ 138 w 338"/>
                <a:gd name="T85" fmla="*/ 2 h 858"/>
                <a:gd name="T86" fmla="*/ 111 w 338"/>
                <a:gd name="T87" fmla="*/ 14 h 858"/>
                <a:gd name="T88" fmla="*/ 86 w 338"/>
                <a:gd name="T89" fmla="*/ 34 h 858"/>
                <a:gd name="T90" fmla="*/ 66 w 338"/>
                <a:gd name="T91" fmla="*/ 60 h 858"/>
                <a:gd name="T92" fmla="*/ 38 w 338"/>
                <a:gd name="T93" fmla="*/ 115 h 858"/>
                <a:gd name="T94" fmla="*/ 14 w 338"/>
                <a:gd name="T95" fmla="*/ 192 h 858"/>
                <a:gd name="T96" fmla="*/ 2 w 338"/>
                <a:gd name="T97" fmla="*/ 272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 h="858">
                  <a:moveTo>
                    <a:pt x="159" y="772"/>
                  </a:moveTo>
                  <a:lnTo>
                    <a:pt x="150" y="764"/>
                  </a:lnTo>
                  <a:lnTo>
                    <a:pt x="143" y="756"/>
                  </a:lnTo>
                  <a:lnTo>
                    <a:pt x="135" y="745"/>
                  </a:lnTo>
                  <a:lnTo>
                    <a:pt x="129" y="734"/>
                  </a:lnTo>
                  <a:lnTo>
                    <a:pt x="122" y="720"/>
                  </a:lnTo>
                  <a:lnTo>
                    <a:pt x="117" y="706"/>
                  </a:lnTo>
                  <a:lnTo>
                    <a:pt x="111" y="691"/>
                  </a:lnTo>
                  <a:lnTo>
                    <a:pt x="107" y="673"/>
                  </a:lnTo>
                  <a:lnTo>
                    <a:pt x="103" y="656"/>
                  </a:lnTo>
                  <a:lnTo>
                    <a:pt x="99" y="637"/>
                  </a:lnTo>
                  <a:lnTo>
                    <a:pt x="96" y="619"/>
                  </a:lnTo>
                  <a:lnTo>
                    <a:pt x="94" y="598"/>
                  </a:lnTo>
                  <a:lnTo>
                    <a:pt x="90" y="557"/>
                  </a:lnTo>
                  <a:lnTo>
                    <a:pt x="86" y="515"/>
                  </a:lnTo>
                  <a:lnTo>
                    <a:pt x="85" y="470"/>
                  </a:lnTo>
                  <a:lnTo>
                    <a:pt x="84" y="427"/>
                  </a:lnTo>
                  <a:lnTo>
                    <a:pt x="85" y="384"/>
                  </a:lnTo>
                  <a:lnTo>
                    <a:pt x="86" y="343"/>
                  </a:lnTo>
                  <a:lnTo>
                    <a:pt x="90" y="304"/>
                  </a:lnTo>
                  <a:lnTo>
                    <a:pt x="92" y="269"/>
                  </a:lnTo>
                  <a:lnTo>
                    <a:pt x="95" y="237"/>
                  </a:lnTo>
                  <a:lnTo>
                    <a:pt x="99" y="210"/>
                  </a:lnTo>
                  <a:lnTo>
                    <a:pt x="103" y="190"/>
                  </a:lnTo>
                  <a:lnTo>
                    <a:pt x="106" y="171"/>
                  </a:lnTo>
                  <a:lnTo>
                    <a:pt x="111" y="153"/>
                  </a:lnTo>
                  <a:lnTo>
                    <a:pt x="117" y="137"/>
                  </a:lnTo>
                  <a:lnTo>
                    <a:pt x="120" y="129"/>
                  </a:lnTo>
                  <a:lnTo>
                    <a:pt x="124" y="123"/>
                  </a:lnTo>
                  <a:lnTo>
                    <a:pt x="129" y="115"/>
                  </a:lnTo>
                  <a:lnTo>
                    <a:pt x="133" y="109"/>
                  </a:lnTo>
                  <a:lnTo>
                    <a:pt x="138" y="103"/>
                  </a:lnTo>
                  <a:lnTo>
                    <a:pt x="145" y="97"/>
                  </a:lnTo>
                  <a:lnTo>
                    <a:pt x="151" y="91"/>
                  </a:lnTo>
                  <a:lnTo>
                    <a:pt x="159" y="86"/>
                  </a:lnTo>
                  <a:lnTo>
                    <a:pt x="169" y="89"/>
                  </a:lnTo>
                  <a:lnTo>
                    <a:pt x="178" y="94"/>
                  </a:lnTo>
                  <a:lnTo>
                    <a:pt x="186" y="99"/>
                  </a:lnTo>
                  <a:lnTo>
                    <a:pt x="195" y="105"/>
                  </a:lnTo>
                  <a:lnTo>
                    <a:pt x="201" y="112"/>
                  </a:lnTo>
                  <a:lnTo>
                    <a:pt x="208" y="120"/>
                  </a:lnTo>
                  <a:lnTo>
                    <a:pt x="213" y="128"/>
                  </a:lnTo>
                  <a:lnTo>
                    <a:pt x="219" y="137"/>
                  </a:lnTo>
                  <a:lnTo>
                    <a:pt x="223" y="147"/>
                  </a:lnTo>
                  <a:lnTo>
                    <a:pt x="226" y="156"/>
                  </a:lnTo>
                  <a:lnTo>
                    <a:pt x="229" y="167"/>
                  </a:lnTo>
                  <a:lnTo>
                    <a:pt x="233" y="178"/>
                  </a:lnTo>
                  <a:lnTo>
                    <a:pt x="238" y="201"/>
                  </a:lnTo>
                  <a:lnTo>
                    <a:pt x="241" y="224"/>
                  </a:lnTo>
                  <a:lnTo>
                    <a:pt x="245" y="252"/>
                  </a:lnTo>
                  <a:lnTo>
                    <a:pt x="247" y="286"/>
                  </a:lnTo>
                  <a:lnTo>
                    <a:pt x="249" y="321"/>
                  </a:lnTo>
                  <a:lnTo>
                    <a:pt x="250" y="361"/>
                  </a:lnTo>
                  <a:lnTo>
                    <a:pt x="249" y="401"/>
                  </a:lnTo>
                  <a:lnTo>
                    <a:pt x="248" y="442"/>
                  </a:lnTo>
                  <a:lnTo>
                    <a:pt x="246" y="484"/>
                  </a:lnTo>
                  <a:lnTo>
                    <a:pt x="241" y="526"/>
                  </a:lnTo>
                  <a:lnTo>
                    <a:pt x="237" y="567"/>
                  </a:lnTo>
                  <a:lnTo>
                    <a:pt x="231" y="606"/>
                  </a:lnTo>
                  <a:lnTo>
                    <a:pt x="226" y="625"/>
                  </a:lnTo>
                  <a:lnTo>
                    <a:pt x="223" y="644"/>
                  </a:lnTo>
                  <a:lnTo>
                    <a:pt x="219" y="661"/>
                  </a:lnTo>
                  <a:lnTo>
                    <a:pt x="213" y="678"/>
                  </a:lnTo>
                  <a:lnTo>
                    <a:pt x="208" y="694"/>
                  </a:lnTo>
                  <a:lnTo>
                    <a:pt x="202" y="708"/>
                  </a:lnTo>
                  <a:lnTo>
                    <a:pt x="196" y="722"/>
                  </a:lnTo>
                  <a:lnTo>
                    <a:pt x="189" y="735"/>
                  </a:lnTo>
                  <a:lnTo>
                    <a:pt x="183" y="746"/>
                  </a:lnTo>
                  <a:lnTo>
                    <a:pt x="175" y="756"/>
                  </a:lnTo>
                  <a:lnTo>
                    <a:pt x="167" y="764"/>
                  </a:lnTo>
                  <a:lnTo>
                    <a:pt x="159" y="772"/>
                  </a:lnTo>
                  <a:close/>
                  <a:moveTo>
                    <a:pt x="0" y="318"/>
                  </a:moveTo>
                  <a:lnTo>
                    <a:pt x="0" y="379"/>
                  </a:lnTo>
                  <a:lnTo>
                    <a:pt x="1" y="458"/>
                  </a:lnTo>
                  <a:lnTo>
                    <a:pt x="3" y="502"/>
                  </a:lnTo>
                  <a:lnTo>
                    <a:pt x="6" y="546"/>
                  </a:lnTo>
                  <a:lnTo>
                    <a:pt x="9" y="592"/>
                  </a:lnTo>
                  <a:lnTo>
                    <a:pt x="16" y="637"/>
                  </a:lnTo>
                  <a:lnTo>
                    <a:pt x="19" y="659"/>
                  </a:lnTo>
                  <a:lnTo>
                    <a:pt x="23" y="681"/>
                  </a:lnTo>
                  <a:lnTo>
                    <a:pt x="28" y="701"/>
                  </a:lnTo>
                  <a:lnTo>
                    <a:pt x="32" y="721"/>
                  </a:lnTo>
                  <a:lnTo>
                    <a:pt x="39" y="740"/>
                  </a:lnTo>
                  <a:lnTo>
                    <a:pt x="44" y="759"/>
                  </a:lnTo>
                  <a:lnTo>
                    <a:pt x="52" y="776"/>
                  </a:lnTo>
                  <a:lnTo>
                    <a:pt x="59" y="791"/>
                  </a:lnTo>
                  <a:lnTo>
                    <a:pt x="67" y="806"/>
                  </a:lnTo>
                  <a:lnTo>
                    <a:pt x="75" y="819"/>
                  </a:lnTo>
                  <a:lnTo>
                    <a:pt x="85" y="831"/>
                  </a:lnTo>
                  <a:lnTo>
                    <a:pt x="96" y="839"/>
                  </a:lnTo>
                  <a:lnTo>
                    <a:pt x="107" y="847"/>
                  </a:lnTo>
                  <a:lnTo>
                    <a:pt x="120" y="853"/>
                  </a:lnTo>
                  <a:lnTo>
                    <a:pt x="133" y="857"/>
                  </a:lnTo>
                  <a:lnTo>
                    <a:pt x="146" y="858"/>
                  </a:lnTo>
                  <a:lnTo>
                    <a:pt x="169" y="856"/>
                  </a:lnTo>
                  <a:lnTo>
                    <a:pt x="189" y="848"/>
                  </a:lnTo>
                  <a:lnTo>
                    <a:pt x="208" y="836"/>
                  </a:lnTo>
                  <a:lnTo>
                    <a:pt x="226" y="821"/>
                  </a:lnTo>
                  <a:lnTo>
                    <a:pt x="242" y="801"/>
                  </a:lnTo>
                  <a:lnTo>
                    <a:pt x="258" y="778"/>
                  </a:lnTo>
                  <a:lnTo>
                    <a:pt x="272" y="752"/>
                  </a:lnTo>
                  <a:lnTo>
                    <a:pt x="285" y="723"/>
                  </a:lnTo>
                  <a:lnTo>
                    <a:pt x="296" y="693"/>
                  </a:lnTo>
                  <a:lnTo>
                    <a:pt x="305" y="659"/>
                  </a:lnTo>
                  <a:lnTo>
                    <a:pt x="314" y="623"/>
                  </a:lnTo>
                  <a:lnTo>
                    <a:pt x="322" y="586"/>
                  </a:lnTo>
                  <a:lnTo>
                    <a:pt x="327" y="548"/>
                  </a:lnTo>
                  <a:lnTo>
                    <a:pt x="332" y="509"/>
                  </a:lnTo>
                  <a:lnTo>
                    <a:pt x="336" y="469"/>
                  </a:lnTo>
                  <a:lnTo>
                    <a:pt x="338" y="429"/>
                  </a:lnTo>
                  <a:lnTo>
                    <a:pt x="338" y="389"/>
                  </a:lnTo>
                  <a:lnTo>
                    <a:pt x="338" y="349"/>
                  </a:lnTo>
                  <a:lnTo>
                    <a:pt x="336" y="310"/>
                  </a:lnTo>
                  <a:lnTo>
                    <a:pt x="332" y="272"/>
                  </a:lnTo>
                  <a:lnTo>
                    <a:pt x="328" y="235"/>
                  </a:lnTo>
                  <a:lnTo>
                    <a:pt x="323" y="199"/>
                  </a:lnTo>
                  <a:lnTo>
                    <a:pt x="316" y="165"/>
                  </a:lnTo>
                  <a:lnTo>
                    <a:pt x="308" y="134"/>
                  </a:lnTo>
                  <a:lnTo>
                    <a:pt x="298" y="105"/>
                  </a:lnTo>
                  <a:lnTo>
                    <a:pt x="287" y="79"/>
                  </a:lnTo>
                  <a:lnTo>
                    <a:pt x="275" y="57"/>
                  </a:lnTo>
                  <a:lnTo>
                    <a:pt x="262" y="37"/>
                  </a:lnTo>
                  <a:lnTo>
                    <a:pt x="247" y="22"/>
                  </a:lnTo>
                  <a:lnTo>
                    <a:pt x="231" y="10"/>
                  </a:lnTo>
                  <a:lnTo>
                    <a:pt x="213" y="2"/>
                  </a:lnTo>
                  <a:lnTo>
                    <a:pt x="195" y="0"/>
                  </a:lnTo>
                  <a:lnTo>
                    <a:pt x="159" y="0"/>
                  </a:lnTo>
                  <a:lnTo>
                    <a:pt x="148" y="1"/>
                  </a:lnTo>
                  <a:lnTo>
                    <a:pt x="138" y="2"/>
                  </a:lnTo>
                  <a:lnTo>
                    <a:pt x="129" y="6"/>
                  </a:lnTo>
                  <a:lnTo>
                    <a:pt x="120" y="9"/>
                  </a:lnTo>
                  <a:lnTo>
                    <a:pt x="111" y="14"/>
                  </a:lnTo>
                  <a:lnTo>
                    <a:pt x="103" y="20"/>
                  </a:lnTo>
                  <a:lnTo>
                    <a:pt x="94" y="26"/>
                  </a:lnTo>
                  <a:lnTo>
                    <a:pt x="86" y="34"/>
                  </a:lnTo>
                  <a:lnTo>
                    <a:pt x="79" y="41"/>
                  </a:lnTo>
                  <a:lnTo>
                    <a:pt x="72" y="50"/>
                  </a:lnTo>
                  <a:lnTo>
                    <a:pt x="66" y="60"/>
                  </a:lnTo>
                  <a:lnTo>
                    <a:pt x="59" y="70"/>
                  </a:lnTo>
                  <a:lnTo>
                    <a:pt x="47" y="91"/>
                  </a:lnTo>
                  <a:lnTo>
                    <a:pt x="38" y="115"/>
                  </a:lnTo>
                  <a:lnTo>
                    <a:pt x="28" y="140"/>
                  </a:lnTo>
                  <a:lnTo>
                    <a:pt x="20" y="166"/>
                  </a:lnTo>
                  <a:lnTo>
                    <a:pt x="14" y="192"/>
                  </a:lnTo>
                  <a:lnTo>
                    <a:pt x="8" y="219"/>
                  </a:lnTo>
                  <a:lnTo>
                    <a:pt x="5" y="245"/>
                  </a:lnTo>
                  <a:lnTo>
                    <a:pt x="2" y="272"/>
                  </a:lnTo>
                  <a:lnTo>
                    <a:pt x="0" y="295"/>
                  </a:lnTo>
                  <a:lnTo>
                    <a:pt x="0" y="31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23" name="Freeform 120"/>
            <p:cNvSpPr>
              <a:spLocks noEditPoints="1"/>
            </p:cNvSpPr>
            <p:nvPr/>
          </p:nvSpPr>
          <p:spPr bwMode="auto">
            <a:xfrm>
              <a:off x="4070351" y="2557463"/>
              <a:ext cx="103188" cy="106363"/>
            </a:xfrm>
            <a:custGeom>
              <a:avLst/>
              <a:gdLst>
                <a:gd name="T0" fmla="*/ 122 w 257"/>
                <a:gd name="T1" fmla="*/ 88 h 271"/>
                <a:gd name="T2" fmla="*/ 144 w 257"/>
                <a:gd name="T3" fmla="*/ 94 h 271"/>
                <a:gd name="T4" fmla="*/ 157 w 257"/>
                <a:gd name="T5" fmla="*/ 100 h 271"/>
                <a:gd name="T6" fmla="*/ 163 w 257"/>
                <a:gd name="T7" fmla="*/ 108 h 271"/>
                <a:gd name="T8" fmla="*/ 169 w 257"/>
                <a:gd name="T9" fmla="*/ 117 h 271"/>
                <a:gd name="T10" fmla="*/ 171 w 257"/>
                <a:gd name="T11" fmla="*/ 127 h 271"/>
                <a:gd name="T12" fmla="*/ 172 w 257"/>
                <a:gd name="T13" fmla="*/ 184 h 271"/>
                <a:gd name="T14" fmla="*/ 123 w 257"/>
                <a:gd name="T15" fmla="*/ 183 h 271"/>
                <a:gd name="T16" fmla="*/ 105 w 257"/>
                <a:gd name="T17" fmla="*/ 177 h 271"/>
                <a:gd name="T18" fmla="*/ 94 w 257"/>
                <a:gd name="T19" fmla="*/ 168 h 271"/>
                <a:gd name="T20" fmla="*/ 89 w 257"/>
                <a:gd name="T21" fmla="*/ 155 h 271"/>
                <a:gd name="T22" fmla="*/ 89 w 257"/>
                <a:gd name="T23" fmla="*/ 139 h 271"/>
                <a:gd name="T24" fmla="*/ 94 w 257"/>
                <a:gd name="T25" fmla="*/ 123 h 271"/>
                <a:gd name="T26" fmla="*/ 103 w 257"/>
                <a:gd name="T27" fmla="*/ 99 h 271"/>
                <a:gd name="T28" fmla="*/ 0 w 257"/>
                <a:gd name="T29" fmla="*/ 134 h 271"/>
                <a:gd name="T30" fmla="*/ 3 w 257"/>
                <a:gd name="T31" fmla="*/ 164 h 271"/>
                <a:gd name="T32" fmla="*/ 11 w 257"/>
                <a:gd name="T33" fmla="*/ 190 h 271"/>
                <a:gd name="T34" fmla="*/ 24 w 257"/>
                <a:gd name="T35" fmla="*/ 213 h 271"/>
                <a:gd name="T36" fmla="*/ 41 w 257"/>
                <a:gd name="T37" fmla="*/ 232 h 271"/>
                <a:gd name="T38" fmla="*/ 60 w 257"/>
                <a:gd name="T39" fmla="*/ 247 h 271"/>
                <a:gd name="T40" fmla="*/ 82 w 257"/>
                <a:gd name="T41" fmla="*/ 259 h 271"/>
                <a:gd name="T42" fmla="*/ 105 w 257"/>
                <a:gd name="T43" fmla="*/ 266 h 271"/>
                <a:gd name="T44" fmla="*/ 128 w 257"/>
                <a:gd name="T45" fmla="*/ 271 h 271"/>
                <a:gd name="T46" fmla="*/ 152 w 257"/>
                <a:gd name="T47" fmla="*/ 271 h 271"/>
                <a:gd name="T48" fmla="*/ 176 w 257"/>
                <a:gd name="T49" fmla="*/ 267 h 271"/>
                <a:gd name="T50" fmla="*/ 198 w 257"/>
                <a:gd name="T51" fmla="*/ 261 h 271"/>
                <a:gd name="T52" fmla="*/ 217 w 257"/>
                <a:gd name="T53" fmla="*/ 250 h 271"/>
                <a:gd name="T54" fmla="*/ 234 w 257"/>
                <a:gd name="T55" fmla="*/ 236 h 271"/>
                <a:gd name="T56" fmla="*/ 247 w 257"/>
                <a:gd name="T57" fmla="*/ 219 h 271"/>
                <a:gd name="T58" fmla="*/ 254 w 257"/>
                <a:gd name="T59" fmla="*/ 197 h 271"/>
                <a:gd name="T60" fmla="*/ 257 w 257"/>
                <a:gd name="T61" fmla="*/ 171 h 271"/>
                <a:gd name="T62" fmla="*/ 255 w 257"/>
                <a:gd name="T63" fmla="*/ 137 h 271"/>
                <a:gd name="T64" fmla="*/ 250 w 257"/>
                <a:gd name="T65" fmla="*/ 107 h 271"/>
                <a:gd name="T66" fmla="*/ 242 w 257"/>
                <a:gd name="T67" fmla="*/ 81 h 271"/>
                <a:gd name="T68" fmla="*/ 231 w 257"/>
                <a:gd name="T69" fmla="*/ 59 h 271"/>
                <a:gd name="T70" fmla="*/ 218 w 257"/>
                <a:gd name="T71" fmla="*/ 41 h 271"/>
                <a:gd name="T72" fmla="*/ 203 w 257"/>
                <a:gd name="T73" fmla="*/ 26 h 271"/>
                <a:gd name="T74" fmla="*/ 187 w 257"/>
                <a:gd name="T75" fmla="*/ 16 h 271"/>
                <a:gd name="T76" fmla="*/ 170 w 257"/>
                <a:gd name="T77" fmla="*/ 7 h 271"/>
                <a:gd name="T78" fmla="*/ 152 w 257"/>
                <a:gd name="T79" fmla="*/ 3 h 271"/>
                <a:gd name="T80" fmla="*/ 134 w 257"/>
                <a:gd name="T81" fmla="*/ 0 h 271"/>
                <a:gd name="T82" fmla="*/ 115 w 257"/>
                <a:gd name="T83" fmla="*/ 2 h 271"/>
                <a:gd name="T84" fmla="*/ 98 w 257"/>
                <a:gd name="T85" fmla="*/ 5 h 271"/>
                <a:gd name="T86" fmla="*/ 81 w 257"/>
                <a:gd name="T87" fmla="*/ 10 h 271"/>
                <a:gd name="T88" fmla="*/ 65 w 257"/>
                <a:gd name="T89" fmla="*/ 18 h 271"/>
                <a:gd name="T90" fmla="*/ 51 w 257"/>
                <a:gd name="T91" fmla="*/ 28 h 271"/>
                <a:gd name="T92" fmla="*/ 39 w 257"/>
                <a:gd name="T93" fmla="*/ 38 h 271"/>
                <a:gd name="T94" fmla="*/ 28 w 257"/>
                <a:gd name="T95" fmla="*/ 57 h 271"/>
                <a:gd name="T96" fmla="*/ 15 w 257"/>
                <a:gd name="T97" fmla="*/ 84 h 271"/>
                <a:gd name="T98" fmla="*/ 5 w 257"/>
                <a:gd name="T99" fmla="*/ 112 h 271"/>
                <a:gd name="T100" fmla="*/ 0 w 257"/>
                <a:gd name="T101" fmla="*/ 1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7" h="271">
                  <a:moveTo>
                    <a:pt x="110" y="85"/>
                  </a:moveTo>
                  <a:lnTo>
                    <a:pt x="122" y="88"/>
                  </a:lnTo>
                  <a:lnTo>
                    <a:pt x="133" y="91"/>
                  </a:lnTo>
                  <a:lnTo>
                    <a:pt x="144" y="94"/>
                  </a:lnTo>
                  <a:lnTo>
                    <a:pt x="152" y="98"/>
                  </a:lnTo>
                  <a:lnTo>
                    <a:pt x="157" y="100"/>
                  </a:lnTo>
                  <a:lnTo>
                    <a:pt x="160" y="104"/>
                  </a:lnTo>
                  <a:lnTo>
                    <a:pt x="163" y="108"/>
                  </a:lnTo>
                  <a:lnTo>
                    <a:pt x="166" y="111"/>
                  </a:lnTo>
                  <a:lnTo>
                    <a:pt x="169" y="117"/>
                  </a:lnTo>
                  <a:lnTo>
                    <a:pt x="171" y="122"/>
                  </a:lnTo>
                  <a:lnTo>
                    <a:pt x="171" y="127"/>
                  </a:lnTo>
                  <a:lnTo>
                    <a:pt x="172" y="134"/>
                  </a:lnTo>
                  <a:lnTo>
                    <a:pt x="172" y="184"/>
                  </a:lnTo>
                  <a:lnTo>
                    <a:pt x="135" y="184"/>
                  </a:lnTo>
                  <a:lnTo>
                    <a:pt x="123" y="183"/>
                  </a:lnTo>
                  <a:lnTo>
                    <a:pt x="112" y="181"/>
                  </a:lnTo>
                  <a:lnTo>
                    <a:pt x="105" y="177"/>
                  </a:lnTo>
                  <a:lnTo>
                    <a:pt x="98" y="173"/>
                  </a:lnTo>
                  <a:lnTo>
                    <a:pt x="94" y="168"/>
                  </a:lnTo>
                  <a:lnTo>
                    <a:pt x="90" y="161"/>
                  </a:lnTo>
                  <a:lnTo>
                    <a:pt x="89" y="155"/>
                  </a:lnTo>
                  <a:lnTo>
                    <a:pt x="89" y="147"/>
                  </a:lnTo>
                  <a:lnTo>
                    <a:pt x="89" y="139"/>
                  </a:lnTo>
                  <a:lnTo>
                    <a:pt x="92" y="131"/>
                  </a:lnTo>
                  <a:lnTo>
                    <a:pt x="94" y="123"/>
                  </a:lnTo>
                  <a:lnTo>
                    <a:pt x="97" y="114"/>
                  </a:lnTo>
                  <a:lnTo>
                    <a:pt x="103" y="99"/>
                  </a:lnTo>
                  <a:lnTo>
                    <a:pt x="110" y="85"/>
                  </a:lnTo>
                  <a:close/>
                  <a:moveTo>
                    <a:pt x="0" y="134"/>
                  </a:moveTo>
                  <a:lnTo>
                    <a:pt x="0" y="150"/>
                  </a:lnTo>
                  <a:lnTo>
                    <a:pt x="3" y="164"/>
                  </a:lnTo>
                  <a:lnTo>
                    <a:pt x="7" y="177"/>
                  </a:lnTo>
                  <a:lnTo>
                    <a:pt x="11" y="190"/>
                  </a:lnTo>
                  <a:lnTo>
                    <a:pt x="17" y="202"/>
                  </a:lnTo>
                  <a:lnTo>
                    <a:pt x="24" y="213"/>
                  </a:lnTo>
                  <a:lnTo>
                    <a:pt x="32" y="223"/>
                  </a:lnTo>
                  <a:lnTo>
                    <a:pt x="41" y="232"/>
                  </a:lnTo>
                  <a:lnTo>
                    <a:pt x="49" y="239"/>
                  </a:lnTo>
                  <a:lnTo>
                    <a:pt x="60" y="247"/>
                  </a:lnTo>
                  <a:lnTo>
                    <a:pt x="71" y="253"/>
                  </a:lnTo>
                  <a:lnTo>
                    <a:pt x="82" y="259"/>
                  </a:lnTo>
                  <a:lnTo>
                    <a:pt x="93" y="263"/>
                  </a:lnTo>
                  <a:lnTo>
                    <a:pt x="105" y="266"/>
                  </a:lnTo>
                  <a:lnTo>
                    <a:pt x="116" y="269"/>
                  </a:lnTo>
                  <a:lnTo>
                    <a:pt x="128" y="271"/>
                  </a:lnTo>
                  <a:lnTo>
                    <a:pt x="140" y="271"/>
                  </a:lnTo>
                  <a:lnTo>
                    <a:pt x="152" y="271"/>
                  </a:lnTo>
                  <a:lnTo>
                    <a:pt x="164" y="270"/>
                  </a:lnTo>
                  <a:lnTo>
                    <a:pt x="176" y="267"/>
                  </a:lnTo>
                  <a:lnTo>
                    <a:pt x="187" y="265"/>
                  </a:lnTo>
                  <a:lnTo>
                    <a:pt x="198" y="261"/>
                  </a:lnTo>
                  <a:lnTo>
                    <a:pt x="208" y="256"/>
                  </a:lnTo>
                  <a:lnTo>
                    <a:pt x="217" y="250"/>
                  </a:lnTo>
                  <a:lnTo>
                    <a:pt x="226" y="244"/>
                  </a:lnTo>
                  <a:lnTo>
                    <a:pt x="234" y="236"/>
                  </a:lnTo>
                  <a:lnTo>
                    <a:pt x="240" y="227"/>
                  </a:lnTo>
                  <a:lnTo>
                    <a:pt x="247" y="219"/>
                  </a:lnTo>
                  <a:lnTo>
                    <a:pt x="251" y="208"/>
                  </a:lnTo>
                  <a:lnTo>
                    <a:pt x="254" y="197"/>
                  </a:lnTo>
                  <a:lnTo>
                    <a:pt x="256" y="184"/>
                  </a:lnTo>
                  <a:lnTo>
                    <a:pt x="257" y="171"/>
                  </a:lnTo>
                  <a:lnTo>
                    <a:pt x="256" y="153"/>
                  </a:lnTo>
                  <a:lnTo>
                    <a:pt x="255" y="137"/>
                  </a:lnTo>
                  <a:lnTo>
                    <a:pt x="253" y="121"/>
                  </a:lnTo>
                  <a:lnTo>
                    <a:pt x="250" y="107"/>
                  </a:lnTo>
                  <a:lnTo>
                    <a:pt x="247" y="94"/>
                  </a:lnTo>
                  <a:lnTo>
                    <a:pt x="242" y="81"/>
                  </a:lnTo>
                  <a:lnTo>
                    <a:pt x="237" y="70"/>
                  </a:lnTo>
                  <a:lnTo>
                    <a:pt x="231" y="59"/>
                  </a:lnTo>
                  <a:lnTo>
                    <a:pt x="225" y="49"/>
                  </a:lnTo>
                  <a:lnTo>
                    <a:pt x="218" y="41"/>
                  </a:lnTo>
                  <a:lnTo>
                    <a:pt x="211" y="33"/>
                  </a:lnTo>
                  <a:lnTo>
                    <a:pt x="203" y="26"/>
                  </a:lnTo>
                  <a:lnTo>
                    <a:pt x="196" y="20"/>
                  </a:lnTo>
                  <a:lnTo>
                    <a:pt x="187" y="16"/>
                  </a:lnTo>
                  <a:lnTo>
                    <a:pt x="178" y="11"/>
                  </a:lnTo>
                  <a:lnTo>
                    <a:pt x="170" y="7"/>
                  </a:lnTo>
                  <a:lnTo>
                    <a:pt x="161" y="5"/>
                  </a:lnTo>
                  <a:lnTo>
                    <a:pt x="152" y="3"/>
                  </a:lnTo>
                  <a:lnTo>
                    <a:pt x="142" y="2"/>
                  </a:lnTo>
                  <a:lnTo>
                    <a:pt x="134" y="0"/>
                  </a:lnTo>
                  <a:lnTo>
                    <a:pt x="125" y="0"/>
                  </a:lnTo>
                  <a:lnTo>
                    <a:pt x="115" y="2"/>
                  </a:lnTo>
                  <a:lnTo>
                    <a:pt x="107" y="3"/>
                  </a:lnTo>
                  <a:lnTo>
                    <a:pt x="98" y="5"/>
                  </a:lnTo>
                  <a:lnTo>
                    <a:pt x="89" y="7"/>
                  </a:lnTo>
                  <a:lnTo>
                    <a:pt x="81" y="10"/>
                  </a:lnTo>
                  <a:lnTo>
                    <a:pt x="73" y="13"/>
                  </a:lnTo>
                  <a:lnTo>
                    <a:pt x="65" y="18"/>
                  </a:lnTo>
                  <a:lnTo>
                    <a:pt x="58" y="22"/>
                  </a:lnTo>
                  <a:lnTo>
                    <a:pt x="51" y="28"/>
                  </a:lnTo>
                  <a:lnTo>
                    <a:pt x="45" y="33"/>
                  </a:lnTo>
                  <a:lnTo>
                    <a:pt x="39" y="38"/>
                  </a:lnTo>
                  <a:lnTo>
                    <a:pt x="34" y="47"/>
                  </a:lnTo>
                  <a:lnTo>
                    <a:pt x="28" y="57"/>
                  </a:lnTo>
                  <a:lnTo>
                    <a:pt x="21" y="70"/>
                  </a:lnTo>
                  <a:lnTo>
                    <a:pt x="15" y="84"/>
                  </a:lnTo>
                  <a:lnTo>
                    <a:pt x="9" y="98"/>
                  </a:lnTo>
                  <a:lnTo>
                    <a:pt x="5" y="112"/>
                  </a:lnTo>
                  <a:lnTo>
                    <a:pt x="2" y="124"/>
                  </a:lnTo>
                  <a:lnTo>
                    <a:pt x="0" y="13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1" name="Group 160"/>
          <p:cNvGrpSpPr/>
          <p:nvPr/>
        </p:nvGrpSpPr>
        <p:grpSpPr>
          <a:xfrm>
            <a:off x="4481724" y="1932053"/>
            <a:ext cx="392612" cy="481979"/>
            <a:chOff x="4794251" y="2027238"/>
            <a:chExt cx="620713" cy="762000"/>
          </a:xfrm>
        </p:grpSpPr>
        <p:sp>
          <p:nvSpPr>
            <p:cNvPr id="31" name="Freeform 28"/>
            <p:cNvSpPr>
              <a:spLocks noEditPoints="1"/>
            </p:cNvSpPr>
            <p:nvPr/>
          </p:nvSpPr>
          <p:spPr bwMode="auto">
            <a:xfrm>
              <a:off x="4794251" y="2027238"/>
              <a:ext cx="620713" cy="762000"/>
            </a:xfrm>
            <a:custGeom>
              <a:avLst/>
              <a:gdLst>
                <a:gd name="T0" fmla="*/ 1141 w 1565"/>
                <a:gd name="T1" fmla="*/ 1782 h 1923"/>
                <a:gd name="T2" fmla="*/ 644 w 1565"/>
                <a:gd name="T3" fmla="*/ 1827 h 1923"/>
                <a:gd name="T4" fmla="*/ 262 w 1565"/>
                <a:gd name="T5" fmla="*/ 1834 h 1923"/>
                <a:gd name="T6" fmla="*/ 88 w 1565"/>
                <a:gd name="T7" fmla="*/ 1744 h 1923"/>
                <a:gd name="T8" fmla="*/ 99 w 1565"/>
                <a:gd name="T9" fmla="*/ 1288 h 1923"/>
                <a:gd name="T10" fmla="*/ 233 w 1565"/>
                <a:gd name="T11" fmla="*/ 920 h 1923"/>
                <a:gd name="T12" fmla="*/ 563 w 1565"/>
                <a:gd name="T13" fmla="*/ 949 h 1923"/>
                <a:gd name="T14" fmla="*/ 1017 w 1565"/>
                <a:gd name="T15" fmla="*/ 909 h 1923"/>
                <a:gd name="T16" fmla="*/ 1402 w 1565"/>
                <a:gd name="T17" fmla="*/ 878 h 1923"/>
                <a:gd name="T18" fmla="*/ 1480 w 1565"/>
                <a:gd name="T19" fmla="*/ 1265 h 1923"/>
                <a:gd name="T20" fmla="*/ 1470 w 1565"/>
                <a:gd name="T21" fmla="*/ 1672 h 1923"/>
                <a:gd name="T22" fmla="*/ 696 w 1565"/>
                <a:gd name="T23" fmla="*/ 577 h 1923"/>
                <a:gd name="T24" fmla="*/ 715 w 1565"/>
                <a:gd name="T25" fmla="*/ 430 h 1923"/>
                <a:gd name="T26" fmla="*/ 778 w 1565"/>
                <a:gd name="T27" fmla="*/ 369 h 1923"/>
                <a:gd name="T28" fmla="*/ 892 w 1565"/>
                <a:gd name="T29" fmla="*/ 357 h 1923"/>
                <a:gd name="T30" fmla="*/ 969 w 1565"/>
                <a:gd name="T31" fmla="*/ 401 h 1923"/>
                <a:gd name="T32" fmla="*/ 958 w 1565"/>
                <a:gd name="T33" fmla="*/ 834 h 1923"/>
                <a:gd name="T34" fmla="*/ 710 w 1565"/>
                <a:gd name="T35" fmla="*/ 839 h 1923"/>
                <a:gd name="T36" fmla="*/ 612 w 1565"/>
                <a:gd name="T37" fmla="*/ 527 h 1923"/>
                <a:gd name="T38" fmla="*/ 624 w 1565"/>
                <a:gd name="T39" fmla="*/ 851 h 1923"/>
                <a:gd name="T40" fmla="*/ 473 w 1565"/>
                <a:gd name="T41" fmla="*/ 508 h 1923"/>
                <a:gd name="T42" fmla="*/ 519 w 1565"/>
                <a:gd name="T43" fmla="*/ 266 h 1923"/>
                <a:gd name="T44" fmla="*/ 661 w 1565"/>
                <a:gd name="T45" fmla="*/ 109 h 1923"/>
                <a:gd name="T46" fmla="*/ 961 w 1565"/>
                <a:gd name="T47" fmla="*/ 99 h 1923"/>
                <a:gd name="T48" fmla="*/ 1163 w 1565"/>
                <a:gd name="T49" fmla="*/ 198 h 1923"/>
                <a:gd name="T50" fmla="*/ 1223 w 1565"/>
                <a:gd name="T51" fmla="*/ 387 h 1923"/>
                <a:gd name="T52" fmla="*/ 1212 w 1565"/>
                <a:gd name="T53" fmla="*/ 808 h 1923"/>
                <a:gd name="T54" fmla="*/ 1077 w 1565"/>
                <a:gd name="T55" fmla="*/ 821 h 1923"/>
                <a:gd name="T56" fmla="*/ 1004 w 1565"/>
                <a:gd name="T57" fmla="*/ 318 h 1923"/>
                <a:gd name="T58" fmla="*/ 851 w 1565"/>
                <a:gd name="T59" fmla="*/ 267 h 1923"/>
                <a:gd name="T60" fmla="*/ 695 w 1565"/>
                <a:gd name="T61" fmla="*/ 318 h 1923"/>
                <a:gd name="T62" fmla="*/ 613 w 1565"/>
                <a:gd name="T63" fmla="*/ 494 h 1923"/>
                <a:gd name="T64" fmla="*/ 390 w 1565"/>
                <a:gd name="T65" fmla="*/ 772 h 1923"/>
                <a:gd name="T66" fmla="*/ 248 w 1565"/>
                <a:gd name="T67" fmla="*/ 842 h 1923"/>
                <a:gd name="T68" fmla="*/ 111 w 1565"/>
                <a:gd name="T69" fmla="*/ 808 h 1923"/>
                <a:gd name="T70" fmla="*/ 58 w 1565"/>
                <a:gd name="T71" fmla="*/ 940 h 1923"/>
                <a:gd name="T72" fmla="*/ 6 w 1565"/>
                <a:gd name="T73" fmla="*/ 1419 h 1923"/>
                <a:gd name="T74" fmla="*/ 10 w 1565"/>
                <a:gd name="T75" fmla="*/ 1777 h 1923"/>
                <a:gd name="T76" fmla="*/ 57 w 1565"/>
                <a:gd name="T77" fmla="*/ 1873 h 1923"/>
                <a:gd name="T78" fmla="*/ 287 w 1565"/>
                <a:gd name="T79" fmla="*/ 1918 h 1923"/>
                <a:gd name="T80" fmla="*/ 651 w 1565"/>
                <a:gd name="T81" fmla="*/ 1910 h 1923"/>
                <a:gd name="T82" fmla="*/ 1167 w 1565"/>
                <a:gd name="T83" fmla="*/ 1863 h 1923"/>
                <a:gd name="T84" fmla="*/ 1522 w 1565"/>
                <a:gd name="T85" fmla="*/ 1823 h 1923"/>
                <a:gd name="T86" fmla="*/ 1556 w 1565"/>
                <a:gd name="T87" fmla="*/ 1609 h 1923"/>
                <a:gd name="T88" fmla="*/ 1555 w 1565"/>
                <a:gd name="T89" fmla="*/ 1088 h 1923"/>
                <a:gd name="T90" fmla="*/ 1503 w 1565"/>
                <a:gd name="T91" fmla="*/ 847 h 1923"/>
                <a:gd name="T92" fmla="*/ 1298 w 1565"/>
                <a:gd name="T93" fmla="*/ 565 h 1923"/>
                <a:gd name="T94" fmla="*/ 1309 w 1565"/>
                <a:gd name="T95" fmla="*/ 335 h 1923"/>
                <a:gd name="T96" fmla="*/ 1254 w 1565"/>
                <a:gd name="T97" fmla="*/ 185 h 1923"/>
                <a:gd name="T98" fmla="*/ 1150 w 1565"/>
                <a:gd name="T99" fmla="*/ 74 h 1923"/>
                <a:gd name="T100" fmla="*/ 1023 w 1565"/>
                <a:gd name="T101" fmla="*/ 20 h 1923"/>
                <a:gd name="T102" fmla="*/ 786 w 1565"/>
                <a:gd name="T103" fmla="*/ 0 h 1923"/>
                <a:gd name="T104" fmla="*/ 599 w 1565"/>
                <a:gd name="T105" fmla="*/ 39 h 1923"/>
                <a:gd name="T106" fmla="*/ 479 w 1565"/>
                <a:gd name="T107" fmla="*/ 161 h 1923"/>
                <a:gd name="T108" fmla="*/ 407 w 1565"/>
                <a:gd name="T109" fmla="*/ 331 h 1923"/>
                <a:gd name="T110" fmla="*/ 380 w 1565"/>
                <a:gd name="T111" fmla="*/ 516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5" h="1923">
                  <a:moveTo>
                    <a:pt x="1444" y="1777"/>
                  </a:moveTo>
                  <a:lnTo>
                    <a:pt x="1408" y="1780"/>
                  </a:lnTo>
                  <a:lnTo>
                    <a:pt x="1367" y="1782"/>
                  </a:lnTo>
                  <a:lnTo>
                    <a:pt x="1324" y="1783"/>
                  </a:lnTo>
                  <a:lnTo>
                    <a:pt x="1278" y="1782"/>
                  </a:lnTo>
                  <a:lnTo>
                    <a:pt x="1231" y="1782"/>
                  </a:lnTo>
                  <a:lnTo>
                    <a:pt x="1186" y="1780"/>
                  </a:lnTo>
                  <a:lnTo>
                    <a:pt x="1141" y="1782"/>
                  </a:lnTo>
                  <a:lnTo>
                    <a:pt x="1100" y="1784"/>
                  </a:lnTo>
                  <a:lnTo>
                    <a:pt x="1048" y="1788"/>
                  </a:lnTo>
                  <a:lnTo>
                    <a:pt x="991" y="1793"/>
                  </a:lnTo>
                  <a:lnTo>
                    <a:pt x="928" y="1800"/>
                  </a:lnTo>
                  <a:lnTo>
                    <a:pt x="860" y="1807"/>
                  </a:lnTo>
                  <a:lnTo>
                    <a:pt x="790" y="1814"/>
                  </a:lnTo>
                  <a:lnTo>
                    <a:pt x="717" y="1821"/>
                  </a:lnTo>
                  <a:lnTo>
                    <a:pt x="644" y="1827"/>
                  </a:lnTo>
                  <a:lnTo>
                    <a:pt x="570" y="1833"/>
                  </a:lnTo>
                  <a:lnTo>
                    <a:pt x="497" y="1836"/>
                  </a:lnTo>
                  <a:lnTo>
                    <a:pt x="426" y="1838"/>
                  </a:lnTo>
                  <a:lnTo>
                    <a:pt x="391" y="1839"/>
                  </a:lnTo>
                  <a:lnTo>
                    <a:pt x="357" y="1838"/>
                  </a:lnTo>
                  <a:lnTo>
                    <a:pt x="325" y="1838"/>
                  </a:lnTo>
                  <a:lnTo>
                    <a:pt x="293" y="1836"/>
                  </a:lnTo>
                  <a:lnTo>
                    <a:pt x="262" y="1834"/>
                  </a:lnTo>
                  <a:lnTo>
                    <a:pt x="233" y="1830"/>
                  </a:lnTo>
                  <a:lnTo>
                    <a:pt x="205" y="1827"/>
                  </a:lnTo>
                  <a:lnTo>
                    <a:pt x="179" y="1822"/>
                  </a:lnTo>
                  <a:lnTo>
                    <a:pt x="154" y="1816"/>
                  </a:lnTo>
                  <a:lnTo>
                    <a:pt x="133" y="1810"/>
                  </a:lnTo>
                  <a:lnTo>
                    <a:pt x="112" y="1802"/>
                  </a:lnTo>
                  <a:lnTo>
                    <a:pt x="94" y="1793"/>
                  </a:lnTo>
                  <a:lnTo>
                    <a:pt x="88" y="1744"/>
                  </a:lnTo>
                  <a:lnTo>
                    <a:pt x="84" y="1691"/>
                  </a:lnTo>
                  <a:lnTo>
                    <a:pt x="83" y="1638"/>
                  </a:lnTo>
                  <a:lnTo>
                    <a:pt x="82" y="1582"/>
                  </a:lnTo>
                  <a:lnTo>
                    <a:pt x="84" y="1524"/>
                  </a:lnTo>
                  <a:lnTo>
                    <a:pt x="86" y="1466"/>
                  </a:lnTo>
                  <a:lnTo>
                    <a:pt x="89" y="1407"/>
                  </a:lnTo>
                  <a:lnTo>
                    <a:pt x="94" y="1347"/>
                  </a:lnTo>
                  <a:lnTo>
                    <a:pt x="99" y="1288"/>
                  </a:lnTo>
                  <a:lnTo>
                    <a:pt x="106" y="1229"/>
                  </a:lnTo>
                  <a:lnTo>
                    <a:pt x="112" y="1170"/>
                  </a:lnTo>
                  <a:lnTo>
                    <a:pt x="119" y="1113"/>
                  </a:lnTo>
                  <a:lnTo>
                    <a:pt x="126" y="1058"/>
                  </a:lnTo>
                  <a:lnTo>
                    <a:pt x="133" y="1004"/>
                  </a:lnTo>
                  <a:lnTo>
                    <a:pt x="139" y="952"/>
                  </a:lnTo>
                  <a:lnTo>
                    <a:pt x="147" y="904"/>
                  </a:lnTo>
                  <a:lnTo>
                    <a:pt x="233" y="920"/>
                  </a:lnTo>
                  <a:lnTo>
                    <a:pt x="312" y="932"/>
                  </a:lnTo>
                  <a:lnTo>
                    <a:pt x="349" y="936"/>
                  </a:lnTo>
                  <a:lnTo>
                    <a:pt x="384" y="940"/>
                  </a:lnTo>
                  <a:lnTo>
                    <a:pt x="419" y="944"/>
                  </a:lnTo>
                  <a:lnTo>
                    <a:pt x="455" y="947"/>
                  </a:lnTo>
                  <a:lnTo>
                    <a:pt x="490" y="948"/>
                  </a:lnTo>
                  <a:lnTo>
                    <a:pt x="526" y="949"/>
                  </a:lnTo>
                  <a:lnTo>
                    <a:pt x="563" y="949"/>
                  </a:lnTo>
                  <a:lnTo>
                    <a:pt x="601" y="949"/>
                  </a:lnTo>
                  <a:lnTo>
                    <a:pt x="641" y="947"/>
                  </a:lnTo>
                  <a:lnTo>
                    <a:pt x="683" y="945"/>
                  </a:lnTo>
                  <a:lnTo>
                    <a:pt x="727" y="942"/>
                  </a:lnTo>
                  <a:lnTo>
                    <a:pt x="775" y="938"/>
                  </a:lnTo>
                  <a:lnTo>
                    <a:pt x="844" y="931"/>
                  </a:lnTo>
                  <a:lnTo>
                    <a:pt x="927" y="921"/>
                  </a:lnTo>
                  <a:lnTo>
                    <a:pt x="1017" y="909"/>
                  </a:lnTo>
                  <a:lnTo>
                    <a:pt x="1111" y="897"/>
                  </a:lnTo>
                  <a:lnTo>
                    <a:pt x="1159" y="891"/>
                  </a:lnTo>
                  <a:lnTo>
                    <a:pt x="1204" y="887"/>
                  </a:lnTo>
                  <a:lnTo>
                    <a:pt x="1249" y="883"/>
                  </a:lnTo>
                  <a:lnTo>
                    <a:pt x="1292" y="881"/>
                  </a:lnTo>
                  <a:lnTo>
                    <a:pt x="1332" y="878"/>
                  </a:lnTo>
                  <a:lnTo>
                    <a:pt x="1369" y="877"/>
                  </a:lnTo>
                  <a:lnTo>
                    <a:pt x="1402" y="878"/>
                  </a:lnTo>
                  <a:lnTo>
                    <a:pt x="1431" y="882"/>
                  </a:lnTo>
                  <a:lnTo>
                    <a:pt x="1440" y="920"/>
                  </a:lnTo>
                  <a:lnTo>
                    <a:pt x="1448" y="964"/>
                  </a:lnTo>
                  <a:lnTo>
                    <a:pt x="1457" y="1016"/>
                  </a:lnTo>
                  <a:lnTo>
                    <a:pt x="1463" y="1073"/>
                  </a:lnTo>
                  <a:lnTo>
                    <a:pt x="1470" y="1135"/>
                  </a:lnTo>
                  <a:lnTo>
                    <a:pt x="1475" y="1199"/>
                  </a:lnTo>
                  <a:lnTo>
                    <a:pt x="1480" y="1265"/>
                  </a:lnTo>
                  <a:lnTo>
                    <a:pt x="1482" y="1332"/>
                  </a:lnTo>
                  <a:lnTo>
                    <a:pt x="1484" y="1399"/>
                  </a:lnTo>
                  <a:lnTo>
                    <a:pt x="1484" y="1466"/>
                  </a:lnTo>
                  <a:lnTo>
                    <a:pt x="1482" y="1529"/>
                  </a:lnTo>
                  <a:lnTo>
                    <a:pt x="1479" y="1589"/>
                  </a:lnTo>
                  <a:lnTo>
                    <a:pt x="1476" y="1619"/>
                  </a:lnTo>
                  <a:lnTo>
                    <a:pt x="1473" y="1646"/>
                  </a:lnTo>
                  <a:lnTo>
                    <a:pt x="1470" y="1672"/>
                  </a:lnTo>
                  <a:lnTo>
                    <a:pt x="1466" y="1697"/>
                  </a:lnTo>
                  <a:lnTo>
                    <a:pt x="1461" y="1720"/>
                  </a:lnTo>
                  <a:lnTo>
                    <a:pt x="1456" y="1741"/>
                  </a:lnTo>
                  <a:lnTo>
                    <a:pt x="1450" y="1760"/>
                  </a:lnTo>
                  <a:lnTo>
                    <a:pt x="1444" y="1777"/>
                  </a:lnTo>
                  <a:close/>
                  <a:moveTo>
                    <a:pt x="698" y="747"/>
                  </a:moveTo>
                  <a:lnTo>
                    <a:pt x="697" y="656"/>
                  </a:lnTo>
                  <a:lnTo>
                    <a:pt x="696" y="577"/>
                  </a:lnTo>
                  <a:lnTo>
                    <a:pt x="697" y="541"/>
                  </a:lnTo>
                  <a:lnTo>
                    <a:pt x="698" y="509"/>
                  </a:lnTo>
                  <a:lnTo>
                    <a:pt x="700" y="494"/>
                  </a:lnTo>
                  <a:lnTo>
                    <a:pt x="702" y="480"/>
                  </a:lnTo>
                  <a:lnTo>
                    <a:pt x="704" y="466"/>
                  </a:lnTo>
                  <a:lnTo>
                    <a:pt x="708" y="454"/>
                  </a:lnTo>
                  <a:lnTo>
                    <a:pt x="711" y="442"/>
                  </a:lnTo>
                  <a:lnTo>
                    <a:pt x="715" y="430"/>
                  </a:lnTo>
                  <a:lnTo>
                    <a:pt x="719" y="420"/>
                  </a:lnTo>
                  <a:lnTo>
                    <a:pt x="725" y="411"/>
                  </a:lnTo>
                  <a:lnTo>
                    <a:pt x="731" y="402"/>
                  </a:lnTo>
                  <a:lnTo>
                    <a:pt x="739" y="393"/>
                  </a:lnTo>
                  <a:lnTo>
                    <a:pt x="748" y="387"/>
                  </a:lnTo>
                  <a:lnTo>
                    <a:pt x="756" y="380"/>
                  </a:lnTo>
                  <a:lnTo>
                    <a:pt x="766" y="374"/>
                  </a:lnTo>
                  <a:lnTo>
                    <a:pt x="778" y="369"/>
                  </a:lnTo>
                  <a:lnTo>
                    <a:pt x="790" y="365"/>
                  </a:lnTo>
                  <a:lnTo>
                    <a:pt x="803" y="362"/>
                  </a:lnTo>
                  <a:lnTo>
                    <a:pt x="818" y="358"/>
                  </a:lnTo>
                  <a:lnTo>
                    <a:pt x="833" y="356"/>
                  </a:lnTo>
                  <a:lnTo>
                    <a:pt x="851" y="355"/>
                  </a:lnTo>
                  <a:lnTo>
                    <a:pt x="869" y="355"/>
                  </a:lnTo>
                  <a:lnTo>
                    <a:pt x="881" y="355"/>
                  </a:lnTo>
                  <a:lnTo>
                    <a:pt x="892" y="357"/>
                  </a:lnTo>
                  <a:lnTo>
                    <a:pt x="904" y="360"/>
                  </a:lnTo>
                  <a:lnTo>
                    <a:pt x="915" y="363"/>
                  </a:lnTo>
                  <a:lnTo>
                    <a:pt x="926" y="367"/>
                  </a:lnTo>
                  <a:lnTo>
                    <a:pt x="935" y="373"/>
                  </a:lnTo>
                  <a:lnTo>
                    <a:pt x="945" y="378"/>
                  </a:lnTo>
                  <a:lnTo>
                    <a:pt x="954" y="386"/>
                  </a:lnTo>
                  <a:lnTo>
                    <a:pt x="962" y="393"/>
                  </a:lnTo>
                  <a:lnTo>
                    <a:pt x="969" y="401"/>
                  </a:lnTo>
                  <a:lnTo>
                    <a:pt x="975" y="411"/>
                  </a:lnTo>
                  <a:lnTo>
                    <a:pt x="981" y="420"/>
                  </a:lnTo>
                  <a:lnTo>
                    <a:pt x="985" y="430"/>
                  </a:lnTo>
                  <a:lnTo>
                    <a:pt x="988" y="442"/>
                  </a:lnTo>
                  <a:lnTo>
                    <a:pt x="991" y="453"/>
                  </a:lnTo>
                  <a:lnTo>
                    <a:pt x="992" y="465"/>
                  </a:lnTo>
                  <a:lnTo>
                    <a:pt x="992" y="833"/>
                  </a:lnTo>
                  <a:lnTo>
                    <a:pt x="958" y="834"/>
                  </a:lnTo>
                  <a:lnTo>
                    <a:pt x="924" y="836"/>
                  </a:lnTo>
                  <a:lnTo>
                    <a:pt x="890" y="840"/>
                  </a:lnTo>
                  <a:lnTo>
                    <a:pt x="855" y="845"/>
                  </a:lnTo>
                  <a:lnTo>
                    <a:pt x="820" y="849"/>
                  </a:lnTo>
                  <a:lnTo>
                    <a:pt x="785" y="853"/>
                  </a:lnTo>
                  <a:lnTo>
                    <a:pt x="748" y="856"/>
                  </a:lnTo>
                  <a:lnTo>
                    <a:pt x="710" y="857"/>
                  </a:lnTo>
                  <a:lnTo>
                    <a:pt x="710" y="839"/>
                  </a:lnTo>
                  <a:lnTo>
                    <a:pt x="708" y="825"/>
                  </a:lnTo>
                  <a:lnTo>
                    <a:pt x="705" y="814"/>
                  </a:lnTo>
                  <a:lnTo>
                    <a:pt x="703" y="805"/>
                  </a:lnTo>
                  <a:lnTo>
                    <a:pt x="701" y="794"/>
                  </a:lnTo>
                  <a:lnTo>
                    <a:pt x="700" y="782"/>
                  </a:lnTo>
                  <a:lnTo>
                    <a:pt x="699" y="767"/>
                  </a:lnTo>
                  <a:lnTo>
                    <a:pt x="698" y="747"/>
                  </a:lnTo>
                  <a:close/>
                  <a:moveTo>
                    <a:pt x="612" y="527"/>
                  </a:moveTo>
                  <a:lnTo>
                    <a:pt x="612" y="759"/>
                  </a:lnTo>
                  <a:lnTo>
                    <a:pt x="613" y="780"/>
                  </a:lnTo>
                  <a:lnTo>
                    <a:pt x="614" y="795"/>
                  </a:lnTo>
                  <a:lnTo>
                    <a:pt x="615" y="807"/>
                  </a:lnTo>
                  <a:lnTo>
                    <a:pt x="618" y="817"/>
                  </a:lnTo>
                  <a:lnTo>
                    <a:pt x="620" y="826"/>
                  </a:lnTo>
                  <a:lnTo>
                    <a:pt x="622" y="837"/>
                  </a:lnTo>
                  <a:lnTo>
                    <a:pt x="624" y="851"/>
                  </a:lnTo>
                  <a:lnTo>
                    <a:pt x="624" y="870"/>
                  </a:lnTo>
                  <a:lnTo>
                    <a:pt x="478" y="870"/>
                  </a:lnTo>
                  <a:lnTo>
                    <a:pt x="477" y="819"/>
                  </a:lnTo>
                  <a:lnTo>
                    <a:pt x="475" y="762"/>
                  </a:lnTo>
                  <a:lnTo>
                    <a:pt x="473" y="701"/>
                  </a:lnTo>
                  <a:lnTo>
                    <a:pt x="471" y="639"/>
                  </a:lnTo>
                  <a:lnTo>
                    <a:pt x="471" y="573"/>
                  </a:lnTo>
                  <a:lnTo>
                    <a:pt x="473" y="508"/>
                  </a:lnTo>
                  <a:lnTo>
                    <a:pt x="475" y="476"/>
                  </a:lnTo>
                  <a:lnTo>
                    <a:pt x="479" y="444"/>
                  </a:lnTo>
                  <a:lnTo>
                    <a:pt x="482" y="413"/>
                  </a:lnTo>
                  <a:lnTo>
                    <a:pt x="487" y="381"/>
                  </a:lnTo>
                  <a:lnTo>
                    <a:pt x="493" y="351"/>
                  </a:lnTo>
                  <a:lnTo>
                    <a:pt x="500" y="322"/>
                  </a:lnTo>
                  <a:lnTo>
                    <a:pt x="509" y="293"/>
                  </a:lnTo>
                  <a:lnTo>
                    <a:pt x="519" y="266"/>
                  </a:lnTo>
                  <a:lnTo>
                    <a:pt x="530" y="240"/>
                  </a:lnTo>
                  <a:lnTo>
                    <a:pt x="543" y="215"/>
                  </a:lnTo>
                  <a:lnTo>
                    <a:pt x="558" y="192"/>
                  </a:lnTo>
                  <a:lnTo>
                    <a:pt x="574" y="172"/>
                  </a:lnTo>
                  <a:lnTo>
                    <a:pt x="593" y="153"/>
                  </a:lnTo>
                  <a:lnTo>
                    <a:pt x="613" y="136"/>
                  </a:lnTo>
                  <a:lnTo>
                    <a:pt x="636" y="121"/>
                  </a:lnTo>
                  <a:lnTo>
                    <a:pt x="661" y="109"/>
                  </a:lnTo>
                  <a:lnTo>
                    <a:pt x="688" y="99"/>
                  </a:lnTo>
                  <a:lnTo>
                    <a:pt x="717" y="91"/>
                  </a:lnTo>
                  <a:lnTo>
                    <a:pt x="749" y="87"/>
                  </a:lnTo>
                  <a:lnTo>
                    <a:pt x="783" y="86"/>
                  </a:lnTo>
                  <a:lnTo>
                    <a:pt x="833" y="86"/>
                  </a:lnTo>
                  <a:lnTo>
                    <a:pt x="880" y="89"/>
                  </a:lnTo>
                  <a:lnTo>
                    <a:pt x="922" y="93"/>
                  </a:lnTo>
                  <a:lnTo>
                    <a:pt x="961" y="99"/>
                  </a:lnTo>
                  <a:lnTo>
                    <a:pt x="997" y="106"/>
                  </a:lnTo>
                  <a:lnTo>
                    <a:pt x="1030" y="114"/>
                  </a:lnTo>
                  <a:lnTo>
                    <a:pt x="1058" y="125"/>
                  </a:lnTo>
                  <a:lnTo>
                    <a:pt x="1085" y="137"/>
                  </a:lnTo>
                  <a:lnTo>
                    <a:pt x="1108" y="150"/>
                  </a:lnTo>
                  <a:lnTo>
                    <a:pt x="1128" y="164"/>
                  </a:lnTo>
                  <a:lnTo>
                    <a:pt x="1147" y="180"/>
                  </a:lnTo>
                  <a:lnTo>
                    <a:pt x="1163" y="198"/>
                  </a:lnTo>
                  <a:lnTo>
                    <a:pt x="1176" y="217"/>
                  </a:lnTo>
                  <a:lnTo>
                    <a:pt x="1188" y="238"/>
                  </a:lnTo>
                  <a:lnTo>
                    <a:pt x="1198" y="260"/>
                  </a:lnTo>
                  <a:lnTo>
                    <a:pt x="1205" y="282"/>
                  </a:lnTo>
                  <a:lnTo>
                    <a:pt x="1212" y="306"/>
                  </a:lnTo>
                  <a:lnTo>
                    <a:pt x="1217" y="331"/>
                  </a:lnTo>
                  <a:lnTo>
                    <a:pt x="1221" y="358"/>
                  </a:lnTo>
                  <a:lnTo>
                    <a:pt x="1223" y="387"/>
                  </a:lnTo>
                  <a:lnTo>
                    <a:pt x="1224" y="416"/>
                  </a:lnTo>
                  <a:lnTo>
                    <a:pt x="1225" y="445"/>
                  </a:lnTo>
                  <a:lnTo>
                    <a:pt x="1224" y="477"/>
                  </a:lnTo>
                  <a:lnTo>
                    <a:pt x="1223" y="509"/>
                  </a:lnTo>
                  <a:lnTo>
                    <a:pt x="1219" y="578"/>
                  </a:lnTo>
                  <a:lnTo>
                    <a:pt x="1216" y="650"/>
                  </a:lnTo>
                  <a:lnTo>
                    <a:pt x="1213" y="728"/>
                  </a:lnTo>
                  <a:lnTo>
                    <a:pt x="1212" y="808"/>
                  </a:lnTo>
                  <a:lnTo>
                    <a:pt x="1189" y="809"/>
                  </a:lnTo>
                  <a:lnTo>
                    <a:pt x="1171" y="810"/>
                  </a:lnTo>
                  <a:lnTo>
                    <a:pt x="1155" y="812"/>
                  </a:lnTo>
                  <a:lnTo>
                    <a:pt x="1142" y="814"/>
                  </a:lnTo>
                  <a:lnTo>
                    <a:pt x="1129" y="817"/>
                  </a:lnTo>
                  <a:lnTo>
                    <a:pt x="1115" y="819"/>
                  </a:lnTo>
                  <a:lnTo>
                    <a:pt x="1098" y="820"/>
                  </a:lnTo>
                  <a:lnTo>
                    <a:pt x="1077" y="821"/>
                  </a:lnTo>
                  <a:lnTo>
                    <a:pt x="1076" y="430"/>
                  </a:lnTo>
                  <a:lnTo>
                    <a:pt x="1072" y="411"/>
                  </a:lnTo>
                  <a:lnTo>
                    <a:pt x="1064" y="392"/>
                  </a:lnTo>
                  <a:lnTo>
                    <a:pt x="1056" y="376"/>
                  </a:lnTo>
                  <a:lnTo>
                    <a:pt x="1045" y="360"/>
                  </a:lnTo>
                  <a:lnTo>
                    <a:pt x="1033" y="344"/>
                  </a:lnTo>
                  <a:lnTo>
                    <a:pt x="1019" y="330"/>
                  </a:lnTo>
                  <a:lnTo>
                    <a:pt x="1004" y="318"/>
                  </a:lnTo>
                  <a:lnTo>
                    <a:pt x="987" y="306"/>
                  </a:lnTo>
                  <a:lnTo>
                    <a:pt x="970" y="297"/>
                  </a:lnTo>
                  <a:lnTo>
                    <a:pt x="952" y="288"/>
                  </a:lnTo>
                  <a:lnTo>
                    <a:pt x="932" y="281"/>
                  </a:lnTo>
                  <a:lnTo>
                    <a:pt x="913" y="275"/>
                  </a:lnTo>
                  <a:lnTo>
                    <a:pt x="892" y="271"/>
                  </a:lnTo>
                  <a:lnTo>
                    <a:pt x="871" y="268"/>
                  </a:lnTo>
                  <a:lnTo>
                    <a:pt x="851" y="267"/>
                  </a:lnTo>
                  <a:lnTo>
                    <a:pt x="829" y="267"/>
                  </a:lnTo>
                  <a:lnTo>
                    <a:pt x="808" y="269"/>
                  </a:lnTo>
                  <a:lnTo>
                    <a:pt x="788" y="273"/>
                  </a:lnTo>
                  <a:lnTo>
                    <a:pt x="768" y="278"/>
                  </a:lnTo>
                  <a:lnTo>
                    <a:pt x="749" y="286"/>
                  </a:lnTo>
                  <a:lnTo>
                    <a:pt x="730" y="294"/>
                  </a:lnTo>
                  <a:lnTo>
                    <a:pt x="712" y="305"/>
                  </a:lnTo>
                  <a:lnTo>
                    <a:pt x="695" y="318"/>
                  </a:lnTo>
                  <a:lnTo>
                    <a:pt x="679" y="334"/>
                  </a:lnTo>
                  <a:lnTo>
                    <a:pt x="665" y="350"/>
                  </a:lnTo>
                  <a:lnTo>
                    <a:pt x="652" y="368"/>
                  </a:lnTo>
                  <a:lnTo>
                    <a:pt x="640" y="390"/>
                  </a:lnTo>
                  <a:lnTo>
                    <a:pt x="631" y="413"/>
                  </a:lnTo>
                  <a:lnTo>
                    <a:pt x="623" y="438"/>
                  </a:lnTo>
                  <a:lnTo>
                    <a:pt x="618" y="465"/>
                  </a:lnTo>
                  <a:lnTo>
                    <a:pt x="613" y="494"/>
                  </a:lnTo>
                  <a:lnTo>
                    <a:pt x="612" y="527"/>
                  </a:lnTo>
                  <a:close/>
                  <a:moveTo>
                    <a:pt x="380" y="539"/>
                  </a:moveTo>
                  <a:lnTo>
                    <a:pt x="380" y="582"/>
                  </a:lnTo>
                  <a:lnTo>
                    <a:pt x="382" y="622"/>
                  </a:lnTo>
                  <a:lnTo>
                    <a:pt x="383" y="659"/>
                  </a:lnTo>
                  <a:lnTo>
                    <a:pt x="385" y="696"/>
                  </a:lnTo>
                  <a:lnTo>
                    <a:pt x="389" y="734"/>
                  </a:lnTo>
                  <a:lnTo>
                    <a:pt x="390" y="772"/>
                  </a:lnTo>
                  <a:lnTo>
                    <a:pt x="392" y="813"/>
                  </a:lnTo>
                  <a:lnTo>
                    <a:pt x="392" y="857"/>
                  </a:lnTo>
                  <a:lnTo>
                    <a:pt x="363" y="857"/>
                  </a:lnTo>
                  <a:lnTo>
                    <a:pt x="337" y="855"/>
                  </a:lnTo>
                  <a:lnTo>
                    <a:pt x="312" y="852"/>
                  </a:lnTo>
                  <a:lnTo>
                    <a:pt x="288" y="849"/>
                  </a:lnTo>
                  <a:lnTo>
                    <a:pt x="267" y="846"/>
                  </a:lnTo>
                  <a:lnTo>
                    <a:pt x="248" y="842"/>
                  </a:lnTo>
                  <a:lnTo>
                    <a:pt x="229" y="837"/>
                  </a:lnTo>
                  <a:lnTo>
                    <a:pt x="212" y="833"/>
                  </a:lnTo>
                  <a:lnTo>
                    <a:pt x="182" y="824"/>
                  </a:lnTo>
                  <a:lnTo>
                    <a:pt x="156" y="815"/>
                  </a:lnTo>
                  <a:lnTo>
                    <a:pt x="144" y="812"/>
                  </a:lnTo>
                  <a:lnTo>
                    <a:pt x="132" y="810"/>
                  </a:lnTo>
                  <a:lnTo>
                    <a:pt x="121" y="809"/>
                  </a:lnTo>
                  <a:lnTo>
                    <a:pt x="111" y="808"/>
                  </a:lnTo>
                  <a:lnTo>
                    <a:pt x="103" y="810"/>
                  </a:lnTo>
                  <a:lnTo>
                    <a:pt x="97" y="818"/>
                  </a:lnTo>
                  <a:lnTo>
                    <a:pt x="90" y="828"/>
                  </a:lnTo>
                  <a:lnTo>
                    <a:pt x="84" y="844"/>
                  </a:lnTo>
                  <a:lnTo>
                    <a:pt x="77" y="863"/>
                  </a:lnTo>
                  <a:lnTo>
                    <a:pt x="71" y="886"/>
                  </a:lnTo>
                  <a:lnTo>
                    <a:pt x="64" y="912"/>
                  </a:lnTo>
                  <a:lnTo>
                    <a:pt x="58" y="940"/>
                  </a:lnTo>
                  <a:lnTo>
                    <a:pt x="53" y="972"/>
                  </a:lnTo>
                  <a:lnTo>
                    <a:pt x="47" y="1005"/>
                  </a:lnTo>
                  <a:lnTo>
                    <a:pt x="42" y="1042"/>
                  </a:lnTo>
                  <a:lnTo>
                    <a:pt x="36" y="1080"/>
                  </a:lnTo>
                  <a:lnTo>
                    <a:pt x="27" y="1161"/>
                  </a:lnTo>
                  <a:lnTo>
                    <a:pt x="18" y="1245"/>
                  </a:lnTo>
                  <a:lnTo>
                    <a:pt x="11" y="1332"/>
                  </a:lnTo>
                  <a:lnTo>
                    <a:pt x="6" y="1419"/>
                  </a:lnTo>
                  <a:lnTo>
                    <a:pt x="3" y="1504"/>
                  </a:lnTo>
                  <a:lnTo>
                    <a:pt x="0" y="1584"/>
                  </a:lnTo>
                  <a:lnTo>
                    <a:pt x="0" y="1622"/>
                  </a:lnTo>
                  <a:lnTo>
                    <a:pt x="2" y="1658"/>
                  </a:lnTo>
                  <a:lnTo>
                    <a:pt x="3" y="1691"/>
                  </a:lnTo>
                  <a:lnTo>
                    <a:pt x="5" y="1723"/>
                  </a:lnTo>
                  <a:lnTo>
                    <a:pt x="7" y="1752"/>
                  </a:lnTo>
                  <a:lnTo>
                    <a:pt x="10" y="1777"/>
                  </a:lnTo>
                  <a:lnTo>
                    <a:pt x="13" y="1800"/>
                  </a:lnTo>
                  <a:lnTo>
                    <a:pt x="18" y="1820"/>
                  </a:lnTo>
                  <a:lnTo>
                    <a:pt x="22" y="1833"/>
                  </a:lnTo>
                  <a:lnTo>
                    <a:pt x="27" y="1845"/>
                  </a:lnTo>
                  <a:lnTo>
                    <a:pt x="32" y="1853"/>
                  </a:lnTo>
                  <a:lnTo>
                    <a:pt x="37" y="1861"/>
                  </a:lnTo>
                  <a:lnTo>
                    <a:pt x="46" y="1867"/>
                  </a:lnTo>
                  <a:lnTo>
                    <a:pt x="57" y="1873"/>
                  </a:lnTo>
                  <a:lnTo>
                    <a:pt x="71" y="1878"/>
                  </a:lnTo>
                  <a:lnTo>
                    <a:pt x="88" y="1884"/>
                  </a:lnTo>
                  <a:lnTo>
                    <a:pt x="120" y="1892"/>
                  </a:lnTo>
                  <a:lnTo>
                    <a:pt x="152" y="1900"/>
                  </a:lnTo>
                  <a:lnTo>
                    <a:pt x="185" y="1906"/>
                  </a:lnTo>
                  <a:lnTo>
                    <a:pt x="218" y="1912"/>
                  </a:lnTo>
                  <a:lnTo>
                    <a:pt x="252" y="1915"/>
                  </a:lnTo>
                  <a:lnTo>
                    <a:pt x="287" y="1918"/>
                  </a:lnTo>
                  <a:lnTo>
                    <a:pt x="321" y="1920"/>
                  </a:lnTo>
                  <a:lnTo>
                    <a:pt x="357" y="1923"/>
                  </a:lnTo>
                  <a:lnTo>
                    <a:pt x="393" y="1923"/>
                  </a:lnTo>
                  <a:lnTo>
                    <a:pt x="429" y="1923"/>
                  </a:lnTo>
                  <a:lnTo>
                    <a:pt x="466" y="1922"/>
                  </a:lnTo>
                  <a:lnTo>
                    <a:pt x="503" y="1920"/>
                  </a:lnTo>
                  <a:lnTo>
                    <a:pt x="576" y="1916"/>
                  </a:lnTo>
                  <a:lnTo>
                    <a:pt x="651" y="1910"/>
                  </a:lnTo>
                  <a:lnTo>
                    <a:pt x="726" y="1902"/>
                  </a:lnTo>
                  <a:lnTo>
                    <a:pt x="801" y="1894"/>
                  </a:lnTo>
                  <a:lnTo>
                    <a:pt x="877" y="1887"/>
                  </a:lnTo>
                  <a:lnTo>
                    <a:pt x="950" y="1879"/>
                  </a:lnTo>
                  <a:lnTo>
                    <a:pt x="1024" y="1872"/>
                  </a:lnTo>
                  <a:lnTo>
                    <a:pt x="1097" y="1866"/>
                  </a:lnTo>
                  <a:lnTo>
                    <a:pt x="1132" y="1864"/>
                  </a:lnTo>
                  <a:lnTo>
                    <a:pt x="1167" y="1863"/>
                  </a:lnTo>
                  <a:lnTo>
                    <a:pt x="1202" y="1862"/>
                  </a:lnTo>
                  <a:lnTo>
                    <a:pt x="1237" y="1861"/>
                  </a:lnTo>
                  <a:lnTo>
                    <a:pt x="1494" y="1874"/>
                  </a:lnTo>
                  <a:lnTo>
                    <a:pt x="1501" y="1862"/>
                  </a:lnTo>
                  <a:lnTo>
                    <a:pt x="1508" y="1851"/>
                  </a:lnTo>
                  <a:lnTo>
                    <a:pt x="1513" y="1841"/>
                  </a:lnTo>
                  <a:lnTo>
                    <a:pt x="1518" y="1833"/>
                  </a:lnTo>
                  <a:lnTo>
                    <a:pt x="1522" y="1823"/>
                  </a:lnTo>
                  <a:lnTo>
                    <a:pt x="1525" y="1811"/>
                  </a:lnTo>
                  <a:lnTo>
                    <a:pt x="1529" y="1797"/>
                  </a:lnTo>
                  <a:lnTo>
                    <a:pt x="1533" y="1778"/>
                  </a:lnTo>
                  <a:lnTo>
                    <a:pt x="1537" y="1757"/>
                  </a:lnTo>
                  <a:lnTo>
                    <a:pt x="1542" y="1733"/>
                  </a:lnTo>
                  <a:lnTo>
                    <a:pt x="1546" y="1704"/>
                  </a:lnTo>
                  <a:lnTo>
                    <a:pt x="1549" y="1675"/>
                  </a:lnTo>
                  <a:lnTo>
                    <a:pt x="1556" y="1609"/>
                  </a:lnTo>
                  <a:lnTo>
                    <a:pt x="1561" y="1535"/>
                  </a:lnTo>
                  <a:lnTo>
                    <a:pt x="1564" y="1456"/>
                  </a:lnTo>
                  <a:lnTo>
                    <a:pt x="1565" y="1373"/>
                  </a:lnTo>
                  <a:lnTo>
                    <a:pt x="1565" y="1290"/>
                  </a:lnTo>
                  <a:lnTo>
                    <a:pt x="1562" y="1207"/>
                  </a:lnTo>
                  <a:lnTo>
                    <a:pt x="1560" y="1166"/>
                  </a:lnTo>
                  <a:lnTo>
                    <a:pt x="1558" y="1127"/>
                  </a:lnTo>
                  <a:lnTo>
                    <a:pt x="1555" y="1088"/>
                  </a:lnTo>
                  <a:lnTo>
                    <a:pt x="1550" y="1050"/>
                  </a:lnTo>
                  <a:lnTo>
                    <a:pt x="1546" y="1014"/>
                  </a:lnTo>
                  <a:lnTo>
                    <a:pt x="1540" y="980"/>
                  </a:lnTo>
                  <a:lnTo>
                    <a:pt x="1534" y="949"/>
                  </a:lnTo>
                  <a:lnTo>
                    <a:pt x="1527" y="920"/>
                  </a:lnTo>
                  <a:lnTo>
                    <a:pt x="1520" y="893"/>
                  </a:lnTo>
                  <a:lnTo>
                    <a:pt x="1511" y="869"/>
                  </a:lnTo>
                  <a:lnTo>
                    <a:pt x="1503" y="847"/>
                  </a:lnTo>
                  <a:lnTo>
                    <a:pt x="1493" y="830"/>
                  </a:lnTo>
                  <a:lnTo>
                    <a:pt x="1482" y="815"/>
                  </a:lnTo>
                  <a:lnTo>
                    <a:pt x="1470" y="805"/>
                  </a:lnTo>
                  <a:lnTo>
                    <a:pt x="1458" y="798"/>
                  </a:lnTo>
                  <a:lnTo>
                    <a:pt x="1444" y="796"/>
                  </a:lnTo>
                  <a:lnTo>
                    <a:pt x="1298" y="796"/>
                  </a:lnTo>
                  <a:lnTo>
                    <a:pt x="1298" y="588"/>
                  </a:lnTo>
                  <a:lnTo>
                    <a:pt x="1298" y="565"/>
                  </a:lnTo>
                  <a:lnTo>
                    <a:pt x="1300" y="543"/>
                  </a:lnTo>
                  <a:lnTo>
                    <a:pt x="1302" y="521"/>
                  </a:lnTo>
                  <a:lnTo>
                    <a:pt x="1304" y="498"/>
                  </a:lnTo>
                  <a:lnTo>
                    <a:pt x="1309" y="453"/>
                  </a:lnTo>
                  <a:lnTo>
                    <a:pt x="1313" y="406"/>
                  </a:lnTo>
                  <a:lnTo>
                    <a:pt x="1313" y="383"/>
                  </a:lnTo>
                  <a:lnTo>
                    <a:pt x="1312" y="358"/>
                  </a:lnTo>
                  <a:lnTo>
                    <a:pt x="1309" y="335"/>
                  </a:lnTo>
                  <a:lnTo>
                    <a:pt x="1305" y="310"/>
                  </a:lnTo>
                  <a:lnTo>
                    <a:pt x="1299" y="284"/>
                  </a:lnTo>
                  <a:lnTo>
                    <a:pt x="1290" y="258"/>
                  </a:lnTo>
                  <a:lnTo>
                    <a:pt x="1285" y="244"/>
                  </a:lnTo>
                  <a:lnTo>
                    <a:pt x="1279" y="231"/>
                  </a:lnTo>
                  <a:lnTo>
                    <a:pt x="1273" y="217"/>
                  </a:lnTo>
                  <a:lnTo>
                    <a:pt x="1265" y="204"/>
                  </a:lnTo>
                  <a:lnTo>
                    <a:pt x="1254" y="185"/>
                  </a:lnTo>
                  <a:lnTo>
                    <a:pt x="1242" y="167"/>
                  </a:lnTo>
                  <a:lnTo>
                    <a:pt x="1230" y="151"/>
                  </a:lnTo>
                  <a:lnTo>
                    <a:pt x="1218" y="136"/>
                  </a:lnTo>
                  <a:lnTo>
                    <a:pt x="1205" y="121"/>
                  </a:lnTo>
                  <a:lnTo>
                    <a:pt x="1192" y="108"/>
                  </a:lnTo>
                  <a:lnTo>
                    <a:pt x="1178" y="96"/>
                  </a:lnTo>
                  <a:lnTo>
                    <a:pt x="1164" y="84"/>
                  </a:lnTo>
                  <a:lnTo>
                    <a:pt x="1150" y="74"/>
                  </a:lnTo>
                  <a:lnTo>
                    <a:pt x="1135" y="64"/>
                  </a:lnTo>
                  <a:lnTo>
                    <a:pt x="1120" y="56"/>
                  </a:lnTo>
                  <a:lnTo>
                    <a:pt x="1104" y="48"/>
                  </a:lnTo>
                  <a:lnTo>
                    <a:pt x="1089" y="40"/>
                  </a:lnTo>
                  <a:lnTo>
                    <a:pt x="1073" y="35"/>
                  </a:lnTo>
                  <a:lnTo>
                    <a:pt x="1057" y="28"/>
                  </a:lnTo>
                  <a:lnTo>
                    <a:pt x="1041" y="24"/>
                  </a:lnTo>
                  <a:lnTo>
                    <a:pt x="1023" y="20"/>
                  </a:lnTo>
                  <a:lnTo>
                    <a:pt x="1006" y="15"/>
                  </a:lnTo>
                  <a:lnTo>
                    <a:pt x="990" y="12"/>
                  </a:lnTo>
                  <a:lnTo>
                    <a:pt x="971" y="10"/>
                  </a:lnTo>
                  <a:lnTo>
                    <a:pt x="935" y="6"/>
                  </a:lnTo>
                  <a:lnTo>
                    <a:pt x="900" y="2"/>
                  </a:lnTo>
                  <a:lnTo>
                    <a:pt x="862" y="1"/>
                  </a:lnTo>
                  <a:lnTo>
                    <a:pt x="824" y="0"/>
                  </a:lnTo>
                  <a:lnTo>
                    <a:pt x="786" y="0"/>
                  </a:lnTo>
                  <a:lnTo>
                    <a:pt x="747" y="0"/>
                  </a:lnTo>
                  <a:lnTo>
                    <a:pt x="724" y="0"/>
                  </a:lnTo>
                  <a:lnTo>
                    <a:pt x="701" y="4"/>
                  </a:lnTo>
                  <a:lnTo>
                    <a:pt x="678" y="8"/>
                  </a:lnTo>
                  <a:lnTo>
                    <a:pt x="658" y="13"/>
                  </a:lnTo>
                  <a:lnTo>
                    <a:pt x="637" y="21"/>
                  </a:lnTo>
                  <a:lnTo>
                    <a:pt x="618" y="30"/>
                  </a:lnTo>
                  <a:lnTo>
                    <a:pt x="599" y="39"/>
                  </a:lnTo>
                  <a:lnTo>
                    <a:pt x="582" y="51"/>
                  </a:lnTo>
                  <a:lnTo>
                    <a:pt x="564" y="63"/>
                  </a:lnTo>
                  <a:lnTo>
                    <a:pt x="548" y="77"/>
                  </a:lnTo>
                  <a:lnTo>
                    <a:pt x="533" y="93"/>
                  </a:lnTo>
                  <a:lnTo>
                    <a:pt x="518" y="108"/>
                  </a:lnTo>
                  <a:lnTo>
                    <a:pt x="505" y="125"/>
                  </a:lnTo>
                  <a:lnTo>
                    <a:pt x="492" y="142"/>
                  </a:lnTo>
                  <a:lnTo>
                    <a:pt x="479" y="161"/>
                  </a:lnTo>
                  <a:lnTo>
                    <a:pt x="467" y="180"/>
                  </a:lnTo>
                  <a:lnTo>
                    <a:pt x="456" y="201"/>
                  </a:lnTo>
                  <a:lnTo>
                    <a:pt x="446" y="222"/>
                  </a:lnTo>
                  <a:lnTo>
                    <a:pt x="438" y="242"/>
                  </a:lnTo>
                  <a:lnTo>
                    <a:pt x="429" y="264"/>
                  </a:lnTo>
                  <a:lnTo>
                    <a:pt x="420" y="287"/>
                  </a:lnTo>
                  <a:lnTo>
                    <a:pt x="414" y="309"/>
                  </a:lnTo>
                  <a:lnTo>
                    <a:pt x="407" y="331"/>
                  </a:lnTo>
                  <a:lnTo>
                    <a:pt x="401" y="355"/>
                  </a:lnTo>
                  <a:lnTo>
                    <a:pt x="396" y="378"/>
                  </a:lnTo>
                  <a:lnTo>
                    <a:pt x="392" y="401"/>
                  </a:lnTo>
                  <a:lnTo>
                    <a:pt x="388" y="425"/>
                  </a:lnTo>
                  <a:lnTo>
                    <a:pt x="385" y="447"/>
                  </a:lnTo>
                  <a:lnTo>
                    <a:pt x="383" y="470"/>
                  </a:lnTo>
                  <a:lnTo>
                    <a:pt x="381" y="494"/>
                  </a:lnTo>
                  <a:lnTo>
                    <a:pt x="380" y="516"/>
                  </a:lnTo>
                  <a:lnTo>
                    <a:pt x="380" y="53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96" name="Freeform 93"/>
            <p:cNvSpPr>
              <a:spLocks noEditPoints="1"/>
            </p:cNvSpPr>
            <p:nvPr/>
          </p:nvSpPr>
          <p:spPr bwMode="auto">
            <a:xfrm>
              <a:off x="5038726" y="2460625"/>
              <a:ext cx="157163" cy="227013"/>
            </a:xfrm>
            <a:custGeom>
              <a:avLst/>
              <a:gdLst>
                <a:gd name="T0" fmla="*/ 142 w 397"/>
                <a:gd name="T1" fmla="*/ 470 h 572"/>
                <a:gd name="T2" fmla="*/ 141 w 397"/>
                <a:gd name="T3" fmla="*/ 407 h 572"/>
                <a:gd name="T4" fmla="*/ 158 w 397"/>
                <a:gd name="T5" fmla="*/ 325 h 572"/>
                <a:gd name="T6" fmla="*/ 161 w 397"/>
                <a:gd name="T7" fmla="*/ 254 h 572"/>
                <a:gd name="T8" fmla="*/ 146 w 397"/>
                <a:gd name="T9" fmla="*/ 232 h 572"/>
                <a:gd name="T10" fmla="*/ 104 w 397"/>
                <a:gd name="T11" fmla="*/ 213 h 572"/>
                <a:gd name="T12" fmla="*/ 83 w 397"/>
                <a:gd name="T13" fmla="*/ 178 h 572"/>
                <a:gd name="T14" fmla="*/ 81 w 397"/>
                <a:gd name="T15" fmla="*/ 147 h 572"/>
                <a:gd name="T16" fmla="*/ 94 w 397"/>
                <a:gd name="T17" fmla="*/ 119 h 572"/>
                <a:gd name="T18" fmla="*/ 119 w 397"/>
                <a:gd name="T19" fmla="*/ 97 h 572"/>
                <a:gd name="T20" fmla="*/ 154 w 397"/>
                <a:gd name="T21" fmla="*/ 83 h 572"/>
                <a:gd name="T22" fmla="*/ 197 w 397"/>
                <a:gd name="T23" fmla="*/ 78 h 572"/>
                <a:gd name="T24" fmla="*/ 243 w 397"/>
                <a:gd name="T25" fmla="*/ 83 h 572"/>
                <a:gd name="T26" fmla="*/ 292 w 397"/>
                <a:gd name="T27" fmla="*/ 101 h 572"/>
                <a:gd name="T28" fmla="*/ 314 w 397"/>
                <a:gd name="T29" fmla="*/ 153 h 572"/>
                <a:gd name="T30" fmla="*/ 293 w 397"/>
                <a:gd name="T31" fmla="*/ 195 h 572"/>
                <a:gd name="T32" fmla="*/ 244 w 397"/>
                <a:gd name="T33" fmla="*/ 221 h 572"/>
                <a:gd name="T34" fmla="*/ 216 w 397"/>
                <a:gd name="T35" fmla="*/ 254 h 572"/>
                <a:gd name="T36" fmla="*/ 209 w 397"/>
                <a:gd name="T37" fmla="*/ 311 h 572"/>
                <a:gd name="T38" fmla="*/ 221 w 397"/>
                <a:gd name="T39" fmla="*/ 432 h 572"/>
                <a:gd name="T40" fmla="*/ 211 w 397"/>
                <a:gd name="T41" fmla="*/ 490 h 572"/>
                <a:gd name="T42" fmla="*/ 328 w 397"/>
                <a:gd name="T43" fmla="*/ 267 h 572"/>
                <a:gd name="T44" fmla="*/ 367 w 397"/>
                <a:gd name="T45" fmla="*/ 229 h 572"/>
                <a:gd name="T46" fmla="*/ 391 w 397"/>
                <a:gd name="T47" fmla="*/ 185 h 572"/>
                <a:gd name="T48" fmla="*/ 397 w 397"/>
                <a:gd name="T49" fmla="*/ 138 h 572"/>
                <a:gd name="T50" fmla="*/ 386 w 397"/>
                <a:gd name="T51" fmla="*/ 92 h 572"/>
                <a:gd name="T52" fmla="*/ 356 w 397"/>
                <a:gd name="T53" fmla="*/ 50 h 572"/>
                <a:gd name="T54" fmla="*/ 304 w 397"/>
                <a:gd name="T55" fmla="*/ 19 h 572"/>
                <a:gd name="T56" fmla="*/ 228 w 397"/>
                <a:gd name="T57" fmla="*/ 3 h 572"/>
                <a:gd name="T58" fmla="*/ 152 w 397"/>
                <a:gd name="T59" fmla="*/ 3 h 572"/>
                <a:gd name="T60" fmla="*/ 94 w 397"/>
                <a:gd name="T61" fmla="*/ 19 h 572"/>
                <a:gd name="T62" fmla="*/ 48 w 397"/>
                <a:gd name="T63" fmla="*/ 49 h 572"/>
                <a:gd name="T64" fmla="*/ 17 w 397"/>
                <a:gd name="T65" fmla="*/ 95 h 572"/>
                <a:gd name="T66" fmla="*/ 3 w 397"/>
                <a:gd name="T67" fmla="*/ 140 h 572"/>
                <a:gd name="T68" fmla="*/ 1 w 397"/>
                <a:gd name="T69" fmla="*/ 178 h 572"/>
                <a:gd name="T70" fmla="*/ 19 w 397"/>
                <a:gd name="T71" fmla="*/ 233 h 572"/>
                <a:gd name="T72" fmla="*/ 52 w 397"/>
                <a:gd name="T73" fmla="*/ 275 h 572"/>
                <a:gd name="T74" fmla="*/ 80 w 397"/>
                <a:gd name="T75" fmla="*/ 307 h 572"/>
                <a:gd name="T76" fmla="*/ 74 w 397"/>
                <a:gd name="T77" fmla="*/ 345 h 572"/>
                <a:gd name="T78" fmla="*/ 57 w 397"/>
                <a:gd name="T79" fmla="*/ 434 h 572"/>
                <a:gd name="T80" fmla="*/ 58 w 397"/>
                <a:gd name="T81" fmla="*/ 492 h 572"/>
                <a:gd name="T82" fmla="*/ 74 w 397"/>
                <a:gd name="T83" fmla="*/ 532 h 572"/>
                <a:gd name="T84" fmla="*/ 111 w 397"/>
                <a:gd name="T85" fmla="*/ 561 h 572"/>
                <a:gd name="T86" fmla="*/ 173 w 397"/>
                <a:gd name="T87" fmla="*/ 572 h 572"/>
                <a:gd name="T88" fmla="*/ 232 w 397"/>
                <a:gd name="T89" fmla="*/ 567 h 572"/>
                <a:gd name="T90" fmla="*/ 270 w 397"/>
                <a:gd name="T91" fmla="*/ 552 h 572"/>
                <a:gd name="T92" fmla="*/ 293 w 397"/>
                <a:gd name="T93" fmla="*/ 530 h 572"/>
                <a:gd name="T94" fmla="*/ 303 w 397"/>
                <a:gd name="T95" fmla="*/ 499 h 572"/>
                <a:gd name="T96" fmla="*/ 303 w 397"/>
                <a:gd name="T97" fmla="*/ 427 h 572"/>
                <a:gd name="T98" fmla="*/ 292 w 397"/>
                <a:gd name="T99" fmla="*/ 318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 h="572">
                  <a:moveTo>
                    <a:pt x="211" y="490"/>
                  </a:moveTo>
                  <a:lnTo>
                    <a:pt x="149" y="493"/>
                  </a:lnTo>
                  <a:lnTo>
                    <a:pt x="146" y="481"/>
                  </a:lnTo>
                  <a:lnTo>
                    <a:pt x="142" y="470"/>
                  </a:lnTo>
                  <a:lnTo>
                    <a:pt x="141" y="459"/>
                  </a:lnTo>
                  <a:lnTo>
                    <a:pt x="140" y="448"/>
                  </a:lnTo>
                  <a:lnTo>
                    <a:pt x="140" y="427"/>
                  </a:lnTo>
                  <a:lnTo>
                    <a:pt x="141" y="407"/>
                  </a:lnTo>
                  <a:lnTo>
                    <a:pt x="145" y="388"/>
                  </a:lnTo>
                  <a:lnTo>
                    <a:pt x="149" y="367"/>
                  </a:lnTo>
                  <a:lnTo>
                    <a:pt x="153" y="347"/>
                  </a:lnTo>
                  <a:lnTo>
                    <a:pt x="158" y="325"/>
                  </a:lnTo>
                  <a:lnTo>
                    <a:pt x="161" y="301"/>
                  </a:lnTo>
                  <a:lnTo>
                    <a:pt x="162" y="282"/>
                  </a:lnTo>
                  <a:lnTo>
                    <a:pt x="162" y="266"/>
                  </a:lnTo>
                  <a:lnTo>
                    <a:pt x="161" y="254"/>
                  </a:lnTo>
                  <a:lnTo>
                    <a:pt x="159" y="246"/>
                  </a:lnTo>
                  <a:lnTo>
                    <a:pt x="155" y="239"/>
                  </a:lnTo>
                  <a:lnTo>
                    <a:pt x="151" y="235"/>
                  </a:lnTo>
                  <a:lnTo>
                    <a:pt x="146" y="232"/>
                  </a:lnTo>
                  <a:lnTo>
                    <a:pt x="133" y="227"/>
                  </a:lnTo>
                  <a:lnTo>
                    <a:pt x="119" y="222"/>
                  </a:lnTo>
                  <a:lnTo>
                    <a:pt x="112" y="219"/>
                  </a:lnTo>
                  <a:lnTo>
                    <a:pt x="104" y="213"/>
                  </a:lnTo>
                  <a:lnTo>
                    <a:pt x="97" y="206"/>
                  </a:lnTo>
                  <a:lnTo>
                    <a:pt x="90" y="195"/>
                  </a:lnTo>
                  <a:lnTo>
                    <a:pt x="86" y="187"/>
                  </a:lnTo>
                  <a:lnTo>
                    <a:pt x="83" y="178"/>
                  </a:lnTo>
                  <a:lnTo>
                    <a:pt x="81" y="170"/>
                  </a:lnTo>
                  <a:lnTo>
                    <a:pt x="80" y="162"/>
                  </a:lnTo>
                  <a:lnTo>
                    <a:pt x="80" y="155"/>
                  </a:lnTo>
                  <a:lnTo>
                    <a:pt x="81" y="147"/>
                  </a:lnTo>
                  <a:lnTo>
                    <a:pt x="82" y="139"/>
                  </a:lnTo>
                  <a:lnTo>
                    <a:pt x="85" y="132"/>
                  </a:lnTo>
                  <a:lnTo>
                    <a:pt x="88" y="125"/>
                  </a:lnTo>
                  <a:lnTo>
                    <a:pt x="94" y="119"/>
                  </a:lnTo>
                  <a:lnTo>
                    <a:pt x="99" y="113"/>
                  </a:lnTo>
                  <a:lnTo>
                    <a:pt x="104" y="107"/>
                  </a:lnTo>
                  <a:lnTo>
                    <a:pt x="111" y="102"/>
                  </a:lnTo>
                  <a:lnTo>
                    <a:pt x="119" y="97"/>
                  </a:lnTo>
                  <a:lnTo>
                    <a:pt x="127" y="93"/>
                  </a:lnTo>
                  <a:lnTo>
                    <a:pt x="136" y="89"/>
                  </a:lnTo>
                  <a:lnTo>
                    <a:pt x="145" y="86"/>
                  </a:lnTo>
                  <a:lnTo>
                    <a:pt x="154" y="83"/>
                  </a:lnTo>
                  <a:lnTo>
                    <a:pt x="164" y="81"/>
                  </a:lnTo>
                  <a:lnTo>
                    <a:pt x="175" y="79"/>
                  </a:lnTo>
                  <a:lnTo>
                    <a:pt x="186" y="79"/>
                  </a:lnTo>
                  <a:lnTo>
                    <a:pt x="197" y="78"/>
                  </a:lnTo>
                  <a:lnTo>
                    <a:pt x="209" y="78"/>
                  </a:lnTo>
                  <a:lnTo>
                    <a:pt x="219" y="79"/>
                  </a:lnTo>
                  <a:lnTo>
                    <a:pt x="231" y="81"/>
                  </a:lnTo>
                  <a:lnTo>
                    <a:pt x="243" y="83"/>
                  </a:lnTo>
                  <a:lnTo>
                    <a:pt x="255" y="86"/>
                  </a:lnTo>
                  <a:lnTo>
                    <a:pt x="267" y="91"/>
                  </a:lnTo>
                  <a:lnTo>
                    <a:pt x="280" y="95"/>
                  </a:lnTo>
                  <a:lnTo>
                    <a:pt x="292" y="101"/>
                  </a:lnTo>
                  <a:lnTo>
                    <a:pt x="304" y="108"/>
                  </a:lnTo>
                  <a:lnTo>
                    <a:pt x="316" y="115"/>
                  </a:lnTo>
                  <a:lnTo>
                    <a:pt x="315" y="136"/>
                  </a:lnTo>
                  <a:lnTo>
                    <a:pt x="314" y="153"/>
                  </a:lnTo>
                  <a:lnTo>
                    <a:pt x="311" y="168"/>
                  </a:lnTo>
                  <a:lnTo>
                    <a:pt x="305" y="178"/>
                  </a:lnTo>
                  <a:lnTo>
                    <a:pt x="300" y="187"/>
                  </a:lnTo>
                  <a:lnTo>
                    <a:pt x="293" y="195"/>
                  </a:lnTo>
                  <a:lnTo>
                    <a:pt x="286" y="200"/>
                  </a:lnTo>
                  <a:lnTo>
                    <a:pt x="278" y="205"/>
                  </a:lnTo>
                  <a:lnTo>
                    <a:pt x="261" y="212"/>
                  </a:lnTo>
                  <a:lnTo>
                    <a:pt x="244" y="221"/>
                  </a:lnTo>
                  <a:lnTo>
                    <a:pt x="236" y="226"/>
                  </a:lnTo>
                  <a:lnTo>
                    <a:pt x="229" y="234"/>
                  </a:lnTo>
                  <a:lnTo>
                    <a:pt x="223" y="244"/>
                  </a:lnTo>
                  <a:lnTo>
                    <a:pt x="216" y="254"/>
                  </a:lnTo>
                  <a:lnTo>
                    <a:pt x="213" y="269"/>
                  </a:lnTo>
                  <a:lnTo>
                    <a:pt x="210" y="282"/>
                  </a:lnTo>
                  <a:lnTo>
                    <a:pt x="209" y="297"/>
                  </a:lnTo>
                  <a:lnTo>
                    <a:pt x="209" y="311"/>
                  </a:lnTo>
                  <a:lnTo>
                    <a:pt x="212" y="341"/>
                  </a:lnTo>
                  <a:lnTo>
                    <a:pt x="215" y="372"/>
                  </a:lnTo>
                  <a:lnTo>
                    <a:pt x="219" y="403"/>
                  </a:lnTo>
                  <a:lnTo>
                    <a:pt x="221" y="432"/>
                  </a:lnTo>
                  <a:lnTo>
                    <a:pt x="221" y="448"/>
                  </a:lnTo>
                  <a:lnTo>
                    <a:pt x="218" y="462"/>
                  </a:lnTo>
                  <a:lnTo>
                    <a:pt x="215" y="476"/>
                  </a:lnTo>
                  <a:lnTo>
                    <a:pt x="211" y="490"/>
                  </a:lnTo>
                  <a:close/>
                  <a:moveTo>
                    <a:pt x="291" y="288"/>
                  </a:moveTo>
                  <a:lnTo>
                    <a:pt x="304" y="282"/>
                  </a:lnTo>
                  <a:lnTo>
                    <a:pt x="317" y="275"/>
                  </a:lnTo>
                  <a:lnTo>
                    <a:pt x="328" y="267"/>
                  </a:lnTo>
                  <a:lnTo>
                    <a:pt x="340" y="259"/>
                  </a:lnTo>
                  <a:lnTo>
                    <a:pt x="350" y="250"/>
                  </a:lnTo>
                  <a:lnTo>
                    <a:pt x="358" y="240"/>
                  </a:lnTo>
                  <a:lnTo>
                    <a:pt x="367" y="229"/>
                  </a:lnTo>
                  <a:lnTo>
                    <a:pt x="375" y="220"/>
                  </a:lnTo>
                  <a:lnTo>
                    <a:pt x="381" y="209"/>
                  </a:lnTo>
                  <a:lnTo>
                    <a:pt x="386" y="197"/>
                  </a:lnTo>
                  <a:lnTo>
                    <a:pt x="391" y="185"/>
                  </a:lnTo>
                  <a:lnTo>
                    <a:pt x="394" y="174"/>
                  </a:lnTo>
                  <a:lnTo>
                    <a:pt x="396" y="162"/>
                  </a:lnTo>
                  <a:lnTo>
                    <a:pt x="397" y="150"/>
                  </a:lnTo>
                  <a:lnTo>
                    <a:pt x="397" y="138"/>
                  </a:lnTo>
                  <a:lnTo>
                    <a:pt x="396" y="126"/>
                  </a:lnTo>
                  <a:lnTo>
                    <a:pt x="394" y="114"/>
                  </a:lnTo>
                  <a:lnTo>
                    <a:pt x="391" y="102"/>
                  </a:lnTo>
                  <a:lnTo>
                    <a:pt x="386" y="92"/>
                  </a:lnTo>
                  <a:lnTo>
                    <a:pt x="381" y="81"/>
                  </a:lnTo>
                  <a:lnTo>
                    <a:pt x="373" y="70"/>
                  </a:lnTo>
                  <a:lnTo>
                    <a:pt x="366" y="60"/>
                  </a:lnTo>
                  <a:lnTo>
                    <a:pt x="356" y="50"/>
                  </a:lnTo>
                  <a:lnTo>
                    <a:pt x="345" y="42"/>
                  </a:lnTo>
                  <a:lnTo>
                    <a:pt x="332" y="33"/>
                  </a:lnTo>
                  <a:lnTo>
                    <a:pt x="319" y="26"/>
                  </a:lnTo>
                  <a:lnTo>
                    <a:pt x="304" y="19"/>
                  </a:lnTo>
                  <a:lnTo>
                    <a:pt x="287" y="13"/>
                  </a:lnTo>
                  <a:lnTo>
                    <a:pt x="269" y="9"/>
                  </a:lnTo>
                  <a:lnTo>
                    <a:pt x="250" y="5"/>
                  </a:lnTo>
                  <a:lnTo>
                    <a:pt x="228" y="3"/>
                  </a:lnTo>
                  <a:lnTo>
                    <a:pt x="205" y="0"/>
                  </a:lnTo>
                  <a:lnTo>
                    <a:pt x="187" y="0"/>
                  </a:lnTo>
                  <a:lnTo>
                    <a:pt x="170" y="2"/>
                  </a:lnTo>
                  <a:lnTo>
                    <a:pt x="152" y="3"/>
                  </a:lnTo>
                  <a:lnTo>
                    <a:pt x="136" y="6"/>
                  </a:lnTo>
                  <a:lnTo>
                    <a:pt x="121" y="9"/>
                  </a:lnTo>
                  <a:lnTo>
                    <a:pt x="107" y="13"/>
                  </a:lnTo>
                  <a:lnTo>
                    <a:pt x="94" y="19"/>
                  </a:lnTo>
                  <a:lnTo>
                    <a:pt x="81" y="25"/>
                  </a:lnTo>
                  <a:lnTo>
                    <a:pt x="69" y="33"/>
                  </a:lnTo>
                  <a:lnTo>
                    <a:pt x="58" y="41"/>
                  </a:lnTo>
                  <a:lnTo>
                    <a:pt x="48" y="49"/>
                  </a:lnTo>
                  <a:lnTo>
                    <a:pt x="38" y="60"/>
                  </a:lnTo>
                  <a:lnTo>
                    <a:pt x="31" y="70"/>
                  </a:lnTo>
                  <a:lnTo>
                    <a:pt x="23" y="82"/>
                  </a:lnTo>
                  <a:lnTo>
                    <a:pt x="17" y="95"/>
                  </a:lnTo>
                  <a:lnTo>
                    <a:pt x="11" y="108"/>
                  </a:lnTo>
                  <a:lnTo>
                    <a:pt x="7" y="119"/>
                  </a:lnTo>
                  <a:lnTo>
                    <a:pt x="5" y="130"/>
                  </a:lnTo>
                  <a:lnTo>
                    <a:pt x="3" y="140"/>
                  </a:lnTo>
                  <a:lnTo>
                    <a:pt x="0" y="150"/>
                  </a:lnTo>
                  <a:lnTo>
                    <a:pt x="0" y="160"/>
                  </a:lnTo>
                  <a:lnTo>
                    <a:pt x="0" y="170"/>
                  </a:lnTo>
                  <a:lnTo>
                    <a:pt x="1" y="178"/>
                  </a:lnTo>
                  <a:lnTo>
                    <a:pt x="3" y="187"/>
                  </a:lnTo>
                  <a:lnTo>
                    <a:pt x="6" y="205"/>
                  </a:lnTo>
                  <a:lnTo>
                    <a:pt x="12" y="219"/>
                  </a:lnTo>
                  <a:lnTo>
                    <a:pt x="19" y="233"/>
                  </a:lnTo>
                  <a:lnTo>
                    <a:pt x="26" y="246"/>
                  </a:lnTo>
                  <a:lnTo>
                    <a:pt x="35" y="257"/>
                  </a:lnTo>
                  <a:lnTo>
                    <a:pt x="44" y="266"/>
                  </a:lnTo>
                  <a:lnTo>
                    <a:pt x="52" y="275"/>
                  </a:lnTo>
                  <a:lnTo>
                    <a:pt x="61" y="283"/>
                  </a:lnTo>
                  <a:lnTo>
                    <a:pt x="73" y="295"/>
                  </a:lnTo>
                  <a:lnTo>
                    <a:pt x="80" y="302"/>
                  </a:lnTo>
                  <a:lnTo>
                    <a:pt x="80" y="307"/>
                  </a:lnTo>
                  <a:lnTo>
                    <a:pt x="80" y="312"/>
                  </a:lnTo>
                  <a:lnTo>
                    <a:pt x="80" y="320"/>
                  </a:lnTo>
                  <a:lnTo>
                    <a:pt x="78" y="327"/>
                  </a:lnTo>
                  <a:lnTo>
                    <a:pt x="74" y="345"/>
                  </a:lnTo>
                  <a:lnTo>
                    <a:pt x="70" y="364"/>
                  </a:lnTo>
                  <a:lnTo>
                    <a:pt x="65" y="387"/>
                  </a:lnTo>
                  <a:lnTo>
                    <a:pt x="61" y="410"/>
                  </a:lnTo>
                  <a:lnTo>
                    <a:pt x="57" y="434"/>
                  </a:lnTo>
                  <a:lnTo>
                    <a:pt x="56" y="457"/>
                  </a:lnTo>
                  <a:lnTo>
                    <a:pt x="56" y="469"/>
                  </a:lnTo>
                  <a:lnTo>
                    <a:pt x="57" y="481"/>
                  </a:lnTo>
                  <a:lnTo>
                    <a:pt x="58" y="492"/>
                  </a:lnTo>
                  <a:lnTo>
                    <a:pt x="61" y="503"/>
                  </a:lnTo>
                  <a:lnTo>
                    <a:pt x="64" y="514"/>
                  </a:lnTo>
                  <a:lnTo>
                    <a:pt x="69" y="524"/>
                  </a:lnTo>
                  <a:lnTo>
                    <a:pt x="74" y="532"/>
                  </a:lnTo>
                  <a:lnTo>
                    <a:pt x="82" y="541"/>
                  </a:lnTo>
                  <a:lnTo>
                    <a:pt x="89" y="549"/>
                  </a:lnTo>
                  <a:lnTo>
                    <a:pt x="99" y="555"/>
                  </a:lnTo>
                  <a:lnTo>
                    <a:pt x="111" y="561"/>
                  </a:lnTo>
                  <a:lnTo>
                    <a:pt x="124" y="565"/>
                  </a:lnTo>
                  <a:lnTo>
                    <a:pt x="138" y="569"/>
                  </a:lnTo>
                  <a:lnTo>
                    <a:pt x="154" y="571"/>
                  </a:lnTo>
                  <a:lnTo>
                    <a:pt x="173" y="572"/>
                  </a:lnTo>
                  <a:lnTo>
                    <a:pt x="192" y="571"/>
                  </a:lnTo>
                  <a:lnTo>
                    <a:pt x="208" y="570"/>
                  </a:lnTo>
                  <a:lnTo>
                    <a:pt x="221" y="569"/>
                  </a:lnTo>
                  <a:lnTo>
                    <a:pt x="232" y="567"/>
                  </a:lnTo>
                  <a:lnTo>
                    <a:pt x="244" y="564"/>
                  </a:lnTo>
                  <a:lnTo>
                    <a:pt x="254" y="561"/>
                  </a:lnTo>
                  <a:lnTo>
                    <a:pt x="263" y="557"/>
                  </a:lnTo>
                  <a:lnTo>
                    <a:pt x="270" y="552"/>
                  </a:lnTo>
                  <a:lnTo>
                    <a:pt x="277" y="548"/>
                  </a:lnTo>
                  <a:lnTo>
                    <a:pt x="283" y="542"/>
                  </a:lnTo>
                  <a:lnTo>
                    <a:pt x="289" y="537"/>
                  </a:lnTo>
                  <a:lnTo>
                    <a:pt x="293" y="530"/>
                  </a:lnTo>
                  <a:lnTo>
                    <a:pt x="296" y="523"/>
                  </a:lnTo>
                  <a:lnTo>
                    <a:pt x="300" y="515"/>
                  </a:lnTo>
                  <a:lnTo>
                    <a:pt x="302" y="507"/>
                  </a:lnTo>
                  <a:lnTo>
                    <a:pt x="303" y="499"/>
                  </a:lnTo>
                  <a:lnTo>
                    <a:pt x="304" y="490"/>
                  </a:lnTo>
                  <a:lnTo>
                    <a:pt x="305" y="470"/>
                  </a:lnTo>
                  <a:lnTo>
                    <a:pt x="304" y="450"/>
                  </a:lnTo>
                  <a:lnTo>
                    <a:pt x="303" y="427"/>
                  </a:lnTo>
                  <a:lnTo>
                    <a:pt x="300" y="402"/>
                  </a:lnTo>
                  <a:lnTo>
                    <a:pt x="298" y="376"/>
                  </a:lnTo>
                  <a:lnTo>
                    <a:pt x="294" y="348"/>
                  </a:lnTo>
                  <a:lnTo>
                    <a:pt x="292" y="318"/>
                  </a:lnTo>
                  <a:lnTo>
                    <a:pt x="291" y="28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5" name="Group 174"/>
          <p:cNvGrpSpPr/>
          <p:nvPr/>
        </p:nvGrpSpPr>
        <p:grpSpPr>
          <a:xfrm>
            <a:off x="8469523" y="3978340"/>
            <a:ext cx="478967" cy="479971"/>
            <a:chOff x="8782051" y="4073525"/>
            <a:chExt cx="757238" cy="758825"/>
          </a:xfrm>
        </p:grpSpPr>
        <p:sp>
          <p:nvSpPr>
            <p:cNvPr id="37" name="Freeform 34"/>
            <p:cNvSpPr>
              <a:spLocks noEditPoints="1"/>
            </p:cNvSpPr>
            <p:nvPr/>
          </p:nvSpPr>
          <p:spPr bwMode="auto">
            <a:xfrm>
              <a:off x="8782051" y="4073525"/>
              <a:ext cx="757238" cy="758825"/>
            </a:xfrm>
            <a:custGeom>
              <a:avLst/>
              <a:gdLst>
                <a:gd name="T0" fmla="*/ 1776 w 1910"/>
                <a:gd name="T1" fmla="*/ 595 h 1913"/>
                <a:gd name="T2" fmla="*/ 1806 w 1910"/>
                <a:gd name="T3" fmla="*/ 1066 h 1913"/>
                <a:gd name="T4" fmla="*/ 1820 w 1910"/>
                <a:gd name="T5" fmla="*/ 1540 h 1913"/>
                <a:gd name="T6" fmla="*/ 1812 w 1910"/>
                <a:gd name="T7" fmla="*/ 1758 h 1913"/>
                <a:gd name="T8" fmla="*/ 1802 w 1910"/>
                <a:gd name="T9" fmla="*/ 1794 h 1913"/>
                <a:gd name="T10" fmla="*/ 1741 w 1910"/>
                <a:gd name="T11" fmla="*/ 1803 h 1913"/>
                <a:gd name="T12" fmla="*/ 1598 w 1910"/>
                <a:gd name="T13" fmla="*/ 1801 h 1913"/>
                <a:gd name="T14" fmla="*/ 1460 w 1910"/>
                <a:gd name="T15" fmla="*/ 1801 h 1913"/>
                <a:gd name="T16" fmla="*/ 1325 w 1910"/>
                <a:gd name="T17" fmla="*/ 1807 h 1913"/>
                <a:gd name="T18" fmla="*/ 1168 w 1910"/>
                <a:gd name="T19" fmla="*/ 1814 h 1913"/>
                <a:gd name="T20" fmla="*/ 894 w 1910"/>
                <a:gd name="T21" fmla="*/ 1817 h 1913"/>
                <a:gd name="T22" fmla="*/ 624 w 1910"/>
                <a:gd name="T23" fmla="*/ 1823 h 1913"/>
                <a:gd name="T24" fmla="*/ 344 w 1910"/>
                <a:gd name="T25" fmla="*/ 1825 h 1913"/>
                <a:gd name="T26" fmla="*/ 186 w 1910"/>
                <a:gd name="T27" fmla="*/ 1817 h 1913"/>
                <a:gd name="T28" fmla="*/ 93 w 1910"/>
                <a:gd name="T29" fmla="*/ 1764 h 1913"/>
                <a:gd name="T30" fmla="*/ 105 w 1910"/>
                <a:gd name="T31" fmla="*/ 1416 h 1913"/>
                <a:gd name="T32" fmla="*/ 96 w 1910"/>
                <a:gd name="T33" fmla="*/ 1192 h 1913"/>
                <a:gd name="T34" fmla="*/ 84 w 1910"/>
                <a:gd name="T35" fmla="*/ 959 h 1913"/>
                <a:gd name="T36" fmla="*/ 84 w 1910"/>
                <a:gd name="T37" fmla="*/ 645 h 1913"/>
                <a:gd name="T38" fmla="*/ 87 w 1910"/>
                <a:gd name="T39" fmla="*/ 353 h 1913"/>
                <a:gd name="T40" fmla="*/ 92 w 1910"/>
                <a:gd name="T41" fmla="*/ 201 h 1913"/>
                <a:gd name="T42" fmla="*/ 944 w 1910"/>
                <a:gd name="T43" fmla="*/ 99 h 1913"/>
                <a:gd name="T44" fmla="*/ 1109 w 1910"/>
                <a:gd name="T45" fmla="*/ 90 h 1913"/>
                <a:gd name="T46" fmla="*/ 1357 w 1910"/>
                <a:gd name="T47" fmla="*/ 88 h 1913"/>
                <a:gd name="T48" fmla="*/ 1702 w 1910"/>
                <a:gd name="T49" fmla="*/ 98 h 1913"/>
                <a:gd name="T50" fmla="*/ 1765 w 1910"/>
                <a:gd name="T51" fmla="*/ 159 h 1913"/>
                <a:gd name="T52" fmla="*/ 1 w 1910"/>
                <a:gd name="T53" fmla="*/ 442 h 1913"/>
                <a:gd name="T54" fmla="*/ 0 w 1910"/>
                <a:gd name="T55" fmla="*/ 730 h 1913"/>
                <a:gd name="T56" fmla="*/ 3 w 1910"/>
                <a:gd name="T57" fmla="*/ 1010 h 1913"/>
                <a:gd name="T58" fmla="*/ 14 w 1910"/>
                <a:gd name="T59" fmla="*/ 1277 h 1913"/>
                <a:gd name="T60" fmla="*/ 8 w 1910"/>
                <a:gd name="T61" fmla="*/ 1597 h 1913"/>
                <a:gd name="T62" fmla="*/ 9 w 1910"/>
                <a:gd name="T63" fmla="*/ 1864 h 1913"/>
                <a:gd name="T64" fmla="*/ 28 w 1910"/>
                <a:gd name="T65" fmla="*/ 1892 h 1913"/>
                <a:gd name="T66" fmla="*/ 218 w 1910"/>
                <a:gd name="T67" fmla="*/ 1909 h 1913"/>
                <a:gd name="T68" fmla="*/ 590 w 1910"/>
                <a:gd name="T69" fmla="*/ 1913 h 1913"/>
                <a:gd name="T70" fmla="*/ 859 w 1910"/>
                <a:gd name="T71" fmla="*/ 1907 h 1913"/>
                <a:gd name="T72" fmla="*/ 987 w 1910"/>
                <a:gd name="T73" fmla="*/ 1898 h 1913"/>
                <a:gd name="T74" fmla="*/ 1246 w 1910"/>
                <a:gd name="T75" fmla="*/ 1901 h 1913"/>
                <a:gd name="T76" fmla="*/ 1425 w 1910"/>
                <a:gd name="T77" fmla="*/ 1883 h 1913"/>
                <a:gd name="T78" fmla="*/ 1618 w 1910"/>
                <a:gd name="T79" fmla="*/ 1879 h 1913"/>
                <a:gd name="T80" fmla="*/ 1791 w 1910"/>
                <a:gd name="T81" fmla="*/ 1893 h 1913"/>
                <a:gd name="T82" fmla="*/ 1860 w 1910"/>
                <a:gd name="T83" fmla="*/ 1876 h 1913"/>
                <a:gd name="T84" fmla="*/ 1896 w 1910"/>
                <a:gd name="T85" fmla="*/ 1804 h 1913"/>
                <a:gd name="T86" fmla="*/ 1909 w 1910"/>
                <a:gd name="T87" fmla="*/ 1608 h 1913"/>
                <a:gd name="T88" fmla="*/ 1900 w 1910"/>
                <a:gd name="T89" fmla="*/ 1190 h 1913"/>
                <a:gd name="T90" fmla="*/ 1874 w 1910"/>
                <a:gd name="T91" fmla="*/ 804 h 1913"/>
                <a:gd name="T92" fmla="*/ 1851 w 1910"/>
                <a:gd name="T93" fmla="*/ 404 h 1913"/>
                <a:gd name="T94" fmla="*/ 1857 w 1910"/>
                <a:gd name="T95" fmla="*/ 145 h 1913"/>
                <a:gd name="T96" fmla="*/ 1864 w 1910"/>
                <a:gd name="T97" fmla="*/ 49 h 1913"/>
                <a:gd name="T98" fmla="*/ 1781 w 1910"/>
                <a:gd name="T99" fmla="*/ 17 h 1913"/>
                <a:gd name="T100" fmla="*/ 1329 w 1910"/>
                <a:gd name="T101" fmla="*/ 2 h 1913"/>
                <a:gd name="T102" fmla="*/ 1056 w 1910"/>
                <a:gd name="T103" fmla="*/ 5 h 1913"/>
                <a:gd name="T104" fmla="*/ 845 w 1910"/>
                <a:gd name="T105" fmla="*/ 13 h 1913"/>
                <a:gd name="T106" fmla="*/ 65 w 1910"/>
                <a:gd name="T107" fmla="*/ 6 h 1913"/>
                <a:gd name="T108" fmla="*/ 38 w 1910"/>
                <a:gd name="T109" fmla="*/ 23 h 1913"/>
                <a:gd name="T110" fmla="*/ 19 w 1910"/>
                <a:gd name="T111" fmla="*/ 73 h 1913"/>
                <a:gd name="T112" fmla="*/ 1 w 1910"/>
                <a:gd name="T113" fmla="*/ 25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10" h="1913">
                  <a:moveTo>
                    <a:pt x="1764" y="185"/>
                  </a:moveTo>
                  <a:lnTo>
                    <a:pt x="1764" y="291"/>
                  </a:lnTo>
                  <a:lnTo>
                    <a:pt x="1767" y="395"/>
                  </a:lnTo>
                  <a:lnTo>
                    <a:pt x="1770" y="496"/>
                  </a:lnTo>
                  <a:lnTo>
                    <a:pt x="1776" y="595"/>
                  </a:lnTo>
                  <a:lnTo>
                    <a:pt x="1781" y="692"/>
                  </a:lnTo>
                  <a:lnTo>
                    <a:pt x="1787" y="786"/>
                  </a:lnTo>
                  <a:lnTo>
                    <a:pt x="1794" y="881"/>
                  </a:lnTo>
                  <a:lnTo>
                    <a:pt x="1799" y="974"/>
                  </a:lnTo>
                  <a:lnTo>
                    <a:pt x="1806" y="1066"/>
                  </a:lnTo>
                  <a:lnTo>
                    <a:pt x="1811" y="1160"/>
                  </a:lnTo>
                  <a:lnTo>
                    <a:pt x="1816" y="1253"/>
                  </a:lnTo>
                  <a:lnTo>
                    <a:pt x="1819" y="1347"/>
                  </a:lnTo>
                  <a:lnTo>
                    <a:pt x="1820" y="1443"/>
                  </a:lnTo>
                  <a:lnTo>
                    <a:pt x="1820" y="1540"/>
                  </a:lnTo>
                  <a:lnTo>
                    <a:pt x="1819" y="1589"/>
                  </a:lnTo>
                  <a:lnTo>
                    <a:pt x="1818" y="1639"/>
                  </a:lnTo>
                  <a:lnTo>
                    <a:pt x="1816" y="1689"/>
                  </a:lnTo>
                  <a:lnTo>
                    <a:pt x="1813" y="1740"/>
                  </a:lnTo>
                  <a:lnTo>
                    <a:pt x="1812" y="1758"/>
                  </a:lnTo>
                  <a:lnTo>
                    <a:pt x="1811" y="1772"/>
                  </a:lnTo>
                  <a:lnTo>
                    <a:pt x="1810" y="1782"/>
                  </a:lnTo>
                  <a:lnTo>
                    <a:pt x="1807" y="1789"/>
                  </a:lnTo>
                  <a:lnTo>
                    <a:pt x="1805" y="1791"/>
                  </a:lnTo>
                  <a:lnTo>
                    <a:pt x="1802" y="1794"/>
                  </a:lnTo>
                  <a:lnTo>
                    <a:pt x="1798" y="1796"/>
                  </a:lnTo>
                  <a:lnTo>
                    <a:pt x="1793" y="1798"/>
                  </a:lnTo>
                  <a:lnTo>
                    <a:pt x="1781" y="1800"/>
                  </a:lnTo>
                  <a:lnTo>
                    <a:pt x="1765" y="1802"/>
                  </a:lnTo>
                  <a:lnTo>
                    <a:pt x="1741" y="1803"/>
                  </a:lnTo>
                  <a:lnTo>
                    <a:pt x="1710" y="1802"/>
                  </a:lnTo>
                  <a:lnTo>
                    <a:pt x="1679" y="1801"/>
                  </a:lnTo>
                  <a:lnTo>
                    <a:pt x="1653" y="1801"/>
                  </a:lnTo>
                  <a:lnTo>
                    <a:pt x="1626" y="1801"/>
                  </a:lnTo>
                  <a:lnTo>
                    <a:pt x="1598" y="1801"/>
                  </a:lnTo>
                  <a:lnTo>
                    <a:pt x="1571" y="1801"/>
                  </a:lnTo>
                  <a:lnTo>
                    <a:pt x="1542" y="1801"/>
                  </a:lnTo>
                  <a:lnTo>
                    <a:pt x="1515" y="1801"/>
                  </a:lnTo>
                  <a:lnTo>
                    <a:pt x="1488" y="1801"/>
                  </a:lnTo>
                  <a:lnTo>
                    <a:pt x="1460" y="1801"/>
                  </a:lnTo>
                  <a:lnTo>
                    <a:pt x="1433" y="1801"/>
                  </a:lnTo>
                  <a:lnTo>
                    <a:pt x="1401" y="1801"/>
                  </a:lnTo>
                  <a:lnTo>
                    <a:pt x="1373" y="1802"/>
                  </a:lnTo>
                  <a:lnTo>
                    <a:pt x="1348" y="1804"/>
                  </a:lnTo>
                  <a:lnTo>
                    <a:pt x="1325" y="1807"/>
                  </a:lnTo>
                  <a:lnTo>
                    <a:pt x="1303" y="1810"/>
                  </a:lnTo>
                  <a:lnTo>
                    <a:pt x="1279" y="1812"/>
                  </a:lnTo>
                  <a:lnTo>
                    <a:pt x="1254" y="1813"/>
                  </a:lnTo>
                  <a:lnTo>
                    <a:pt x="1226" y="1814"/>
                  </a:lnTo>
                  <a:lnTo>
                    <a:pt x="1168" y="1814"/>
                  </a:lnTo>
                  <a:lnTo>
                    <a:pt x="1113" y="1814"/>
                  </a:lnTo>
                  <a:lnTo>
                    <a:pt x="1056" y="1815"/>
                  </a:lnTo>
                  <a:lnTo>
                    <a:pt x="1002" y="1815"/>
                  </a:lnTo>
                  <a:lnTo>
                    <a:pt x="948" y="1816"/>
                  </a:lnTo>
                  <a:lnTo>
                    <a:pt x="894" y="1817"/>
                  </a:lnTo>
                  <a:lnTo>
                    <a:pt x="840" y="1818"/>
                  </a:lnTo>
                  <a:lnTo>
                    <a:pt x="785" y="1820"/>
                  </a:lnTo>
                  <a:lnTo>
                    <a:pt x="732" y="1821"/>
                  </a:lnTo>
                  <a:lnTo>
                    <a:pt x="678" y="1822"/>
                  </a:lnTo>
                  <a:lnTo>
                    <a:pt x="624" y="1823"/>
                  </a:lnTo>
                  <a:lnTo>
                    <a:pt x="568" y="1824"/>
                  </a:lnTo>
                  <a:lnTo>
                    <a:pt x="513" y="1824"/>
                  </a:lnTo>
                  <a:lnTo>
                    <a:pt x="458" y="1825"/>
                  </a:lnTo>
                  <a:lnTo>
                    <a:pt x="401" y="1825"/>
                  </a:lnTo>
                  <a:lnTo>
                    <a:pt x="344" y="1825"/>
                  </a:lnTo>
                  <a:lnTo>
                    <a:pt x="307" y="1825"/>
                  </a:lnTo>
                  <a:lnTo>
                    <a:pt x="275" y="1824"/>
                  </a:lnTo>
                  <a:lnTo>
                    <a:pt x="243" y="1822"/>
                  </a:lnTo>
                  <a:lnTo>
                    <a:pt x="214" y="1820"/>
                  </a:lnTo>
                  <a:lnTo>
                    <a:pt x="186" y="1817"/>
                  </a:lnTo>
                  <a:lnTo>
                    <a:pt x="155" y="1815"/>
                  </a:lnTo>
                  <a:lnTo>
                    <a:pt x="123" y="1814"/>
                  </a:lnTo>
                  <a:lnTo>
                    <a:pt x="87" y="1813"/>
                  </a:lnTo>
                  <a:lnTo>
                    <a:pt x="90" y="1792"/>
                  </a:lnTo>
                  <a:lnTo>
                    <a:pt x="93" y="1764"/>
                  </a:lnTo>
                  <a:lnTo>
                    <a:pt x="97" y="1732"/>
                  </a:lnTo>
                  <a:lnTo>
                    <a:pt x="100" y="1694"/>
                  </a:lnTo>
                  <a:lnTo>
                    <a:pt x="103" y="1607"/>
                  </a:lnTo>
                  <a:lnTo>
                    <a:pt x="105" y="1511"/>
                  </a:lnTo>
                  <a:lnTo>
                    <a:pt x="105" y="1416"/>
                  </a:lnTo>
                  <a:lnTo>
                    <a:pt x="104" y="1326"/>
                  </a:lnTo>
                  <a:lnTo>
                    <a:pt x="102" y="1284"/>
                  </a:lnTo>
                  <a:lnTo>
                    <a:pt x="101" y="1249"/>
                  </a:lnTo>
                  <a:lnTo>
                    <a:pt x="99" y="1217"/>
                  </a:lnTo>
                  <a:lnTo>
                    <a:pt x="96" y="1192"/>
                  </a:lnTo>
                  <a:lnTo>
                    <a:pt x="91" y="1156"/>
                  </a:lnTo>
                  <a:lnTo>
                    <a:pt x="88" y="1115"/>
                  </a:lnTo>
                  <a:lnTo>
                    <a:pt x="86" y="1067"/>
                  </a:lnTo>
                  <a:lnTo>
                    <a:pt x="85" y="1015"/>
                  </a:lnTo>
                  <a:lnTo>
                    <a:pt x="84" y="959"/>
                  </a:lnTo>
                  <a:lnTo>
                    <a:pt x="83" y="899"/>
                  </a:lnTo>
                  <a:lnTo>
                    <a:pt x="83" y="837"/>
                  </a:lnTo>
                  <a:lnTo>
                    <a:pt x="83" y="774"/>
                  </a:lnTo>
                  <a:lnTo>
                    <a:pt x="83" y="709"/>
                  </a:lnTo>
                  <a:lnTo>
                    <a:pt x="84" y="645"/>
                  </a:lnTo>
                  <a:lnTo>
                    <a:pt x="84" y="582"/>
                  </a:lnTo>
                  <a:lnTo>
                    <a:pt x="85" y="520"/>
                  </a:lnTo>
                  <a:lnTo>
                    <a:pt x="86" y="462"/>
                  </a:lnTo>
                  <a:lnTo>
                    <a:pt x="86" y="405"/>
                  </a:lnTo>
                  <a:lnTo>
                    <a:pt x="87" y="353"/>
                  </a:lnTo>
                  <a:lnTo>
                    <a:pt x="87" y="306"/>
                  </a:lnTo>
                  <a:lnTo>
                    <a:pt x="87" y="276"/>
                  </a:lnTo>
                  <a:lnTo>
                    <a:pt x="89" y="249"/>
                  </a:lnTo>
                  <a:lnTo>
                    <a:pt x="90" y="225"/>
                  </a:lnTo>
                  <a:lnTo>
                    <a:pt x="92" y="201"/>
                  </a:lnTo>
                  <a:lnTo>
                    <a:pt x="95" y="178"/>
                  </a:lnTo>
                  <a:lnTo>
                    <a:pt x="97" y="154"/>
                  </a:lnTo>
                  <a:lnTo>
                    <a:pt x="99" y="128"/>
                  </a:lnTo>
                  <a:lnTo>
                    <a:pt x="99" y="99"/>
                  </a:lnTo>
                  <a:lnTo>
                    <a:pt x="944" y="99"/>
                  </a:lnTo>
                  <a:lnTo>
                    <a:pt x="982" y="98"/>
                  </a:lnTo>
                  <a:lnTo>
                    <a:pt x="1015" y="97"/>
                  </a:lnTo>
                  <a:lnTo>
                    <a:pt x="1047" y="95"/>
                  </a:lnTo>
                  <a:lnTo>
                    <a:pt x="1078" y="93"/>
                  </a:lnTo>
                  <a:lnTo>
                    <a:pt x="1109" y="90"/>
                  </a:lnTo>
                  <a:lnTo>
                    <a:pt x="1140" y="88"/>
                  </a:lnTo>
                  <a:lnTo>
                    <a:pt x="1175" y="87"/>
                  </a:lnTo>
                  <a:lnTo>
                    <a:pt x="1213" y="86"/>
                  </a:lnTo>
                  <a:lnTo>
                    <a:pt x="1286" y="87"/>
                  </a:lnTo>
                  <a:lnTo>
                    <a:pt x="1357" y="88"/>
                  </a:lnTo>
                  <a:lnTo>
                    <a:pt x="1425" y="90"/>
                  </a:lnTo>
                  <a:lnTo>
                    <a:pt x="1494" y="93"/>
                  </a:lnTo>
                  <a:lnTo>
                    <a:pt x="1561" y="95"/>
                  </a:lnTo>
                  <a:lnTo>
                    <a:pt x="1630" y="97"/>
                  </a:lnTo>
                  <a:lnTo>
                    <a:pt x="1702" y="98"/>
                  </a:lnTo>
                  <a:lnTo>
                    <a:pt x="1776" y="99"/>
                  </a:lnTo>
                  <a:lnTo>
                    <a:pt x="1772" y="122"/>
                  </a:lnTo>
                  <a:lnTo>
                    <a:pt x="1768" y="140"/>
                  </a:lnTo>
                  <a:lnTo>
                    <a:pt x="1766" y="149"/>
                  </a:lnTo>
                  <a:lnTo>
                    <a:pt x="1765" y="159"/>
                  </a:lnTo>
                  <a:lnTo>
                    <a:pt x="1764" y="170"/>
                  </a:lnTo>
                  <a:lnTo>
                    <a:pt x="1764" y="185"/>
                  </a:lnTo>
                  <a:close/>
                  <a:moveTo>
                    <a:pt x="1" y="319"/>
                  </a:moveTo>
                  <a:lnTo>
                    <a:pt x="1" y="381"/>
                  </a:lnTo>
                  <a:lnTo>
                    <a:pt x="1" y="442"/>
                  </a:lnTo>
                  <a:lnTo>
                    <a:pt x="0" y="502"/>
                  </a:lnTo>
                  <a:lnTo>
                    <a:pt x="0" y="560"/>
                  </a:lnTo>
                  <a:lnTo>
                    <a:pt x="0" y="617"/>
                  </a:lnTo>
                  <a:lnTo>
                    <a:pt x="0" y="673"/>
                  </a:lnTo>
                  <a:lnTo>
                    <a:pt x="0" y="730"/>
                  </a:lnTo>
                  <a:lnTo>
                    <a:pt x="0" y="785"/>
                  </a:lnTo>
                  <a:lnTo>
                    <a:pt x="1" y="842"/>
                  </a:lnTo>
                  <a:lnTo>
                    <a:pt x="1" y="897"/>
                  </a:lnTo>
                  <a:lnTo>
                    <a:pt x="2" y="953"/>
                  </a:lnTo>
                  <a:lnTo>
                    <a:pt x="3" y="1010"/>
                  </a:lnTo>
                  <a:lnTo>
                    <a:pt x="6" y="1068"/>
                  </a:lnTo>
                  <a:lnTo>
                    <a:pt x="8" y="1127"/>
                  </a:lnTo>
                  <a:lnTo>
                    <a:pt x="10" y="1188"/>
                  </a:lnTo>
                  <a:lnTo>
                    <a:pt x="13" y="1250"/>
                  </a:lnTo>
                  <a:lnTo>
                    <a:pt x="14" y="1277"/>
                  </a:lnTo>
                  <a:lnTo>
                    <a:pt x="14" y="1310"/>
                  </a:lnTo>
                  <a:lnTo>
                    <a:pt x="14" y="1351"/>
                  </a:lnTo>
                  <a:lnTo>
                    <a:pt x="13" y="1395"/>
                  </a:lnTo>
                  <a:lnTo>
                    <a:pt x="11" y="1493"/>
                  </a:lnTo>
                  <a:lnTo>
                    <a:pt x="8" y="1597"/>
                  </a:lnTo>
                  <a:lnTo>
                    <a:pt x="6" y="1698"/>
                  </a:lnTo>
                  <a:lnTo>
                    <a:pt x="6" y="1786"/>
                  </a:lnTo>
                  <a:lnTo>
                    <a:pt x="6" y="1822"/>
                  </a:lnTo>
                  <a:lnTo>
                    <a:pt x="8" y="1851"/>
                  </a:lnTo>
                  <a:lnTo>
                    <a:pt x="9" y="1864"/>
                  </a:lnTo>
                  <a:lnTo>
                    <a:pt x="10" y="1874"/>
                  </a:lnTo>
                  <a:lnTo>
                    <a:pt x="11" y="1881"/>
                  </a:lnTo>
                  <a:lnTo>
                    <a:pt x="13" y="1887"/>
                  </a:lnTo>
                  <a:lnTo>
                    <a:pt x="19" y="1890"/>
                  </a:lnTo>
                  <a:lnTo>
                    <a:pt x="28" y="1892"/>
                  </a:lnTo>
                  <a:lnTo>
                    <a:pt x="41" y="1896"/>
                  </a:lnTo>
                  <a:lnTo>
                    <a:pt x="59" y="1898"/>
                  </a:lnTo>
                  <a:lnTo>
                    <a:pt x="101" y="1902"/>
                  </a:lnTo>
                  <a:lnTo>
                    <a:pt x="155" y="1905"/>
                  </a:lnTo>
                  <a:lnTo>
                    <a:pt x="218" y="1909"/>
                  </a:lnTo>
                  <a:lnTo>
                    <a:pt x="289" y="1911"/>
                  </a:lnTo>
                  <a:lnTo>
                    <a:pt x="362" y="1912"/>
                  </a:lnTo>
                  <a:lnTo>
                    <a:pt x="438" y="1913"/>
                  </a:lnTo>
                  <a:lnTo>
                    <a:pt x="515" y="1913"/>
                  </a:lnTo>
                  <a:lnTo>
                    <a:pt x="590" y="1913"/>
                  </a:lnTo>
                  <a:lnTo>
                    <a:pt x="661" y="1912"/>
                  </a:lnTo>
                  <a:lnTo>
                    <a:pt x="725" y="1911"/>
                  </a:lnTo>
                  <a:lnTo>
                    <a:pt x="781" y="1910"/>
                  </a:lnTo>
                  <a:lnTo>
                    <a:pt x="827" y="1909"/>
                  </a:lnTo>
                  <a:lnTo>
                    <a:pt x="859" y="1907"/>
                  </a:lnTo>
                  <a:lnTo>
                    <a:pt x="876" y="1906"/>
                  </a:lnTo>
                  <a:lnTo>
                    <a:pt x="904" y="1902"/>
                  </a:lnTo>
                  <a:lnTo>
                    <a:pt x="932" y="1900"/>
                  </a:lnTo>
                  <a:lnTo>
                    <a:pt x="959" y="1899"/>
                  </a:lnTo>
                  <a:lnTo>
                    <a:pt x="987" y="1898"/>
                  </a:lnTo>
                  <a:lnTo>
                    <a:pt x="1045" y="1899"/>
                  </a:lnTo>
                  <a:lnTo>
                    <a:pt x="1102" y="1900"/>
                  </a:lnTo>
                  <a:lnTo>
                    <a:pt x="1161" y="1902"/>
                  </a:lnTo>
                  <a:lnTo>
                    <a:pt x="1218" y="1902"/>
                  </a:lnTo>
                  <a:lnTo>
                    <a:pt x="1246" y="1901"/>
                  </a:lnTo>
                  <a:lnTo>
                    <a:pt x="1274" y="1900"/>
                  </a:lnTo>
                  <a:lnTo>
                    <a:pt x="1303" y="1898"/>
                  </a:lnTo>
                  <a:lnTo>
                    <a:pt x="1330" y="1893"/>
                  </a:lnTo>
                  <a:lnTo>
                    <a:pt x="1379" y="1887"/>
                  </a:lnTo>
                  <a:lnTo>
                    <a:pt x="1425" y="1883"/>
                  </a:lnTo>
                  <a:lnTo>
                    <a:pt x="1470" y="1879"/>
                  </a:lnTo>
                  <a:lnTo>
                    <a:pt x="1510" y="1878"/>
                  </a:lnTo>
                  <a:lnTo>
                    <a:pt x="1549" y="1877"/>
                  </a:lnTo>
                  <a:lnTo>
                    <a:pt x="1585" y="1878"/>
                  </a:lnTo>
                  <a:lnTo>
                    <a:pt x="1618" y="1879"/>
                  </a:lnTo>
                  <a:lnTo>
                    <a:pt x="1650" y="1881"/>
                  </a:lnTo>
                  <a:lnTo>
                    <a:pt x="1705" y="1887"/>
                  </a:lnTo>
                  <a:lnTo>
                    <a:pt x="1752" y="1891"/>
                  </a:lnTo>
                  <a:lnTo>
                    <a:pt x="1772" y="1892"/>
                  </a:lnTo>
                  <a:lnTo>
                    <a:pt x="1791" y="1893"/>
                  </a:lnTo>
                  <a:lnTo>
                    <a:pt x="1808" y="1892"/>
                  </a:lnTo>
                  <a:lnTo>
                    <a:pt x="1823" y="1891"/>
                  </a:lnTo>
                  <a:lnTo>
                    <a:pt x="1837" y="1888"/>
                  </a:lnTo>
                  <a:lnTo>
                    <a:pt x="1849" y="1883"/>
                  </a:lnTo>
                  <a:lnTo>
                    <a:pt x="1860" y="1876"/>
                  </a:lnTo>
                  <a:lnTo>
                    <a:pt x="1870" y="1867"/>
                  </a:lnTo>
                  <a:lnTo>
                    <a:pt x="1877" y="1855"/>
                  </a:lnTo>
                  <a:lnTo>
                    <a:pt x="1885" y="1841"/>
                  </a:lnTo>
                  <a:lnTo>
                    <a:pt x="1890" y="1825"/>
                  </a:lnTo>
                  <a:lnTo>
                    <a:pt x="1896" y="1804"/>
                  </a:lnTo>
                  <a:lnTo>
                    <a:pt x="1899" y="1782"/>
                  </a:lnTo>
                  <a:lnTo>
                    <a:pt x="1902" y="1754"/>
                  </a:lnTo>
                  <a:lnTo>
                    <a:pt x="1906" y="1724"/>
                  </a:lnTo>
                  <a:lnTo>
                    <a:pt x="1908" y="1689"/>
                  </a:lnTo>
                  <a:lnTo>
                    <a:pt x="1909" y="1608"/>
                  </a:lnTo>
                  <a:lnTo>
                    <a:pt x="1910" y="1507"/>
                  </a:lnTo>
                  <a:lnTo>
                    <a:pt x="1909" y="1426"/>
                  </a:lnTo>
                  <a:lnTo>
                    <a:pt x="1908" y="1346"/>
                  </a:lnTo>
                  <a:lnTo>
                    <a:pt x="1905" y="1267"/>
                  </a:lnTo>
                  <a:lnTo>
                    <a:pt x="1900" y="1190"/>
                  </a:lnTo>
                  <a:lnTo>
                    <a:pt x="1896" y="1112"/>
                  </a:lnTo>
                  <a:lnTo>
                    <a:pt x="1890" y="1035"/>
                  </a:lnTo>
                  <a:lnTo>
                    <a:pt x="1885" y="959"/>
                  </a:lnTo>
                  <a:lnTo>
                    <a:pt x="1880" y="882"/>
                  </a:lnTo>
                  <a:lnTo>
                    <a:pt x="1874" y="804"/>
                  </a:lnTo>
                  <a:lnTo>
                    <a:pt x="1868" y="726"/>
                  </a:lnTo>
                  <a:lnTo>
                    <a:pt x="1863" y="647"/>
                  </a:lnTo>
                  <a:lnTo>
                    <a:pt x="1858" y="568"/>
                  </a:lnTo>
                  <a:lnTo>
                    <a:pt x="1855" y="487"/>
                  </a:lnTo>
                  <a:lnTo>
                    <a:pt x="1851" y="404"/>
                  </a:lnTo>
                  <a:lnTo>
                    <a:pt x="1849" y="319"/>
                  </a:lnTo>
                  <a:lnTo>
                    <a:pt x="1849" y="234"/>
                  </a:lnTo>
                  <a:lnTo>
                    <a:pt x="1850" y="200"/>
                  </a:lnTo>
                  <a:lnTo>
                    <a:pt x="1853" y="171"/>
                  </a:lnTo>
                  <a:lnTo>
                    <a:pt x="1857" y="145"/>
                  </a:lnTo>
                  <a:lnTo>
                    <a:pt x="1861" y="120"/>
                  </a:lnTo>
                  <a:lnTo>
                    <a:pt x="1864" y="96"/>
                  </a:lnTo>
                  <a:lnTo>
                    <a:pt x="1866" y="73"/>
                  </a:lnTo>
                  <a:lnTo>
                    <a:pt x="1866" y="61"/>
                  </a:lnTo>
                  <a:lnTo>
                    <a:pt x="1864" y="49"/>
                  </a:lnTo>
                  <a:lnTo>
                    <a:pt x="1863" y="37"/>
                  </a:lnTo>
                  <a:lnTo>
                    <a:pt x="1861" y="25"/>
                  </a:lnTo>
                  <a:lnTo>
                    <a:pt x="1843" y="22"/>
                  </a:lnTo>
                  <a:lnTo>
                    <a:pt x="1816" y="19"/>
                  </a:lnTo>
                  <a:lnTo>
                    <a:pt x="1781" y="17"/>
                  </a:lnTo>
                  <a:lnTo>
                    <a:pt x="1740" y="14"/>
                  </a:lnTo>
                  <a:lnTo>
                    <a:pt x="1644" y="10"/>
                  </a:lnTo>
                  <a:lnTo>
                    <a:pt x="1538" y="7"/>
                  </a:lnTo>
                  <a:lnTo>
                    <a:pt x="1430" y="4"/>
                  </a:lnTo>
                  <a:lnTo>
                    <a:pt x="1329" y="2"/>
                  </a:lnTo>
                  <a:lnTo>
                    <a:pt x="1245" y="1"/>
                  </a:lnTo>
                  <a:lnTo>
                    <a:pt x="1188" y="0"/>
                  </a:lnTo>
                  <a:lnTo>
                    <a:pt x="1141" y="1"/>
                  </a:lnTo>
                  <a:lnTo>
                    <a:pt x="1098" y="2"/>
                  </a:lnTo>
                  <a:lnTo>
                    <a:pt x="1056" y="5"/>
                  </a:lnTo>
                  <a:lnTo>
                    <a:pt x="1016" y="7"/>
                  </a:lnTo>
                  <a:lnTo>
                    <a:pt x="976" y="9"/>
                  </a:lnTo>
                  <a:lnTo>
                    <a:pt x="935" y="11"/>
                  </a:lnTo>
                  <a:lnTo>
                    <a:pt x="892" y="12"/>
                  </a:lnTo>
                  <a:lnTo>
                    <a:pt x="845" y="13"/>
                  </a:lnTo>
                  <a:lnTo>
                    <a:pt x="148" y="13"/>
                  </a:lnTo>
                  <a:lnTo>
                    <a:pt x="117" y="10"/>
                  </a:lnTo>
                  <a:lnTo>
                    <a:pt x="90" y="5"/>
                  </a:lnTo>
                  <a:lnTo>
                    <a:pt x="77" y="5"/>
                  </a:lnTo>
                  <a:lnTo>
                    <a:pt x="65" y="6"/>
                  </a:lnTo>
                  <a:lnTo>
                    <a:pt x="59" y="7"/>
                  </a:lnTo>
                  <a:lnTo>
                    <a:pt x="53" y="9"/>
                  </a:lnTo>
                  <a:lnTo>
                    <a:pt x="48" y="13"/>
                  </a:lnTo>
                  <a:lnTo>
                    <a:pt x="44" y="18"/>
                  </a:lnTo>
                  <a:lnTo>
                    <a:pt x="38" y="23"/>
                  </a:lnTo>
                  <a:lnTo>
                    <a:pt x="34" y="30"/>
                  </a:lnTo>
                  <a:lnTo>
                    <a:pt x="29" y="38"/>
                  </a:lnTo>
                  <a:lnTo>
                    <a:pt x="25" y="48"/>
                  </a:lnTo>
                  <a:lnTo>
                    <a:pt x="22" y="59"/>
                  </a:lnTo>
                  <a:lnTo>
                    <a:pt x="19" y="73"/>
                  </a:lnTo>
                  <a:lnTo>
                    <a:pt x="15" y="87"/>
                  </a:lnTo>
                  <a:lnTo>
                    <a:pt x="12" y="104"/>
                  </a:lnTo>
                  <a:lnTo>
                    <a:pt x="8" y="144"/>
                  </a:lnTo>
                  <a:lnTo>
                    <a:pt x="3" y="192"/>
                  </a:lnTo>
                  <a:lnTo>
                    <a:pt x="1" y="250"/>
                  </a:lnTo>
                  <a:lnTo>
                    <a:pt x="1" y="31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60" name="Freeform 57"/>
            <p:cNvSpPr>
              <a:spLocks noEditPoints="1"/>
            </p:cNvSpPr>
            <p:nvPr/>
          </p:nvSpPr>
          <p:spPr bwMode="auto">
            <a:xfrm>
              <a:off x="9029701" y="4144963"/>
              <a:ext cx="344488" cy="620713"/>
            </a:xfrm>
            <a:custGeom>
              <a:avLst/>
              <a:gdLst>
                <a:gd name="T0" fmla="*/ 261 w 871"/>
                <a:gd name="T1" fmla="*/ 741 h 1565"/>
                <a:gd name="T2" fmla="*/ 169 w 871"/>
                <a:gd name="T3" fmla="*/ 669 h 1565"/>
                <a:gd name="T4" fmla="*/ 114 w 871"/>
                <a:gd name="T5" fmla="*/ 551 h 1565"/>
                <a:gd name="T6" fmla="*/ 107 w 871"/>
                <a:gd name="T7" fmla="*/ 408 h 1565"/>
                <a:gd name="T8" fmla="*/ 184 w 871"/>
                <a:gd name="T9" fmla="*/ 271 h 1565"/>
                <a:gd name="T10" fmla="*/ 359 w 871"/>
                <a:gd name="T11" fmla="*/ 179 h 1565"/>
                <a:gd name="T12" fmla="*/ 396 w 871"/>
                <a:gd name="T13" fmla="*/ 140 h 1565"/>
                <a:gd name="T14" fmla="*/ 488 w 871"/>
                <a:gd name="T15" fmla="*/ 140 h 1565"/>
                <a:gd name="T16" fmla="*/ 510 w 871"/>
                <a:gd name="T17" fmla="*/ 182 h 1565"/>
                <a:gd name="T18" fmla="*/ 660 w 871"/>
                <a:gd name="T19" fmla="*/ 271 h 1565"/>
                <a:gd name="T20" fmla="*/ 749 w 871"/>
                <a:gd name="T21" fmla="*/ 427 h 1565"/>
                <a:gd name="T22" fmla="*/ 580 w 871"/>
                <a:gd name="T23" fmla="*/ 364 h 1565"/>
                <a:gd name="T24" fmla="*/ 522 w 871"/>
                <a:gd name="T25" fmla="*/ 329 h 1565"/>
                <a:gd name="T26" fmla="*/ 485 w 871"/>
                <a:gd name="T27" fmla="*/ 453 h 1565"/>
                <a:gd name="T28" fmla="*/ 629 w 871"/>
                <a:gd name="T29" fmla="*/ 761 h 1565"/>
                <a:gd name="T30" fmla="*/ 748 w 871"/>
                <a:gd name="T31" fmla="*/ 846 h 1565"/>
                <a:gd name="T32" fmla="*/ 786 w 871"/>
                <a:gd name="T33" fmla="*/ 959 h 1565"/>
                <a:gd name="T34" fmla="*/ 763 w 871"/>
                <a:gd name="T35" fmla="*/ 1123 h 1565"/>
                <a:gd name="T36" fmla="*/ 691 w 871"/>
                <a:gd name="T37" fmla="*/ 1231 h 1565"/>
                <a:gd name="T38" fmla="*/ 542 w 871"/>
                <a:gd name="T39" fmla="*/ 1311 h 1565"/>
                <a:gd name="T40" fmla="*/ 389 w 871"/>
                <a:gd name="T41" fmla="*/ 1387 h 1565"/>
                <a:gd name="T42" fmla="*/ 354 w 871"/>
                <a:gd name="T43" fmla="*/ 1320 h 1565"/>
                <a:gd name="T44" fmla="*/ 223 w 871"/>
                <a:gd name="T45" fmla="*/ 1270 h 1565"/>
                <a:gd name="T46" fmla="*/ 137 w 871"/>
                <a:gd name="T47" fmla="*/ 1186 h 1565"/>
                <a:gd name="T48" fmla="*/ 94 w 871"/>
                <a:gd name="T49" fmla="*/ 1080 h 1565"/>
                <a:gd name="T50" fmla="*/ 238 w 871"/>
                <a:gd name="T51" fmla="*/ 1135 h 1565"/>
                <a:gd name="T52" fmla="*/ 326 w 871"/>
                <a:gd name="T53" fmla="*/ 1213 h 1565"/>
                <a:gd name="T54" fmla="*/ 387 w 871"/>
                <a:gd name="T55" fmla="*/ 1184 h 1565"/>
                <a:gd name="T56" fmla="*/ 391 w 871"/>
                <a:gd name="T57" fmla="*/ 837 h 1565"/>
                <a:gd name="T58" fmla="*/ 247 w 871"/>
                <a:gd name="T59" fmla="*/ 127 h 1565"/>
                <a:gd name="T60" fmla="*/ 141 w 871"/>
                <a:gd name="T61" fmla="*/ 194 h 1565"/>
                <a:gd name="T62" fmla="*/ 58 w 871"/>
                <a:gd name="T63" fmla="*/ 297 h 1565"/>
                <a:gd name="T64" fmla="*/ 25 w 871"/>
                <a:gd name="T65" fmla="*/ 405 h 1565"/>
                <a:gd name="T66" fmla="*/ 44 w 871"/>
                <a:gd name="T67" fmla="*/ 608 h 1565"/>
                <a:gd name="T68" fmla="*/ 97 w 871"/>
                <a:gd name="T69" fmla="*/ 715 h 1565"/>
                <a:gd name="T70" fmla="*/ 205 w 871"/>
                <a:gd name="T71" fmla="*/ 802 h 1565"/>
                <a:gd name="T72" fmla="*/ 288 w 871"/>
                <a:gd name="T73" fmla="*/ 1047 h 1565"/>
                <a:gd name="T74" fmla="*/ 258 w 871"/>
                <a:gd name="T75" fmla="*/ 948 h 1565"/>
                <a:gd name="T76" fmla="*/ 119 w 871"/>
                <a:gd name="T77" fmla="*/ 946 h 1565"/>
                <a:gd name="T78" fmla="*/ 18 w 871"/>
                <a:gd name="T79" fmla="*/ 973 h 1565"/>
                <a:gd name="T80" fmla="*/ 2 w 871"/>
                <a:gd name="T81" fmla="*/ 1041 h 1565"/>
                <a:gd name="T82" fmla="*/ 33 w 871"/>
                <a:gd name="T83" fmla="*/ 1173 h 1565"/>
                <a:gd name="T84" fmla="*/ 105 w 871"/>
                <a:gd name="T85" fmla="*/ 1285 h 1565"/>
                <a:gd name="T86" fmla="*/ 209 w 871"/>
                <a:gd name="T87" fmla="*/ 1361 h 1565"/>
                <a:gd name="T88" fmla="*/ 339 w 871"/>
                <a:gd name="T89" fmla="*/ 1552 h 1565"/>
                <a:gd name="T90" fmla="*/ 531 w 871"/>
                <a:gd name="T91" fmla="*/ 1559 h 1565"/>
                <a:gd name="T92" fmla="*/ 689 w 871"/>
                <a:gd name="T93" fmla="*/ 1336 h 1565"/>
                <a:gd name="T94" fmla="*/ 840 w 871"/>
                <a:gd name="T95" fmla="*/ 1147 h 1565"/>
                <a:gd name="T96" fmla="*/ 862 w 871"/>
                <a:gd name="T97" fmla="*/ 909 h 1565"/>
                <a:gd name="T98" fmla="*/ 719 w 871"/>
                <a:gd name="T99" fmla="*/ 710 h 1565"/>
                <a:gd name="T100" fmla="*/ 722 w 871"/>
                <a:gd name="T101" fmla="*/ 568 h 1565"/>
                <a:gd name="T102" fmla="*/ 825 w 871"/>
                <a:gd name="T103" fmla="*/ 553 h 1565"/>
                <a:gd name="T104" fmla="*/ 845 w 871"/>
                <a:gd name="T105" fmla="*/ 511 h 1565"/>
                <a:gd name="T106" fmla="*/ 826 w 871"/>
                <a:gd name="T107" fmla="*/ 381 h 1565"/>
                <a:gd name="T108" fmla="*/ 768 w 871"/>
                <a:gd name="T109" fmla="*/ 270 h 1565"/>
                <a:gd name="T110" fmla="*/ 590 w 871"/>
                <a:gd name="T111" fmla="*/ 127 h 1565"/>
                <a:gd name="T112" fmla="*/ 383 w 871"/>
                <a:gd name="T113" fmla="*/ 0 h 1565"/>
                <a:gd name="T114" fmla="*/ 314 w 871"/>
                <a:gd name="T115" fmla="*/ 21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1" h="1565">
                  <a:moveTo>
                    <a:pt x="386" y="803"/>
                  </a:moveTo>
                  <a:lnTo>
                    <a:pt x="372" y="793"/>
                  </a:lnTo>
                  <a:lnTo>
                    <a:pt x="358" y="784"/>
                  </a:lnTo>
                  <a:lnTo>
                    <a:pt x="344" y="777"/>
                  </a:lnTo>
                  <a:lnTo>
                    <a:pt x="328" y="770"/>
                  </a:lnTo>
                  <a:lnTo>
                    <a:pt x="301" y="758"/>
                  </a:lnTo>
                  <a:lnTo>
                    <a:pt x="274" y="748"/>
                  </a:lnTo>
                  <a:lnTo>
                    <a:pt x="261" y="741"/>
                  </a:lnTo>
                  <a:lnTo>
                    <a:pt x="248" y="736"/>
                  </a:lnTo>
                  <a:lnTo>
                    <a:pt x="235" y="728"/>
                  </a:lnTo>
                  <a:lnTo>
                    <a:pt x="223" y="721"/>
                  </a:lnTo>
                  <a:lnTo>
                    <a:pt x="211" y="713"/>
                  </a:lnTo>
                  <a:lnTo>
                    <a:pt x="199" y="703"/>
                  </a:lnTo>
                  <a:lnTo>
                    <a:pt x="189" y="693"/>
                  </a:lnTo>
                  <a:lnTo>
                    <a:pt x="178" y="681"/>
                  </a:lnTo>
                  <a:lnTo>
                    <a:pt x="169" y="669"/>
                  </a:lnTo>
                  <a:lnTo>
                    <a:pt x="160" y="657"/>
                  </a:lnTo>
                  <a:lnTo>
                    <a:pt x="152" y="644"/>
                  </a:lnTo>
                  <a:lnTo>
                    <a:pt x="144" y="630"/>
                  </a:lnTo>
                  <a:lnTo>
                    <a:pt x="137" y="615"/>
                  </a:lnTo>
                  <a:lnTo>
                    <a:pt x="130" y="600"/>
                  </a:lnTo>
                  <a:lnTo>
                    <a:pt x="124" y="584"/>
                  </a:lnTo>
                  <a:lnTo>
                    <a:pt x="118" y="567"/>
                  </a:lnTo>
                  <a:lnTo>
                    <a:pt x="114" y="551"/>
                  </a:lnTo>
                  <a:lnTo>
                    <a:pt x="109" y="534"/>
                  </a:lnTo>
                  <a:lnTo>
                    <a:pt x="106" y="516"/>
                  </a:lnTo>
                  <a:lnTo>
                    <a:pt x="104" y="498"/>
                  </a:lnTo>
                  <a:lnTo>
                    <a:pt x="103" y="481"/>
                  </a:lnTo>
                  <a:lnTo>
                    <a:pt x="102" y="462"/>
                  </a:lnTo>
                  <a:lnTo>
                    <a:pt x="103" y="444"/>
                  </a:lnTo>
                  <a:lnTo>
                    <a:pt x="105" y="425"/>
                  </a:lnTo>
                  <a:lnTo>
                    <a:pt x="107" y="408"/>
                  </a:lnTo>
                  <a:lnTo>
                    <a:pt x="113" y="389"/>
                  </a:lnTo>
                  <a:lnTo>
                    <a:pt x="118" y="372"/>
                  </a:lnTo>
                  <a:lnTo>
                    <a:pt x="125" y="354"/>
                  </a:lnTo>
                  <a:lnTo>
                    <a:pt x="133" y="336"/>
                  </a:lnTo>
                  <a:lnTo>
                    <a:pt x="144" y="320"/>
                  </a:lnTo>
                  <a:lnTo>
                    <a:pt x="155" y="302"/>
                  </a:lnTo>
                  <a:lnTo>
                    <a:pt x="169" y="287"/>
                  </a:lnTo>
                  <a:lnTo>
                    <a:pt x="184" y="271"/>
                  </a:lnTo>
                  <a:lnTo>
                    <a:pt x="201" y="257"/>
                  </a:lnTo>
                  <a:lnTo>
                    <a:pt x="219" y="243"/>
                  </a:lnTo>
                  <a:lnTo>
                    <a:pt x="240" y="229"/>
                  </a:lnTo>
                  <a:lnTo>
                    <a:pt x="262" y="217"/>
                  </a:lnTo>
                  <a:lnTo>
                    <a:pt x="287" y="205"/>
                  </a:lnTo>
                  <a:lnTo>
                    <a:pt x="313" y="194"/>
                  </a:lnTo>
                  <a:lnTo>
                    <a:pt x="343" y="184"/>
                  </a:lnTo>
                  <a:lnTo>
                    <a:pt x="359" y="179"/>
                  </a:lnTo>
                  <a:lnTo>
                    <a:pt x="371" y="174"/>
                  </a:lnTo>
                  <a:lnTo>
                    <a:pt x="381" y="170"/>
                  </a:lnTo>
                  <a:lnTo>
                    <a:pt x="388" y="166"/>
                  </a:lnTo>
                  <a:lnTo>
                    <a:pt x="392" y="162"/>
                  </a:lnTo>
                  <a:lnTo>
                    <a:pt x="396" y="158"/>
                  </a:lnTo>
                  <a:lnTo>
                    <a:pt x="397" y="154"/>
                  </a:lnTo>
                  <a:lnTo>
                    <a:pt x="397" y="149"/>
                  </a:lnTo>
                  <a:lnTo>
                    <a:pt x="396" y="140"/>
                  </a:lnTo>
                  <a:lnTo>
                    <a:pt x="395" y="127"/>
                  </a:lnTo>
                  <a:lnTo>
                    <a:pt x="395" y="118"/>
                  </a:lnTo>
                  <a:lnTo>
                    <a:pt x="396" y="108"/>
                  </a:lnTo>
                  <a:lnTo>
                    <a:pt x="399" y="98"/>
                  </a:lnTo>
                  <a:lnTo>
                    <a:pt x="404" y="85"/>
                  </a:lnTo>
                  <a:lnTo>
                    <a:pt x="484" y="93"/>
                  </a:lnTo>
                  <a:lnTo>
                    <a:pt x="486" y="120"/>
                  </a:lnTo>
                  <a:lnTo>
                    <a:pt x="488" y="140"/>
                  </a:lnTo>
                  <a:lnTo>
                    <a:pt x="488" y="148"/>
                  </a:lnTo>
                  <a:lnTo>
                    <a:pt x="489" y="155"/>
                  </a:lnTo>
                  <a:lnTo>
                    <a:pt x="490" y="160"/>
                  </a:lnTo>
                  <a:lnTo>
                    <a:pt x="492" y="166"/>
                  </a:lnTo>
                  <a:lnTo>
                    <a:pt x="495" y="170"/>
                  </a:lnTo>
                  <a:lnTo>
                    <a:pt x="499" y="174"/>
                  </a:lnTo>
                  <a:lnTo>
                    <a:pt x="503" y="179"/>
                  </a:lnTo>
                  <a:lnTo>
                    <a:pt x="510" y="182"/>
                  </a:lnTo>
                  <a:lnTo>
                    <a:pt x="525" y="191"/>
                  </a:lnTo>
                  <a:lnTo>
                    <a:pt x="548" y="200"/>
                  </a:lnTo>
                  <a:lnTo>
                    <a:pt x="569" y="210"/>
                  </a:lnTo>
                  <a:lnTo>
                    <a:pt x="590" y="221"/>
                  </a:lnTo>
                  <a:lnTo>
                    <a:pt x="608" y="232"/>
                  </a:lnTo>
                  <a:lnTo>
                    <a:pt x="627" y="244"/>
                  </a:lnTo>
                  <a:lnTo>
                    <a:pt x="644" y="257"/>
                  </a:lnTo>
                  <a:lnTo>
                    <a:pt x="660" y="271"/>
                  </a:lnTo>
                  <a:lnTo>
                    <a:pt x="676" y="286"/>
                  </a:lnTo>
                  <a:lnTo>
                    <a:pt x="690" y="302"/>
                  </a:lnTo>
                  <a:lnTo>
                    <a:pt x="703" y="320"/>
                  </a:lnTo>
                  <a:lnTo>
                    <a:pt x="715" y="338"/>
                  </a:lnTo>
                  <a:lnTo>
                    <a:pt x="724" y="359"/>
                  </a:lnTo>
                  <a:lnTo>
                    <a:pt x="734" y="380"/>
                  </a:lnTo>
                  <a:lnTo>
                    <a:pt x="743" y="402"/>
                  </a:lnTo>
                  <a:lnTo>
                    <a:pt x="749" y="427"/>
                  </a:lnTo>
                  <a:lnTo>
                    <a:pt x="755" y="453"/>
                  </a:lnTo>
                  <a:lnTo>
                    <a:pt x="759" y="481"/>
                  </a:lnTo>
                  <a:lnTo>
                    <a:pt x="636" y="483"/>
                  </a:lnTo>
                  <a:lnTo>
                    <a:pt x="623" y="456"/>
                  </a:lnTo>
                  <a:lnTo>
                    <a:pt x="612" y="427"/>
                  </a:lnTo>
                  <a:lnTo>
                    <a:pt x="601" y="400"/>
                  </a:lnTo>
                  <a:lnTo>
                    <a:pt x="588" y="375"/>
                  </a:lnTo>
                  <a:lnTo>
                    <a:pt x="580" y="364"/>
                  </a:lnTo>
                  <a:lnTo>
                    <a:pt x="572" y="354"/>
                  </a:lnTo>
                  <a:lnTo>
                    <a:pt x="564" y="346"/>
                  </a:lnTo>
                  <a:lnTo>
                    <a:pt x="553" y="338"/>
                  </a:lnTo>
                  <a:lnTo>
                    <a:pt x="548" y="336"/>
                  </a:lnTo>
                  <a:lnTo>
                    <a:pt x="542" y="333"/>
                  </a:lnTo>
                  <a:lnTo>
                    <a:pt x="536" y="332"/>
                  </a:lnTo>
                  <a:lnTo>
                    <a:pt x="529" y="330"/>
                  </a:lnTo>
                  <a:lnTo>
                    <a:pt x="522" y="329"/>
                  </a:lnTo>
                  <a:lnTo>
                    <a:pt x="514" y="329"/>
                  </a:lnTo>
                  <a:lnTo>
                    <a:pt x="506" y="329"/>
                  </a:lnTo>
                  <a:lnTo>
                    <a:pt x="498" y="330"/>
                  </a:lnTo>
                  <a:lnTo>
                    <a:pt x="494" y="343"/>
                  </a:lnTo>
                  <a:lnTo>
                    <a:pt x="492" y="360"/>
                  </a:lnTo>
                  <a:lnTo>
                    <a:pt x="489" y="380"/>
                  </a:lnTo>
                  <a:lnTo>
                    <a:pt x="488" y="402"/>
                  </a:lnTo>
                  <a:lnTo>
                    <a:pt x="485" y="453"/>
                  </a:lnTo>
                  <a:lnTo>
                    <a:pt x="484" y="509"/>
                  </a:lnTo>
                  <a:lnTo>
                    <a:pt x="485" y="564"/>
                  </a:lnTo>
                  <a:lnTo>
                    <a:pt x="486" y="617"/>
                  </a:lnTo>
                  <a:lnTo>
                    <a:pt x="488" y="664"/>
                  </a:lnTo>
                  <a:lnTo>
                    <a:pt x="491" y="700"/>
                  </a:lnTo>
                  <a:lnTo>
                    <a:pt x="548" y="726"/>
                  </a:lnTo>
                  <a:lnTo>
                    <a:pt x="603" y="749"/>
                  </a:lnTo>
                  <a:lnTo>
                    <a:pt x="629" y="761"/>
                  </a:lnTo>
                  <a:lnTo>
                    <a:pt x="655" y="773"/>
                  </a:lnTo>
                  <a:lnTo>
                    <a:pt x="679" y="786"/>
                  </a:lnTo>
                  <a:lnTo>
                    <a:pt x="702" y="801"/>
                  </a:lnTo>
                  <a:lnTo>
                    <a:pt x="712" y="808"/>
                  </a:lnTo>
                  <a:lnTo>
                    <a:pt x="722" y="817"/>
                  </a:lnTo>
                  <a:lnTo>
                    <a:pt x="731" y="827"/>
                  </a:lnTo>
                  <a:lnTo>
                    <a:pt x="741" y="835"/>
                  </a:lnTo>
                  <a:lnTo>
                    <a:pt x="748" y="846"/>
                  </a:lnTo>
                  <a:lnTo>
                    <a:pt x="756" y="857"/>
                  </a:lnTo>
                  <a:lnTo>
                    <a:pt x="762" y="869"/>
                  </a:lnTo>
                  <a:lnTo>
                    <a:pt x="769" y="882"/>
                  </a:lnTo>
                  <a:lnTo>
                    <a:pt x="774" y="895"/>
                  </a:lnTo>
                  <a:lnTo>
                    <a:pt x="779" y="909"/>
                  </a:lnTo>
                  <a:lnTo>
                    <a:pt x="782" y="924"/>
                  </a:lnTo>
                  <a:lnTo>
                    <a:pt x="785" y="942"/>
                  </a:lnTo>
                  <a:lnTo>
                    <a:pt x="786" y="959"/>
                  </a:lnTo>
                  <a:lnTo>
                    <a:pt x="787" y="978"/>
                  </a:lnTo>
                  <a:lnTo>
                    <a:pt x="787" y="997"/>
                  </a:lnTo>
                  <a:lnTo>
                    <a:pt x="786" y="1018"/>
                  </a:lnTo>
                  <a:lnTo>
                    <a:pt x="783" y="1042"/>
                  </a:lnTo>
                  <a:lnTo>
                    <a:pt x="780" y="1065"/>
                  </a:lnTo>
                  <a:lnTo>
                    <a:pt x="775" y="1085"/>
                  </a:lnTo>
                  <a:lnTo>
                    <a:pt x="770" y="1105"/>
                  </a:lnTo>
                  <a:lnTo>
                    <a:pt x="763" y="1123"/>
                  </a:lnTo>
                  <a:lnTo>
                    <a:pt x="757" y="1140"/>
                  </a:lnTo>
                  <a:lnTo>
                    <a:pt x="749" y="1157"/>
                  </a:lnTo>
                  <a:lnTo>
                    <a:pt x="741" y="1171"/>
                  </a:lnTo>
                  <a:lnTo>
                    <a:pt x="732" y="1185"/>
                  </a:lnTo>
                  <a:lnTo>
                    <a:pt x="722" y="1198"/>
                  </a:lnTo>
                  <a:lnTo>
                    <a:pt x="712" y="1210"/>
                  </a:lnTo>
                  <a:lnTo>
                    <a:pt x="702" y="1221"/>
                  </a:lnTo>
                  <a:lnTo>
                    <a:pt x="691" y="1231"/>
                  </a:lnTo>
                  <a:lnTo>
                    <a:pt x="680" y="1240"/>
                  </a:lnTo>
                  <a:lnTo>
                    <a:pt x="668" y="1249"/>
                  </a:lnTo>
                  <a:lnTo>
                    <a:pt x="656" y="1257"/>
                  </a:lnTo>
                  <a:lnTo>
                    <a:pt x="633" y="1271"/>
                  </a:lnTo>
                  <a:lnTo>
                    <a:pt x="609" y="1283"/>
                  </a:lnTo>
                  <a:lnTo>
                    <a:pt x="585" y="1294"/>
                  </a:lnTo>
                  <a:lnTo>
                    <a:pt x="563" y="1302"/>
                  </a:lnTo>
                  <a:lnTo>
                    <a:pt x="542" y="1311"/>
                  </a:lnTo>
                  <a:lnTo>
                    <a:pt x="523" y="1320"/>
                  </a:lnTo>
                  <a:lnTo>
                    <a:pt x="505" y="1327"/>
                  </a:lnTo>
                  <a:lnTo>
                    <a:pt x="491" y="1337"/>
                  </a:lnTo>
                  <a:lnTo>
                    <a:pt x="493" y="1486"/>
                  </a:lnTo>
                  <a:lnTo>
                    <a:pt x="390" y="1481"/>
                  </a:lnTo>
                  <a:lnTo>
                    <a:pt x="389" y="1444"/>
                  </a:lnTo>
                  <a:lnTo>
                    <a:pt x="389" y="1406"/>
                  </a:lnTo>
                  <a:lnTo>
                    <a:pt x="389" y="1387"/>
                  </a:lnTo>
                  <a:lnTo>
                    <a:pt x="387" y="1370"/>
                  </a:lnTo>
                  <a:lnTo>
                    <a:pt x="386" y="1362"/>
                  </a:lnTo>
                  <a:lnTo>
                    <a:pt x="384" y="1354"/>
                  </a:lnTo>
                  <a:lnTo>
                    <a:pt x="382" y="1347"/>
                  </a:lnTo>
                  <a:lnTo>
                    <a:pt x="378" y="1341"/>
                  </a:lnTo>
                  <a:lnTo>
                    <a:pt x="372" y="1333"/>
                  </a:lnTo>
                  <a:lnTo>
                    <a:pt x="364" y="1326"/>
                  </a:lnTo>
                  <a:lnTo>
                    <a:pt x="354" y="1320"/>
                  </a:lnTo>
                  <a:lnTo>
                    <a:pt x="345" y="1315"/>
                  </a:lnTo>
                  <a:lnTo>
                    <a:pt x="323" y="1307"/>
                  </a:lnTo>
                  <a:lnTo>
                    <a:pt x="297" y="1300"/>
                  </a:lnTo>
                  <a:lnTo>
                    <a:pt x="283" y="1296"/>
                  </a:lnTo>
                  <a:lnTo>
                    <a:pt x="269" y="1290"/>
                  </a:lnTo>
                  <a:lnTo>
                    <a:pt x="255" y="1285"/>
                  </a:lnTo>
                  <a:lnTo>
                    <a:pt x="240" y="1278"/>
                  </a:lnTo>
                  <a:lnTo>
                    <a:pt x="223" y="1270"/>
                  </a:lnTo>
                  <a:lnTo>
                    <a:pt x="208" y="1260"/>
                  </a:lnTo>
                  <a:lnTo>
                    <a:pt x="192" y="1248"/>
                  </a:lnTo>
                  <a:lnTo>
                    <a:pt x="176" y="1234"/>
                  </a:lnTo>
                  <a:lnTo>
                    <a:pt x="167" y="1226"/>
                  </a:lnTo>
                  <a:lnTo>
                    <a:pt x="159" y="1218"/>
                  </a:lnTo>
                  <a:lnTo>
                    <a:pt x="152" y="1208"/>
                  </a:lnTo>
                  <a:lnTo>
                    <a:pt x="144" y="1198"/>
                  </a:lnTo>
                  <a:lnTo>
                    <a:pt x="137" y="1186"/>
                  </a:lnTo>
                  <a:lnTo>
                    <a:pt x="129" y="1175"/>
                  </a:lnTo>
                  <a:lnTo>
                    <a:pt x="122" y="1163"/>
                  </a:lnTo>
                  <a:lnTo>
                    <a:pt x="116" y="1150"/>
                  </a:lnTo>
                  <a:lnTo>
                    <a:pt x="110" y="1137"/>
                  </a:lnTo>
                  <a:lnTo>
                    <a:pt x="105" y="1123"/>
                  </a:lnTo>
                  <a:lnTo>
                    <a:pt x="101" y="1109"/>
                  </a:lnTo>
                  <a:lnTo>
                    <a:pt x="97" y="1095"/>
                  </a:lnTo>
                  <a:lnTo>
                    <a:pt x="94" y="1080"/>
                  </a:lnTo>
                  <a:lnTo>
                    <a:pt x="92" y="1065"/>
                  </a:lnTo>
                  <a:lnTo>
                    <a:pt x="91" y="1049"/>
                  </a:lnTo>
                  <a:lnTo>
                    <a:pt x="91" y="1034"/>
                  </a:lnTo>
                  <a:lnTo>
                    <a:pt x="196" y="1030"/>
                  </a:lnTo>
                  <a:lnTo>
                    <a:pt x="211" y="1067"/>
                  </a:lnTo>
                  <a:lnTo>
                    <a:pt x="224" y="1101"/>
                  </a:lnTo>
                  <a:lnTo>
                    <a:pt x="231" y="1119"/>
                  </a:lnTo>
                  <a:lnTo>
                    <a:pt x="238" y="1135"/>
                  </a:lnTo>
                  <a:lnTo>
                    <a:pt x="247" y="1150"/>
                  </a:lnTo>
                  <a:lnTo>
                    <a:pt x="257" y="1164"/>
                  </a:lnTo>
                  <a:lnTo>
                    <a:pt x="269" y="1177"/>
                  </a:lnTo>
                  <a:lnTo>
                    <a:pt x="281" y="1188"/>
                  </a:lnTo>
                  <a:lnTo>
                    <a:pt x="295" y="1198"/>
                  </a:lnTo>
                  <a:lnTo>
                    <a:pt x="310" y="1207"/>
                  </a:lnTo>
                  <a:lnTo>
                    <a:pt x="318" y="1210"/>
                  </a:lnTo>
                  <a:lnTo>
                    <a:pt x="326" y="1213"/>
                  </a:lnTo>
                  <a:lnTo>
                    <a:pt x="335" y="1215"/>
                  </a:lnTo>
                  <a:lnTo>
                    <a:pt x="344" y="1216"/>
                  </a:lnTo>
                  <a:lnTo>
                    <a:pt x="352" y="1218"/>
                  </a:lnTo>
                  <a:lnTo>
                    <a:pt x="362" y="1218"/>
                  </a:lnTo>
                  <a:lnTo>
                    <a:pt x="372" y="1218"/>
                  </a:lnTo>
                  <a:lnTo>
                    <a:pt x="383" y="1216"/>
                  </a:lnTo>
                  <a:lnTo>
                    <a:pt x="385" y="1202"/>
                  </a:lnTo>
                  <a:lnTo>
                    <a:pt x="387" y="1184"/>
                  </a:lnTo>
                  <a:lnTo>
                    <a:pt x="390" y="1162"/>
                  </a:lnTo>
                  <a:lnTo>
                    <a:pt x="391" y="1136"/>
                  </a:lnTo>
                  <a:lnTo>
                    <a:pt x="395" y="1078"/>
                  </a:lnTo>
                  <a:lnTo>
                    <a:pt x="397" y="1012"/>
                  </a:lnTo>
                  <a:lnTo>
                    <a:pt x="397" y="947"/>
                  </a:lnTo>
                  <a:lnTo>
                    <a:pt x="395" y="886"/>
                  </a:lnTo>
                  <a:lnTo>
                    <a:pt x="394" y="860"/>
                  </a:lnTo>
                  <a:lnTo>
                    <a:pt x="391" y="837"/>
                  </a:lnTo>
                  <a:lnTo>
                    <a:pt x="389" y="817"/>
                  </a:lnTo>
                  <a:lnTo>
                    <a:pt x="386" y="803"/>
                  </a:lnTo>
                  <a:close/>
                  <a:moveTo>
                    <a:pt x="306" y="111"/>
                  </a:moveTo>
                  <a:lnTo>
                    <a:pt x="295" y="113"/>
                  </a:lnTo>
                  <a:lnTo>
                    <a:pt x="283" y="115"/>
                  </a:lnTo>
                  <a:lnTo>
                    <a:pt x="271" y="118"/>
                  </a:lnTo>
                  <a:lnTo>
                    <a:pt x="259" y="122"/>
                  </a:lnTo>
                  <a:lnTo>
                    <a:pt x="247" y="127"/>
                  </a:lnTo>
                  <a:lnTo>
                    <a:pt x="234" y="131"/>
                  </a:lnTo>
                  <a:lnTo>
                    <a:pt x="222" y="137"/>
                  </a:lnTo>
                  <a:lnTo>
                    <a:pt x="210" y="143"/>
                  </a:lnTo>
                  <a:lnTo>
                    <a:pt x="198" y="151"/>
                  </a:lnTo>
                  <a:lnTo>
                    <a:pt x="186" y="158"/>
                  </a:lnTo>
                  <a:lnTo>
                    <a:pt x="174" y="166"/>
                  </a:lnTo>
                  <a:lnTo>
                    <a:pt x="163" y="174"/>
                  </a:lnTo>
                  <a:lnTo>
                    <a:pt x="141" y="194"/>
                  </a:lnTo>
                  <a:lnTo>
                    <a:pt x="119" y="215"/>
                  </a:lnTo>
                  <a:lnTo>
                    <a:pt x="109" y="225"/>
                  </a:lnTo>
                  <a:lnTo>
                    <a:pt x="100" y="236"/>
                  </a:lnTo>
                  <a:lnTo>
                    <a:pt x="90" y="248"/>
                  </a:lnTo>
                  <a:lnTo>
                    <a:pt x="81" y="260"/>
                  </a:lnTo>
                  <a:lnTo>
                    <a:pt x="73" y="272"/>
                  </a:lnTo>
                  <a:lnTo>
                    <a:pt x="65" y="285"/>
                  </a:lnTo>
                  <a:lnTo>
                    <a:pt x="58" y="297"/>
                  </a:lnTo>
                  <a:lnTo>
                    <a:pt x="51" y="310"/>
                  </a:lnTo>
                  <a:lnTo>
                    <a:pt x="45" y="323"/>
                  </a:lnTo>
                  <a:lnTo>
                    <a:pt x="40" y="337"/>
                  </a:lnTo>
                  <a:lnTo>
                    <a:pt x="36" y="350"/>
                  </a:lnTo>
                  <a:lnTo>
                    <a:pt x="31" y="363"/>
                  </a:lnTo>
                  <a:lnTo>
                    <a:pt x="29" y="377"/>
                  </a:lnTo>
                  <a:lnTo>
                    <a:pt x="26" y="390"/>
                  </a:lnTo>
                  <a:lnTo>
                    <a:pt x="25" y="405"/>
                  </a:lnTo>
                  <a:lnTo>
                    <a:pt x="25" y="418"/>
                  </a:lnTo>
                  <a:lnTo>
                    <a:pt x="26" y="469"/>
                  </a:lnTo>
                  <a:lnTo>
                    <a:pt x="28" y="513"/>
                  </a:lnTo>
                  <a:lnTo>
                    <a:pt x="30" y="534"/>
                  </a:lnTo>
                  <a:lnTo>
                    <a:pt x="33" y="554"/>
                  </a:lnTo>
                  <a:lnTo>
                    <a:pt x="37" y="573"/>
                  </a:lnTo>
                  <a:lnTo>
                    <a:pt x="40" y="590"/>
                  </a:lnTo>
                  <a:lnTo>
                    <a:pt x="44" y="608"/>
                  </a:lnTo>
                  <a:lnTo>
                    <a:pt x="49" y="624"/>
                  </a:lnTo>
                  <a:lnTo>
                    <a:pt x="54" y="639"/>
                  </a:lnTo>
                  <a:lnTo>
                    <a:pt x="60" y="653"/>
                  </a:lnTo>
                  <a:lnTo>
                    <a:pt x="66" y="666"/>
                  </a:lnTo>
                  <a:lnTo>
                    <a:pt x="74" y="679"/>
                  </a:lnTo>
                  <a:lnTo>
                    <a:pt x="81" y="692"/>
                  </a:lnTo>
                  <a:lnTo>
                    <a:pt x="89" y="703"/>
                  </a:lnTo>
                  <a:lnTo>
                    <a:pt x="97" y="715"/>
                  </a:lnTo>
                  <a:lnTo>
                    <a:pt x="107" y="726"/>
                  </a:lnTo>
                  <a:lnTo>
                    <a:pt x="117" y="736"/>
                  </a:lnTo>
                  <a:lnTo>
                    <a:pt x="128" y="746"/>
                  </a:lnTo>
                  <a:lnTo>
                    <a:pt x="139" y="756"/>
                  </a:lnTo>
                  <a:lnTo>
                    <a:pt x="151" y="765"/>
                  </a:lnTo>
                  <a:lnTo>
                    <a:pt x="163" y="775"/>
                  </a:lnTo>
                  <a:lnTo>
                    <a:pt x="176" y="783"/>
                  </a:lnTo>
                  <a:lnTo>
                    <a:pt x="205" y="802"/>
                  </a:lnTo>
                  <a:lnTo>
                    <a:pt x="235" y="820"/>
                  </a:lnTo>
                  <a:lnTo>
                    <a:pt x="269" y="839"/>
                  </a:lnTo>
                  <a:lnTo>
                    <a:pt x="306" y="858"/>
                  </a:lnTo>
                  <a:lnTo>
                    <a:pt x="306" y="1079"/>
                  </a:lnTo>
                  <a:lnTo>
                    <a:pt x="298" y="1068"/>
                  </a:lnTo>
                  <a:lnTo>
                    <a:pt x="294" y="1059"/>
                  </a:lnTo>
                  <a:lnTo>
                    <a:pt x="291" y="1053"/>
                  </a:lnTo>
                  <a:lnTo>
                    <a:pt x="288" y="1047"/>
                  </a:lnTo>
                  <a:lnTo>
                    <a:pt x="286" y="1032"/>
                  </a:lnTo>
                  <a:lnTo>
                    <a:pt x="282" y="1005"/>
                  </a:lnTo>
                  <a:lnTo>
                    <a:pt x="277" y="982"/>
                  </a:lnTo>
                  <a:lnTo>
                    <a:pt x="273" y="967"/>
                  </a:lnTo>
                  <a:lnTo>
                    <a:pt x="270" y="960"/>
                  </a:lnTo>
                  <a:lnTo>
                    <a:pt x="267" y="956"/>
                  </a:lnTo>
                  <a:lnTo>
                    <a:pt x="262" y="952"/>
                  </a:lnTo>
                  <a:lnTo>
                    <a:pt x="258" y="948"/>
                  </a:lnTo>
                  <a:lnTo>
                    <a:pt x="251" y="947"/>
                  </a:lnTo>
                  <a:lnTo>
                    <a:pt x="245" y="945"/>
                  </a:lnTo>
                  <a:lnTo>
                    <a:pt x="236" y="944"/>
                  </a:lnTo>
                  <a:lnTo>
                    <a:pt x="227" y="944"/>
                  </a:lnTo>
                  <a:lnTo>
                    <a:pt x="203" y="944"/>
                  </a:lnTo>
                  <a:lnTo>
                    <a:pt x="171" y="944"/>
                  </a:lnTo>
                  <a:lnTo>
                    <a:pt x="147" y="945"/>
                  </a:lnTo>
                  <a:lnTo>
                    <a:pt x="119" y="946"/>
                  </a:lnTo>
                  <a:lnTo>
                    <a:pt x="105" y="947"/>
                  </a:lnTo>
                  <a:lnTo>
                    <a:pt x="91" y="949"/>
                  </a:lnTo>
                  <a:lnTo>
                    <a:pt x="77" y="952"/>
                  </a:lnTo>
                  <a:lnTo>
                    <a:pt x="64" y="955"/>
                  </a:lnTo>
                  <a:lnTo>
                    <a:pt x="51" y="958"/>
                  </a:lnTo>
                  <a:lnTo>
                    <a:pt x="39" y="962"/>
                  </a:lnTo>
                  <a:lnTo>
                    <a:pt x="28" y="967"/>
                  </a:lnTo>
                  <a:lnTo>
                    <a:pt x="18" y="973"/>
                  </a:lnTo>
                  <a:lnTo>
                    <a:pt x="11" y="980"/>
                  </a:lnTo>
                  <a:lnTo>
                    <a:pt x="5" y="987"/>
                  </a:lnTo>
                  <a:lnTo>
                    <a:pt x="3" y="992"/>
                  </a:lnTo>
                  <a:lnTo>
                    <a:pt x="1" y="996"/>
                  </a:lnTo>
                  <a:lnTo>
                    <a:pt x="1" y="1000"/>
                  </a:lnTo>
                  <a:lnTo>
                    <a:pt x="0" y="1006"/>
                  </a:lnTo>
                  <a:lnTo>
                    <a:pt x="1" y="1023"/>
                  </a:lnTo>
                  <a:lnTo>
                    <a:pt x="2" y="1041"/>
                  </a:lnTo>
                  <a:lnTo>
                    <a:pt x="3" y="1058"/>
                  </a:lnTo>
                  <a:lnTo>
                    <a:pt x="5" y="1074"/>
                  </a:lnTo>
                  <a:lnTo>
                    <a:pt x="9" y="1092"/>
                  </a:lnTo>
                  <a:lnTo>
                    <a:pt x="13" y="1108"/>
                  </a:lnTo>
                  <a:lnTo>
                    <a:pt x="17" y="1124"/>
                  </a:lnTo>
                  <a:lnTo>
                    <a:pt x="22" y="1142"/>
                  </a:lnTo>
                  <a:lnTo>
                    <a:pt x="27" y="1157"/>
                  </a:lnTo>
                  <a:lnTo>
                    <a:pt x="33" y="1173"/>
                  </a:lnTo>
                  <a:lnTo>
                    <a:pt x="41" y="1188"/>
                  </a:lnTo>
                  <a:lnTo>
                    <a:pt x="48" y="1203"/>
                  </a:lnTo>
                  <a:lnTo>
                    <a:pt x="56" y="1218"/>
                  </a:lnTo>
                  <a:lnTo>
                    <a:pt x="65" y="1232"/>
                  </a:lnTo>
                  <a:lnTo>
                    <a:pt x="74" y="1246"/>
                  </a:lnTo>
                  <a:lnTo>
                    <a:pt x="83" y="1259"/>
                  </a:lnTo>
                  <a:lnTo>
                    <a:pt x="94" y="1272"/>
                  </a:lnTo>
                  <a:lnTo>
                    <a:pt x="105" y="1285"/>
                  </a:lnTo>
                  <a:lnTo>
                    <a:pt x="116" y="1296"/>
                  </a:lnTo>
                  <a:lnTo>
                    <a:pt x="128" y="1308"/>
                  </a:lnTo>
                  <a:lnTo>
                    <a:pt x="140" y="1317"/>
                  </a:lnTo>
                  <a:lnTo>
                    <a:pt x="153" y="1327"/>
                  </a:lnTo>
                  <a:lnTo>
                    <a:pt x="166" y="1337"/>
                  </a:lnTo>
                  <a:lnTo>
                    <a:pt x="180" y="1346"/>
                  </a:lnTo>
                  <a:lnTo>
                    <a:pt x="194" y="1353"/>
                  </a:lnTo>
                  <a:lnTo>
                    <a:pt x="209" y="1361"/>
                  </a:lnTo>
                  <a:lnTo>
                    <a:pt x="224" y="1366"/>
                  </a:lnTo>
                  <a:lnTo>
                    <a:pt x="240" y="1372"/>
                  </a:lnTo>
                  <a:lnTo>
                    <a:pt x="256" y="1377"/>
                  </a:lnTo>
                  <a:lnTo>
                    <a:pt x="272" y="1380"/>
                  </a:lnTo>
                  <a:lnTo>
                    <a:pt x="288" y="1384"/>
                  </a:lnTo>
                  <a:lnTo>
                    <a:pt x="306" y="1385"/>
                  </a:lnTo>
                  <a:lnTo>
                    <a:pt x="306" y="1544"/>
                  </a:lnTo>
                  <a:lnTo>
                    <a:pt x="339" y="1552"/>
                  </a:lnTo>
                  <a:lnTo>
                    <a:pt x="374" y="1557"/>
                  </a:lnTo>
                  <a:lnTo>
                    <a:pt x="410" y="1563"/>
                  </a:lnTo>
                  <a:lnTo>
                    <a:pt x="446" y="1565"/>
                  </a:lnTo>
                  <a:lnTo>
                    <a:pt x="463" y="1565"/>
                  </a:lnTo>
                  <a:lnTo>
                    <a:pt x="480" y="1565"/>
                  </a:lnTo>
                  <a:lnTo>
                    <a:pt x="498" y="1564"/>
                  </a:lnTo>
                  <a:lnTo>
                    <a:pt x="515" y="1562"/>
                  </a:lnTo>
                  <a:lnTo>
                    <a:pt x="531" y="1559"/>
                  </a:lnTo>
                  <a:lnTo>
                    <a:pt x="546" y="1555"/>
                  </a:lnTo>
                  <a:lnTo>
                    <a:pt x="562" y="1551"/>
                  </a:lnTo>
                  <a:lnTo>
                    <a:pt x="576" y="1544"/>
                  </a:lnTo>
                  <a:lnTo>
                    <a:pt x="576" y="1385"/>
                  </a:lnTo>
                  <a:lnTo>
                    <a:pt x="606" y="1377"/>
                  </a:lnTo>
                  <a:lnTo>
                    <a:pt x="634" y="1365"/>
                  </a:lnTo>
                  <a:lnTo>
                    <a:pt x="662" y="1352"/>
                  </a:lnTo>
                  <a:lnTo>
                    <a:pt x="689" y="1336"/>
                  </a:lnTo>
                  <a:lnTo>
                    <a:pt x="713" y="1317"/>
                  </a:lnTo>
                  <a:lnTo>
                    <a:pt x="737" y="1298"/>
                  </a:lnTo>
                  <a:lnTo>
                    <a:pt x="759" y="1276"/>
                  </a:lnTo>
                  <a:lnTo>
                    <a:pt x="779" y="1252"/>
                  </a:lnTo>
                  <a:lnTo>
                    <a:pt x="797" y="1228"/>
                  </a:lnTo>
                  <a:lnTo>
                    <a:pt x="813" y="1202"/>
                  </a:lnTo>
                  <a:lnTo>
                    <a:pt x="827" y="1175"/>
                  </a:lnTo>
                  <a:lnTo>
                    <a:pt x="840" y="1147"/>
                  </a:lnTo>
                  <a:lnTo>
                    <a:pt x="851" y="1118"/>
                  </a:lnTo>
                  <a:lnTo>
                    <a:pt x="859" y="1088"/>
                  </a:lnTo>
                  <a:lnTo>
                    <a:pt x="865" y="1059"/>
                  </a:lnTo>
                  <a:lnTo>
                    <a:pt x="870" y="1029"/>
                  </a:lnTo>
                  <a:lnTo>
                    <a:pt x="871" y="998"/>
                  </a:lnTo>
                  <a:lnTo>
                    <a:pt x="871" y="968"/>
                  </a:lnTo>
                  <a:lnTo>
                    <a:pt x="867" y="939"/>
                  </a:lnTo>
                  <a:lnTo>
                    <a:pt x="862" y="909"/>
                  </a:lnTo>
                  <a:lnTo>
                    <a:pt x="853" y="880"/>
                  </a:lnTo>
                  <a:lnTo>
                    <a:pt x="843" y="852"/>
                  </a:lnTo>
                  <a:lnTo>
                    <a:pt x="830" y="825"/>
                  </a:lnTo>
                  <a:lnTo>
                    <a:pt x="813" y="799"/>
                  </a:lnTo>
                  <a:lnTo>
                    <a:pt x="794" y="775"/>
                  </a:lnTo>
                  <a:lnTo>
                    <a:pt x="772" y="751"/>
                  </a:lnTo>
                  <a:lnTo>
                    <a:pt x="747" y="729"/>
                  </a:lnTo>
                  <a:lnTo>
                    <a:pt x="719" y="710"/>
                  </a:lnTo>
                  <a:lnTo>
                    <a:pt x="687" y="691"/>
                  </a:lnTo>
                  <a:lnTo>
                    <a:pt x="654" y="675"/>
                  </a:lnTo>
                  <a:lnTo>
                    <a:pt x="616" y="662"/>
                  </a:lnTo>
                  <a:lnTo>
                    <a:pt x="576" y="651"/>
                  </a:lnTo>
                  <a:lnTo>
                    <a:pt x="576" y="565"/>
                  </a:lnTo>
                  <a:lnTo>
                    <a:pt x="642" y="565"/>
                  </a:lnTo>
                  <a:lnTo>
                    <a:pt x="698" y="567"/>
                  </a:lnTo>
                  <a:lnTo>
                    <a:pt x="722" y="568"/>
                  </a:lnTo>
                  <a:lnTo>
                    <a:pt x="745" y="568"/>
                  </a:lnTo>
                  <a:lnTo>
                    <a:pt x="764" y="568"/>
                  </a:lnTo>
                  <a:lnTo>
                    <a:pt x="782" y="567"/>
                  </a:lnTo>
                  <a:lnTo>
                    <a:pt x="797" y="565"/>
                  </a:lnTo>
                  <a:lnTo>
                    <a:pt x="810" y="562"/>
                  </a:lnTo>
                  <a:lnTo>
                    <a:pt x="815" y="559"/>
                  </a:lnTo>
                  <a:lnTo>
                    <a:pt x="821" y="556"/>
                  </a:lnTo>
                  <a:lnTo>
                    <a:pt x="825" y="553"/>
                  </a:lnTo>
                  <a:lnTo>
                    <a:pt x="830" y="550"/>
                  </a:lnTo>
                  <a:lnTo>
                    <a:pt x="833" y="546"/>
                  </a:lnTo>
                  <a:lnTo>
                    <a:pt x="836" y="541"/>
                  </a:lnTo>
                  <a:lnTo>
                    <a:pt x="838" y="537"/>
                  </a:lnTo>
                  <a:lnTo>
                    <a:pt x="840" y="532"/>
                  </a:lnTo>
                  <a:lnTo>
                    <a:pt x="843" y="525"/>
                  </a:lnTo>
                  <a:lnTo>
                    <a:pt x="844" y="519"/>
                  </a:lnTo>
                  <a:lnTo>
                    <a:pt x="845" y="511"/>
                  </a:lnTo>
                  <a:lnTo>
                    <a:pt x="845" y="503"/>
                  </a:lnTo>
                  <a:lnTo>
                    <a:pt x="844" y="484"/>
                  </a:lnTo>
                  <a:lnTo>
                    <a:pt x="843" y="465"/>
                  </a:lnTo>
                  <a:lnTo>
                    <a:pt x="841" y="448"/>
                  </a:lnTo>
                  <a:lnTo>
                    <a:pt x="838" y="429"/>
                  </a:lnTo>
                  <a:lnTo>
                    <a:pt x="835" y="413"/>
                  </a:lnTo>
                  <a:lnTo>
                    <a:pt x="831" y="397"/>
                  </a:lnTo>
                  <a:lnTo>
                    <a:pt x="826" y="381"/>
                  </a:lnTo>
                  <a:lnTo>
                    <a:pt x="821" y="365"/>
                  </a:lnTo>
                  <a:lnTo>
                    <a:pt x="815" y="350"/>
                  </a:lnTo>
                  <a:lnTo>
                    <a:pt x="809" y="336"/>
                  </a:lnTo>
                  <a:lnTo>
                    <a:pt x="801" y="322"/>
                  </a:lnTo>
                  <a:lnTo>
                    <a:pt x="794" y="308"/>
                  </a:lnTo>
                  <a:lnTo>
                    <a:pt x="786" y="295"/>
                  </a:lnTo>
                  <a:lnTo>
                    <a:pt x="777" y="283"/>
                  </a:lnTo>
                  <a:lnTo>
                    <a:pt x="768" y="270"/>
                  </a:lnTo>
                  <a:lnTo>
                    <a:pt x="759" y="258"/>
                  </a:lnTo>
                  <a:lnTo>
                    <a:pt x="738" y="236"/>
                  </a:lnTo>
                  <a:lnTo>
                    <a:pt x="717" y="215"/>
                  </a:lnTo>
                  <a:lnTo>
                    <a:pt x="693" y="195"/>
                  </a:lnTo>
                  <a:lnTo>
                    <a:pt x="669" y="177"/>
                  </a:lnTo>
                  <a:lnTo>
                    <a:pt x="643" y="158"/>
                  </a:lnTo>
                  <a:lnTo>
                    <a:pt x="617" y="142"/>
                  </a:lnTo>
                  <a:lnTo>
                    <a:pt x="590" y="127"/>
                  </a:lnTo>
                  <a:lnTo>
                    <a:pt x="563" y="111"/>
                  </a:lnTo>
                  <a:lnTo>
                    <a:pt x="563" y="75"/>
                  </a:lnTo>
                  <a:lnTo>
                    <a:pt x="561" y="51"/>
                  </a:lnTo>
                  <a:lnTo>
                    <a:pt x="557" y="30"/>
                  </a:lnTo>
                  <a:lnTo>
                    <a:pt x="551" y="2"/>
                  </a:lnTo>
                  <a:lnTo>
                    <a:pt x="468" y="1"/>
                  </a:lnTo>
                  <a:lnTo>
                    <a:pt x="407" y="0"/>
                  </a:lnTo>
                  <a:lnTo>
                    <a:pt x="383" y="0"/>
                  </a:lnTo>
                  <a:lnTo>
                    <a:pt x="362" y="1"/>
                  </a:lnTo>
                  <a:lnTo>
                    <a:pt x="347" y="3"/>
                  </a:lnTo>
                  <a:lnTo>
                    <a:pt x="334" y="6"/>
                  </a:lnTo>
                  <a:lnTo>
                    <a:pt x="328" y="8"/>
                  </a:lnTo>
                  <a:lnTo>
                    <a:pt x="324" y="10"/>
                  </a:lnTo>
                  <a:lnTo>
                    <a:pt x="320" y="14"/>
                  </a:lnTo>
                  <a:lnTo>
                    <a:pt x="317" y="18"/>
                  </a:lnTo>
                  <a:lnTo>
                    <a:pt x="314" y="21"/>
                  </a:lnTo>
                  <a:lnTo>
                    <a:pt x="312" y="27"/>
                  </a:lnTo>
                  <a:lnTo>
                    <a:pt x="310" y="32"/>
                  </a:lnTo>
                  <a:lnTo>
                    <a:pt x="309" y="38"/>
                  </a:lnTo>
                  <a:lnTo>
                    <a:pt x="307" y="52"/>
                  </a:lnTo>
                  <a:lnTo>
                    <a:pt x="306" y="68"/>
                  </a:lnTo>
                  <a:lnTo>
                    <a:pt x="306" y="89"/>
                  </a:lnTo>
                  <a:lnTo>
                    <a:pt x="306" y="11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11" name="Freeform 108"/>
            <p:cNvSpPr/>
            <p:nvPr/>
          </p:nvSpPr>
          <p:spPr bwMode="auto">
            <a:xfrm>
              <a:off x="9220201" y="4478338"/>
              <a:ext cx="87313" cy="153988"/>
            </a:xfrm>
            <a:custGeom>
              <a:avLst/>
              <a:gdLst>
                <a:gd name="T0" fmla="*/ 212 w 219"/>
                <a:gd name="T1" fmla="*/ 258 h 388"/>
                <a:gd name="T2" fmla="*/ 218 w 219"/>
                <a:gd name="T3" fmla="*/ 223 h 388"/>
                <a:gd name="T4" fmla="*/ 219 w 219"/>
                <a:gd name="T5" fmla="*/ 191 h 388"/>
                <a:gd name="T6" fmla="*/ 214 w 219"/>
                <a:gd name="T7" fmla="*/ 158 h 388"/>
                <a:gd name="T8" fmla="*/ 204 w 219"/>
                <a:gd name="T9" fmla="*/ 129 h 388"/>
                <a:gd name="T10" fmla="*/ 191 w 219"/>
                <a:gd name="T11" fmla="*/ 102 h 388"/>
                <a:gd name="T12" fmla="*/ 176 w 219"/>
                <a:gd name="T13" fmla="*/ 78 h 388"/>
                <a:gd name="T14" fmla="*/ 158 w 219"/>
                <a:gd name="T15" fmla="*/ 58 h 388"/>
                <a:gd name="T16" fmla="*/ 132 w 219"/>
                <a:gd name="T17" fmla="*/ 37 h 388"/>
                <a:gd name="T18" fmla="*/ 91 w 219"/>
                <a:gd name="T19" fmla="*/ 13 h 388"/>
                <a:gd name="T20" fmla="*/ 64 w 219"/>
                <a:gd name="T21" fmla="*/ 2 h 388"/>
                <a:gd name="T22" fmla="*/ 43 w 219"/>
                <a:gd name="T23" fmla="*/ 0 h 388"/>
                <a:gd name="T24" fmla="*/ 26 w 219"/>
                <a:gd name="T25" fmla="*/ 2 h 388"/>
                <a:gd name="T26" fmla="*/ 16 w 219"/>
                <a:gd name="T27" fmla="*/ 7 h 388"/>
                <a:gd name="T28" fmla="*/ 8 w 219"/>
                <a:gd name="T29" fmla="*/ 17 h 388"/>
                <a:gd name="T30" fmla="*/ 4 w 219"/>
                <a:gd name="T31" fmla="*/ 37 h 388"/>
                <a:gd name="T32" fmla="*/ 3 w 219"/>
                <a:gd name="T33" fmla="*/ 71 h 388"/>
                <a:gd name="T34" fmla="*/ 3 w 219"/>
                <a:gd name="T35" fmla="*/ 119 h 388"/>
                <a:gd name="T36" fmla="*/ 0 w 219"/>
                <a:gd name="T37" fmla="*/ 202 h 388"/>
                <a:gd name="T38" fmla="*/ 1 w 219"/>
                <a:gd name="T39" fmla="*/ 270 h 388"/>
                <a:gd name="T40" fmla="*/ 6 w 219"/>
                <a:gd name="T41" fmla="*/ 312 h 388"/>
                <a:gd name="T42" fmla="*/ 11 w 219"/>
                <a:gd name="T43" fmla="*/ 348 h 388"/>
                <a:gd name="T44" fmla="*/ 19 w 219"/>
                <a:gd name="T45" fmla="*/ 367 h 388"/>
                <a:gd name="T46" fmla="*/ 25 w 219"/>
                <a:gd name="T47" fmla="*/ 375 h 388"/>
                <a:gd name="T48" fmla="*/ 36 w 219"/>
                <a:gd name="T49" fmla="*/ 382 h 388"/>
                <a:gd name="T50" fmla="*/ 49 w 219"/>
                <a:gd name="T51" fmla="*/ 386 h 388"/>
                <a:gd name="T52" fmla="*/ 63 w 219"/>
                <a:gd name="T53" fmla="*/ 388 h 388"/>
                <a:gd name="T54" fmla="*/ 77 w 219"/>
                <a:gd name="T55" fmla="*/ 387 h 388"/>
                <a:gd name="T56" fmla="*/ 99 w 219"/>
                <a:gd name="T57" fmla="*/ 381 h 388"/>
                <a:gd name="T58" fmla="*/ 126 w 219"/>
                <a:gd name="T59" fmla="*/ 367 h 388"/>
                <a:gd name="T60" fmla="*/ 150 w 219"/>
                <a:gd name="T61" fmla="*/ 347 h 388"/>
                <a:gd name="T62" fmla="*/ 172 w 219"/>
                <a:gd name="T63" fmla="*/ 325 h 388"/>
                <a:gd name="T64" fmla="*/ 189 w 219"/>
                <a:gd name="T65" fmla="*/ 304 h 388"/>
                <a:gd name="T66" fmla="*/ 202 w 219"/>
                <a:gd name="T67" fmla="*/ 28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 h="388">
                  <a:moveTo>
                    <a:pt x="205" y="276"/>
                  </a:moveTo>
                  <a:lnTo>
                    <a:pt x="212" y="258"/>
                  </a:lnTo>
                  <a:lnTo>
                    <a:pt x="216" y="241"/>
                  </a:lnTo>
                  <a:lnTo>
                    <a:pt x="218" y="223"/>
                  </a:lnTo>
                  <a:lnTo>
                    <a:pt x="219" y="207"/>
                  </a:lnTo>
                  <a:lnTo>
                    <a:pt x="219" y="191"/>
                  </a:lnTo>
                  <a:lnTo>
                    <a:pt x="217" y="175"/>
                  </a:lnTo>
                  <a:lnTo>
                    <a:pt x="214" y="158"/>
                  </a:lnTo>
                  <a:lnTo>
                    <a:pt x="210" y="143"/>
                  </a:lnTo>
                  <a:lnTo>
                    <a:pt x="204" y="129"/>
                  </a:lnTo>
                  <a:lnTo>
                    <a:pt x="199" y="115"/>
                  </a:lnTo>
                  <a:lnTo>
                    <a:pt x="191" y="102"/>
                  </a:lnTo>
                  <a:lnTo>
                    <a:pt x="184" y="89"/>
                  </a:lnTo>
                  <a:lnTo>
                    <a:pt x="176" y="78"/>
                  </a:lnTo>
                  <a:lnTo>
                    <a:pt x="167" y="67"/>
                  </a:lnTo>
                  <a:lnTo>
                    <a:pt x="158" y="58"/>
                  </a:lnTo>
                  <a:lnTo>
                    <a:pt x="149" y="50"/>
                  </a:lnTo>
                  <a:lnTo>
                    <a:pt x="132" y="37"/>
                  </a:lnTo>
                  <a:lnTo>
                    <a:pt x="106" y="20"/>
                  </a:lnTo>
                  <a:lnTo>
                    <a:pt x="91" y="13"/>
                  </a:lnTo>
                  <a:lnTo>
                    <a:pt x="77" y="6"/>
                  </a:lnTo>
                  <a:lnTo>
                    <a:pt x="64" y="2"/>
                  </a:lnTo>
                  <a:lnTo>
                    <a:pt x="52" y="0"/>
                  </a:lnTo>
                  <a:lnTo>
                    <a:pt x="43" y="0"/>
                  </a:lnTo>
                  <a:lnTo>
                    <a:pt x="34" y="0"/>
                  </a:lnTo>
                  <a:lnTo>
                    <a:pt x="26" y="2"/>
                  </a:lnTo>
                  <a:lnTo>
                    <a:pt x="20" y="4"/>
                  </a:lnTo>
                  <a:lnTo>
                    <a:pt x="16" y="7"/>
                  </a:lnTo>
                  <a:lnTo>
                    <a:pt x="11" y="12"/>
                  </a:lnTo>
                  <a:lnTo>
                    <a:pt x="8" y="17"/>
                  </a:lnTo>
                  <a:lnTo>
                    <a:pt x="6" y="23"/>
                  </a:lnTo>
                  <a:lnTo>
                    <a:pt x="4" y="37"/>
                  </a:lnTo>
                  <a:lnTo>
                    <a:pt x="3" y="53"/>
                  </a:lnTo>
                  <a:lnTo>
                    <a:pt x="3" y="71"/>
                  </a:lnTo>
                  <a:lnTo>
                    <a:pt x="4" y="91"/>
                  </a:lnTo>
                  <a:lnTo>
                    <a:pt x="3" y="119"/>
                  </a:lnTo>
                  <a:lnTo>
                    <a:pt x="1" y="157"/>
                  </a:lnTo>
                  <a:lnTo>
                    <a:pt x="0" y="202"/>
                  </a:lnTo>
                  <a:lnTo>
                    <a:pt x="1" y="247"/>
                  </a:lnTo>
                  <a:lnTo>
                    <a:pt x="1" y="270"/>
                  </a:lnTo>
                  <a:lnTo>
                    <a:pt x="4" y="293"/>
                  </a:lnTo>
                  <a:lnTo>
                    <a:pt x="6" y="312"/>
                  </a:lnTo>
                  <a:lnTo>
                    <a:pt x="8" y="332"/>
                  </a:lnTo>
                  <a:lnTo>
                    <a:pt x="11" y="348"/>
                  </a:lnTo>
                  <a:lnTo>
                    <a:pt x="17" y="361"/>
                  </a:lnTo>
                  <a:lnTo>
                    <a:pt x="19" y="367"/>
                  </a:lnTo>
                  <a:lnTo>
                    <a:pt x="22" y="371"/>
                  </a:lnTo>
                  <a:lnTo>
                    <a:pt x="25" y="375"/>
                  </a:lnTo>
                  <a:lnTo>
                    <a:pt x="29" y="378"/>
                  </a:lnTo>
                  <a:lnTo>
                    <a:pt x="36" y="382"/>
                  </a:lnTo>
                  <a:lnTo>
                    <a:pt x="43" y="384"/>
                  </a:lnTo>
                  <a:lnTo>
                    <a:pt x="49" y="386"/>
                  </a:lnTo>
                  <a:lnTo>
                    <a:pt x="57" y="387"/>
                  </a:lnTo>
                  <a:lnTo>
                    <a:pt x="63" y="388"/>
                  </a:lnTo>
                  <a:lnTo>
                    <a:pt x="71" y="387"/>
                  </a:lnTo>
                  <a:lnTo>
                    <a:pt x="77" y="387"/>
                  </a:lnTo>
                  <a:lnTo>
                    <a:pt x="85" y="385"/>
                  </a:lnTo>
                  <a:lnTo>
                    <a:pt x="99" y="381"/>
                  </a:lnTo>
                  <a:lnTo>
                    <a:pt x="112" y="374"/>
                  </a:lnTo>
                  <a:lnTo>
                    <a:pt x="126" y="367"/>
                  </a:lnTo>
                  <a:lnTo>
                    <a:pt x="138" y="358"/>
                  </a:lnTo>
                  <a:lnTo>
                    <a:pt x="150" y="347"/>
                  </a:lnTo>
                  <a:lnTo>
                    <a:pt x="162" y="336"/>
                  </a:lnTo>
                  <a:lnTo>
                    <a:pt x="172" y="325"/>
                  </a:lnTo>
                  <a:lnTo>
                    <a:pt x="181" y="315"/>
                  </a:lnTo>
                  <a:lnTo>
                    <a:pt x="189" y="304"/>
                  </a:lnTo>
                  <a:lnTo>
                    <a:pt x="197" y="293"/>
                  </a:lnTo>
                  <a:lnTo>
                    <a:pt x="202" y="284"/>
                  </a:lnTo>
                  <a:lnTo>
                    <a:pt x="205" y="27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28" name="Freeform 125"/>
            <p:cNvSpPr/>
            <p:nvPr/>
          </p:nvSpPr>
          <p:spPr bwMode="auto">
            <a:xfrm>
              <a:off x="9124951" y="4271963"/>
              <a:ext cx="63500" cy="128588"/>
            </a:xfrm>
            <a:custGeom>
              <a:avLst/>
              <a:gdLst>
                <a:gd name="T0" fmla="*/ 155 w 157"/>
                <a:gd name="T1" fmla="*/ 86 h 324"/>
                <a:gd name="T2" fmla="*/ 143 w 157"/>
                <a:gd name="T3" fmla="*/ 5 h 324"/>
                <a:gd name="T4" fmla="*/ 132 w 157"/>
                <a:gd name="T5" fmla="*/ 2 h 324"/>
                <a:gd name="T6" fmla="*/ 121 w 157"/>
                <a:gd name="T7" fmla="*/ 0 h 324"/>
                <a:gd name="T8" fmla="*/ 110 w 157"/>
                <a:gd name="T9" fmla="*/ 0 h 324"/>
                <a:gd name="T10" fmla="*/ 101 w 157"/>
                <a:gd name="T11" fmla="*/ 0 h 324"/>
                <a:gd name="T12" fmla="*/ 91 w 157"/>
                <a:gd name="T13" fmla="*/ 2 h 324"/>
                <a:gd name="T14" fmla="*/ 81 w 157"/>
                <a:gd name="T15" fmla="*/ 5 h 324"/>
                <a:gd name="T16" fmla="*/ 72 w 157"/>
                <a:gd name="T17" fmla="*/ 10 h 324"/>
                <a:gd name="T18" fmla="*/ 65 w 157"/>
                <a:gd name="T19" fmla="*/ 15 h 324"/>
                <a:gd name="T20" fmla="*/ 57 w 157"/>
                <a:gd name="T21" fmla="*/ 22 h 324"/>
                <a:gd name="T22" fmla="*/ 50 w 157"/>
                <a:gd name="T23" fmla="*/ 28 h 324"/>
                <a:gd name="T24" fmla="*/ 42 w 157"/>
                <a:gd name="T25" fmla="*/ 35 h 324"/>
                <a:gd name="T26" fmla="*/ 36 w 157"/>
                <a:gd name="T27" fmla="*/ 42 h 324"/>
                <a:gd name="T28" fmla="*/ 25 w 157"/>
                <a:gd name="T29" fmla="*/ 58 h 324"/>
                <a:gd name="T30" fmla="*/ 15 w 157"/>
                <a:gd name="T31" fmla="*/ 75 h 324"/>
                <a:gd name="T32" fmla="*/ 11 w 157"/>
                <a:gd name="T33" fmla="*/ 87 h 324"/>
                <a:gd name="T34" fmla="*/ 6 w 157"/>
                <a:gd name="T35" fmla="*/ 99 h 324"/>
                <a:gd name="T36" fmla="*/ 3 w 157"/>
                <a:gd name="T37" fmla="*/ 111 h 324"/>
                <a:gd name="T38" fmla="*/ 1 w 157"/>
                <a:gd name="T39" fmla="*/ 123 h 324"/>
                <a:gd name="T40" fmla="*/ 0 w 157"/>
                <a:gd name="T41" fmla="*/ 136 h 324"/>
                <a:gd name="T42" fmla="*/ 0 w 157"/>
                <a:gd name="T43" fmla="*/ 147 h 324"/>
                <a:gd name="T44" fmla="*/ 1 w 157"/>
                <a:gd name="T45" fmla="*/ 161 h 324"/>
                <a:gd name="T46" fmla="*/ 2 w 157"/>
                <a:gd name="T47" fmla="*/ 174 h 324"/>
                <a:gd name="T48" fmla="*/ 4 w 157"/>
                <a:gd name="T49" fmla="*/ 185 h 324"/>
                <a:gd name="T50" fmla="*/ 7 w 157"/>
                <a:gd name="T51" fmla="*/ 199 h 324"/>
                <a:gd name="T52" fmla="*/ 11 w 157"/>
                <a:gd name="T53" fmla="*/ 210 h 324"/>
                <a:gd name="T54" fmla="*/ 15 w 157"/>
                <a:gd name="T55" fmla="*/ 222 h 324"/>
                <a:gd name="T56" fmla="*/ 20 w 157"/>
                <a:gd name="T57" fmla="*/ 234 h 324"/>
                <a:gd name="T58" fmla="*/ 25 w 157"/>
                <a:gd name="T59" fmla="*/ 245 h 324"/>
                <a:gd name="T60" fmla="*/ 31 w 157"/>
                <a:gd name="T61" fmla="*/ 256 h 324"/>
                <a:gd name="T62" fmla="*/ 37 w 157"/>
                <a:gd name="T63" fmla="*/ 266 h 324"/>
                <a:gd name="T64" fmla="*/ 43 w 157"/>
                <a:gd name="T65" fmla="*/ 276 h 324"/>
                <a:gd name="T66" fmla="*/ 50 w 157"/>
                <a:gd name="T67" fmla="*/ 284 h 324"/>
                <a:gd name="T68" fmla="*/ 57 w 157"/>
                <a:gd name="T69" fmla="*/ 293 h 324"/>
                <a:gd name="T70" fmla="*/ 64 w 157"/>
                <a:gd name="T71" fmla="*/ 299 h 324"/>
                <a:gd name="T72" fmla="*/ 71 w 157"/>
                <a:gd name="T73" fmla="*/ 306 h 324"/>
                <a:gd name="T74" fmla="*/ 79 w 157"/>
                <a:gd name="T75" fmla="*/ 312 h 324"/>
                <a:gd name="T76" fmla="*/ 87 w 157"/>
                <a:gd name="T77" fmla="*/ 317 h 324"/>
                <a:gd name="T78" fmla="*/ 93 w 157"/>
                <a:gd name="T79" fmla="*/ 320 h 324"/>
                <a:gd name="T80" fmla="*/ 101 w 157"/>
                <a:gd name="T81" fmla="*/ 322 h 324"/>
                <a:gd name="T82" fmla="*/ 108 w 157"/>
                <a:gd name="T83" fmla="*/ 324 h 324"/>
                <a:gd name="T84" fmla="*/ 115 w 157"/>
                <a:gd name="T85" fmla="*/ 324 h 324"/>
                <a:gd name="T86" fmla="*/ 121 w 157"/>
                <a:gd name="T87" fmla="*/ 322 h 324"/>
                <a:gd name="T88" fmla="*/ 129 w 157"/>
                <a:gd name="T89" fmla="*/ 320 h 324"/>
                <a:gd name="T90" fmla="*/ 134 w 157"/>
                <a:gd name="T91" fmla="*/ 316 h 324"/>
                <a:gd name="T92" fmla="*/ 141 w 157"/>
                <a:gd name="T93" fmla="*/ 310 h 324"/>
                <a:gd name="T94" fmla="*/ 146 w 157"/>
                <a:gd name="T95" fmla="*/ 304 h 324"/>
                <a:gd name="T96" fmla="*/ 148 w 157"/>
                <a:gd name="T97" fmla="*/ 297 h 324"/>
                <a:gd name="T98" fmla="*/ 151 w 157"/>
                <a:gd name="T99" fmla="*/ 289 h 324"/>
                <a:gd name="T100" fmla="*/ 153 w 157"/>
                <a:gd name="T101" fmla="*/ 278 h 324"/>
                <a:gd name="T102" fmla="*/ 154 w 157"/>
                <a:gd name="T103" fmla="*/ 265 h 324"/>
                <a:gd name="T104" fmla="*/ 156 w 157"/>
                <a:gd name="T105" fmla="*/ 234 h 324"/>
                <a:gd name="T106" fmla="*/ 157 w 157"/>
                <a:gd name="T107" fmla="*/ 200 h 324"/>
                <a:gd name="T108" fmla="*/ 156 w 157"/>
                <a:gd name="T109" fmla="*/ 165 h 324"/>
                <a:gd name="T110" fmla="*/ 156 w 157"/>
                <a:gd name="T111" fmla="*/ 132 h 324"/>
                <a:gd name="T112" fmla="*/ 156 w 157"/>
                <a:gd name="T113" fmla="*/ 105 h 324"/>
                <a:gd name="T114" fmla="*/ 155 w 157"/>
                <a:gd name="T115" fmla="*/ 8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 h="324">
                  <a:moveTo>
                    <a:pt x="155" y="86"/>
                  </a:moveTo>
                  <a:lnTo>
                    <a:pt x="143" y="5"/>
                  </a:lnTo>
                  <a:lnTo>
                    <a:pt x="132" y="2"/>
                  </a:lnTo>
                  <a:lnTo>
                    <a:pt x="121" y="0"/>
                  </a:lnTo>
                  <a:lnTo>
                    <a:pt x="110" y="0"/>
                  </a:lnTo>
                  <a:lnTo>
                    <a:pt x="101" y="0"/>
                  </a:lnTo>
                  <a:lnTo>
                    <a:pt x="91" y="2"/>
                  </a:lnTo>
                  <a:lnTo>
                    <a:pt x="81" y="5"/>
                  </a:lnTo>
                  <a:lnTo>
                    <a:pt x="72" y="10"/>
                  </a:lnTo>
                  <a:lnTo>
                    <a:pt x="65" y="15"/>
                  </a:lnTo>
                  <a:lnTo>
                    <a:pt x="57" y="22"/>
                  </a:lnTo>
                  <a:lnTo>
                    <a:pt x="50" y="28"/>
                  </a:lnTo>
                  <a:lnTo>
                    <a:pt x="42" y="35"/>
                  </a:lnTo>
                  <a:lnTo>
                    <a:pt x="36" y="42"/>
                  </a:lnTo>
                  <a:lnTo>
                    <a:pt x="25" y="58"/>
                  </a:lnTo>
                  <a:lnTo>
                    <a:pt x="15" y="75"/>
                  </a:lnTo>
                  <a:lnTo>
                    <a:pt x="11" y="87"/>
                  </a:lnTo>
                  <a:lnTo>
                    <a:pt x="6" y="99"/>
                  </a:lnTo>
                  <a:lnTo>
                    <a:pt x="3" y="111"/>
                  </a:lnTo>
                  <a:lnTo>
                    <a:pt x="1" y="123"/>
                  </a:lnTo>
                  <a:lnTo>
                    <a:pt x="0" y="136"/>
                  </a:lnTo>
                  <a:lnTo>
                    <a:pt x="0" y="147"/>
                  </a:lnTo>
                  <a:lnTo>
                    <a:pt x="1" y="161"/>
                  </a:lnTo>
                  <a:lnTo>
                    <a:pt x="2" y="174"/>
                  </a:lnTo>
                  <a:lnTo>
                    <a:pt x="4" y="185"/>
                  </a:lnTo>
                  <a:lnTo>
                    <a:pt x="7" y="199"/>
                  </a:lnTo>
                  <a:lnTo>
                    <a:pt x="11" y="210"/>
                  </a:lnTo>
                  <a:lnTo>
                    <a:pt x="15" y="222"/>
                  </a:lnTo>
                  <a:lnTo>
                    <a:pt x="20" y="234"/>
                  </a:lnTo>
                  <a:lnTo>
                    <a:pt x="25" y="245"/>
                  </a:lnTo>
                  <a:lnTo>
                    <a:pt x="31" y="256"/>
                  </a:lnTo>
                  <a:lnTo>
                    <a:pt x="37" y="266"/>
                  </a:lnTo>
                  <a:lnTo>
                    <a:pt x="43" y="276"/>
                  </a:lnTo>
                  <a:lnTo>
                    <a:pt x="50" y="284"/>
                  </a:lnTo>
                  <a:lnTo>
                    <a:pt x="57" y="293"/>
                  </a:lnTo>
                  <a:lnTo>
                    <a:pt x="64" y="299"/>
                  </a:lnTo>
                  <a:lnTo>
                    <a:pt x="71" y="306"/>
                  </a:lnTo>
                  <a:lnTo>
                    <a:pt x="79" y="312"/>
                  </a:lnTo>
                  <a:lnTo>
                    <a:pt x="87" y="317"/>
                  </a:lnTo>
                  <a:lnTo>
                    <a:pt x="93" y="320"/>
                  </a:lnTo>
                  <a:lnTo>
                    <a:pt x="101" y="322"/>
                  </a:lnTo>
                  <a:lnTo>
                    <a:pt x="108" y="324"/>
                  </a:lnTo>
                  <a:lnTo>
                    <a:pt x="115" y="324"/>
                  </a:lnTo>
                  <a:lnTo>
                    <a:pt x="121" y="322"/>
                  </a:lnTo>
                  <a:lnTo>
                    <a:pt x="129" y="320"/>
                  </a:lnTo>
                  <a:lnTo>
                    <a:pt x="134" y="316"/>
                  </a:lnTo>
                  <a:lnTo>
                    <a:pt x="141" y="310"/>
                  </a:lnTo>
                  <a:lnTo>
                    <a:pt x="146" y="304"/>
                  </a:lnTo>
                  <a:lnTo>
                    <a:pt x="148" y="297"/>
                  </a:lnTo>
                  <a:lnTo>
                    <a:pt x="151" y="289"/>
                  </a:lnTo>
                  <a:lnTo>
                    <a:pt x="153" y="278"/>
                  </a:lnTo>
                  <a:lnTo>
                    <a:pt x="154" y="265"/>
                  </a:lnTo>
                  <a:lnTo>
                    <a:pt x="156" y="234"/>
                  </a:lnTo>
                  <a:lnTo>
                    <a:pt x="157" y="200"/>
                  </a:lnTo>
                  <a:lnTo>
                    <a:pt x="156" y="165"/>
                  </a:lnTo>
                  <a:lnTo>
                    <a:pt x="156" y="132"/>
                  </a:lnTo>
                  <a:lnTo>
                    <a:pt x="156" y="105"/>
                  </a:lnTo>
                  <a:lnTo>
                    <a:pt x="155" y="8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56" name="Group 155"/>
          <p:cNvGrpSpPr/>
          <p:nvPr/>
        </p:nvGrpSpPr>
        <p:grpSpPr>
          <a:xfrm>
            <a:off x="4399174" y="935103"/>
            <a:ext cx="528168" cy="485995"/>
            <a:chOff x="4711701" y="1030288"/>
            <a:chExt cx="835025" cy="768350"/>
          </a:xfrm>
        </p:grpSpPr>
        <p:sp>
          <p:nvSpPr>
            <p:cNvPr id="17" name="Freeform 14"/>
            <p:cNvSpPr>
              <a:spLocks noEditPoints="1"/>
            </p:cNvSpPr>
            <p:nvPr/>
          </p:nvSpPr>
          <p:spPr bwMode="auto">
            <a:xfrm>
              <a:off x="4711701" y="1030288"/>
              <a:ext cx="835025" cy="768350"/>
            </a:xfrm>
            <a:custGeom>
              <a:avLst/>
              <a:gdLst>
                <a:gd name="T0" fmla="*/ 1228 w 2105"/>
                <a:gd name="T1" fmla="*/ 1610 h 1934"/>
                <a:gd name="T2" fmla="*/ 1329 w 2105"/>
                <a:gd name="T3" fmla="*/ 1825 h 1934"/>
                <a:gd name="T4" fmla="*/ 1163 w 2105"/>
                <a:gd name="T5" fmla="*/ 1623 h 1934"/>
                <a:gd name="T6" fmla="*/ 631 w 2105"/>
                <a:gd name="T7" fmla="*/ 877 h 1934"/>
                <a:gd name="T8" fmla="*/ 887 w 2105"/>
                <a:gd name="T9" fmla="*/ 602 h 1934"/>
                <a:gd name="T10" fmla="*/ 1281 w 2105"/>
                <a:gd name="T11" fmla="*/ 629 h 1934"/>
                <a:gd name="T12" fmla="*/ 1485 w 2105"/>
                <a:gd name="T13" fmla="*/ 986 h 1934"/>
                <a:gd name="T14" fmla="*/ 1291 w 2105"/>
                <a:gd name="T15" fmla="*/ 1305 h 1934"/>
                <a:gd name="T16" fmla="*/ 908 w 2105"/>
                <a:gd name="T17" fmla="*/ 1335 h 1934"/>
                <a:gd name="T18" fmla="*/ 640 w 2105"/>
                <a:gd name="T19" fmla="*/ 1064 h 1934"/>
                <a:gd name="T20" fmla="*/ 583 w 2105"/>
                <a:gd name="T21" fmla="*/ 1156 h 1934"/>
                <a:gd name="T22" fmla="*/ 675 w 2105"/>
                <a:gd name="T23" fmla="*/ 1284 h 1934"/>
                <a:gd name="T24" fmla="*/ 843 w 2105"/>
                <a:gd name="T25" fmla="*/ 1393 h 1934"/>
                <a:gd name="T26" fmla="*/ 1053 w 2105"/>
                <a:gd name="T27" fmla="*/ 1468 h 1934"/>
                <a:gd name="T28" fmla="*/ 1015 w 2105"/>
                <a:gd name="T29" fmla="*/ 1845 h 1934"/>
                <a:gd name="T30" fmla="*/ 593 w 2105"/>
                <a:gd name="T31" fmla="*/ 1727 h 1934"/>
                <a:gd name="T32" fmla="*/ 314 w 2105"/>
                <a:gd name="T33" fmla="*/ 1525 h 1934"/>
                <a:gd name="T34" fmla="*/ 184 w 2105"/>
                <a:gd name="T35" fmla="*/ 1343 h 1934"/>
                <a:gd name="T36" fmla="*/ 107 w 2105"/>
                <a:gd name="T37" fmla="*/ 1123 h 1934"/>
                <a:gd name="T38" fmla="*/ 111 w 2105"/>
                <a:gd name="T39" fmla="*/ 784 h 1934"/>
                <a:gd name="T40" fmla="*/ 212 w 2105"/>
                <a:gd name="T41" fmla="*/ 494 h 1934"/>
                <a:gd name="T42" fmla="*/ 373 w 2105"/>
                <a:gd name="T43" fmla="*/ 299 h 1934"/>
                <a:gd name="T44" fmla="*/ 625 w 2105"/>
                <a:gd name="T45" fmla="*/ 146 h 1934"/>
                <a:gd name="T46" fmla="*/ 790 w 2105"/>
                <a:gd name="T47" fmla="*/ 511 h 1934"/>
                <a:gd name="T48" fmla="*/ 707 w 2105"/>
                <a:gd name="T49" fmla="*/ 600 h 1934"/>
                <a:gd name="T50" fmla="*/ 563 w 2105"/>
                <a:gd name="T51" fmla="*/ 830 h 1934"/>
                <a:gd name="T52" fmla="*/ 1111 w 2105"/>
                <a:gd name="T53" fmla="*/ 91 h 1934"/>
                <a:gd name="T54" fmla="*/ 1460 w 2105"/>
                <a:gd name="T55" fmla="*/ 153 h 1934"/>
                <a:gd name="T56" fmla="*/ 1680 w 2105"/>
                <a:gd name="T57" fmla="*/ 262 h 1934"/>
                <a:gd name="T58" fmla="*/ 1906 w 2105"/>
                <a:gd name="T59" fmla="*/ 534 h 1934"/>
                <a:gd name="T60" fmla="*/ 2020 w 2105"/>
                <a:gd name="T61" fmla="*/ 935 h 1934"/>
                <a:gd name="T62" fmla="*/ 1946 w 2105"/>
                <a:gd name="T63" fmla="*/ 1350 h 1934"/>
                <a:gd name="T64" fmla="*/ 1727 w 2105"/>
                <a:gd name="T65" fmla="*/ 1622 h 1934"/>
                <a:gd name="T66" fmla="*/ 1455 w 2105"/>
                <a:gd name="T67" fmla="*/ 1781 h 1934"/>
                <a:gd name="T68" fmla="*/ 1241 w 2105"/>
                <a:gd name="T69" fmla="*/ 1438 h 1934"/>
                <a:gd name="T70" fmla="*/ 1407 w 2105"/>
                <a:gd name="T71" fmla="*/ 1326 h 1934"/>
                <a:gd name="T72" fmla="*/ 1559 w 2105"/>
                <a:gd name="T73" fmla="*/ 1086 h 1934"/>
                <a:gd name="T74" fmla="*/ 1521 w 2105"/>
                <a:gd name="T75" fmla="*/ 767 h 1934"/>
                <a:gd name="T76" fmla="*/ 1285 w 2105"/>
                <a:gd name="T77" fmla="*/ 537 h 1934"/>
                <a:gd name="T78" fmla="*/ 1002 w 2105"/>
                <a:gd name="T79" fmla="*/ 395 h 1934"/>
                <a:gd name="T80" fmla="*/ 937 w 2105"/>
                <a:gd name="T81" fmla="*/ 133 h 1934"/>
                <a:gd name="T82" fmla="*/ 853 w 2105"/>
                <a:gd name="T83" fmla="*/ 148 h 1934"/>
                <a:gd name="T84" fmla="*/ 931 w 2105"/>
                <a:gd name="T85" fmla="*/ 471 h 1934"/>
                <a:gd name="T86" fmla="*/ 893 w 2105"/>
                <a:gd name="T87" fmla="*/ 511 h 1934"/>
                <a:gd name="T88" fmla="*/ 792 w 2105"/>
                <a:gd name="T89" fmla="*/ 285 h 1934"/>
                <a:gd name="T90" fmla="*/ 1143 w 2105"/>
                <a:gd name="T91" fmla="*/ 1932 h 1934"/>
                <a:gd name="T92" fmla="*/ 1436 w 2105"/>
                <a:gd name="T93" fmla="*/ 1882 h 1934"/>
                <a:gd name="T94" fmla="*/ 1658 w 2105"/>
                <a:gd name="T95" fmla="*/ 1775 h 1934"/>
                <a:gd name="T96" fmla="*/ 1957 w 2105"/>
                <a:gd name="T97" fmla="*/ 1506 h 1934"/>
                <a:gd name="T98" fmla="*/ 2077 w 2105"/>
                <a:gd name="T99" fmla="*/ 1270 h 1934"/>
                <a:gd name="T100" fmla="*/ 2101 w 2105"/>
                <a:gd name="T101" fmla="*/ 969 h 1934"/>
                <a:gd name="T102" fmla="*/ 1961 w 2105"/>
                <a:gd name="T103" fmla="*/ 455 h 1934"/>
                <a:gd name="T104" fmla="*/ 1614 w 2105"/>
                <a:gd name="T105" fmla="*/ 119 h 1934"/>
                <a:gd name="T106" fmla="*/ 1053 w 2105"/>
                <a:gd name="T107" fmla="*/ 0 h 1934"/>
                <a:gd name="T108" fmla="*/ 683 w 2105"/>
                <a:gd name="T109" fmla="*/ 37 h 1934"/>
                <a:gd name="T110" fmla="*/ 468 w 2105"/>
                <a:gd name="T111" fmla="*/ 128 h 1934"/>
                <a:gd name="T112" fmla="*/ 235 w 2105"/>
                <a:gd name="T113" fmla="*/ 311 h 1934"/>
                <a:gd name="T114" fmla="*/ 103 w 2105"/>
                <a:gd name="T115" fmla="*/ 522 h 1934"/>
                <a:gd name="T116" fmla="*/ 22 w 2105"/>
                <a:gd name="T117" fmla="*/ 767 h 1934"/>
                <a:gd name="T118" fmla="*/ 4 w 2105"/>
                <a:gd name="T119" fmla="*/ 1000 h 1934"/>
                <a:gd name="T120" fmla="*/ 85 w 2105"/>
                <a:gd name="T121" fmla="*/ 1334 h 1934"/>
                <a:gd name="T122" fmla="*/ 345 w 2105"/>
                <a:gd name="T123" fmla="*/ 1669 h 1934"/>
                <a:gd name="T124" fmla="*/ 712 w 2105"/>
                <a:gd name="T125" fmla="*/ 1878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5" h="1934">
                  <a:moveTo>
                    <a:pt x="1139" y="1444"/>
                  </a:moveTo>
                  <a:lnTo>
                    <a:pt x="1144" y="1450"/>
                  </a:lnTo>
                  <a:lnTo>
                    <a:pt x="1150" y="1456"/>
                  </a:lnTo>
                  <a:lnTo>
                    <a:pt x="1156" y="1465"/>
                  </a:lnTo>
                  <a:lnTo>
                    <a:pt x="1163" y="1475"/>
                  </a:lnTo>
                  <a:lnTo>
                    <a:pt x="1175" y="1497"/>
                  </a:lnTo>
                  <a:lnTo>
                    <a:pt x="1189" y="1524"/>
                  </a:lnTo>
                  <a:lnTo>
                    <a:pt x="1202" y="1553"/>
                  </a:lnTo>
                  <a:lnTo>
                    <a:pt x="1215" y="1582"/>
                  </a:lnTo>
                  <a:lnTo>
                    <a:pt x="1228" y="1610"/>
                  </a:lnTo>
                  <a:lnTo>
                    <a:pt x="1240" y="1636"/>
                  </a:lnTo>
                  <a:lnTo>
                    <a:pt x="1253" y="1661"/>
                  </a:lnTo>
                  <a:lnTo>
                    <a:pt x="1267" y="1685"/>
                  </a:lnTo>
                  <a:lnTo>
                    <a:pt x="1280" y="1709"/>
                  </a:lnTo>
                  <a:lnTo>
                    <a:pt x="1294" y="1732"/>
                  </a:lnTo>
                  <a:lnTo>
                    <a:pt x="1307" y="1755"/>
                  </a:lnTo>
                  <a:lnTo>
                    <a:pt x="1320" y="1778"/>
                  </a:lnTo>
                  <a:lnTo>
                    <a:pt x="1334" y="1800"/>
                  </a:lnTo>
                  <a:lnTo>
                    <a:pt x="1346" y="1824"/>
                  </a:lnTo>
                  <a:lnTo>
                    <a:pt x="1329" y="1825"/>
                  </a:lnTo>
                  <a:lnTo>
                    <a:pt x="1311" y="1827"/>
                  </a:lnTo>
                  <a:lnTo>
                    <a:pt x="1294" y="1830"/>
                  </a:lnTo>
                  <a:lnTo>
                    <a:pt x="1277" y="1833"/>
                  </a:lnTo>
                  <a:lnTo>
                    <a:pt x="1243" y="1841"/>
                  </a:lnTo>
                  <a:lnTo>
                    <a:pt x="1212" y="1848"/>
                  </a:lnTo>
                  <a:lnTo>
                    <a:pt x="1208" y="1825"/>
                  </a:lnTo>
                  <a:lnTo>
                    <a:pt x="1200" y="1787"/>
                  </a:lnTo>
                  <a:lnTo>
                    <a:pt x="1188" y="1740"/>
                  </a:lnTo>
                  <a:lnTo>
                    <a:pt x="1176" y="1683"/>
                  </a:lnTo>
                  <a:lnTo>
                    <a:pt x="1163" y="1623"/>
                  </a:lnTo>
                  <a:lnTo>
                    <a:pt x="1151" y="1560"/>
                  </a:lnTo>
                  <a:lnTo>
                    <a:pt x="1147" y="1530"/>
                  </a:lnTo>
                  <a:lnTo>
                    <a:pt x="1142" y="1501"/>
                  </a:lnTo>
                  <a:lnTo>
                    <a:pt x="1140" y="1471"/>
                  </a:lnTo>
                  <a:lnTo>
                    <a:pt x="1139" y="1444"/>
                  </a:lnTo>
                  <a:close/>
                  <a:moveTo>
                    <a:pt x="640" y="1064"/>
                  </a:moveTo>
                  <a:lnTo>
                    <a:pt x="630" y="1013"/>
                  </a:lnTo>
                  <a:lnTo>
                    <a:pt x="625" y="966"/>
                  </a:lnTo>
                  <a:lnTo>
                    <a:pt x="626" y="919"/>
                  </a:lnTo>
                  <a:lnTo>
                    <a:pt x="631" y="877"/>
                  </a:lnTo>
                  <a:lnTo>
                    <a:pt x="641" y="836"/>
                  </a:lnTo>
                  <a:lnTo>
                    <a:pt x="656" y="798"/>
                  </a:lnTo>
                  <a:lnTo>
                    <a:pt x="675" y="764"/>
                  </a:lnTo>
                  <a:lnTo>
                    <a:pt x="696" y="732"/>
                  </a:lnTo>
                  <a:lnTo>
                    <a:pt x="721" y="703"/>
                  </a:lnTo>
                  <a:lnTo>
                    <a:pt x="751" y="677"/>
                  </a:lnTo>
                  <a:lnTo>
                    <a:pt x="781" y="654"/>
                  </a:lnTo>
                  <a:lnTo>
                    <a:pt x="815" y="633"/>
                  </a:lnTo>
                  <a:lnTo>
                    <a:pt x="850" y="616"/>
                  </a:lnTo>
                  <a:lnTo>
                    <a:pt x="887" y="602"/>
                  </a:lnTo>
                  <a:lnTo>
                    <a:pt x="926" y="591"/>
                  </a:lnTo>
                  <a:lnTo>
                    <a:pt x="967" y="582"/>
                  </a:lnTo>
                  <a:lnTo>
                    <a:pt x="1007" y="577"/>
                  </a:lnTo>
                  <a:lnTo>
                    <a:pt x="1047" y="575"/>
                  </a:lnTo>
                  <a:lnTo>
                    <a:pt x="1088" y="576"/>
                  </a:lnTo>
                  <a:lnTo>
                    <a:pt x="1128" y="580"/>
                  </a:lnTo>
                  <a:lnTo>
                    <a:pt x="1168" y="588"/>
                  </a:lnTo>
                  <a:lnTo>
                    <a:pt x="1207" y="599"/>
                  </a:lnTo>
                  <a:lnTo>
                    <a:pt x="1245" y="613"/>
                  </a:lnTo>
                  <a:lnTo>
                    <a:pt x="1281" y="629"/>
                  </a:lnTo>
                  <a:lnTo>
                    <a:pt x="1316" y="650"/>
                  </a:lnTo>
                  <a:lnTo>
                    <a:pt x="1347" y="674"/>
                  </a:lnTo>
                  <a:lnTo>
                    <a:pt x="1378" y="701"/>
                  </a:lnTo>
                  <a:lnTo>
                    <a:pt x="1404" y="731"/>
                  </a:lnTo>
                  <a:lnTo>
                    <a:pt x="1427" y="765"/>
                  </a:lnTo>
                  <a:lnTo>
                    <a:pt x="1447" y="803"/>
                  </a:lnTo>
                  <a:lnTo>
                    <a:pt x="1462" y="843"/>
                  </a:lnTo>
                  <a:lnTo>
                    <a:pt x="1474" y="887"/>
                  </a:lnTo>
                  <a:lnTo>
                    <a:pt x="1483" y="938"/>
                  </a:lnTo>
                  <a:lnTo>
                    <a:pt x="1485" y="986"/>
                  </a:lnTo>
                  <a:lnTo>
                    <a:pt x="1483" y="1031"/>
                  </a:lnTo>
                  <a:lnTo>
                    <a:pt x="1476" y="1073"/>
                  </a:lnTo>
                  <a:lnTo>
                    <a:pt x="1465" y="1112"/>
                  </a:lnTo>
                  <a:lnTo>
                    <a:pt x="1450" y="1148"/>
                  </a:lnTo>
                  <a:lnTo>
                    <a:pt x="1431" y="1182"/>
                  </a:lnTo>
                  <a:lnTo>
                    <a:pt x="1409" y="1212"/>
                  </a:lnTo>
                  <a:lnTo>
                    <a:pt x="1383" y="1240"/>
                  </a:lnTo>
                  <a:lnTo>
                    <a:pt x="1355" y="1265"/>
                  </a:lnTo>
                  <a:lnTo>
                    <a:pt x="1324" y="1287"/>
                  </a:lnTo>
                  <a:lnTo>
                    <a:pt x="1291" y="1305"/>
                  </a:lnTo>
                  <a:lnTo>
                    <a:pt x="1256" y="1322"/>
                  </a:lnTo>
                  <a:lnTo>
                    <a:pt x="1219" y="1335"/>
                  </a:lnTo>
                  <a:lnTo>
                    <a:pt x="1182" y="1346"/>
                  </a:lnTo>
                  <a:lnTo>
                    <a:pt x="1143" y="1352"/>
                  </a:lnTo>
                  <a:lnTo>
                    <a:pt x="1104" y="1356"/>
                  </a:lnTo>
                  <a:lnTo>
                    <a:pt x="1064" y="1359"/>
                  </a:lnTo>
                  <a:lnTo>
                    <a:pt x="1024" y="1356"/>
                  </a:lnTo>
                  <a:lnTo>
                    <a:pt x="985" y="1352"/>
                  </a:lnTo>
                  <a:lnTo>
                    <a:pt x="946" y="1344"/>
                  </a:lnTo>
                  <a:lnTo>
                    <a:pt x="908" y="1335"/>
                  </a:lnTo>
                  <a:lnTo>
                    <a:pt x="870" y="1321"/>
                  </a:lnTo>
                  <a:lnTo>
                    <a:pt x="835" y="1304"/>
                  </a:lnTo>
                  <a:lnTo>
                    <a:pt x="802" y="1285"/>
                  </a:lnTo>
                  <a:lnTo>
                    <a:pt x="769" y="1263"/>
                  </a:lnTo>
                  <a:lnTo>
                    <a:pt x="740" y="1237"/>
                  </a:lnTo>
                  <a:lnTo>
                    <a:pt x="714" y="1209"/>
                  </a:lnTo>
                  <a:lnTo>
                    <a:pt x="690" y="1177"/>
                  </a:lnTo>
                  <a:lnTo>
                    <a:pt x="669" y="1143"/>
                  </a:lnTo>
                  <a:lnTo>
                    <a:pt x="653" y="1106"/>
                  </a:lnTo>
                  <a:lnTo>
                    <a:pt x="640" y="1064"/>
                  </a:lnTo>
                  <a:close/>
                  <a:moveTo>
                    <a:pt x="551" y="918"/>
                  </a:moveTo>
                  <a:lnTo>
                    <a:pt x="551" y="946"/>
                  </a:lnTo>
                  <a:lnTo>
                    <a:pt x="552" y="974"/>
                  </a:lnTo>
                  <a:lnTo>
                    <a:pt x="552" y="1003"/>
                  </a:lnTo>
                  <a:lnTo>
                    <a:pt x="554" y="1029"/>
                  </a:lnTo>
                  <a:lnTo>
                    <a:pt x="558" y="1056"/>
                  </a:lnTo>
                  <a:lnTo>
                    <a:pt x="562" y="1081"/>
                  </a:lnTo>
                  <a:lnTo>
                    <a:pt x="567" y="1107"/>
                  </a:lnTo>
                  <a:lnTo>
                    <a:pt x="574" y="1132"/>
                  </a:lnTo>
                  <a:lnTo>
                    <a:pt x="583" y="1156"/>
                  </a:lnTo>
                  <a:lnTo>
                    <a:pt x="595" y="1179"/>
                  </a:lnTo>
                  <a:lnTo>
                    <a:pt x="600" y="1191"/>
                  </a:lnTo>
                  <a:lnTo>
                    <a:pt x="608" y="1203"/>
                  </a:lnTo>
                  <a:lnTo>
                    <a:pt x="615" y="1215"/>
                  </a:lnTo>
                  <a:lnTo>
                    <a:pt x="623" y="1227"/>
                  </a:lnTo>
                  <a:lnTo>
                    <a:pt x="633" y="1238"/>
                  </a:lnTo>
                  <a:lnTo>
                    <a:pt x="641" y="1250"/>
                  </a:lnTo>
                  <a:lnTo>
                    <a:pt x="652" y="1261"/>
                  </a:lnTo>
                  <a:lnTo>
                    <a:pt x="663" y="1273"/>
                  </a:lnTo>
                  <a:lnTo>
                    <a:pt x="675" y="1284"/>
                  </a:lnTo>
                  <a:lnTo>
                    <a:pt x="688" y="1295"/>
                  </a:lnTo>
                  <a:lnTo>
                    <a:pt x="701" y="1306"/>
                  </a:lnTo>
                  <a:lnTo>
                    <a:pt x="715" y="1317"/>
                  </a:lnTo>
                  <a:lnTo>
                    <a:pt x="730" y="1328"/>
                  </a:lnTo>
                  <a:lnTo>
                    <a:pt x="747" y="1340"/>
                  </a:lnTo>
                  <a:lnTo>
                    <a:pt x="765" y="1351"/>
                  </a:lnTo>
                  <a:lnTo>
                    <a:pt x="783" y="1362"/>
                  </a:lnTo>
                  <a:lnTo>
                    <a:pt x="802" y="1373"/>
                  </a:lnTo>
                  <a:lnTo>
                    <a:pt x="822" y="1384"/>
                  </a:lnTo>
                  <a:lnTo>
                    <a:pt x="843" y="1393"/>
                  </a:lnTo>
                  <a:lnTo>
                    <a:pt x="865" y="1403"/>
                  </a:lnTo>
                  <a:lnTo>
                    <a:pt x="886" y="1412"/>
                  </a:lnTo>
                  <a:lnTo>
                    <a:pt x="909" y="1420"/>
                  </a:lnTo>
                  <a:lnTo>
                    <a:pt x="932" y="1427"/>
                  </a:lnTo>
                  <a:lnTo>
                    <a:pt x="956" y="1433"/>
                  </a:lnTo>
                  <a:lnTo>
                    <a:pt x="980" y="1438"/>
                  </a:lnTo>
                  <a:lnTo>
                    <a:pt x="1003" y="1441"/>
                  </a:lnTo>
                  <a:lnTo>
                    <a:pt x="1028" y="1443"/>
                  </a:lnTo>
                  <a:lnTo>
                    <a:pt x="1053" y="1444"/>
                  </a:lnTo>
                  <a:lnTo>
                    <a:pt x="1053" y="1468"/>
                  </a:lnTo>
                  <a:lnTo>
                    <a:pt x="1055" y="1493"/>
                  </a:lnTo>
                  <a:lnTo>
                    <a:pt x="1059" y="1519"/>
                  </a:lnTo>
                  <a:lnTo>
                    <a:pt x="1063" y="1546"/>
                  </a:lnTo>
                  <a:lnTo>
                    <a:pt x="1067" y="1573"/>
                  </a:lnTo>
                  <a:lnTo>
                    <a:pt x="1072" y="1600"/>
                  </a:lnTo>
                  <a:lnTo>
                    <a:pt x="1076" y="1626"/>
                  </a:lnTo>
                  <a:lnTo>
                    <a:pt x="1080" y="1649"/>
                  </a:lnTo>
                  <a:lnTo>
                    <a:pt x="1126" y="1848"/>
                  </a:lnTo>
                  <a:lnTo>
                    <a:pt x="1068" y="1848"/>
                  </a:lnTo>
                  <a:lnTo>
                    <a:pt x="1015" y="1845"/>
                  </a:lnTo>
                  <a:lnTo>
                    <a:pt x="964" y="1842"/>
                  </a:lnTo>
                  <a:lnTo>
                    <a:pt x="917" y="1836"/>
                  </a:lnTo>
                  <a:lnTo>
                    <a:pt x="872" y="1829"/>
                  </a:lnTo>
                  <a:lnTo>
                    <a:pt x="829" y="1819"/>
                  </a:lnTo>
                  <a:lnTo>
                    <a:pt x="788" y="1808"/>
                  </a:lnTo>
                  <a:lnTo>
                    <a:pt x="747" y="1796"/>
                  </a:lnTo>
                  <a:lnTo>
                    <a:pt x="708" y="1782"/>
                  </a:lnTo>
                  <a:lnTo>
                    <a:pt x="669" y="1765"/>
                  </a:lnTo>
                  <a:lnTo>
                    <a:pt x="631" y="1747"/>
                  </a:lnTo>
                  <a:lnTo>
                    <a:pt x="593" y="1727"/>
                  </a:lnTo>
                  <a:lnTo>
                    <a:pt x="554" y="1705"/>
                  </a:lnTo>
                  <a:lnTo>
                    <a:pt x="514" y="1680"/>
                  </a:lnTo>
                  <a:lnTo>
                    <a:pt x="473" y="1654"/>
                  </a:lnTo>
                  <a:lnTo>
                    <a:pt x="431" y="1626"/>
                  </a:lnTo>
                  <a:lnTo>
                    <a:pt x="417" y="1616"/>
                  </a:lnTo>
                  <a:lnTo>
                    <a:pt x="402" y="1605"/>
                  </a:lnTo>
                  <a:lnTo>
                    <a:pt x="387" y="1593"/>
                  </a:lnTo>
                  <a:lnTo>
                    <a:pt x="372" y="1581"/>
                  </a:lnTo>
                  <a:lnTo>
                    <a:pt x="343" y="1554"/>
                  </a:lnTo>
                  <a:lnTo>
                    <a:pt x="314" y="1525"/>
                  </a:lnTo>
                  <a:lnTo>
                    <a:pt x="300" y="1508"/>
                  </a:lnTo>
                  <a:lnTo>
                    <a:pt x="285" y="1492"/>
                  </a:lnTo>
                  <a:lnTo>
                    <a:pt x="271" y="1476"/>
                  </a:lnTo>
                  <a:lnTo>
                    <a:pt x="257" y="1458"/>
                  </a:lnTo>
                  <a:lnTo>
                    <a:pt x="244" y="1440"/>
                  </a:lnTo>
                  <a:lnTo>
                    <a:pt x="231" y="1422"/>
                  </a:lnTo>
                  <a:lnTo>
                    <a:pt x="218" y="1403"/>
                  </a:lnTo>
                  <a:lnTo>
                    <a:pt x="206" y="1384"/>
                  </a:lnTo>
                  <a:lnTo>
                    <a:pt x="194" y="1364"/>
                  </a:lnTo>
                  <a:lnTo>
                    <a:pt x="184" y="1343"/>
                  </a:lnTo>
                  <a:lnTo>
                    <a:pt x="173" y="1323"/>
                  </a:lnTo>
                  <a:lnTo>
                    <a:pt x="163" y="1302"/>
                  </a:lnTo>
                  <a:lnTo>
                    <a:pt x="153" y="1280"/>
                  </a:lnTo>
                  <a:lnTo>
                    <a:pt x="144" y="1259"/>
                  </a:lnTo>
                  <a:lnTo>
                    <a:pt x="136" y="1237"/>
                  </a:lnTo>
                  <a:lnTo>
                    <a:pt x="128" y="1215"/>
                  </a:lnTo>
                  <a:lnTo>
                    <a:pt x="122" y="1192"/>
                  </a:lnTo>
                  <a:lnTo>
                    <a:pt x="116" y="1170"/>
                  </a:lnTo>
                  <a:lnTo>
                    <a:pt x="111" y="1146"/>
                  </a:lnTo>
                  <a:lnTo>
                    <a:pt x="107" y="1123"/>
                  </a:lnTo>
                  <a:lnTo>
                    <a:pt x="103" y="1099"/>
                  </a:lnTo>
                  <a:lnTo>
                    <a:pt x="100" y="1076"/>
                  </a:lnTo>
                  <a:lnTo>
                    <a:pt x="99" y="1052"/>
                  </a:lnTo>
                  <a:lnTo>
                    <a:pt x="98" y="1027"/>
                  </a:lnTo>
                  <a:lnTo>
                    <a:pt x="99" y="984"/>
                  </a:lnTo>
                  <a:lnTo>
                    <a:pt x="99" y="942"/>
                  </a:lnTo>
                  <a:lnTo>
                    <a:pt x="101" y="902"/>
                  </a:lnTo>
                  <a:lnTo>
                    <a:pt x="103" y="861"/>
                  </a:lnTo>
                  <a:lnTo>
                    <a:pt x="107" y="822"/>
                  </a:lnTo>
                  <a:lnTo>
                    <a:pt x="111" y="784"/>
                  </a:lnTo>
                  <a:lnTo>
                    <a:pt x="116" y="747"/>
                  </a:lnTo>
                  <a:lnTo>
                    <a:pt x="124" y="711"/>
                  </a:lnTo>
                  <a:lnTo>
                    <a:pt x="133" y="675"/>
                  </a:lnTo>
                  <a:lnTo>
                    <a:pt x="144" y="639"/>
                  </a:lnTo>
                  <a:lnTo>
                    <a:pt x="158" y="603"/>
                  </a:lnTo>
                  <a:lnTo>
                    <a:pt x="173" y="567"/>
                  </a:lnTo>
                  <a:lnTo>
                    <a:pt x="182" y="549"/>
                  </a:lnTo>
                  <a:lnTo>
                    <a:pt x="191" y="530"/>
                  </a:lnTo>
                  <a:lnTo>
                    <a:pt x="201" y="513"/>
                  </a:lnTo>
                  <a:lnTo>
                    <a:pt x="212" y="494"/>
                  </a:lnTo>
                  <a:lnTo>
                    <a:pt x="224" y="476"/>
                  </a:lnTo>
                  <a:lnTo>
                    <a:pt x="236" y="458"/>
                  </a:lnTo>
                  <a:lnTo>
                    <a:pt x="249" y="439"/>
                  </a:lnTo>
                  <a:lnTo>
                    <a:pt x="263" y="421"/>
                  </a:lnTo>
                  <a:lnTo>
                    <a:pt x="282" y="395"/>
                  </a:lnTo>
                  <a:lnTo>
                    <a:pt x="301" y="373"/>
                  </a:lnTo>
                  <a:lnTo>
                    <a:pt x="318" y="352"/>
                  </a:lnTo>
                  <a:lnTo>
                    <a:pt x="335" y="334"/>
                  </a:lnTo>
                  <a:lnTo>
                    <a:pt x="354" y="316"/>
                  </a:lnTo>
                  <a:lnTo>
                    <a:pt x="373" y="299"/>
                  </a:lnTo>
                  <a:lnTo>
                    <a:pt x="395" y="281"/>
                  </a:lnTo>
                  <a:lnTo>
                    <a:pt x="420" y="260"/>
                  </a:lnTo>
                  <a:lnTo>
                    <a:pt x="444" y="243"/>
                  </a:lnTo>
                  <a:lnTo>
                    <a:pt x="468" y="226"/>
                  </a:lnTo>
                  <a:lnTo>
                    <a:pt x="494" y="212"/>
                  </a:lnTo>
                  <a:lnTo>
                    <a:pt x="520" y="198"/>
                  </a:lnTo>
                  <a:lnTo>
                    <a:pt x="546" y="185"/>
                  </a:lnTo>
                  <a:lnTo>
                    <a:pt x="572" y="172"/>
                  </a:lnTo>
                  <a:lnTo>
                    <a:pt x="598" y="160"/>
                  </a:lnTo>
                  <a:lnTo>
                    <a:pt x="625" y="146"/>
                  </a:lnTo>
                  <a:lnTo>
                    <a:pt x="644" y="183"/>
                  </a:lnTo>
                  <a:lnTo>
                    <a:pt x="669" y="231"/>
                  </a:lnTo>
                  <a:lnTo>
                    <a:pt x="696" y="286"/>
                  </a:lnTo>
                  <a:lnTo>
                    <a:pt x="726" y="345"/>
                  </a:lnTo>
                  <a:lnTo>
                    <a:pt x="739" y="375"/>
                  </a:lnTo>
                  <a:lnTo>
                    <a:pt x="752" y="404"/>
                  </a:lnTo>
                  <a:lnTo>
                    <a:pt x="764" y="434"/>
                  </a:lnTo>
                  <a:lnTo>
                    <a:pt x="775" y="461"/>
                  </a:lnTo>
                  <a:lnTo>
                    <a:pt x="783" y="487"/>
                  </a:lnTo>
                  <a:lnTo>
                    <a:pt x="790" y="511"/>
                  </a:lnTo>
                  <a:lnTo>
                    <a:pt x="794" y="532"/>
                  </a:lnTo>
                  <a:lnTo>
                    <a:pt x="796" y="550"/>
                  </a:lnTo>
                  <a:lnTo>
                    <a:pt x="784" y="554"/>
                  </a:lnTo>
                  <a:lnTo>
                    <a:pt x="773" y="559"/>
                  </a:lnTo>
                  <a:lnTo>
                    <a:pt x="763" y="563"/>
                  </a:lnTo>
                  <a:lnTo>
                    <a:pt x="751" y="569"/>
                  </a:lnTo>
                  <a:lnTo>
                    <a:pt x="740" y="576"/>
                  </a:lnTo>
                  <a:lnTo>
                    <a:pt x="729" y="584"/>
                  </a:lnTo>
                  <a:lnTo>
                    <a:pt x="718" y="591"/>
                  </a:lnTo>
                  <a:lnTo>
                    <a:pt x="707" y="600"/>
                  </a:lnTo>
                  <a:lnTo>
                    <a:pt x="686" y="619"/>
                  </a:lnTo>
                  <a:lnTo>
                    <a:pt x="666" y="641"/>
                  </a:lnTo>
                  <a:lnTo>
                    <a:pt x="647" y="664"/>
                  </a:lnTo>
                  <a:lnTo>
                    <a:pt x="628" y="689"/>
                  </a:lnTo>
                  <a:lnTo>
                    <a:pt x="612" y="716"/>
                  </a:lnTo>
                  <a:lnTo>
                    <a:pt x="597" y="743"/>
                  </a:lnTo>
                  <a:lnTo>
                    <a:pt x="584" y="771"/>
                  </a:lnTo>
                  <a:lnTo>
                    <a:pt x="573" y="801"/>
                  </a:lnTo>
                  <a:lnTo>
                    <a:pt x="567" y="816"/>
                  </a:lnTo>
                  <a:lnTo>
                    <a:pt x="563" y="830"/>
                  </a:lnTo>
                  <a:lnTo>
                    <a:pt x="560" y="845"/>
                  </a:lnTo>
                  <a:lnTo>
                    <a:pt x="557" y="859"/>
                  </a:lnTo>
                  <a:lnTo>
                    <a:pt x="554" y="874"/>
                  </a:lnTo>
                  <a:lnTo>
                    <a:pt x="552" y="889"/>
                  </a:lnTo>
                  <a:lnTo>
                    <a:pt x="551" y="904"/>
                  </a:lnTo>
                  <a:lnTo>
                    <a:pt x="551" y="918"/>
                  </a:lnTo>
                  <a:close/>
                  <a:moveTo>
                    <a:pt x="931" y="85"/>
                  </a:moveTo>
                  <a:lnTo>
                    <a:pt x="991" y="85"/>
                  </a:lnTo>
                  <a:lnTo>
                    <a:pt x="1051" y="87"/>
                  </a:lnTo>
                  <a:lnTo>
                    <a:pt x="1111" y="91"/>
                  </a:lnTo>
                  <a:lnTo>
                    <a:pt x="1168" y="95"/>
                  </a:lnTo>
                  <a:lnTo>
                    <a:pt x="1225" y="102"/>
                  </a:lnTo>
                  <a:lnTo>
                    <a:pt x="1280" y="109"/>
                  </a:lnTo>
                  <a:lnTo>
                    <a:pt x="1307" y="115"/>
                  </a:lnTo>
                  <a:lnTo>
                    <a:pt x="1333" y="119"/>
                  </a:lnTo>
                  <a:lnTo>
                    <a:pt x="1359" y="125"/>
                  </a:lnTo>
                  <a:lnTo>
                    <a:pt x="1385" y="131"/>
                  </a:lnTo>
                  <a:lnTo>
                    <a:pt x="1411" y="137"/>
                  </a:lnTo>
                  <a:lnTo>
                    <a:pt x="1436" y="145"/>
                  </a:lnTo>
                  <a:lnTo>
                    <a:pt x="1460" y="153"/>
                  </a:lnTo>
                  <a:lnTo>
                    <a:pt x="1485" y="161"/>
                  </a:lnTo>
                  <a:lnTo>
                    <a:pt x="1508" y="170"/>
                  </a:lnTo>
                  <a:lnTo>
                    <a:pt x="1532" y="179"/>
                  </a:lnTo>
                  <a:lnTo>
                    <a:pt x="1554" y="189"/>
                  </a:lnTo>
                  <a:lnTo>
                    <a:pt x="1576" y="199"/>
                  </a:lnTo>
                  <a:lnTo>
                    <a:pt x="1598" y="211"/>
                  </a:lnTo>
                  <a:lnTo>
                    <a:pt x="1619" y="223"/>
                  </a:lnTo>
                  <a:lnTo>
                    <a:pt x="1640" y="235"/>
                  </a:lnTo>
                  <a:lnTo>
                    <a:pt x="1661" y="248"/>
                  </a:lnTo>
                  <a:lnTo>
                    <a:pt x="1680" y="262"/>
                  </a:lnTo>
                  <a:lnTo>
                    <a:pt x="1699" y="277"/>
                  </a:lnTo>
                  <a:lnTo>
                    <a:pt x="1717" y="293"/>
                  </a:lnTo>
                  <a:lnTo>
                    <a:pt x="1735" y="309"/>
                  </a:lnTo>
                  <a:lnTo>
                    <a:pt x="1764" y="336"/>
                  </a:lnTo>
                  <a:lnTo>
                    <a:pt x="1791" y="365"/>
                  </a:lnTo>
                  <a:lnTo>
                    <a:pt x="1817" y="397"/>
                  </a:lnTo>
                  <a:lnTo>
                    <a:pt x="1841" y="428"/>
                  </a:lnTo>
                  <a:lnTo>
                    <a:pt x="1865" y="462"/>
                  </a:lnTo>
                  <a:lnTo>
                    <a:pt x="1886" y="498"/>
                  </a:lnTo>
                  <a:lnTo>
                    <a:pt x="1906" y="534"/>
                  </a:lnTo>
                  <a:lnTo>
                    <a:pt x="1924" y="570"/>
                  </a:lnTo>
                  <a:lnTo>
                    <a:pt x="1942" y="608"/>
                  </a:lnTo>
                  <a:lnTo>
                    <a:pt x="1958" y="648"/>
                  </a:lnTo>
                  <a:lnTo>
                    <a:pt x="1972" y="687"/>
                  </a:lnTo>
                  <a:lnTo>
                    <a:pt x="1984" y="727"/>
                  </a:lnTo>
                  <a:lnTo>
                    <a:pt x="1995" y="768"/>
                  </a:lnTo>
                  <a:lnTo>
                    <a:pt x="2003" y="809"/>
                  </a:lnTo>
                  <a:lnTo>
                    <a:pt x="2011" y="851"/>
                  </a:lnTo>
                  <a:lnTo>
                    <a:pt x="2016" y="893"/>
                  </a:lnTo>
                  <a:lnTo>
                    <a:pt x="2020" y="935"/>
                  </a:lnTo>
                  <a:lnTo>
                    <a:pt x="2022" y="978"/>
                  </a:lnTo>
                  <a:lnTo>
                    <a:pt x="2022" y="1020"/>
                  </a:lnTo>
                  <a:lnTo>
                    <a:pt x="2020" y="1062"/>
                  </a:lnTo>
                  <a:lnTo>
                    <a:pt x="2015" y="1105"/>
                  </a:lnTo>
                  <a:lnTo>
                    <a:pt x="2009" y="1147"/>
                  </a:lnTo>
                  <a:lnTo>
                    <a:pt x="2001" y="1188"/>
                  </a:lnTo>
                  <a:lnTo>
                    <a:pt x="1990" y="1229"/>
                  </a:lnTo>
                  <a:lnTo>
                    <a:pt x="1978" y="1271"/>
                  </a:lnTo>
                  <a:lnTo>
                    <a:pt x="1963" y="1311"/>
                  </a:lnTo>
                  <a:lnTo>
                    <a:pt x="1946" y="1350"/>
                  </a:lnTo>
                  <a:lnTo>
                    <a:pt x="1927" y="1389"/>
                  </a:lnTo>
                  <a:lnTo>
                    <a:pt x="1906" y="1426"/>
                  </a:lnTo>
                  <a:lnTo>
                    <a:pt x="1882" y="1463"/>
                  </a:lnTo>
                  <a:lnTo>
                    <a:pt x="1856" y="1499"/>
                  </a:lnTo>
                  <a:lnTo>
                    <a:pt x="1827" y="1533"/>
                  </a:lnTo>
                  <a:lnTo>
                    <a:pt x="1812" y="1549"/>
                  </a:lnTo>
                  <a:lnTo>
                    <a:pt x="1794" y="1566"/>
                  </a:lnTo>
                  <a:lnTo>
                    <a:pt x="1773" y="1584"/>
                  </a:lnTo>
                  <a:lnTo>
                    <a:pt x="1752" y="1603"/>
                  </a:lnTo>
                  <a:lnTo>
                    <a:pt x="1727" y="1622"/>
                  </a:lnTo>
                  <a:lnTo>
                    <a:pt x="1701" y="1642"/>
                  </a:lnTo>
                  <a:lnTo>
                    <a:pt x="1674" y="1661"/>
                  </a:lnTo>
                  <a:lnTo>
                    <a:pt x="1645" y="1680"/>
                  </a:lnTo>
                  <a:lnTo>
                    <a:pt x="1617" y="1698"/>
                  </a:lnTo>
                  <a:lnTo>
                    <a:pt x="1589" y="1717"/>
                  </a:lnTo>
                  <a:lnTo>
                    <a:pt x="1560" y="1733"/>
                  </a:lnTo>
                  <a:lnTo>
                    <a:pt x="1533" y="1747"/>
                  </a:lnTo>
                  <a:lnTo>
                    <a:pt x="1506" y="1761"/>
                  </a:lnTo>
                  <a:lnTo>
                    <a:pt x="1480" y="1772"/>
                  </a:lnTo>
                  <a:lnTo>
                    <a:pt x="1455" y="1781"/>
                  </a:lnTo>
                  <a:lnTo>
                    <a:pt x="1432" y="1787"/>
                  </a:lnTo>
                  <a:lnTo>
                    <a:pt x="1411" y="1755"/>
                  </a:lnTo>
                  <a:lnTo>
                    <a:pt x="1384" y="1712"/>
                  </a:lnTo>
                  <a:lnTo>
                    <a:pt x="1355" y="1662"/>
                  </a:lnTo>
                  <a:lnTo>
                    <a:pt x="1324" y="1609"/>
                  </a:lnTo>
                  <a:lnTo>
                    <a:pt x="1294" y="1555"/>
                  </a:lnTo>
                  <a:lnTo>
                    <a:pt x="1269" y="1503"/>
                  </a:lnTo>
                  <a:lnTo>
                    <a:pt x="1258" y="1479"/>
                  </a:lnTo>
                  <a:lnTo>
                    <a:pt x="1249" y="1457"/>
                  </a:lnTo>
                  <a:lnTo>
                    <a:pt x="1241" y="1438"/>
                  </a:lnTo>
                  <a:lnTo>
                    <a:pt x="1237" y="1420"/>
                  </a:lnTo>
                  <a:lnTo>
                    <a:pt x="1266" y="1405"/>
                  </a:lnTo>
                  <a:lnTo>
                    <a:pt x="1293" y="1393"/>
                  </a:lnTo>
                  <a:lnTo>
                    <a:pt x="1318" y="1381"/>
                  </a:lnTo>
                  <a:lnTo>
                    <a:pt x="1342" y="1369"/>
                  </a:lnTo>
                  <a:lnTo>
                    <a:pt x="1355" y="1363"/>
                  </a:lnTo>
                  <a:lnTo>
                    <a:pt x="1367" y="1355"/>
                  </a:lnTo>
                  <a:lnTo>
                    <a:pt x="1380" y="1347"/>
                  </a:lnTo>
                  <a:lnTo>
                    <a:pt x="1393" y="1337"/>
                  </a:lnTo>
                  <a:lnTo>
                    <a:pt x="1407" y="1326"/>
                  </a:lnTo>
                  <a:lnTo>
                    <a:pt x="1422" y="1313"/>
                  </a:lnTo>
                  <a:lnTo>
                    <a:pt x="1437" y="1299"/>
                  </a:lnTo>
                  <a:lnTo>
                    <a:pt x="1453" y="1283"/>
                  </a:lnTo>
                  <a:lnTo>
                    <a:pt x="1476" y="1258"/>
                  </a:lnTo>
                  <a:lnTo>
                    <a:pt x="1496" y="1233"/>
                  </a:lnTo>
                  <a:lnTo>
                    <a:pt x="1513" y="1205"/>
                  </a:lnTo>
                  <a:lnTo>
                    <a:pt x="1527" y="1176"/>
                  </a:lnTo>
                  <a:lnTo>
                    <a:pt x="1540" y="1147"/>
                  </a:lnTo>
                  <a:lnTo>
                    <a:pt x="1551" y="1116"/>
                  </a:lnTo>
                  <a:lnTo>
                    <a:pt x="1559" y="1086"/>
                  </a:lnTo>
                  <a:lnTo>
                    <a:pt x="1565" y="1055"/>
                  </a:lnTo>
                  <a:lnTo>
                    <a:pt x="1568" y="1022"/>
                  </a:lnTo>
                  <a:lnTo>
                    <a:pt x="1570" y="989"/>
                  </a:lnTo>
                  <a:lnTo>
                    <a:pt x="1570" y="957"/>
                  </a:lnTo>
                  <a:lnTo>
                    <a:pt x="1566" y="924"/>
                  </a:lnTo>
                  <a:lnTo>
                    <a:pt x="1562" y="892"/>
                  </a:lnTo>
                  <a:lnTo>
                    <a:pt x="1554" y="860"/>
                  </a:lnTo>
                  <a:lnTo>
                    <a:pt x="1546" y="829"/>
                  </a:lnTo>
                  <a:lnTo>
                    <a:pt x="1535" y="797"/>
                  </a:lnTo>
                  <a:lnTo>
                    <a:pt x="1521" y="767"/>
                  </a:lnTo>
                  <a:lnTo>
                    <a:pt x="1507" y="738"/>
                  </a:lnTo>
                  <a:lnTo>
                    <a:pt x="1489" y="709"/>
                  </a:lnTo>
                  <a:lnTo>
                    <a:pt x="1470" y="682"/>
                  </a:lnTo>
                  <a:lnTo>
                    <a:pt x="1449" y="656"/>
                  </a:lnTo>
                  <a:lnTo>
                    <a:pt x="1426" y="632"/>
                  </a:lnTo>
                  <a:lnTo>
                    <a:pt x="1403" y="610"/>
                  </a:lnTo>
                  <a:lnTo>
                    <a:pt x="1375" y="588"/>
                  </a:lnTo>
                  <a:lnTo>
                    <a:pt x="1347" y="569"/>
                  </a:lnTo>
                  <a:lnTo>
                    <a:pt x="1318" y="552"/>
                  </a:lnTo>
                  <a:lnTo>
                    <a:pt x="1285" y="537"/>
                  </a:lnTo>
                  <a:lnTo>
                    <a:pt x="1253" y="525"/>
                  </a:lnTo>
                  <a:lnTo>
                    <a:pt x="1217" y="515"/>
                  </a:lnTo>
                  <a:lnTo>
                    <a:pt x="1180" y="508"/>
                  </a:lnTo>
                  <a:lnTo>
                    <a:pt x="1142" y="503"/>
                  </a:lnTo>
                  <a:lnTo>
                    <a:pt x="1102" y="501"/>
                  </a:lnTo>
                  <a:lnTo>
                    <a:pt x="1016" y="501"/>
                  </a:lnTo>
                  <a:lnTo>
                    <a:pt x="1015" y="477"/>
                  </a:lnTo>
                  <a:lnTo>
                    <a:pt x="1012" y="451"/>
                  </a:lnTo>
                  <a:lnTo>
                    <a:pt x="1008" y="423"/>
                  </a:lnTo>
                  <a:lnTo>
                    <a:pt x="1002" y="395"/>
                  </a:lnTo>
                  <a:lnTo>
                    <a:pt x="997" y="366"/>
                  </a:lnTo>
                  <a:lnTo>
                    <a:pt x="990" y="339"/>
                  </a:lnTo>
                  <a:lnTo>
                    <a:pt x="985" y="314"/>
                  </a:lnTo>
                  <a:lnTo>
                    <a:pt x="980" y="293"/>
                  </a:lnTo>
                  <a:lnTo>
                    <a:pt x="974" y="271"/>
                  </a:lnTo>
                  <a:lnTo>
                    <a:pt x="967" y="245"/>
                  </a:lnTo>
                  <a:lnTo>
                    <a:pt x="959" y="218"/>
                  </a:lnTo>
                  <a:lnTo>
                    <a:pt x="950" y="188"/>
                  </a:lnTo>
                  <a:lnTo>
                    <a:pt x="943" y="160"/>
                  </a:lnTo>
                  <a:lnTo>
                    <a:pt x="937" y="133"/>
                  </a:lnTo>
                  <a:lnTo>
                    <a:pt x="933" y="107"/>
                  </a:lnTo>
                  <a:lnTo>
                    <a:pt x="931" y="85"/>
                  </a:lnTo>
                  <a:close/>
                  <a:moveTo>
                    <a:pt x="711" y="122"/>
                  </a:moveTo>
                  <a:lnTo>
                    <a:pt x="739" y="115"/>
                  </a:lnTo>
                  <a:lnTo>
                    <a:pt x="770" y="108"/>
                  </a:lnTo>
                  <a:lnTo>
                    <a:pt x="802" y="102"/>
                  </a:lnTo>
                  <a:lnTo>
                    <a:pt x="832" y="97"/>
                  </a:lnTo>
                  <a:lnTo>
                    <a:pt x="840" y="112"/>
                  </a:lnTo>
                  <a:lnTo>
                    <a:pt x="846" y="130"/>
                  </a:lnTo>
                  <a:lnTo>
                    <a:pt x="853" y="148"/>
                  </a:lnTo>
                  <a:lnTo>
                    <a:pt x="859" y="168"/>
                  </a:lnTo>
                  <a:lnTo>
                    <a:pt x="871" y="210"/>
                  </a:lnTo>
                  <a:lnTo>
                    <a:pt x="882" y="255"/>
                  </a:lnTo>
                  <a:lnTo>
                    <a:pt x="893" y="300"/>
                  </a:lnTo>
                  <a:lnTo>
                    <a:pt x="903" y="345"/>
                  </a:lnTo>
                  <a:lnTo>
                    <a:pt x="912" y="388"/>
                  </a:lnTo>
                  <a:lnTo>
                    <a:pt x="920" y="427"/>
                  </a:lnTo>
                  <a:lnTo>
                    <a:pt x="925" y="448"/>
                  </a:lnTo>
                  <a:lnTo>
                    <a:pt x="930" y="464"/>
                  </a:lnTo>
                  <a:lnTo>
                    <a:pt x="931" y="471"/>
                  </a:lnTo>
                  <a:lnTo>
                    <a:pt x="932" y="476"/>
                  </a:lnTo>
                  <a:lnTo>
                    <a:pt x="932" y="481"/>
                  </a:lnTo>
                  <a:lnTo>
                    <a:pt x="931" y="487"/>
                  </a:lnTo>
                  <a:lnTo>
                    <a:pt x="930" y="491"/>
                  </a:lnTo>
                  <a:lnTo>
                    <a:pt x="926" y="496"/>
                  </a:lnTo>
                  <a:lnTo>
                    <a:pt x="923" y="499"/>
                  </a:lnTo>
                  <a:lnTo>
                    <a:pt x="918" y="502"/>
                  </a:lnTo>
                  <a:lnTo>
                    <a:pt x="911" y="505"/>
                  </a:lnTo>
                  <a:lnTo>
                    <a:pt x="903" y="508"/>
                  </a:lnTo>
                  <a:lnTo>
                    <a:pt x="893" y="511"/>
                  </a:lnTo>
                  <a:lnTo>
                    <a:pt x="882" y="514"/>
                  </a:lnTo>
                  <a:lnTo>
                    <a:pt x="875" y="490"/>
                  </a:lnTo>
                  <a:lnTo>
                    <a:pt x="868" y="465"/>
                  </a:lnTo>
                  <a:lnTo>
                    <a:pt x="858" y="438"/>
                  </a:lnTo>
                  <a:lnTo>
                    <a:pt x="847" y="411"/>
                  </a:lnTo>
                  <a:lnTo>
                    <a:pt x="836" y="383"/>
                  </a:lnTo>
                  <a:lnTo>
                    <a:pt x="826" y="357"/>
                  </a:lnTo>
                  <a:lnTo>
                    <a:pt x="815" y="332"/>
                  </a:lnTo>
                  <a:lnTo>
                    <a:pt x="804" y="310"/>
                  </a:lnTo>
                  <a:lnTo>
                    <a:pt x="792" y="285"/>
                  </a:lnTo>
                  <a:lnTo>
                    <a:pt x="782" y="262"/>
                  </a:lnTo>
                  <a:lnTo>
                    <a:pt x="771" y="240"/>
                  </a:lnTo>
                  <a:lnTo>
                    <a:pt x="760" y="218"/>
                  </a:lnTo>
                  <a:lnTo>
                    <a:pt x="749" y="193"/>
                  </a:lnTo>
                  <a:lnTo>
                    <a:pt x="736" y="169"/>
                  </a:lnTo>
                  <a:lnTo>
                    <a:pt x="724" y="146"/>
                  </a:lnTo>
                  <a:lnTo>
                    <a:pt x="711" y="122"/>
                  </a:lnTo>
                  <a:close/>
                  <a:moveTo>
                    <a:pt x="1028" y="1934"/>
                  </a:moveTo>
                  <a:lnTo>
                    <a:pt x="1087" y="1934"/>
                  </a:lnTo>
                  <a:lnTo>
                    <a:pt x="1143" y="1932"/>
                  </a:lnTo>
                  <a:lnTo>
                    <a:pt x="1196" y="1928"/>
                  </a:lnTo>
                  <a:lnTo>
                    <a:pt x="1247" y="1923"/>
                  </a:lnTo>
                  <a:lnTo>
                    <a:pt x="1272" y="1920"/>
                  </a:lnTo>
                  <a:lnTo>
                    <a:pt x="1297" y="1915"/>
                  </a:lnTo>
                  <a:lnTo>
                    <a:pt x="1321" y="1911"/>
                  </a:lnTo>
                  <a:lnTo>
                    <a:pt x="1345" y="1907"/>
                  </a:lnTo>
                  <a:lnTo>
                    <a:pt x="1368" y="1901"/>
                  </a:lnTo>
                  <a:lnTo>
                    <a:pt x="1391" y="1896"/>
                  </a:lnTo>
                  <a:lnTo>
                    <a:pt x="1413" y="1889"/>
                  </a:lnTo>
                  <a:lnTo>
                    <a:pt x="1436" y="1882"/>
                  </a:lnTo>
                  <a:lnTo>
                    <a:pt x="1459" y="1874"/>
                  </a:lnTo>
                  <a:lnTo>
                    <a:pt x="1481" y="1867"/>
                  </a:lnTo>
                  <a:lnTo>
                    <a:pt x="1503" y="1858"/>
                  </a:lnTo>
                  <a:lnTo>
                    <a:pt x="1525" y="1848"/>
                  </a:lnTo>
                  <a:lnTo>
                    <a:pt x="1547" y="1837"/>
                  </a:lnTo>
                  <a:lnTo>
                    <a:pt x="1570" y="1826"/>
                  </a:lnTo>
                  <a:lnTo>
                    <a:pt x="1591" y="1816"/>
                  </a:lnTo>
                  <a:lnTo>
                    <a:pt x="1613" y="1803"/>
                  </a:lnTo>
                  <a:lnTo>
                    <a:pt x="1636" y="1789"/>
                  </a:lnTo>
                  <a:lnTo>
                    <a:pt x="1658" y="1775"/>
                  </a:lnTo>
                  <a:lnTo>
                    <a:pt x="1680" y="1761"/>
                  </a:lnTo>
                  <a:lnTo>
                    <a:pt x="1703" y="1746"/>
                  </a:lnTo>
                  <a:lnTo>
                    <a:pt x="1750" y="1712"/>
                  </a:lnTo>
                  <a:lnTo>
                    <a:pt x="1797" y="1676"/>
                  </a:lnTo>
                  <a:lnTo>
                    <a:pt x="1824" y="1654"/>
                  </a:lnTo>
                  <a:lnTo>
                    <a:pt x="1851" y="1629"/>
                  </a:lnTo>
                  <a:lnTo>
                    <a:pt x="1879" y="1602"/>
                  </a:lnTo>
                  <a:lnTo>
                    <a:pt x="1905" y="1571"/>
                  </a:lnTo>
                  <a:lnTo>
                    <a:pt x="1931" y="1540"/>
                  </a:lnTo>
                  <a:lnTo>
                    <a:pt x="1957" y="1506"/>
                  </a:lnTo>
                  <a:lnTo>
                    <a:pt x="1981" y="1470"/>
                  </a:lnTo>
                  <a:lnTo>
                    <a:pt x="2004" y="1433"/>
                  </a:lnTo>
                  <a:lnTo>
                    <a:pt x="2015" y="1414"/>
                  </a:lnTo>
                  <a:lnTo>
                    <a:pt x="2025" y="1394"/>
                  </a:lnTo>
                  <a:lnTo>
                    <a:pt x="2036" y="1374"/>
                  </a:lnTo>
                  <a:lnTo>
                    <a:pt x="2045" y="1354"/>
                  </a:lnTo>
                  <a:lnTo>
                    <a:pt x="2054" y="1332"/>
                  </a:lnTo>
                  <a:lnTo>
                    <a:pt x="2062" y="1312"/>
                  </a:lnTo>
                  <a:lnTo>
                    <a:pt x="2069" y="1291"/>
                  </a:lnTo>
                  <a:lnTo>
                    <a:pt x="2077" y="1270"/>
                  </a:lnTo>
                  <a:lnTo>
                    <a:pt x="2084" y="1248"/>
                  </a:lnTo>
                  <a:lnTo>
                    <a:pt x="2089" y="1225"/>
                  </a:lnTo>
                  <a:lnTo>
                    <a:pt x="2093" y="1203"/>
                  </a:lnTo>
                  <a:lnTo>
                    <a:pt x="2098" y="1181"/>
                  </a:lnTo>
                  <a:lnTo>
                    <a:pt x="2101" y="1158"/>
                  </a:lnTo>
                  <a:lnTo>
                    <a:pt x="2103" y="1135"/>
                  </a:lnTo>
                  <a:lnTo>
                    <a:pt x="2105" y="1112"/>
                  </a:lnTo>
                  <a:lnTo>
                    <a:pt x="2105" y="1089"/>
                  </a:lnTo>
                  <a:lnTo>
                    <a:pt x="2104" y="1029"/>
                  </a:lnTo>
                  <a:lnTo>
                    <a:pt x="2101" y="969"/>
                  </a:lnTo>
                  <a:lnTo>
                    <a:pt x="2097" y="910"/>
                  </a:lnTo>
                  <a:lnTo>
                    <a:pt x="2089" y="854"/>
                  </a:lnTo>
                  <a:lnTo>
                    <a:pt x="2080" y="798"/>
                  </a:lnTo>
                  <a:lnTo>
                    <a:pt x="2069" y="744"/>
                  </a:lnTo>
                  <a:lnTo>
                    <a:pt x="2056" y="692"/>
                  </a:lnTo>
                  <a:lnTo>
                    <a:pt x="2041" y="641"/>
                  </a:lnTo>
                  <a:lnTo>
                    <a:pt x="2024" y="592"/>
                  </a:lnTo>
                  <a:lnTo>
                    <a:pt x="2005" y="544"/>
                  </a:lnTo>
                  <a:lnTo>
                    <a:pt x="1984" y="499"/>
                  </a:lnTo>
                  <a:lnTo>
                    <a:pt x="1961" y="455"/>
                  </a:lnTo>
                  <a:lnTo>
                    <a:pt x="1935" y="413"/>
                  </a:lnTo>
                  <a:lnTo>
                    <a:pt x="1908" y="372"/>
                  </a:lnTo>
                  <a:lnTo>
                    <a:pt x="1879" y="334"/>
                  </a:lnTo>
                  <a:lnTo>
                    <a:pt x="1847" y="297"/>
                  </a:lnTo>
                  <a:lnTo>
                    <a:pt x="1814" y="262"/>
                  </a:lnTo>
                  <a:lnTo>
                    <a:pt x="1778" y="230"/>
                  </a:lnTo>
                  <a:lnTo>
                    <a:pt x="1740" y="199"/>
                  </a:lnTo>
                  <a:lnTo>
                    <a:pt x="1700" y="171"/>
                  </a:lnTo>
                  <a:lnTo>
                    <a:pt x="1657" y="144"/>
                  </a:lnTo>
                  <a:lnTo>
                    <a:pt x="1614" y="119"/>
                  </a:lnTo>
                  <a:lnTo>
                    <a:pt x="1567" y="97"/>
                  </a:lnTo>
                  <a:lnTo>
                    <a:pt x="1519" y="77"/>
                  </a:lnTo>
                  <a:lnTo>
                    <a:pt x="1469" y="59"/>
                  </a:lnTo>
                  <a:lnTo>
                    <a:pt x="1416" y="43"/>
                  </a:lnTo>
                  <a:lnTo>
                    <a:pt x="1360" y="30"/>
                  </a:lnTo>
                  <a:lnTo>
                    <a:pt x="1304" y="19"/>
                  </a:lnTo>
                  <a:lnTo>
                    <a:pt x="1244" y="10"/>
                  </a:lnTo>
                  <a:lnTo>
                    <a:pt x="1182" y="4"/>
                  </a:lnTo>
                  <a:lnTo>
                    <a:pt x="1118" y="1"/>
                  </a:lnTo>
                  <a:lnTo>
                    <a:pt x="1053" y="0"/>
                  </a:lnTo>
                  <a:lnTo>
                    <a:pt x="993" y="0"/>
                  </a:lnTo>
                  <a:lnTo>
                    <a:pt x="935" y="2"/>
                  </a:lnTo>
                  <a:lnTo>
                    <a:pt x="881" y="6"/>
                  </a:lnTo>
                  <a:lnTo>
                    <a:pt x="829" y="11"/>
                  </a:lnTo>
                  <a:lnTo>
                    <a:pt x="804" y="15"/>
                  </a:lnTo>
                  <a:lnTo>
                    <a:pt x="779" y="18"/>
                  </a:lnTo>
                  <a:lnTo>
                    <a:pt x="754" y="22"/>
                  </a:lnTo>
                  <a:lnTo>
                    <a:pt x="730" y="27"/>
                  </a:lnTo>
                  <a:lnTo>
                    <a:pt x="707" y="32"/>
                  </a:lnTo>
                  <a:lnTo>
                    <a:pt x="683" y="37"/>
                  </a:lnTo>
                  <a:lnTo>
                    <a:pt x="661" y="44"/>
                  </a:lnTo>
                  <a:lnTo>
                    <a:pt x="639" y="51"/>
                  </a:lnTo>
                  <a:lnTo>
                    <a:pt x="616" y="58"/>
                  </a:lnTo>
                  <a:lnTo>
                    <a:pt x="595" y="67"/>
                  </a:lnTo>
                  <a:lnTo>
                    <a:pt x="573" y="75"/>
                  </a:lnTo>
                  <a:lnTo>
                    <a:pt x="552" y="84"/>
                  </a:lnTo>
                  <a:lnTo>
                    <a:pt x="531" y="94"/>
                  </a:lnTo>
                  <a:lnTo>
                    <a:pt x="509" y="105"/>
                  </a:lnTo>
                  <a:lnTo>
                    <a:pt x="488" y="116"/>
                  </a:lnTo>
                  <a:lnTo>
                    <a:pt x="468" y="128"/>
                  </a:lnTo>
                  <a:lnTo>
                    <a:pt x="446" y="140"/>
                  </a:lnTo>
                  <a:lnTo>
                    <a:pt x="425" y="153"/>
                  </a:lnTo>
                  <a:lnTo>
                    <a:pt x="405" y="167"/>
                  </a:lnTo>
                  <a:lnTo>
                    <a:pt x="383" y="182"/>
                  </a:lnTo>
                  <a:lnTo>
                    <a:pt x="341" y="213"/>
                  </a:lnTo>
                  <a:lnTo>
                    <a:pt x="297" y="248"/>
                  </a:lnTo>
                  <a:lnTo>
                    <a:pt x="281" y="262"/>
                  </a:lnTo>
                  <a:lnTo>
                    <a:pt x="265" y="277"/>
                  </a:lnTo>
                  <a:lnTo>
                    <a:pt x="250" y="294"/>
                  </a:lnTo>
                  <a:lnTo>
                    <a:pt x="235" y="311"/>
                  </a:lnTo>
                  <a:lnTo>
                    <a:pt x="219" y="329"/>
                  </a:lnTo>
                  <a:lnTo>
                    <a:pt x="205" y="348"/>
                  </a:lnTo>
                  <a:lnTo>
                    <a:pt x="190" y="367"/>
                  </a:lnTo>
                  <a:lnTo>
                    <a:pt x="177" y="388"/>
                  </a:lnTo>
                  <a:lnTo>
                    <a:pt x="163" y="409"/>
                  </a:lnTo>
                  <a:lnTo>
                    <a:pt x="151" y="430"/>
                  </a:lnTo>
                  <a:lnTo>
                    <a:pt x="138" y="452"/>
                  </a:lnTo>
                  <a:lnTo>
                    <a:pt x="126" y="475"/>
                  </a:lnTo>
                  <a:lnTo>
                    <a:pt x="114" y="498"/>
                  </a:lnTo>
                  <a:lnTo>
                    <a:pt x="103" y="522"/>
                  </a:lnTo>
                  <a:lnTo>
                    <a:pt x="92" y="546"/>
                  </a:lnTo>
                  <a:lnTo>
                    <a:pt x="83" y="569"/>
                  </a:lnTo>
                  <a:lnTo>
                    <a:pt x="73" y="593"/>
                  </a:lnTo>
                  <a:lnTo>
                    <a:pt x="64" y="618"/>
                  </a:lnTo>
                  <a:lnTo>
                    <a:pt x="56" y="643"/>
                  </a:lnTo>
                  <a:lnTo>
                    <a:pt x="48" y="668"/>
                  </a:lnTo>
                  <a:lnTo>
                    <a:pt x="40" y="693"/>
                  </a:lnTo>
                  <a:lnTo>
                    <a:pt x="34" y="717"/>
                  </a:lnTo>
                  <a:lnTo>
                    <a:pt x="27" y="742"/>
                  </a:lnTo>
                  <a:lnTo>
                    <a:pt x="22" y="767"/>
                  </a:lnTo>
                  <a:lnTo>
                    <a:pt x="17" y="792"/>
                  </a:lnTo>
                  <a:lnTo>
                    <a:pt x="12" y="816"/>
                  </a:lnTo>
                  <a:lnTo>
                    <a:pt x="9" y="840"/>
                  </a:lnTo>
                  <a:lnTo>
                    <a:pt x="6" y="864"/>
                  </a:lnTo>
                  <a:lnTo>
                    <a:pt x="4" y="887"/>
                  </a:lnTo>
                  <a:lnTo>
                    <a:pt x="1" y="910"/>
                  </a:lnTo>
                  <a:lnTo>
                    <a:pt x="0" y="933"/>
                  </a:lnTo>
                  <a:lnTo>
                    <a:pt x="0" y="955"/>
                  </a:lnTo>
                  <a:lnTo>
                    <a:pt x="1" y="974"/>
                  </a:lnTo>
                  <a:lnTo>
                    <a:pt x="4" y="1000"/>
                  </a:lnTo>
                  <a:lnTo>
                    <a:pt x="7" y="1031"/>
                  </a:lnTo>
                  <a:lnTo>
                    <a:pt x="10" y="1063"/>
                  </a:lnTo>
                  <a:lnTo>
                    <a:pt x="14" y="1096"/>
                  </a:lnTo>
                  <a:lnTo>
                    <a:pt x="20" y="1126"/>
                  </a:lnTo>
                  <a:lnTo>
                    <a:pt x="24" y="1152"/>
                  </a:lnTo>
                  <a:lnTo>
                    <a:pt x="27" y="1172"/>
                  </a:lnTo>
                  <a:lnTo>
                    <a:pt x="39" y="1214"/>
                  </a:lnTo>
                  <a:lnTo>
                    <a:pt x="52" y="1254"/>
                  </a:lnTo>
                  <a:lnTo>
                    <a:pt x="67" y="1295"/>
                  </a:lnTo>
                  <a:lnTo>
                    <a:pt x="85" y="1334"/>
                  </a:lnTo>
                  <a:lnTo>
                    <a:pt x="103" y="1372"/>
                  </a:lnTo>
                  <a:lnTo>
                    <a:pt x="125" y="1410"/>
                  </a:lnTo>
                  <a:lnTo>
                    <a:pt x="147" y="1445"/>
                  </a:lnTo>
                  <a:lnTo>
                    <a:pt x="172" y="1480"/>
                  </a:lnTo>
                  <a:lnTo>
                    <a:pt x="197" y="1515"/>
                  </a:lnTo>
                  <a:lnTo>
                    <a:pt x="224" y="1547"/>
                  </a:lnTo>
                  <a:lnTo>
                    <a:pt x="252" y="1580"/>
                  </a:lnTo>
                  <a:lnTo>
                    <a:pt x="282" y="1610"/>
                  </a:lnTo>
                  <a:lnTo>
                    <a:pt x="313" y="1640"/>
                  </a:lnTo>
                  <a:lnTo>
                    <a:pt x="345" y="1669"/>
                  </a:lnTo>
                  <a:lnTo>
                    <a:pt x="378" y="1696"/>
                  </a:lnTo>
                  <a:lnTo>
                    <a:pt x="412" y="1721"/>
                  </a:lnTo>
                  <a:lnTo>
                    <a:pt x="447" y="1746"/>
                  </a:lnTo>
                  <a:lnTo>
                    <a:pt x="483" y="1769"/>
                  </a:lnTo>
                  <a:lnTo>
                    <a:pt x="520" y="1791"/>
                  </a:lnTo>
                  <a:lnTo>
                    <a:pt x="557" y="1811"/>
                  </a:lnTo>
                  <a:lnTo>
                    <a:pt x="595" y="1831"/>
                  </a:lnTo>
                  <a:lnTo>
                    <a:pt x="634" y="1848"/>
                  </a:lnTo>
                  <a:lnTo>
                    <a:pt x="672" y="1864"/>
                  </a:lnTo>
                  <a:lnTo>
                    <a:pt x="712" y="1878"/>
                  </a:lnTo>
                  <a:lnTo>
                    <a:pt x="751" y="1892"/>
                  </a:lnTo>
                  <a:lnTo>
                    <a:pt x="791" y="1902"/>
                  </a:lnTo>
                  <a:lnTo>
                    <a:pt x="830" y="1912"/>
                  </a:lnTo>
                  <a:lnTo>
                    <a:pt x="870" y="1920"/>
                  </a:lnTo>
                  <a:lnTo>
                    <a:pt x="910" y="1926"/>
                  </a:lnTo>
                  <a:lnTo>
                    <a:pt x="949" y="1931"/>
                  </a:lnTo>
                  <a:lnTo>
                    <a:pt x="989" y="1934"/>
                  </a:lnTo>
                  <a:lnTo>
                    <a:pt x="1028" y="193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08" name="Freeform 105"/>
            <p:cNvSpPr>
              <a:spLocks noEditPoints="1"/>
            </p:cNvSpPr>
            <p:nvPr/>
          </p:nvSpPr>
          <p:spPr bwMode="auto">
            <a:xfrm>
              <a:off x="5054601" y="1343025"/>
              <a:ext cx="153988" cy="146050"/>
            </a:xfrm>
            <a:custGeom>
              <a:avLst/>
              <a:gdLst>
                <a:gd name="T0" fmla="*/ 79 w 386"/>
                <a:gd name="T1" fmla="*/ 178 h 365"/>
                <a:gd name="T2" fmla="*/ 85 w 386"/>
                <a:gd name="T3" fmla="*/ 145 h 365"/>
                <a:gd name="T4" fmla="*/ 100 w 386"/>
                <a:gd name="T5" fmla="*/ 119 h 365"/>
                <a:gd name="T6" fmla="*/ 123 w 386"/>
                <a:gd name="T7" fmla="*/ 98 h 365"/>
                <a:gd name="T8" fmla="*/ 151 w 386"/>
                <a:gd name="T9" fmla="*/ 85 h 365"/>
                <a:gd name="T10" fmla="*/ 182 w 386"/>
                <a:gd name="T11" fmla="*/ 80 h 365"/>
                <a:gd name="T12" fmla="*/ 214 w 386"/>
                <a:gd name="T13" fmla="*/ 81 h 365"/>
                <a:gd name="T14" fmla="*/ 244 w 386"/>
                <a:gd name="T15" fmla="*/ 90 h 365"/>
                <a:gd name="T16" fmla="*/ 271 w 386"/>
                <a:gd name="T17" fmla="*/ 106 h 365"/>
                <a:gd name="T18" fmla="*/ 290 w 386"/>
                <a:gd name="T19" fmla="*/ 130 h 365"/>
                <a:gd name="T20" fmla="*/ 302 w 386"/>
                <a:gd name="T21" fmla="*/ 161 h 365"/>
                <a:gd name="T22" fmla="*/ 304 w 386"/>
                <a:gd name="T23" fmla="*/ 200 h 365"/>
                <a:gd name="T24" fmla="*/ 296 w 386"/>
                <a:gd name="T25" fmla="*/ 232 h 365"/>
                <a:gd name="T26" fmla="*/ 277 w 386"/>
                <a:gd name="T27" fmla="*/ 255 h 365"/>
                <a:gd name="T28" fmla="*/ 252 w 386"/>
                <a:gd name="T29" fmla="*/ 271 h 365"/>
                <a:gd name="T30" fmla="*/ 222 w 386"/>
                <a:gd name="T31" fmla="*/ 280 h 365"/>
                <a:gd name="T32" fmla="*/ 190 w 386"/>
                <a:gd name="T33" fmla="*/ 282 h 365"/>
                <a:gd name="T34" fmla="*/ 159 w 386"/>
                <a:gd name="T35" fmla="*/ 276 h 365"/>
                <a:gd name="T36" fmla="*/ 130 w 386"/>
                <a:gd name="T37" fmla="*/ 264 h 365"/>
                <a:gd name="T38" fmla="*/ 105 w 386"/>
                <a:gd name="T39" fmla="*/ 247 h 365"/>
                <a:gd name="T40" fmla="*/ 87 w 386"/>
                <a:gd name="T41" fmla="*/ 222 h 365"/>
                <a:gd name="T42" fmla="*/ 115 w 386"/>
                <a:gd name="T43" fmla="*/ 16 h 365"/>
                <a:gd name="T44" fmla="*/ 59 w 386"/>
                <a:gd name="T45" fmla="*/ 45 h 365"/>
                <a:gd name="T46" fmla="*/ 22 w 386"/>
                <a:gd name="T47" fmla="*/ 85 h 365"/>
                <a:gd name="T48" fmla="*/ 4 w 386"/>
                <a:gd name="T49" fmla="*/ 132 h 365"/>
                <a:gd name="T50" fmla="*/ 1 w 386"/>
                <a:gd name="T51" fmla="*/ 182 h 365"/>
                <a:gd name="T52" fmla="*/ 12 w 386"/>
                <a:gd name="T53" fmla="*/ 233 h 365"/>
                <a:gd name="T54" fmla="*/ 34 w 386"/>
                <a:gd name="T55" fmla="*/ 280 h 365"/>
                <a:gd name="T56" fmla="*/ 70 w 386"/>
                <a:gd name="T57" fmla="*/ 319 h 365"/>
                <a:gd name="T58" fmla="*/ 115 w 386"/>
                <a:gd name="T59" fmla="*/ 348 h 365"/>
                <a:gd name="T60" fmla="*/ 168 w 386"/>
                <a:gd name="T61" fmla="*/ 363 h 365"/>
                <a:gd name="T62" fmla="*/ 227 w 386"/>
                <a:gd name="T63" fmla="*/ 361 h 365"/>
                <a:gd name="T64" fmla="*/ 290 w 386"/>
                <a:gd name="T65" fmla="*/ 339 h 365"/>
                <a:gd name="T66" fmla="*/ 338 w 386"/>
                <a:gd name="T67" fmla="*/ 305 h 365"/>
                <a:gd name="T68" fmla="*/ 368 w 386"/>
                <a:gd name="T69" fmla="*/ 261 h 365"/>
                <a:gd name="T70" fmla="*/ 384 w 386"/>
                <a:gd name="T71" fmla="*/ 213 h 365"/>
                <a:gd name="T72" fmla="*/ 385 w 386"/>
                <a:gd name="T73" fmla="*/ 162 h 365"/>
                <a:gd name="T74" fmla="*/ 372 w 386"/>
                <a:gd name="T75" fmla="*/ 114 h 365"/>
                <a:gd name="T76" fmla="*/ 347 w 386"/>
                <a:gd name="T77" fmla="*/ 70 h 365"/>
                <a:gd name="T78" fmla="*/ 309 w 386"/>
                <a:gd name="T79" fmla="*/ 34 h 365"/>
                <a:gd name="T80" fmla="*/ 261 w 386"/>
                <a:gd name="T81" fmla="*/ 9 h 365"/>
                <a:gd name="T82" fmla="*/ 205 w 386"/>
                <a:gd name="T83" fmla="*/ 0 h 365"/>
                <a:gd name="T84" fmla="*/ 138 w 386"/>
                <a:gd name="T85" fmla="*/ 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365">
                  <a:moveTo>
                    <a:pt x="81" y="204"/>
                  </a:moveTo>
                  <a:lnTo>
                    <a:pt x="80" y="191"/>
                  </a:lnTo>
                  <a:lnTo>
                    <a:pt x="79" y="178"/>
                  </a:lnTo>
                  <a:lnTo>
                    <a:pt x="80" y="167"/>
                  </a:lnTo>
                  <a:lnTo>
                    <a:pt x="82" y="155"/>
                  </a:lnTo>
                  <a:lnTo>
                    <a:pt x="85" y="145"/>
                  </a:lnTo>
                  <a:lnTo>
                    <a:pt x="89" y="135"/>
                  </a:lnTo>
                  <a:lnTo>
                    <a:pt x="94" y="127"/>
                  </a:lnTo>
                  <a:lnTo>
                    <a:pt x="100" y="119"/>
                  </a:lnTo>
                  <a:lnTo>
                    <a:pt x="107" y="111"/>
                  </a:lnTo>
                  <a:lnTo>
                    <a:pt x="115" y="105"/>
                  </a:lnTo>
                  <a:lnTo>
                    <a:pt x="123" y="98"/>
                  </a:lnTo>
                  <a:lnTo>
                    <a:pt x="132" y="94"/>
                  </a:lnTo>
                  <a:lnTo>
                    <a:pt x="142" y="90"/>
                  </a:lnTo>
                  <a:lnTo>
                    <a:pt x="151" y="85"/>
                  </a:lnTo>
                  <a:lnTo>
                    <a:pt x="161" y="83"/>
                  </a:lnTo>
                  <a:lnTo>
                    <a:pt x="172" y="81"/>
                  </a:lnTo>
                  <a:lnTo>
                    <a:pt x="182" y="80"/>
                  </a:lnTo>
                  <a:lnTo>
                    <a:pt x="193" y="80"/>
                  </a:lnTo>
                  <a:lnTo>
                    <a:pt x="203" y="80"/>
                  </a:lnTo>
                  <a:lnTo>
                    <a:pt x="214" y="81"/>
                  </a:lnTo>
                  <a:lnTo>
                    <a:pt x="224" y="83"/>
                  </a:lnTo>
                  <a:lnTo>
                    <a:pt x="234" y="86"/>
                  </a:lnTo>
                  <a:lnTo>
                    <a:pt x="244" y="90"/>
                  </a:lnTo>
                  <a:lnTo>
                    <a:pt x="253" y="94"/>
                  </a:lnTo>
                  <a:lnTo>
                    <a:pt x="262" y="99"/>
                  </a:lnTo>
                  <a:lnTo>
                    <a:pt x="271" y="106"/>
                  </a:lnTo>
                  <a:lnTo>
                    <a:pt x="278" y="112"/>
                  </a:lnTo>
                  <a:lnTo>
                    <a:pt x="285" y="121"/>
                  </a:lnTo>
                  <a:lnTo>
                    <a:pt x="290" y="130"/>
                  </a:lnTo>
                  <a:lnTo>
                    <a:pt x="296" y="140"/>
                  </a:lnTo>
                  <a:lnTo>
                    <a:pt x="300" y="150"/>
                  </a:lnTo>
                  <a:lnTo>
                    <a:pt x="302" y="161"/>
                  </a:lnTo>
                  <a:lnTo>
                    <a:pt x="304" y="175"/>
                  </a:lnTo>
                  <a:lnTo>
                    <a:pt x="305" y="188"/>
                  </a:lnTo>
                  <a:lnTo>
                    <a:pt x="304" y="200"/>
                  </a:lnTo>
                  <a:lnTo>
                    <a:pt x="303" y="211"/>
                  </a:lnTo>
                  <a:lnTo>
                    <a:pt x="300" y="222"/>
                  </a:lnTo>
                  <a:lnTo>
                    <a:pt x="296" y="232"/>
                  </a:lnTo>
                  <a:lnTo>
                    <a:pt x="290" y="241"/>
                  </a:lnTo>
                  <a:lnTo>
                    <a:pt x="284" y="248"/>
                  </a:lnTo>
                  <a:lnTo>
                    <a:pt x="277" y="255"/>
                  </a:lnTo>
                  <a:lnTo>
                    <a:pt x="270" y="261"/>
                  </a:lnTo>
                  <a:lnTo>
                    <a:pt x="261" y="267"/>
                  </a:lnTo>
                  <a:lnTo>
                    <a:pt x="252" y="271"/>
                  </a:lnTo>
                  <a:lnTo>
                    <a:pt x="243" y="274"/>
                  </a:lnTo>
                  <a:lnTo>
                    <a:pt x="233" y="277"/>
                  </a:lnTo>
                  <a:lnTo>
                    <a:pt x="222" y="280"/>
                  </a:lnTo>
                  <a:lnTo>
                    <a:pt x="212" y="281"/>
                  </a:lnTo>
                  <a:lnTo>
                    <a:pt x="201" y="282"/>
                  </a:lnTo>
                  <a:lnTo>
                    <a:pt x="190" y="282"/>
                  </a:lnTo>
                  <a:lnTo>
                    <a:pt x="180" y="281"/>
                  </a:lnTo>
                  <a:lnTo>
                    <a:pt x="169" y="279"/>
                  </a:lnTo>
                  <a:lnTo>
                    <a:pt x="159" y="276"/>
                  </a:lnTo>
                  <a:lnTo>
                    <a:pt x="148" y="273"/>
                  </a:lnTo>
                  <a:lnTo>
                    <a:pt x="138" y="269"/>
                  </a:lnTo>
                  <a:lnTo>
                    <a:pt x="130" y="264"/>
                  </a:lnTo>
                  <a:lnTo>
                    <a:pt x="121" y="259"/>
                  </a:lnTo>
                  <a:lnTo>
                    <a:pt x="112" y="254"/>
                  </a:lnTo>
                  <a:lnTo>
                    <a:pt x="105" y="247"/>
                  </a:lnTo>
                  <a:lnTo>
                    <a:pt x="98" y="239"/>
                  </a:lnTo>
                  <a:lnTo>
                    <a:pt x="93" y="231"/>
                  </a:lnTo>
                  <a:lnTo>
                    <a:pt x="87" y="222"/>
                  </a:lnTo>
                  <a:lnTo>
                    <a:pt x="84" y="213"/>
                  </a:lnTo>
                  <a:lnTo>
                    <a:pt x="81" y="204"/>
                  </a:lnTo>
                  <a:close/>
                  <a:moveTo>
                    <a:pt x="115" y="16"/>
                  </a:moveTo>
                  <a:lnTo>
                    <a:pt x="94" y="23"/>
                  </a:lnTo>
                  <a:lnTo>
                    <a:pt x="76" y="34"/>
                  </a:lnTo>
                  <a:lnTo>
                    <a:pt x="59" y="45"/>
                  </a:lnTo>
                  <a:lnTo>
                    <a:pt x="45" y="57"/>
                  </a:lnTo>
                  <a:lnTo>
                    <a:pt x="33" y="70"/>
                  </a:lnTo>
                  <a:lnTo>
                    <a:pt x="22" y="85"/>
                  </a:lnTo>
                  <a:lnTo>
                    <a:pt x="15" y="99"/>
                  </a:lnTo>
                  <a:lnTo>
                    <a:pt x="8" y="116"/>
                  </a:lnTo>
                  <a:lnTo>
                    <a:pt x="4" y="132"/>
                  </a:lnTo>
                  <a:lnTo>
                    <a:pt x="1" y="148"/>
                  </a:lnTo>
                  <a:lnTo>
                    <a:pt x="0" y="166"/>
                  </a:lnTo>
                  <a:lnTo>
                    <a:pt x="1" y="182"/>
                  </a:lnTo>
                  <a:lnTo>
                    <a:pt x="3" y="199"/>
                  </a:lnTo>
                  <a:lnTo>
                    <a:pt x="6" y="216"/>
                  </a:lnTo>
                  <a:lnTo>
                    <a:pt x="12" y="233"/>
                  </a:lnTo>
                  <a:lnTo>
                    <a:pt x="18" y="249"/>
                  </a:lnTo>
                  <a:lnTo>
                    <a:pt x="26" y="264"/>
                  </a:lnTo>
                  <a:lnTo>
                    <a:pt x="34" y="280"/>
                  </a:lnTo>
                  <a:lnTo>
                    <a:pt x="45" y="294"/>
                  </a:lnTo>
                  <a:lnTo>
                    <a:pt x="57" y="307"/>
                  </a:lnTo>
                  <a:lnTo>
                    <a:pt x="70" y="319"/>
                  </a:lnTo>
                  <a:lnTo>
                    <a:pt x="83" y="331"/>
                  </a:lnTo>
                  <a:lnTo>
                    <a:pt x="98" y="340"/>
                  </a:lnTo>
                  <a:lnTo>
                    <a:pt x="115" y="348"/>
                  </a:lnTo>
                  <a:lnTo>
                    <a:pt x="131" y="356"/>
                  </a:lnTo>
                  <a:lnTo>
                    <a:pt x="149" y="360"/>
                  </a:lnTo>
                  <a:lnTo>
                    <a:pt x="168" y="363"/>
                  </a:lnTo>
                  <a:lnTo>
                    <a:pt x="187" y="365"/>
                  </a:lnTo>
                  <a:lnTo>
                    <a:pt x="207" y="364"/>
                  </a:lnTo>
                  <a:lnTo>
                    <a:pt x="227" y="361"/>
                  </a:lnTo>
                  <a:lnTo>
                    <a:pt x="249" y="356"/>
                  </a:lnTo>
                  <a:lnTo>
                    <a:pt x="271" y="348"/>
                  </a:lnTo>
                  <a:lnTo>
                    <a:pt x="290" y="339"/>
                  </a:lnTo>
                  <a:lnTo>
                    <a:pt x="308" y="328"/>
                  </a:lnTo>
                  <a:lnTo>
                    <a:pt x="324" y="318"/>
                  </a:lnTo>
                  <a:lnTo>
                    <a:pt x="338" y="305"/>
                  </a:lnTo>
                  <a:lnTo>
                    <a:pt x="350" y="290"/>
                  </a:lnTo>
                  <a:lnTo>
                    <a:pt x="360" y="276"/>
                  </a:lnTo>
                  <a:lnTo>
                    <a:pt x="368" y="261"/>
                  </a:lnTo>
                  <a:lnTo>
                    <a:pt x="375" y="246"/>
                  </a:lnTo>
                  <a:lnTo>
                    <a:pt x="380" y="230"/>
                  </a:lnTo>
                  <a:lnTo>
                    <a:pt x="384" y="213"/>
                  </a:lnTo>
                  <a:lnTo>
                    <a:pt x="386" y="196"/>
                  </a:lnTo>
                  <a:lnTo>
                    <a:pt x="386" y="180"/>
                  </a:lnTo>
                  <a:lnTo>
                    <a:pt x="385" y="162"/>
                  </a:lnTo>
                  <a:lnTo>
                    <a:pt x="381" y="146"/>
                  </a:lnTo>
                  <a:lnTo>
                    <a:pt x="377" y="130"/>
                  </a:lnTo>
                  <a:lnTo>
                    <a:pt x="372" y="114"/>
                  </a:lnTo>
                  <a:lnTo>
                    <a:pt x="364" y="98"/>
                  </a:lnTo>
                  <a:lnTo>
                    <a:pt x="356" y="84"/>
                  </a:lnTo>
                  <a:lnTo>
                    <a:pt x="347" y="70"/>
                  </a:lnTo>
                  <a:lnTo>
                    <a:pt x="335" y="57"/>
                  </a:lnTo>
                  <a:lnTo>
                    <a:pt x="323" y="45"/>
                  </a:lnTo>
                  <a:lnTo>
                    <a:pt x="309" y="34"/>
                  </a:lnTo>
                  <a:lnTo>
                    <a:pt x="295" y="25"/>
                  </a:lnTo>
                  <a:lnTo>
                    <a:pt x="278" y="16"/>
                  </a:lnTo>
                  <a:lnTo>
                    <a:pt x="261" y="9"/>
                  </a:lnTo>
                  <a:lnTo>
                    <a:pt x="244" y="5"/>
                  </a:lnTo>
                  <a:lnTo>
                    <a:pt x="224" y="2"/>
                  </a:lnTo>
                  <a:lnTo>
                    <a:pt x="205" y="0"/>
                  </a:lnTo>
                  <a:lnTo>
                    <a:pt x="183" y="1"/>
                  </a:lnTo>
                  <a:lnTo>
                    <a:pt x="161" y="3"/>
                  </a:lnTo>
                  <a:lnTo>
                    <a:pt x="138" y="8"/>
                  </a:lnTo>
                  <a:lnTo>
                    <a:pt x="115" y="16"/>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0" name="Freeform 127"/>
            <p:cNvSpPr/>
            <p:nvPr/>
          </p:nvSpPr>
          <p:spPr bwMode="auto">
            <a:xfrm>
              <a:off x="5086351" y="1374775"/>
              <a:ext cx="90488" cy="80963"/>
            </a:xfrm>
            <a:custGeom>
              <a:avLst/>
              <a:gdLst>
                <a:gd name="T0" fmla="*/ 5 w 226"/>
                <a:gd name="T1" fmla="*/ 133 h 202"/>
                <a:gd name="T2" fmla="*/ 14 w 226"/>
                <a:gd name="T3" fmla="*/ 151 h 202"/>
                <a:gd name="T4" fmla="*/ 26 w 226"/>
                <a:gd name="T5" fmla="*/ 167 h 202"/>
                <a:gd name="T6" fmla="*/ 42 w 226"/>
                <a:gd name="T7" fmla="*/ 179 h 202"/>
                <a:gd name="T8" fmla="*/ 59 w 226"/>
                <a:gd name="T9" fmla="*/ 189 h 202"/>
                <a:gd name="T10" fmla="*/ 80 w 226"/>
                <a:gd name="T11" fmla="*/ 196 h 202"/>
                <a:gd name="T12" fmla="*/ 101 w 226"/>
                <a:gd name="T13" fmla="*/ 201 h 202"/>
                <a:gd name="T14" fmla="*/ 122 w 226"/>
                <a:gd name="T15" fmla="*/ 202 h 202"/>
                <a:gd name="T16" fmla="*/ 143 w 226"/>
                <a:gd name="T17" fmla="*/ 200 h 202"/>
                <a:gd name="T18" fmla="*/ 164 w 226"/>
                <a:gd name="T19" fmla="*/ 194 h 202"/>
                <a:gd name="T20" fmla="*/ 182 w 226"/>
                <a:gd name="T21" fmla="*/ 187 h 202"/>
                <a:gd name="T22" fmla="*/ 198 w 226"/>
                <a:gd name="T23" fmla="*/ 175 h 202"/>
                <a:gd name="T24" fmla="*/ 211 w 226"/>
                <a:gd name="T25" fmla="*/ 161 h 202"/>
                <a:gd name="T26" fmla="*/ 221 w 226"/>
                <a:gd name="T27" fmla="*/ 142 h 202"/>
                <a:gd name="T28" fmla="*/ 225 w 226"/>
                <a:gd name="T29" fmla="*/ 120 h 202"/>
                <a:gd name="T30" fmla="*/ 225 w 226"/>
                <a:gd name="T31" fmla="*/ 95 h 202"/>
                <a:gd name="T32" fmla="*/ 221 w 226"/>
                <a:gd name="T33" fmla="*/ 70 h 202"/>
                <a:gd name="T34" fmla="*/ 211 w 226"/>
                <a:gd name="T35" fmla="*/ 50 h 202"/>
                <a:gd name="T36" fmla="*/ 199 w 226"/>
                <a:gd name="T37" fmla="*/ 32 h 202"/>
                <a:gd name="T38" fmla="*/ 183 w 226"/>
                <a:gd name="T39" fmla="*/ 19 h 202"/>
                <a:gd name="T40" fmla="*/ 165 w 226"/>
                <a:gd name="T41" fmla="*/ 10 h 202"/>
                <a:gd name="T42" fmla="*/ 145 w 226"/>
                <a:gd name="T43" fmla="*/ 3 h 202"/>
                <a:gd name="T44" fmla="*/ 124 w 226"/>
                <a:gd name="T45" fmla="*/ 0 h 202"/>
                <a:gd name="T46" fmla="*/ 103 w 226"/>
                <a:gd name="T47" fmla="*/ 0 h 202"/>
                <a:gd name="T48" fmla="*/ 82 w 226"/>
                <a:gd name="T49" fmla="*/ 3 h 202"/>
                <a:gd name="T50" fmla="*/ 63 w 226"/>
                <a:gd name="T51" fmla="*/ 10 h 202"/>
                <a:gd name="T52" fmla="*/ 44 w 226"/>
                <a:gd name="T53" fmla="*/ 18 h 202"/>
                <a:gd name="T54" fmla="*/ 28 w 226"/>
                <a:gd name="T55" fmla="*/ 31 h 202"/>
                <a:gd name="T56" fmla="*/ 15 w 226"/>
                <a:gd name="T57" fmla="*/ 47 h 202"/>
                <a:gd name="T58" fmla="*/ 6 w 226"/>
                <a:gd name="T59" fmla="*/ 65 h 202"/>
                <a:gd name="T60" fmla="*/ 1 w 226"/>
                <a:gd name="T61" fmla="*/ 87 h 202"/>
                <a:gd name="T62" fmla="*/ 1 w 226"/>
                <a:gd name="T63" fmla="*/ 11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02">
                  <a:moveTo>
                    <a:pt x="2" y="124"/>
                  </a:moveTo>
                  <a:lnTo>
                    <a:pt x="5" y="133"/>
                  </a:lnTo>
                  <a:lnTo>
                    <a:pt x="8" y="142"/>
                  </a:lnTo>
                  <a:lnTo>
                    <a:pt x="14" y="151"/>
                  </a:lnTo>
                  <a:lnTo>
                    <a:pt x="19" y="159"/>
                  </a:lnTo>
                  <a:lnTo>
                    <a:pt x="26" y="167"/>
                  </a:lnTo>
                  <a:lnTo>
                    <a:pt x="33" y="174"/>
                  </a:lnTo>
                  <a:lnTo>
                    <a:pt x="42" y="179"/>
                  </a:lnTo>
                  <a:lnTo>
                    <a:pt x="51" y="184"/>
                  </a:lnTo>
                  <a:lnTo>
                    <a:pt x="59" y="189"/>
                  </a:lnTo>
                  <a:lnTo>
                    <a:pt x="69" y="193"/>
                  </a:lnTo>
                  <a:lnTo>
                    <a:pt x="80" y="196"/>
                  </a:lnTo>
                  <a:lnTo>
                    <a:pt x="90" y="199"/>
                  </a:lnTo>
                  <a:lnTo>
                    <a:pt x="101" y="201"/>
                  </a:lnTo>
                  <a:lnTo>
                    <a:pt x="111" y="202"/>
                  </a:lnTo>
                  <a:lnTo>
                    <a:pt x="122" y="202"/>
                  </a:lnTo>
                  <a:lnTo>
                    <a:pt x="133" y="201"/>
                  </a:lnTo>
                  <a:lnTo>
                    <a:pt x="143" y="200"/>
                  </a:lnTo>
                  <a:lnTo>
                    <a:pt x="154" y="197"/>
                  </a:lnTo>
                  <a:lnTo>
                    <a:pt x="164" y="194"/>
                  </a:lnTo>
                  <a:lnTo>
                    <a:pt x="173" y="191"/>
                  </a:lnTo>
                  <a:lnTo>
                    <a:pt x="182" y="187"/>
                  </a:lnTo>
                  <a:lnTo>
                    <a:pt x="191" y="181"/>
                  </a:lnTo>
                  <a:lnTo>
                    <a:pt x="198" y="175"/>
                  </a:lnTo>
                  <a:lnTo>
                    <a:pt x="205" y="168"/>
                  </a:lnTo>
                  <a:lnTo>
                    <a:pt x="211" y="161"/>
                  </a:lnTo>
                  <a:lnTo>
                    <a:pt x="217" y="152"/>
                  </a:lnTo>
                  <a:lnTo>
                    <a:pt x="221" y="142"/>
                  </a:lnTo>
                  <a:lnTo>
                    <a:pt x="224" y="131"/>
                  </a:lnTo>
                  <a:lnTo>
                    <a:pt x="225" y="120"/>
                  </a:lnTo>
                  <a:lnTo>
                    <a:pt x="226" y="108"/>
                  </a:lnTo>
                  <a:lnTo>
                    <a:pt x="225" y="95"/>
                  </a:lnTo>
                  <a:lnTo>
                    <a:pt x="223" y="81"/>
                  </a:lnTo>
                  <a:lnTo>
                    <a:pt x="221" y="70"/>
                  </a:lnTo>
                  <a:lnTo>
                    <a:pt x="217" y="60"/>
                  </a:lnTo>
                  <a:lnTo>
                    <a:pt x="211" y="50"/>
                  </a:lnTo>
                  <a:lnTo>
                    <a:pt x="206" y="41"/>
                  </a:lnTo>
                  <a:lnTo>
                    <a:pt x="199" y="32"/>
                  </a:lnTo>
                  <a:lnTo>
                    <a:pt x="192" y="26"/>
                  </a:lnTo>
                  <a:lnTo>
                    <a:pt x="183" y="19"/>
                  </a:lnTo>
                  <a:lnTo>
                    <a:pt x="174" y="14"/>
                  </a:lnTo>
                  <a:lnTo>
                    <a:pt x="165" y="10"/>
                  </a:lnTo>
                  <a:lnTo>
                    <a:pt x="155" y="6"/>
                  </a:lnTo>
                  <a:lnTo>
                    <a:pt x="145" y="3"/>
                  </a:lnTo>
                  <a:lnTo>
                    <a:pt x="135" y="1"/>
                  </a:lnTo>
                  <a:lnTo>
                    <a:pt x="124" y="0"/>
                  </a:lnTo>
                  <a:lnTo>
                    <a:pt x="114" y="0"/>
                  </a:lnTo>
                  <a:lnTo>
                    <a:pt x="103" y="0"/>
                  </a:lnTo>
                  <a:lnTo>
                    <a:pt x="93" y="1"/>
                  </a:lnTo>
                  <a:lnTo>
                    <a:pt x="82" y="3"/>
                  </a:lnTo>
                  <a:lnTo>
                    <a:pt x="72" y="5"/>
                  </a:lnTo>
                  <a:lnTo>
                    <a:pt x="63" y="10"/>
                  </a:lnTo>
                  <a:lnTo>
                    <a:pt x="53" y="14"/>
                  </a:lnTo>
                  <a:lnTo>
                    <a:pt x="44" y="18"/>
                  </a:lnTo>
                  <a:lnTo>
                    <a:pt x="36" y="25"/>
                  </a:lnTo>
                  <a:lnTo>
                    <a:pt x="28" y="31"/>
                  </a:lnTo>
                  <a:lnTo>
                    <a:pt x="21" y="39"/>
                  </a:lnTo>
                  <a:lnTo>
                    <a:pt x="15" y="47"/>
                  </a:lnTo>
                  <a:lnTo>
                    <a:pt x="10" y="55"/>
                  </a:lnTo>
                  <a:lnTo>
                    <a:pt x="6" y="65"/>
                  </a:lnTo>
                  <a:lnTo>
                    <a:pt x="3" y="75"/>
                  </a:lnTo>
                  <a:lnTo>
                    <a:pt x="1" y="87"/>
                  </a:lnTo>
                  <a:lnTo>
                    <a:pt x="0" y="98"/>
                  </a:lnTo>
                  <a:lnTo>
                    <a:pt x="1" y="111"/>
                  </a:lnTo>
                  <a:lnTo>
                    <a:pt x="2" y="12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58" name="Group 157"/>
          <p:cNvGrpSpPr/>
          <p:nvPr/>
        </p:nvGrpSpPr>
        <p:grpSpPr>
          <a:xfrm>
            <a:off x="7440824" y="997015"/>
            <a:ext cx="489008" cy="430769"/>
            <a:chOff x="7753351" y="1092200"/>
            <a:chExt cx="773113" cy="681038"/>
          </a:xfrm>
        </p:grpSpPr>
        <p:sp>
          <p:nvSpPr>
            <p:cNvPr id="18" name="Freeform 15"/>
            <p:cNvSpPr>
              <a:spLocks noEditPoints="1"/>
            </p:cNvSpPr>
            <p:nvPr/>
          </p:nvSpPr>
          <p:spPr bwMode="auto">
            <a:xfrm>
              <a:off x="7753351" y="1092200"/>
              <a:ext cx="773113" cy="681038"/>
            </a:xfrm>
            <a:custGeom>
              <a:avLst/>
              <a:gdLst>
                <a:gd name="T0" fmla="*/ 1333 w 1947"/>
                <a:gd name="T1" fmla="*/ 1595 h 1716"/>
                <a:gd name="T2" fmla="*/ 851 w 1947"/>
                <a:gd name="T3" fmla="*/ 1598 h 1716"/>
                <a:gd name="T4" fmla="*/ 377 w 1947"/>
                <a:gd name="T5" fmla="*/ 800 h 1716"/>
                <a:gd name="T6" fmla="*/ 382 w 1947"/>
                <a:gd name="T7" fmla="*/ 941 h 1716"/>
                <a:gd name="T8" fmla="*/ 422 w 1947"/>
                <a:gd name="T9" fmla="*/ 970 h 1716"/>
                <a:gd name="T10" fmla="*/ 783 w 1947"/>
                <a:gd name="T11" fmla="*/ 1003 h 1716"/>
                <a:gd name="T12" fmla="*/ 1259 w 1947"/>
                <a:gd name="T13" fmla="*/ 1010 h 1716"/>
                <a:gd name="T14" fmla="*/ 1514 w 1947"/>
                <a:gd name="T15" fmla="*/ 986 h 1716"/>
                <a:gd name="T16" fmla="*/ 1590 w 1947"/>
                <a:gd name="T17" fmla="*/ 788 h 1716"/>
                <a:gd name="T18" fmla="*/ 1689 w 1947"/>
                <a:gd name="T19" fmla="*/ 598 h 1716"/>
                <a:gd name="T20" fmla="*/ 1841 w 1947"/>
                <a:gd name="T21" fmla="*/ 652 h 1716"/>
                <a:gd name="T22" fmla="*/ 1855 w 1947"/>
                <a:gd name="T23" fmla="*/ 956 h 1716"/>
                <a:gd name="T24" fmla="*/ 1847 w 1947"/>
                <a:gd name="T25" fmla="*/ 1371 h 1716"/>
                <a:gd name="T26" fmla="*/ 1854 w 1947"/>
                <a:gd name="T27" fmla="*/ 1556 h 1716"/>
                <a:gd name="T28" fmla="*/ 1624 w 1947"/>
                <a:gd name="T29" fmla="*/ 1498 h 1716"/>
                <a:gd name="T30" fmla="*/ 1599 w 1947"/>
                <a:gd name="T31" fmla="*/ 1338 h 1716"/>
                <a:gd name="T32" fmla="*/ 1562 w 1947"/>
                <a:gd name="T33" fmla="*/ 1284 h 1716"/>
                <a:gd name="T34" fmla="*/ 1073 w 1947"/>
                <a:gd name="T35" fmla="*/ 1281 h 1716"/>
                <a:gd name="T36" fmla="*/ 707 w 1947"/>
                <a:gd name="T37" fmla="*/ 1302 h 1716"/>
                <a:gd name="T38" fmla="*/ 382 w 1947"/>
                <a:gd name="T39" fmla="*/ 1348 h 1716"/>
                <a:gd name="T40" fmla="*/ 365 w 1947"/>
                <a:gd name="T41" fmla="*/ 1607 h 1716"/>
                <a:gd name="T42" fmla="*/ 123 w 1947"/>
                <a:gd name="T43" fmla="*/ 1306 h 1716"/>
                <a:gd name="T44" fmla="*/ 99 w 1947"/>
                <a:gd name="T45" fmla="*/ 841 h 1716"/>
                <a:gd name="T46" fmla="*/ 87 w 1947"/>
                <a:gd name="T47" fmla="*/ 663 h 1716"/>
                <a:gd name="T48" fmla="*/ 190 w 1947"/>
                <a:gd name="T49" fmla="*/ 608 h 1716"/>
                <a:gd name="T50" fmla="*/ 387 w 1947"/>
                <a:gd name="T51" fmla="*/ 648 h 1716"/>
                <a:gd name="T52" fmla="*/ 462 w 1947"/>
                <a:gd name="T53" fmla="*/ 85 h 1716"/>
                <a:gd name="T54" fmla="*/ 1528 w 1947"/>
                <a:gd name="T55" fmla="*/ 393 h 1716"/>
                <a:gd name="T56" fmla="*/ 1506 w 1947"/>
                <a:gd name="T57" fmla="*/ 815 h 1716"/>
                <a:gd name="T58" fmla="*/ 1441 w 1947"/>
                <a:gd name="T59" fmla="*/ 922 h 1716"/>
                <a:gd name="T60" fmla="*/ 1056 w 1947"/>
                <a:gd name="T61" fmla="*/ 935 h 1716"/>
                <a:gd name="T62" fmla="*/ 570 w 1947"/>
                <a:gd name="T63" fmla="*/ 913 h 1716"/>
                <a:gd name="T64" fmla="*/ 459 w 1947"/>
                <a:gd name="T65" fmla="*/ 766 h 1716"/>
                <a:gd name="T66" fmla="*/ 466 w 1947"/>
                <a:gd name="T67" fmla="*/ 400 h 1716"/>
                <a:gd name="T68" fmla="*/ 459 w 1947"/>
                <a:gd name="T69" fmla="*/ 97 h 1716"/>
                <a:gd name="T70" fmla="*/ 386 w 1947"/>
                <a:gd name="T71" fmla="*/ 487 h 1716"/>
                <a:gd name="T72" fmla="*/ 359 w 1947"/>
                <a:gd name="T73" fmla="*/ 504 h 1716"/>
                <a:gd name="T74" fmla="*/ 69 w 1947"/>
                <a:gd name="T75" fmla="*/ 532 h 1716"/>
                <a:gd name="T76" fmla="*/ 18 w 1947"/>
                <a:gd name="T77" fmla="*/ 553 h 1716"/>
                <a:gd name="T78" fmla="*/ 1 w 1947"/>
                <a:gd name="T79" fmla="*/ 711 h 1716"/>
                <a:gd name="T80" fmla="*/ 29 w 1947"/>
                <a:gd name="T81" fmla="*/ 1135 h 1716"/>
                <a:gd name="T82" fmla="*/ 47 w 1947"/>
                <a:gd name="T83" fmla="*/ 1607 h 1716"/>
                <a:gd name="T84" fmla="*/ 50 w 1947"/>
                <a:gd name="T85" fmla="*/ 1705 h 1716"/>
                <a:gd name="T86" fmla="*/ 1582 w 1947"/>
                <a:gd name="T87" fmla="*/ 1692 h 1716"/>
                <a:gd name="T88" fmla="*/ 1914 w 1947"/>
                <a:gd name="T89" fmla="*/ 1701 h 1716"/>
                <a:gd name="T90" fmla="*/ 1947 w 1947"/>
                <a:gd name="T91" fmla="*/ 1666 h 1716"/>
                <a:gd name="T92" fmla="*/ 1931 w 1947"/>
                <a:gd name="T93" fmla="*/ 1350 h 1716"/>
                <a:gd name="T94" fmla="*/ 1931 w 1947"/>
                <a:gd name="T95" fmla="*/ 1168 h 1716"/>
                <a:gd name="T96" fmla="*/ 1942 w 1947"/>
                <a:gd name="T97" fmla="*/ 992 h 1716"/>
                <a:gd name="T98" fmla="*/ 1910 w 1947"/>
                <a:gd name="T99" fmla="*/ 566 h 1716"/>
                <a:gd name="T100" fmla="*/ 1721 w 1947"/>
                <a:gd name="T101" fmla="*/ 512 h 1716"/>
                <a:gd name="T102" fmla="*/ 1610 w 1947"/>
                <a:gd name="T103" fmla="*/ 387 h 1716"/>
                <a:gd name="T104" fmla="*/ 1604 w 1947"/>
                <a:gd name="T105" fmla="*/ 232 h 1716"/>
                <a:gd name="T106" fmla="*/ 1590 w 1947"/>
                <a:gd name="T107" fmla="*/ 82 h 1716"/>
                <a:gd name="T108" fmla="*/ 1435 w 1947"/>
                <a:gd name="T109" fmla="*/ 13 h 1716"/>
                <a:gd name="T110" fmla="*/ 537 w 1947"/>
                <a:gd name="T111" fmla="*/ 3 h 1716"/>
                <a:gd name="T112" fmla="*/ 406 w 1947"/>
                <a:gd name="T113" fmla="*/ 5 h 1716"/>
                <a:gd name="T114" fmla="*/ 371 w 1947"/>
                <a:gd name="T115" fmla="*/ 61 h 1716"/>
                <a:gd name="T116" fmla="*/ 390 w 1947"/>
                <a:gd name="T117" fmla="*/ 408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7" h="1716">
                  <a:moveTo>
                    <a:pt x="450" y="1607"/>
                  </a:moveTo>
                  <a:lnTo>
                    <a:pt x="462" y="1400"/>
                  </a:lnTo>
                  <a:lnTo>
                    <a:pt x="1527" y="1363"/>
                  </a:lnTo>
                  <a:lnTo>
                    <a:pt x="1539" y="1595"/>
                  </a:lnTo>
                  <a:lnTo>
                    <a:pt x="1471" y="1595"/>
                  </a:lnTo>
                  <a:lnTo>
                    <a:pt x="1401" y="1595"/>
                  </a:lnTo>
                  <a:lnTo>
                    <a:pt x="1333" y="1595"/>
                  </a:lnTo>
                  <a:lnTo>
                    <a:pt x="1265" y="1595"/>
                  </a:lnTo>
                  <a:lnTo>
                    <a:pt x="1195" y="1595"/>
                  </a:lnTo>
                  <a:lnTo>
                    <a:pt x="1127" y="1595"/>
                  </a:lnTo>
                  <a:lnTo>
                    <a:pt x="1058" y="1595"/>
                  </a:lnTo>
                  <a:lnTo>
                    <a:pt x="989" y="1595"/>
                  </a:lnTo>
                  <a:lnTo>
                    <a:pt x="919" y="1596"/>
                  </a:lnTo>
                  <a:lnTo>
                    <a:pt x="851" y="1598"/>
                  </a:lnTo>
                  <a:lnTo>
                    <a:pt x="786" y="1600"/>
                  </a:lnTo>
                  <a:lnTo>
                    <a:pt x="720" y="1602"/>
                  </a:lnTo>
                  <a:lnTo>
                    <a:pt x="655" y="1604"/>
                  </a:lnTo>
                  <a:lnTo>
                    <a:pt x="590" y="1606"/>
                  </a:lnTo>
                  <a:lnTo>
                    <a:pt x="522" y="1607"/>
                  </a:lnTo>
                  <a:lnTo>
                    <a:pt x="450" y="1607"/>
                  </a:lnTo>
                  <a:close/>
                  <a:moveTo>
                    <a:pt x="377" y="800"/>
                  </a:moveTo>
                  <a:lnTo>
                    <a:pt x="376" y="859"/>
                  </a:lnTo>
                  <a:lnTo>
                    <a:pt x="374" y="904"/>
                  </a:lnTo>
                  <a:lnTo>
                    <a:pt x="376" y="913"/>
                  </a:lnTo>
                  <a:lnTo>
                    <a:pt x="376" y="921"/>
                  </a:lnTo>
                  <a:lnTo>
                    <a:pt x="378" y="928"/>
                  </a:lnTo>
                  <a:lnTo>
                    <a:pt x="379" y="935"/>
                  </a:lnTo>
                  <a:lnTo>
                    <a:pt x="382" y="941"/>
                  </a:lnTo>
                  <a:lnTo>
                    <a:pt x="384" y="947"/>
                  </a:lnTo>
                  <a:lnTo>
                    <a:pt x="389" y="952"/>
                  </a:lnTo>
                  <a:lnTo>
                    <a:pt x="393" y="956"/>
                  </a:lnTo>
                  <a:lnTo>
                    <a:pt x="399" y="960"/>
                  </a:lnTo>
                  <a:lnTo>
                    <a:pt x="406" y="964"/>
                  </a:lnTo>
                  <a:lnTo>
                    <a:pt x="414" y="967"/>
                  </a:lnTo>
                  <a:lnTo>
                    <a:pt x="422" y="970"/>
                  </a:lnTo>
                  <a:lnTo>
                    <a:pt x="444" y="976"/>
                  </a:lnTo>
                  <a:lnTo>
                    <a:pt x="471" y="980"/>
                  </a:lnTo>
                  <a:lnTo>
                    <a:pt x="545" y="986"/>
                  </a:lnTo>
                  <a:lnTo>
                    <a:pt x="647" y="995"/>
                  </a:lnTo>
                  <a:lnTo>
                    <a:pt x="684" y="997"/>
                  </a:lnTo>
                  <a:lnTo>
                    <a:pt x="729" y="1001"/>
                  </a:lnTo>
                  <a:lnTo>
                    <a:pt x="783" y="1003"/>
                  </a:lnTo>
                  <a:lnTo>
                    <a:pt x="843" y="1006"/>
                  </a:lnTo>
                  <a:lnTo>
                    <a:pt x="908" y="1008"/>
                  </a:lnTo>
                  <a:lnTo>
                    <a:pt x="976" y="1010"/>
                  </a:lnTo>
                  <a:lnTo>
                    <a:pt x="1047" y="1011"/>
                  </a:lnTo>
                  <a:lnTo>
                    <a:pt x="1118" y="1012"/>
                  </a:lnTo>
                  <a:lnTo>
                    <a:pt x="1190" y="1011"/>
                  </a:lnTo>
                  <a:lnTo>
                    <a:pt x="1259" y="1010"/>
                  </a:lnTo>
                  <a:lnTo>
                    <a:pt x="1327" y="1008"/>
                  </a:lnTo>
                  <a:lnTo>
                    <a:pt x="1388" y="1004"/>
                  </a:lnTo>
                  <a:lnTo>
                    <a:pt x="1417" y="1002"/>
                  </a:lnTo>
                  <a:lnTo>
                    <a:pt x="1444" y="998"/>
                  </a:lnTo>
                  <a:lnTo>
                    <a:pt x="1470" y="995"/>
                  </a:lnTo>
                  <a:lnTo>
                    <a:pt x="1494" y="991"/>
                  </a:lnTo>
                  <a:lnTo>
                    <a:pt x="1514" y="986"/>
                  </a:lnTo>
                  <a:lnTo>
                    <a:pt x="1534" y="982"/>
                  </a:lnTo>
                  <a:lnTo>
                    <a:pt x="1550" y="977"/>
                  </a:lnTo>
                  <a:lnTo>
                    <a:pt x="1564" y="971"/>
                  </a:lnTo>
                  <a:lnTo>
                    <a:pt x="1572" y="933"/>
                  </a:lnTo>
                  <a:lnTo>
                    <a:pt x="1578" y="889"/>
                  </a:lnTo>
                  <a:lnTo>
                    <a:pt x="1585" y="840"/>
                  </a:lnTo>
                  <a:lnTo>
                    <a:pt x="1590" y="788"/>
                  </a:lnTo>
                  <a:lnTo>
                    <a:pt x="1595" y="736"/>
                  </a:lnTo>
                  <a:lnTo>
                    <a:pt x="1598" y="684"/>
                  </a:lnTo>
                  <a:lnTo>
                    <a:pt x="1600" y="635"/>
                  </a:lnTo>
                  <a:lnTo>
                    <a:pt x="1601" y="591"/>
                  </a:lnTo>
                  <a:lnTo>
                    <a:pt x="1629" y="592"/>
                  </a:lnTo>
                  <a:lnTo>
                    <a:pt x="1659" y="595"/>
                  </a:lnTo>
                  <a:lnTo>
                    <a:pt x="1689" y="598"/>
                  </a:lnTo>
                  <a:lnTo>
                    <a:pt x="1719" y="601"/>
                  </a:lnTo>
                  <a:lnTo>
                    <a:pt x="1750" y="605"/>
                  </a:lnTo>
                  <a:lnTo>
                    <a:pt x="1779" y="610"/>
                  </a:lnTo>
                  <a:lnTo>
                    <a:pt x="1807" y="613"/>
                  </a:lnTo>
                  <a:lnTo>
                    <a:pt x="1833" y="616"/>
                  </a:lnTo>
                  <a:lnTo>
                    <a:pt x="1837" y="633"/>
                  </a:lnTo>
                  <a:lnTo>
                    <a:pt x="1841" y="652"/>
                  </a:lnTo>
                  <a:lnTo>
                    <a:pt x="1843" y="672"/>
                  </a:lnTo>
                  <a:lnTo>
                    <a:pt x="1846" y="692"/>
                  </a:lnTo>
                  <a:lnTo>
                    <a:pt x="1849" y="739"/>
                  </a:lnTo>
                  <a:lnTo>
                    <a:pt x="1853" y="789"/>
                  </a:lnTo>
                  <a:lnTo>
                    <a:pt x="1855" y="842"/>
                  </a:lnTo>
                  <a:lnTo>
                    <a:pt x="1855" y="897"/>
                  </a:lnTo>
                  <a:lnTo>
                    <a:pt x="1855" y="956"/>
                  </a:lnTo>
                  <a:lnTo>
                    <a:pt x="1855" y="1016"/>
                  </a:lnTo>
                  <a:lnTo>
                    <a:pt x="1854" y="1077"/>
                  </a:lnTo>
                  <a:lnTo>
                    <a:pt x="1853" y="1137"/>
                  </a:lnTo>
                  <a:lnTo>
                    <a:pt x="1850" y="1198"/>
                  </a:lnTo>
                  <a:lnTo>
                    <a:pt x="1849" y="1258"/>
                  </a:lnTo>
                  <a:lnTo>
                    <a:pt x="1848" y="1315"/>
                  </a:lnTo>
                  <a:lnTo>
                    <a:pt x="1847" y="1371"/>
                  </a:lnTo>
                  <a:lnTo>
                    <a:pt x="1846" y="1424"/>
                  </a:lnTo>
                  <a:lnTo>
                    <a:pt x="1845" y="1473"/>
                  </a:lnTo>
                  <a:lnTo>
                    <a:pt x="1846" y="1496"/>
                  </a:lnTo>
                  <a:lnTo>
                    <a:pt x="1847" y="1514"/>
                  </a:lnTo>
                  <a:lnTo>
                    <a:pt x="1849" y="1529"/>
                  </a:lnTo>
                  <a:lnTo>
                    <a:pt x="1852" y="1542"/>
                  </a:lnTo>
                  <a:lnTo>
                    <a:pt x="1854" y="1556"/>
                  </a:lnTo>
                  <a:lnTo>
                    <a:pt x="1856" y="1570"/>
                  </a:lnTo>
                  <a:lnTo>
                    <a:pt x="1857" y="1587"/>
                  </a:lnTo>
                  <a:lnTo>
                    <a:pt x="1858" y="1607"/>
                  </a:lnTo>
                  <a:lnTo>
                    <a:pt x="1625" y="1607"/>
                  </a:lnTo>
                  <a:lnTo>
                    <a:pt x="1625" y="1572"/>
                  </a:lnTo>
                  <a:lnTo>
                    <a:pt x="1625" y="1524"/>
                  </a:lnTo>
                  <a:lnTo>
                    <a:pt x="1624" y="1498"/>
                  </a:lnTo>
                  <a:lnTo>
                    <a:pt x="1622" y="1469"/>
                  </a:lnTo>
                  <a:lnTo>
                    <a:pt x="1619" y="1441"/>
                  </a:lnTo>
                  <a:lnTo>
                    <a:pt x="1616" y="1414"/>
                  </a:lnTo>
                  <a:lnTo>
                    <a:pt x="1612" y="1387"/>
                  </a:lnTo>
                  <a:lnTo>
                    <a:pt x="1605" y="1362"/>
                  </a:lnTo>
                  <a:lnTo>
                    <a:pt x="1602" y="1350"/>
                  </a:lnTo>
                  <a:lnTo>
                    <a:pt x="1599" y="1338"/>
                  </a:lnTo>
                  <a:lnTo>
                    <a:pt x="1595" y="1328"/>
                  </a:lnTo>
                  <a:lnTo>
                    <a:pt x="1590" y="1319"/>
                  </a:lnTo>
                  <a:lnTo>
                    <a:pt x="1586" y="1309"/>
                  </a:lnTo>
                  <a:lnTo>
                    <a:pt x="1580" y="1301"/>
                  </a:lnTo>
                  <a:lnTo>
                    <a:pt x="1575" y="1294"/>
                  </a:lnTo>
                  <a:lnTo>
                    <a:pt x="1569" y="1288"/>
                  </a:lnTo>
                  <a:lnTo>
                    <a:pt x="1562" y="1284"/>
                  </a:lnTo>
                  <a:lnTo>
                    <a:pt x="1555" y="1280"/>
                  </a:lnTo>
                  <a:lnTo>
                    <a:pt x="1548" y="1277"/>
                  </a:lnTo>
                  <a:lnTo>
                    <a:pt x="1539" y="1277"/>
                  </a:lnTo>
                  <a:lnTo>
                    <a:pt x="1233" y="1277"/>
                  </a:lnTo>
                  <a:lnTo>
                    <a:pt x="1179" y="1277"/>
                  </a:lnTo>
                  <a:lnTo>
                    <a:pt x="1126" y="1278"/>
                  </a:lnTo>
                  <a:lnTo>
                    <a:pt x="1073" y="1281"/>
                  </a:lnTo>
                  <a:lnTo>
                    <a:pt x="1020" y="1283"/>
                  </a:lnTo>
                  <a:lnTo>
                    <a:pt x="968" y="1286"/>
                  </a:lnTo>
                  <a:lnTo>
                    <a:pt x="916" y="1289"/>
                  </a:lnTo>
                  <a:lnTo>
                    <a:pt x="864" y="1293"/>
                  </a:lnTo>
                  <a:lnTo>
                    <a:pt x="812" y="1296"/>
                  </a:lnTo>
                  <a:lnTo>
                    <a:pt x="759" y="1299"/>
                  </a:lnTo>
                  <a:lnTo>
                    <a:pt x="707" y="1302"/>
                  </a:lnTo>
                  <a:lnTo>
                    <a:pt x="655" y="1306"/>
                  </a:lnTo>
                  <a:lnTo>
                    <a:pt x="603" y="1308"/>
                  </a:lnTo>
                  <a:lnTo>
                    <a:pt x="550" y="1311"/>
                  </a:lnTo>
                  <a:lnTo>
                    <a:pt x="497" y="1312"/>
                  </a:lnTo>
                  <a:lnTo>
                    <a:pt x="444" y="1313"/>
                  </a:lnTo>
                  <a:lnTo>
                    <a:pt x="390" y="1314"/>
                  </a:lnTo>
                  <a:lnTo>
                    <a:pt x="382" y="1348"/>
                  </a:lnTo>
                  <a:lnTo>
                    <a:pt x="377" y="1384"/>
                  </a:lnTo>
                  <a:lnTo>
                    <a:pt x="372" y="1420"/>
                  </a:lnTo>
                  <a:lnTo>
                    <a:pt x="369" y="1455"/>
                  </a:lnTo>
                  <a:lnTo>
                    <a:pt x="367" y="1493"/>
                  </a:lnTo>
                  <a:lnTo>
                    <a:pt x="366" y="1530"/>
                  </a:lnTo>
                  <a:lnTo>
                    <a:pt x="365" y="1569"/>
                  </a:lnTo>
                  <a:lnTo>
                    <a:pt x="365" y="1607"/>
                  </a:lnTo>
                  <a:lnTo>
                    <a:pt x="133" y="1620"/>
                  </a:lnTo>
                  <a:lnTo>
                    <a:pt x="133" y="1587"/>
                  </a:lnTo>
                  <a:lnTo>
                    <a:pt x="132" y="1544"/>
                  </a:lnTo>
                  <a:lnTo>
                    <a:pt x="130" y="1493"/>
                  </a:lnTo>
                  <a:lnTo>
                    <a:pt x="128" y="1436"/>
                  </a:lnTo>
                  <a:lnTo>
                    <a:pt x="126" y="1373"/>
                  </a:lnTo>
                  <a:lnTo>
                    <a:pt x="123" y="1306"/>
                  </a:lnTo>
                  <a:lnTo>
                    <a:pt x="121" y="1236"/>
                  </a:lnTo>
                  <a:lnTo>
                    <a:pt x="117" y="1166"/>
                  </a:lnTo>
                  <a:lnTo>
                    <a:pt x="114" y="1094"/>
                  </a:lnTo>
                  <a:lnTo>
                    <a:pt x="111" y="1026"/>
                  </a:lnTo>
                  <a:lnTo>
                    <a:pt x="107" y="959"/>
                  </a:lnTo>
                  <a:lnTo>
                    <a:pt x="103" y="897"/>
                  </a:lnTo>
                  <a:lnTo>
                    <a:pt x="99" y="841"/>
                  </a:lnTo>
                  <a:lnTo>
                    <a:pt x="96" y="792"/>
                  </a:lnTo>
                  <a:lnTo>
                    <a:pt x="91" y="751"/>
                  </a:lnTo>
                  <a:lnTo>
                    <a:pt x="88" y="720"/>
                  </a:lnTo>
                  <a:lnTo>
                    <a:pt x="86" y="699"/>
                  </a:lnTo>
                  <a:lnTo>
                    <a:pt x="85" y="684"/>
                  </a:lnTo>
                  <a:lnTo>
                    <a:pt x="85" y="673"/>
                  </a:lnTo>
                  <a:lnTo>
                    <a:pt x="87" y="663"/>
                  </a:lnTo>
                  <a:lnTo>
                    <a:pt x="89" y="655"/>
                  </a:lnTo>
                  <a:lnTo>
                    <a:pt x="91" y="646"/>
                  </a:lnTo>
                  <a:lnTo>
                    <a:pt x="94" y="634"/>
                  </a:lnTo>
                  <a:lnTo>
                    <a:pt x="96" y="616"/>
                  </a:lnTo>
                  <a:lnTo>
                    <a:pt x="128" y="614"/>
                  </a:lnTo>
                  <a:lnTo>
                    <a:pt x="160" y="611"/>
                  </a:lnTo>
                  <a:lnTo>
                    <a:pt x="190" y="608"/>
                  </a:lnTo>
                  <a:lnTo>
                    <a:pt x="223" y="603"/>
                  </a:lnTo>
                  <a:lnTo>
                    <a:pt x="257" y="599"/>
                  </a:lnTo>
                  <a:lnTo>
                    <a:pt x="296" y="595"/>
                  </a:lnTo>
                  <a:lnTo>
                    <a:pt x="340" y="592"/>
                  </a:lnTo>
                  <a:lnTo>
                    <a:pt x="390" y="591"/>
                  </a:lnTo>
                  <a:lnTo>
                    <a:pt x="389" y="622"/>
                  </a:lnTo>
                  <a:lnTo>
                    <a:pt x="387" y="648"/>
                  </a:lnTo>
                  <a:lnTo>
                    <a:pt x="385" y="672"/>
                  </a:lnTo>
                  <a:lnTo>
                    <a:pt x="383" y="694"/>
                  </a:lnTo>
                  <a:lnTo>
                    <a:pt x="381" y="717"/>
                  </a:lnTo>
                  <a:lnTo>
                    <a:pt x="379" y="741"/>
                  </a:lnTo>
                  <a:lnTo>
                    <a:pt x="378" y="768"/>
                  </a:lnTo>
                  <a:lnTo>
                    <a:pt x="377" y="800"/>
                  </a:lnTo>
                  <a:close/>
                  <a:moveTo>
                    <a:pt x="462" y="85"/>
                  </a:moveTo>
                  <a:lnTo>
                    <a:pt x="1525" y="103"/>
                  </a:lnTo>
                  <a:lnTo>
                    <a:pt x="1527" y="132"/>
                  </a:lnTo>
                  <a:lnTo>
                    <a:pt x="1528" y="171"/>
                  </a:lnTo>
                  <a:lnTo>
                    <a:pt x="1529" y="219"/>
                  </a:lnTo>
                  <a:lnTo>
                    <a:pt x="1529" y="272"/>
                  </a:lnTo>
                  <a:lnTo>
                    <a:pt x="1529" y="331"/>
                  </a:lnTo>
                  <a:lnTo>
                    <a:pt x="1528" y="393"/>
                  </a:lnTo>
                  <a:lnTo>
                    <a:pt x="1527" y="457"/>
                  </a:lnTo>
                  <a:lnTo>
                    <a:pt x="1525" y="522"/>
                  </a:lnTo>
                  <a:lnTo>
                    <a:pt x="1523" y="587"/>
                  </a:lnTo>
                  <a:lnTo>
                    <a:pt x="1520" y="650"/>
                  </a:lnTo>
                  <a:lnTo>
                    <a:pt x="1515" y="710"/>
                  </a:lnTo>
                  <a:lnTo>
                    <a:pt x="1511" y="765"/>
                  </a:lnTo>
                  <a:lnTo>
                    <a:pt x="1506" y="815"/>
                  </a:lnTo>
                  <a:lnTo>
                    <a:pt x="1499" y="857"/>
                  </a:lnTo>
                  <a:lnTo>
                    <a:pt x="1496" y="876"/>
                  </a:lnTo>
                  <a:lnTo>
                    <a:pt x="1493" y="892"/>
                  </a:lnTo>
                  <a:lnTo>
                    <a:pt x="1488" y="905"/>
                  </a:lnTo>
                  <a:lnTo>
                    <a:pt x="1485" y="916"/>
                  </a:lnTo>
                  <a:lnTo>
                    <a:pt x="1463" y="919"/>
                  </a:lnTo>
                  <a:lnTo>
                    <a:pt x="1441" y="922"/>
                  </a:lnTo>
                  <a:lnTo>
                    <a:pt x="1416" y="925"/>
                  </a:lnTo>
                  <a:lnTo>
                    <a:pt x="1390" y="927"/>
                  </a:lnTo>
                  <a:lnTo>
                    <a:pt x="1331" y="931"/>
                  </a:lnTo>
                  <a:lnTo>
                    <a:pt x="1268" y="933"/>
                  </a:lnTo>
                  <a:lnTo>
                    <a:pt x="1200" y="935"/>
                  </a:lnTo>
                  <a:lnTo>
                    <a:pt x="1129" y="935"/>
                  </a:lnTo>
                  <a:lnTo>
                    <a:pt x="1056" y="935"/>
                  </a:lnTo>
                  <a:lnTo>
                    <a:pt x="982" y="934"/>
                  </a:lnTo>
                  <a:lnTo>
                    <a:pt x="907" y="932"/>
                  </a:lnTo>
                  <a:lnTo>
                    <a:pt x="833" y="929"/>
                  </a:lnTo>
                  <a:lnTo>
                    <a:pt x="762" y="926"/>
                  </a:lnTo>
                  <a:lnTo>
                    <a:pt x="693" y="922"/>
                  </a:lnTo>
                  <a:lnTo>
                    <a:pt x="628" y="917"/>
                  </a:lnTo>
                  <a:lnTo>
                    <a:pt x="570" y="913"/>
                  </a:lnTo>
                  <a:lnTo>
                    <a:pt x="517" y="907"/>
                  </a:lnTo>
                  <a:lnTo>
                    <a:pt x="471" y="902"/>
                  </a:lnTo>
                  <a:lnTo>
                    <a:pt x="467" y="887"/>
                  </a:lnTo>
                  <a:lnTo>
                    <a:pt x="463" y="868"/>
                  </a:lnTo>
                  <a:lnTo>
                    <a:pt x="461" y="846"/>
                  </a:lnTo>
                  <a:lnTo>
                    <a:pt x="460" y="821"/>
                  </a:lnTo>
                  <a:lnTo>
                    <a:pt x="459" y="766"/>
                  </a:lnTo>
                  <a:lnTo>
                    <a:pt x="460" y="705"/>
                  </a:lnTo>
                  <a:lnTo>
                    <a:pt x="463" y="645"/>
                  </a:lnTo>
                  <a:lnTo>
                    <a:pt x="466" y="586"/>
                  </a:lnTo>
                  <a:lnTo>
                    <a:pt x="468" y="534"/>
                  </a:lnTo>
                  <a:lnTo>
                    <a:pt x="470" y="494"/>
                  </a:lnTo>
                  <a:lnTo>
                    <a:pt x="469" y="452"/>
                  </a:lnTo>
                  <a:lnTo>
                    <a:pt x="466" y="400"/>
                  </a:lnTo>
                  <a:lnTo>
                    <a:pt x="462" y="339"/>
                  </a:lnTo>
                  <a:lnTo>
                    <a:pt x="458" y="277"/>
                  </a:lnTo>
                  <a:lnTo>
                    <a:pt x="456" y="215"/>
                  </a:lnTo>
                  <a:lnTo>
                    <a:pt x="455" y="159"/>
                  </a:lnTo>
                  <a:lnTo>
                    <a:pt x="456" y="135"/>
                  </a:lnTo>
                  <a:lnTo>
                    <a:pt x="457" y="115"/>
                  </a:lnTo>
                  <a:lnTo>
                    <a:pt x="459" y="97"/>
                  </a:lnTo>
                  <a:lnTo>
                    <a:pt x="462" y="85"/>
                  </a:lnTo>
                  <a:close/>
                  <a:moveTo>
                    <a:pt x="390" y="408"/>
                  </a:moveTo>
                  <a:lnTo>
                    <a:pt x="390" y="433"/>
                  </a:lnTo>
                  <a:lnTo>
                    <a:pt x="390" y="453"/>
                  </a:lnTo>
                  <a:lnTo>
                    <a:pt x="389" y="469"/>
                  </a:lnTo>
                  <a:lnTo>
                    <a:pt x="387" y="482"/>
                  </a:lnTo>
                  <a:lnTo>
                    <a:pt x="386" y="487"/>
                  </a:lnTo>
                  <a:lnTo>
                    <a:pt x="384" y="490"/>
                  </a:lnTo>
                  <a:lnTo>
                    <a:pt x="382" y="495"/>
                  </a:lnTo>
                  <a:lnTo>
                    <a:pt x="379" y="498"/>
                  </a:lnTo>
                  <a:lnTo>
                    <a:pt x="376" y="500"/>
                  </a:lnTo>
                  <a:lnTo>
                    <a:pt x="371" y="502"/>
                  </a:lnTo>
                  <a:lnTo>
                    <a:pt x="366" y="503"/>
                  </a:lnTo>
                  <a:lnTo>
                    <a:pt x="359" y="504"/>
                  </a:lnTo>
                  <a:lnTo>
                    <a:pt x="326" y="507"/>
                  </a:lnTo>
                  <a:lnTo>
                    <a:pt x="273" y="509"/>
                  </a:lnTo>
                  <a:lnTo>
                    <a:pt x="238" y="511"/>
                  </a:lnTo>
                  <a:lnTo>
                    <a:pt x="197" y="514"/>
                  </a:lnTo>
                  <a:lnTo>
                    <a:pt x="149" y="520"/>
                  </a:lnTo>
                  <a:lnTo>
                    <a:pt x="94" y="527"/>
                  </a:lnTo>
                  <a:lnTo>
                    <a:pt x="69" y="532"/>
                  </a:lnTo>
                  <a:lnTo>
                    <a:pt x="50" y="535"/>
                  </a:lnTo>
                  <a:lnTo>
                    <a:pt x="43" y="537"/>
                  </a:lnTo>
                  <a:lnTo>
                    <a:pt x="36" y="539"/>
                  </a:lnTo>
                  <a:lnTo>
                    <a:pt x="30" y="541"/>
                  </a:lnTo>
                  <a:lnTo>
                    <a:pt x="25" y="545"/>
                  </a:lnTo>
                  <a:lnTo>
                    <a:pt x="21" y="549"/>
                  </a:lnTo>
                  <a:lnTo>
                    <a:pt x="18" y="553"/>
                  </a:lnTo>
                  <a:lnTo>
                    <a:pt x="16" y="560"/>
                  </a:lnTo>
                  <a:lnTo>
                    <a:pt x="12" y="566"/>
                  </a:lnTo>
                  <a:lnTo>
                    <a:pt x="8" y="585"/>
                  </a:lnTo>
                  <a:lnTo>
                    <a:pt x="4" y="610"/>
                  </a:lnTo>
                  <a:lnTo>
                    <a:pt x="1" y="635"/>
                  </a:lnTo>
                  <a:lnTo>
                    <a:pt x="0" y="668"/>
                  </a:lnTo>
                  <a:lnTo>
                    <a:pt x="1" y="711"/>
                  </a:lnTo>
                  <a:lnTo>
                    <a:pt x="2" y="760"/>
                  </a:lnTo>
                  <a:lnTo>
                    <a:pt x="6" y="815"/>
                  </a:lnTo>
                  <a:lnTo>
                    <a:pt x="9" y="875"/>
                  </a:lnTo>
                  <a:lnTo>
                    <a:pt x="13" y="938"/>
                  </a:lnTo>
                  <a:lnTo>
                    <a:pt x="19" y="1003"/>
                  </a:lnTo>
                  <a:lnTo>
                    <a:pt x="23" y="1069"/>
                  </a:lnTo>
                  <a:lnTo>
                    <a:pt x="29" y="1135"/>
                  </a:lnTo>
                  <a:lnTo>
                    <a:pt x="33" y="1199"/>
                  </a:lnTo>
                  <a:lnTo>
                    <a:pt x="37" y="1261"/>
                  </a:lnTo>
                  <a:lnTo>
                    <a:pt x="42" y="1320"/>
                  </a:lnTo>
                  <a:lnTo>
                    <a:pt x="44" y="1373"/>
                  </a:lnTo>
                  <a:lnTo>
                    <a:pt x="46" y="1421"/>
                  </a:lnTo>
                  <a:lnTo>
                    <a:pt x="47" y="1461"/>
                  </a:lnTo>
                  <a:lnTo>
                    <a:pt x="47" y="1607"/>
                  </a:lnTo>
                  <a:lnTo>
                    <a:pt x="43" y="1646"/>
                  </a:lnTo>
                  <a:lnTo>
                    <a:pt x="38" y="1678"/>
                  </a:lnTo>
                  <a:lnTo>
                    <a:pt x="39" y="1684"/>
                  </a:lnTo>
                  <a:lnTo>
                    <a:pt x="40" y="1690"/>
                  </a:lnTo>
                  <a:lnTo>
                    <a:pt x="42" y="1695"/>
                  </a:lnTo>
                  <a:lnTo>
                    <a:pt x="45" y="1701"/>
                  </a:lnTo>
                  <a:lnTo>
                    <a:pt x="50" y="1705"/>
                  </a:lnTo>
                  <a:lnTo>
                    <a:pt x="56" y="1709"/>
                  </a:lnTo>
                  <a:lnTo>
                    <a:pt x="63" y="1713"/>
                  </a:lnTo>
                  <a:lnTo>
                    <a:pt x="73" y="1716"/>
                  </a:lnTo>
                  <a:lnTo>
                    <a:pt x="1381" y="1681"/>
                  </a:lnTo>
                  <a:lnTo>
                    <a:pt x="1424" y="1682"/>
                  </a:lnTo>
                  <a:lnTo>
                    <a:pt x="1494" y="1687"/>
                  </a:lnTo>
                  <a:lnTo>
                    <a:pt x="1582" y="1692"/>
                  </a:lnTo>
                  <a:lnTo>
                    <a:pt x="1678" y="1697"/>
                  </a:lnTo>
                  <a:lnTo>
                    <a:pt x="1726" y="1700"/>
                  </a:lnTo>
                  <a:lnTo>
                    <a:pt x="1771" y="1702"/>
                  </a:lnTo>
                  <a:lnTo>
                    <a:pt x="1815" y="1703"/>
                  </a:lnTo>
                  <a:lnTo>
                    <a:pt x="1854" y="1703"/>
                  </a:lnTo>
                  <a:lnTo>
                    <a:pt x="1887" y="1703"/>
                  </a:lnTo>
                  <a:lnTo>
                    <a:pt x="1914" y="1701"/>
                  </a:lnTo>
                  <a:lnTo>
                    <a:pt x="1925" y="1700"/>
                  </a:lnTo>
                  <a:lnTo>
                    <a:pt x="1933" y="1697"/>
                  </a:lnTo>
                  <a:lnTo>
                    <a:pt x="1939" y="1696"/>
                  </a:lnTo>
                  <a:lnTo>
                    <a:pt x="1944" y="1693"/>
                  </a:lnTo>
                  <a:lnTo>
                    <a:pt x="1945" y="1689"/>
                  </a:lnTo>
                  <a:lnTo>
                    <a:pt x="1946" y="1679"/>
                  </a:lnTo>
                  <a:lnTo>
                    <a:pt x="1947" y="1666"/>
                  </a:lnTo>
                  <a:lnTo>
                    <a:pt x="1947" y="1649"/>
                  </a:lnTo>
                  <a:lnTo>
                    <a:pt x="1945" y="1606"/>
                  </a:lnTo>
                  <a:lnTo>
                    <a:pt x="1942" y="1554"/>
                  </a:lnTo>
                  <a:lnTo>
                    <a:pt x="1938" y="1499"/>
                  </a:lnTo>
                  <a:lnTo>
                    <a:pt x="1935" y="1443"/>
                  </a:lnTo>
                  <a:lnTo>
                    <a:pt x="1932" y="1394"/>
                  </a:lnTo>
                  <a:lnTo>
                    <a:pt x="1931" y="1350"/>
                  </a:lnTo>
                  <a:lnTo>
                    <a:pt x="1931" y="1324"/>
                  </a:lnTo>
                  <a:lnTo>
                    <a:pt x="1931" y="1298"/>
                  </a:lnTo>
                  <a:lnTo>
                    <a:pt x="1931" y="1272"/>
                  </a:lnTo>
                  <a:lnTo>
                    <a:pt x="1931" y="1246"/>
                  </a:lnTo>
                  <a:lnTo>
                    <a:pt x="1931" y="1220"/>
                  </a:lnTo>
                  <a:lnTo>
                    <a:pt x="1931" y="1194"/>
                  </a:lnTo>
                  <a:lnTo>
                    <a:pt x="1931" y="1168"/>
                  </a:lnTo>
                  <a:lnTo>
                    <a:pt x="1931" y="1142"/>
                  </a:lnTo>
                  <a:lnTo>
                    <a:pt x="1932" y="1112"/>
                  </a:lnTo>
                  <a:lnTo>
                    <a:pt x="1933" y="1086"/>
                  </a:lnTo>
                  <a:lnTo>
                    <a:pt x="1935" y="1062"/>
                  </a:lnTo>
                  <a:lnTo>
                    <a:pt x="1937" y="1040"/>
                  </a:lnTo>
                  <a:lnTo>
                    <a:pt x="1939" y="1017"/>
                  </a:lnTo>
                  <a:lnTo>
                    <a:pt x="1942" y="992"/>
                  </a:lnTo>
                  <a:lnTo>
                    <a:pt x="1944" y="966"/>
                  </a:lnTo>
                  <a:lnTo>
                    <a:pt x="1944" y="934"/>
                  </a:lnTo>
                  <a:lnTo>
                    <a:pt x="1926" y="633"/>
                  </a:lnTo>
                  <a:lnTo>
                    <a:pt x="1921" y="609"/>
                  </a:lnTo>
                  <a:lnTo>
                    <a:pt x="1916" y="588"/>
                  </a:lnTo>
                  <a:lnTo>
                    <a:pt x="1912" y="577"/>
                  </a:lnTo>
                  <a:lnTo>
                    <a:pt x="1910" y="566"/>
                  </a:lnTo>
                  <a:lnTo>
                    <a:pt x="1908" y="556"/>
                  </a:lnTo>
                  <a:lnTo>
                    <a:pt x="1907" y="542"/>
                  </a:lnTo>
                  <a:lnTo>
                    <a:pt x="1873" y="535"/>
                  </a:lnTo>
                  <a:lnTo>
                    <a:pt x="1837" y="528"/>
                  </a:lnTo>
                  <a:lnTo>
                    <a:pt x="1800" y="522"/>
                  </a:lnTo>
                  <a:lnTo>
                    <a:pt x="1762" y="516"/>
                  </a:lnTo>
                  <a:lnTo>
                    <a:pt x="1721" y="512"/>
                  </a:lnTo>
                  <a:lnTo>
                    <a:pt x="1681" y="509"/>
                  </a:lnTo>
                  <a:lnTo>
                    <a:pt x="1640" y="507"/>
                  </a:lnTo>
                  <a:lnTo>
                    <a:pt x="1601" y="506"/>
                  </a:lnTo>
                  <a:lnTo>
                    <a:pt x="1602" y="474"/>
                  </a:lnTo>
                  <a:lnTo>
                    <a:pt x="1604" y="444"/>
                  </a:lnTo>
                  <a:lnTo>
                    <a:pt x="1606" y="415"/>
                  </a:lnTo>
                  <a:lnTo>
                    <a:pt x="1610" y="387"/>
                  </a:lnTo>
                  <a:lnTo>
                    <a:pt x="1612" y="358"/>
                  </a:lnTo>
                  <a:lnTo>
                    <a:pt x="1613" y="330"/>
                  </a:lnTo>
                  <a:lnTo>
                    <a:pt x="1612" y="315"/>
                  </a:lnTo>
                  <a:lnTo>
                    <a:pt x="1612" y="298"/>
                  </a:lnTo>
                  <a:lnTo>
                    <a:pt x="1610" y="283"/>
                  </a:lnTo>
                  <a:lnTo>
                    <a:pt x="1608" y="266"/>
                  </a:lnTo>
                  <a:lnTo>
                    <a:pt x="1604" y="232"/>
                  </a:lnTo>
                  <a:lnTo>
                    <a:pt x="1602" y="203"/>
                  </a:lnTo>
                  <a:lnTo>
                    <a:pt x="1602" y="172"/>
                  </a:lnTo>
                  <a:lnTo>
                    <a:pt x="1600" y="139"/>
                  </a:lnTo>
                  <a:lnTo>
                    <a:pt x="1599" y="123"/>
                  </a:lnTo>
                  <a:lnTo>
                    <a:pt x="1597" y="109"/>
                  </a:lnTo>
                  <a:lnTo>
                    <a:pt x="1593" y="95"/>
                  </a:lnTo>
                  <a:lnTo>
                    <a:pt x="1590" y="82"/>
                  </a:lnTo>
                  <a:lnTo>
                    <a:pt x="1584" y="55"/>
                  </a:lnTo>
                  <a:lnTo>
                    <a:pt x="1576" y="28"/>
                  </a:lnTo>
                  <a:lnTo>
                    <a:pt x="1555" y="24"/>
                  </a:lnTo>
                  <a:lnTo>
                    <a:pt x="1533" y="20"/>
                  </a:lnTo>
                  <a:lnTo>
                    <a:pt x="1509" y="17"/>
                  </a:lnTo>
                  <a:lnTo>
                    <a:pt x="1485" y="15"/>
                  </a:lnTo>
                  <a:lnTo>
                    <a:pt x="1435" y="13"/>
                  </a:lnTo>
                  <a:lnTo>
                    <a:pt x="1382" y="13"/>
                  </a:lnTo>
                  <a:lnTo>
                    <a:pt x="1329" y="13"/>
                  </a:lnTo>
                  <a:lnTo>
                    <a:pt x="1276" y="14"/>
                  </a:lnTo>
                  <a:lnTo>
                    <a:pt x="1223" y="15"/>
                  </a:lnTo>
                  <a:lnTo>
                    <a:pt x="1173" y="16"/>
                  </a:lnTo>
                  <a:lnTo>
                    <a:pt x="561" y="3"/>
                  </a:lnTo>
                  <a:lnTo>
                    <a:pt x="537" y="3"/>
                  </a:lnTo>
                  <a:lnTo>
                    <a:pt x="511" y="2"/>
                  </a:lnTo>
                  <a:lnTo>
                    <a:pt x="483" y="0"/>
                  </a:lnTo>
                  <a:lnTo>
                    <a:pt x="456" y="0"/>
                  </a:lnTo>
                  <a:lnTo>
                    <a:pt x="442" y="1"/>
                  </a:lnTo>
                  <a:lnTo>
                    <a:pt x="429" y="2"/>
                  </a:lnTo>
                  <a:lnTo>
                    <a:pt x="417" y="3"/>
                  </a:lnTo>
                  <a:lnTo>
                    <a:pt x="406" y="5"/>
                  </a:lnTo>
                  <a:lnTo>
                    <a:pt x="395" y="10"/>
                  </a:lnTo>
                  <a:lnTo>
                    <a:pt x="386" y="14"/>
                  </a:lnTo>
                  <a:lnTo>
                    <a:pt x="379" y="18"/>
                  </a:lnTo>
                  <a:lnTo>
                    <a:pt x="373" y="26"/>
                  </a:lnTo>
                  <a:lnTo>
                    <a:pt x="372" y="31"/>
                  </a:lnTo>
                  <a:lnTo>
                    <a:pt x="371" y="43"/>
                  </a:lnTo>
                  <a:lnTo>
                    <a:pt x="371" y="61"/>
                  </a:lnTo>
                  <a:lnTo>
                    <a:pt x="371" y="82"/>
                  </a:lnTo>
                  <a:lnTo>
                    <a:pt x="374" y="135"/>
                  </a:lnTo>
                  <a:lnTo>
                    <a:pt x="378" y="196"/>
                  </a:lnTo>
                  <a:lnTo>
                    <a:pt x="382" y="260"/>
                  </a:lnTo>
                  <a:lnTo>
                    <a:pt x="385" y="321"/>
                  </a:lnTo>
                  <a:lnTo>
                    <a:pt x="389" y="372"/>
                  </a:lnTo>
                  <a:lnTo>
                    <a:pt x="390" y="40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17" name="Freeform 114"/>
            <p:cNvSpPr/>
            <p:nvPr/>
          </p:nvSpPr>
          <p:spPr bwMode="auto">
            <a:xfrm>
              <a:off x="7996238" y="1273175"/>
              <a:ext cx="319088" cy="36513"/>
            </a:xfrm>
            <a:custGeom>
              <a:avLst/>
              <a:gdLst>
                <a:gd name="T0" fmla="*/ 383 w 804"/>
                <a:gd name="T1" fmla="*/ 10 h 93"/>
                <a:gd name="T2" fmla="*/ 325 w 804"/>
                <a:gd name="T3" fmla="*/ 9 h 93"/>
                <a:gd name="T4" fmla="*/ 268 w 804"/>
                <a:gd name="T5" fmla="*/ 7 h 93"/>
                <a:gd name="T6" fmla="*/ 210 w 804"/>
                <a:gd name="T7" fmla="*/ 6 h 93"/>
                <a:gd name="T8" fmla="*/ 153 w 804"/>
                <a:gd name="T9" fmla="*/ 4 h 93"/>
                <a:gd name="T10" fmla="*/ 99 w 804"/>
                <a:gd name="T11" fmla="*/ 0 h 93"/>
                <a:gd name="T12" fmla="*/ 63 w 804"/>
                <a:gd name="T13" fmla="*/ 1 h 93"/>
                <a:gd name="T14" fmla="*/ 42 w 804"/>
                <a:gd name="T15" fmla="*/ 5 h 93"/>
                <a:gd name="T16" fmla="*/ 23 w 804"/>
                <a:gd name="T17" fmla="*/ 14 h 93"/>
                <a:gd name="T18" fmla="*/ 6 w 804"/>
                <a:gd name="T19" fmla="*/ 28 h 93"/>
                <a:gd name="T20" fmla="*/ 9 w 804"/>
                <a:gd name="T21" fmla="*/ 54 h 93"/>
                <a:gd name="T22" fmla="*/ 17 w 804"/>
                <a:gd name="T23" fmla="*/ 69 h 93"/>
                <a:gd name="T24" fmla="*/ 24 w 804"/>
                <a:gd name="T25" fmla="*/ 75 h 93"/>
                <a:gd name="T26" fmla="*/ 47 w 804"/>
                <a:gd name="T27" fmla="*/ 78 h 93"/>
                <a:gd name="T28" fmla="*/ 118 w 804"/>
                <a:gd name="T29" fmla="*/ 78 h 93"/>
                <a:gd name="T30" fmla="*/ 634 w 804"/>
                <a:gd name="T31" fmla="*/ 90 h 93"/>
                <a:gd name="T32" fmla="*/ 683 w 804"/>
                <a:gd name="T33" fmla="*/ 92 h 93"/>
                <a:gd name="T34" fmla="*/ 744 w 804"/>
                <a:gd name="T35" fmla="*/ 92 h 93"/>
                <a:gd name="T36" fmla="*/ 771 w 804"/>
                <a:gd name="T37" fmla="*/ 88 h 93"/>
                <a:gd name="T38" fmla="*/ 792 w 804"/>
                <a:gd name="T39" fmla="*/ 79 h 93"/>
                <a:gd name="T40" fmla="*/ 798 w 804"/>
                <a:gd name="T41" fmla="*/ 72 h 93"/>
                <a:gd name="T42" fmla="*/ 803 w 804"/>
                <a:gd name="T43" fmla="*/ 65 h 93"/>
                <a:gd name="T44" fmla="*/ 804 w 804"/>
                <a:gd name="T45" fmla="*/ 55 h 93"/>
                <a:gd name="T46" fmla="*/ 800 w 804"/>
                <a:gd name="T47" fmla="*/ 43 h 93"/>
                <a:gd name="T48" fmla="*/ 797 w 804"/>
                <a:gd name="T49" fmla="*/ 37 h 93"/>
                <a:gd name="T50" fmla="*/ 792 w 804"/>
                <a:gd name="T51" fmla="*/ 32 h 93"/>
                <a:gd name="T52" fmla="*/ 774 w 804"/>
                <a:gd name="T53" fmla="*/ 26 h 93"/>
                <a:gd name="T54" fmla="*/ 750 w 804"/>
                <a:gd name="T55" fmla="*/ 21 h 93"/>
                <a:gd name="T56" fmla="*/ 722 w 804"/>
                <a:gd name="T57" fmla="*/ 20 h 93"/>
                <a:gd name="T58" fmla="*/ 663 w 804"/>
                <a:gd name="T59" fmla="*/ 21 h 93"/>
                <a:gd name="T60" fmla="*/ 613 w 804"/>
                <a:gd name="T61" fmla="*/ 21 h 93"/>
                <a:gd name="T62" fmla="*/ 563 w 804"/>
                <a:gd name="T63" fmla="*/ 18 h 93"/>
                <a:gd name="T64" fmla="*/ 512 w 804"/>
                <a:gd name="T65" fmla="*/ 16 h 93"/>
                <a:gd name="T66" fmla="*/ 462 w 804"/>
                <a:gd name="T67" fmla="*/ 14 h 93"/>
                <a:gd name="T68" fmla="*/ 412 w 804"/>
                <a:gd name="T6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4" h="93">
                  <a:moveTo>
                    <a:pt x="412" y="12"/>
                  </a:moveTo>
                  <a:lnTo>
                    <a:pt x="383" y="10"/>
                  </a:lnTo>
                  <a:lnTo>
                    <a:pt x="354" y="9"/>
                  </a:lnTo>
                  <a:lnTo>
                    <a:pt x="325" y="9"/>
                  </a:lnTo>
                  <a:lnTo>
                    <a:pt x="296" y="8"/>
                  </a:lnTo>
                  <a:lnTo>
                    <a:pt x="268" y="7"/>
                  </a:lnTo>
                  <a:lnTo>
                    <a:pt x="239" y="6"/>
                  </a:lnTo>
                  <a:lnTo>
                    <a:pt x="210" y="6"/>
                  </a:lnTo>
                  <a:lnTo>
                    <a:pt x="181" y="5"/>
                  </a:lnTo>
                  <a:lnTo>
                    <a:pt x="153" y="4"/>
                  </a:lnTo>
                  <a:lnTo>
                    <a:pt x="125" y="2"/>
                  </a:lnTo>
                  <a:lnTo>
                    <a:pt x="99" y="0"/>
                  </a:lnTo>
                  <a:lnTo>
                    <a:pt x="75" y="0"/>
                  </a:lnTo>
                  <a:lnTo>
                    <a:pt x="63" y="1"/>
                  </a:lnTo>
                  <a:lnTo>
                    <a:pt x="52" y="2"/>
                  </a:lnTo>
                  <a:lnTo>
                    <a:pt x="42" y="5"/>
                  </a:lnTo>
                  <a:lnTo>
                    <a:pt x="33" y="8"/>
                  </a:lnTo>
                  <a:lnTo>
                    <a:pt x="23" y="14"/>
                  </a:lnTo>
                  <a:lnTo>
                    <a:pt x="14" y="20"/>
                  </a:lnTo>
                  <a:lnTo>
                    <a:pt x="6" y="28"/>
                  </a:lnTo>
                  <a:lnTo>
                    <a:pt x="0" y="38"/>
                  </a:lnTo>
                  <a:lnTo>
                    <a:pt x="9" y="54"/>
                  </a:lnTo>
                  <a:lnTo>
                    <a:pt x="15" y="65"/>
                  </a:lnTo>
                  <a:lnTo>
                    <a:pt x="17" y="69"/>
                  </a:lnTo>
                  <a:lnTo>
                    <a:pt x="21" y="72"/>
                  </a:lnTo>
                  <a:lnTo>
                    <a:pt x="24" y="75"/>
                  </a:lnTo>
                  <a:lnTo>
                    <a:pt x="29" y="76"/>
                  </a:lnTo>
                  <a:lnTo>
                    <a:pt x="47" y="78"/>
                  </a:lnTo>
                  <a:lnTo>
                    <a:pt x="75" y="78"/>
                  </a:lnTo>
                  <a:lnTo>
                    <a:pt x="118" y="78"/>
                  </a:lnTo>
                  <a:lnTo>
                    <a:pt x="181" y="79"/>
                  </a:lnTo>
                  <a:lnTo>
                    <a:pt x="634" y="90"/>
                  </a:lnTo>
                  <a:lnTo>
                    <a:pt x="656" y="91"/>
                  </a:lnTo>
                  <a:lnTo>
                    <a:pt x="683" y="92"/>
                  </a:lnTo>
                  <a:lnTo>
                    <a:pt x="714" y="93"/>
                  </a:lnTo>
                  <a:lnTo>
                    <a:pt x="744" y="92"/>
                  </a:lnTo>
                  <a:lnTo>
                    <a:pt x="758" y="91"/>
                  </a:lnTo>
                  <a:lnTo>
                    <a:pt x="771" y="88"/>
                  </a:lnTo>
                  <a:lnTo>
                    <a:pt x="782" y="84"/>
                  </a:lnTo>
                  <a:lnTo>
                    <a:pt x="792" y="79"/>
                  </a:lnTo>
                  <a:lnTo>
                    <a:pt x="795" y="76"/>
                  </a:lnTo>
                  <a:lnTo>
                    <a:pt x="798" y="72"/>
                  </a:lnTo>
                  <a:lnTo>
                    <a:pt x="800" y="69"/>
                  </a:lnTo>
                  <a:lnTo>
                    <a:pt x="803" y="65"/>
                  </a:lnTo>
                  <a:lnTo>
                    <a:pt x="804" y="59"/>
                  </a:lnTo>
                  <a:lnTo>
                    <a:pt x="804" y="55"/>
                  </a:lnTo>
                  <a:lnTo>
                    <a:pt x="803" y="48"/>
                  </a:lnTo>
                  <a:lnTo>
                    <a:pt x="800" y="43"/>
                  </a:lnTo>
                  <a:lnTo>
                    <a:pt x="799" y="40"/>
                  </a:lnTo>
                  <a:lnTo>
                    <a:pt x="797" y="37"/>
                  </a:lnTo>
                  <a:lnTo>
                    <a:pt x="795" y="34"/>
                  </a:lnTo>
                  <a:lnTo>
                    <a:pt x="792" y="32"/>
                  </a:lnTo>
                  <a:lnTo>
                    <a:pt x="784" y="28"/>
                  </a:lnTo>
                  <a:lnTo>
                    <a:pt x="774" y="26"/>
                  </a:lnTo>
                  <a:lnTo>
                    <a:pt x="762" y="24"/>
                  </a:lnTo>
                  <a:lnTo>
                    <a:pt x="750" y="21"/>
                  </a:lnTo>
                  <a:lnTo>
                    <a:pt x="736" y="20"/>
                  </a:lnTo>
                  <a:lnTo>
                    <a:pt x="722" y="20"/>
                  </a:lnTo>
                  <a:lnTo>
                    <a:pt x="693" y="20"/>
                  </a:lnTo>
                  <a:lnTo>
                    <a:pt x="663" y="21"/>
                  </a:lnTo>
                  <a:lnTo>
                    <a:pt x="636" y="21"/>
                  </a:lnTo>
                  <a:lnTo>
                    <a:pt x="613" y="21"/>
                  </a:lnTo>
                  <a:lnTo>
                    <a:pt x="588" y="20"/>
                  </a:lnTo>
                  <a:lnTo>
                    <a:pt x="563" y="18"/>
                  </a:lnTo>
                  <a:lnTo>
                    <a:pt x="538" y="17"/>
                  </a:lnTo>
                  <a:lnTo>
                    <a:pt x="512" y="16"/>
                  </a:lnTo>
                  <a:lnTo>
                    <a:pt x="487" y="15"/>
                  </a:lnTo>
                  <a:lnTo>
                    <a:pt x="462" y="14"/>
                  </a:lnTo>
                  <a:lnTo>
                    <a:pt x="437" y="13"/>
                  </a:lnTo>
                  <a:lnTo>
                    <a:pt x="412" y="1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2" name="Freeform 129"/>
            <p:cNvSpPr/>
            <p:nvPr/>
          </p:nvSpPr>
          <p:spPr bwMode="auto">
            <a:xfrm>
              <a:off x="8402638" y="1374775"/>
              <a:ext cx="63500" cy="58738"/>
            </a:xfrm>
            <a:custGeom>
              <a:avLst/>
              <a:gdLst>
                <a:gd name="T0" fmla="*/ 0 w 158"/>
                <a:gd name="T1" fmla="*/ 82 h 147"/>
                <a:gd name="T2" fmla="*/ 3 w 158"/>
                <a:gd name="T3" fmla="*/ 99 h 147"/>
                <a:gd name="T4" fmla="*/ 10 w 158"/>
                <a:gd name="T5" fmla="*/ 112 h 147"/>
                <a:gd name="T6" fmla="*/ 19 w 158"/>
                <a:gd name="T7" fmla="*/ 124 h 147"/>
                <a:gd name="T8" fmla="*/ 30 w 158"/>
                <a:gd name="T9" fmla="*/ 132 h 147"/>
                <a:gd name="T10" fmla="*/ 43 w 158"/>
                <a:gd name="T11" fmla="*/ 140 h 147"/>
                <a:gd name="T12" fmla="*/ 57 w 158"/>
                <a:gd name="T13" fmla="*/ 144 h 147"/>
                <a:gd name="T14" fmla="*/ 71 w 158"/>
                <a:gd name="T15" fmla="*/ 147 h 147"/>
                <a:gd name="T16" fmla="*/ 87 w 158"/>
                <a:gd name="T17" fmla="*/ 147 h 147"/>
                <a:gd name="T18" fmla="*/ 101 w 158"/>
                <a:gd name="T19" fmla="*/ 144 h 147"/>
                <a:gd name="T20" fmla="*/ 115 w 158"/>
                <a:gd name="T21" fmla="*/ 139 h 147"/>
                <a:gd name="T22" fmla="*/ 128 w 158"/>
                <a:gd name="T23" fmla="*/ 132 h 147"/>
                <a:gd name="T24" fmla="*/ 139 w 158"/>
                <a:gd name="T25" fmla="*/ 124 h 147"/>
                <a:gd name="T26" fmla="*/ 148 w 158"/>
                <a:gd name="T27" fmla="*/ 112 h 147"/>
                <a:gd name="T28" fmla="*/ 155 w 158"/>
                <a:gd name="T29" fmla="*/ 98 h 147"/>
                <a:gd name="T30" fmla="*/ 158 w 158"/>
                <a:gd name="T31" fmla="*/ 82 h 147"/>
                <a:gd name="T32" fmla="*/ 158 w 158"/>
                <a:gd name="T33" fmla="*/ 64 h 147"/>
                <a:gd name="T34" fmla="*/ 155 w 158"/>
                <a:gd name="T35" fmla="*/ 48 h 147"/>
                <a:gd name="T36" fmla="*/ 148 w 158"/>
                <a:gd name="T37" fmla="*/ 35 h 147"/>
                <a:gd name="T38" fmla="*/ 139 w 158"/>
                <a:gd name="T39" fmla="*/ 23 h 147"/>
                <a:gd name="T40" fmla="*/ 128 w 158"/>
                <a:gd name="T41" fmla="*/ 14 h 147"/>
                <a:gd name="T42" fmla="*/ 115 w 158"/>
                <a:gd name="T43" fmla="*/ 8 h 147"/>
                <a:gd name="T44" fmla="*/ 101 w 158"/>
                <a:gd name="T45" fmla="*/ 2 h 147"/>
                <a:gd name="T46" fmla="*/ 87 w 158"/>
                <a:gd name="T47" fmla="*/ 0 h 147"/>
                <a:gd name="T48" fmla="*/ 71 w 158"/>
                <a:gd name="T49" fmla="*/ 0 h 147"/>
                <a:gd name="T50" fmla="*/ 57 w 158"/>
                <a:gd name="T51" fmla="*/ 2 h 147"/>
                <a:gd name="T52" fmla="*/ 43 w 158"/>
                <a:gd name="T53" fmla="*/ 8 h 147"/>
                <a:gd name="T54" fmla="*/ 30 w 158"/>
                <a:gd name="T55" fmla="*/ 14 h 147"/>
                <a:gd name="T56" fmla="*/ 19 w 158"/>
                <a:gd name="T57" fmla="*/ 23 h 147"/>
                <a:gd name="T58" fmla="*/ 10 w 158"/>
                <a:gd name="T59" fmla="*/ 35 h 147"/>
                <a:gd name="T60" fmla="*/ 3 w 158"/>
                <a:gd name="T61" fmla="*/ 49 h 147"/>
                <a:gd name="T62" fmla="*/ 0 w 158"/>
                <a:gd name="T63"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47">
                  <a:moveTo>
                    <a:pt x="0" y="74"/>
                  </a:moveTo>
                  <a:lnTo>
                    <a:pt x="0" y="82"/>
                  </a:lnTo>
                  <a:lnTo>
                    <a:pt x="1" y="90"/>
                  </a:lnTo>
                  <a:lnTo>
                    <a:pt x="3" y="99"/>
                  </a:lnTo>
                  <a:lnTo>
                    <a:pt x="6" y="105"/>
                  </a:lnTo>
                  <a:lnTo>
                    <a:pt x="10" y="112"/>
                  </a:lnTo>
                  <a:lnTo>
                    <a:pt x="14" y="118"/>
                  </a:lnTo>
                  <a:lnTo>
                    <a:pt x="19" y="124"/>
                  </a:lnTo>
                  <a:lnTo>
                    <a:pt x="25" y="128"/>
                  </a:lnTo>
                  <a:lnTo>
                    <a:pt x="30" y="132"/>
                  </a:lnTo>
                  <a:lnTo>
                    <a:pt x="37" y="137"/>
                  </a:lnTo>
                  <a:lnTo>
                    <a:pt x="43" y="140"/>
                  </a:lnTo>
                  <a:lnTo>
                    <a:pt x="50" y="142"/>
                  </a:lnTo>
                  <a:lnTo>
                    <a:pt x="57" y="144"/>
                  </a:lnTo>
                  <a:lnTo>
                    <a:pt x="64" y="145"/>
                  </a:lnTo>
                  <a:lnTo>
                    <a:pt x="71" y="147"/>
                  </a:lnTo>
                  <a:lnTo>
                    <a:pt x="79" y="147"/>
                  </a:lnTo>
                  <a:lnTo>
                    <a:pt x="87" y="147"/>
                  </a:lnTo>
                  <a:lnTo>
                    <a:pt x="94" y="145"/>
                  </a:lnTo>
                  <a:lnTo>
                    <a:pt x="101" y="144"/>
                  </a:lnTo>
                  <a:lnTo>
                    <a:pt x="108" y="142"/>
                  </a:lnTo>
                  <a:lnTo>
                    <a:pt x="115" y="139"/>
                  </a:lnTo>
                  <a:lnTo>
                    <a:pt x="121" y="136"/>
                  </a:lnTo>
                  <a:lnTo>
                    <a:pt x="128" y="132"/>
                  </a:lnTo>
                  <a:lnTo>
                    <a:pt x="133" y="128"/>
                  </a:lnTo>
                  <a:lnTo>
                    <a:pt x="139" y="124"/>
                  </a:lnTo>
                  <a:lnTo>
                    <a:pt x="144" y="118"/>
                  </a:lnTo>
                  <a:lnTo>
                    <a:pt x="148" y="112"/>
                  </a:lnTo>
                  <a:lnTo>
                    <a:pt x="152" y="105"/>
                  </a:lnTo>
                  <a:lnTo>
                    <a:pt x="155" y="98"/>
                  </a:lnTo>
                  <a:lnTo>
                    <a:pt x="157" y="90"/>
                  </a:lnTo>
                  <a:lnTo>
                    <a:pt x="158" y="82"/>
                  </a:lnTo>
                  <a:lnTo>
                    <a:pt x="158" y="74"/>
                  </a:lnTo>
                  <a:lnTo>
                    <a:pt x="158" y="64"/>
                  </a:lnTo>
                  <a:lnTo>
                    <a:pt x="157" y="56"/>
                  </a:lnTo>
                  <a:lnTo>
                    <a:pt x="155" y="48"/>
                  </a:lnTo>
                  <a:lnTo>
                    <a:pt x="152" y="41"/>
                  </a:lnTo>
                  <a:lnTo>
                    <a:pt x="148" y="35"/>
                  </a:lnTo>
                  <a:lnTo>
                    <a:pt x="144" y="28"/>
                  </a:lnTo>
                  <a:lnTo>
                    <a:pt x="139" y="23"/>
                  </a:lnTo>
                  <a:lnTo>
                    <a:pt x="133" y="18"/>
                  </a:lnTo>
                  <a:lnTo>
                    <a:pt x="128" y="14"/>
                  </a:lnTo>
                  <a:lnTo>
                    <a:pt x="121" y="10"/>
                  </a:lnTo>
                  <a:lnTo>
                    <a:pt x="115" y="8"/>
                  </a:lnTo>
                  <a:lnTo>
                    <a:pt x="108" y="4"/>
                  </a:lnTo>
                  <a:lnTo>
                    <a:pt x="101" y="2"/>
                  </a:lnTo>
                  <a:lnTo>
                    <a:pt x="94" y="1"/>
                  </a:lnTo>
                  <a:lnTo>
                    <a:pt x="87" y="0"/>
                  </a:lnTo>
                  <a:lnTo>
                    <a:pt x="79" y="0"/>
                  </a:lnTo>
                  <a:lnTo>
                    <a:pt x="71" y="0"/>
                  </a:lnTo>
                  <a:lnTo>
                    <a:pt x="64" y="1"/>
                  </a:lnTo>
                  <a:lnTo>
                    <a:pt x="57" y="2"/>
                  </a:lnTo>
                  <a:lnTo>
                    <a:pt x="50" y="4"/>
                  </a:lnTo>
                  <a:lnTo>
                    <a:pt x="43" y="8"/>
                  </a:lnTo>
                  <a:lnTo>
                    <a:pt x="37" y="11"/>
                  </a:lnTo>
                  <a:lnTo>
                    <a:pt x="30" y="14"/>
                  </a:lnTo>
                  <a:lnTo>
                    <a:pt x="25" y="18"/>
                  </a:lnTo>
                  <a:lnTo>
                    <a:pt x="19" y="23"/>
                  </a:lnTo>
                  <a:lnTo>
                    <a:pt x="14" y="28"/>
                  </a:lnTo>
                  <a:lnTo>
                    <a:pt x="10" y="35"/>
                  </a:lnTo>
                  <a:lnTo>
                    <a:pt x="6" y="41"/>
                  </a:lnTo>
                  <a:lnTo>
                    <a:pt x="3" y="49"/>
                  </a:lnTo>
                  <a:lnTo>
                    <a:pt x="1" y="56"/>
                  </a:lnTo>
                  <a:lnTo>
                    <a:pt x="0" y="64"/>
                  </a:lnTo>
                  <a:lnTo>
                    <a:pt x="0" y="74"/>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79" name="Group 178"/>
          <p:cNvGrpSpPr/>
          <p:nvPr/>
        </p:nvGrpSpPr>
        <p:grpSpPr>
          <a:xfrm>
            <a:off x="8450473" y="5014978"/>
            <a:ext cx="481979" cy="399641"/>
            <a:chOff x="8763001" y="5110163"/>
            <a:chExt cx="762000" cy="631825"/>
          </a:xfrm>
        </p:grpSpPr>
        <p:sp>
          <p:nvSpPr>
            <p:cNvPr id="57" name="Freeform 54"/>
            <p:cNvSpPr>
              <a:spLocks noEditPoints="1"/>
            </p:cNvSpPr>
            <p:nvPr/>
          </p:nvSpPr>
          <p:spPr bwMode="auto">
            <a:xfrm>
              <a:off x="8763001" y="5110163"/>
              <a:ext cx="762000" cy="314325"/>
            </a:xfrm>
            <a:custGeom>
              <a:avLst/>
              <a:gdLst>
                <a:gd name="T0" fmla="*/ 172 w 1920"/>
                <a:gd name="T1" fmla="*/ 700 h 791"/>
                <a:gd name="T2" fmla="*/ 96 w 1920"/>
                <a:gd name="T3" fmla="*/ 643 h 791"/>
                <a:gd name="T4" fmla="*/ 88 w 1920"/>
                <a:gd name="T5" fmla="*/ 541 h 791"/>
                <a:gd name="T6" fmla="*/ 143 w 1920"/>
                <a:gd name="T7" fmla="*/ 330 h 791"/>
                <a:gd name="T8" fmla="*/ 204 w 1920"/>
                <a:gd name="T9" fmla="*/ 238 h 791"/>
                <a:gd name="T10" fmla="*/ 292 w 1920"/>
                <a:gd name="T11" fmla="*/ 175 h 791"/>
                <a:gd name="T12" fmla="*/ 516 w 1920"/>
                <a:gd name="T13" fmla="*/ 112 h 791"/>
                <a:gd name="T14" fmla="*/ 789 w 1920"/>
                <a:gd name="T15" fmla="*/ 84 h 791"/>
                <a:gd name="T16" fmla="*/ 1075 w 1920"/>
                <a:gd name="T17" fmla="*/ 90 h 791"/>
                <a:gd name="T18" fmla="*/ 1422 w 1920"/>
                <a:gd name="T19" fmla="*/ 136 h 791"/>
                <a:gd name="T20" fmla="*/ 1666 w 1920"/>
                <a:gd name="T21" fmla="*/ 200 h 791"/>
                <a:gd name="T22" fmla="*/ 1769 w 1920"/>
                <a:gd name="T23" fmla="*/ 253 h 791"/>
                <a:gd name="T24" fmla="*/ 1817 w 1920"/>
                <a:gd name="T25" fmla="*/ 405 h 791"/>
                <a:gd name="T26" fmla="*/ 1830 w 1920"/>
                <a:gd name="T27" fmla="*/ 579 h 791"/>
                <a:gd name="T28" fmla="*/ 1806 w 1920"/>
                <a:gd name="T29" fmla="*/ 648 h 791"/>
                <a:gd name="T30" fmla="*/ 1766 w 1920"/>
                <a:gd name="T31" fmla="*/ 684 h 791"/>
                <a:gd name="T32" fmla="*/ 1698 w 1920"/>
                <a:gd name="T33" fmla="*/ 688 h 791"/>
                <a:gd name="T34" fmla="*/ 1591 w 1920"/>
                <a:gd name="T35" fmla="*/ 632 h 791"/>
                <a:gd name="T36" fmla="*/ 1547 w 1920"/>
                <a:gd name="T37" fmla="*/ 530 h 791"/>
                <a:gd name="T38" fmla="*/ 1527 w 1920"/>
                <a:gd name="T39" fmla="*/ 378 h 791"/>
                <a:gd name="T40" fmla="*/ 1476 w 1920"/>
                <a:gd name="T41" fmla="*/ 277 h 791"/>
                <a:gd name="T42" fmla="*/ 1341 w 1920"/>
                <a:gd name="T43" fmla="*/ 218 h 791"/>
                <a:gd name="T44" fmla="*/ 1011 w 1920"/>
                <a:gd name="T45" fmla="*/ 193 h 791"/>
                <a:gd name="T46" fmla="*/ 596 w 1920"/>
                <a:gd name="T47" fmla="*/ 224 h 791"/>
                <a:gd name="T48" fmla="*/ 457 w 1920"/>
                <a:gd name="T49" fmla="*/ 269 h 791"/>
                <a:gd name="T50" fmla="*/ 421 w 1920"/>
                <a:gd name="T51" fmla="*/ 307 h 791"/>
                <a:gd name="T52" fmla="*/ 396 w 1920"/>
                <a:gd name="T53" fmla="*/ 489 h 791"/>
                <a:gd name="T54" fmla="*/ 368 w 1920"/>
                <a:gd name="T55" fmla="*/ 636 h 791"/>
                <a:gd name="T56" fmla="*/ 323 w 1920"/>
                <a:gd name="T57" fmla="*/ 698 h 791"/>
                <a:gd name="T58" fmla="*/ 0 w 1920"/>
                <a:gd name="T59" fmla="*/ 595 h 791"/>
                <a:gd name="T60" fmla="*/ 23 w 1920"/>
                <a:gd name="T61" fmla="*/ 695 h 791"/>
                <a:gd name="T62" fmla="*/ 82 w 1920"/>
                <a:gd name="T63" fmla="*/ 753 h 791"/>
                <a:gd name="T64" fmla="*/ 174 w 1920"/>
                <a:gd name="T65" fmla="*/ 784 h 791"/>
                <a:gd name="T66" fmla="*/ 326 w 1920"/>
                <a:gd name="T67" fmla="*/ 788 h 791"/>
                <a:gd name="T68" fmla="*/ 412 w 1920"/>
                <a:gd name="T69" fmla="*/ 730 h 791"/>
                <a:gd name="T70" fmla="*/ 460 w 1920"/>
                <a:gd name="T71" fmla="*/ 622 h 791"/>
                <a:gd name="T72" fmla="*/ 490 w 1920"/>
                <a:gd name="T73" fmla="*/ 378 h 791"/>
                <a:gd name="T74" fmla="*/ 614 w 1920"/>
                <a:gd name="T75" fmla="*/ 312 h 791"/>
                <a:gd name="T76" fmla="*/ 1000 w 1920"/>
                <a:gd name="T77" fmla="*/ 278 h 791"/>
                <a:gd name="T78" fmla="*/ 1302 w 1920"/>
                <a:gd name="T79" fmla="*/ 296 h 791"/>
                <a:gd name="T80" fmla="*/ 1411 w 1920"/>
                <a:gd name="T81" fmla="*/ 339 h 791"/>
                <a:gd name="T82" fmla="*/ 1468 w 1920"/>
                <a:gd name="T83" fmla="*/ 558 h 791"/>
                <a:gd name="T84" fmla="*/ 1525 w 1920"/>
                <a:gd name="T85" fmla="*/ 686 h 791"/>
                <a:gd name="T86" fmla="*/ 1667 w 1920"/>
                <a:gd name="T87" fmla="*/ 764 h 791"/>
                <a:gd name="T88" fmla="*/ 1837 w 1920"/>
                <a:gd name="T89" fmla="*/ 746 h 791"/>
                <a:gd name="T90" fmla="*/ 1908 w 1920"/>
                <a:gd name="T91" fmla="*/ 635 h 791"/>
                <a:gd name="T92" fmla="*/ 1918 w 1920"/>
                <a:gd name="T93" fmla="*/ 480 h 791"/>
                <a:gd name="T94" fmla="*/ 1881 w 1920"/>
                <a:gd name="T95" fmla="*/ 293 h 791"/>
                <a:gd name="T96" fmla="*/ 1718 w 1920"/>
                <a:gd name="T97" fmla="*/ 127 h 791"/>
                <a:gd name="T98" fmla="*/ 1315 w 1920"/>
                <a:gd name="T99" fmla="*/ 27 h 791"/>
                <a:gd name="T100" fmla="*/ 813 w 1920"/>
                <a:gd name="T101" fmla="*/ 1 h 791"/>
                <a:gd name="T102" fmla="*/ 364 w 1920"/>
                <a:gd name="T103" fmla="*/ 56 h 791"/>
                <a:gd name="T104" fmla="*/ 124 w 1920"/>
                <a:gd name="T105" fmla="*/ 192 h 791"/>
                <a:gd name="T106" fmla="*/ 38 w 1920"/>
                <a:gd name="T107" fmla="*/ 368 h 791"/>
                <a:gd name="T108" fmla="*/ 0 w 1920"/>
                <a:gd name="T109" fmla="*/ 56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0" h="791">
                  <a:moveTo>
                    <a:pt x="258" y="718"/>
                  </a:moveTo>
                  <a:lnTo>
                    <a:pt x="243" y="718"/>
                  </a:lnTo>
                  <a:lnTo>
                    <a:pt x="229" y="715"/>
                  </a:lnTo>
                  <a:lnTo>
                    <a:pt x="215" y="713"/>
                  </a:lnTo>
                  <a:lnTo>
                    <a:pt x="200" y="710"/>
                  </a:lnTo>
                  <a:lnTo>
                    <a:pt x="186" y="706"/>
                  </a:lnTo>
                  <a:lnTo>
                    <a:pt x="172" y="700"/>
                  </a:lnTo>
                  <a:lnTo>
                    <a:pt x="158" y="695"/>
                  </a:lnTo>
                  <a:lnTo>
                    <a:pt x="145" y="687"/>
                  </a:lnTo>
                  <a:lnTo>
                    <a:pt x="133" y="681"/>
                  </a:lnTo>
                  <a:lnTo>
                    <a:pt x="121" y="672"/>
                  </a:lnTo>
                  <a:lnTo>
                    <a:pt x="111" y="662"/>
                  </a:lnTo>
                  <a:lnTo>
                    <a:pt x="102" y="653"/>
                  </a:lnTo>
                  <a:lnTo>
                    <a:pt x="96" y="643"/>
                  </a:lnTo>
                  <a:lnTo>
                    <a:pt x="90" y="632"/>
                  </a:lnTo>
                  <a:lnTo>
                    <a:pt x="88" y="625"/>
                  </a:lnTo>
                  <a:lnTo>
                    <a:pt x="87" y="620"/>
                  </a:lnTo>
                  <a:lnTo>
                    <a:pt x="86" y="613"/>
                  </a:lnTo>
                  <a:lnTo>
                    <a:pt x="86" y="608"/>
                  </a:lnTo>
                  <a:lnTo>
                    <a:pt x="86" y="574"/>
                  </a:lnTo>
                  <a:lnTo>
                    <a:pt x="88" y="541"/>
                  </a:lnTo>
                  <a:lnTo>
                    <a:pt x="93" y="507"/>
                  </a:lnTo>
                  <a:lnTo>
                    <a:pt x="97" y="473"/>
                  </a:lnTo>
                  <a:lnTo>
                    <a:pt x="105" y="440"/>
                  </a:lnTo>
                  <a:lnTo>
                    <a:pt x="113" y="407"/>
                  </a:lnTo>
                  <a:lnTo>
                    <a:pt x="123" y="376"/>
                  </a:lnTo>
                  <a:lnTo>
                    <a:pt x="135" y="345"/>
                  </a:lnTo>
                  <a:lnTo>
                    <a:pt x="143" y="330"/>
                  </a:lnTo>
                  <a:lnTo>
                    <a:pt x="149" y="316"/>
                  </a:lnTo>
                  <a:lnTo>
                    <a:pt x="157" y="302"/>
                  </a:lnTo>
                  <a:lnTo>
                    <a:pt x="165" y="288"/>
                  </a:lnTo>
                  <a:lnTo>
                    <a:pt x="174" y="275"/>
                  </a:lnTo>
                  <a:lnTo>
                    <a:pt x="184" y="262"/>
                  </a:lnTo>
                  <a:lnTo>
                    <a:pt x="194" y="250"/>
                  </a:lnTo>
                  <a:lnTo>
                    <a:pt x="204" y="238"/>
                  </a:lnTo>
                  <a:lnTo>
                    <a:pt x="215" y="227"/>
                  </a:lnTo>
                  <a:lnTo>
                    <a:pt x="226" y="216"/>
                  </a:lnTo>
                  <a:lnTo>
                    <a:pt x="238" y="206"/>
                  </a:lnTo>
                  <a:lnTo>
                    <a:pt x="251" y="198"/>
                  </a:lnTo>
                  <a:lnTo>
                    <a:pt x="264" y="189"/>
                  </a:lnTo>
                  <a:lnTo>
                    <a:pt x="278" y="181"/>
                  </a:lnTo>
                  <a:lnTo>
                    <a:pt x="292" y="175"/>
                  </a:lnTo>
                  <a:lnTo>
                    <a:pt x="307" y="168"/>
                  </a:lnTo>
                  <a:lnTo>
                    <a:pt x="340" y="156"/>
                  </a:lnTo>
                  <a:lnTo>
                    <a:pt x="374" y="146"/>
                  </a:lnTo>
                  <a:lnTo>
                    <a:pt x="407" y="136"/>
                  </a:lnTo>
                  <a:lnTo>
                    <a:pt x="443" y="127"/>
                  </a:lnTo>
                  <a:lnTo>
                    <a:pt x="479" y="120"/>
                  </a:lnTo>
                  <a:lnTo>
                    <a:pt x="516" y="112"/>
                  </a:lnTo>
                  <a:lnTo>
                    <a:pt x="554" y="105"/>
                  </a:lnTo>
                  <a:lnTo>
                    <a:pt x="592" y="100"/>
                  </a:lnTo>
                  <a:lnTo>
                    <a:pt x="629" y="96"/>
                  </a:lnTo>
                  <a:lnTo>
                    <a:pt x="670" y="91"/>
                  </a:lnTo>
                  <a:lnTo>
                    <a:pt x="709" y="88"/>
                  </a:lnTo>
                  <a:lnTo>
                    <a:pt x="749" y="86"/>
                  </a:lnTo>
                  <a:lnTo>
                    <a:pt x="789" y="84"/>
                  </a:lnTo>
                  <a:lnTo>
                    <a:pt x="830" y="83"/>
                  </a:lnTo>
                  <a:lnTo>
                    <a:pt x="870" y="83"/>
                  </a:lnTo>
                  <a:lnTo>
                    <a:pt x="911" y="83"/>
                  </a:lnTo>
                  <a:lnTo>
                    <a:pt x="953" y="84"/>
                  </a:lnTo>
                  <a:lnTo>
                    <a:pt x="994" y="85"/>
                  </a:lnTo>
                  <a:lnTo>
                    <a:pt x="1034" y="87"/>
                  </a:lnTo>
                  <a:lnTo>
                    <a:pt x="1075" y="90"/>
                  </a:lnTo>
                  <a:lnTo>
                    <a:pt x="1115" y="93"/>
                  </a:lnTo>
                  <a:lnTo>
                    <a:pt x="1155" y="97"/>
                  </a:lnTo>
                  <a:lnTo>
                    <a:pt x="1195" y="101"/>
                  </a:lnTo>
                  <a:lnTo>
                    <a:pt x="1235" y="105"/>
                  </a:lnTo>
                  <a:lnTo>
                    <a:pt x="1312" y="116"/>
                  </a:lnTo>
                  <a:lnTo>
                    <a:pt x="1385" y="129"/>
                  </a:lnTo>
                  <a:lnTo>
                    <a:pt x="1422" y="136"/>
                  </a:lnTo>
                  <a:lnTo>
                    <a:pt x="1457" y="143"/>
                  </a:lnTo>
                  <a:lnTo>
                    <a:pt x="1492" y="151"/>
                  </a:lnTo>
                  <a:lnTo>
                    <a:pt x="1525" y="159"/>
                  </a:lnTo>
                  <a:lnTo>
                    <a:pt x="1555" y="166"/>
                  </a:lnTo>
                  <a:lnTo>
                    <a:pt x="1590" y="176"/>
                  </a:lnTo>
                  <a:lnTo>
                    <a:pt x="1628" y="187"/>
                  </a:lnTo>
                  <a:lnTo>
                    <a:pt x="1666" y="200"/>
                  </a:lnTo>
                  <a:lnTo>
                    <a:pt x="1685" y="206"/>
                  </a:lnTo>
                  <a:lnTo>
                    <a:pt x="1702" y="213"/>
                  </a:lnTo>
                  <a:lnTo>
                    <a:pt x="1719" y="221"/>
                  </a:lnTo>
                  <a:lnTo>
                    <a:pt x="1735" y="228"/>
                  </a:lnTo>
                  <a:lnTo>
                    <a:pt x="1748" y="237"/>
                  </a:lnTo>
                  <a:lnTo>
                    <a:pt x="1760" y="244"/>
                  </a:lnTo>
                  <a:lnTo>
                    <a:pt x="1769" y="253"/>
                  </a:lnTo>
                  <a:lnTo>
                    <a:pt x="1777" y="262"/>
                  </a:lnTo>
                  <a:lnTo>
                    <a:pt x="1782" y="272"/>
                  </a:lnTo>
                  <a:lnTo>
                    <a:pt x="1787" y="285"/>
                  </a:lnTo>
                  <a:lnTo>
                    <a:pt x="1792" y="300"/>
                  </a:lnTo>
                  <a:lnTo>
                    <a:pt x="1797" y="317"/>
                  </a:lnTo>
                  <a:lnTo>
                    <a:pt x="1807" y="358"/>
                  </a:lnTo>
                  <a:lnTo>
                    <a:pt x="1817" y="405"/>
                  </a:lnTo>
                  <a:lnTo>
                    <a:pt x="1825" y="452"/>
                  </a:lnTo>
                  <a:lnTo>
                    <a:pt x="1830" y="496"/>
                  </a:lnTo>
                  <a:lnTo>
                    <a:pt x="1831" y="517"/>
                  </a:lnTo>
                  <a:lnTo>
                    <a:pt x="1832" y="535"/>
                  </a:lnTo>
                  <a:lnTo>
                    <a:pt x="1832" y="552"/>
                  </a:lnTo>
                  <a:lnTo>
                    <a:pt x="1831" y="566"/>
                  </a:lnTo>
                  <a:lnTo>
                    <a:pt x="1830" y="579"/>
                  </a:lnTo>
                  <a:lnTo>
                    <a:pt x="1828" y="592"/>
                  </a:lnTo>
                  <a:lnTo>
                    <a:pt x="1825" y="603"/>
                  </a:lnTo>
                  <a:lnTo>
                    <a:pt x="1822" y="613"/>
                  </a:lnTo>
                  <a:lnTo>
                    <a:pt x="1818" y="623"/>
                  </a:lnTo>
                  <a:lnTo>
                    <a:pt x="1815" y="633"/>
                  </a:lnTo>
                  <a:lnTo>
                    <a:pt x="1811" y="641"/>
                  </a:lnTo>
                  <a:lnTo>
                    <a:pt x="1806" y="648"/>
                  </a:lnTo>
                  <a:lnTo>
                    <a:pt x="1801" y="656"/>
                  </a:lnTo>
                  <a:lnTo>
                    <a:pt x="1796" y="662"/>
                  </a:lnTo>
                  <a:lnTo>
                    <a:pt x="1790" y="668"/>
                  </a:lnTo>
                  <a:lnTo>
                    <a:pt x="1784" y="672"/>
                  </a:lnTo>
                  <a:lnTo>
                    <a:pt x="1778" y="677"/>
                  </a:lnTo>
                  <a:lnTo>
                    <a:pt x="1773" y="681"/>
                  </a:lnTo>
                  <a:lnTo>
                    <a:pt x="1766" y="684"/>
                  </a:lnTo>
                  <a:lnTo>
                    <a:pt x="1758" y="686"/>
                  </a:lnTo>
                  <a:lnTo>
                    <a:pt x="1752" y="688"/>
                  </a:lnTo>
                  <a:lnTo>
                    <a:pt x="1744" y="689"/>
                  </a:lnTo>
                  <a:lnTo>
                    <a:pt x="1737" y="691"/>
                  </a:lnTo>
                  <a:lnTo>
                    <a:pt x="1729" y="692"/>
                  </a:lnTo>
                  <a:lnTo>
                    <a:pt x="1714" y="691"/>
                  </a:lnTo>
                  <a:lnTo>
                    <a:pt x="1698" y="688"/>
                  </a:lnTo>
                  <a:lnTo>
                    <a:pt x="1683" y="684"/>
                  </a:lnTo>
                  <a:lnTo>
                    <a:pt x="1665" y="679"/>
                  </a:lnTo>
                  <a:lnTo>
                    <a:pt x="1649" y="672"/>
                  </a:lnTo>
                  <a:lnTo>
                    <a:pt x="1633" y="663"/>
                  </a:lnTo>
                  <a:lnTo>
                    <a:pt x="1617" y="654"/>
                  </a:lnTo>
                  <a:lnTo>
                    <a:pt x="1603" y="643"/>
                  </a:lnTo>
                  <a:lnTo>
                    <a:pt x="1591" y="632"/>
                  </a:lnTo>
                  <a:lnTo>
                    <a:pt x="1582" y="619"/>
                  </a:lnTo>
                  <a:lnTo>
                    <a:pt x="1573" y="606"/>
                  </a:lnTo>
                  <a:lnTo>
                    <a:pt x="1565" y="592"/>
                  </a:lnTo>
                  <a:lnTo>
                    <a:pt x="1560" y="578"/>
                  </a:lnTo>
                  <a:lnTo>
                    <a:pt x="1555" y="562"/>
                  </a:lnTo>
                  <a:lnTo>
                    <a:pt x="1550" y="546"/>
                  </a:lnTo>
                  <a:lnTo>
                    <a:pt x="1547" y="530"/>
                  </a:lnTo>
                  <a:lnTo>
                    <a:pt x="1545" y="514"/>
                  </a:lnTo>
                  <a:lnTo>
                    <a:pt x="1543" y="497"/>
                  </a:lnTo>
                  <a:lnTo>
                    <a:pt x="1539" y="463"/>
                  </a:lnTo>
                  <a:lnTo>
                    <a:pt x="1535" y="429"/>
                  </a:lnTo>
                  <a:lnTo>
                    <a:pt x="1533" y="412"/>
                  </a:lnTo>
                  <a:lnTo>
                    <a:pt x="1531" y="395"/>
                  </a:lnTo>
                  <a:lnTo>
                    <a:pt x="1527" y="378"/>
                  </a:lnTo>
                  <a:lnTo>
                    <a:pt x="1523" y="363"/>
                  </a:lnTo>
                  <a:lnTo>
                    <a:pt x="1519" y="346"/>
                  </a:lnTo>
                  <a:lnTo>
                    <a:pt x="1513" y="331"/>
                  </a:lnTo>
                  <a:lnTo>
                    <a:pt x="1506" y="316"/>
                  </a:lnTo>
                  <a:lnTo>
                    <a:pt x="1497" y="303"/>
                  </a:lnTo>
                  <a:lnTo>
                    <a:pt x="1487" y="289"/>
                  </a:lnTo>
                  <a:lnTo>
                    <a:pt x="1476" y="277"/>
                  </a:lnTo>
                  <a:lnTo>
                    <a:pt x="1462" y="265"/>
                  </a:lnTo>
                  <a:lnTo>
                    <a:pt x="1447" y="254"/>
                  </a:lnTo>
                  <a:lnTo>
                    <a:pt x="1430" y="244"/>
                  </a:lnTo>
                  <a:lnTo>
                    <a:pt x="1410" y="236"/>
                  </a:lnTo>
                  <a:lnTo>
                    <a:pt x="1389" y="229"/>
                  </a:lnTo>
                  <a:lnTo>
                    <a:pt x="1364" y="223"/>
                  </a:lnTo>
                  <a:lnTo>
                    <a:pt x="1341" y="218"/>
                  </a:lnTo>
                  <a:lnTo>
                    <a:pt x="1317" y="214"/>
                  </a:lnTo>
                  <a:lnTo>
                    <a:pt x="1291" y="211"/>
                  </a:lnTo>
                  <a:lnTo>
                    <a:pt x="1264" y="207"/>
                  </a:lnTo>
                  <a:lnTo>
                    <a:pt x="1206" y="202"/>
                  </a:lnTo>
                  <a:lnTo>
                    <a:pt x="1145" y="198"/>
                  </a:lnTo>
                  <a:lnTo>
                    <a:pt x="1078" y="196"/>
                  </a:lnTo>
                  <a:lnTo>
                    <a:pt x="1011" y="193"/>
                  </a:lnTo>
                  <a:lnTo>
                    <a:pt x="943" y="194"/>
                  </a:lnTo>
                  <a:lnTo>
                    <a:pt x="875" y="196"/>
                  </a:lnTo>
                  <a:lnTo>
                    <a:pt x="807" y="199"/>
                  </a:lnTo>
                  <a:lnTo>
                    <a:pt x="742" y="204"/>
                  </a:lnTo>
                  <a:lnTo>
                    <a:pt x="680" y="211"/>
                  </a:lnTo>
                  <a:lnTo>
                    <a:pt x="623" y="219"/>
                  </a:lnTo>
                  <a:lnTo>
                    <a:pt x="596" y="224"/>
                  </a:lnTo>
                  <a:lnTo>
                    <a:pt x="571" y="229"/>
                  </a:lnTo>
                  <a:lnTo>
                    <a:pt x="547" y="235"/>
                  </a:lnTo>
                  <a:lnTo>
                    <a:pt x="525" y="240"/>
                  </a:lnTo>
                  <a:lnTo>
                    <a:pt x="505" y="247"/>
                  </a:lnTo>
                  <a:lnTo>
                    <a:pt x="486" y="254"/>
                  </a:lnTo>
                  <a:lnTo>
                    <a:pt x="471" y="261"/>
                  </a:lnTo>
                  <a:lnTo>
                    <a:pt x="457" y="269"/>
                  </a:lnTo>
                  <a:lnTo>
                    <a:pt x="451" y="274"/>
                  </a:lnTo>
                  <a:lnTo>
                    <a:pt x="444" y="278"/>
                  </a:lnTo>
                  <a:lnTo>
                    <a:pt x="439" y="283"/>
                  </a:lnTo>
                  <a:lnTo>
                    <a:pt x="433" y="289"/>
                  </a:lnTo>
                  <a:lnTo>
                    <a:pt x="429" y="294"/>
                  </a:lnTo>
                  <a:lnTo>
                    <a:pt x="425" y="301"/>
                  </a:lnTo>
                  <a:lnTo>
                    <a:pt x="421" y="307"/>
                  </a:lnTo>
                  <a:lnTo>
                    <a:pt x="418" y="314"/>
                  </a:lnTo>
                  <a:lnTo>
                    <a:pt x="414" y="327"/>
                  </a:lnTo>
                  <a:lnTo>
                    <a:pt x="410" y="342"/>
                  </a:lnTo>
                  <a:lnTo>
                    <a:pt x="407" y="358"/>
                  </a:lnTo>
                  <a:lnTo>
                    <a:pt x="405" y="377"/>
                  </a:lnTo>
                  <a:lnTo>
                    <a:pt x="401" y="431"/>
                  </a:lnTo>
                  <a:lnTo>
                    <a:pt x="396" y="489"/>
                  </a:lnTo>
                  <a:lnTo>
                    <a:pt x="394" y="518"/>
                  </a:lnTo>
                  <a:lnTo>
                    <a:pt x="390" y="546"/>
                  </a:lnTo>
                  <a:lnTo>
                    <a:pt x="385" y="573"/>
                  </a:lnTo>
                  <a:lnTo>
                    <a:pt x="380" y="599"/>
                  </a:lnTo>
                  <a:lnTo>
                    <a:pt x="377" y="612"/>
                  </a:lnTo>
                  <a:lnTo>
                    <a:pt x="372" y="624"/>
                  </a:lnTo>
                  <a:lnTo>
                    <a:pt x="368" y="636"/>
                  </a:lnTo>
                  <a:lnTo>
                    <a:pt x="364" y="647"/>
                  </a:lnTo>
                  <a:lnTo>
                    <a:pt x="358" y="657"/>
                  </a:lnTo>
                  <a:lnTo>
                    <a:pt x="352" y="667"/>
                  </a:lnTo>
                  <a:lnTo>
                    <a:pt x="345" y="676"/>
                  </a:lnTo>
                  <a:lnTo>
                    <a:pt x="339" y="684"/>
                  </a:lnTo>
                  <a:lnTo>
                    <a:pt x="331" y="692"/>
                  </a:lnTo>
                  <a:lnTo>
                    <a:pt x="323" y="698"/>
                  </a:lnTo>
                  <a:lnTo>
                    <a:pt x="314" y="704"/>
                  </a:lnTo>
                  <a:lnTo>
                    <a:pt x="304" y="709"/>
                  </a:lnTo>
                  <a:lnTo>
                    <a:pt x="293" y="712"/>
                  </a:lnTo>
                  <a:lnTo>
                    <a:pt x="282" y="715"/>
                  </a:lnTo>
                  <a:lnTo>
                    <a:pt x="271" y="718"/>
                  </a:lnTo>
                  <a:lnTo>
                    <a:pt x="258" y="718"/>
                  </a:lnTo>
                  <a:close/>
                  <a:moveTo>
                    <a:pt x="0" y="595"/>
                  </a:moveTo>
                  <a:lnTo>
                    <a:pt x="0" y="612"/>
                  </a:lnTo>
                  <a:lnTo>
                    <a:pt x="3" y="629"/>
                  </a:lnTo>
                  <a:lnTo>
                    <a:pt x="5" y="644"/>
                  </a:lnTo>
                  <a:lnTo>
                    <a:pt x="8" y="658"/>
                  </a:lnTo>
                  <a:lnTo>
                    <a:pt x="12" y="671"/>
                  </a:lnTo>
                  <a:lnTo>
                    <a:pt x="17" y="684"/>
                  </a:lnTo>
                  <a:lnTo>
                    <a:pt x="23" y="695"/>
                  </a:lnTo>
                  <a:lnTo>
                    <a:pt x="30" y="706"/>
                  </a:lnTo>
                  <a:lnTo>
                    <a:pt x="37" y="715"/>
                  </a:lnTo>
                  <a:lnTo>
                    <a:pt x="45" y="724"/>
                  </a:lnTo>
                  <a:lnTo>
                    <a:pt x="54" y="733"/>
                  </a:lnTo>
                  <a:lnTo>
                    <a:pt x="62" y="740"/>
                  </a:lnTo>
                  <a:lnTo>
                    <a:pt x="72" y="747"/>
                  </a:lnTo>
                  <a:lnTo>
                    <a:pt x="82" y="753"/>
                  </a:lnTo>
                  <a:lnTo>
                    <a:pt x="93" y="759"/>
                  </a:lnTo>
                  <a:lnTo>
                    <a:pt x="104" y="764"/>
                  </a:lnTo>
                  <a:lnTo>
                    <a:pt x="114" y="769"/>
                  </a:lnTo>
                  <a:lnTo>
                    <a:pt x="126" y="773"/>
                  </a:lnTo>
                  <a:lnTo>
                    <a:pt x="138" y="776"/>
                  </a:lnTo>
                  <a:lnTo>
                    <a:pt x="150" y="780"/>
                  </a:lnTo>
                  <a:lnTo>
                    <a:pt x="174" y="784"/>
                  </a:lnTo>
                  <a:lnTo>
                    <a:pt x="199" y="787"/>
                  </a:lnTo>
                  <a:lnTo>
                    <a:pt x="224" y="789"/>
                  </a:lnTo>
                  <a:lnTo>
                    <a:pt x="248" y="790"/>
                  </a:lnTo>
                  <a:lnTo>
                    <a:pt x="272" y="791"/>
                  </a:lnTo>
                  <a:lnTo>
                    <a:pt x="293" y="791"/>
                  </a:lnTo>
                  <a:lnTo>
                    <a:pt x="311" y="790"/>
                  </a:lnTo>
                  <a:lnTo>
                    <a:pt x="326" y="788"/>
                  </a:lnTo>
                  <a:lnTo>
                    <a:pt x="341" y="784"/>
                  </a:lnTo>
                  <a:lnTo>
                    <a:pt x="355" y="778"/>
                  </a:lnTo>
                  <a:lnTo>
                    <a:pt x="368" y="771"/>
                  </a:lnTo>
                  <a:lnTo>
                    <a:pt x="380" y="762"/>
                  </a:lnTo>
                  <a:lnTo>
                    <a:pt x="391" y="752"/>
                  </a:lnTo>
                  <a:lnTo>
                    <a:pt x="402" y="742"/>
                  </a:lnTo>
                  <a:lnTo>
                    <a:pt x="412" y="730"/>
                  </a:lnTo>
                  <a:lnTo>
                    <a:pt x="420" y="717"/>
                  </a:lnTo>
                  <a:lnTo>
                    <a:pt x="429" y="702"/>
                  </a:lnTo>
                  <a:lnTo>
                    <a:pt x="436" y="688"/>
                  </a:lnTo>
                  <a:lnTo>
                    <a:pt x="443" y="672"/>
                  </a:lnTo>
                  <a:lnTo>
                    <a:pt x="449" y="657"/>
                  </a:lnTo>
                  <a:lnTo>
                    <a:pt x="455" y="640"/>
                  </a:lnTo>
                  <a:lnTo>
                    <a:pt x="460" y="622"/>
                  </a:lnTo>
                  <a:lnTo>
                    <a:pt x="469" y="587"/>
                  </a:lnTo>
                  <a:lnTo>
                    <a:pt x="475" y="550"/>
                  </a:lnTo>
                  <a:lnTo>
                    <a:pt x="481" y="514"/>
                  </a:lnTo>
                  <a:lnTo>
                    <a:pt x="484" y="478"/>
                  </a:lnTo>
                  <a:lnTo>
                    <a:pt x="487" y="442"/>
                  </a:lnTo>
                  <a:lnTo>
                    <a:pt x="489" y="409"/>
                  </a:lnTo>
                  <a:lnTo>
                    <a:pt x="490" y="378"/>
                  </a:lnTo>
                  <a:lnTo>
                    <a:pt x="490" y="351"/>
                  </a:lnTo>
                  <a:lnTo>
                    <a:pt x="505" y="343"/>
                  </a:lnTo>
                  <a:lnTo>
                    <a:pt x="523" y="336"/>
                  </a:lnTo>
                  <a:lnTo>
                    <a:pt x="543" y="329"/>
                  </a:lnTo>
                  <a:lnTo>
                    <a:pt x="566" y="323"/>
                  </a:lnTo>
                  <a:lnTo>
                    <a:pt x="589" y="317"/>
                  </a:lnTo>
                  <a:lnTo>
                    <a:pt x="614" y="312"/>
                  </a:lnTo>
                  <a:lnTo>
                    <a:pt x="643" y="306"/>
                  </a:lnTo>
                  <a:lnTo>
                    <a:pt x="671" y="302"/>
                  </a:lnTo>
                  <a:lnTo>
                    <a:pt x="731" y="293"/>
                  </a:lnTo>
                  <a:lnTo>
                    <a:pt x="797" y="287"/>
                  </a:lnTo>
                  <a:lnTo>
                    <a:pt x="864" y="282"/>
                  </a:lnTo>
                  <a:lnTo>
                    <a:pt x="932" y="279"/>
                  </a:lnTo>
                  <a:lnTo>
                    <a:pt x="1000" y="278"/>
                  </a:lnTo>
                  <a:lnTo>
                    <a:pt x="1068" y="278"/>
                  </a:lnTo>
                  <a:lnTo>
                    <a:pt x="1134" y="279"/>
                  </a:lnTo>
                  <a:lnTo>
                    <a:pt x="1195" y="283"/>
                  </a:lnTo>
                  <a:lnTo>
                    <a:pt x="1224" y="286"/>
                  </a:lnTo>
                  <a:lnTo>
                    <a:pt x="1252" y="289"/>
                  </a:lnTo>
                  <a:lnTo>
                    <a:pt x="1278" y="292"/>
                  </a:lnTo>
                  <a:lnTo>
                    <a:pt x="1302" y="296"/>
                  </a:lnTo>
                  <a:lnTo>
                    <a:pt x="1325" y="300"/>
                  </a:lnTo>
                  <a:lnTo>
                    <a:pt x="1345" y="305"/>
                  </a:lnTo>
                  <a:lnTo>
                    <a:pt x="1365" y="311"/>
                  </a:lnTo>
                  <a:lnTo>
                    <a:pt x="1381" y="316"/>
                  </a:lnTo>
                  <a:lnTo>
                    <a:pt x="1393" y="321"/>
                  </a:lnTo>
                  <a:lnTo>
                    <a:pt x="1403" y="329"/>
                  </a:lnTo>
                  <a:lnTo>
                    <a:pt x="1411" y="339"/>
                  </a:lnTo>
                  <a:lnTo>
                    <a:pt x="1419" y="350"/>
                  </a:lnTo>
                  <a:lnTo>
                    <a:pt x="1427" y="363"/>
                  </a:lnTo>
                  <a:lnTo>
                    <a:pt x="1432" y="377"/>
                  </a:lnTo>
                  <a:lnTo>
                    <a:pt x="1436" y="391"/>
                  </a:lnTo>
                  <a:lnTo>
                    <a:pt x="1441" y="407"/>
                  </a:lnTo>
                  <a:lnTo>
                    <a:pt x="1454" y="479"/>
                  </a:lnTo>
                  <a:lnTo>
                    <a:pt x="1468" y="558"/>
                  </a:lnTo>
                  <a:lnTo>
                    <a:pt x="1473" y="578"/>
                  </a:lnTo>
                  <a:lnTo>
                    <a:pt x="1479" y="597"/>
                  </a:lnTo>
                  <a:lnTo>
                    <a:pt x="1485" y="616"/>
                  </a:lnTo>
                  <a:lnTo>
                    <a:pt x="1493" y="634"/>
                  </a:lnTo>
                  <a:lnTo>
                    <a:pt x="1503" y="653"/>
                  </a:lnTo>
                  <a:lnTo>
                    <a:pt x="1513" y="670"/>
                  </a:lnTo>
                  <a:lnTo>
                    <a:pt x="1525" y="686"/>
                  </a:lnTo>
                  <a:lnTo>
                    <a:pt x="1539" y="701"/>
                  </a:lnTo>
                  <a:lnTo>
                    <a:pt x="1555" y="715"/>
                  </a:lnTo>
                  <a:lnTo>
                    <a:pt x="1573" y="727"/>
                  </a:lnTo>
                  <a:lnTo>
                    <a:pt x="1593" y="739"/>
                  </a:lnTo>
                  <a:lnTo>
                    <a:pt x="1615" y="749"/>
                  </a:lnTo>
                  <a:lnTo>
                    <a:pt x="1640" y="758"/>
                  </a:lnTo>
                  <a:lnTo>
                    <a:pt x="1667" y="764"/>
                  </a:lnTo>
                  <a:lnTo>
                    <a:pt x="1698" y="769"/>
                  </a:lnTo>
                  <a:lnTo>
                    <a:pt x="1730" y="771"/>
                  </a:lnTo>
                  <a:lnTo>
                    <a:pt x="1756" y="771"/>
                  </a:lnTo>
                  <a:lnTo>
                    <a:pt x="1779" y="768"/>
                  </a:lnTo>
                  <a:lnTo>
                    <a:pt x="1801" y="763"/>
                  </a:lnTo>
                  <a:lnTo>
                    <a:pt x="1819" y="756"/>
                  </a:lnTo>
                  <a:lnTo>
                    <a:pt x="1837" y="746"/>
                  </a:lnTo>
                  <a:lnTo>
                    <a:pt x="1852" y="735"/>
                  </a:lnTo>
                  <a:lnTo>
                    <a:pt x="1865" y="722"/>
                  </a:lnTo>
                  <a:lnTo>
                    <a:pt x="1877" y="708"/>
                  </a:lnTo>
                  <a:lnTo>
                    <a:pt x="1886" y="692"/>
                  </a:lnTo>
                  <a:lnTo>
                    <a:pt x="1895" y="674"/>
                  </a:lnTo>
                  <a:lnTo>
                    <a:pt x="1903" y="655"/>
                  </a:lnTo>
                  <a:lnTo>
                    <a:pt x="1908" y="635"/>
                  </a:lnTo>
                  <a:lnTo>
                    <a:pt x="1914" y="615"/>
                  </a:lnTo>
                  <a:lnTo>
                    <a:pt x="1917" y="594"/>
                  </a:lnTo>
                  <a:lnTo>
                    <a:pt x="1919" y="571"/>
                  </a:lnTo>
                  <a:lnTo>
                    <a:pt x="1920" y="549"/>
                  </a:lnTo>
                  <a:lnTo>
                    <a:pt x="1920" y="527"/>
                  </a:lnTo>
                  <a:lnTo>
                    <a:pt x="1919" y="503"/>
                  </a:lnTo>
                  <a:lnTo>
                    <a:pt x="1918" y="480"/>
                  </a:lnTo>
                  <a:lnTo>
                    <a:pt x="1915" y="457"/>
                  </a:lnTo>
                  <a:lnTo>
                    <a:pt x="1912" y="434"/>
                  </a:lnTo>
                  <a:lnTo>
                    <a:pt x="1909" y="412"/>
                  </a:lnTo>
                  <a:lnTo>
                    <a:pt x="1905" y="390"/>
                  </a:lnTo>
                  <a:lnTo>
                    <a:pt x="1901" y="369"/>
                  </a:lnTo>
                  <a:lnTo>
                    <a:pt x="1891" y="329"/>
                  </a:lnTo>
                  <a:lnTo>
                    <a:pt x="1881" y="293"/>
                  </a:lnTo>
                  <a:lnTo>
                    <a:pt x="1870" y="263"/>
                  </a:lnTo>
                  <a:lnTo>
                    <a:pt x="1860" y="240"/>
                  </a:lnTo>
                  <a:lnTo>
                    <a:pt x="1845" y="214"/>
                  </a:lnTo>
                  <a:lnTo>
                    <a:pt x="1822" y="190"/>
                  </a:lnTo>
                  <a:lnTo>
                    <a:pt x="1794" y="168"/>
                  </a:lnTo>
                  <a:lnTo>
                    <a:pt x="1758" y="147"/>
                  </a:lnTo>
                  <a:lnTo>
                    <a:pt x="1718" y="127"/>
                  </a:lnTo>
                  <a:lnTo>
                    <a:pt x="1673" y="109"/>
                  </a:lnTo>
                  <a:lnTo>
                    <a:pt x="1622" y="91"/>
                  </a:lnTo>
                  <a:lnTo>
                    <a:pt x="1568" y="75"/>
                  </a:lnTo>
                  <a:lnTo>
                    <a:pt x="1509" y="61"/>
                  </a:lnTo>
                  <a:lnTo>
                    <a:pt x="1447" y="48"/>
                  </a:lnTo>
                  <a:lnTo>
                    <a:pt x="1382" y="37"/>
                  </a:lnTo>
                  <a:lnTo>
                    <a:pt x="1315" y="27"/>
                  </a:lnTo>
                  <a:lnTo>
                    <a:pt x="1245" y="19"/>
                  </a:lnTo>
                  <a:lnTo>
                    <a:pt x="1175" y="12"/>
                  </a:lnTo>
                  <a:lnTo>
                    <a:pt x="1102" y="7"/>
                  </a:lnTo>
                  <a:lnTo>
                    <a:pt x="1030" y="2"/>
                  </a:lnTo>
                  <a:lnTo>
                    <a:pt x="957" y="0"/>
                  </a:lnTo>
                  <a:lnTo>
                    <a:pt x="884" y="0"/>
                  </a:lnTo>
                  <a:lnTo>
                    <a:pt x="813" y="1"/>
                  </a:lnTo>
                  <a:lnTo>
                    <a:pt x="741" y="3"/>
                  </a:lnTo>
                  <a:lnTo>
                    <a:pt x="672" y="8"/>
                  </a:lnTo>
                  <a:lnTo>
                    <a:pt x="605" y="14"/>
                  </a:lnTo>
                  <a:lnTo>
                    <a:pt x="539" y="22"/>
                  </a:lnTo>
                  <a:lnTo>
                    <a:pt x="478" y="32"/>
                  </a:lnTo>
                  <a:lnTo>
                    <a:pt x="419" y="42"/>
                  </a:lnTo>
                  <a:lnTo>
                    <a:pt x="364" y="56"/>
                  </a:lnTo>
                  <a:lnTo>
                    <a:pt x="314" y="71"/>
                  </a:lnTo>
                  <a:lnTo>
                    <a:pt x="267" y="87"/>
                  </a:lnTo>
                  <a:lnTo>
                    <a:pt x="227" y="105"/>
                  </a:lnTo>
                  <a:lnTo>
                    <a:pt x="191" y="125"/>
                  </a:lnTo>
                  <a:lnTo>
                    <a:pt x="162" y="148"/>
                  </a:lnTo>
                  <a:lnTo>
                    <a:pt x="139" y="172"/>
                  </a:lnTo>
                  <a:lnTo>
                    <a:pt x="124" y="192"/>
                  </a:lnTo>
                  <a:lnTo>
                    <a:pt x="110" y="214"/>
                  </a:lnTo>
                  <a:lnTo>
                    <a:pt x="96" y="237"/>
                  </a:lnTo>
                  <a:lnTo>
                    <a:pt x="83" y="262"/>
                  </a:lnTo>
                  <a:lnTo>
                    <a:pt x="71" y="288"/>
                  </a:lnTo>
                  <a:lnTo>
                    <a:pt x="59" y="314"/>
                  </a:lnTo>
                  <a:lnTo>
                    <a:pt x="48" y="341"/>
                  </a:lnTo>
                  <a:lnTo>
                    <a:pt x="38" y="368"/>
                  </a:lnTo>
                  <a:lnTo>
                    <a:pt x="30" y="396"/>
                  </a:lnTo>
                  <a:lnTo>
                    <a:pt x="22" y="426"/>
                  </a:lnTo>
                  <a:lnTo>
                    <a:pt x="16" y="454"/>
                  </a:lnTo>
                  <a:lnTo>
                    <a:pt x="10" y="483"/>
                  </a:lnTo>
                  <a:lnTo>
                    <a:pt x="6" y="511"/>
                  </a:lnTo>
                  <a:lnTo>
                    <a:pt x="3" y="540"/>
                  </a:lnTo>
                  <a:lnTo>
                    <a:pt x="0" y="568"/>
                  </a:lnTo>
                  <a:lnTo>
                    <a:pt x="0" y="59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63" name="Freeform 60"/>
            <p:cNvSpPr>
              <a:spLocks noEditPoints="1"/>
            </p:cNvSpPr>
            <p:nvPr/>
          </p:nvSpPr>
          <p:spPr bwMode="auto">
            <a:xfrm>
              <a:off x="8839201" y="5248275"/>
              <a:ext cx="608013" cy="493713"/>
            </a:xfrm>
            <a:custGeom>
              <a:avLst/>
              <a:gdLst>
                <a:gd name="T0" fmla="*/ 1087 w 1530"/>
                <a:gd name="T1" fmla="*/ 229 h 1242"/>
                <a:gd name="T2" fmla="*/ 1106 w 1530"/>
                <a:gd name="T3" fmla="*/ 282 h 1242"/>
                <a:gd name="T4" fmla="*/ 1295 w 1530"/>
                <a:gd name="T5" fmla="*/ 576 h 1242"/>
                <a:gd name="T6" fmla="*/ 1394 w 1530"/>
                <a:gd name="T7" fmla="*/ 768 h 1242"/>
                <a:gd name="T8" fmla="*/ 1437 w 1530"/>
                <a:gd name="T9" fmla="*/ 962 h 1242"/>
                <a:gd name="T10" fmla="*/ 1441 w 1530"/>
                <a:gd name="T11" fmla="*/ 1133 h 1242"/>
                <a:gd name="T12" fmla="*/ 1410 w 1530"/>
                <a:gd name="T13" fmla="*/ 1156 h 1242"/>
                <a:gd name="T14" fmla="*/ 1269 w 1530"/>
                <a:gd name="T15" fmla="*/ 1145 h 1242"/>
                <a:gd name="T16" fmla="*/ 916 w 1530"/>
                <a:gd name="T17" fmla="*/ 1139 h 1242"/>
                <a:gd name="T18" fmla="*/ 581 w 1530"/>
                <a:gd name="T19" fmla="*/ 1148 h 1242"/>
                <a:gd name="T20" fmla="*/ 404 w 1530"/>
                <a:gd name="T21" fmla="*/ 1156 h 1242"/>
                <a:gd name="T22" fmla="*/ 160 w 1530"/>
                <a:gd name="T23" fmla="*/ 1154 h 1242"/>
                <a:gd name="T24" fmla="*/ 103 w 1530"/>
                <a:gd name="T25" fmla="*/ 1143 h 1242"/>
                <a:gd name="T26" fmla="*/ 86 w 1530"/>
                <a:gd name="T27" fmla="*/ 1094 h 1242"/>
                <a:gd name="T28" fmla="*/ 93 w 1530"/>
                <a:gd name="T29" fmla="*/ 918 h 1242"/>
                <a:gd name="T30" fmla="*/ 144 w 1530"/>
                <a:gd name="T31" fmla="*/ 766 h 1242"/>
                <a:gd name="T32" fmla="*/ 268 w 1530"/>
                <a:gd name="T33" fmla="*/ 531 h 1242"/>
                <a:gd name="T34" fmla="*/ 413 w 1530"/>
                <a:gd name="T35" fmla="*/ 320 h 1242"/>
                <a:gd name="T36" fmla="*/ 451 w 1530"/>
                <a:gd name="T37" fmla="*/ 257 h 1242"/>
                <a:gd name="T38" fmla="*/ 586 w 1530"/>
                <a:gd name="T39" fmla="*/ 151 h 1242"/>
                <a:gd name="T40" fmla="*/ 597 w 1530"/>
                <a:gd name="T41" fmla="*/ 230 h 1242"/>
                <a:gd name="T42" fmla="*/ 641 w 1530"/>
                <a:gd name="T43" fmla="*/ 248 h 1242"/>
                <a:gd name="T44" fmla="*/ 938 w 1530"/>
                <a:gd name="T45" fmla="*/ 247 h 1242"/>
                <a:gd name="T46" fmla="*/ 965 w 1530"/>
                <a:gd name="T47" fmla="*/ 227 h 1242"/>
                <a:gd name="T48" fmla="*/ 963 w 1530"/>
                <a:gd name="T49" fmla="*/ 129 h 1242"/>
                <a:gd name="T50" fmla="*/ 971 w 1530"/>
                <a:gd name="T51" fmla="*/ 91 h 1242"/>
                <a:gd name="T52" fmla="*/ 370 w 1530"/>
                <a:gd name="T53" fmla="*/ 129 h 1242"/>
                <a:gd name="T54" fmla="*/ 356 w 1530"/>
                <a:gd name="T55" fmla="*/ 243 h 1242"/>
                <a:gd name="T56" fmla="*/ 273 w 1530"/>
                <a:gd name="T57" fmla="*/ 362 h 1242"/>
                <a:gd name="T58" fmla="*/ 117 w 1530"/>
                <a:gd name="T59" fmla="*/ 621 h 1242"/>
                <a:gd name="T60" fmla="*/ 19 w 1530"/>
                <a:gd name="T61" fmla="*/ 853 h 1242"/>
                <a:gd name="T62" fmla="*/ 0 w 1530"/>
                <a:gd name="T63" fmla="*/ 970 h 1242"/>
                <a:gd name="T64" fmla="*/ 6 w 1530"/>
                <a:gd name="T65" fmla="*/ 1149 h 1242"/>
                <a:gd name="T66" fmla="*/ 43 w 1530"/>
                <a:gd name="T67" fmla="*/ 1214 h 1242"/>
                <a:gd name="T68" fmla="*/ 137 w 1530"/>
                <a:gd name="T69" fmla="*/ 1239 h 1242"/>
                <a:gd name="T70" fmla="*/ 791 w 1530"/>
                <a:gd name="T71" fmla="*/ 1237 h 1242"/>
                <a:gd name="T72" fmla="*/ 1285 w 1530"/>
                <a:gd name="T73" fmla="*/ 1239 h 1242"/>
                <a:gd name="T74" fmla="*/ 1446 w 1530"/>
                <a:gd name="T75" fmla="*/ 1234 h 1242"/>
                <a:gd name="T76" fmla="*/ 1495 w 1530"/>
                <a:gd name="T77" fmla="*/ 1212 h 1242"/>
                <a:gd name="T78" fmla="*/ 1520 w 1530"/>
                <a:gd name="T79" fmla="*/ 1173 h 1242"/>
                <a:gd name="T80" fmla="*/ 1530 w 1530"/>
                <a:gd name="T81" fmla="*/ 1068 h 1242"/>
                <a:gd name="T82" fmla="*/ 1517 w 1530"/>
                <a:gd name="T83" fmla="*/ 902 h 1242"/>
                <a:gd name="T84" fmla="*/ 1481 w 1530"/>
                <a:gd name="T85" fmla="*/ 760 h 1242"/>
                <a:gd name="T86" fmla="*/ 1404 w 1530"/>
                <a:gd name="T87" fmla="*/ 591 h 1242"/>
                <a:gd name="T88" fmla="*/ 1216 w 1530"/>
                <a:gd name="T89" fmla="*/ 285 h 1242"/>
                <a:gd name="T90" fmla="*/ 1177 w 1530"/>
                <a:gd name="T91" fmla="*/ 226 h 1242"/>
                <a:gd name="T92" fmla="*/ 1174 w 1530"/>
                <a:gd name="T93" fmla="*/ 39 h 1242"/>
                <a:gd name="T94" fmla="*/ 1113 w 1530"/>
                <a:gd name="T95" fmla="*/ 4 h 1242"/>
                <a:gd name="T96" fmla="*/ 971 w 1530"/>
                <a:gd name="T97" fmla="*/ 4 h 1242"/>
                <a:gd name="T98" fmla="*/ 888 w 1530"/>
                <a:gd name="T99" fmla="*/ 28 h 1242"/>
                <a:gd name="T100" fmla="*/ 869 w 1530"/>
                <a:gd name="T101" fmla="*/ 57 h 1242"/>
                <a:gd name="T102" fmla="*/ 881 w 1530"/>
                <a:gd name="T103" fmla="*/ 161 h 1242"/>
                <a:gd name="T104" fmla="*/ 726 w 1530"/>
                <a:gd name="T105" fmla="*/ 151 h 1242"/>
                <a:gd name="T106" fmla="*/ 611 w 1530"/>
                <a:gd name="T107" fmla="*/ 10 h 1242"/>
                <a:gd name="T108" fmla="*/ 493 w 1530"/>
                <a:gd name="T109" fmla="*/ 1 h 1242"/>
                <a:gd name="T110" fmla="*/ 381 w 1530"/>
                <a:gd name="T111" fmla="*/ 20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30" h="1242">
                  <a:moveTo>
                    <a:pt x="991" y="89"/>
                  </a:moveTo>
                  <a:lnTo>
                    <a:pt x="1089" y="89"/>
                  </a:lnTo>
                  <a:lnTo>
                    <a:pt x="1089" y="154"/>
                  </a:lnTo>
                  <a:lnTo>
                    <a:pt x="1087" y="199"/>
                  </a:lnTo>
                  <a:lnTo>
                    <a:pt x="1087" y="216"/>
                  </a:lnTo>
                  <a:lnTo>
                    <a:pt x="1087" y="229"/>
                  </a:lnTo>
                  <a:lnTo>
                    <a:pt x="1089" y="240"/>
                  </a:lnTo>
                  <a:lnTo>
                    <a:pt x="1090" y="249"/>
                  </a:lnTo>
                  <a:lnTo>
                    <a:pt x="1092" y="258"/>
                  </a:lnTo>
                  <a:lnTo>
                    <a:pt x="1095" y="265"/>
                  </a:lnTo>
                  <a:lnTo>
                    <a:pt x="1100" y="273"/>
                  </a:lnTo>
                  <a:lnTo>
                    <a:pt x="1106" y="282"/>
                  </a:lnTo>
                  <a:lnTo>
                    <a:pt x="1122" y="305"/>
                  </a:lnTo>
                  <a:lnTo>
                    <a:pt x="1145" y="338"/>
                  </a:lnTo>
                  <a:lnTo>
                    <a:pt x="1177" y="386"/>
                  </a:lnTo>
                  <a:lnTo>
                    <a:pt x="1214" y="443"/>
                  </a:lnTo>
                  <a:lnTo>
                    <a:pt x="1254" y="509"/>
                  </a:lnTo>
                  <a:lnTo>
                    <a:pt x="1295" y="576"/>
                  </a:lnTo>
                  <a:lnTo>
                    <a:pt x="1314" y="611"/>
                  </a:lnTo>
                  <a:lnTo>
                    <a:pt x="1333" y="644"/>
                  </a:lnTo>
                  <a:lnTo>
                    <a:pt x="1351" y="677"/>
                  </a:lnTo>
                  <a:lnTo>
                    <a:pt x="1367" y="709"/>
                  </a:lnTo>
                  <a:lnTo>
                    <a:pt x="1381" y="740"/>
                  </a:lnTo>
                  <a:lnTo>
                    <a:pt x="1394" y="768"/>
                  </a:lnTo>
                  <a:lnTo>
                    <a:pt x="1404" y="795"/>
                  </a:lnTo>
                  <a:lnTo>
                    <a:pt x="1412" y="818"/>
                  </a:lnTo>
                  <a:lnTo>
                    <a:pt x="1420" y="853"/>
                  </a:lnTo>
                  <a:lnTo>
                    <a:pt x="1427" y="889"/>
                  </a:lnTo>
                  <a:lnTo>
                    <a:pt x="1432" y="925"/>
                  </a:lnTo>
                  <a:lnTo>
                    <a:pt x="1437" y="962"/>
                  </a:lnTo>
                  <a:lnTo>
                    <a:pt x="1440" y="1000"/>
                  </a:lnTo>
                  <a:lnTo>
                    <a:pt x="1442" y="1039"/>
                  </a:lnTo>
                  <a:lnTo>
                    <a:pt x="1443" y="1078"/>
                  </a:lnTo>
                  <a:lnTo>
                    <a:pt x="1444" y="1116"/>
                  </a:lnTo>
                  <a:lnTo>
                    <a:pt x="1443" y="1125"/>
                  </a:lnTo>
                  <a:lnTo>
                    <a:pt x="1441" y="1133"/>
                  </a:lnTo>
                  <a:lnTo>
                    <a:pt x="1439" y="1139"/>
                  </a:lnTo>
                  <a:lnTo>
                    <a:pt x="1434" y="1145"/>
                  </a:lnTo>
                  <a:lnTo>
                    <a:pt x="1429" y="1148"/>
                  </a:lnTo>
                  <a:lnTo>
                    <a:pt x="1424" y="1151"/>
                  </a:lnTo>
                  <a:lnTo>
                    <a:pt x="1417" y="1153"/>
                  </a:lnTo>
                  <a:lnTo>
                    <a:pt x="1410" y="1156"/>
                  </a:lnTo>
                  <a:lnTo>
                    <a:pt x="1393" y="1157"/>
                  </a:lnTo>
                  <a:lnTo>
                    <a:pt x="1375" y="1156"/>
                  </a:lnTo>
                  <a:lnTo>
                    <a:pt x="1356" y="1153"/>
                  </a:lnTo>
                  <a:lnTo>
                    <a:pt x="1338" y="1150"/>
                  </a:lnTo>
                  <a:lnTo>
                    <a:pt x="1308" y="1147"/>
                  </a:lnTo>
                  <a:lnTo>
                    <a:pt x="1269" y="1145"/>
                  </a:lnTo>
                  <a:lnTo>
                    <a:pt x="1221" y="1143"/>
                  </a:lnTo>
                  <a:lnTo>
                    <a:pt x="1168" y="1140"/>
                  </a:lnTo>
                  <a:lnTo>
                    <a:pt x="1109" y="1139"/>
                  </a:lnTo>
                  <a:lnTo>
                    <a:pt x="1046" y="1139"/>
                  </a:lnTo>
                  <a:lnTo>
                    <a:pt x="982" y="1139"/>
                  </a:lnTo>
                  <a:lnTo>
                    <a:pt x="916" y="1139"/>
                  </a:lnTo>
                  <a:lnTo>
                    <a:pt x="851" y="1140"/>
                  </a:lnTo>
                  <a:lnTo>
                    <a:pt x="788" y="1141"/>
                  </a:lnTo>
                  <a:lnTo>
                    <a:pt x="727" y="1143"/>
                  </a:lnTo>
                  <a:lnTo>
                    <a:pt x="672" y="1145"/>
                  </a:lnTo>
                  <a:lnTo>
                    <a:pt x="623" y="1146"/>
                  </a:lnTo>
                  <a:lnTo>
                    <a:pt x="581" y="1148"/>
                  </a:lnTo>
                  <a:lnTo>
                    <a:pt x="547" y="1150"/>
                  </a:lnTo>
                  <a:lnTo>
                    <a:pt x="525" y="1151"/>
                  </a:lnTo>
                  <a:lnTo>
                    <a:pt x="497" y="1154"/>
                  </a:lnTo>
                  <a:lnTo>
                    <a:pt x="467" y="1156"/>
                  </a:lnTo>
                  <a:lnTo>
                    <a:pt x="437" y="1156"/>
                  </a:lnTo>
                  <a:lnTo>
                    <a:pt x="404" y="1156"/>
                  </a:lnTo>
                  <a:lnTo>
                    <a:pt x="372" y="1154"/>
                  </a:lnTo>
                  <a:lnTo>
                    <a:pt x="340" y="1154"/>
                  </a:lnTo>
                  <a:lnTo>
                    <a:pt x="310" y="1153"/>
                  </a:lnTo>
                  <a:lnTo>
                    <a:pt x="282" y="1153"/>
                  </a:lnTo>
                  <a:lnTo>
                    <a:pt x="211" y="1154"/>
                  </a:lnTo>
                  <a:lnTo>
                    <a:pt x="160" y="1154"/>
                  </a:lnTo>
                  <a:lnTo>
                    <a:pt x="141" y="1154"/>
                  </a:lnTo>
                  <a:lnTo>
                    <a:pt x="125" y="1152"/>
                  </a:lnTo>
                  <a:lnTo>
                    <a:pt x="119" y="1150"/>
                  </a:lnTo>
                  <a:lnTo>
                    <a:pt x="112" y="1148"/>
                  </a:lnTo>
                  <a:lnTo>
                    <a:pt x="107" y="1146"/>
                  </a:lnTo>
                  <a:lnTo>
                    <a:pt x="103" y="1143"/>
                  </a:lnTo>
                  <a:lnTo>
                    <a:pt x="99" y="1139"/>
                  </a:lnTo>
                  <a:lnTo>
                    <a:pt x="96" y="1135"/>
                  </a:lnTo>
                  <a:lnTo>
                    <a:pt x="93" y="1130"/>
                  </a:lnTo>
                  <a:lnTo>
                    <a:pt x="91" y="1124"/>
                  </a:lnTo>
                  <a:lnTo>
                    <a:pt x="88" y="1110"/>
                  </a:lnTo>
                  <a:lnTo>
                    <a:pt x="86" y="1094"/>
                  </a:lnTo>
                  <a:lnTo>
                    <a:pt x="85" y="1047"/>
                  </a:lnTo>
                  <a:lnTo>
                    <a:pt x="85" y="982"/>
                  </a:lnTo>
                  <a:lnTo>
                    <a:pt x="86" y="967"/>
                  </a:lnTo>
                  <a:lnTo>
                    <a:pt x="88" y="951"/>
                  </a:lnTo>
                  <a:lnTo>
                    <a:pt x="90" y="934"/>
                  </a:lnTo>
                  <a:lnTo>
                    <a:pt x="93" y="918"/>
                  </a:lnTo>
                  <a:lnTo>
                    <a:pt x="97" y="899"/>
                  </a:lnTo>
                  <a:lnTo>
                    <a:pt x="102" y="882"/>
                  </a:lnTo>
                  <a:lnTo>
                    <a:pt x="107" y="864"/>
                  </a:lnTo>
                  <a:lnTo>
                    <a:pt x="114" y="844"/>
                  </a:lnTo>
                  <a:lnTo>
                    <a:pt x="128" y="805"/>
                  </a:lnTo>
                  <a:lnTo>
                    <a:pt x="144" y="766"/>
                  </a:lnTo>
                  <a:lnTo>
                    <a:pt x="162" y="726"/>
                  </a:lnTo>
                  <a:lnTo>
                    <a:pt x="182" y="686"/>
                  </a:lnTo>
                  <a:lnTo>
                    <a:pt x="202" y="645"/>
                  </a:lnTo>
                  <a:lnTo>
                    <a:pt x="224" y="606"/>
                  </a:lnTo>
                  <a:lnTo>
                    <a:pt x="246" y="567"/>
                  </a:lnTo>
                  <a:lnTo>
                    <a:pt x="268" y="531"/>
                  </a:lnTo>
                  <a:lnTo>
                    <a:pt x="309" y="464"/>
                  </a:lnTo>
                  <a:lnTo>
                    <a:pt x="345" y="409"/>
                  </a:lnTo>
                  <a:lnTo>
                    <a:pt x="366" y="378"/>
                  </a:lnTo>
                  <a:lnTo>
                    <a:pt x="385" y="354"/>
                  </a:lnTo>
                  <a:lnTo>
                    <a:pt x="400" y="335"/>
                  </a:lnTo>
                  <a:lnTo>
                    <a:pt x="413" y="320"/>
                  </a:lnTo>
                  <a:lnTo>
                    <a:pt x="424" y="307"/>
                  </a:lnTo>
                  <a:lnTo>
                    <a:pt x="432" y="297"/>
                  </a:lnTo>
                  <a:lnTo>
                    <a:pt x="439" y="287"/>
                  </a:lnTo>
                  <a:lnTo>
                    <a:pt x="444" y="278"/>
                  </a:lnTo>
                  <a:lnTo>
                    <a:pt x="449" y="269"/>
                  </a:lnTo>
                  <a:lnTo>
                    <a:pt x="451" y="257"/>
                  </a:lnTo>
                  <a:lnTo>
                    <a:pt x="452" y="242"/>
                  </a:lnTo>
                  <a:lnTo>
                    <a:pt x="453" y="222"/>
                  </a:lnTo>
                  <a:lnTo>
                    <a:pt x="453" y="169"/>
                  </a:lnTo>
                  <a:lnTo>
                    <a:pt x="453" y="89"/>
                  </a:lnTo>
                  <a:lnTo>
                    <a:pt x="587" y="89"/>
                  </a:lnTo>
                  <a:lnTo>
                    <a:pt x="586" y="151"/>
                  </a:lnTo>
                  <a:lnTo>
                    <a:pt x="586" y="196"/>
                  </a:lnTo>
                  <a:lnTo>
                    <a:pt x="587" y="205"/>
                  </a:lnTo>
                  <a:lnTo>
                    <a:pt x="589" y="212"/>
                  </a:lnTo>
                  <a:lnTo>
                    <a:pt x="591" y="219"/>
                  </a:lnTo>
                  <a:lnTo>
                    <a:pt x="594" y="225"/>
                  </a:lnTo>
                  <a:lnTo>
                    <a:pt x="597" y="230"/>
                  </a:lnTo>
                  <a:lnTo>
                    <a:pt x="602" y="234"/>
                  </a:lnTo>
                  <a:lnTo>
                    <a:pt x="607" y="238"/>
                  </a:lnTo>
                  <a:lnTo>
                    <a:pt x="614" y="242"/>
                  </a:lnTo>
                  <a:lnTo>
                    <a:pt x="621" y="244"/>
                  </a:lnTo>
                  <a:lnTo>
                    <a:pt x="631" y="246"/>
                  </a:lnTo>
                  <a:lnTo>
                    <a:pt x="641" y="248"/>
                  </a:lnTo>
                  <a:lnTo>
                    <a:pt x="653" y="249"/>
                  </a:lnTo>
                  <a:lnTo>
                    <a:pt x="680" y="250"/>
                  </a:lnTo>
                  <a:lnTo>
                    <a:pt x="713" y="250"/>
                  </a:lnTo>
                  <a:lnTo>
                    <a:pt x="804" y="248"/>
                  </a:lnTo>
                  <a:lnTo>
                    <a:pt x="930" y="247"/>
                  </a:lnTo>
                  <a:lnTo>
                    <a:pt x="938" y="247"/>
                  </a:lnTo>
                  <a:lnTo>
                    <a:pt x="945" y="246"/>
                  </a:lnTo>
                  <a:lnTo>
                    <a:pt x="951" y="244"/>
                  </a:lnTo>
                  <a:lnTo>
                    <a:pt x="956" y="240"/>
                  </a:lnTo>
                  <a:lnTo>
                    <a:pt x="959" y="237"/>
                  </a:lnTo>
                  <a:lnTo>
                    <a:pt x="963" y="233"/>
                  </a:lnTo>
                  <a:lnTo>
                    <a:pt x="965" y="227"/>
                  </a:lnTo>
                  <a:lnTo>
                    <a:pt x="967" y="222"/>
                  </a:lnTo>
                  <a:lnTo>
                    <a:pt x="969" y="209"/>
                  </a:lnTo>
                  <a:lnTo>
                    <a:pt x="969" y="195"/>
                  </a:lnTo>
                  <a:lnTo>
                    <a:pt x="968" y="179"/>
                  </a:lnTo>
                  <a:lnTo>
                    <a:pt x="967" y="161"/>
                  </a:lnTo>
                  <a:lnTo>
                    <a:pt x="963" y="129"/>
                  </a:lnTo>
                  <a:lnTo>
                    <a:pt x="959" y="106"/>
                  </a:lnTo>
                  <a:lnTo>
                    <a:pt x="961" y="102"/>
                  </a:lnTo>
                  <a:lnTo>
                    <a:pt x="962" y="98"/>
                  </a:lnTo>
                  <a:lnTo>
                    <a:pt x="964" y="95"/>
                  </a:lnTo>
                  <a:lnTo>
                    <a:pt x="967" y="93"/>
                  </a:lnTo>
                  <a:lnTo>
                    <a:pt x="971" y="91"/>
                  </a:lnTo>
                  <a:lnTo>
                    <a:pt x="977" y="90"/>
                  </a:lnTo>
                  <a:lnTo>
                    <a:pt x="983" y="89"/>
                  </a:lnTo>
                  <a:lnTo>
                    <a:pt x="991" y="89"/>
                  </a:lnTo>
                  <a:close/>
                  <a:moveTo>
                    <a:pt x="367" y="27"/>
                  </a:moveTo>
                  <a:lnTo>
                    <a:pt x="367" y="84"/>
                  </a:lnTo>
                  <a:lnTo>
                    <a:pt x="370" y="129"/>
                  </a:lnTo>
                  <a:lnTo>
                    <a:pt x="371" y="164"/>
                  </a:lnTo>
                  <a:lnTo>
                    <a:pt x="370" y="193"/>
                  </a:lnTo>
                  <a:lnTo>
                    <a:pt x="367" y="206"/>
                  </a:lnTo>
                  <a:lnTo>
                    <a:pt x="365" y="218"/>
                  </a:lnTo>
                  <a:lnTo>
                    <a:pt x="362" y="230"/>
                  </a:lnTo>
                  <a:lnTo>
                    <a:pt x="356" y="243"/>
                  </a:lnTo>
                  <a:lnTo>
                    <a:pt x="350" y="255"/>
                  </a:lnTo>
                  <a:lnTo>
                    <a:pt x="341" y="268"/>
                  </a:lnTo>
                  <a:lnTo>
                    <a:pt x="332" y="282"/>
                  </a:lnTo>
                  <a:lnTo>
                    <a:pt x="320" y="298"/>
                  </a:lnTo>
                  <a:lnTo>
                    <a:pt x="297" y="328"/>
                  </a:lnTo>
                  <a:lnTo>
                    <a:pt x="273" y="362"/>
                  </a:lnTo>
                  <a:lnTo>
                    <a:pt x="248" y="400"/>
                  </a:lnTo>
                  <a:lnTo>
                    <a:pt x="221" y="440"/>
                  </a:lnTo>
                  <a:lnTo>
                    <a:pt x="195" y="484"/>
                  </a:lnTo>
                  <a:lnTo>
                    <a:pt x="168" y="528"/>
                  </a:lnTo>
                  <a:lnTo>
                    <a:pt x="142" y="575"/>
                  </a:lnTo>
                  <a:lnTo>
                    <a:pt x="117" y="621"/>
                  </a:lnTo>
                  <a:lnTo>
                    <a:pt x="93" y="669"/>
                  </a:lnTo>
                  <a:lnTo>
                    <a:pt x="70" y="717"/>
                  </a:lnTo>
                  <a:lnTo>
                    <a:pt x="51" y="764"/>
                  </a:lnTo>
                  <a:lnTo>
                    <a:pt x="33" y="809"/>
                  </a:lnTo>
                  <a:lnTo>
                    <a:pt x="26" y="831"/>
                  </a:lnTo>
                  <a:lnTo>
                    <a:pt x="19" y="853"/>
                  </a:lnTo>
                  <a:lnTo>
                    <a:pt x="14" y="874"/>
                  </a:lnTo>
                  <a:lnTo>
                    <a:pt x="8" y="895"/>
                  </a:lnTo>
                  <a:lnTo>
                    <a:pt x="5" y="915"/>
                  </a:lnTo>
                  <a:lnTo>
                    <a:pt x="2" y="934"/>
                  </a:lnTo>
                  <a:lnTo>
                    <a:pt x="1" y="953"/>
                  </a:lnTo>
                  <a:lnTo>
                    <a:pt x="0" y="970"/>
                  </a:lnTo>
                  <a:lnTo>
                    <a:pt x="0" y="1026"/>
                  </a:lnTo>
                  <a:lnTo>
                    <a:pt x="0" y="1075"/>
                  </a:lnTo>
                  <a:lnTo>
                    <a:pt x="1" y="1096"/>
                  </a:lnTo>
                  <a:lnTo>
                    <a:pt x="2" y="1115"/>
                  </a:lnTo>
                  <a:lnTo>
                    <a:pt x="4" y="1133"/>
                  </a:lnTo>
                  <a:lnTo>
                    <a:pt x="6" y="1149"/>
                  </a:lnTo>
                  <a:lnTo>
                    <a:pt x="9" y="1163"/>
                  </a:lnTo>
                  <a:lnTo>
                    <a:pt x="14" y="1176"/>
                  </a:lnTo>
                  <a:lnTo>
                    <a:pt x="19" y="1187"/>
                  </a:lnTo>
                  <a:lnTo>
                    <a:pt x="26" y="1198"/>
                  </a:lnTo>
                  <a:lnTo>
                    <a:pt x="34" y="1207"/>
                  </a:lnTo>
                  <a:lnTo>
                    <a:pt x="43" y="1214"/>
                  </a:lnTo>
                  <a:lnTo>
                    <a:pt x="54" y="1221"/>
                  </a:lnTo>
                  <a:lnTo>
                    <a:pt x="67" y="1226"/>
                  </a:lnTo>
                  <a:lnTo>
                    <a:pt x="81" y="1230"/>
                  </a:lnTo>
                  <a:lnTo>
                    <a:pt x="98" y="1234"/>
                  </a:lnTo>
                  <a:lnTo>
                    <a:pt x="117" y="1237"/>
                  </a:lnTo>
                  <a:lnTo>
                    <a:pt x="137" y="1239"/>
                  </a:lnTo>
                  <a:lnTo>
                    <a:pt x="185" y="1241"/>
                  </a:lnTo>
                  <a:lnTo>
                    <a:pt x="244" y="1242"/>
                  </a:lnTo>
                  <a:lnTo>
                    <a:pt x="396" y="1240"/>
                  </a:lnTo>
                  <a:lnTo>
                    <a:pt x="599" y="1239"/>
                  </a:lnTo>
                  <a:lnTo>
                    <a:pt x="707" y="1239"/>
                  </a:lnTo>
                  <a:lnTo>
                    <a:pt x="791" y="1237"/>
                  </a:lnTo>
                  <a:lnTo>
                    <a:pt x="862" y="1235"/>
                  </a:lnTo>
                  <a:lnTo>
                    <a:pt x="927" y="1233"/>
                  </a:lnTo>
                  <a:lnTo>
                    <a:pt x="994" y="1230"/>
                  </a:lnTo>
                  <a:lnTo>
                    <a:pt x="1070" y="1232"/>
                  </a:lnTo>
                  <a:lnTo>
                    <a:pt x="1164" y="1234"/>
                  </a:lnTo>
                  <a:lnTo>
                    <a:pt x="1285" y="1239"/>
                  </a:lnTo>
                  <a:lnTo>
                    <a:pt x="1326" y="1241"/>
                  </a:lnTo>
                  <a:lnTo>
                    <a:pt x="1363" y="1241"/>
                  </a:lnTo>
                  <a:lnTo>
                    <a:pt x="1394" y="1240"/>
                  </a:lnTo>
                  <a:lnTo>
                    <a:pt x="1423" y="1238"/>
                  </a:lnTo>
                  <a:lnTo>
                    <a:pt x="1434" y="1236"/>
                  </a:lnTo>
                  <a:lnTo>
                    <a:pt x="1446" y="1234"/>
                  </a:lnTo>
                  <a:lnTo>
                    <a:pt x="1456" y="1232"/>
                  </a:lnTo>
                  <a:lnTo>
                    <a:pt x="1466" y="1228"/>
                  </a:lnTo>
                  <a:lnTo>
                    <a:pt x="1475" y="1225"/>
                  </a:lnTo>
                  <a:lnTo>
                    <a:pt x="1482" y="1221"/>
                  </a:lnTo>
                  <a:lnTo>
                    <a:pt x="1489" y="1216"/>
                  </a:lnTo>
                  <a:lnTo>
                    <a:pt x="1495" y="1212"/>
                  </a:lnTo>
                  <a:lnTo>
                    <a:pt x="1501" y="1207"/>
                  </a:lnTo>
                  <a:lnTo>
                    <a:pt x="1506" y="1201"/>
                  </a:lnTo>
                  <a:lnTo>
                    <a:pt x="1510" y="1195"/>
                  </a:lnTo>
                  <a:lnTo>
                    <a:pt x="1514" y="1188"/>
                  </a:lnTo>
                  <a:lnTo>
                    <a:pt x="1517" y="1181"/>
                  </a:lnTo>
                  <a:lnTo>
                    <a:pt x="1520" y="1173"/>
                  </a:lnTo>
                  <a:lnTo>
                    <a:pt x="1522" y="1165"/>
                  </a:lnTo>
                  <a:lnTo>
                    <a:pt x="1524" y="1157"/>
                  </a:lnTo>
                  <a:lnTo>
                    <a:pt x="1527" y="1138"/>
                  </a:lnTo>
                  <a:lnTo>
                    <a:pt x="1529" y="1116"/>
                  </a:lnTo>
                  <a:lnTo>
                    <a:pt x="1529" y="1094"/>
                  </a:lnTo>
                  <a:lnTo>
                    <a:pt x="1530" y="1068"/>
                  </a:lnTo>
                  <a:lnTo>
                    <a:pt x="1529" y="1038"/>
                  </a:lnTo>
                  <a:lnTo>
                    <a:pt x="1528" y="1009"/>
                  </a:lnTo>
                  <a:lnTo>
                    <a:pt x="1527" y="981"/>
                  </a:lnTo>
                  <a:lnTo>
                    <a:pt x="1523" y="954"/>
                  </a:lnTo>
                  <a:lnTo>
                    <a:pt x="1520" y="928"/>
                  </a:lnTo>
                  <a:lnTo>
                    <a:pt x="1517" y="902"/>
                  </a:lnTo>
                  <a:lnTo>
                    <a:pt x="1513" y="877"/>
                  </a:lnTo>
                  <a:lnTo>
                    <a:pt x="1507" y="853"/>
                  </a:lnTo>
                  <a:lnTo>
                    <a:pt x="1502" y="829"/>
                  </a:lnTo>
                  <a:lnTo>
                    <a:pt x="1495" y="805"/>
                  </a:lnTo>
                  <a:lnTo>
                    <a:pt x="1489" y="782"/>
                  </a:lnTo>
                  <a:lnTo>
                    <a:pt x="1481" y="760"/>
                  </a:lnTo>
                  <a:lnTo>
                    <a:pt x="1474" y="739"/>
                  </a:lnTo>
                  <a:lnTo>
                    <a:pt x="1465" y="717"/>
                  </a:lnTo>
                  <a:lnTo>
                    <a:pt x="1456" y="695"/>
                  </a:lnTo>
                  <a:lnTo>
                    <a:pt x="1446" y="675"/>
                  </a:lnTo>
                  <a:lnTo>
                    <a:pt x="1426" y="632"/>
                  </a:lnTo>
                  <a:lnTo>
                    <a:pt x="1404" y="591"/>
                  </a:lnTo>
                  <a:lnTo>
                    <a:pt x="1380" y="550"/>
                  </a:lnTo>
                  <a:lnTo>
                    <a:pt x="1355" y="508"/>
                  </a:lnTo>
                  <a:lnTo>
                    <a:pt x="1301" y="420"/>
                  </a:lnTo>
                  <a:lnTo>
                    <a:pt x="1243" y="326"/>
                  </a:lnTo>
                  <a:lnTo>
                    <a:pt x="1228" y="303"/>
                  </a:lnTo>
                  <a:lnTo>
                    <a:pt x="1216" y="285"/>
                  </a:lnTo>
                  <a:lnTo>
                    <a:pt x="1206" y="271"/>
                  </a:lnTo>
                  <a:lnTo>
                    <a:pt x="1197" y="259"/>
                  </a:lnTo>
                  <a:lnTo>
                    <a:pt x="1190" y="250"/>
                  </a:lnTo>
                  <a:lnTo>
                    <a:pt x="1185" y="242"/>
                  </a:lnTo>
                  <a:lnTo>
                    <a:pt x="1181" y="234"/>
                  </a:lnTo>
                  <a:lnTo>
                    <a:pt x="1177" y="226"/>
                  </a:lnTo>
                  <a:lnTo>
                    <a:pt x="1175" y="217"/>
                  </a:lnTo>
                  <a:lnTo>
                    <a:pt x="1174" y="205"/>
                  </a:lnTo>
                  <a:lnTo>
                    <a:pt x="1174" y="191"/>
                  </a:lnTo>
                  <a:lnTo>
                    <a:pt x="1173" y="171"/>
                  </a:lnTo>
                  <a:lnTo>
                    <a:pt x="1174" y="118"/>
                  </a:lnTo>
                  <a:lnTo>
                    <a:pt x="1174" y="39"/>
                  </a:lnTo>
                  <a:lnTo>
                    <a:pt x="1154" y="24"/>
                  </a:lnTo>
                  <a:lnTo>
                    <a:pt x="1138" y="15"/>
                  </a:lnTo>
                  <a:lnTo>
                    <a:pt x="1132" y="11"/>
                  </a:lnTo>
                  <a:lnTo>
                    <a:pt x="1125" y="8"/>
                  </a:lnTo>
                  <a:lnTo>
                    <a:pt x="1120" y="6"/>
                  </a:lnTo>
                  <a:lnTo>
                    <a:pt x="1113" y="4"/>
                  </a:lnTo>
                  <a:lnTo>
                    <a:pt x="1100" y="3"/>
                  </a:lnTo>
                  <a:lnTo>
                    <a:pt x="1083" y="2"/>
                  </a:lnTo>
                  <a:lnTo>
                    <a:pt x="1059" y="2"/>
                  </a:lnTo>
                  <a:lnTo>
                    <a:pt x="1028" y="3"/>
                  </a:lnTo>
                  <a:lnTo>
                    <a:pt x="997" y="3"/>
                  </a:lnTo>
                  <a:lnTo>
                    <a:pt x="971" y="4"/>
                  </a:lnTo>
                  <a:lnTo>
                    <a:pt x="949" y="6"/>
                  </a:lnTo>
                  <a:lnTo>
                    <a:pt x="929" y="10"/>
                  </a:lnTo>
                  <a:lnTo>
                    <a:pt x="912" y="15"/>
                  </a:lnTo>
                  <a:lnTo>
                    <a:pt x="899" y="20"/>
                  </a:lnTo>
                  <a:lnTo>
                    <a:pt x="893" y="23"/>
                  </a:lnTo>
                  <a:lnTo>
                    <a:pt x="888" y="28"/>
                  </a:lnTo>
                  <a:lnTo>
                    <a:pt x="884" y="31"/>
                  </a:lnTo>
                  <a:lnTo>
                    <a:pt x="879" y="36"/>
                  </a:lnTo>
                  <a:lnTo>
                    <a:pt x="876" y="41"/>
                  </a:lnTo>
                  <a:lnTo>
                    <a:pt x="874" y="46"/>
                  </a:lnTo>
                  <a:lnTo>
                    <a:pt x="872" y="52"/>
                  </a:lnTo>
                  <a:lnTo>
                    <a:pt x="869" y="57"/>
                  </a:lnTo>
                  <a:lnTo>
                    <a:pt x="868" y="70"/>
                  </a:lnTo>
                  <a:lnTo>
                    <a:pt x="867" y="85"/>
                  </a:lnTo>
                  <a:lnTo>
                    <a:pt x="869" y="102"/>
                  </a:lnTo>
                  <a:lnTo>
                    <a:pt x="872" y="120"/>
                  </a:lnTo>
                  <a:lnTo>
                    <a:pt x="876" y="140"/>
                  </a:lnTo>
                  <a:lnTo>
                    <a:pt x="881" y="161"/>
                  </a:lnTo>
                  <a:lnTo>
                    <a:pt x="850" y="161"/>
                  </a:lnTo>
                  <a:lnTo>
                    <a:pt x="822" y="160"/>
                  </a:lnTo>
                  <a:lnTo>
                    <a:pt x="797" y="158"/>
                  </a:lnTo>
                  <a:lnTo>
                    <a:pt x="773" y="156"/>
                  </a:lnTo>
                  <a:lnTo>
                    <a:pt x="750" y="154"/>
                  </a:lnTo>
                  <a:lnTo>
                    <a:pt x="726" y="151"/>
                  </a:lnTo>
                  <a:lnTo>
                    <a:pt x="701" y="150"/>
                  </a:lnTo>
                  <a:lnTo>
                    <a:pt x="673" y="149"/>
                  </a:lnTo>
                  <a:lnTo>
                    <a:pt x="660" y="27"/>
                  </a:lnTo>
                  <a:lnTo>
                    <a:pt x="646" y="20"/>
                  </a:lnTo>
                  <a:lnTo>
                    <a:pt x="630" y="15"/>
                  </a:lnTo>
                  <a:lnTo>
                    <a:pt x="611" y="10"/>
                  </a:lnTo>
                  <a:lnTo>
                    <a:pt x="593" y="6"/>
                  </a:lnTo>
                  <a:lnTo>
                    <a:pt x="574" y="4"/>
                  </a:lnTo>
                  <a:lnTo>
                    <a:pt x="554" y="2"/>
                  </a:lnTo>
                  <a:lnTo>
                    <a:pt x="534" y="1"/>
                  </a:lnTo>
                  <a:lnTo>
                    <a:pt x="514" y="0"/>
                  </a:lnTo>
                  <a:lnTo>
                    <a:pt x="493" y="1"/>
                  </a:lnTo>
                  <a:lnTo>
                    <a:pt x="473" y="2"/>
                  </a:lnTo>
                  <a:lnTo>
                    <a:pt x="453" y="4"/>
                  </a:lnTo>
                  <a:lnTo>
                    <a:pt x="433" y="7"/>
                  </a:lnTo>
                  <a:lnTo>
                    <a:pt x="415" y="10"/>
                  </a:lnTo>
                  <a:lnTo>
                    <a:pt x="398" y="15"/>
                  </a:lnTo>
                  <a:lnTo>
                    <a:pt x="381" y="20"/>
                  </a:lnTo>
                  <a:lnTo>
                    <a:pt x="367" y="27"/>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3" name="Freeform 130"/>
            <p:cNvSpPr/>
            <p:nvPr/>
          </p:nvSpPr>
          <p:spPr bwMode="auto">
            <a:xfrm>
              <a:off x="9034463" y="5370513"/>
              <a:ext cx="58738" cy="58738"/>
            </a:xfrm>
            <a:custGeom>
              <a:avLst/>
              <a:gdLst>
                <a:gd name="T0" fmla="*/ 0 w 146"/>
                <a:gd name="T1" fmla="*/ 62 h 147"/>
                <a:gd name="T2" fmla="*/ 0 w 146"/>
                <a:gd name="T3" fmla="*/ 70 h 147"/>
                <a:gd name="T4" fmla="*/ 2 w 146"/>
                <a:gd name="T5" fmla="*/ 79 h 147"/>
                <a:gd name="T6" fmla="*/ 5 w 146"/>
                <a:gd name="T7" fmla="*/ 88 h 147"/>
                <a:gd name="T8" fmla="*/ 9 w 146"/>
                <a:gd name="T9" fmla="*/ 95 h 147"/>
                <a:gd name="T10" fmla="*/ 13 w 146"/>
                <a:gd name="T11" fmla="*/ 103 h 147"/>
                <a:gd name="T12" fmla="*/ 18 w 146"/>
                <a:gd name="T13" fmla="*/ 109 h 147"/>
                <a:gd name="T14" fmla="*/ 24 w 146"/>
                <a:gd name="T15" fmla="*/ 116 h 147"/>
                <a:gd name="T16" fmla="*/ 30 w 146"/>
                <a:gd name="T17" fmla="*/ 122 h 147"/>
                <a:gd name="T18" fmla="*/ 43 w 146"/>
                <a:gd name="T19" fmla="*/ 133 h 147"/>
                <a:gd name="T20" fmla="*/ 55 w 146"/>
                <a:gd name="T21" fmla="*/ 141 h 147"/>
                <a:gd name="T22" fmla="*/ 65 w 146"/>
                <a:gd name="T23" fmla="*/ 145 h 147"/>
                <a:gd name="T24" fmla="*/ 73 w 146"/>
                <a:gd name="T25" fmla="*/ 147 h 147"/>
                <a:gd name="T26" fmla="*/ 83 w 146"/>
                <a:gd name="T27" fmla="*/ 146 h 147"/>
                <a:gd name="T28" fmla="*/ 94 w 146"/>
                <a:gd name="T29" fmla="*/ 143 h 147"/>
                <a:gd name="T30" fmla="*/ 104 w 146"/>
                <a:gd name="T31" fmla="*/ 139 h 147"/>
                <a:gd name="T32" fmla="*/ 113 w 146"/>
                <a:gd name="T33" fmla="*/ 134 h 147"/>
                <a:gd name="T34" fmla="*/ 131 w 146"/>
                <a:gd name="T35" fmla="*/ 121 h 147"/>
                <a:gd name="T36" fmla="*/ 146 w 146"/>
                <a:gd name="T37" fmla="*/ 111 h 147"/>
                <a:gd name="T38" fmla="*/ 146 w 146"/>
                <a:gd name="T39" fmla="*/ 38 h 147"/>
                <a:gd name="T40" fmla="*/ 130 w 146"/>
                <a:gd name="T41" fmla="*/ 24 h 147"/>
                <a:gd name="T42" fmla="*/ 119 w 146"/>
                <a:gd name="T43" fmla="*/ 14 h 147"/>
                <a:gd name="T44" fmla="*/ 111 w 146"/>
                <a:gd name="T45" fmla="*/ 6 h 147"/>
                <a:gd name="T46" fmla="*/ 102 w 146"/>
                <a:gd name="T47" fmla="*/ 3 h 147"/>
                <a:gd name="T48" fmla="*/ 93 w 146"/>
                <a:gd name="T49" fmla="*/ 1 h 147"/>
                <a:gd name="T50" fmla="*/ 80 w 146"/>
                <a:gd name="T51" fmla="*/ 0 h 147"/>
                <a:gd name="T52" fmla="*/ 62 w 146"/>
                <a:gd name="T53" fmla="*/ 1 h 147"/>
                <a:gd name="T54" fmla="*/ 36 w 146"/>
                <a:gd name="T55" fmla="*/ 1 h 147"/>
                <a:gd name="T56" fmla="*/ 28 w 146"/>
                <a:gd name="T57" fmla="*/ 13 h 147"/>
                <a:gd name="T58" fmla="*/ 15 w 146"/>
                <a:gd name="T59" fmla="*/ 31 h 147"/>
                <a:gd name="T60" fmla="*/ 10 w 146"/>
                <a:gd name="T61" fmla="*/ 41 h 147"/>
                <a:gd name="T62" fmla="*/ 4 w 146"/>
                <a:gd name="T63" fmla="*/ 50 h 147"/>
                <a:gd name="T64" fmla="*/ 1 w 146"/>
                <a:gd name="T65" fmla="*/ 57 h 147"/>
                <a:gd name="T66" fmla="*/ 0 w 146"/>
                <a:gd name="T67" fmla="*/ 6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47">
                  <a:moveTo>
                    <a:pt x="0" y="62"/>
                  </a:moveTo>
                  <a:lnTo>
                    <a:pt x="0" y="70"/>
                  </a:lnTo>
                  <a:lnTo>
                    <a:pt x="2" y="79"/>
                  </a:lnTo>
                  <a:lnTo>
                    <a:pt x="5" y="88"/>
                  </a:lnTo>
                  <a:lnTo>
                    <a:pt x="9" y="95"/>
                  </a:lnTo>
                  <a:lnTo>
                    <a:pt x="13" y="103"/>
                  </a:lnTo>
                  <a:lnTo>
                    <a:pt x="18" y="109"/>
                  </a:lnTo>
                  <a:lnTo>
                    <a:pt x="24" y="116"/>
                  </a:lnTo>
                  <a:lnTo>
                    <a:pt x="30" y="122"/>
                  </a:lnTo>
                  <a:lnTo>
                    <a:pt x="43" y="133"/>
                  </a:lnTo>
                  <a:lnTo>
                    <a:pt x="55" y="141"/>
                  </a:lnTo>
                  <a:lnTo>
                    <a:pt x="65" y="145"/>
                  </a:lnTo>
                  <a:lnTo>
                    <a:pt x="73" y="147"/>
                  </a:lnTo>
                  <a:lnTo>
                    <a:pt x="83" y="146"/>
                  </a:lnTo>
                  <a:lnTo>
                    <a:pt x="94" y="143"/>
                  </a:lnTo>
                  <a:lnTo>
                    <a:pt x="104" y="139"/>
                  </a:lnTo>
                  <a:lnTo>
                    <a:pt x="113" y="134"/>
                  </a:lnTo>
                  <a:lnTo>
                    <a:pt x="131" y="121"/>
                  </a:lnTo>
                  <a:lnTo>
                    <a:pt x="146" y="111"/>
                  </a:lnTo>
                  <a:lnTo>
                    <a:pt x="146" y="38"/>
                  </a:lnTo>
                  <a:lnTo>
                    <a:pt x="130" y="24"/>
                  </a:lnTo>
                  <a:lnTo>
                    <a:pt x="119" y="14"/>
                  </a:lnTo>
                  <a:lnTo>
                    <a:pt x="111" y="6"/>
                  </a:lnTo>
                  <a:lnTo>
                    <a:pt x="102" y="3"/>
                  </a:lnTo>
                  <a:lnTo>
                    <a:pt x="93" y="1"/>
                  </a:lnTo>
                  <a:lnTo>
                    <a:pt x="80" y="0"/>
                  </a:lnTo>
                  <a:lnTo>
                    <a:pt x="62" y="1"/>
                  </a:lnTo>
                  <a:lnTo>
                    <a:pt x="36" y="1"/>
                  </a:lnTo>
                  <a:lnTo>
                    <a:pt x="28" y="13"/>
                  </a:lnTo>
                  <a:lnTo>
                    <a:pt x="15" y="31"/>
                  </a:lnTo>
                  <a:lnTo>
                    <a:pt x="10" y="41"/>
                  </a:lnTo>
                  <a:lnTo>
                    <a:pt x="4" y="50"/>
                  </a:lnTo>
                  <a:lnTo>
                    <a:pt x="1" y="57"/>
                  </a:lnTo>
                  <a:lnTo>
                    <a:pt x="0" y="6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4" name="Freeform 131"/>
            <p:cNvSpPr/>
            <p:nvPr/>
          </p:nvSpPr>
          <p:spPr bwMode="auto">
            <a:xfrm>
              <a:off x="9034463" y="5507038"/>
              <a:ext cx="58738" cy="58738"/>
            </a:xfrm>
            <a:custGeom>
              <a:avLst/>
              <a:gdLst>
                <a:gd name="T0" fmla="*/ 0 w 146"/>
                <a:gd name="T1" fmla="*/ 61 h 146"/>
                <a:gd name="T2" fmla="*/ 0 w 146"/>
                <a:gd name="T3" fmla="*/ 72 h 146"/>
                <a:gd name="T4" fmla="*/ 1 w 146"/>
                <a:gd name="T5" fmla="*/ 81 h 146"/>
                <a:gd name="T6" fmla="*/ 2 w 146"/>
                <a:gd name="T7" fmla="*/ 90 h 146"/>
                <a:gd name="T8" fmla="*/ 4 w 146"/>
                <a:gd name="T9" fmla="*/ 99 h 146"/>
                <a:gd name="T10" fmla="*/ 7 w 146"/>
                <a:gd name="T11" fmla="*/ 106 h 146"/>
                <a:gd name="T12" fmla="*/ 12 w 146"/>
                <a:gd name="T13" fmla="*/ 113 h 146"/>
                <a:gd name="T14" fmla="*/ 16 w 146"/>
                <a:gd name="T15" fmla="*/ 119 h 146"/>
                <a:gd name="T16" fmla="*/ 20 w 146"/>
                <a:gd name="T17" fmla="*/ 125 h 146"/>
                <a:gd name="T18" fmla="*/ 27 w 146"/>
                <a:gd name="T19" fmla="*/ 130 h 146"/>
                <a:gd name="T20" fmla="*/ 32 w 146"/>
                <a:gd name="T21" fmla="*/ 134 h 146"/>
                <a:gd name="T22" fmla="*/ 40 w 146"/>
                <a:gd name="T23" fmla="*/ 138 h 146"/>
                <a:gd name="T24" fmla="*/ 48 w 146"/>
                <a:gd name="T25" fmla="*/ 141 h 146"/>
                <a:gd name="T26" fmla="*/ 56 w 146"/>
                <a:gd name="T27" fmla="*/ 143 h 146"/>
                <a:gd name="T28" fmla="*/ 65 w 146"/>
                <a:gd name="T29" fmla="*/ 145 h 146"/>
                <a:gd name="T30" fmla="*/ 75 w 146"/>
                <a:gd name="T31" fmla="*/ 146 h 146"/>
                <a:gd name="T32" fmla="*/ 84 w 146"/>
                <a:gd name="T33" fmla="*/ 146 h 146"/>
                <a:gd name="T34" fmla="*/ 95 w 146"/>
                <a:gd name="T35" fmla="*/ 145 h 146"/>
                <a:gd name="T36" fmla="*/ 103 w 146"/>
                <a:gd name="T37" fmla="*/ 143 h 146"/>
                <a:gd name="T38" fmla="*/ 111 w 146"/>
                <a:gd name="T39" fmla="*/ 139 h 146"/>
                <a:gd name="T40" fmla="*/ 117 w 146"/>
                <a:gd name="T41" fmla="*/ 134 h 146"/>
                <a:gd name="T42" fmla="*/ 130 w 146"/>
                <a:gd name="T43" fmla="*/ 123 h 146"/>
                <a:gd name="T44" fmla="*/ 146 w 146"/>
                <a:gd name="T45" fmla="*/ 110 h 146"/>
                <a:gd name="T46" fmla="*/ 146 w 146"/>
                <a:gd name="T47" fmla="*/ 36 h 146"/>
                <a:gd name="T48" fmla="*/ 134 w 146"/>
                <a:gd name="T49" fmla="*/ 28 h 146"/>
                <a:gd name="T50" fmla="*/ 116 w 146"/>
                <a:gd name="T51" fmla="*/ 15 h 146"/>
                <a:gd name="T52" fmla="*/ 106 w 146"/>
                <a:gd name="T53" fmla="*/ 10 h 146"/>
                <a:gd name="T54" fmla="*/ 97 w 146"/>
                <a:gd name="T55" fmla="*/ 4 h 146"/>
                <a:gd name="T56" fmla="*/ 90 w 146"/>
                <a:gd name="T57" fmla="*/ 1 h 146"/>
                <a:gd name="T58" fmla="*/ 84 w 146"/>
                <a:gd name="T59" fmla="*/ 0 h 146"/>
                <a:gd name="T60" fmla="*/ 79 w 146"/>
                <a:gd name="T61" fmla="*/ 0 h 146"/>
                <a:gd name="T62" fmla="*/ 74 w 146"/>
                <a:gd name="T63" fmla="*/ 1 h 146"/>
                <a:gd name="T64" fmla="*/ 67 w 146"/>
                <a:gd name="T65" fmla="*/ 3 h 146"/>
                <a:gd name="T66" fmla="*/ 61 w 146"/>
                <a:gd name="T67" fmla="*/ 6 h 146"/>
                <a:gd name="T68" fmla="*/ 45 w 146"/>
                <a:gd name="T69" fmla="*/ 13 h 146"/>
                <a:gd name="T70" fmla="*/ 32 w 146"/>
                <a:gd name="T71" fmla="*/ 23 h 146"/>
                <a:gd name="T72" fmla="*/ 19 w 146"/>
                <a:gd name="T73" fmla="*/ 32 h 146"/>
                <a:gd name="T74" fmla="*/ 9 w 146"/>
                <a:gd name="T75" fmla="*/ 42 h 146"/>
                <a:gd name="T76" fmla="*/ 5 w 146"/>
                <a:gd name="T77" fmla="*/ 48 h 146"/>
                <a:gd name="T78" fmla="*/ 2 w 146"/>
                <a:gd name="T79" fmla="*/ 52 h 146"/>
                <a:gd name="T80" fmla="*/ 0 w 146"/>
                <a:gd name="T81" fmla="*/ 56 h 146"/>
                <a:gd name="T82" fmla="*/ 0 w 146"/>
                <a:gd name="T83" fmla="*/ 6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0" y="61"/>
                  </a:moveTo>
                  <a:lnTo>
                    <a:pt x="0" y="72"/>
                  </a:lnTo>
                  <a:lnTo>
                    <a:pt x="1" y="81"/>
                  </a:lnTo>
                  <a:lnTo>
                    <a:pt x="2" y="90"/>
                  </a:lnTo>
                  <a:lnTo>
                    <a:pt x="4" y="99"/>
                  </a:lnTo>
                  <a:lnTo>
                    <a:pt x="7" y="106"/>
                  </a:lnTo>
                  <a:lnTo>
                    <a:pt x="12" y="113"/>
                  </a:lnTo>
                  <a:lnTo>
                    <a:pt x="16" y="119"/>
                  </a:lnTo>
                  <a:lnTo>
                    <a:pt x="20" y="125"/>
                  </a:lnTo>
                  <a:lnTo>
                    <a:pt x="27" y="130"/>
                  </a:lnTo>
                  <a:lnTo>
                    <a:pt x="32" y="134"/>
                  </a:lnTo>
                  <a:lnTo>
                    <a:pt x="40" y="138"/>
                  </a:lnTo>
                  <a:lnTo>
                    <a:pt x="48" y="141"/>
                  </a:lnTo>
                  <a:lnTo>
                    <a:pt x="56" y="143"/>
                  </a:lnTo>
                  <a:lnTo>
                    <a:pt x="65" y="145"/>
                  </a:lnTo>
                  <a:lnTo>
                    <a:pt x="75" y="146"/>
                  </a:lnTo>
                  <a:lnTo>
                    <a:pt x="84" y="146"/>
                  </a:lnTo>
                  <a:lnTo>
                    <a:pt x="95" y="145"/>
                  </a:lnTo>
                  <a:lnTo>
                    <a:pt x="103" y="143"/>
                  </a:lnTo>
                  <a:lnTo>
                    <a:pt x="111" y="139"/>
                  </a:lnTo>
                  <a:lnTo>
                    <a:pt x="117" y="134"/>
                  </a:lnTo>
                  <a:lnTo>
                    <a:pt x="130" y="123"/>
                  </a:lnTo>
                  <a:lnTo>
                    <a:pt x="146" y="110"/>
                  </a:lnTo>
                  <a:lnTo>
                    <a:pt x="146" y="36"/>
                  </a:lnTo>
                  <a:lnTo>
                    <a:pt x="134" y="28"/>
                  </a:lnTo>
                  <a:lnTo>
                    <a:pt x="116" y="15"/>
                  </a:lnTo>
                  <a:lnTo>
                    <a:pt x="106" y="10"/>
                  </a:lnTo>
                  <a:lnTo>
                    <a:pt x="97" y="4"/>
                  </a:lnTo>
                  <a:lnTo>
                    <a:pt x="90" y="1"/>
                  </a:lnTo>
                  <a:lnTo>
                    <a:pt x="84" y="0"/>
                  </a:lnTo>
                  <a:lnTo>
                    <a:pt x="79" y="0"/>
                  </a:lnTo>
                  <a:lnTo>
                    <a:pt x="74" y="1"/>
                  </a:lnTo>
                  <a:lnTo>
                    <a:pt x="67" y="3"/>
                  </a:lnTo>
                  <a:lnTo>
                    <a:pt x="61" y="6"/>
                  </a:lnTo>
                  <a:lnTo>
                    <a:pt x="45" y="13"/>
                  </a:lnTo>
                  <a:lnTo>
                    <a:pt x="32" y="23"/>
                  </a:lnTo>
                  <a:lnTo>
                    <a:pt x="19" y="32"/>
                  </a:lnTo>
                  <a:lnTo>
                    <a:pt x="9" y="42"/>
                  </a:lnTo>
                  <a:lnTo>
                    <a:pt x="5" y="48"/>
                  </a:lnTo>
                  <a:lnTo>
                    <a:pt x="2" y="52"/>
                  </a:lnTo>
                  <a:lnTo>
                    <a:pt x="0" y="56"/>
                  </a:lnTo>
                  <a:lnTo>
                    <a:pt x="0" y="61"/>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5" name="Freeform 132"/>
            <p:cNvSpPr/>
            <p:nvPr/>
          </p:nvSpPr>
          <p:spPr bwMode="auto">
            <a:xfrm>
              <a:off x="9034463" y="5438775"/>
              <a:ext cx="57150" cy="58738"/>
            </a:xfrm>
            <a:custGeom>
              <a:avLst/>
              <a:gdLst>
                <a:gd name="T0" fmla="*/ 24 w 145"/>
                <a:gd name="T1" fmla="*/ 12 h 148"/>
                <a:gd name="T2" fmla="*/ 15 w 145"/>
                <a:gd name="T3" fmla="*/ 32 h 148"/>
                <a:gd name="T4" fmla="*/ 7 w 145"/>
                <a:gd name="T5" fmla="*/ 51 h 148"/>
                <a:gd name="T6" fmla="*/ 5 w 145"/>
                <a:gd name="T7" fmla="*/ 61 h 148"/>
                <a:gd name="T8" fmla="*/ 3 w 145"/>
                <a:gd name="T9" fmla="*/ 72 h 148"/>
                <a:gd name="T10" fmla="*/ 1 w 145"/>
                <a:gd name="T11" fmla="*/ 85 h 148"/>
                <a:gd name="T12" fmla="*/ 0 w 145"/>
                <a:gd name="T13" fmla="*/ 98 h 148"/>
                <a:gd name="T14" fmla="*/ 13 w 145"/>
                <a:gd name="T15" fmla="*/ 112 h 148"/>
                <a:gd name="T16" fmla="*/ 26 w 145"/>
                <a:gd name="T17" fmla="*/ 124 h 148"/>
                <a:gd name="T18" fmla="*/ 39 w 145"/>
                <a:gd name="T19" fmla="*/ 134 h 148"/>
                <a:gd name="T20" fmla="*/ 52 w 145"/>
                <a:gd name="T21" fmla="*/ 140 h 148"/>
                <a:gd name="T22" fmla="*/ 63 w 145"/>
                <a:gd name="T23" fmla="*/ 145 h 148"/>
                <a:gd name="T24" fmla="*/ 74 w 145"/>
                <a:gd name="T25" fmla="*/ 147 h 148"/>
                <a:gd name="T26" fmla="*/ 84 w 145"/>
                <a:gd name="T27" fmla="*/ 148 h 148"/>
                <a:gd name="T28" fmla="*/ 94 w 145"/>
                <a:gd name="T29" fmla="*/ 146 h 148"/>
                <a:gd name="T30" fmla="*/ 103 w 145"/>
                <a:gd name="T31" fmla="*/ 143 h 148"/>
                <a:gd name="T32" fmla="*/ 112 w 145"/>
                <a:gd name="T33" fmla="*/ 138 h 148"/>
                <a:gd name="T34" fmla="*/ 119 w 145"/>
                <a:gd name="T35" fmla="*/ 133 h 148"/>
                <a:gd name="T36" fmla="*/ 126 w 145"/>
                <a:gd name="T37" fmla="*/ 126 h 148"/>
                <a:gd name="T38" fmla="*/ 131 w 145"/>
                <a:gd name="T39" fmla="*/ 118 h 148"/>
                <a:gd name="T40" fmla="*/ 135 w 145"/>
                <a:gd name="T41" fmla="*/ 109 h 148"/>
                <a:gd name="T42" fmla="*/ 140 w 145"/>
                <a:gd name="T43" fmla="*/ 100 h 148"/>
                <a:gd name="T44" fmla="*/ 142 w 145"/>
                <a:gd name="T45" fmla="*/ 90 h 148"/>
                <a:gd name="T46" fmla="*/ 144 w 145"/>
                <a:gd name="T47" fmla="*/ 81 h 148"/>
                <a:gd name="T48" fmla="*/ 145 w 145"/>
                <a:gd name="T49" fmla="*/ 70 h 148"/>
                <a:gd name="T50" fmla="*/ 145 w 145"/>
                <a:gd name="T51" fmla="*/ 60 h 148"/>
                <a:gd name="T52" fmla="*/ 143 w 145"/>
                <a:gd name="T53" fmla="*/ 50 h 148"/>
                <a:gd name="T54" fmla="*/ 141 w 145"/>
                <a:gd name="T55" fmla="*/ 42 h 148"/>
                <a:gd name="T56" fmla="*/ 137 w 145"/>
                <a:gd name="T57" fmla="*/ 32 h 148"/>
                <a:gd name="T58" fmla="*/ 132 w 145"/>
                <a:gd name="T59" fmla="*/ 24 h 148"/>
                <a:gd name="T60" fmla="*/ 126 w 145"/>
                <a:gd name="T61" fmla="*/ 17 h 148"/>
                <a:gd name="T62" fmla="*/ 118 w 145"/>
                <a:gd name="T63" fmla="*/ 11 h 148"/>
                <a:gd name="T64" fmla="*/ 108 w 145"/>
                <a:gd name="T65" fmla="*/ 6 h 148"/>
                <a:gd name="T66" fmla="*/ 99 w 145"/>
                <a:gd name="T67" fmla="*/ 3 h 148"/>
                <a:gd name="T68" fmla="*/ 87 w 145"/>
                <a:gd name="T69" fmla="*/ 0 h 148"/>
                <a:gd name="T70" fmla="*/ 73 w 145"/>
                <a:gd name="T71" fmla="*/ 0 h 148"/>
                <a:gd name="T72" fmla="*/ 58 w 145"/>
                <a:gd name="T73" fmla="*/ 3 h 148"/>
                <a:gd name="T74" fmla="*/ 42 w 145"/>
                <a:gd name="T75" fmla="*/ 6 h 148"/>
                <a:gd name="T76" fmla="*/ 24 w 145"/>
                <a:gd name="T77" fmla="*/ 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8">
                  <a:moveTo>
                    <a:pt x="24" y="12"/>
                  </a:moveTo>
                  <a:lnTo>
                    <a:pt x="15" y="32"/>
                  </a:lnTo>
                  <a:lnTo>
                    <a:pt x="7" y="51"/>
                  </a:lnTo>
                  <a:lnTo>
                    <a:pt x="5" y="61"/>
                  </a:lnTo>
                  <a:lnTo>
                    <a:pt x="3" y="72"/>
                  </a:lnTo>
                  <a:lnTo>
                    <a:pt x="1" y="85"/>
                  </a:lnTo>
                  <a:lnTo>
                    <a:pt x="0" y="98"/>
                  </a:lnTo>
                  <a:lnTo>
                    <a:pt x="13" y="112"/>
                  </a:lnTo>
                  <a:lnTo>
                    <a:pt x="26" y="124"/>
                  </a:lnTo>
                  <a:lnTo>
                    <a:pt x="39" y="134"/>
                  </a:lnTo>
                  <a:lnTo>
                    <a:pt x="52" y="140"/>
                  </a:lnTo>
                  <a:lnTo>
                    <a:pt x="63" y="145"/>
                  </a:lnTo>
                  <a:lnTo>
                    <a:pt x="74" y="147"/>
                  </a:lnTo>
                  <a:lnTo>
                    <a:pt x="84" y="148"/>
                  </a:lnTo>
                  <a:lnTo>
                    <a:pt x="94" y="146"/>
                  </a:lnTo>
                  <a:lnTo>
                    <a:pt x="103" y="143"/>
                  </a:lnTo>
                  <a:lnTo>
                    <a:pt x="112" y="138"/>
                  </a:lnTo>
                  <a:lnTo>
                    <a:pt x="119" y="133"/>
                  </a:lnTo>
                  <a:lnTo>
                    <a:pt x="126" y="126"/>
                  </a:lnTo>
                  <a:lnTo>
                    <a:pt x="131" y="118"/>
                  </a:lnTo>
                  <a:lnTo>
                    <a:pt x="135" y="109"/>
                  </a:lnTo>
                  <a:lnTo>
                    <a:pt x="140" y="100"/>
                  </a:lnTo>
                  <a:lnTo>
                    <a:pt x="142" y="90"/>
                  </a:lnTo>
                  <a:lnTo>
                    <a:pt x="144" y="81"/>
                  </a:lnTo>
                  <a:lnTo>
                    <a:pt x="145" y="70"/>
                  </a:lnTo>
                  <a:lnTo>
                    <a:pt x="145" y="60"/>
                  </a:lnTo>
                  <a:lnTo>
                    <a:pt x="143" y="50"/>
                  </a:lnTo>
                  <a:lnTo>
                    <a:pt x="141" y="42"/>
                  </a:lnTo>
                  <a:lnTo>
                    <a:pt x="137" y="32"/>
                  </a:lnTo>
                  <a:lnTo>
                    <a:pt x="132" y="24"/>
                  </a:lnTo>
                  <a:lnTo>
                    <a:pt x="126" y="17"/>
                  </a:lnTo>
                  <a:lnTo>
                    <a:pt x="118" y="11"/>
                  </a:lnTo>
                  <a:lnTo>
                    <a:pt x="108" y="6"/>
                  </a:lnTo>
                  <a:lnTo>
                    <a:pt x="99" y="3"/>
                  </a:lnTo>
                  <a:lnTo>
                    <a:pt x="87" y="0"/>
                  </a:lnTo>
                  <a:lnTo>
                    <a:pt x="73" y="0"/>
                  </a:lnTo>
                  <a:lnTo>
                    <a:pt x="58" y="3"/>
                  </a:lnTo>
                  <a:lnTo>
                    <a:pt x="42" y="6"/>
                  </a:lnTo>
                  <a:lnTo>
                    <a:pt x="24" y="12"/>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6" name="Freeform 133"/>
            <p:cNvSpPr/>
            <p:nvPr/>
          </p:nvSpPr>
          <p:spPr bwMode="auto">
            <a:xfrm>
              <a:off x="9112251" y="5507038"/>
              <a:ext cx="57150" cy="58738"/>
            </a:xfrm>
            <a:custGeom>
              <a:avLst/>
              <a:gdLst>
                <a:gd name="T0" fmla="*/ 0 w 146"/>
                <a:gd name="T1" fmla="*/ 73 h 146"/>
                <a:gd name="T2" fmla="*/ 0 w 146"/>
                <a:gd name="T3" fmla="*/ 81 h 146"/>
                <a:gd name="T4" fmla="*/ 2 w 146"/>
                <a:gd name="T5" fmla="*/ 90 h 146"/>
                <a:gd name="T6" fmla="*/ 3 w 146"/>
                <a:gd name="T7" fmla="*/ 98 h 146"/>
                <a:gd name="T8" fmla="*/ 7 w 146"/>
                <a:gd name="T9" fmla="*/ 104 h 146"/>
                <a:gd name="T10" fmla="*/ 10 w 146"/>
                <a:gd name="T11" fmla="*/ 111 h 146"/>
                <a:gd name="T12" fmla="*/ 14 w 146"/>
                <a:gd name="T13" fmla="*/ 117 h 146"/>
                <a:gd name="T14" fmla="*/ 19 w 146"/>
                <a:gd name="T15" fmla="*/ 123 h 146"/>
                <a:gd name="T16" fmla="*/ 24 w 146"/>
                <a:gd name="T17" fmla="*/ 127 h 146"/>
                <a:gd name="T18" fmla="*/ 30 w 146"/>
                <a:gd name="T19" fmla="*/ 131 h 146"/>
                <a:gd name="T20" fmla="*/ 37 w 146"/>
                <a:gd name="T21" fmla="*/ 136 h 146"/>
                <a:gd name="T22" fmla="*/ 45 w 146"/>
                <a:gd name="T23" fmla="*/ 139 h 146"/>
                <a:gd name="T24" fmla="*/ 51 w 146"/>
                <a:gd name="T25" fmla="*/ 141 h 146"/>
                <a:gd name="T26" fmla="*/ 60 w 146"/>
                <a:gd name="T27" fmla="*/ 143 h 146"/>
                <a:gd name="T28" fmla="*/ 68 w 146"/>
                <a:gd name="T29" fmla="*/ 145 h 146"/>
                <a:gd name="T30" fmla="*/ 77 w 146"/>
                <a:gd name="T31" fmla="*/ 146 h 146"/>
                <a:gd name="T32" fmla="*/ 86 w 146"/>
                <a:gd name="T33" fmla="*/ 146 h 146"/>
                <a:gd name="T34" fmla="*/ 96 w 146"/>
                <a:gd name="T35" fmla="*/ 145 h 146"/>
                <a:gd name="T36" fmla="*/ 104 w 146"/>
                <a:gd name="T37" fmla="*/ 143 h 146"/>
                <a:gd name="T38" fmla="*/ 112 w 146"/>
                <a:gd name="T39" fmla="*/ 139 h 146"/>
                <a:gd name="T40" fmla="*/ 118 w 146"/>
                <a:gd name="T41" fmla="*/ 134 h 146"/>
                <a:gd name="T42" fmla="*/ 131 w 146"/>
                <a:gd name="T43" fmla="*/ 123 h 146"/>
                <a:gd name="T44" fmla="*/ 146 w 146"/>
                <a:gd name="T45" fmla="*/ 110 h 146"/>
                <a:gd name="T46" fmla="*/ 146 w 146"/>
                <a:gd name="T47" fmla="*/ 36 h 146"/>
                <a:gd name="T48" fmla="*/ 130 w 146"/>
                <a:gd name="T49" fmla="*/ 25 h 146"/>
                <a:gd name="T50" fmla="*/ 116 w 146"/>
                <a:gd name="T51" fmla="*/ 15 h 146"/>
                <a:gd name="T52" fmla="*/ 104 w 146"/>
                <a:gd name="T53" fmla="*/ 7 h 146"/>
                <a:gd name="T54" fmla="*/ 91 w 146"/>
                <a:gd name="T55" fmla="*/ 2 h 146"/>
                <a:gd name="T56" fmla="*/ 86 w 146"/>
                <a:gd name="T57" fmla="*/ 1 h 146"/>
                <a:gd name="T58" fmla="*/ 79 w 146"/>
                <a:gd name="T59" fmla="*/ 0 h 146"/>
                <a:gd name="T60" fmla="*/ 73 w 146"/>
                <a:gd name="T61" fmla="*/ 1 h 146"/>
                <a:gd name="T62" fmla="*/ 66 w 146"/>
                <a:gd name="T63" fmla="*/ 2 h 146"/>
                <a:gd name="T64" fmla="*/ 59 w 146"/>
                <a:gd name="T65" fmla="*/ 5 h 146"/>
                <a:gd name="T66" fmla="*/ 51 w 146"/>
                <a:gd name="T67" fmla="*/ 9 h 146"/>
                <a:gd name="T68" fmla="*/ 42 w 146"/>
                <a:gd name="T69" fmla="*/ 14 h 146"/>
                <a:gd name="T70" fmla="*/ 34 w 146"/>
                <a:gd name="T71" fmla="*/ 21 h 146"/>
                <a:gd name="T72" fmla="*/ 24 w 146"/>
                <a:gd name="T73" fmla="*/ 31 h 146"/>
                <a:gd name="T74" fmla="*/ 13 w 146"/>
                <a:gd name="T75" fmla="*/ 47 h 146"/>
                <a:gd name="T76" fmla="*/ 8 w 146"/>
                <a:gd name="T77" fmla="*/ 54 h 146"/>
                <a:gd name="T78" fmla="*/ 3 w 146"/>
                <a:gd name="T79" fmla="*/ 62 h 146"/>
                <a:gd name="T80" fmla="*/ 1 w 146"/>
                <a:gd name="T81" fmla="*/ 68 h 146"/>
                <a:gd name="T82" fmla="*/ 0 w 146"/>
                <a:gd name="T8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0" y="73"/>
                  </a:moveTo>
                  <a:lnTo>
                    <a:pt x="0" y="81"/>
                  </a:lnTo>
                  <a:lnTo>
                    <a:pt x="2" y="90"/>
                  </a:lnTo>
                  <a:lnTo>
                    <a:pt x="3" y="98"/>
                  </a:lnTo>
                  <a:lnTo>
                    <a:pt x="7" y="104"/>
                  </a:lnTo>
                  <a:lnTo>
                    <a:pt x="10" y="111"/>
                  </a:lnTo>
                  <a:lnTo>
                    <a:pt x="14" y="117"/>
                  </a:lnTo>
                  <a:lnTo>
                    <a:pt x="19" y="123"/>
                  </a:lnTo>
                  <a:lnTo>
                    <a:pt x="24" y="127"/>
                  </a:lnTo>
                  <a:lnTo>
                    <a:pt x="30" y="131"/>
                  </a:lnTo>
                  <a:lnTo>
                    <a:pt x="37" y="136"/>
                  </a:lnTo>
                  <a:lnTo>
                    <a:pt x="45" y="139"/>
                  </a:lnTo>
                  <a:lnTo>
                    <a:pt x="51" y="141"/>
                  </a:lnTo>
                  <a:lnTo>
                    <a:pt x="60" y="143"/>
                  </a:lnTo>
                  <a:lnTo>
                    <a:pt x="68" y="145"/>
                  </a:lnTo>
                  <a:lnTo>
                    <a:pt x="77" y="146"/>
                  </a:lnTo>
                  <a:lnTo>
                    <a:pt x="86" y="146"/>
                  </a:lnTo>
                  <a:lnTo>
                    <a:pt x="96" y="145"/>
                  </a:lnTo>
                  <a:lnTo>
                    <a:pt x="104" y="143"/>
                  </a:lnTo>
                  <a:lnTo>
                    <a:pt x="112" y="139"/>
                  </a:lnTo>
                  <a:lnTo>
                    <a:pt x="118" y="134"/>
                  </a:lnTo>
                  <a:lnTo>
                    <a:pt x="131" y="123"/>
                  </a:lnTo>
                  <a:lnTo>
                    <a:pt x="146" y="110"/>
                  </a:lnTo>
                  <a:lnTo>
                    <a:pt x="146" y="36"/>
                  </a:lnTo>
                  <a:lnTo>
                    <a:pt x="130" y="25"/>
                  </a:lnTo>
                  <a:lnTo>
                    <a:pt x="116" y="15"/>
                  </a:lnTo>
                  <a:lnTo>
                    <a:pt x="104" y="7"/>
                  </a:lnTo>
                  <a:lnTo>
                    <a:pt x="91" y="2"/>
                  </a:lnTo>
                  <a:lnTo>
                    <a:pt x="86" y="1"/>
                  </a:lnTo>
                  <a:lnTo>
                    <a:pt x="79" y="0"/>
                  </a:lnTo>
                  <a:lnTo>
                    <a:pt x="73" y="1"/>
                  </a:lnTo>
                  <a:lnTo>
                    <a:pt x="66" y="2"/>
                  </a:lnTo>
                  <a:lnTo>
                    <a:pt x="59" y="5"/>
                  </a:lnTo>
                  <a:lnTo>
                    <a:pt x="51" y="9"/>
                  </a:lnTo>
                  <a:lnTo>
                    <a:pt x="42" y="14"/>
                  </a:lnTo>
                  <a:lnTo>
                    <a:pt x="34" y="21"/>
                  </a:lnTo>
                  <a:lnTo>
                    <a:pt x="24" y="31"/>
                  </a:lnTo>
                  <a:lnTo>
                    <a:pt x="13" y="47"/>
                  </a:lnTo>
                  <a:lnTo>
                    <a:pt x="8" y="54"/>
                  </a:lnTo>
                  <a:lnTo>
                    <a:pt x="3" y="62"/>
                  </a:lnTo>
                  <a:lnTo>
                    <a:pt x="1" y="68"/>
                  </a:lnTo>
                  <a:lnTo>
                    <a:pt x="0" y="73"/>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7" name="Freeform 134"/>
            <p:cNvSpPr/>
            <p:nvPr/>
          </p:nvSpPr>
          <p:spPr bwMode="auto">
            <a:xfrm>
              <a:off x="9191626" y="5507038"/>
              <a:ext cx="55563" cy="58738"/>
            </a:xfrm>
            <a:custGeom>
              <a:avLst/>
              <a:gdLst>
                <a:gd name="T0" fmla="*/ 18 w 141"/>
                <a:gd name="T1" fmla="*/ 133 h 147"/>
                <a:gd name="T2" fmla="*/ 49 w 141"/>
                <a:gd name="T3" fmla="*/ 140 h 147"/>
                <a:gd name="T4" fmla="*/ 69 w 141"/>
                <a:gd name="T5" fmla="*/ 144 h 147"/>
                <a:gd name="T6" fmla="*/ 77 w 141"/>
                <a:gd name="T7" fmla="*/ 145 h 147"/>
                <a:gd name="T8" fmla="*/ 83 w 141"/>
                <a:gd name="T9" fmla="*/ 147 h 147"/>
                <a:gd name="T10" fmla="*/ 89 w 141"/>
                <a:gd name="T11" fmla="*/ 147 h 147"/>
                <a:gd name="T12" fmla="*/ 93 w 141"/>
                <a:gd name="T13" fmla="*/ 145 h 147"/>
                <a:gd name="T14" fmla="*/ 101 w 141"/>
                <a:gd name="T15" fmla="*/ 141 h 147"/>
                <a:gd name="T16" fmla="*/ 109 w 141"/>
                <a:gd name="T17" fmla="*/ 133 h 147"/>
                <a:gd name="T18" fmla="*/ 121 w 141"/>
                <a:gd name="T19" fmla="*/ 123 h 147"/>
                <a:gd name="T20" fmla="*/ 141 w 141"/>
                <a:gd name="T21" fmla="*/ 109 h 147"/>
                <a:gd name="T22" fmla="*/ 141 w 141"/>
                <a:gd name="T23" fmla="*/ 35 h 147"/>
                <a:gd name="T24" fmla="*/ 130 w 141"/>
                <a:gd name="T25" fmla="*/ 27 h 147"/>
                <a:gd name="T26" fmla="*/ 116 w 141"/>
                <a:gd name="T27" fmla="*/ 18 h 147"/>
                <a:gd name="T28" fmla="*/ 107 w 141"/>
                <a:gd name="T29" fmla="*/ 13 h 147"/>
                <a:gd name="T30" fmla="*/ 98 w 141"/>
                <a:gd name="T31" fmla="*/ 9 h 147"/>
                <a:gd name="T32" fmla="*/ 90 w 141"/>
                <a:gd name="T33" fmla="*/ 4 h 147"/>
                <a:gd name="T34" fmla="*/ 80 w 141"/>
                <a:gd name="T35" fmla="*/ 1 h 147"/>
                <a:gd name="T36" fmla="*/ 70 w 141"/>
                <a:gd name="T37" fmla="*/ 0 h 147"/>
                <a:gd name="T38" fmla="*/ 61 w 141"/>
                <a:gd name="T39" fmla="*/ 0 h 147"/>
                <a:gd name="T40" fmla="*/ 51 w 141"/>
                <a:gd name="T41" fmla="*/ 1 h 147"/>
                <a:gd name="T42" fmla="*/ 41 w 141"/>
                <a:gd name="T43" fmla="*/ 5 h 147"/>
                <a:gd name="T44" fmla="*/ 37 w 141"/>
                <a:gd name="T45" fmla="*/ 9 h 147"/>
                <a:gd name="T46" fmla="*/ 31 w 141"/>
                <a:gd name="T47" fmla="*/ 12 h 147"/>
                <a:gd name="T48" fmla="*/ 27 w 141"/>
                <a:gd name="T49" fmla="*/ 16 h 147"/>
                <a:gd name="T50" fmla="*/ 23 w 141"/>
                <a:gd name="T51" fmla="*/ 21 h 147"/>
                <a:gd name="T52" fmla="*/ 18 w 141"/>
                <a:gd name="T53" fmla="*/ 26 h 147"/>
                <a:gd name="T54" fmla="*/ 14 w 141"/>
                <a:gd name="T55" fmla="*/ 33 h 147"/>
                <a:gd name="T56" fmla="*/ 11 w 141"/>
                <a:gd name="T57" fmla="*/ 40 h 147"/>
                <a:gd name="T58" fmla="*/ 6 w 141"/>
                <a:gd name="T59" fmla="*/ 49 h 147"/>
                <a:gd name="T60" fmla="*/ 2 w 141"/>
                <a:gd name="T61" fmla="*/ 61 h 147"/>
                <a:gd name="T62" fmla="*/ 0 w 141"/>
                <a:gd name="T63" fmla="*/ 72 h 147"/>
                <a:gd name="T64" fmla="*/ 0 w 141"/>
                <a:gd name="T65" fmla="*/ 81 h 147"/>
                <a:gd name="T66" fmla="*/ 1 w 141"/>
                <a:gd name="T67" fmla="*/ 91 h 147"/>
                <a:gd name="T68" fmla="*/ 4 w 141"/>
                <a:gd name="T69" fmla="*/ 101 h 147"/>
                <a:gd name="T70" fmla="*/ 8 w 141"/>
                <a:gd name="T71" fmla="*/ 111 h 147"/>
                <a:gd name="T72" fmla="*/ 13 w 141"/>
                <a:gd name="T73" fmla="*/ 122 h 147"/>
                <a:gd name="T74" fmla="*/ 18 w 141"/>
                <a:gd name="T75" fmla="*/ 1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47">
                  <a:moveTo>
                    <a:pt x="18" y="133"/>
                  </a:moveTo>
                  <a:lnTo>
                    <a:pt x="49" y="140"/>
                  </a:lnTo>
                  <a:lnTo>
                    <a:pt x="69" y="144"/>
                  </a:lnTo>
                  <a:lnTo>
                    <a:pt x="77" y="145"/>
                  </a:lnTo>
                  <a:lnTo>
                    <a:pt x="83" y="147"/>
                  </a:lnTo>
                  <a:lnTo>
                    <a:pt x="89" y="147"/>
                  </a:lnTo>
                  <a:lnTo>
                    <a:pt x="93" y="145"/>
                  </a:lnTo>
                  <a:lnTo>
                    <a:pt x="101" y="141"/>
                  </a:lnTo>
                  <a:lnTo>
                    <a:pt x="109" y="133"/>
                  </a:lnTo>
                  <a:lnTo>
                    <a:pt x="121" y="123"/>
                  </a:lnTo>
                  <a:lnTo>
                    <a:pt x="141" y="109"/>
                  </a:lnTo>
                  <a:lnTo>
                    <a:pt x="141" y="35"/>
                  </a:lnTo>
                  <a:lnTo>
                    <a:pt x="130" y="27"/>
                  </a:lnTo>
                  <a:lnTo>
                    <a:pt x="116" y="18"/>
                  </a:lnTo>
                  <a:lnTo>
                    <a:pt x="107" y="13"/>
                  </a:lnTo>
                  <a:lnTo>
                    <a:pt x="98" y="9"/>
                  </a:lnTo>
                  <a:lnTo>
                    <a:pt x="90" y="4"/>
                  </a:lnTo>
                  <a:lnTo>
                    <a:pt x="80" y="1"/>
                  </a:lnTo>
                  <a:lnTo>
                    <a:pt x="70" y="0"/>
                  </a:lnTo>
                  <a:lnTo>
                    <a:pt x="61" y="0"/>
                  </a:lnTo>
                  <a:lnTo>
                    <a:pt x="51" y="1"/>
                  </a:lnTo>
                  <a:lnTo>
                    <a:pt x="41" y="5"/>
                  </a:lnTo>
                  <a:lnTo>
                    <a:pt x="37" y="9"/>
                  </a:lnTo>
                  <a:lnTo>
                    <a:pt x="31" y="12"/>
                  </a:lnTo>
                  <a:lnTo>
                    <a:pt x="27" y="16"/>
                  </a:lnTo>
                  <a:lnTo>
                    <a:pt x="23" y="21"/>
                  </a:lnTo>
                  <a:lnTo>
                    <a:pt x="18" y="26"/>
                  </a:lnTo>
                  <a:lnTo>
                    <a:pt x="14" y="33"/>
                  </a:lnTo>
                  <a:lnTo>
                    <a:pt x="11" y="40"/>
                  </a:lnTo>
                  <a:lnTo>
                    <a:pt x="6" y="49"/>
                  </a:lnTo>
                  <a:lnTo>
                    <a:pt x="2" y="61"/>
                  </a:lnTo>
                  <a:lnTo>
                    <a:pt x="0" y="72"/>
                  </a:lnTo>
                  <a:lnTo>
                    <a:pt x="0" y="81"/>
                  </a:lnTo>
                  <a:lnTo>
                    <a:pt x="1" y="91"/>
                  </a:lnTo>
                  <a:lnTo>
                    <a:pt x="4" y="101"/>
                  </a:lnTo>
                  <a:lnTo>
                    <a:pt x="8" y="111"/>
                  </a:lnTo>
                  <a:lnTo>
                    <a:pt x="13" y="122"/>
                  </a:lnTo>
                  <a:lnTo>
                    <a:pt x="18" y="133"/>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8" name="Freeform 135"/>
            <p:cNvSpPr/>
            <p:nvPr/>
          </p:nvSpPr>
          <p:spPr bwMode="auto">
            <a:xfrm>
              <a:off x="9117013" y="5370513"/>
              <a:ext cx="52388" cy="58738"/>
            </a:xfrm>
            <a:custGeom>
              <a:avLst/>
              <a:gdLst>
                <a:gd name="T0" fmla="*/ 0 w 134"/>
                <a:gd name="T1" fmla="*/ 49 h 146"/>
                <a:gd name="T2" fmla="*/ 0 w 134"/>
                <a:gd name="T3" fmla="*/ 110 h 146"/>
                <a:gd name="T4" fmla="*/ 24 w 134"/>
                <a:gd name="T5" fmla="*/ 126 h 146"/>
                <a:gd name="T6" fmla="*/ 42 w 134"/>
                <a:gd name="T7" fmla="*/ 138 h 146"/>
                <a:gd name="T8" fmla="*/ 50 w 134"/>
                <a:gd name="T9" fmla="*/ 141 h 146"/>
                <a:gd name="T10" fmla="*/ 56 w 134"/>
                <a:gd name="T11" fmla="*/ 144 h 146"/>
                <a:gd name="T12" fmla="*/ 63 w 134"/>
                <a:gd name="T13" fmla="*/ 146 h 146"/>
                <a:gd name="T14" fmla="*/ 68 w 134"/>
                <a:gd name="T15" fmla="*/ 146 h 146"/>
                <a:gd name="T16" fmla="*/ 74 w 134"/>
                <a:gd name="T17" fmla="*/ 145 h 146"/>
                <a:gd name="T18" fmla="*/ 80 w 134"/>
                <a:gd name="T19" fmla="*/ 144 h 146"/>
                <a:gd name="T20" fmla="*/ 87 w 134"/>
                <a:gd name="T21" fmla="*/ 141 h 146"/>
                <a:gd name="T22" fmla="*/ 94 w 134"/>
                <a:gd name="T23" fmla="*/ 137 h 146"/>
                <a:gd name="T24" fmla="*/ 112 w 134"/>
                <a:gd name="T25" fmla="*/ 126 h 146"/>
                <a:gd name="T26" fmla="*/ 134 w 134"/>
                <a:gd name="T27" fmla="*/ 110 h 146"/>
                <a:gd name="T28" fmla="*/ 134 w 134"/>
                <a:gd name="T29" fmla="*/ 37 h 146"/>
                <a:gd name="T30" fmla="*/ 119 w 134"/>
                <a:gd name="T31" fmla="*/ 24 h 146"/>
                <a:gd name="T32" fmla="*/ 106 w 134"/>
                <a:gd name="T33" fmla="*/ 12 h 146"/>
                <a:gd name="T34" fmla="*/ 100 w 134"/>
                <a:gd name="T35" fmla="*/ 6 h 146"/>
                <a:gd name="T36" fmla="*/ 92 w 134"/>
                <a:gd name="T37" fmla="*/ 3 h 146"/>
                <a:gd name="T38" fmla="*/ 84 w 134"/>
                <a:gd name="T39" fmla="*/ 1 h 146"/>
                <a:gd name="T40" fmla="*/ 74 w 134"/>
                <a:gd name="T41" fmla="*/ 0 h 146"/>
                <a:gd name="T42" fmla="*/ 60 w 134"/>
                <a:gd name="T43" fmla="*/ 0 h 146"/>
                <a:gd name="T44" fmla="*/ 47 w 134"/>
                <a:gd name="T45" fmla="*/ 2 h 146"/>
                <a:gd name="T46" fmla="*/ 34 w 134"/>
                <a:gd name="T47" fmla="*/ 5 h 146"/>
                <a:gd name="T48" fmla="*/ 23 w 134"/>
                <a:gd name="T49" fmla="*/ 10 h 146"/>
                <a:gd name="T50" fmla="*/ 18 w 134"/>
                <a:gd name="T51" fmla="*/ 13 h 146"/>
                <a:gd name="T52" fmla="*/ 14 w 134"/>
                <a:gd name="T53" fmla="*/ 16 h 146"/>
                <a:gd name="T54" fmla="*/ 10 w 134"/>
                <a:gd name="T55" fmla="*/ 20 h 146"/>
                <a:gd name="T56" fmla="*/ 7 w 134"/>
                <a:gd name="T57" fmla="*/ 25 h 146"/>
                <a:gd name="T58" fmla="*/ 4 w 134"/>
                <a:gd name="T59" fmla="*/ 30 h 146"/>
                <a:gd name="T60" fmla="*/ 2 w 134"/>
                <a:gd name="T61" fmla="*/ 36 h 146"/>
                <a:gd name="T62" fmla="*/ 1 w 134"/>
                <a:gd name="T63" fmla="*/ 42 h 146"/>
                <a:gd name="T64" fmla="*/ 0 w 134"/>
                <a:gd name="T65" fmla="*/ 4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46">
                  <a:moveTo>
                    <a:pt x="0" y="49"/>
                  </a:moveTo>
                  <a:lnTo>
                    <a:pt x="0" y="110"/>
                  </a:lnTo>
                  <a:lnTo>
                    <a:pt x="24" y="126"/>
                  </a:lnTo>
                  <a:lnTo>
                    <a:pt x="42" y="138"/>
                  </a:lnTo>
                  <a:lnTo>
                    <a:pt x="50" y="141"/>
                  </a:lnTo>
                  <a:lnTo>
                    <a:pt x="56" y="144"/>
                  </a:lnTo>
                  <a:lnTo>
                    <a:pt x="63" y="146"/>
                  </a:lnTo>
                  <a:lnTo>
                    <a:pt x="68" y="146"/>
                  </a:lnTo>
                  <a:lnTo>
                    <a:pt x="74" y="145"/>
                  </a:lnTo>
                  <a:lnTo>
                    <a:pt x="80" y="144"/>
                  </a:lnTo>
                  <a:lnTo>
                    <a:pt x="87" y="141"/>
                  </a:lnTo>
                  <a:lnTo>
                    <a:pt x="94" y="137"/>
                  </a:lnTo>
                  <a:lnTo>
                    <a:pt x="112" y="126"/>
                  </a:lnTo>
                  <a:lnTo>
                    <a:pt x="134" y="110"/>
                  </a:lnTo>
                  <a:lnTo>
                    <a:pt x="134" y="37"/>
                  </a:lnTo>
                  <a:lnTo>
                    <a:pt x="119" y="24"/>
                  </a:lnTo>
                  <a:lnTo>
                    <a:pt x="106" y="12"/>
                  </a:lnTo>
                  <a:lnTo>
                    <a:pt x="100" y="6"/>
                  </a:lnTo>
                  <a:lnTo>
                    <a:pt x="92" y="3"/>
                  </a:lnTo>
                  <a:lnTo>
                    <a:pt x="84" y="1"/>
                  </a:lnTo>
                  <a:lnTo>
                    <a:pt x="74" y="0"/>
                  </a:lnTo>
                  <a:lnTo>
                    <a:pt x="60" y="0"/>
                  </a:lnTo>
                  <a:lnTo>
                    <a:pt x="47" y="2"/>
                  </a:lnTo>
                  <a:lnTo>
                    <a:pt x="34" y="5"/>
                  </a:lnTo>
                  <a:lnTo>
                    <a:pt x="23" y="10"/>
                  </a:lnTo>
                  <a:lnTo>
                    <a:pt x="18" y="13"/>
                  </a:lnTo>
                  <a:lnTo>
                    <a:pt x="14" y="16"/>
                  </a:lnTo>
                  <a:lnTo>
                    <a:pt x="10" y="20"/>
                  </a:lnTo>
                  <a:lnTo>
                    <a:pt x="7" y="25"/>
                  </a:lnTo>
                  <a:lnTo>
                    <a:pt x="4" y="30"/>
                  </a:lnTo>
                  <a:lnTo>
                    <a:pt x="2" y="36"/>
                  </a:lnTo>
                  <a:lnTo>
                    <a:pt x="1" y="42"/>
                  </a:lnTo>
                  <a:lnTo>
                    <a:pt x="0" y="4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39" name="Freeform 136"/>
            <p:cNvSpPr/>
            <p:nvPr/>
          </p:nvSpPr>
          <p:spPr bwMode="auto">
            <a:xfrm>
              <a:off x="9112251" y="5438775"/>
              <a:ext cx="57150" cy="58738"/>
            </a:xfrm>
            <a:custGeom>
              <a:avLst/>
              <a:gdLst>
                <a:gd name="T0" fmla="*/ 0 w 146"/>
                <a:gd name="T1" fmla="*/ 75 h 151"/>
                <a:gd name="T2" fmla="*/ 12 w 146"/>
                <a:gd name="T3" fmla="*/ 96 h 151"/>
                <a:gd name="T4" fmla="*/ 23 w 146"/>
                <a:gd name="T5" fmla="*/ 113 h 151"/>
                <a:gd name="T6" fmla="*/ 33 w 146"/>
                <a:gd name="T7" fmla="*/ 126 h 151"/>
                <a:gd name="T8" fmla="*/ 43 w 146"/>
                <a:gd name="T9" fmla="*/ 136 h 151"/>
                <a:gd name="T10" fmla="*/ 53 w 146"/>
                <a:gd name="T11" fmla="*/ 143 h 151"/>
                <a:gd name="T12" fmla="*/ 62 w 146"/>
                <a:gd name="T13" fmla="*/ 148 h 151"/>
                <a:gd name="T14" fmla="*/ 71 w 146"/>
                <a:gd name="T15" fmla="*/ 150 h 151"/>
                <a:gd name="T16" fmla="*/ 79 w 146"/>
                <a:gd name="T17" fmla="*/ 151 h 151"/>
                <a:gd name="T18" fmla="*/ 88 w 146"/>
                <a:gd name="T19" fmla="*/ 149 h 151"/>
                <a:gd name="T20" fmla="*/ 97 w 146"/>
                <a:gd name="T21" fmla="*/ 146 h 151"/>
                <a:gd name="T22" fmla="*/ 104 w 146"/>
                <a:gd name="T23" fmla="*/ 142 h 151"/>
                <a:gd name="T24" fmla="*/ 113 w 146"/>
                <a:gd name="T25" fmla="*/ 137 h 151"/>
                <a:gd name="T26" fmla="*/ 129 w 146"/>
                <a:gd name="T27" fmla="*/ 125 h 151"/>
                <a:gd name="T28" fmla="*/ 146 w 146"/>
                <a:gd name="T29" fmla="*/ 112 h 151"/>
                <a:gd name="T30" fmla="*/ 146 w 146"/>
                <a:gd name="T31" fmla="*/ 38 h 151"/>
                <a:gd name="T32" fmla="*/ 129 w 146"/>
                <a:gd name="T33" fmla="*/ 27 h 151"/>
                <a:gd name="T34" fmla="*/ 114 w 146"/>
                <a:gd name="T35" fmla="*/ 19 h 151"/>
                <a:gd name="T36" fmla="*/ 101 w 146"/>
                <a:gd name="T37" fmla="*/ 11 h 151"/>
                <a:gd name="T38" fmla="*/ 89 w 146"/>
                <a:gd name="T39" fmla="*/ 6 h 151"/>
                <a:gd name="T40" fmla="*/ 78 w 146"/>
                <a:gd name="T41" fmla="*/ 2 h 151"/>
                <a:gd name="T42" fmla="*/ 68 w 146"/>
                <a:gd name="T43" fmla="*/ 0 h 151"/>
                <a:gd name="T44" fmla="*/ 60 w 146"/>
                <a:gd name="T45" fmla="*/ 0 h 151"/>
                <a:gd name="T46" fmla="*/ 53 w 146"/>
                <a:gd name="T47" fmla="*/ 2 h 151"/>
                <a:gd name="T48" fmla="*/ 46 w 146"/>
                <a:gd name="T49" fmla="*/ 6 h 151"/>
                <a:gd name="T50" fmla="*/ 39 w 146"/>
                <a:gd name="T51" fmla="*/ 11 h 151"/>
                <a:gd name="T52" fmla="*/ 34 w 146"/>
                <a:gd name="T53" fmla="*/ 19 h 151"/>
                <a:gd name="T54" fmla="*/ 27 w 146"/>
                <a:gd name="T55" fmla="*/ 26 h 151"/>
                <a:gd name="T56" fmla="*/ 14 w 146"/>
                <a:gd name="T57" fmla="*/ 48 h 151"/>
                <a:gd name="T58" fmla="*/ 0 w 146"/>
                <a:gd name="T59"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51">
                  <a:moveTo>
                    <a:pt x="0" y="75"/>
                  </a:moveTo>
                  <a:lnTo>
                    <a:pt x="12" y="96"/>
                  </a:lnTo>
                  <a:lnTo>
                    <a:pt x="23" y="113"/>
                  </a:lnTo>
                  <a:lnTo>
                    <a:pt x="33" y="126"/>
                  </a:lnTo>
                  <a:lnTo>
                    <a:pt x="43" y="136"/>
                  </a:lnTo>
                  <a:lnTo>
                    <a:pt x="53" y="143"/>
                  </a:lnTo>
                  <a:lnTo>
                    <a:pt x="62" y="148"/>
                  </a:lnTo>
                  <a:lnTo>
                    <a:pt x="71" y="150"/>
                  </a:lnTo>
                  <a:lnTo>
                    <a:pt x="79" y="151"/>
                  </a:lnTo>
                  <a:lnTo>
                    <a:pt x="88" y="149"/>
                  </a:lnTo>
                  <a:lnTo>
                    <a:pt x="97" y="146"/>
                  </a:lnTo>
                  <a:lnTo>
                    <a:pt x="104" y="142"/>
                  </a:lnTo>
                  <a:lnTo>
                    <a:pt x="113" y="137"/>
                  </a:lnTo>
                  <a:lnTo>
                    <a:pt x="129" y="125"/>
                  </a:lnTo>
                  <a:lnTo>
                    <a:pt x="146" y="112"/>
                  </a:lnTo>
                  <a:lnTo>
                    <a:pt x="146" y="38"/>
                  </a:lnTo>
                  <a:lnTo>
                    <a:pt x="129" y="27"/>
                  </a:lnTo>
                  <a:lnTo>
                    <a:pt x="114" y="19"/>
                  </a:lnTo>
                  <a:lnTo>
                    <a:pt x="101" y="11"/>
                  </a:lnTo>
                  <a:lnTo>
                    <a:pt x="89" y="6"/>
                  </a:lnTo>
                  <a:lnTo>
                    <a:pt x="78" y="2"/>
                  </a:lnTo>
                  <a:lnTo>
                    <a:pt x="68" y="0"/>
                  </a:lnTo>
                  <a:lnTo>
                    <a:pt x="60" y="0"/>
                  </a:lnTo>
                  <a:lnTo>
                    <a:pt x="53" y="2"/>
                  </a:lnTo>
                  <a:lnTo>
                    <a:pt x="46" y="6"/>
                  </a:lnTo>
                  <a:lnTo>
                    <a:pt x="39" y="11"/>
                  </a:lnTo>
                  <a:lnTo>
                    <a:pt x="34" y="19"/>
                  </a:lnTo>
                  <a:lnTo>
                    <a:pt x="27" y="26"/>
                  </a:lnTo>
                  <a:lnTo>
                    <a:pt x="14" y="48"/>
                  </a:lnTo>
                  <a:lnTo>
                    <a:pt x="0" y="75"/>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40" name="Freeform 137"/>
            <p:cNvSpPr/>
            <p:nvPr/>
          </p:nvSpPr>
          <p:spPr bwMode="auto">
            <a:xfrm>
              <a:off x="9190038" y="5368925"/>
              <a:ext cx="57150" cy="60325"/>
            </a:xfrm>
            <a:custGeom>
              <a:avLst/>
              <a:gdLst>
                <a:gd name="T0" fmla="*/ 0 w 147"/>
                <a:gd name="T1" fmla="*/ 79 h 151"/>
                <a:gd name="T2" fmla="*/ 10 w 147"/>
                <a:gd name="T3" fmla="*/ 97 h 151"/>
                <a:gd name="T4" fmla="*/ 19 w 147"/>
                <a:gd name="T5" fmla="*/ 112 h 151"/>
                <a:gd name="T6" fmla="*/ 29 w 147"/>
                <a:gd name="T7" fmla="*/ 124 h 151"/>
                <a:gd name="T8" fmla="*/ 37 w 147"/>
                <a:gd name="T9" fmla="*/ 134 h 151"/>
                <a:gd name="T10" fmla="*/ 46 w 147"/>
                <a:gd name="T11" fmla="*/ 142 h 151"/>
                <a:gd name="T12" fmla="*/ 55 w 147"/>
                <a:gd name="T13" fmla="*/ 147 h 151"/>
                <a:gd name="T14" fmla="*/ 62 w 147"/>
                <a:gd name="T15" fmla="*/ 150 h 151"/>
                <a:gd name="T16" fmla="*/ 71 w 147"/>
                <a:gd name="T17" fmla="*/ 151 h 151"/>
                <a:gd name="T18" fmla="*/ 80 w 147"/>
                <a:gd name="T19" fmla="*/ 151 h 151"/>
                <a:gd name="T20" fmla="*/ 88 w 147"/>
                <a:gd name="T21" fmla="*/ 149 h 151"/>
                <a:gd name="T22" fmla="*/ 97 w 147"/>
                <a:gd name="T23" fmla="*/ 146 h 151"/>
                <a:gd name="T24" fmla="*/ 106 w 147"/>
                <a:gd name="T25" fmla="*/ 142 h 151"/>
                <a:gd name="T26" fmla="*/ 125 w 147"/>
                <a:gd name="T27" fmla="*/ 130 h 151"/>
                <a:gd name="T28" fmla="*/ 147 w 147"/>
                <a:gd name="T29" fmla="*/ 116 h 151"/>
                <a:gd name="T30" fmla="*/ 147 w 147"/>
                <a:gd name="T31" fmla="*/ 43 h 151"/>
                <a:gd name="T32" fmla="*/ 120 w 147"/>
                <a:gd name="T33" fmla="*/ 24 h 151"/>
                <a:gd name="T34" fmla="*/ 98 w 147"/>
                <a:gd name="T35" fmla="*/ 10 h 151"/>
                <a:gd name="T36" fmla="*/ 88 w 147"/>
                <a:gd name="T37" fmla="*/ 6 h 151"/>
                <a:gd name="T38" fmla="*/ 80 w 147"/>
                <a:gd name="T39" fmla="*/ 3 h 151"/>
                <a:gd name="T40" fmla="*/ 72 w 147"/>
                <a:gd name="T41" fmla="*/ 0 h 151"/>
                <a:gd name="T42" fmla="*/ 64 w 147"/>
                <a:gd name="T43" fmla="*/ 0 h 151"/>
                <a:gd name="T44" fmla="*/ 57 w 147"/>
                <a:gd name="T45" fmla="*/ 3 h 151"/>
                <a:gd name="T46" fmla="*/ 50 w 147"/>
                <a:gd name="T47" fmla="*/ 7 h 151"/>
                <a:gd name="T48" fmla="*/ 43 w 147"/>
                <a:gd name="T49" fmla="*/ 12 h 151"/>
                <a:gd name="T50" fmla="*/ 35 w 147"/>
                <a:gd name="T51" fmla="*/ 21 h 151"/>
                <a:gd name="T52" fmla="*/ 27 w 147"/>
                <a:gd name="T53" fmla="*/ 32 h 151"/>
                <a:gd name="T54" fmla="*/ 19 w 147"/>
                <a:gd name="T55" fmla="*/ 45 h 151"/>
                <a:gd name="T56" fmla="*/ 10 w 147"/>
                <a:gd name="T57" fmla="*/ 60 h 151"/>
                <a:gd name="T58" fmla="*/ 0 w 147"/>
                <a:gd name="T59" fmla="*/ 7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51">
                  <a:moveTo>
                    <a:pt x="0" y="79"/>
                  </a:moveTo>
                  <a:lnTo>
                    <a:pt x="10" y="97"/>
                  </a:lnTo>
                  <a:lnTo>
                    <a:pt x="19" y="112"/>
                  </a:lnTo>
                  <a:lnTo>
                    <a:pt x="29" y="124"/>
                  </a:lnTo>
                  <a:lnTo>
                    <a:pt x="37" y="134"/>
                  </a:lnTo>
                  <a:lnTo>
                    <a:pt x="46" y="142"/>
                  </a:lnTo>
                  <a:lnTo>
                    <a:pt x="55" y="147"/>
                  </a:lnTo>
                  <a:lnTo>
                    <a:pt x="62" y="150"/>
                  </a:lnTo>
                  <a:lnTo>
                    <a:pt x="71" y="151"/>
                  </a:lnTo>
                  <a:lnTo>
                    <a:pt x="80" y="151"/>
                  </a:lnTo>
                  <a:lnTo>
                    <a:pt x="88" y="149"/>
                  </a:lnTo>
                  <a:lnTo>
                    <a:pt x="97" y="146"/>
                  </a:lnTo>
                  <a:lnTo>
                    <a:pt x="106" y="142"/>
                  </a:lnTo>
                  <a:lnTo>
                    <a:pt x="125" y="130"/>
                  </a:lnTo>
                  <a:lnTo>
                    <a:pt x="147" y="116"/>
                  </a:lnTo>
                  <a:lnTo>
                    <a:pt x="147" y="43"/>
                  </a:lnTo>
                  <a:lnTo>
                    <a:pt x="120" y="24"/>
                  </a:lnTo>
                  <a:lnTo>
                    <a:pt x="98" y="10"/>
                  </a:lnTo>
                  <a:lnTo>
                    <a:pt x="88" y="6"/>
                  </a:lnTo>
                  <a:lnTo>
                    <a:pt x="80" y="3"/>
                  </a:lnTo>
                  <a:lnTo>
                    <a:pt x="72" y="0"/>
                  </a:lnTo>
                  <a:lnTo>
                    <a:pt x="64" y="0"/>
                  </a:lnTo>
                  <a:lnTo>
                    <a:pt x="57" y="3"/>
                  </a:lnTo>
                  <a:lnTo>
                    <a:pt x="50" y="7"/>
                  </a:lnTo>
                  <a:lnTo>
                    <a:pt x="43" y="12"/>
                  </a:lnTo>
                  <a:lnTo>
                    <a:pt x="35" y="21"/>
                  </a:lnTo>
                  <a:lnTo>
                    <a:pt x="27" y="32"/>
                  </a:lnTo>
                  <a:lnTo>
                    <a:pt x="19" y="45"/>
                  </a:lnTo>
                  <a:lnTo>
                    <a:pt x="10" y="60"/>
                  </a:lnTo>
                  <a:lnTo>
                    <a:pt x="0" y="79"/>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sp>
          <p:nvSpPr>
            <p:cNvPr id="141" name="Freeform 138"/>
            <p:cNvSpPr/>
            <p:nvPr/>
          </p:nvSpPr>
          <p:spPr bwMode="auto">
            <a:xfrm>
              <a:off x="9194801" y="5438775"/>
              <a:ext cx="52388" cy="58738"/>
            </a:xfrm>
            <a:custGeom>
              <a:avLst/>
              <a:gdLst>
                <a:gd name="T0" fmla="*/ 0 w 135"/>
                <a:gd name="T1" fmla="*/ 38 h 151"/>
                <a:gd name="T2" fmla="*/ 0 w 135"/>
                <a:gd name="T3" fmla="*/ 112 h 151"/>
                <a:gd name="T4" fmla="*/ 25 w 135"/>
                <a:gd name="T5" fmla="*/ 129 h 151"/>
                <a:gd name="T6" fmla="*/ 43 w 135"/>
                <a:gd name="T7" fmla="*/ 141 h 151"/>
                <a:gd name="T8" fmla="*/ 50 w 135"/>
                <a:gd name="T9" fmla="*/ 146 h 151"/>
                <a:gd name="T10" fmla="*/ 57 w 135"/>
                <a:gd name="T11" fmla="*/ 149 h 151"/>
                <a:gd name="T12" fmla="*/ 62 w 135"/>
                <a:gd name="T13" fmla="*/ 150 h 151"/>
                <a:gd name="T14" fmla="*/ 68 w 135"/>
                <a:gd name="T15" fmla="*/ 151 h 151"/>
                <a:gd name="T16" fmla="*/ 73 w 135"/>
                <a:gd name="T17" fmla="*/ 150 h 151"/>
                <a:gd name="T18" fmla="*/ 78 w 135"/>
                <a:gd name="T19" fmla="*/ 149 h 151"/>
                <a:gd name="T20" fmla="*/ 85 w 135"/>
                <a:gd name="T21" fmla="*/ 146 h 151"/>
                <a:gd name="T22" fmla="*/ 92 w 135"/>
                <a:gd name="T23" fmla="*/ 141 h 151"/>
                <a:gd name="T24" fmla="*/ 110 w 135"/>
                <a:gd name="T25" fmla="*/ 129 h 151"/>
                <a:gd name="T26" fmla="*/ 135 w 135"/>
                <a:gd name="T27" fmla="*/ 112 h 151"/>
                <a:gd name="T28" fmla="*/ 135 w 135"/>
                <a:gd name="T29" fmla="*/ 38 h 151"/>
                <a:gd name="T30" fmla="*/ 111 w 135"/>
                <a:gd name="T31" fmla="*/ 22 h 151"/>
                <a:gd name="T32" fmla="*/ 94 w 135"/>
                <a:gd name="T33" fmla="*/ 10 h 151"/>
                <a:gd name="T34" fmla="*/ 87 w 135"/>
                <a:gd name="T35" fmla="*/ 6 h 151"/>
                <a:gd name="T36" fmla="*/ 81 w 135"/>
                <a:gd name="T37" fmla="*/ 2 h 151"/>
                <a:gd name="T38" fmla="*/ 75 w 135"/>
                <a:gd name="T39" fmla="*/ 1 h 151"/>
                <a:gd name="T40" fmla="*/ 70 w 135"/>
                <a:gd name="T41" fmla="*/ 0 h 151"/>
                <a:gd name="T42" fmla="*/ 63 w 135"/>
                <a:gd name="T43" fmla="*/ 0 h 151"/>
                <a:gd name="T44" fmla="*/ 58 w 135"/>
                <a:gd name="T45" fmla="*/ 2 h 151"/>
                <a:gd name="T46" fmla="*/ 51 w 135"/>
                <a:gd name="T47" fmla="*/ 5 h 151"/>
                <a:gd name="T48" fmla="*/ 44 w 135"/>
                <a:gd name="T49" fmla="*/ 9 h 151"/>
                <a:gd name="T50" fmla="*/ 25 w 135"/>
                <a:gd name="T51" fmla="*/ 21 h 151"/>
                <a:gd name="T52" fmla="*/ 0 w 135"/>
                <a:gd name="T53" fmla="*/ 3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51">
                  <a:moveTo>
                    <a:pt x="0" y="38"/>
                  </a:moveTo>
                  <a:lnTo>
                    <a:pt x="0" y="112"/>
                  </a:lnTo>
                  <a:lnTo>
                    <a:pt x="25" y="129"/>
                  </a:lnTo>
                  <a:lnTo>
                    <a:pt x="43" y="141"/>
                  </a:lnTo>
                  <a:lnTo>
                    <a:pt x="50" y="146"/>
                  </a:lnTo>
                  <a:lnTo>
                    <a:pt x="57" y="149"/>
                  </a:lnTo>
                  <a:lnTo>
                    <a:pt x="62" y="150"/>
                  </a:lnTo>
                  <a:lnTo>
                    <a:pt x="68" y="151"/>
                  </a:lnTo>
                  <a:lnTo>
                    <a:pt x="73" y="150"/>
                  </a:lnTo>
                  <a:lnTo>
                    <a:pt x="78" y="149"/>
                  </a:lnTo>
                  <a:lnTo>
                    <a:pt x="85" y="146"/>
                  </a:lnTo>
                  <a:lnTo>
                    <a:pt x="92" y="141"/>
                  </a:lnTo>
                  <a:lnTo>
                    <a:pt x="110" y="129"/>
                  </a:lnTo>
                  <a:lnTo>
                    <a:pt x="135" y="112"/>
                  </a:lnTo>
                  <a:lnTo>
                    <a:pt x="135" y="38"/>
                  </a:lnTo>
                  <a:lnTo>
                    <a:pt x="111" y="22"/>
                  </a:lnTo>
                  <a:lnTo>
                    <a:pt x="94" y="10"/>
                  </a:lnTo>
                  <a:lnTo>
                    <a:pt x="87" y="6"/>
                  </a:lnTo>
                  <a:lnTo>
                    <a:pt x="81" y="2"/>
                  </a:lnTo>
                  <a:lnTo>
                    <a:pt x="75" y="1"/>
                  </a:lnTo>
                  <a:lnTo>
                    <a:pt x="70" y="0"/>
                  </a:lnTo>
                  <a:lnTo>
                    <a:pt x="63" y="0"/>
                  </a:lnTo>
                  <a:lnTo>
                    <a:pt x="58" y="2"/>
                  </a:lnTo>
                  <a:lnTo>
                    <a:pt x="51" y="5"/>
                  </a:lnTo>
                  <a:lnTo>
                    <a:pt x="44" y="9"/>
                  </a:lnTo>
                  <a:lnTo>
                    <a:pt x="25" y="21"/>
                  </a:lnTo>
                  <a:lnTo>
                    <a:pt x="0" y="38"/>
                  </a:lnTo>
                  <a:close/>
                </a:path>
              </a:pathLst>
            </a:custGeom>
            <a:solidFill>
              <a:schemeClr val="tx1"/>
            </a:solidFill>
            <a:ln>
              <a:noFill/>
            </a:ln>
          </p:spPr>
          <p:txBody>
            <a:bodyPr vert="horz" wrap="square" lIns="91440" tIns="45720" rIns="91440" bIns="45720" numCol="1" anchor="t" anchorCtr="0" compatLnSpc="1"/>
            <a:lstStyle/>
            <a:p>
              <a:endParaRPr lang="en-US">
                <a:cs typeface="+mn-ea"/>
                <a:sym typeface="+mn-lt"/>
              </a:endParaRPr>
            </a:p>
          </p:txBody>
        </p:sp>
      </p:grpSp>
      <p:pic>
        <p:nvPicPr>
          <p:cNvPr id="142" name="Рисунок 1"/>
          <p:cNvPicPr>
            <a:picLocks noChangeAspect="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a:off x="10595808" y="4996313"/>
            <a:ext cx="403907" cy="401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413B6545-8C7B-43C4-A0D8-34344A520551}"/>
              </a:ext>
            </a:extLst>
          </p:cNvPr>
          <p:cNvGrpSpPr/>
          <p:nvPr/>
        </p:nvGrpSpPr>
        <p:grpSpPr>
          <a:xfrm>
            <a:off x="5427028" y="482676"/>
            <a:ext cx="10160000" cy="6014720"/>
            <a:chOff x="195866" y="540340"/>
            <a:chExt cx="10160000" cy="6014720"/>
          </a:xfrm>
        </p:grpSpPr>
        <p:sp>
          <p:nvSpPr>
            <p:cNvPr id="22" name="稻壳儿_刀客儿出品_6"/>
            <p:cNvSpPr txBox="1"/>
            <p:nvPr/>
          </p:nvSpPr>
          <p:spPr>
            <a:xfrm>
              <a:off x="1617457" y="1412189"/>
              <a:ext cx="1975931" cy="769441"/>
            </a:xfrm>
            <a:prstGeom prst="rect">
              <a:avLst/>
            </a:prstGeom>
            <a:noFill/>
          </p:spPr>
          <p:txBody>
            <a:bodyPr wrap="square" rtlCol="0">
              <a:spAutoFit/>
            </a:bodyPr>
            <a:lstStyle/>
            <a:p>
              <a:pPr algn="ctr"/>
              <a:r>
                <a:rPr lang="zh-CN" altLang="en-US" sz="4400" dirty="0">
                  <a:ln>
                    <a:solidFill>
                      <a:schemeClr val="tx1">
                        <a:lumMod val="95000"/>
                        <a:lumOff val="5000"/>
                      </a:schemeClr>
                    </a:solidFill>
                  </a:ln>
                  <a:solidFill>
                    <a:schemeClr val="tx1">
                      <a:lumMod val="95000"/>
                      <a:lumOff val="5000"/>
                    </a:schemeClr>
                  </a:solidFill>
                  <a:latin typeface="方正小标宋简体" panose="02010601030101010101" pitchFamily="2" charset="-122"/>
                  <a:ea typeface="方正小标宋简体" panose="02010601030101010101" pitchFamily="2" charset="-122"/>
                </a:rPr>
                <a:t>目录</a:t>
              </a:r>
              <a:endParaRPr lang="en-US" sz="4400" dirty="0">
                <a:ln>
                  <a:solidFill>
                    <a:schemeClr val="tx1">
                      <a:lumMod val="95000"/>
                      <a:lumOff val="5000"/>
                    </a:schemeClr>
                  </a:solidFill>
                </a:ln>
                <a:solidFill>
                  <a:schemeClr val="tx1">
                    <a:lumMod val="95000"/>
                    <a:lumOff val="5000"/>
                  </a:schemeClr>
                </a:solidFill>
                <a:latin typeface="方正小标宋简体" panose="02010601030101010101" pitchFamily="2" charset="-122"/>
                <a:ea typeface="方正小标宋简体" panose="02010601030101010101" pitchFamily="2" charset="-122"/>
              </a:endParaRPr>
            </a:p>
          </p:txBody>
        </p:sp>
        <p:sp>
          <p:nvSpPr>
            <p:cNvPr id="23" name="稻壳儿_刀客儿出品_7"/>
            <p:cNvSpPr/>
            <p:nvPr/>
          </p:nvSpPr>
          <p:spPr>
            <a:xfrm>
              <a:off x="195866" y="540340"/>
              <a:ext cx="10160000" cy="6014720"/>
            </a:xfrm>
            <a:custGeom>
              <a:avLst/>
              <a:gdLst>
                <a:gd name="connsiteX0" fmla="*/ 1039178 w 9525000"/>
                <a:gd name="connsiteY0" fmla="*/ 39752 h 5638800"/>
                <a:gd name="connsiteX1" fmla="*/ 1078230 w 9525000"/>
                <a:gd name="connsiteY1" fmla="*/ 700 h 5638800"/>
                <a:gd name="connsiteX2" fmla="*/ 1945958 w 9525000"/>
                <a:gd name="connsiteY2" fmla="*/ 700 h 5638800"/>
                <a:gd name="connsiteX3" fmla="*/ 1975485 w 9525000"/>
                <a:gd name="connsiteY3" fmla="*/ 52135 h 5638800"/>
                <a:gd name="connsiteX4" fmla="*/ 1880235 w 9525000"/>
                <a:gd name="connsiteY4" fmla="*/ 240730 h 5638800"/>
                <a:gd name="connsiteX5" fmla="*/ 1904048 w 9525000"/>
                <a:gd name="connsiteY5" fmla="*/ 442660 h 5638800"/>
                <a:gd name="connsiteX6" fmla="*/ 2115503 w 9525000"/>
                <a:gd name="connsiteY6" fmla="*/ 574105 h 5638800"/>
                <a:gd name="connsiteX7" fmla="*/ 2425065 w 9525000"/>
                <a:gd name="connsiteY7" fmla="*/ 530290 h 5638800"/>
                <a:gd name="connsiteX8" fmla="*/ 2532698 w 9525000"/>
                <a:gd name="connsiteY8" fmla="*/ 346457 h 5638800"/>
                <a:gd name="connsiteX9" fmla="*/ 2432685 w 9525000"/>
                <a:gd name="connsiteY9" fmla="*/ 49277 h 5638800"/>
                <a:gd name="connsiteX10" fmla="*/ 2468880 w 9525000"/>
                <a:gd name="connsiteY10" fmla="*/ 700 h 5638800"/>
                <a:gd name="connsiteX11" fmla="*/ 3346133 w 9525000"/>
                <a:gd name="connsiteY11" fmla="*/ 1652 h 5638800"/>
                <a:gd name="connsiteX12" fmla="*/ 3387090 w 9525000"/>
                <a:gd name="connsiteY12" fmla="*/ 40705 h 5638800"/>
                <a:gd name="connsiteX13" fmla="*/ 3376613 w 9525000"/>
                <a:gd name="connsiteY13" fmla="*/ 875095 h 5638800"/>
                <a:gd name="connsiteX14" fmla="*/ 3736658 w 9525000"/>
                <a:gd name="connsiteY14" fmla="*/ 829375 h 5638800"/>
                <a:gd name="connsiteX15" fmla="*/ 3945255 w 9525000"/>
                <a:gd name="connsiteY15" fmla="*/ 1034162 h 5638800"/>
                <a:gd name="connsiteX16" fmla="*/ 3949065 w 9525000"/>
                <a:gd name="connsiteY16" fmla="*/ 1349440 h 5638800"/>
                <a:gd name="connsiteX17" fmla="*/ 3977640 w 9525000"/>
                <a:gd name="connsiteY17" fmla="*/ 1362775 h 5638800"/>
                <a:gd name="connsiteX18" fmla="*/ 3946208 w 9525000"/>
                <a:gd name="connsiteY18" fmla="*/ 983680 h 5638800"/>
                <a:gd name="connsiteX19" fmla="*/ 3989070 w 9525000"/>
                <a:gd name="connsiteY19" fmla="*/ 942722 h 5638800"/>
                <a:gd name="connsiteX20" fmla="*/ 4540568 w 9525000"/>
                <a:gd name="connsiteY20" fmla="*/ 1218947 h 5638800"/>
                <a:gd name="connsiteX21" fmla="*/ 4740593 w 9525000"/>
                <a:gd name="connsiteY21" fmla="*/ 1351345 h 5638800"/>
                <a:gd name="connsiteX22" fmla="*/ 5004435 w 9525000"/>
                <a:gd name="connsiteY22" fmla="*/ 1736155 h 5638800"/>
                <a:gd name="connsiteX23" fmla="*/ 5337810 w 9525000"/>
                <a:gd name="connsiteY23" fmla="*/ 2355280 h 5638800"/>
                <a:gd name="connsiteX24" fmla="*/ 5545455 w 9525000"/>
                <a:gd name="connsiteY24" fmla="*/ 2784857 h 5638800"/>
                <a:gd name="connsiteX25" fmla="*/ 5498783 w 9525000"/>
                <a:gd name="connsiteY25" fmla="*/ 3089657 h 5638800"/>
                <a:gd name="connsiteX26" fmla="*/ 5255895 w 9525000"/>
                <a:gd name="connsiteY26" fmla="*/ 4517455 h 5638800"/>
                <a:gd name="connsiteX27" fmla="*/ 5228273 w 9525000"/>
                <a:gd name="connsiteY27" fmla="*/ 4947032 h 5638800"/>
                <a:gd name="connsiteX28" fmla="*/ 5228273 w 9525000"/>
                <a:gd name="connsiteY28" fmla="*/ 5569015 h 5638800"/>
                <a:gd name="connsiteX29" fmla="*/ 9519285 w 9525000"/>
                <a:gd name="connsiteY29" fmla="*/ 5569015 h 5638800"/>
                <a:gd name="connsiteX30" fmla="*/ 9528810 w 9525000"/>
                <a:gd name="connsiteY30" fmla="*/ 5569015 h 5638800"/>
                <a:gd name="connsiteX31" fmla="*/ 9528810 w 9525000"/>
                <a:gd name="connsiteY31" fmla="*/ 5635690 h 5638800"/>
                <a:gd name="connsiteX32" fmla="*/ 5193983 w 9525000"/>
                <a:gd name="connsiteY32" fmla="*/ 5633785 h 5638800"/>
                <a:gd name="connsiteX33" fmla="*/ 5163503 w 9525000"/>
                <a:gd name="connsiteY33" fmla="*/ 5594732 h 5638800"/>
                <a:gd name="connsiteX34" fmla="*/ 5163503 w 9525000"/>
                <a:gd name="connsiteY34" fmla="*/ 5042282 h 5638800"/>
                <a:gd name="connsiteX35" fmla="*/ 5170170 w 9525000"/>
                <a:gd name="connsiteY35" fmla="*/ 4718432 h 5638800"/>
                <a:gd name="connsiteX36" fmla="*/ 5265420 w 9525000"/>
                <a:gd name="connsiteY36" fmla="*/ 4015487 h 5638800"/>
                <a:gd name="connsiteX37" fmla="*/ 5474970 w 9525000"/>
                <a:gd name="connsiteY37" fmla="*/ 2860105 h 5638800"/>
                <a:gd name="connsiteX38" fmla="*/ 5476875 w 9525000"/>
                <a:gd name="connsiteY38" fmla="*/ 2779142 h 5638800"/>
                <a:gd name="connsiteX39" fmla="*/ 4941570 w 9525000"/>
                <a:gd name="connsiteY39" fmla="*/ 1755205 h 5638800"/>
                <a:gd name="connsiteX40" fmla="*/ 4692015 w 9525000"/>
                <a:gd name="connsiteY40" fmla="*/ 1393255 h 5638800"/>
                <a:gd name="connsiteX41" fmla="*/ 4550093 w 9525000"/>
                <a:gd name="connsiteY41" fmla="*/ 1297052 h 5638800"/>
                <a:gd name="connsiteX42" fmla="*/ 4037648 w 9525000"/>
                <a:gd name="connsiteY42" fmla="*/ 1037972 h 5638800"/>
                <a:gd name="connsiteX43" fmla="*/ 4032885 w 9525000"/>
                <a:gd name="connsiteY43" fmla="*/ 1399922 h 5638800"/>
                <a:gd name="connsiteX44" fmla="*/ 4460558 w 9525000"/>
                <a:gd name="connsiteY44" fmla="*/ 1776160 h 5638800"/>
                <a:gd name="connsiteX45" fmla="*/ 4758690 w 9525000"/>
                <a:gd name="connsiteY45" fmla="*/ 2231455 h 5638800"/>
                <a:gd name="connsiteX46" fmla="*/ 4832985 w 9525000"/>
                <a:gd name="connsiteY46" fmla="*/ 2652460 h 5638800"/>
                <a:gd name="connsiteX47" fmla="*/ 4691063 w 9525000"/>
                <a:gd name="connsiteY47" fmla="*/ 2929637 h 5638800"/>
                <a:gd name="connsiteX48" fmla="*/ 4491038 w 9525000"/>
                <a:gd name="connsiteY48" fmla="*/ 3061082 h 5638800"/>
                <a:gd name="connsiteX49" fmla="*/ 4447223 w 9525000"/>
                <a:gd name="connsiteY49" fmla="*/ 3039175 h 5638800"/>
                <a:gd name="connsiteX50" fmla="*/ 4314825 w 9525000"/>
                <a:gd name="connsiteY50" fmla="*/ 2615312 h 5638800"/>
                <a:gd name="connsiteX51" fmla="*/ 4460558 w 9525000"/>
                <a:gd name="connsiteY51" fmla="*/ 2164780 h 5638800"/>
                <a:gd name="connsiteX52" fmla="*/ 4246245 w 9525000"/>
                <a:gd name="connsiteY52" fmla="*/ 2380045 h 5638800"/>
                <a:gd name="connsiteX53" fmla="*/ 4196715 w 9525000"/>
                <a:gd name="connsiteY53" fmla="*/ 2364805 h 5638800"/>
                <a:gd name="connsiteX54" fmla="*/ 3844290 w 9525000"/>
                <a:gd name="connsiteY54" fmla="*/ 1719962 h 5638800"/>
                <a:gd name="connsiteX55" fmla="*/ 3526155 w 9525000"/>
                <a:gd name="connsiteY55" fmla="*/ 1618045 h 5638800"/>
                <a:gd name="connsiteX56" fmla="*/ 3457575 w 9525000"/>
                <a:gd name="connsiteY56" fmla="*/ 1405637 h 5638800"/>
                <a:gd name="connsiteX57" fmla="*/ 3625215 w 9525000"/>
                <a:gd name="connsiteY57" fmla="*/ 1253237 h 5638800"/>
                <a:gd name="connsiteX58" fmla="*/ 3674745 w 9525000"/>
                <a:gd name="connsiteY58" fmla="*/ 1266572 h 5638800"/>
                <a:gd name="connsiteX59" fmla="*/ 3818573 w 9525000"/>
                <a:gd name="connsiteY59" fmla="*/ 1509460 h 5638800"/>
                <a:gd name="connsiteX60" fmla="*/ 3940493 w 9525000"/>
                <a:gd name="connsiteY60" fmla="*/ 1418020 h 5638800"/>
                <a:gd name="connsiteX61" fmla="*/ 3878580 w 9525000"/>
                <a:gd name="connsiteY61" fmla="*/ 1367537 h 5638800"/>
                <a:gd name="connsiteX62" fmla="*/ 3883343 w 9525000"/>
                <a:gd name="connsiteY62" fmla="*/ 1050355 h 5638800"/>
                <a:gd name="connsiteX63" fmla="*/ 3692843 w 9525000"/>
                <a:gd name="connsiteY63" fmla="*/ 884620 h 5638800"/>
                <a:gd name="connsiteX64" fmla="*/ 3362325 w 9525000"/>
                <a:gd name="connsiteY64" fmla="*/ 959867 h 5638800"/>
                <a:gd name="connsiteX65" fmla="*/ 3313748 w 9525000"/>
                <a:gd name="connsiteY65" fmla="*/ 927482 h 5638800"/>
                <a:gd name="connsiteX66" fmla="*/ 3324225 w 9525000"/>
                <a:gd name="connsiteY66" fmla="*/ 68327 h 5638800"/>
                <a:gd name="connsiteX67" fmla="*/ 2520315 w 9525000"/>
                <a:gd name="connsiteY67" fmla="*/ 67375 h 5638800"/>
                <a:gd name="connsiteX68" fmla="*/ 2601278 w 9525000"/>
                <a:gd name="connsiteY68" fmla="*/ 367412 h 5638800"/>
                <a:gd name="connsiteX69" fmla="*/ 2491740 w 9525000"/>
                <a:gd name="connsiteY69" fmla="*/ 566485 h 5638800"/>
                <a:gd name="connsiteX70" fmla="*/ 2166938 w 9525000"/>
                <a:gd name="connsiteY70" fmla="*/ 648400 h 5638800"/>
                <a:gd name="connsiteX71" fmla="*/ 1885950 w 9525000"/>
                <a:gd name="connsiteY71" fmla="*/ 523622 h 5638800"/>
                <a:gd name="connsiteX72" fmla="*/ 1805940 w 9525000"/>
                <a:gd name="connsiteY72" fmla="*/ 328360 h 5638800"/>
                <a:gd name="connsiteX73" fmla="*/ 1890713 w 9525000"/>
                <a:gd name="connsiteY73" fmla="*/ 67375 h 5638800"/>
                <a:gd name="connsiteX74" fmla="*/ 1107758 w 9525000"/>
                <a:gd name="connsiteY74" fmla="*/ 67375 h 5638800"/>
                <a:gd name="connsiteX75" fmla="*/ 1107758 w 9525000"/>
                <a:gd name="connsiteY75" fmla="*/ 928435 h 5638800"/>
                <a:gd name="connsiteX76" fmla="*/ 1059180 w 9525000"/>
                <a:gd name="connsiteY76" fmla="*/ 958915 h 5638800"/>
                <a:gd name="connsiteX77" fmla="*/ 758190 w 9525000"/>
                <a:gd name="connsiteY77" fmla="*/ 865570 h 5638800"/>
                <a:gd name="connsiteX78" fmla="*/ 564833 w 9525000"/>
                <a:gd name="connsiteY78" fmla="*/ 995110 h 5638800"/>
                <a:gd name="connsiteX79" fmla="*/ 542925 w 9525000"/>
                <a:gd name="connsiteY79" fmla="*/ 1348487 h 5638800"/>
                <a:gd name="connsiteX80" fmla="*/ 734378 w 9525000"/>
                <a:gd name="connsiteY80" fmla="*/ 1526605 h 5638800"/>
                <a:gd name="connsiteX81" fmla="*/ 1053465 w 9525000"/>
                <a:gd name="connsiteY81" fmla="*/ 1438975 h 5638800"/>
                <a:gd name="connsiteX82" fmla="*/ 1102995 w 9525000"/>
                <a:gd name="connsiteY82" fmla="*/ 1470407 h 5638800"/>
                <a:gd name="connsiteX83" fmla="*/ 1102995 w 9525000"/>
                <a:gd name="connsiteY83" fmla="*/ 2308607 h 5638800"/>
                <a:gd name="connsiteX84" fmla="*/ 1876425 w 9525000"/>
                <a:gd name="connsiteY84" fmla="*/ 2307655 h 5638800"/>
                <a:gd name="connsiteX85" fmla="*/ 1810703 w 9525000"/>
                <a:gd name="connsiteY85" fmla="*/ 1976185 h 5638800"/>
                <a:gd name="connsiteX86" fmla="*/ 1967865 w 9525000"/>
                <a:gd name="connsiteY86" fmla="*/ 1771397 h 5638800"/>
                <a:gd name="connsiteX87" fmla="*/ 2382203 w 9525000"/>
                <a:gd name="connsiteY87" fmla="*/ 1754252 h 5638800"/>
                <a:gd name="connsiteX88" fmla="*/ 2583180 w 9525000"/>
                <a:gd name="connsiteY88" fmla="*/ 1970470 h 5638800"/>
                <a:gd name="connsiteX89" fmla="*/ 2517458 w 9525000"/>
                <a:gd name="connsiteY89" fmla="*/ 2310512 h 5638800"/>
                <a:gd name="connsiteX90" fmla="*/ 3493770 w 9525000"/>
                <a:gd name="connsiteY90" fmla="*/ 2332420 h 5638800"/>
                <a:gd name="connsiteX91" fmla="*/ 3263265 w 9525000"/>
                <a:gd name="connsiteY91" fmla="*/ 1851407 h 5638800"/>
                <a:gd name="connsiteX92" fmla="*/ 3311843 w 9525000"/>
                <a:gd name="connsiteY92" fmla="*/ 1375157 h 5638800"/>
                <a:gd name="connsiteX93" fmla="*/ 3373755 w 9525000"/>
                <a:gd name="connsiteY93" fmla="*/ 1381825 h 5638800"/>
                <a:gd name="connsiteX94" fmla="*/ 3525203 w 9525000"/>
                <a:gd name="connsiteY94" fmla="*/ 2006665 h 5638800"/>
                <a:gd name="connsiteX95" fmla="*/ 3729990 w 9525000"/>
                <a:gd name="connsiteY95" fmla="*/ 2361947 h 5638800"/>
                <a:gd name="connsiteX96" fmla="*/ 3852863 w 9525000"/>
                <a:gd name="connsiteY96" fmla="*/ 2633410 h 5638800"/>
                <a:gd name="connsiteX97" fmla="*/ 3694748 w 9525000"/>
                <a:gd name="connsiteY97" fmla="*/ 3165857 h 5638800"/>
                <a:gd name="connsiteX98" fmla="*/ 3680460 w 9525000"/>
                <a:gd name="connsiteY98" fmla="*/ 3673540 h 5638800"/>
                <a:gd name="connsiteX99" fmla="*/ 3875723 w 9525000"/>
                <a:gd name="connsiteY99" fmla="*/ 4346957 h 5638800"/>
                <a:gd name="connsiteX100" fmla="*/ 3954780 w 9525000"/>
                <a:gd name="connsiteY100" fmla="*/ 4852735 h 5638800"/>
                <a:gd name="connsiteX101" fmla="*/ 3954780 w 9525000"/>
                <a:gd name="connsiteY101" fmla="*/ 5596637 h 5638800"/>
                <a:gd name="connsiteX102" fmla="*/ 3914775 w 9525000"/>
                <a:gd name="connsiteY102" fmla="*/ 5636642 h 5638800"/>
                <a:gd name="connsiteX103" fmla="*/ 114300 w 9525000"/>
                <a:gd name="connsiteY103" fmla="*/ 5636642 h 5638800"/>
                <a:gd name="connsiteX104" fmla="*/ 0 w 9525000"/>
                <a:gd name="connsiteY104" fmla="*/ 5640452 h 5638800"/>
                <a:gd name="connsiteX105" fmla="*/ 0 w 9525000"/>
                <a:gd name="connsiteY105" fmla="*/ 5570920 h 5638800"/>
                <a:gd name="connsiteX106" fmla="*/ 3890010 w 9525000"/>
                <a:gd name="connsiteY106" fmla="*/ 5571872 h 5638800"/>
                <a:gd name="connsiteX107" fmla="*/ 3890010 w 9525000"/>
                <a:gd name="connsiteY107" fmla="*/ 5026090 h 5638800"/>
                <a:gd name="connsiteX108" fmla="*/ 3876675 w 9525000"/>
                <a:gd name="connsiteY108" fmla="*/ 4653662 h 5638800"/>
                <a:gd name="connsiteX109" fmla="*/ 3601403 w 9525000"/>
                <a:gd name="connsiteY109" fmla="*/ 3585910 h 5638800"/>
                <a:gd name="connsiteX110" fmla="*/ 3680460 w 9525000"/>
                <a:gd name="connsiteY110" fmla="*/ 3001075 h 5638800"/>
                <a:gd name="connsiteX111" fmla="*/ 3784283 w 9525000"/>
                <a:gd name="connsiteY111" fmla="*/ 2671510 h 5638800"/>
                <a:gd name="connsiteX112" fmla="*/ 3734753 w 9525000"/>
                <a:gd name="connsiteY112" fmla="*/ 2481962 h 5638800"/>
                <a:gd name="connsiteX113" fmla="*/ 3581400 w 9525000"/>
                <a:gd name="connsiteY113" fmla="*/ 2263840 h 5638800"/>
                <a:gd name="connsiteX114" fmla="*/ 3330893 w 9525000"/>
                <a:gd name="connsiteY114" fmla="*/ 1539940 h 5638800"/>
                <a:gd name="connsiteX115" fmla="*/ 3348038 w 9525000"/>
                <a:gd name="connsiteY115" fmla="*/ 1908557 h 5638800"/>
                <a:gd name="connsiteX116" fmla="*/ 3550920 w 9525000"/>
                <a:gd name="connsiteY116" fmla="*/ 2304797 h 5638800"/>
                <a:gd name="connsiteX117" fmla="*/ 3650933 w 9525000"/>
                <a:gd name="connsiteY117" fmla="*/ 2874392 h 5638800"/>
                <a:gd name="connsiteX118" fmla="*/ 3601403 w 9525000"/>
                <a:gd name="connsiteY118" fmla="*/ 2893442 h 5638800"/>
                <a:gd name="connsiteX119" fmla="*/ 3351848 w 9525000"/>
                <a:gd name="connsiteY119" fmla="*/ 2779142 h 5638800"/>
                <a:gd name="connsiteX120" fmla="*/ 3297555 w 9525000"/>
                <a:gd name="connsiteY120" fmla="*/ 2623885 h 5638800"/>
                <a:gd name="connsiteX121" fmla="*/ 3418523 w 9525000"/>
                <a:gd name="connsiteY121" fmla="*/ 2396237 h 5638800"/>
                <a:gd name="connsiteX122" fmla="*/ 2466975 w 9525000"/>
                <a:gd name="connsiteY122" fmla="*/ 2375282 h 5638800"/>
                <a:gd name="connsiteX123" fmla="*/ 2435543 w 9525000"/>
                <a:gd name="connsiteY123" fmla="*/ 2323847 h 5638800"/>
                <a:gd name="connsiteX124" fmla="*/ 2526030 w 9525000"/>
                <a:gd name="connsiteY124" fmla="*/ 2091437 h 5638800"/>
                <a:gd name="connsiteX125" fmla="*/ 2466975 w 9525000"/>
                <a:gd name="connsiteY125" fmla="*/ 1891412 h 5638800"/>
                <a:gd name="connsiteX126" fmla="*/ 2256473 w 9525000"/>
                <a:gd name="connsiteY126" fmla="*/ 1787590 h 5638800"/>
                <a:gd name="connsiteX127" fmla="*/ 1975485 w 9525000"/>
                <a:gd name="connsiteY127" fmla="*/ 1845692 h 5638800"/>
                <a:gd name="connsiteX128" fmla="*/ 1871663 w 9525000"/>
                <a:gd name="connsiteY128" fmla="*/ 2033335 h 5638800"/>
                <a:gd name="connsiteX129" fmla="*/ 1959293 w 9525000"/>
                <a:gd name="connsiteY129" fmla="*/ 2322895 h 5638800"/>
                <a:gd name="connsiteX130" fmla="*/ 1935480 w 9525000"/>
                <a:gd name="connsiteY130" fmla="*/ 2373377 h 5638800"/>
                <a:gd name="connsiteX131" fmla="*/ 1078230 w 9525000"/>
                <a:gd name="connsiteY131" fmla="*/ 2373377 h 5638800"/>
                <a:gd name="connsiteX132" fmla="*/ 1040130 w 9525000"/>
                <a:gd name="connsiteY132" fmla="*/ 2338135 h 5638800"/>
                <a:gd name="connsiteX133" fmla="*/ 1040130 w 9525000"/>
                <a:gd name="connsiteY133" fmla="*/ 1521842 h 5638800"/>
                <a:gd name="connsiteX134" fmla="*/ 782955 w 9525000"/>
                <a:gd name="connsiteY134" fmla="*/ 1598042 h 5638800"/>
                <a:gd name="connsiteX135" fmla="*/ 590550 w 9525000"/>
                <a:gd name="connsiteY135" fmla="*/ 1529462 h 5638800"/>
                <a:gd name="connsiteX136" fmla="*/ 458153 w 9525000"/>
                <a:gd name="connsiteY136" fmla="*/ 1270382 h 5638800"/>
                <a:gd name="connsiteX137" fmla="*/ 525780 w 9525000"/>
                <a:gd name="connsiteY137" fmla="*/ 936055 h 5638800"/>
                <a:gd name="connsiteX138" fmla="*/ 726758 w 9525000"/>
                <a:gd name="connsiteY138" fmla="*/ 800800 h 5638800"/>
                <a:gd name="connsiteX139" fmla="*/ 1039178 w 9525000"/>
                <a:gd name="connsiteY139" fmla="*/ 874142 h 5638800"/>
                <a:gd name="connsiteX140" fmla="*/ 1039178 w 9525000"/>
                <a:gd name="connsiteY140" fmla="*/ 39752 h 5638800"/>
                <a:gd name="connsiteX141" fmla="*/ 3514725 w 9525000"/>
                <a:gd name="connsiteY141" fmla="*/ 1432307 h 5638800"/>
                <a:gd name="connsiteX142" fmla="*/ 3585210 w 9525000"/>
                <a:gd name="connsiteY142" fmla="*/ 1583755 h 5638800"/>
                <a:gd name="connsiteX143" fmla="*/ 3860483 w 9525000"/>
                <a:gd name="connsiteY143" fmla="*/ 1654240 h 5638800"/>
                <a:gd name="connsiteX144" fmla="*/ 3900488 w 9525000"/>
                <a:gd name="connsiteY144" fmla="*/ 1687577 h 5638800"/>
                <a:gd name="connsiteX145" fmla="*/ 4231005 w 9525000"/>
                <a:gd name="connsiteY145" fmla="*/ 2297177 h 5638800"/>
                <a:gd name="connsiteX146" fmla="*/ 4260533 w 9525000"/>
                <a:gd name="connsiteY146" fmla="*/ 2271460 h 5638800"/>
                <a:gd name="connsiteX147" fmla="*/ 4514850 w 9525000"/>
                <a:gd name="connsiteY147" fmla="*/ 2010475 h 5638800"/>
                <a:gd name="connsiteX148" fmla="*/ 4545330 w 9525000"/>
                <a:gd name="connsiteY148" fmla="*/ 1987615 h 5638800"/>
                <a:gd name="connsiteX149" fmla="*/ 3993833 w 9525000"/>
                <a:gd name="connsiteY149" fmla="*/ 1452310 h 5638800"/>
                <a:gd name="connsiteX150" fmla="*/ 3822383 w 9525000"/>
                <a:gd name="connsiteY150" fmla="*/ 1578992 h 5638800"/>
                <a:gd name="connsiteX151" fmla="*/ 3774758 w 9525000"/>
                <a:gd name="connsiteY151" fmla="*/ 1564705 h 5638800"/>
                <a:gd name="connsiteX152" fmla="*/ 3629025 w 9525000"/>
                <a:gd name="connsiteY152" fmla="*/ 1318960 h 5638800"/>
                <a:gd name="connsiteX153" fmla="*/ 3514725 w 9525000"/>
                <a:gd name="connsiteY153" fmla="*/ 1432307 h 5638800"/>
                <a:gd name="connsiteX154" fmla="*/ 4574858 w 9525000"/>
                <a:gd name="connsiteY154" fmla="*/ 2040002 h 5638800"/>
                <a:gd name="connsiteX155" fmla="*/ 4508183 w 9525000"/>
                <a:gd name="connsiteY155" fmla="*/ 2214310 h 5638800"/>
                <a:gd name="connsiteX156" fmla="*/ 4381500 w 9525000"/>
                <a:gd name="connsiteY156" fmla="*/ 2595310 h 5638800"/>
                <a:gd name="connsiteX157" fmla="*/ 4492943 w 9525000"/>
                <a:gd name="connsiteY157" fmla="*/ 2989645 h 5638800"/>
                <a:gd name="connsiteX158" fmla="*/ 4683443 w 9525000"/>
                <a:gd name="connsiteY158" fmla="*/ 2838197 h 5638800"/>
                <a:gd name="connsiteX159" fmla="*/ 4767263 w 9525000"/>
                <a:gd name="connsiteY159" fmla="*/ 2508632 h 5638800"/>
                <a:gd name="connsiteX160" fmla="*/ 4603433 w 9525000"/>
                <a:gd name="connsiteY160" fmla="*/ 2080007 h 5638800"/>
                <a:gd name="connsiteX161" fmla="*/ 4574858 w 9525000"/>
                <a:gd name="connsiteY161" fmla="*/ 2040002 h 5638800"/>
                <a:gd name="connsiteX162" fmla="*/ 3511868 w 9525000"/>
                <a:gd name="connsiteY162" fmla="*/ 2387665 h 5638800"/>
                <a:gd name="connsiteX163" fmla="*/ 3370898 w 9525000"/>
                <a:gd name="connsiteY163" fmla="*/ 2600072 h 5638800"/>
                <a:gd name="connsiteX164" fmla="*/ 3388995 w 9525000"/>
                <a:gd name="connsiteY164" fmla="*/ 2721040 h 5638800"/>
                <a:gd name="connsiteX165" fmla="*/ 3589973 w 9525000"/>
                <a:gd name="connsiteY165" fmla="*/ 2819147 h 5638800"/>
                <a:gd name="connsiteX166" fmla="*/ 3518535 w 9525000"/>
                <a:gd name="connsiteY166" fmla="*/ 2387665 h 5638800"/>
                <a:gd name="connsiteX167" fmla="*/ 3511868 w 9525000"/>
                <a:gd name="connsiteY167" fmla="*/ 2387665 h 563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9525000" h="5638800">
                  <a:moveTo>
                    <a:pt x="1039178" y="39752"/>
                  </a:moveTo>
                  <a:cubicBezTo>
                    <a:pt x="1036320" y="17845"/>
                    <a:pt x="1055370" y="-2158"/>
                    <a:pt x="1078230" y="700"/>
                  </a:cubicBezTo>
                  <a:cubicBezTo>
                    <a:pt x="1367790" y="700"/>
                    <a:pt x="1656398" y="700"/>
                    <a:pt x="1945958" y="700"/>
                  </a:cubicBezTo>
                  <a:cubicBezTo>
                    <a:pt x="1972628" y="-3110"/>
                    <a:pt x="1992630" y="31180"/>
                    <a:pt x="1975485" y="52135"/>
                  </a:cubicBezTo>
                  <a:cubicBezTo>
                    <a:pt x="1935480" y="110237"/>
                    <a:pt x="1898333" y="172150"/>
                    <a:pt x="1880235" y="240730"/>
                  </a:cubicBezTo>
                  <a:cubicBezTo>
                    <a:pt x="1862138" y="307405"/>
                    <a:pt x="1865948" y="383605"/>
                    <a:pt x="1904048" y="442660"/>
                  </a:cubicBezTo>
                  <a:cubicBezTo>
                    <a:pt x="1950720" y="515050"/>
                    <a:pt x="2033588" y="556007"/>
                    <a:pt x="2115503" y="574105"/>
                  </a:cubicBezTo>
                  <a:cubicBezTo>
                    <a:pt x="2219325" y="596012"/>
                    <a:pt x="2333625" y="586487"/>
                    <a:pt x="2425065" y="530290"/>
                  </a:cubicBezTo>
                  <a:cubicBezTo>
                    <a:pt x="2488883" y="492190"/>
                    <a:pt x="2530793" y="420752"/>
                    <a:pt x="2532698" y="346457"/>
                  </a:cubicBezTo>
                  <a:cubicBezTo>
                    <a:pt x="2536508" y="238825"/>
                    <a:pt x="2486025" y="139765"/>
                    <a:pt x="2432685" y="49277"/>
                  </a:cubicBezTo>
                  <a:cubicBezTo>
                    <a:pt x="2415540" y="25465"/>
                    <a:pt x="2443163" y="-5015"/>
                    <a:pt x="2468880" y="700"/>
                  </a:cubicBezTo>
                  <a:cubicBezTo>
                    <a:pt x="2761298" y="1652"/>
                    <a:pt x="3053715" y="1652"/>
                    <a:pt x="3346133" y="1652"/>
                  </a:cubicBezTo>
                  <a:cubicBezTo>
                    <a:pt x="3368040" y="-1205"/>
                    <a:pt x="3390900" y="16892"/>
                    <a:pt x="3387090" y="40705"/>
                  </a:cubicBezTo>
                  <a:cubicBezTo>
                    <a:pt x="3383280" y="318835"/>
                    <a:pt x="3379470" y="596965"/>
                    <a:pt x="3376613" y="875095"/>
                  </a:cubicBezTo>
                  <a:cubicBezTo>
                    <a:pt x="3485198" y="816040"/>
                    <a:pt x="3617595" y="788417"/>
                    <a:pt x="3736658" y="829375"/>
                  </a:cubicBezTo>
                  <a:cubicBezTo>
                    <a:pt x="3832860" y="860807"/>
                    <a:pt x="3910965" y="938912"/>
                    <a:pt x="3945255" y="1034162"/>
                  </a:cubicBezTo>
                  <a:cubicBezTo>
                    <a:pt x="3983355" y="1135127"/>
                    <a:pt x="3977640" y="1247522"/>
                    <a:pt x="3949065" y="1349440"/>
                  </a:cubicBezTo>
                  <a:cubicBezTo>
                    <a:pt x="3955733" y="1353250"/>
                    <a:pt x="3970020" y="1359917"/>
                    <a:pt x="3977640" y="1362775"/>
                  </a:cubicBezTo>
                  <a:cubicBezTo>
                    <a:pt x="4033838" y="1239902"/>
                    <a:pt x="3996690" y="1101790"/>
                    <a:pt x="3946208" y="983680"/>
                  </a:cubicBezTo>
                  <a:cubicBezTo>
                    <a:pt x="3932873" y="958915"/>
                    <a:pt x="3964305" y="928435"/>
                    <a:pt x="3989070" y="942722"/>
                  </a:cubicBezTo>
                  <a:cubicBezTo>
                    <a:pt x="4173855" y="1032257"/>
                    <a:pt x="4358640" y="1123697"/>
                    <a:pt x="4540568" y="1218947"/>
                  </a:cubicBezTo>
                  <a:cubicBezTo>
                    <a:pt x="4611053" y="1258000"/>
                    <a:pt x="4687253" y="1289432"/>
                    <a:pt x="4740593" y="1351345"/>
                  </a:cubicBezTo>
                  <a:cubicBezTo>
                    <a:pt x="4844415" y="1468502"/>
                    <a:pt x="4924425" y="1602805"/>
                    <a:pt x="5004435" y="1736155"/>
                  </a:cubicBezTo>
                  <a:cubicBezTo>
                    <a:pt x="5123498" y="1938085"/>
                    <a:pt x="5232083" y="2145730"/>
                    <a:pt x="5337810" y="2355280"/>
                  </a:cubicBezTo>
                  <a:cubicBezTo>
                    <a:pt x="5408295" y="2498155"/>
                    <a:pt x="5481638" y="2640077"/>
                    <a:pt x="5545455" y="2784857"/>
                  </a:cubicBezTo>
                  <a:cubicBezTo>
                    <a:pt x="5540693" y="2887727"/>
                    <a:pt x="5514975" y="2987740"/>
                    <a:pt x="5498783" y="3089657"/>
                  </a:cubicBezTo>
                  <a:cubicBezTo>
                    <a:pt x="5411153" y="3564002"/>
                    <a:pt x="5316855" y="4038347"/>
                    <a:pt x="5255895" y="4517455"/>
                  </a:cubicBezTo>
                  <a:cubicBezTo>
                    <a:pt x="5237798" y="4660330"/>
                    <a:pt x="5224463" y="4803205"/>
                    <a:pt x="5228273" y="4947032"/>
                  </a:cubicBezTo>
                  <a:cubicBezTo>
                    <a:pt x="5228273" y="5154677"/>
                    <a:pt x="5228273" y="5362322"/>
                    <a:pt x="5228273" y="5569015"/>
                  </a:cubicBezTo>
                  <a:cubicBezTo>
                    <a:pt x="6657975" y="5569015"/>
                    <a:pt x="8088630" y="5569015"/>
                    <a:pt x="9519285" y="5569015"/>
                  </a:cubicBezTo>
                  <a:lnTo>
                    <a:pt x="9528810" y="5569015"/>
                  </a:lnTo>
                  <a:lnTo>
                    <a:pt x="9528810" y="5635690"/>
                  </a:lnTo>
                  <a:cubicBezTo>
                    <a:pt x="8083868" y="5632832"/>
                    <a:pt x="6638925" y="5635690"/>
                    <a:pt x="5193983" y="5633785"/>
                  </a:cubicBezTo>
                  <a:cubicBezTo>
                    <a:pt x="5174933" y="5633785"/>
                    <a:pt x="5160645" y="5612830"/>
                    <a:pt x="5163503" y="5594732"/>
                  </a:cubicBezTo>
                  <a:cubicBezTo>
                    <a:pt x="5163503" y="5410900"/>
                    <a:pt x="5163503" y="5226115"/>
                    <a:pt x="5163503" y="5042282"/>
                  </a:cubicBezTo>
                  <a:cubicBezTo>
                    <a:pt x="5163503" y="4933697"/>
                    <a:pt x="5160645" y="4826065"/>
                    <a:pt x="5170170" y="4718432"/>
                  </a:cubicBezTo>
                  <a:cubicBezTo>
                    <a:pt x="5190173" y="4482212"/>
                    <a:pt x="5226368" y="4248850"/>
                    <a:pt x="5265420" y="4015487"/>
                  </a:cubicBezTo>
                  <a:cubicBezTo>
                    <a:pt x="5329238" y="3629725"/>
                    <a:pt x="5406390" y="3245867"/>
                    <a:pt x="5474970" y="2860105"/>
                  </a:cubicBezTo>
                  <a:cubicBezTo>
                    <a:pt x="5476875" y="2833435"/>
                    <a:pt x="5490210" y="2803907"/>
                    <a:pt x="5476875" y="2779142"/>
                  </a:cubicBezTo>
                  <a:cubicBezTo>
                    <a:pt x="5309235" y="2432432"/>
                    <a:pt x="5136833" y="2087627"/>
                    <a:pt x="4941570" y="1755205"/>
                  </a:cubicBezTo>
                  <a:cubicBezTo>
                    <a:pt x="4865370" y="1630427"/>
                    <a:pt x="4790123" y="1502792"/>
                    <a:pt x="4692015" y="1393255"/>
                  </a:cubicBezTo>
                  <a:cubicBezTo>
                    <a:pt x="4653915" y="1348487"/>
                    <a:pt x="4600575" y="1323722"/>
                    <a:pt x="4550093" y="1297052"/>
                  </a:cubicBezTo>
                  <a:cubicBezTo>
                    <a:pt x="4380548" y="1207517"/>
                    <a:pt x="4208145" y="1123697"/>
                    <a:pt x="4037648" y="1037972"/>
                  </a:cubicBezTo>
                  <a:cubicBezTo>
                    <a:pt x="4075748" y="1154177"/>
                    <a:pt x="4089083" y="1286575"/>
                    <a:pt x="4032885" y="1399922"/>
                  </a:cubicBezTo>
                  <a:cubicBezTo>
                    <a:pt x="4192905" y="1503745"/>
                    <a:pt x="4334828" y="1633285"/>
                    <a:pt x="4460558" y="1776160"/>
                  </a:cubicBezTo>
                  <a:cubicBezTo>
                    <a:pt x="4579620" y="1913320"/>
                    <a:pt x="4685348" y="2064767"/>
                    <a:pt x="4758690" y="2231455"/>
                  </a:cubicBezTo>
                  <a:cubicBezTo>
                    <a:pt x="4815840" y="2362900"/>
                    <a:pt x="4852988" y="2508632"/>
                    <a:pt x="4832985" y="2652460"/>
                  </a:cubicBezTo>
                  <a:cubicBezTo>
                    <a:pt x="4818698" y="2757235"/>
                    <a:pt x="4768215" y="2856295"/>
                    <a:pt x="4691063" y="2929637"/>
                  </a:cubicBezTo>
                  <a:cubicBezTo>
                    <a:pt x="4633913" y="2985835"/>
                    <a:pt x="4564380" y="3028697"/>
                    <a:pt x="4491038" y="3061082"/>
                  </a:cubicBezTo>
                  <a:cubicBezTo>
                    <a:pt x="4472940" y="3071560"/>
                    <a:pt x="4454843" y="3053462"/>
                    <a:pt x="4447223" y="3039175"/>
                  </a:cubicBezTo>
                  <a:cubicBezTo>
                    <a:pt x="4368165" y="2912492"/>
                    <a:pt x="4298633" y="2767712"/>
                    <a:pt x="4314825" y="2615312"/>
                  </a:cubicBezTo>
                  <a:cubicBezTo>
                    <a:pt x="4331970" y="2457197"/>
                    <a:pt x="4405313" y="2312417"/>
                    <a:pt x="4460558" y="2164780"/>
                  </a:cubicBezTo>
                  <a:cubicBezTo>
                    <a:pt x="4385310" y="2232407"/>
                    <a:pt x="4319588" y="2310512"/>
                    <a:pt x="4246245" y="2380045"/>
                  </a:cubicBezTo>
                  <a:cubicBezTo>
                    <a:pt x="4229100" y="2395285"/>
                    <a:pt x="4204335" y="2383855"/>
                    <a:pt x="4196715" y="2364805"/>
                  </a:cubicBezTo>
                  <a:cubicBezTo>
                    <a:pt x="4078605" y="2149540"/>
                    <a:pt x="3963353" y="1933322"/>
                    <a:pt x="3844290" y="1719962"/>
                  </a:cubicBezTo>
                  <a:cubicBezTo>
                    <a:pt x="3730943" y="1722820"/>
                    <a:pt x="3610928" y="1695197"/>
                    <a:pt x="3526155" y="1618045"/>
                  </a:cubicBezTo>
                  <a:cubicBezTo>
                    <a:pt x="3469005" y="1565657"/>
                    <a:pt x="3433763" y="1481837"/>
                    <a:pt x="3457575" y="1405637"/>
                  </a:cubicBezTo>
                  <a:cubicBezTo>
                    <a:pt x="3479483" y="1328485"/>
                    <a:pt x="3551873" y="1277050"/>
                    <a:pt x="3625215" y="1253237"/>
                  </a:cubicBezTo>
                  <a:cubicBezTo>
                    <a:pt x="3642360" y="1244665"/>
                    <a:pt x="3665220" y="1247522"/>
                    <a:pt x="3674745" y="1266572"/>
                  </a:cubicBezTo>
                  <a:cubicBezTo>
                    <a:pt x="3722370" y="1347535"/>
                    <a:pt x="3771900" y="1427545"/>
                    <a:pt x="3818573" y="1509460"/>
                  </a:cubicBezTo>
                  <a:cubicBezTo>
                    <a:pt x="3865245" y="1488505"/>
                    <a:pt x="3908108" y="1458025"/>
                    <a:pt x="3940493" y="1418020"/>
                  </a:cubicBezTo>
                  <a:cubicBezTo>
                    <a:pt x="3917633" y="1404685"/>
                    <a:pt x="3886200" y="1396112"/>
                    <a:pt x="3878580" y="1367537"/>
                  </a:cubicBezTo>
                  <a:cubicBezTo>
                    <a:pt x="3911918" y="1266572"/>
                    <a:pt x="3924300" y="1151320"/>
                    <a:pt x="3883343" y="1050355"/>
                  </a:cubicBezTo>
                  <a:cubicBezTo>
                    <a:pt x="3851910" y="968440"/>
                    <a:pt x="3779520" y="903670"/>
                    <a:pt x="3692843" y="884620"/>
                  </a:cubicBezTo>
                  <a:cubicBezTo>
                    <a:pt x="3577590" y="856997"/>
                    <a:pt x="3459480" y="899860"/>
                    <a:pt x="3362325" y="959867"/>
                  </a:cubicBezTo>
                  <a:cubicBezTo>
                    <a:pt x="3340418" y="976060"/>
                    <a:pt x="3307080" y="955105"/>
                    <a:pt x="3313748" y="927482"/>
                  </a:cubicBezTo>
                  <a:cubicBezTo>
                    <a:pt x="3314700" y="640780"/>
                    <a:pt x="3321368" y="355030"/>
                    <a:pt x="3324225" y="68327"/>
                  </a:cubicBezTo>
                  <a:cubicBezTo>
                    <a:pt x="3056573" y="68327"/>
                    <a:pt x="2787968" y="68327"/>
                    <a:pt x="2520315" y="67375"/>
                  </a:cubicBezTo>
                  <a:cubicBezTo>
                    <a:pt x="2570798" y="158815"/>
                    <a:pt x="2609850" y="261685"/>
                    <a:pt x="2601278" y="367412"/>
                  </a:cubicBezTo>
                  <a:cubicBezTo>
                    <a:pt x="2595563" y="445517"/>
                    <a:pt x="2553653" y="519812"/>
                    <a:pt x="2491740" y="566485"/>
                  </a:cubicBezTo>
                  <a:cubicBezTo>
                    <a:pt x="2400300" y="637922"/>
                    <a:pt x="2279333" y="658877"/>
                    <a:pt x="2166938" y="648400"/>
                  </a:cubicBezTo>
                  <a:cubicBezTo>
                    <a:pt x="2064068" y="637922"/>
                    <a:pt x="1959293" y="598870"/>
                    <a:pt x="1885950" y="523622"/>
                  </a:cubicBezTo>
                  <a:cubicBezTo>
                    <a:pt x="1836420" y="472187"/>
                    <a:pt x="1805940" y="400750"/>
                    <a:pt x="1805940" y="328360"/>
                  </a:cubicBezTo>
                  <a:cubicBezTo>
                    <a:pt x="1803083" y="234062"/>
                    <a:pt x="1844040" y="146432"/>
                    <a:pt x="1890713" y="67375"/>
                  </a:cubicBezTo>
                  <a:cubicBezTo>
                    <a:pt x="1629728" y="68327"/>
                    <a:pt x="1368743" y="67375"/>
                    <a:pt x="1107758" y="67375"/>
                  </a:cubicBezTo>
                  <a:cubicBezTo>
                    <a:pt x="1107758" y="354077"/>
                    <a:pt x="1107758" y="641732"/>
                    <a:pt x="1107758" y="928435"/>
                  </a:cubicBezTo>
                  <a:cubicBezTo>
                    <a:pt x="1111568" y="954152"/>
                    <a:pt x="1079183" y="974155"/>
                    <a:pt x="1059180" y="958915"/>
                  </a:cubicBezTo>
                  <a:cubicBezTo>
                    <a:pt x="968693" y="903670"/>
                    <a:pt x="866775" y="855092"/>
                    <a:pt x="758190" y="865570"/>
                  </a:cubicBezTo>
                  <a:cubicBezTo>
                    <a:pt x="673418" y="871285"/>
                    <a:pt x="601980" y="924625"/>
                    <a:pt x="564833" y="995110"/>
                  </a:cubicBezTo>
                  <a:cubicBezTo>
                    <a:pt x="507683" y="1102742"/>
                    <a:pt x="502920" y="1234187"/>
                    <a:pt x="542925" y="1348487"/>
                  </a:cubicBezTo>
                  <a:cubicBezTo>
                    <a:pt x="572453" y="1434212"/>
                    <a:pt x="641985" y="1510412"/>
                    <a:pt x="734378" y="1526605"/>
                  </a:cubicBezTo>
                  <a:cubicBezTo>
                    <a:pt x="847725" y="1547560"/>
                    <a:pt x="959168" y="1496125"/>
                    <a:pt x="1053465" y="1438975"/>
                  </a:cubicBezTo>
                  <a:cubicBezTo>
                    <a:pt x="1075373" y="1421830"/>
                    <a:pt x="1108710" y="1443737"/>
                    <a:pt x="1102995" y="1470407"/>
                  </a:cubicBezTo>
                  <a:cubicBezTo>
                    <a:pt x="1102995" y="1749490"/>
                    <a:pt x="1102995" y="2029525"/>
                    <a:pt x="1102995" y="2308607"/>
                  </a:cubicBezTo>
                  <a:cubicBezTo>
                    <a:pt x="1361123" y="2310512"/>
                    <a:pt x="1618298" y="2310512"/>
                    <a:pt x="1876425" y="2307655"/>
                  </a:cubicBezTo>
                  <a:cubicBezTo>
                    <a:pt x="1824990" y="2206690"/>
                    <a:pt x="1786890" y="2090485"/>
                    <a:pt x="1810703" y="1976185"/>
                  </a:cubicBezTo>
                  <a:cubicBezTo>
                    <a:pt x="1828800" y="1888555"/>
                    <a:pt x="1889760" y="1814260"/>
                    <a:pt x="1967865" y="1771397"/>
                  </a:cubicBezTo>
                  <a:cubicBezTo>
                    <a:pt x="2093595" y="1702817"/>
                    <a:pt x="2250758" y="1699960"/>
                    <a:pt x="2382203" y="1754252"/>
                  </a:cubicBezTo>
                  <a:cubicBezTo>
                    <a:pt x="2475548" y="1792352"/>
                    <a:pt x="2557463" y="1870457"/>
                    <a:pt x="2583180" y="1970470"/>
                  </a:cubicBezTo>
                  <a:cubicBezTo>
                    <a:pt x="2613660" y="2086675"/>
                    <a:pt x="2573655" y="2208595"/>
                    <a:pt x="2517458" y="2310512"/>
                  </a:cubicBezTo>
                  <a:cubicBezTo>
                    <a:pt x="2843213" y="2316227"/>
                    <a:pt x="3168015" y="2323847"/>
                    <a:pt x="3493770" y="2332420"/>
                  </a:cubicBezTo>
                  <a:cubicBezTo>
                    <a:pt x="3421380" y="2169542"/>
                    <a:pt x="3305175" y="2026667"/>
                    <a:pt x="3263265" y="1851407"/>
                  </a:cubicBezTo>
                  <a:cubicBezTo>
                    <a:pt x="3224213" y="1692340"/>
                    <a:pt x="3256598" y="1525652"/>
                    <a:pt x="3311843" y="1375157"/>
                  </a:cubicBezTo>
                  <a:cubicBezTo>
                    <a:pt x="3320415" y="1342772"/>
                    <a:pt x="3371850" y="1348487"/>
                    <a:pt x="3373755" y="1381825"/>
                  </a:cubicBezTo>
                  <a:cubicBezTo>
                    <a:pt x="3403283" y="1594232"/>
                    <a:pt x="3445193" y="1806640"/>
                    <a:pt x="3525203" y="2006665"/>
                  </a:cubicBezTo>
                  <a:cubicBezTo>
                    <a:pt x="3575685" y="2134300"/>
                    <a:pt x="3647123" y="2253362"/>
                    <a:pt x="3729990" y="2361947"/>
                  </a:cubicBezTo>
                  <a:cubicBezTo>
                    <a:pt x="3789998" y="2441957"/>
                    <a:pt x="3854768" y="2528635"/>
                    <a:pt x="3852863" y="2633410"/>
                  </a:cubicBezTo>
                  <a:cubicBezTo>
                    <a:pt x="3851910" y="2823910"/>
                    <a:pt x="3738563" y="2985835"/>
                    <a:pt x="3694748" y="3165857"/>
                  </a:cubicBezTo>
                  <a:cubicBezTo>
                    <a:pt x="3650933" y="3330640"/>
                    <a:pt x="3649980" y="3505900"/>
                    <a:pt x="3680460" y="3673540"/>
                  </a:cubicBezTo>
                  <a:cubicBezTo>
                    <a:pt x="3722370" y="3904045"/>
                    <a:pt x="3812858" y="4122167"/>
                    <a:pt x="3875723" y="4346957"/>
                  </a:cubicBezTo>
                  <a:cubicBezTo>
                    <a:pt x="3923348" y="4510787"/>
                    <a:pt x="3955733" y="4681285"/>
                    <a:pt x="3954780" y="4852735"/>
                  </a:cubicBezTo>
                  <a:cubicBezTo>
                    <a:pt x="3954780" y="5100385"/>
                    <a:pt x="3954780" y="5348035"/>
                    <a:pt x="3954780" y="5596637"/>
                  </a:cubicBezTo>
                  <a:cubicBezTo>
                    <a:pt x="3958590" y="5619497"/>
                    <a:pt x="3937635" y="5640452"/>
                    <a:pt x="3914775" y="5636642"/>
                  </a:cubicBezTo>
                  <a:cubicBezTo>
                    <a:pt x="2647950" y="5636642"/>
                    <a:pt x="1381125" y="5636642"/>
                    <a:pt x="114300" y="5636642"/>
                  </a:cubicBezTo>
                  <a:cubicBezTo>
                    <a:pt x="76200" y="5638547"/>
                    <a:pt x="37148" y="5631880"/>
                    <a:pt x="0" y="5640452"/>
                  </a:cubicBezTo>
                  <a:lnTo>
                    <a:pt x="0" y="5570920"/>
                  </a:lnTo>
                  <a:cubicBezTo>
                    <a:pt x="1296353" y="5571872"/>
                    <a:pt x="2593658" y="5570920"/>
                    <a:pt x="3890010" y="5571872"/>
                  </a:cubicBezTo>
                  <a:cubicBezTo>
                    <a:pt x="3890010" y="5389945"/>
                    <a:pt x="3890010" y="5208017"/>
                    <a:pt x="3890010" y="5026090"/>
                  </a:cubicBezTo>
                  <a:cubicBezTo>
                    <a:pt x="3889058" y="4902265"/>
                    <a:pt x="3895725" y="4777487"/>
                    <a:pt x="3876675" y="4653662"/>
                  </a:cubicBezTo>
                  <a:cubicBezTo>
                    <a:pt x="3828098" y="4286950"/>
                    <a:pt x="3642360" y="3953575"/>
                    <a:pt x="3601403" y="3585910"/>
                  </a:cubicBezTo>
                  <a:cubicBezTo>
                    <a:pt x="3577590" y="3388742"/>
                    <a:pt x="3606165" y="3185860"/>
                    <a:pt x="3680460" y="3001075"/>
                  </a:cubicBezTo>
                  <a:cubicBezTo>
                    <a:pt x="3724275" y="2894395"/>
                    <a:pt x="3773805" y="2787715"/>
                    <a:pt x="3784283" y="2671510"/>
                  </a:cubicBezTo>
                  <a:cubicBezTo>
                    <a:pt x="3790950" y="2604835"/>
                    <a:pt x="3771900" y="2537207"/>
                    <a:pt x="3734753" y="2481962"/>
                  </a:cubicBezTo>
                  <a:cubicBezTo>
                    <a:pt x="3686175" y="2407667"/>
                    <a:pt x="3628073" y="2340040"/>
                    <a:pt x="3581400" y="2263840"/>
                  </a:cubicBezTo>
                  <a:cubicBezTo>
                    <a:pt x="3443288" y="2045717"/>
                    <a:pt x="3376613" y="1791400"/>
                    <a:pt x="3330893" y="1539940"/>
                  </a:cubicBezTo>
                  <a:cubicBezTo>
                    <a:pt x="3301365" y="1660907"/>
                    <a:pt x="3304223" y="1791400"/>
                    <a:pt x="3348038" y="1908557"/>
                  </a:cubicBezTo>
                  <a:cubicBezTo>
                    <a:pt x="3399473" y="2048575"/>
                    <a:pt x="3490913" y="2169542"/>
                    <a:pt x="3550920" y="2304797"/>
                  </a:cubicBezTo>
                  <a:cubicBezTo>
                    <a:pt x="3633788" y="2481962"/>
                    <a:pt x="3664268" y="2680082"/>
                    <a:pt x="3650933" y="2874392"/>
                  </a:cubicBezTo>
                  <a:cubicBezTo>
                    <a:pt x="3647123" y="2896300"/>
                    <a:pt x="3619500" y="2905825"/>
                    <a:pt x="3601403" y="2893442"/>
                  </a:cubicBezTo>
                  <a:cubicBezTo>
                    <a:pt x="3516630" y="2860105"/>
                    <a:pt x="3421380" y="2842007"/>
                    <a:pt x="3351848" y="2779142"/>
                  </a:cubicBezTo>
                  <a:cubicBezTo>
                    <a:pt x="3308033" y="2741995"/>
                    <a:pt x="3285173" y="2681035"/>
                    <a:pt x="3297555" y="2623885"/>
                  </a:cubicBezTo>
                  <a:cubicBezTo>
                    <a:pt x="3311843" y="2537207"/>
                    <a:pt x="3368040" y="2465770"/>
                    <a:pt x="3418523" y="2396237"/>
                  </a:cubicBezTo>
                  <a:cubicBezTo>
                    <a:pt x="3101340" y="2390522"/>
                    <a:pt x="2784158" y="2382902"/>
                    <a:pt x="2466975" y="2375282"/>
                  </a:cubicBezTo>
                  <a:cubicBezTo>
                    <a:pt x="2439353" y="2380997"/>
                    <a:pt x="2418398" y="2346707"/>
                    <a:pt x="2435543" y="2323847"/>
                  </a:cubicBezTo>
                  <a:cubicBezTo>
                    <a:pt x="2479358" y="2252410"/>
                    <a:pt x="2516505" y="2175257"/>
                    <a:pt x="2526030" y="2091437"/>
                  </a:cubicBezTo>
                  <a:cubicBezTo>
                    <a:pt x="2534603" y="2020952"/>
                    <a:pt x="2515553" y="1944752"/>
                    <a:pt x="2466975" y="1891412"/>
                  </a:cubicBezTo>
                  <a:cubicBezTo>
                    <a:pt x="2413635" y="1831405"/>
                    <a:pt x="2334578" y="1799020"/>
                    <a:pt x="2256473" y="1787590"/>
                  </a:cubicBezTo>
                  <a:cubicBezTo>
                    <a:pt x="2160270" y="1774255"/>
                    <a:pt x="2056448" y="1790447"/>
                    <a:pt x="1975485" y="1845692"/>
                  </a:cubicBezTo>
                  <a:cubicBezTo>
                    <a:pt x="1913573" y="1887602"/>
                    <a:pt x="1874520" y="1959040"/>
                    <a:pt x="1871663" y="2033335"/>
                  </a:cubicBezTo>
                  <a:cubicBezTo>
                    <a:pt x="1865948" y="2137157"/>
                    <a:pt x="1908810" y="2235265"/>
                    <a:pt x="1959293" y="2322895"/>
                  </a:cubicBezTo>
                  <a:cubicBezTo>
                    <a:pt x="1975485" y="2341945"/>
                    <a:pt x="1959293" y="2374330"/>
                    <a:pt x="1935480" y="2373377"/>
                  </a:cubicBezTo>
                  <a:cubicBezTo>
                    <a:pt x="1649730" y="2374330"/>
                    <a:pt x="1363980" y="2373377"/>
                    <a:pt x="1078230" y="2373377"/>
                  </a:cubicBezTo>
                  <a:cubicBezTo>
                    <a:pt x="1057275" y="2376235"/>
                    <a:pt x="1038225" y="2359090"/>
                    <a:pt x="1040130" y="2338135"/>
                  </a:cubicBezTo>
                  <a:cubicBezTo>
                    <a:pt x="1039178" y="2065720"/>
                    <a:pt x="1039178" y="1794257"/>
                    <a:pt x="1040130" y="1521842"/>
                  </a:cubicBezTo>
                  <a:cubicBezTo>
                    <a:pt x="961073" y="1564705"/>
                    <a:pt x="874395" y="1598042"/>
                    <a:pt x="782955" y="1598042"/>
                  </a:cubicBezTo>
                  <a:cubicBezTo>
                    <a:pt x="713423" y="1598995"/>
                    <a:pt x="643890" y="1574230"/>
                    <a:pt x="590550" y="1529462"/>
                  </a:cubicBezTo>
                  <a:cubicBezTo>
                    <a:pt x="513398" y="1464692"/>
                    <a:pt x="471488" y="1368490"/>
                    <a:pt x="458153" y="1270382"/>
                  </a:cubicBezTo>
                  <a:cubicBezTo>
                    <a:pt x="442913" y="1156082"/>
                    <a:pt x="461010" y="1033210"/>
                    <a:pt x="525780" y="936055"/>
                  </a:cubicBezTo>
                  <a:cubicBezTo>
                    <a:pt x="571500" y="866522"/>
                    <a:pt x="644843" y="814135"/>
                    <a:pt x="726758" y="800800"/>
                  </a:cubicBezTo>
                  <a:cubicBezTo>
                    <a:pt x="836295" y="783655"/>
                    <a:pt x="944880" y="820802"/>
                    <a:pt x="1039178" y="874142"/>
                  </a:cubicBezTo>
                  <a:cubicBezTo>
                    <a:pt x="1039178" y="596012"/>
                    <a:pt x="1039178" y="317882"/>
                    <a:pt x="1039178" y="39752"/>
                  </a:cubicBezTo>
                  <a:close/>
                  <a:moveTo>
                    <a:pt x="3514725" y="1432307"/>
                  </a:moveTo>
                  <a:cubicBezTo>
                    <a:pt x="3503295" y="1491362"/>
                    <a:pt x="3539490" y="1548512"/>
                    <a:pt x="3585210" y="1583755"/>
                  </a:cubicBezTo>
                  <a:cubicBezTo>
                    <a:pt x="3663315" y="1642810"/>
                    <a:pt x="3765233" y="1658050"/>
                    <a:pt x="3860483" y="1654240"/>
                  </a:cubicBezTo>
                  <a:cubicBezTo>
                    <a:pt x="3881438" y="1651382"/>
                    <a:pt x="3891915" y="1672337"/>
                    <a:pt x="3900488" y="1687577"/>
                  </a:cubicBezTo>
                  <a:cubicBezTo>
                    <a:pt x="4010025" y="1891412"/>
                    <a:pt x="4123373" y="2092390"/>
                    <a:pt x="4231005" y="2297177"/>
                  </a:cubicBezTo>
                  <a:cubicBezTo>
                    <a:pt x="4243388" y="2292415"/>
                    <a:pt x="4251008" y="2280032"/>
                    <a:pt x="4260533" y="2271460"/>
                  </a:cubicBezTo>
                  <a:cubicBezTo>
                    <a:pt x="4345305" y="2184782"/>
                    <a:pt x="4430078" y="2098105"/>
                    <a:pt x="4514850" y="2010475"/>
                  </a:cubicBezTo>
                  <a:cubicBezTo>
                    <a:pt x="4523423" y="2000950"/>
                    <a:pt x="4534853" y="1994282"/>
                    <a:pt x="4545330" y="1987615"/>
                  </a:cubicBezTo>
                  <a:cubicBezTo>
                    <a:pt x="4393883" y="1779970"/>
                    <a:pt x="4210050" y="1593280"/>
                    <a:pt x="3993833" y="1452310"/>
                  </a:cubicBezTo>
                  <a:cubicBezTo>
                    <a:pt x="3949065" y="1508507"/>
                    <a:pt x="3887153" y="1549465"/>
                    <a:pt x="3822383" y="1578992"/>
                  </a:cubicBezTo>
                  <a:cubicBezTo>
                    <a:pt x="3805238" y="1589470"/>
                    <a:pt x="3782378" y="1582802"/>
                    <a:pt x="3774758" y="1564705"/>
                  </a:cubicBezTo>
                  <a:cubicBezTo>
                    <a:pt x="3726180" y="1482790"/>
                    <a:pt x="3677603" y="1400875"/>
                    <a:pt x="3629025" y="1318960"/>
                  </a:cubicBezTo>
                  <a:cubicBezTo>
                    <a:pt x="3577590" y="1338010"/>
                    <a:pt x="3526155" y="1375157"/>
                    <a:pt x="3514725" y="1432307"/>
                  </a:cubicBezTo>
                  <a:close/>
                  <a:moveTo>
                    <a:pt x="4574858" y="2040002"/>
                  </a:moveTo>
                  <a:cubicBezTo>
                    <a:pt x="4554855" y="2099057"/>
                    <a:pt x="4531043" y="2156207"/>
                    <a:pt x="4508183" y="2214310"/>
                  </a:cubicBezTo>
                  <a:cubicBezTo>
                    <a:pt x="4460558" y="2339087"/>
                    <a:pt x="4400550" y="2461960"/>
                    <a:pt x="4381500" y="2595310"/>
                  </a:cubicBezTo>
                  <a:cubicBezTo>
                    <a:pt x="4361498" y="2735327"/>
                    <a:pt x="4416743" y="2874392"/>
                    <a:pt x="4492943" y="2989645"/>
                  </a:cubicBezTo>
                  <a:cubicBezTo>
                    <a:pt x="4563428" y="2949640"/>
                    <a:pt x="4633913" y="2903920"/>
                    <a:pt x="4683443" y="2838197"/>
                  </a:cubicBezTo>
                  <a:cubicBezTo>
                    <a:pt x="4756785" y="2746757"/>
                    <a:pt x="4780598" y="2623885"/>
                    <a:pt x="4767263" y="2508632"/>
                  </a:cubicBezTo>
                  <a:cubicBezTo>
                    <a:pt x="4749165" y="2354327"/>
                    <a:pt x="4683443" y="2210500"/>
                    <a:pt x="4603433" y="2080007"/>
                  </a:cubicBezTo>
                  <a:cubicBezTo>
                    <a:pt x="4594860" y="2065720"/>
                    <a:pt x="4588193" y="2049527"/>
                    <a:pt x="4574858" y="2040002"/>
                  </a:cubicBezTo>
                  <a:close/>
                  <a:moveTo>
                    <a:pt x="3511868" y="2387665"/>
                  </a:moveTo>
                  <a:cubicBezTo>
                    <a:pt x="3456623" y="2452435"/>
                    <a:pt x="3399473" y="2518157"/>
                    <a:pt x="3370898" y="2600072"/>
                  </a:cubicBezTo>
                  <a:cubicBezTo>
                    <a:pt x="3355658" y="2640077"/>
                    <a:pt x="3358515" y="2689607"/>
                    <a:pt x="3388995" y="2721040"/>
                  </a:cubicBezTo>
                  <a:cubicBezTo>
                    <a:pt x="3443288" y="2776285"/>
                    <a:pt x="3522345" y="2788667"/>
                    <a:pt x="3589973" y="2819147"/>
                  </a:cubicBezTo>
                  <a:cubicBezTo>
                    <a:pt x="3594735" y="2672462"/>
                    <a:pt x="3570923" y="2524825"/>
                    <a:pt x="3518535" y="2387665"/>
                  </a:cubicBezTo>
                  <a:cubicBezTo>
                    <a:pt x="3517583" y="2387665"/>
                    <a:pt x="3513773" y="2387665"/>
                    <a:pt x="3511868" y="2387665"/>
                  </a:cubicBezTo>
                  <a:close/>
                </a:path>
              </a:pathLst>
            </a:custGeom>
            <a:solidFill>
              <a:srgbClr val="000000">
                <a:alpha val="60000"/>
              </a:srgbClr>
            </a:solidFill>
            <a:ln w="9525" cap="flat">
              <a:noFill/>
              <a:prstDash val="solid"/>
              <a:miter/>
            </a:ln>
          </p:spPr>
          <p:txBody>
            <a:bodyPr rtlCol="0" anchor="ctr"/>
            <a:lstStyle/>
            <a:p>
              <a:endParaRPr lang="en-US">
                <a:ln>
                  <a:solidFill>
                    <a:schemeClr val="tx1">
                      <a:lumMod val="95000"/>
                      <a:lumOff val="5000"/>
                    </a:schemeClr>
                  </a:solidFill>
                </a:ln>
                <a:solidFill>
                  <a:schemeClr val="tx1">
                    <a:lumMod val="95000"/>
                    <a:lumOff val="5000"/>
                  </a:schemeClr>
                </a:solidFill>
              </a:endParaRPr>
            </a:p>
          </p:txBody>
        </p:sp>
      </p:grpSp>
      <p:grpSp>
        <p:nvGrpSpPr>
          <p:cNvPr id="30" name="组合 29">
            <a:extLst>
              <a:ext uri="{FF2B5EF4-FFF2-40B4-BE49-F238E27FC236}">
                <a16:creationId xmlns:a16="http://schemas.microsoft.com/office/drawing/2014/main" xmlns="" id="{DA8A336C-4FC2-44B6-9366-4CC2473AF2F7}"/>
              </a:ext>
            </a:extLst>
          </p:cNvPr>
          <p:cNvGrpSpPr/>
          <p:nvPr/>
        </p:nvGrpSpPr>
        <p:grpSpPr>
          <a:xfrm>
            <a:off x="600218" y="382487"/>
            <a:ext cx="7223384" cy="6195904"/>
            <a:chOff x="7209979" y="278020"/>
            <a:chExt cx="7223384" cy="6195904"/>
          </a:xfrm>
        </p:grpSpPr>
        <p:grpSp>
          <p:nvGrpSpPr>
            <p:cNvPr id="4" name="组合 3">
              <a:extLst>
                <a:ext uri="{FF2B5EF4-FFF2-40B4-BE49-F238E27FC236}">
                  <a16:creationId xmlns:a16="http://schemas.microsoft.com/office/drawing/2014/main" xmlns="" id="{4A3CE5CF-DE1A-4D88-849A-7498A21EC147}"/>
                </a:ext>
              </a:extLst>
            </p:cNvPr>
            <p:cNvGrpSpPr/>
            <p:nvPr/>
          </p:nvGrpSpPr>
          <p:grpSpPr>
            <a:xfrm>
              <a:off x="7209979" y="278020"/>
              <a:ext cx="5941719" cy="5321359"/>
              <a:chOff x="7209979" y="278020"/>
              <a:chExt cx="5941719" cy="5321359"/>
            </a:xfrm>
          </p:grpSpPr>
          <p:grpSp>
            <p:nvGrpSpPr>
              <p:cNvPr id="8" name="稻壳儿_刀客儿出品_1"/>
              <p:cNvGrpSpPr/>
              <p:nvPr/>
            </p:nvGrpSpPr>
            <p:grpSpPr>
              <a:xfrm>
                <a:off x="7209979" y="278020"/>
                <a:ext cx="5651303" cy="5321359"/>
                <a:chOff x="7672607" y="1685028"/>
                <a:chExt cx="5651303" cy="5321359"/>
              </a:xfrm>
            </p:grpSpPr>
            <p:sp>
              <p:nvSpPr>
                <p:cNvPr id="6" name="TextBox 5"/>
                <p:cNvSpPr txBox="1"/>
                <p:nvPr/>
              </p:nvSpPr>
              <p:spPr>
                <a:xfrm>
                  <a:off x="8377100" y="1685028"/>
                  <a:ext cx="1602512" cy="658514"/>
                </a:xfrm>
                <a:prstGeom prst="rect">
                  <a:avLst/>
                </a:prstGeom>
                <a:noFill/>
              </p:spPr>
              <p:txBody>
                <a:bodyPr wrap="square" rtlCol="0">
                  <a:spAutoFit/>
                </a:bodyPr>
                <a:lstStyle/>
                <a:p>
                  <a:pPr algn="dist">
                    <a:lnSpc>
                      <a:spcPct val="120000"/>
                    </a:lnSpc>
                  </a:pPr>
                  <a:r>
                    <a:rPr lang="zh-CN" alt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rPr>
                    <a:t>标题</a:t>
                  </a:r>
                  <a:endParaRPr 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endParaRPr>
                </a:p>
              </p:txBody>
            </p:sp>
            <p:sp>
              <p:nvSpPr>
                <p:cNvPr id="7" name="Oval 6"/>
                <p:cNvSpPr/>
                <p:nvPr/>
              </p:nvSpPr>
              <p:spPr>
                <a:xfrm>
                  <a:off x="7672607" y="1937921"/>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lumMod val="95000"/>
                          <a:lumOff val="5000"/>
                        </a:schemeClr>
                      </a:solidFill>
                      <a:latin typeface="+mj-ea"/>
                      <a:ea typeface="+mj-ea"/>
                    </a:rPr>
                    <a:t>01</a:t>
                  </a:r>
                </a:p>
              </p:txBody>
            </p:sp>
            <p:sp>
              <p:nvSpPr>
                <p:cNvPr id="24" name="TextBox 5">
                  <a:extLst>
                    <a:ext uri="{FF2B5EF4-FFF2-40B4-BE49-F238E27FC236}">
                      <a16:creationId xmlns:a16="http://schemas.microsoft.com/office/drawing/2014/main" xmlns="" id="{63066E54-6A31-4E91-9AF7-999F259B261E}"/>
                    </a:ext>
                  </a:extLst>
                </p:cNvPr>
                <p:cNvSpPr txBox="1"/>
                <p:nvPr/>
              </p:nvSpPr>
              <p:spPr>
                <a:xfrm>
                  <a:off x="9281159" y="3294252"/>
                  <a:ext cx="1602512" cy="658514"/>
                </a:xfrm>
                <a:prstGeom prst="rect">
                  <a:avLst/>
                </a:prstGeom>
                <a:noFill/>
              </p:spPr>
              <p:txBody>
                <a:bodyPr wrap="square" rtlCol="0">
                  <a:spAutoFit/>
                </a:bodyPr>
                <a:lstStyle/>
                <a:p>
                  <a:pPr algn="dist">
                    <a:lnSpc>
                      <a:spcPct val="120000"/>
                    </a:lnSpc>
                  </a:pPr>
                  <a:r>
                    <a:rPr lang="zh-CN" alt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rPr>
                    <a:t>标题</a:t>
                  </a:r>
                  <a:endParaRPr 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endParaRPr>
                </a:p>
              </p:txBody>
            </p:sp>
            <p:sp>
              <p:nvSpPr>
                <p:cNvPr id="25" name="TextBox 5">
                  <a:extLst>
                    <a:ext uri="{FF2B5EF4-FFF2-40B4-BE49-F238E27FC236}">
                      <a16:creationId xmlns:a16="http://schemas.microsoft.com/office/drawing/2014/main" xmlns="" id="{B4832ADC-4805-4FEC-8BEC-5E9C40F9D41F}"/>
                    </a:ext>
                  </a:extLst>
                </p:cNvPr>
                <p:cNvSpPr txBox="1"/>
                <p:nvPr/>
              </p:nvSpPr>
              <p:spPr>
                <a:xfrm>
                  <a:off x="10467417" y="4792577"/>
                  <a:ext cx="1602512" cy="658514"/>
                </a:xfrm>
                <a:prstGeom prst="rect">
                  <a:avLst/>
                </a:prstGeom>
                <a:noFill/>
              </p:spPr>
              <p:txBody>
                <a:bodyPr wrap="square" rtlCol="0">
                  <a:spAutoFit/>
                </a:bodyPr>
                <a:lstStyle/>
                <a:p>
                  <a:pPr algn="dist">
                    <a:lnSpc>
                      <a:spcPct val="120000"/>
                    </a:lnSpc>
                  </a:pPr>
                  <a:r>
                    <a:rPr lang="zh-CN" alt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rPr>
                    <a:t>标题</a:t>
                  </a:r>
                  <a:endParaRPr 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endParaRPr>
                </a:p>
              </p:txBody>
            </p:sp>
            <p:sp>
              <p:nvSpPr>
                <p:cNvPr id="26" name="TextBox 5">
                  <a:extLst>
                    <a:ext uri="{FF2B5EF4-FFF2-40B4-BE49-F238E27FC236}">
                      <a16:creationId xmlns:a16="http://schemas.microsoft.com/office/drawing/2014/main" xmlns="" id="{3D38A36A-380A-4ECA-8C12-128F9E1F1429}"/>
                    </a:ext>
                  </a:extLst>
                </p:cNvPr>
                <p:cNvSpPr txBox="1"/>
                <p:nvPr/>
              </p:nvSpPr>
              <p:spPr>
                <a:xfrm>
                  <a:off x="11721398" y="6347873"/>
                  <a:ext cx="1602512" cy="658514"/>
                </a:xfrm>
                <a:prstGeom prst="rect">
                  <a:avLst/>
                </a:prstGeom>
                <a:noFill/>
              </p:spPr>
              <p:txBody>
                <a:bodyPr wrap="square" rtlCol="0">
                  <a:spAutoFit/>
                </a:bodyPr>
                <a:lstStyle/>
                <a:p>
                  <a:pPr algn="dist">
                    <a:lnSpc>
                      <a:spcPct val="120000"/>
                    </a:lnSpc>
                  </a:pPr>
                  <a:r>
                    <a:rPr lang="zh-CN" alt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rPr>
                    <a:t>标题</a:t>
                  </a:r>
                  <a:endParaRPr lang="en-US" sz="3200" dirty="0">
                    <a:solidFill>
                      <a:schemeClr val="tx1">
                        <a:lumMod val="95000"/>
                        <a:lumOff val="5000"/>
                      </a:schemeClr>
                    </a:solidFill>
                    <a:latin typeface="汉仪晓波折纸体简" panose="00020600040101010101" pitchFamily="18" charset="-122"/>
                    <a:ea typeface="汉仪晓波折纸体简" panose="00020600040101010101" pitchFamily="18" charset="-122"/>
                  </a:endParaRPr>
                </a:p>
              </p:txBody>
            </p:sp>
          </p:grpSp>
          <p:sp>
            <p:nvSpPr>
              <p:cNvPr id="12" name="Oval 11"/>
              <p:cNvSpPr/>
              <p:nvPr/>
            </p:nvSpPr>
            <p:spPr>
              <a:xfrm>
                <a:off x="8053176" y="2113170"/>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lumMod val="95000"/>
                        <a:lumOff val="5000"/>
                      </a:schemeClr>
                    </a:solidFill>
                    <a:latin typeface="+mj-ea"/>
                    <a:ea typeface="+mj-ea"/>
                  </a:rPr>
                  <a:t>02</a:t>
                </a:r>
              </a:p>
            </p:txBody>
          </p:sp>
          <p:sp>
            <p:nvSpPr>
              <p:cNvPr id="16" name="Oval 15"/>
              <p:cNvSpPr/>
              <p:nvPr/>
            </p:nvSpPr>
            <p:spPr>
              <a:xfrm>
                <a:off x="9269865" y="3488448"/>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lumMod val="95000"/>
                        <a:lumOff val="5000"/>
                      </a:schemeClr>
                    </a:solidFill>
                    <a:latin typeface="+mj-ea"/>
                    <a:ea typeface="+mj-ea"/>
                  </a:rPr>
                  <a:t>03</a:t>
                </a:r>
              </a:p>
            </p:txBody>
          </p:sp>
          <p:sp>
            <p:nvSpPr>
              <p:cNvPr id="20" name="Oval 19"/>
              <p:cNvSpPr/>
              <p:nvPr/>
            </p:nvSpPr>
            <p:spPr>
              <a:xfrm>
                <a:off x="10523846" y="5043744"/>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lumMod val="95000"/>
                        <a:lumOff val="5000"/>
                      </a:schemeClr>
                    </a:solidFill>
                    <a:latin typeface="+mj-ea"/>
                    <a:ea typeface="+mj-ea"/>
                  </a:rPr>
                  <a:t>04</a:t>
                </a:r>
              </a:p>
            </p:txBody>
          </p:sp>
          <p:sp>
            <p:nvSpPr>
              <p:cNvPr id="2" name="文本框 1">
                <a:extLst>
                  <a:ext uri="{FF2B5EF4-FFF2-40B4-BE49-F238E27FC236}">
                    <a16:creationId xmlns:a16="http://schemas.microsoft.com/office/drawing/2014/main" xmlns="" id="{DAFBA204-5CC3-413B-84FF-AFE2159A2204}"/>
                  </a:ext>
                </a:extLst>
              </p:cNvPr>
              <p:cNvSpPr txBox="1"/>
              <p:nvPr/>
            </p:nvSpPr>
            <p:spPr>
              <a:xfrm>
                <a:off x="7944903" y="1097589"/>
                <a:ext cx="3144162" cy="923330"/>
              </a:xfrm>
              <a:prstGeom prst="rect">
                <a:avLst/>
              </a:prstGeom>
              <a:noFill/>
            </p:spPr>
            <p:txBody>
              <a:bodyPr wrap="square" rtlCol="0">
                <a:spAutoFit/>
              </a:bodyPr>
              <a:lstStyle/>
              <a:p>
                <a:r>
                  <a:rPr lang="zh-CN" altLang="en-US" dirty="0">
                    <a:solidFill>
                      <a:schemeClr val="tx1">
                        <a:lumMod val="95000"/>
                        <a:lumOff val="5000"/>
                      </a:schemeClr>
                    </a:solidFill>
                    <a:latin typeface="楷体_GB2312" panose="02010609030101010101" pitchFamily="49" charset="-122"/>
                    <a:ea typeface="楷体_GB2312" panose="02010609030101010101" pitchFamily="49" charset="-122"/>
                  </a:rPr>
                  <a:t>概述概述概述概述概述概述概述概述概述概述</a:t>
                </a:r>
              </a:p>
              <a:p>
                <a:endParaRPr lang="zh-CN" altLang="en-US" dirty="0">
                  <a:solidFill>
                    <a:schemeClr val="tx1">
                      <a:lumMod val="95000"/>
                      <a:lumOff val="5000"/>
                    </a:schemeClr>
                  </a:solidFill>
                  <a:latin typeface="楷体_GB2312" panose="02010609030101010101" pitchFamily="49" charset="-122"/>
                  <a:ea typeface="楷体_GB2312" panose="02010609030101010101" pitchFamily="49" charset="-122"/>
                </a:endParaRPr>
              </a:p>
            </p:txBody>
          </p:sp>
          <p:sp>
            <p:nvSpPr>
              <p:cNvPr id="27" name="文本框 26">
                <a:extLst>
                  <a:ext uri="{FF2B5EF4-FFF2-40B4-BE49-F238E27FC236}">
                    <a16:creationId xmlns:a16="http://schemas.microsoft.com/office/drawing/2014/main" xmlns="" id="{397E3C8D-7CE1-4995-B118-00AEDCC2FE32}"/>
                  </a:ext>
                </a:extLst>
              </p:cNvPr>
              <p:cNvSpPr txBox="1"/>
              <p:nvPr/>
            </p:nvSpPr>
            <p:spPr>
              <a:xfrm>
                <a:off x="8818531" y="2628057"/>
                <a:ext cx="3144162" cy="923330"/>
              </a:xfrm>
              <a:prstGeom prst="rect">
                <a:avLst/>
              </a:prstGeom>
              <a:noFill/>
            </p:spPr>
            <p:txBody>
              <a:bodyPr wrap="square" rtlCol="0">
                <a:spAutoFit/>
              </a:bodyPr>
              <a:lstStyle/>
              <a:p>
                <a:r>
                  <a:rPr lang="zh-CN" altLang="en-US" dirty="0">
                    <a:solidFill>
                      <a:schemeClr val="tx1">
                        <a:lumMod val="95000"/>
                        <a:lumOff val="5000"/>
                      </a:schemeClr>
                    </a:solidFill>
                    <a:latin typeface="楷体_GB2312" panose="02010609030101010101" pitchFamily="49" charset="-122"/>
                    <a:ea typeface="楷体_GB2312" panose="02010609030101010101" pitchFamily="49" charset="-122"/>
                  </a:rPr>
                  <a:t>概述概述概述概述概述概述概述概述概述概述</a:t>
                </a:r>
              </a:p>
              <a:p>
                <a:endParaRPr lang="zh-CN" altLang="en-US" dirty="0">
                  <a:solidFill>
                    <a:schemeClr val="tx1">
                      <a:lumMod val="95000"/>
                      <a:lumOff val="5000"/>
                    </a:schemeClr>
                  </a:solidFill>
                  <a:latin typeface="楷体_GB2312" panose="02010609030101010101" pitchFamily="49" charset="-122"/>
                  <a:ea typeface="楷体_GB2312" panose="02010609030101010101" pitchFamily="49" charset="-122"/>
                </a:endParaRPr>
              </a:p>
            </p:txBody>
          </p:sp>
          <p:sp>
            <p:nvSpPr>
              <p:cNvPr id="28" name="文本框 27">
                <a:extLst>
                  <a:ext uri="{FF2B5EF4-FFF2-40B4-BE49-F238E27FC236}">
                    <a16:creationId xmlns:a16="http://schemas.microsoft.com/office/drawing/2014/main" xmlns="" id="{085241BC-A5D0-4348-AE09-9E3DBED1E12C}"/>
                  </a:ext>
                </a:extLst>
              </p:cNvPr>
              <p:cNvSpPr txBox="1"/>
              <p:nvPr/>
            </p:nvSpPr>
            <p:spPr>
              <a:xfrm>
                <a:off x="10007536" y="4017535"/>
                <a:ext cx="3144162" cy="923330"/>
              </a:xfrm>
              <a:prstGeom prst="rect">
                <a:avLst/>
              </a:prstGeom>
              <a:noFill/>
            </p:spPr>
            <p:txBody>
              <a:bodyPr wrap="square" rtlCol="0">
                <a:spAutoFit/>
              </a:bodyPr>
              <a:lstStyle/>
              <a:p>
                <a:r>
                  <a:rPr lang="zh-CN" altLang="en-US" dirty="0">
                    <a:solidFill>
                      <a:schemeClr val="tx1">
                        <a:lumMod val="95000"/>
                        <a:lumOff val="5000"/>
                      </a:schemeClr>
                    </a:solidFill>
                    <a:latin typeface="楷体_GB2312" panose="02010609030101010101" pitchFamily="49" charset="-122"/>
                    <a:ea typeface="楷体_GB2312" panose="02010609030101010101" pitchFamily="49" charset="-122"/>
                  </a:rPr>
                  <a:t>概述概述概述概述概述概述概述概述概述概述</a:t>
                </a:r>
              </a:p>
              <a:p>
                <a:endParaRPr lang="zh-CN" altLang="en-US" dirty="0">
                  <a:solidFill>
                    <a:schemeClr val="tx1">
                      <a:lumMod val="95000"/>
                      <a:lumOff val="5000"/>
                    </a:schemeClr>
                  </a:solidFill>
                  <a:latin typeface="楷体_GB2312" panose="02010609030101010101" pitchFamily="49" charset="-122"/>
                  <a:ea typeface="楷体_GB2312" panose="02010609030101010101" pitchFamily="49" charset="-122"/>
                </a:endParaRPr>
              </a:p>
            </p:txBody>
          </p:sp>
        </p:grpSp>
        <p:sp>
          <p:nvSpPr>
            <p:cNvPr id="29" name="文本框 28">
              <a:extLst>
                <a:ext uri="{FF2B5EF4-FFF2-40B4-BE49-F238E27FC236}">
                  <a16:creationId xmlns:a16="http://schemas.microsoft.com/office/drawing/2014/main" xmlns="" id="{7FB62B8B-8551-4E99-AE36-E652E79D0F95}"/>
                </a:ext>
              </a:extLst>
            </p:cNvPr>
            <p:cNvSpPr txBox="1"/>
            <p:nvPr/>
          </p:nvSpPr>
          <p:spPr>
            <a:xfrm>
              <a:off x="11289201" y="5550594"/>
              <a:ext cx="3144162" cy="923330"/>
            </a:xfrm>
            <a:prstGeom prst="rect">
              <a:avLst/>
            </a:prstGeom>
            <a:noFill/>
          </p:spPr>
          <p:txBody>
            <a:bodyPr wrap="square" rtlCol="0">
              <a:spAutoFit/>
            </a:bodyPr>
            <a:lstStyle/>
            <a:p>
              <a:r>
                <a:rPr lang="zh-CN" altLang="en-US" dirty="0">
                  <a:solidFill>
                    <a:schemeClr val="tx1">
                      <a:lumMod val="95000"/>
                      <a:lumOff val="5000"/>
                    </a:schemeClr>
                  </a:solidFill>
                  <a:latin typeface="楷体_GB2312" panose="02010609030101010101" pitchFamily="49" charset="-122"/>
                  <a:ea typeface="楷体_GB2312" panose="02010609030101010101" pitchFamily="49" charset="-122"/>
                </a:rPr>
                <a:t>概述概述概述概述概述概述概述概述概述概述</a:t>
              </a:r>
            </a:p>
            <a:p>
              <a:endParaRPr lang="zh-CN" altLang="en-US" dirty="0">
                <a:solidFill>
                  <a:schemeClr val="tx1">
                    <a:lumMod val="95000"/>
                    <a:lumOff val="5000"/>
                  </a:schemeClr>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4"/>
          <p:cNvSpPr txBox="1"/>
          <p:nvPr/>
        </p:nvSpPr>
        <p:spPr>
          <a:xfrm>
            <a:off x="2241103" y="484871"/>
            <a:ext cx="2323886" cy="830997"/>
          </a:xfrm>
          <a:prstGeom prst="rect">
            <a:avLst/>
          </a:prstGeom>
          <a:noFill/>
          <a:ln w="3175">
            <a:no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dirty="0">
                <a:latin typeface="汉仪晓波折纸体简" panose="00020600040101010101" pitchFamily="18" charset="-122"/>
                <a:ea typeface="汉仪晓波折纸体简" panose="00020600040101010101" pitchFamily="18" charset="-122"/>
                <a:cs typeface="+mn-ea"/>
                <a:sym typeface="+mn-lt"/>
              </a:rPr>
              <a:t>目  录</a:t>
            </a:r>
          </a:p>
        </p:txBody>
      </p:sp>
      <p:grpSp>
        <p:nvGrpSpPr>
          <p:cNvPr id="56" name="组合 55"/>
          <p:cNvGrpSpPr/>
          <p:nvPr/>
        </p:nvGrpSpPr>
        <p:grpSpPr>
          <a:xfrm rot="1702805">
            <a:off x="686987" y="529754"/>
            <a:ext cx="718248" cy="703215"/>
            <a:chOff x="4197350" y="2182813"/>
            <a:chExt cx="608013" cy="641350"/>
          </a:xfrm>
          <a:solidFill>
            <a:schemeClr val="tx1"/>
          </a:solidFill>
        </p:grpSpPr>
        <p:sp>
          <p:nvSpPr>
            <p:cNvPr id="58" name="Freeform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59" name="Freeform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0" name="Freeform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1" name="Freeform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2" name="Freeform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3" name="Freeform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4" name="Freeform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5" name="Freeform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6" name="Freeform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7" name="Freeform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8" name="Freeform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69" name="Freeform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0" name="Freeform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1" name="Freeform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2" name="Freeform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3" name="Freeform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4" name="Freeform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5" name="Freeform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6" name="Freeform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7" name="Freeform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8" name="Freeform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79" name="Freeform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0" name="Freeform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1" name="Freeform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2" name="Freeform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3" name="Freeform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4" name="Freeform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5" name="Freeform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6" name="Freeform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7" name="Freeform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8" name="Freeform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89" name="Freeform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0" name="Freeform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1" name="Freeform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2" name="Freeform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3" name="Freeform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4" name="Freeform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5" name="Freeform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6" name="Freeform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7" name="Freeform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8" name="Freeform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99" name="Freeform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00" name="Freeform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01" name="Freeform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02" name="Freeform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03" name="Freeform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grpSp>
      <p:sp>
        <p:nvSpPr>
          <p:cNvPr id="57" name="任意多边形: 形状 56"/>
          <p:cNvSpPr/>
          <p:nvPr/>
        </p:nvSpPr>
        <p:spPr>
          <a:xfrm flipH="1">
            <a:off x="1184727" y="1360736"/>
            <a:ext cx="4117271" cy="85936"/>
          </a:xfrm>
          <a:custGeom>
            <a:avLst/>
            <a:gdLst>
              <a:gd name="connsiteX0" fmla="*/ 0 w 4076700"/>
              <a:gd name="connsiteY0" fmla="*/ 95250 h 133350"/>
              <a:gd name="connsiteX1" fmla="*/ 476250 w 4076700"/>
              <a:gd name="connsiteY1" fmla="*/ 76200 h 133350"/>
              <a:gd name="connsiteX2" fmla="*/ 552450 w 4076700"/>
              <a:gd name="connsiteY2" fmla="*/ 57150 h 133350"/>
              <a:gd name="connsiteX3" fmla="*/ 742950 w 4076700"/>
              <a:gd name="connsiteY3" fmla="*/ 38100 h 133350"/>
              <a:gd name="connsiteX4" fmla="*/ 876300 w 4076700"/>
              <a:gd name="connsiteY4" fmla="*/ 19050 h 133350"/>
              <a:gd name="connsiteX5" fmla="*/ 1066800 w 4076700"/>
              <a:gd name="connsiteY5" fmla="*/ 38100 h 133350"/>
              <a:gd name="connsiteX6" fmla="*/ 1143000 w 4076700"/>
              <a:gd name="connsiteY6" fmla="*/ 57150 h 133350"/>
              <a:gd name="connsiteX7" fmla="*/ 1276350 w 4076700"/>
              <a:gd name="connsiteY7" fmla="*/ 95250 h 133350"/>
              <a:gd name="connsiteX8" fmla="*/ 1485900 w 4076700"/>
              <a:gd name="connsiteY8" fmla="*/ 114300 h 133350"/>
              <a:gd name="connsiteX9" fmla="*/ 1600200 w 4076700"/>
              <a:gd name="connsiteY9" fmla="*/ 133350 h 133350"/>
              <a:gd name="connsiteX10" fmla="*/ 2628900 w 4076700"/>
              <a:gd name="connsiteY10" fmla="*/ 114300 h 133350"/>
              <a:gd name="connsiteX11" fmla="*/ 2781300 w 4076700"/>
              <a:gd name="connsiteY11" fmla="*/ 76200 h 133350"/>
              <a:gd name="connsiteX12" fmla="*/ 2990850 w 4076700"/>
              <a:gd name="connsiteY12" fmla="*/ 38100 h 133350"/>
              <a:gd name="connsiteX13" fmla="*/ 3219450 w 4076700"/>
              <a:gd name="connsiteY13" fmla="*/ 19050 h 133350"/>
              <a:gd name="connsiteX14" fmla="*/ 4076700 w 4076700"/>
              <a:gd name="connsiteY14" fmla="*/ 0 h 133350"/>
              <a:gd name="connsiteX0-1" fmla="*/ 0 w 4076700"/>
              <a:gd name="connsiteY0-2" fmla="*/ 95250 h 133372"/>
              <a:gd name="connsiteX1-3" fmla="*/ 476250 w 4076700"/>
              <a:gd name="connsiteY1-4" fmla="*/ 76200 h 133372"/>
              <a:gd name="connsiteX2-5" fmla="*/ 552450 w 4076700"/>
              <a:gd name="connsiteY2-6" fmla="*/ 57150 h 133372"/>
              <a:gd name="connsiteX3-7" fmla="*/ 742950 w 4076700"/>
              <a:gd name="connsiteY3-8" fmla="*/ 38100 h 133372"/>
              <a:gd name="connsiteX4-9" fmla="*/ 876300 w 4076700"/>
              <a:gd name="connsiteY4-10" fmla="*/ 19050 h 133372"/>
              <a:gd name="connsiteX5-11" fmla="*/ 1066800 w 4076700"/>
              <a:gd name="connsiteY5-12" fmla="*/ 38100 h 133372"/>
              <a:gd name="connsiteX6-13" fmla="*/ 1143000 w 4076700"/>
              <a:gd name="connsiteY6-14" fmla="*/ 57150 h 133372"/>
              <a:gd name="connsiteX7-15" fmla="*/ 1276350 w 4076700"/>
              <a:gd name="connsiteY7-16" fmla="*/ 95250 h 133372"/>
              <a:gd name="connsiteX8-17" fmla="*/ 1485900 w 4076700"/>
              <a:gd name="connsiteY8-18" fmla="*/ 114300 h 133372"/>
              <a:gd name="connsiteX9-19" fmla="*/ 1600200 w 4076700"/>
              <a:gd name="connsiteY9-20" fmla="*/ 133350 h 133372"/>
              <a:gd name="connsiteX10-21" fmla="*/ 2106930 w 4076700"/>
              <a:gd name="connsiteY10-22" fmla="*/ 118110 h 133372"/>
              <a:gd name="connsiteX11-23" fmla="*/ 2628900 w 4076700"/>
              <a:gd name="connsiteY11-24" fmla="*/ 114300 h 133372"/>
              <a:gd name="connsiteX12-25" fmla="*/ 2781300 w 4076700"/>
              <a:gd name="connsiteY12-26" fmla="*/ 76200 h 133372"/>
              <a:gd name="connsiteX13-27" fmla="*/ 2990850 w 4076700"/>
              <a:gd name="connsiteY13-28" fmla="*/ 38100 h 133372"/>
              <a:gd name="connsiteX14-29" fmla="*/ 3219450 w 4076700"/>
              <a:gd name="connsiteY14-30" fmla="*/ 19050 h 133372"/>
              <a:gd name="connsiteX15" fmla="*/ 4076700 w 4076700"/>
              <a:gd name="connsiteY15" fmla="*/ 0 h 133372"/>
              <a:gd name="connsiteX0-31" fmla="*/ 0 w 4076700"/>
              <a:gd name="connsiteY0-32" fmla="*/ 95250 h 133372"/>
              <a:gd name="connsiteX1-33" fmla="*/ 476250 w 4076700"/>
              <a:gd name="connsiteY1-34" fmla="*/ 76200 h 133372"/>
              <a:gd name="connsiteX2-35" fmla="*/ 552450 w 4076700"/>
              <a:gd name="connsiteY2-36" fmla="*/ 57150 h 133372"/>
              <a:gd name="connsiteX3-37" fmla="*/ 742950 w 4076700"/>
              <a:gd name="connsiteY3-38" fmla="*/ 38100 h 133372"/>
              <a:gd name="connsiteX4-39" fmla="*/ 876300 w 4076700"/>
              <a:gd name="connsiteY4-40" fmla="*/ 19050 h 133372"/>
              <a:gd name="connsiteX5-41" fmla="*/ 1066800 w 4076700"/>
              <a:gd name="connsiteY5-42" fmla="*/ 38100 h 133372"/>
              <a:gd name="connsiteX6-43" fmla="*/ 1143000 w 4076700"/>
              <a:gd name="connsiteY6-44" fmla="*/ 57150 h 133372"/>
              <a:gd name="connsiteX7-45" fmla="*/ 1276350 w 4076700"/>
              <a:gd name="connsiteY7-46" fmla="*/ 95250 h 133372"/>
              <a:gd name="connsiteX8-47" fmla="*/ 1485900 w 4076700"/>
              <a:gd name="connsiteY8-48" fmla="*/ 114300 h 133372"/>
              <a:gd name="connsiteX9-49" fmla="*/ 1600200 w 4076700"/>
              <a:gd name="connsiteY9-50" fmla="*/ 133350 h 133372"/>
              <a:gd name="connsiteX10-51" fmla="*/ 2106930 w 4076700"/>
              <a:gd name="connsiteY10-52" fmla="*/ 118110 h 133372"/>
              <a:gd name="connsiteX11-53" fmla="*/ 2628900 w 4076700"/>
              <a:gd name="connsiteY11-54" fmla="*/ 114300 h 133372"/>
              <a:gd name="connsiteX12-55" fmla="*/ 2781300 w 4076700"/>
              <a:gd name="connsiteY12-56" fmla="*/ 76200 h 133372"/>
              <a:gd name="connsiteX13-57" fmla="*/ 2990850 w 4076700"/>
              <a:gd name="connsiteY13-58" fmla="*/ 38100 h 133372"/>
              <a:gd name="connsiteX14-59" fmla="*/ 3219450 w 4076700"/>
              <a:gd name="connsiteY14-60" fmla="*/ 19050 h 133372"/>
              <a:gd name="connsiteX15-61" fmla="*/ 4076700 w 4076700"/>
              <a:gd name="connsiteY15-62" fmla="*/ 0 h 133372"/>
              <a:gd name="connsiteX0-63" fmla="*/ 0 w 4076700"/>
              <a:gd name="connsiteY0-64" fmla="*/ 95250 h 133372"/>
              <a:gd name="connsiteX1-65" fmla="*/ 476250 w 4076700"/>
              <a:gd name="connsiteY1-66" fmla="*/ 76200 h 133372"/>
              <a:gd name="connsiteX2-67" fmla="*/ 552450 w 4076700"/>
              <a:gd name="connsiteY2-68" fmla="*/ 57150 h 133372"/>
              <a:gd name="connsiteX3-69" fmla="*/ 742950 w 4076700"/>
              <a:gd name="connsiteY3-70" fmla="*/ 38100 h 133372"/>
              <a:gd name="connsiteX4-71" fmla="*/ 876300 w 4076700"/>
              <a:gd name="connsiteY4-72" fmla="*/ 19050 h 133372"/>
              <a:gd name="connsiteX5-73" fmla="*/ 1066800 w 4076700"/>
              <a:gd name="connsiteY5-74" fmla="*/ 38100 h 133372"/>
              <a:gd name="connsiteX6-75" fmla="*/ 1143000 w 4076700"/>
              <a:gd name="connsiteY6-76" fmla="*/ 57150 h 133372"/>
              <a:gd name="connsiteX7-77" fmla="*/ 1276350 w 4076700"/>
              <a:gd name="connsiteY7-78" fmla="*/ 95250 h 133372"/>
              <a:gd name="connsiteX8-79" fmla="*/ 1485900 w 4076700"/>
              <a:gd name="connsiteY8-80" fmla="*/ 114300 h 133372"/>
              <a:gd name="connsiteX9-81" fmla="*/ 1600200 w 4076700"/>
              <a:gd name="connsiteY9-82" fmla="*/ 133350 h 133372"/>
              <a:gd name="connsiteX10-83" fmla="*/ 2106930 w 4076700"/>
              <a:gd name="connsiteY10-84" fmla="*/ 118110 h 133372"/>
              <a:gd name="connsiteX11-85" fmla="*/ 2628900 w 4076700"/>
              <a:gd name="connsiteY11-86" fmla="*/ 114300 h 133372"/>
              <a:gd name="connsiteX12-87" fmla="*/ 2781300 w 4076700"/>
              <a:gd name="connsiteY12-88" fmla="*/ 76200 h 133372"/>
              <a:gd name="connsiteX13-89" fmla="*/ 2990850 w 4076700"/>
              <a:gd name="connsiteY13-90" fmla="*/ 38100 h 133372"/>
              <a:gd name="connsiteX14-91" fmla="*/ 3219450 w 4076700"/>
              <a:gd name="connsiteY14-92" fmla="*/ 19050 h 133372"/>
              <a:gd name="connsiteX15-93" fmla="*/ 4076700 w 4076700"/>
              <a:gd name="connsiteY15-94" fmla="*/ 0 h 133372"/>
              <a:gd name="connsiteX0-95" fmla="*/ 0 w 4076700"/>
              <a:gd name="connsiteY0-96" fmla="*/ 95250 h 133372"/>
              <a:gd name="connsiteX1-97" fmla="*/ 476250 w 4076700"/>
              <a:gd name="connsiteY1-98" fmla="*/ 76200 h 133372"/>
              <a:gd name="connsiteX2-99" fmla="*/ 552450 w 4076700"/>
              <a:gd name="connsiteY2-100" fmla="*/ 57150 h 133372"/>
              <a:gd name="connsiteX3-101" fmla="*/ 742950 w 4076700"/>
              <a:gd name="connsiteY3-102" fmla="*/ 38100 h 133372"/>
              <a:gd name="connsiteX4-103" fmla="*/ 876300 w 4076700"/>
              <a:gd name="connsiteY4-104" fmla="*/ 19050 h 133372"/>
              <a:gd name="connsiteX5-105" fmla="*/ 1066800 w 4076700"/>
              <a:gd name="connsiteY5-106" fmla="*/ 38100 h 133372"/>
              <a:gd name="connsiteX6-107" fmla="*/ 1143000 w 4076700"/>
              <a:gd name="connsiteY6-108" fmla="*/ 57150 h 133372"/>
              <a:gd name="connsiteX7-109" fmla="*/ 1276350 w 4076700"/>
              <a:gd name="connsiteY7-110" fmla="*/ 95250 h 133372"/>
              <a:gd name="connsiteX8-111" fmla="*/ 1485900 w 4076700"/>
              <a:gd name="connsiteY8-112" fmla="*/ 114300 h 133372"/>
              <a:gd name="connsiteX9-113" fmla="*/ 1600200 w 4076700"/>
              <a:gd name="connsiteY9-114" fmla="*/ 133350 h 133372"/>
              <a:gd name="connsiteX10-115" fmla="*/ 2106930 w 4076700"/>
              <a:gd name="connsiteY10-116" fmla="*/ 118110 h 133372"/>
              <a:gd name="connsiteX11-117" fmla="*/ 2628900 w 4076700"/>
              <a:gd name="connsiteY11-118" fmla="*/ 114300 h 133372"/>
              <a:gd name="connsiteX12-119" fmla="*/ 2781300 w 4076700"/>
              <a:gd name="connsiteY12-120" fmla="*/ 76200 h 133372"/>
              <a:gd name="connsiteX13-121" fmla="*/ 2990850 w 4076700"/>
              <a:gd name="connsiteY13-122" fmla="*/ 38100 h 133372"/>
              <a:gd name="connsiteX14-123" fmla="*/ 3219450 w 4076700"/>
              <a:gd name="connsiteY14-124" fmla="*/ 19050 h 133372"/>
              <a:gd name="connsiteX15-125" fmla="*/ 4076700 w 4076700"/>
              <a:gd name="connsiteY15-126" fmla="*/ 0 h 133372"/>
              <a:gd name="connsiteX0-127" fmla="*/ 0 w 4076700"/>
              <a:gd name="connsiteY0-128" fmla="*/ 95250 h 133372"/>
              <a:gd name="connsiteX1-129" fmla="*/ 476250 w 4076700"/>
              <a:gd name="connsiteY1-130" fmla="*/ 76200 h 133372"/>
              <a:gd name="connsiteX2-131" fmla="*/ 552450 w 4076700"/>
              <a:gd name="connsiteY2-132" fmla="*/ 57150 h 133372"/>
              <a:gd name="connsiteX3-133" fmla="*/ 742950 w 4076700"/>
              <a:gd name="connsiteY3-134" fmla="*/ 38100 h 133372"/>
              <a:gd name="connsiteX4-135" fmla="*/ 876300 w 4076700"/>
              <a:gd name="connsiteY4-136" fmla="*/ 19050 h 133372"/>
              <a:gd name="connsiteX5-137" fmla="*/ 1066800 w 4076700"/>
              <a:gd name="connsiteY5-138" fmla="*/ 38100 h 133372"/>
              <a:gd name="connsiteX6-139" fmla="*/ 1143000 w 4076700"/>
              <a:gd name="connsiteY6-140" fmla="*/ 57150 h 133372"/>
              <a:gd name="connsiteX7-141" fmla="*/ 1276350 w 4076700"/>
              <a:gd name="connsiteY7-142" fmla="*/ 95250 h 133372"/>
              <a:gd name="connsiteX8-143" fmla="*/ 1485900 w 4076700"/>
              <a:gd name="connsiteY8-144" fmla="*/ 114300 h 133372"/>
              <a:gd name="connsiteX9-145" fmla="*/ 1600200 w 4076700"/>
              <a:gd name="connsiteY9-146" fmla="*/ 133350 h 133372"/>
              <a:gd name="connsiteX10-147" fmla="*/ 2106930 w 4076700"/>
              <a:gd name="connsiteY10-148" fmla="*/ 118110 h 133372"/>
              <a:gd name="connsiteX11-149" fmla="*/ 2327910 w 4076700"/>
              <a:gd name="connsiteY11-150" fmla="*/ 118110 h 133372"/>
              <a:gd name="connsiteX12-151" fmla="*/ 2628900 w 4076700"/>
              <a:gd name="connsiteY12-152" fmla="*/ 114300 h 133372"/>
              <a:gd name="connsiteX13-153" fmla="*/ 2781300 w 4076700"/>
              <a:gd name="connsiteY13-154" fmla="*/ 76200 h 133372"/>
              <a:gd name="connsiteX14-155" fmla="*/ 2990850 w 4076700"/>
              <a:gd name="connsiteY14-156" fmla="*/ 38100 h 133372"/>
              <a:gd name="connsiteX15-157" fmla="*/ 3219450 w 4076700"/>
              <a:gd name="connsiteY15-158" fmla="*/ 19050 h 133372"/>
              <a:gd name="connsiteX16" fmla="*/ 4076700 w 4076700"/>
              <a:gd name="connsiteY16" fmla="*/ 0 h 133372"/>
              <a:gd name="connsiteX0-159" fmla="*/ 0 w 4076700"/>
              <a:gd name="connsiteY0-160" fmla="*/ 95250 h 135499"/>
              <a:gd name="connsiteX1-161" fmla="*/ 476250 w 4076700"/>
              <a:gd name="connsiteY1-162" fmla="*/ 76200 h 135499"/>
              <a:gd name="connsiteX2-163" fmla="*/ 552450 w 4076700"/>
              <a:gd name="connsiteY2-164" fmla="*/ 57150 h 135499"/>
              <a:gd name="connsiteX3-165" fmla="*/ 742950 w 4076700"/>
              <a:gd name="connsiteY3-166" fmla="*/ 38100 h 135499"/>
              <a:gd name="connsiteX4-167" fmla="*/ 876300 w 4076700"/>
              <a:gd name="connsiteY4-168" fmla="*/ 19050 h 135499"/>
              <a:gd name="connsiteX5-169" fmla="*/ 1066800 w 4076700"/>
              <a:gd name="connsiteY5-170" fmla="*/ 38100 h 135499"/>
              <a:gd name="connsiteX6-171" fmla="*/ 1143000 w 4076700"/>
              <a:gd name="connsiteY6-172" fmla="*/ 57150 h 135499"/>
              <a:gd name="connsiteX7-173" fmla="*/ 1276350 w 4076700"/>
              <a:gd name="connsiteY7-174" fmla="*/ 95250 h 135499"/>
              <a:gd name="connsiteX8-175" fmla="*/ 1485900 w 4076700"/>
              <a:gd name="connsiteY8-176" fmla="*/ 114300 h 135499"/>
              <a:gd name="connsiteX9-177" fmla="*/ 1600200 w 4076700"/>
              <a:gd name="connsiteY9-178" fmla="*/ 133350 h 135499"/>
              <a:gd name="connsiteX10-179" fmla="*/ 1863090 w 4076700"/>
              <a:gd name="connsiteY10-180" fmla="*/ 133350 h 135499"/>
              <a:gd name="connsiteX11-181" fmla="*/ 2106930 w 4076700"/>
              <a:gd name="connsiteY11-182" fmla="*/ 118110 h 135499"/>
              <a:gd name="connsiteX12-183" fmla="*/ 2327910 w 4076700"/>
              <a:gd name="connsiteY12-184" fmla="*/ 118110 h 135499"/>
              <a:gd name="connsiteX13-185" fmla="*/ 2628900 w 4076700"/>
              <a:gd name="connsiteY13-186" fmla="*/ 114300 h 135499"/>
              <a:gd name="connsiteX14-187" fmla="*/ 2781300 w 4076700"/>
              <a:gd name="connsiteY14-188" fmla="*/ 76200 h 135499"/>
              <a:gd name="connsiteX15-189" fmla="*/ 2990850 w 4076700"/>
              <a:gd name="connsiteY15-190" fmla="*/ 38100 h 135499"/>
              <a:gd name="connsiteX16-191" fmla="*/ 3219450 w 4076700"/>
              <a:gd name="connsiteY16-192" fmla="*/ 19050 h 135499"/>
              <a:gd name="connsiteX17" fmla="*/ 4076700 w 4076700"/>
              <a:gd name="connsiteY17" fmla="*/ 0 h 135499"/>
              <a:gd name="connsiteX0-193" fmla="*/ 0 w 4076700"/>
              <a:gd name="connsiteY0-194" fmla="*/ 95250 h 135499"/>
              <a:gd name="connsiteX1-195" fmla="*/ 476250 w 4076700"/>
              <a:gd name="connsiteY1-196" fmla="*/ 76200 h 135499"/>
              <a:gd name="connsiteX2-197" fmla="*/ 552450 w 4076700"/>
              <a:gd name="connsiteY2-198" fmla="*/ 57150 h 135499"/>
              <a:gd name="connsiteX3-199" fmla="*/ 742950 w 4076700"/>
              <a:gd name="connsiteY3-200" fmla="*/ 38100 h 135499"/>
              <a:gd name="connsiteX4-201" fmla="*/ 876300 w 4076700"/>
              <a:gd name="connsiteY4-202" fmla="*/ 19050 h 135499"/>
              <a:gd name="connsiteX5-203" fmla="*/ 1066800 w 4076700"/>
              <a:gd name="connsiteY5-204" fmla="*/ 38100 h 135499"/>
              <a:gd name="connsiteX6-205" fmla="*/ 1143000 w 4076700"/>
              <a:gd name="connsiteY6-206" fmla="*/ 57150 h 135499"/>
              <a:gd name="connsiteX7-207" fmla="*/ 1276350 w 4076700"/>
              <a:gd name="connsiteY7-208" fmla="*/ 95250 h 135499"/>
              <a:gd name="connsiteX8-209" fmla="*/ 1485900 w 4076700"/>
              <a:gd name="connsiteY8-210" fmla="*/ 114300 h 135499"/>
              <a:gd name="connsiteX9-211" fmla="*/ 1600200 w 4076700"/>
              <a:gd name="connsiteY9-212" fmla="*/ 133350 h 135499"/>
              <a:gd name="connsiteX10-213" fmla="*/ 1863090 w 4076700"/>
              <a:gd name="connsiteY10-214" fmla="*/ 133350 h 135499"/>
              <a:gd name="connsiteX11-215" fmla="*/ 2106930 w 4076700"/>
              <a:gd name="connsiteY11-216" fmla="*/ 102870 h 135499"/>
              <a:gd name="connsiteX12-217" fmla="*/ 2327910 w 4076700"/>
              <a:gd name="connsiteY12-218" fmla="*/ 118110 h 135499"/>
              <a:gd name="connsiteX13-219" fmla="*/ 2628900 w 4076700"/>
              <a:gd name="connsiteY13-220" fmla="*/ 114300 h 135499"/>
              <a:gd name="connsiteX14-221" fmla="*/ 2781300 w 4076700"/>
              <a:gd name="connsiteY14-222" fmla="*/ 76200 h 135499"/>
              <a:gd name="connsiteX15-223" fmla="*/ 2990850 w 4076700"/>
              <a:gd name="connsiteY15-224" fmla="*/ 38100 h 135499"/>
              <a:gd name="connsiteX16-225" fmla="*/ 3219450 w 4076700"/>
              <a:gd name="connsiteY16-226" fmla="*/ 19050 h 135499"/>
              <a:gd name="connsiteX17-227" fmla="*/ 4076700 w 4076700"/>
              <a:gd name="connsiteY17-228" fmla="*/ 0 h 135499"/>
              <a:gd name="connsiteX0-229" fmla="*/ 0 w 4076700"/>
              <a:gd name="connsiteY0-230" fmla="*/ 95250 h 133644"/>
              <a:gd name="connsiteX1-231" fmla="*/ 476250 w 4076700"/>
              <a:gd name="connsiteY1-232" fmla="*/ 76200 h 133644"/>
              <a:gd name="connsiteX2-233" fmla="*/ 552450 w 4076700"/>
              <a:gd name="connsiteY2-234" fmla="*/ 57150 h 133644"/>
              <a:gd name="connsiteX3-235" fmla="*/ 742950 w 4076700"/>
              <a:gd name="connsiteY3-236" fmla="*/ 38100 h 133644"/>
              <a:gd name="connsiteX4-237" fmla="*/ 876300 w 4076700"/>
              <a:gd name="connsiteY4-238" fmla="*/ 19050 h 133644"/>
              <a:gd name="connsiteX5-239" fmla="*/ 1066800 w 4076700"/>
              <a:gd name="connsiteY5-240" fmla="*/ 38100 h 133644"/>
              <a:gd name="connsiteX6-241" fmla="*/ 1143000 w 4076700"/>
              <a:gd name="connsiteY6-242" fmla="*/ 57150 h 133644"/>
              <a:gd name="connsiteX7-243" fmla="*/ 1276350 w 4076700"/>
              <a:gd name="connsiteY7-244" fmla="*/ 95250 h 133644"/>
              <a:gd name="connsiteX8-245" fmla="*/ 1485900 w 4076700"/>
              <a:gd name="connsiteY8-246" fmla="*/ 114300 h 133644"/>
              <a:gd name="connsiteX9-247" fmla="*/ 1600200 w 4076700"/>
              <a:gd name="connsiteY9-248" fmla="*/ 133350 h 133644"/>
              <a:gd name="connsiteX10-249" fmla="*/ 1855470 w 4076700"/>
              <a:gd name="connsiteY10-250" fmla="*/ 110490 h 133644"/>
              <a:gd name="connsiteX11-251" fmla="*/ 2106930 w 4076700"/>
              <a:gd name="connsiteY11-252" fmla="*/ 102870 h 133644"/>
              <a:gd name="connsiteX12-253" fmla="*/ 2327910 w 4076700"/>
              <a:gd name="connsiteY12-254" fmla="*/ 118110 h 133644"/>
              <a:gd name="connsiteX13-255" fmla="*/ 2628900 w 4076700"/>
              <a:gd name="connsiteY13-256" fmla="*/ 114300 h 133644"/>
              <a:gd name="connsiteX14-257" fmla="*/ 2781300 w 4076700"/>
              <a:gd name="connsiteY14-258" fmla="*/ 76200 h 133644"/>
              <a:gd name="connsiteX15-259" fmla="*/ 2990850 w 4076700"/>
              <a:gd name="connsiteY15-260" fmla="*/ 38100 h 133644"/>
              <a:gd name="connsiteX16-261" fmla="*/ 3219450 w 4076700"/>
              <a:gd name="connsiteY16-262" fmla="*/ 19050 h 133644"/>
              <a:gd name="connsiteX17-263" fmla="*/ 4076700 w 4076700"/>
              <a:gd name="connsiteY17-264" fmla="*/ 0 h 133644"/>
              <a:gd name="connsiteX0-265" fmla="*/ 0 w 4076700"/>
              <a:gd name="connsiteY0-266" fmla="*/ 95250 h 133644"/>
              <a:gd name="connsiteX1-267" fmla="*/ 476250 w 4076700"/>
              <a:gd name="connsiteY1-268" fmla="*/ 76200 h 133644"/>
              <a:gd name="connsiteX2-269" fmla="*/ 552450 w 4076700"/>
              <a:gd name="connsiteY2-270" fmla="*/ 57150 h 133644"/>
              <a:gd name="connsiteX3-271" fmla="*/ 742950 w 4076700"/>
              <a:gd name="connsiteY3-272" fmla="*/ 38100 h 133644"/>
              <a:gd name="connsiteX4-273" fmla="*/ 876300 w 4076700"/>
              <a:gd name="connsiteY4-274" fmla="*/ 19050 h 133644"/>
              <a:gd name="connsiteX5-275" fmla="*/ 1066800 w 4076700"/>
              <a:gd name="connsiteY5-276" fmla="*/ 38100 h 133644"/>
              <a:gd name="connsiteX6-277" fmla="*/ 1143000 w 4076700"/>
              <a:gd name="connsiteY6-278" fmla="*/ 57150 h 133644"/>
              <a:gd name="connsiteX7-279" fmla="*/ 1276350 w 4076700"/>
              <a:gd name="connsiteY7-280" fmla="*/ 95250 h 133644"/>
              <a:gd name="connsiteX8-281" fmla="*/ 1485900 w 4076700"/>
              <a:gd name="connsiteY8-282" fmla="*/ 114300 h 133644"/>
              <a:gd name="connsiteX9-283" fmla="*/ 1600200 w 4076700"/>
              <a:gd name="connsiteY9-284" fmla="*/ 133350 h 133644"/>
              <a:gd name="connsiteX10-285" fmla="*/ 1855470 w 4076700"/>
              <a:gd name="connsiteY10-286" fmla="*/ 110490 h 133644"/>
              <a:gd name="connsiteX11-287" fmla="*/ 2106930 w 4076700"/>
              <a:gd name="connsiteY11-288" fmla="*/ 102870 h 133644"/>
              <a:gd name="connsiteX12-289" fmla="*/ 2327910 w 4076700"/>
              <a:gd name="connsiteY12-290" fmla="*/ 87630 h 133644"/>
              <a:gd name="connsiteX13-291" fmla="*/ 2628900 w 4076700"/>
              <a:gd name="connsiteY13-292" fmla="*/ 114300 h 133644"/>
              <a:gd name="connsiteX14-293" fmla="*/ 2781300 w 4076700"/>
              <a:gd name="connsiteY14-294" fmla="*/ 76200 h 133644"/>
              <a:gd name="connsiteX15-295" fmla="*/ 2990850 w 4076700"/>
              <a:gd name="connsiteY15-296" fmla="*/ 38100 h 133644"/>
              <a:gd name="connsiteX16-297" fmla="*/ 3219450 w 4076700"/>
              <a:gd name="connsiteY16-298" fmla="*/ 19050 h 133644"/>
              <a:gd name="connsiteX17-299" fmla="*/ 4076700 w 4076700"/>
              <a:gd name="connsiteY17-300" fmla="*/ 0 h 133644"/>
              <a:gd name="connsiteX0-301" fmla="*/ 0 w 4008120"/>
              <a:gd name="connsiteY0-302" fmla="*/ 179070 h 217464"/>
              <a:gd name="connsiteX1-303" fmla="*/ 476250 w 4008120"/>
              <a:gd name="connsiteY1-304" fmla="*/ 160020 h 217464"/>
              <a:gd name="connsiteX2-305" fmla="*/ 552450 w 4008120"/>
              <a:gd name="connsiteY2-306" fmla="*/ 140970 h 217464"/>
              <a:gd name="connsiteX3-307" fmla="*/ 742950 w 4008120"/>
              <a:gd name="connsiteY3-308" fmla="*/ 121920 h 217464"/>
              <a:gd name="connsiteX4-309" fmla="*/ 876300 w 4008120"/>
              <a:gd name="connsiteY4-310" fmla="*/ 102870 h 217464"/>
              <a:gd name="connsiteX5-311" fmla="*/ 1066800 w 4008120"/>
              <a:gd name="connsiteY5-312" fmla="*/ 121920 h 217464"/>
              <a:gd name="connsiteX6-313" fmla="*/ 1143000 w 4008120"/>
              <a:gd name="connsiteY6-314" fmla="*/ 140970 h 217464"/>
              <a:gd name="connsiteX7-315" fmla="*/ 1276350 w 4008120"/>
              <a:gd name="connsiteY7-316" fmla="*/ 179070 h 217464"/>
              <a:gd name="connsiteX8-317" fmla="*/ 1485900 w 4008120"/>
              <a:gd name="connsiteY8-318" fmla="*/ 198120 h 217464"/>
              <a:gd name="connsiteX9-319" fmla="*/ 1600200 w 4008120"/>
              <a:gd name="connsiteY9-320" fmla="*/ 217170 h 217464"/>
              <a:gd name="connsiteX10-321" fmla="*/ 1855470 w 4008120"/>
              <a:gd name="connsiteY10-322" fmla="*/ 194310 h 217464"/>
              <a:gd name="connsiteX11-323" fmla="*/ 2106930 w 4008120"/>
              <a:gd name="connsiteY11-324" fmla="*/ 186690 h 217464"/>
              <a:gd name="connsiteX12-325" fmla="*/ 2327910 w 4008120"/>
              <a:gd name="connsiteY12-326" fmla="*/ 171450 h 217464"/>
              <a:gd name="connsiteX13-327" fmla="*/ 2628900 w 4008120"/>
              <a:gd name="connsiteY13-328" fmla="*/ 198120 h 217464"/>
              <a:gd name="connsiteX14-329" fmla="*/ 2781300 w 4008120"/>
              <a:gd name="connsiteY14-330" fmla="*/ 160020 h 217464"/>
              <a:gd name="connsiteX15-331" fmla="*/ 2990850 w 4008120"/>
              <a:gd name="connsiteY15-332" fmla="*/ 121920 h 217464"/>
              <a:gd name="connsiteX16-333" fmla="*/ 3219450 w 4008120"/>
              <a:gd name="connsiteY16-334" fmla="*/ 102870 h 217464"/>
              <a:gd name="connsiteX17-335" fmla="*/ 4008120 w 4008120"/>
              <a:gd name="connsiteY17-336" fmla="*/ 0 h 217464"/>
              <a:gd name="connsiteX0-337" fmla="*/ 0 w 4008120"/>
              <a:gd name="connsiteY0-338" fmla="*/ 179070 h 217464"/>
              <a:gd name="connsiteX1-339" fmla="*/ 476250 w 4008120"/>
              <a:gd name="connsiteY1-340" fmla="*/ 160020 h 217464"/>
              <a:gd name="connsiteX2-341" fmla="*/ 552450 w 4008120"/>
              <a:gd name="connsiteY2-342" fmla="*/ 140970 h 217464"/>
              <a:gd name="connsiteX3-343" fmla="*/ 742950 w 4008120"/>
              <a:gd name="connsiteY3-344" fmla="*/ 121920 h 217464"/>
              <a:gd name="connsiteX4-345" fmla="*/ 876300 w 4008120"/>
              <a:gd name="connsiteY4-346" fmla="*/ 102870 h 217464"/>
              <a:gd name="connsiteX5-347" fmla="*/ 1066800 w 4008120"/>
              <a:gd name="connsiteY5-348" fmla="*/ 121920 h 217464"/>
              <a:gd name="connsiteX6-349" fmla="*/ 1143000 w 4008120"/>
              <a:gd name="connsiteY6-350" fmla="*/ 140970 h 217464"/>
              <a:gd name="connsiteX7-351" fmla="*/ 1276350 w 4008120"/>
              <a:gd name="connsiteY7-352" fmla="*/ 179070 h 217464"/>
              <a:gd name="connsiteX8-353" fmla="*/ 1485900 w 4008120"/>
              <a:gd name="connsiteY8-354" fmla="*/ 198120 h 217464"/>
              <a:gd name="connsiteX9-355" fmla="*/ 1600200 w 4008120"/>
              <a:gd name="connsiteY9-356" fmla="*/ 217170 h 217464"/>
              <a:gd name="connsiteX10-357" fmla="*/ 1855470 w 4008120"/>
              <a:gd name="connsiteY10-358" fmla="*/ 194310 h 217464"/>
              <a:gd name="connsiteX11-359" fmla="*/ 2106930 w 4008120"/>
              <a:gd name="connsiteY11-360" fmla="*/ 186690 h 217464"/>
              <a:gd name="connsiteX12-361" fmla="*/ 2327910 w 4008120"/>
              <a:gd name="connsiteY12-362" fmla="*/ 171450 h 217464"/>
              <a:gd name="connsiteX13-363" fmla="*/ 2628900 w 4008120"/>
              <a:gd name="connsiteY13-364" fmla="*/ 198120 h 217464"/>
              <a:gd name="connsiteX14-365" fmla="*/ 2781300 w 4008120"/>
              <a:gd name="connsiteY14-366" fmla="*/ 160020 h 217464"/>
              <a:gd name="connsiteX15-367" fmla="*/ 2990850 w 4008120"/>
              <a:gd name="connsiteY15-368" fmla="*/ 121920 h 217464"/>
              <a:gd name="connsiteX16-369" fmla="*/ 3219450 w 4008120"/>
              <a:gd name="connsiteY16-370" fmla="*/ 102870 h 217464"/>
              <a:gd name="connsiteX17-371" fmla="*/ 4008120 w 4008120"/>
              <a:gd name="connsiteY17-372" fmla="*/ 0 h 217464"/>
              <a:gd name="connsiteX0-373" fmla="*/ 0 w 4008120"/>
              <a:gd name="connsiteY0-374" fmla="*/ 179070 h 217464"/>
              <a:gd name="connsiteX1-375" fmla="*/ 476250 w 4008120"/>
              <a:gd name="connsiteY1-376" fmla="*/ 160020 h 217464"/>
              <a:gd name="connsiteX2-377" fmla="*/ 552450 w 4008120"/>
              <a:gd name="connsiteY2-378" fmla="*/ 140970 h 217464"/>
              <a:gd name="connsiteX3-379" fmla="*/ 742950 w 4008120"/>
              <a:gd name="connsiteY3-380" fmla="*/ 121920 h 217464"/>
              <a:gd name="connsiteX4-381" fmla="*/ 876300 w 4008120"/>
              <a:gd name="connsiteY4-382" fmla="*/ 102870 h 217464"/>
              <a:gd name="connsiteX5-383" fmla="*/ 1066800 w 4008120"/>
              <a:gd name="connsiteY5-384" fmla="*/ 121920 h 217464"/>
              <a:gd name="connsiteX6-385" fmla="*/ 1143000 w 4008120"/>
              <a:gd name="connsiteY6-386" fmla="*/ 140970 h 217464"/>
              <a:gd name="connsiteX7-387" fmla="*/ 1276350 w 4008120"/>
              <a:gd name="connsiteY7-388" fmla="*/ 179070 h 217464"/>
              <a:gd name="connsiteX8-389" fmla="*/ 1485900 w 4008120"/>
              <a:gd name="connsiteY8-390" fmla="*/ 198120 h 217464"/>
              <a:gd name="connsiteX9-391" fmla="*/ 1600200 w 4008120"/>
              <a:gd name="connsiteY9-392" fmla="*/ 217170 h 217464"/>
              <a:gd name="connsiteX10-393" fmla="*/ 1855470 w 4008120"/>
              <a:gd name="connsiteY10-394" fmla="*/ 194310 h 217464"/>
              <a:gd name="connsiteX11-395" fmla="*/ 2106930 w 4008120"/>
              <a:gd name="connsiteY11-396" fmla="*/ 186690 h 217464"/>
              <a:gd name="connsiteX12-397" fmla="*/ 2327910 w 4008120"/>
              <a:gd name="connsiteY12-398" fmla="*/ 171450 h 217464"/>
              <a:gd name="connsiteX13-399" fmla="*/ 2628900 w 4008120"/>
              <a:gd name="connsiteY13-400" fmla="*/ 198120 h 217464"/>
              <a:gd name="connsiteX14-401" fmla="*/ 2781300 w 4008120"/>
              <a:gd name="connsiteY14-402" fmla="*/ 160020 h 217464"/>
              <a:gd name="connsiteX15-403" fmla="*/ 2990850 w 4008120"/>
              <a:gd name="connsiteY15-404" fmla="*/ 121920 h 217464"/>
              <a:gd name="connsiteX16-405" fmla="*/ 3219450 w 4008120"/>
              <a:gd name="connsiteY16-406" fmla="*/ 102870 h 217464"/>
              <a:gd name="connsiteX17-407" fmla="*/ 3470910 w 4008120"/>
              <a:gd name="connsiteY17-408" fmla="*/ 80010 h 217464"/>
              <a:gd name="connsiteX18" fmla="*/ 4008120 w 4008120"/>
              <a:gd name="connsiteY18" fmla="*/ 0 h 217464"/>
              <a:gd name="connsiteX0-409" fmla="*/ 0 w 4008120"/>
              <a:gd name="connsiteY0-410" fmla="*/ 179070 h 217464"/>
              <a:gd name="connsiteX1-411" fmla="*/ 476250 w 4008120"/>
              <a:gd name="connsiteY1-412" fmla="*/ 160020 h 217464"/>
              <a:gd name="connsiteX2-413" fmla="*/ 552450 w 4008120"/>
              <a:gd name="connsiteY2-414" fmla="*/ 140970 h 217464"/>
              <a:gd name="connsiteX3-415" fmla="*/ 742950 w 4008120"/>
              <a:gd name="connsiteY3-416" fmla="*/ 121920 h 217464"/>
              <a:gd name="connsiteX4-417" fmla="*/ 876300 w 4008120"/>
              <a:gd name="connsiteY4-418" fmla="*/ 102870 h 217464"/>
              <a:gd name="connsiteX5-419" fmla="*/ 1066800 w 4008120"/>
              <a:gd name="connsiteY5-420" fmla="*/ 121920 h 217464"/>
              <a:gd name="connsiteX6-421" fmla="*/ 1143000 w 4008120"/>
              <a:gd name="connsiteY6-422" fmla="*/ 140970 h 217464"/>
              <a:gd name="connsiteX7-423" fmla="*/ 1276350 w 4008120"/>
              <a:gd name="connsiteY7-424" fmla="*/ 179070 h 217464"/>
              <a:gd name="connsiteX8-425" fmla="*/ 1485900 w 4008120"/>
              <a:gd name="connsiteY8-426" fmla="*/ 198120 h 217464"/>
              <a:gd name="connsiteX9-427" fmla="*/ 1600200 w 4008120"/>
              <a:gd name="connsiteY9-428" fmla="*/ 217170 h 217464"/>
              <a:gd name="connsiteX10-429" fmla="*/ 1855470 w 4008120"/>
              <a:gd name="connsiteY10-430" fmla="*/ 194310 h 217464"/>
              <a:gd name="connsiteX11-431" fmla="*/ 2106930 w 4008120"/>
              <a:gd name="connsiteY11-432" fmla="*/ 186690 h 217464"/>
              <a:gd name="connsiteX12-433" fmla="*/ 2327910 w 4008120"/>
              <a:gd name="connsiteY12-434" fmla="*/ 171450 h 217464"/>
              <a:gd name="connsiteX13-435" fmla="*/ 2628900 w 4008120"/>
              <a:gd name="connsiteY13-436" fmla="*/ 198120 h 217464"/>
              <a:gd name="connsiteX14-437" fmla="*/ 2781300 w 4008120"/>
              <a:gd name="connsiteY14-438" fmla="*/ 160020 h 217464"/>
              <a:gd name="connsiteX15-439" fmla="*/ 2990850 w 4008120"/>
              <a:gd name="connsiteY15-440" fmla="*/ 121920 h 217464"/>
              <a:gd name="connsiteX16-441" fmla="*/ 3219450 w 4008120"/>
              <a:gd name="connsiteY16-442" fmla="*/ 102870 h 217464"/>
              <a:gd name="connsiteX17-443" fmla="*/ 3478530 w 4008120"/>
              <a:gd name="connsiteY17-444" fmla="*/ 133350 h 217464"/>
              <a:gd name="connsiteX18-445" fmla="*/ 4008120 w 4008120"/>
              <a:gd name="connsiteY18-446" fmla="*/ 0 h 2174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61" y="connsiteY15-62"/>
              </a:cxn>
              <a:cxn ang="0">
                <a:pos x="connsiteX16-191" y="connsiteY16-192"/>
              </a:cxn>
              <a:cxn ang="0">
                <a:pos x="connsiteX17-227" y="connsiteY17-228"/>
              </a:cxn>
              <a:cxn ang="0">
                <a:pos x="connsiteX18-445" y="connsiteY18-446"/>
              </a:cxn>
            </a:cxnLst>
            <a:rect l="l" t="t" r="r" b="b"/>
            <a:pathLst>
              <a:path w="4008120" h="217464">
                <a:moveTo>
                  <a:pt x="0" y="179070"/>
                </a:moveTo>
                <a:cubicBezTo>
                  <a:pt x="158750" y="172720"/>
                  <a:pt x="317750" y="170951"/>
                  <a:pt x="476250" y="160020"/>
                </a:cubicBezTo>
                <a:cubicBezTo>
                  <a:pt x="502370" y="158219"/>
                  <a:pt x="526531" y="144673"/>
                  <a:pt x="552450" y="140970"/>
                </a:cubicBezTo>
                <a:cubicBezTo>
                  <a:pt x="615625" y="131945"/>
                  <a:pt x="679570" y="129376"/>
                  <a:pt x="742950" y="121920"/>
                </a:cubicBezTo>
                <a:cubicBezTo>
                  <a:pt x="787544" y="116674"/>
                  <a:pt x="831850" y="109220"/>
                  <a:pt x="876300" y="102870"/>
                </a:cubicBezTo>
                <a:lnTo>
                  <a:pt x="1066800" y="121920"/>
                </a:lnTo>
                <a:cubicBezTo>
                  <a:pt x="1092719" y="125623"/>
                  <a:pt x="1117741" y="134081"/>
                  <a:pt x="1143000" y="140970"/>
                </a:cubicBezTo>
                <a:cubicBezTo>
                  <a:pt x="1187600" y="153134"/>
                  <a:pt x="1230750" y="171470"/>
                  <a:pt x="1276350" y="179070"/>
                </a:cubicBezTo>
                <a:cubicBezTo>
                  <a:pt x="1345534" y="190601"/>
                  <a:pt x="1447539" y="193607"/>
                  <a:pt x="1485900" y="198120"/>
                </a:cubicBezTo>
                <a:cubicBezTo>
                  <a:pt x="1524261" y="202633"/>
                  <a:pt x="1537335" y="213995"/>
                  <a:pt x="1600200" y="217170"/>
                </a:cubicBezTo>
                <a:cubicBezTo>
                  <a:pt x="1663065" y="220345"/>
                  <a:pt x="1771015" y="196850"/>
                  <a:pt x="1855470" y="194310"/>
                </a:cubicBezTo>
                <a:lnTo>
                  <a:pt x="2106930" y="186690"/>
                </a:lnTo>
                <a:cubicBezTo>
                  <a:pt x="2185670" y="182880"/>
                  <a:pt x="2240915" y="172085"/>
                  <a:pt x="2327910" y="171450"/>
                </a:cubicBezTo>
                <a:cubicBezTo>
                  <a:pt x="2428240" y="180340"/>
                  <a:pt x="2553335" y="200025"/>
                  <a:pt x="2628900" y="198120"/>
                </a:cubicBezTo>
                <a:cubicBezTo>
                  <a:pt x="2704465" y="196215"/>
                  <a:pt x="2729781" y="169387"/>
                  <a:pt x="2781300" y="160020"/>
                </a:cubicBezTo>
                <a:cubicBezTo>
                  <a:pt x="2851150" y="147320"/>
                  <a:pt x="2920451" y="131102"/>
                  <a:pt x="2990850" y="121920"/>
                </a:cubicBezTo>
                <a:cubicBezTo>
                  <a:pt x="3066672" y="112030"/>
                  <a:pt x="3138170" y="100965"/>
                  <a:pt x="3219450" y="102870"/>
                </a:cubicBezTo>
                <a:cubicBezTo>
                  <a:pt x="3300730" y="104775"/>
                  <a:pt x="3347085" y="150495"/>
                  <a:pt x="3478530" y="133350"/>
                </a:cubicBezTo>
                <a:cubicBezTo>
                  <a:pt x="3609975" y="116205"/>
                  <a:pt x="3918585" y="13335"/>
                  <a:pt x="4008120" y="0"/>
                </a:cubicBezTo>
              </a:path>
            </a:pathLst>
          </a:custGeom>
          <a:no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04" name="矩形 103"/>
          <p:cNvSpPr/>
          <p:nvPr/>
        </p:nvSpPr>
        <p:spPr>
          <a:xfrm>
            <a:off x="2133400" y="3035636"/>
            <a:ext cx="375466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概述概述概述概述概述概述概述概述概述概述概述概述</a:t>
            </a:r>
          </a:p>
        </p:txBody>
      </p:sp>
      <p:sp>
        <p:nvSpPr>
          <p:cNvPr id="105" name="矩形 104"/>
          <p:cNvSpPr/>
          <p:nvPr/>
        </p:nvSpPr>
        <p:spPr>
          <a:xfrm>
            <a:off x="2108059" y="2522859"/>
            <a:ext cx="819455"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tx1">
                    <a:lumMod val="95000"/>
                    <a:lumOff val="5000"/>
                  </a:schemeClr>
                </a:solidFill>
                <a:latin typeface="汉仪晓波折纸体简" panose="00020600040101010101" pitchFamily="18" charset="-122"/>
                <a:ea typeface="汉仪晓波折纸体简" panose="00020600040101010101" pitchFamily="18" charset="-122"/>
                <a:cs typeface="+mn-ea"/>
                <a:sym typeface="+mn-lt"/>
              </a:rPr>
              <a:t>标题</a:t>
            </a:r>
          </a:p>
        </p:txBody>
      </p:sp>
      <p:sp>
        <p:nvSpPr>
          <p:cNvPr id="107" name="矩形 106"/>
          <p:cNvSpPr/>
          <p:nvPr/>
        </p:nvSpPr>
        <p:spPr>
          <a:xfrm>
            <a:off x="2108059" y="4413860"/>
            <a:ext cx="819455"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tx1">
                    <a:lumMod val="95000"/>
                    <a:lumOff val="5000"/>
                  </a:schemeClr>
                </a:solidFill>
                <a:latin typeface="汉仪晓波折纸体简" panose="00020600040101010101" pitchFamily="18" charset="-122"/>
                <a:ea typeface="汉仪晓波折纸体简" panose="00020600040101010101" pitchFamily="18" charset="-122"/>
                <a:cs typeface="+mn-ea"/>
                <a:sym typeface="+mn-lt"/>
              </a:rPr>
              <a:t>标题</a:t>
            </a:r>
          </a:p>
        </p:txBody>
      </p:sp>
      <p:sp>
        <p:nvSpPr>
          <p:cNvPr id="108" name="矩形 107"/>
          <p:cNvSpPr/>
          <p:nvPr/>
        </p:nvSpPr>
        <p:spPr>
          <a:xfrm>
            <a:off x="7388425" y="2504566"/>
            <a:ext cx="819455"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tx1">
                    <a:lumMod val="95000"/>
                    <a:lumOff val="5000"/>
                  </a:schemeClr>
                </a:solidFill>
                <a:latin typeface="汉仪晓波折纸体简" panose="00020600040101010101" pitchFamily="18" charset="-122"/>
                <a:ea typeface="汉仪晓波折纸体简" panose="00020600040101010101" pitchFamily="18" charset="-122"/>
                <a:cs typeface="+mn-ea"/>
                <a:sym typeface="+mn-lt"/>
              </a:rPr>
              <a:t>标题</a:t>
            </a:r>
          </a:p>
        </p:txBody>
      </p:sp>
      <p:sp>
        <p:nvSpPr>
          <p:cNvPr id="110" name="矩形 109"/>
          <p:cNvSpPr/>
          <p:nvPr/>
        </p:nvSpPr>
        <p:spPr>
          <a:xfrm>
            <a:off x="7388425" y="4394284"/>
            <a:ext cx="819455"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tx1">
                    <a:lumMod val="95000"/>
                    <a:lumOff val="5000"/>
                  </a:schemeClr>
                </a:solidFill>
                <a:latin typeface="汉仪晓波折纸体简" panose="00020600040101010101" pitchFamily="18" charset="-122"/>
                <a:ea typeface="汉仪晓波折纸体简" panose="00020600040101010101" pitchFamily="18" charset="-122"/>
                <a:cs typeface="+mn-ea"/>
                <a:sym typeface="+mn-lt"/>
              </a:rPr>
              <a:t>标题</a:t>
            </a:r>
          </a:p>
        </p:txBody>
      </p:sp>
      <p:sp>
        <p:nvSpPr>
          <p:cNvPr id="125" name="任意多边形 36"/>
          <p:cNvSpPr/>
          <p:nvPr/>
        </p:nvSpPr>
        <p:spPr>
          <a:xfrm>
            <a:off x="1337837" y="2483044"/>
            <a:ext cx="753985" cy="800245"/>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solidFill>
                  <a:srgbClr val="595959"/>
                </a:solidFill>
                <a:latin typeface="汉仪晓波折纸体简" panose="00020600040101010101" pitchFamily="18" charset="-122"/>
                <a:ea typeface="汉仪晓波折纸体简" panose="00020600040101010101" pitchFamily="18" charset="-122"/>
                <a:cs typeface="+mn-ea"/>
                <a:sym typeface="+mn-lt"/>
              </a:rPr>
              <a:t>01</a:t>
            </a:r>
            <a:endParaRPr lang="zh-CN" altLang="en-US" sz="3200" dirty="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30" name="任意多边形 36"/>
          <p:cNvSpPr/>
          <p:nvPr/>
        </p:nvSpPr>
        <p:spPr>
          <a:xfrm>
            <a:off x="6596038" y="2522859"/>
            <a:ext cx="753985" cy="800245"/>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solidFill>
                  <a:srgbClr val="595959"/>
                </a:solidFill>
                <a:latin typeface="汉仪晓波折纸体简" panose="00020600040101010101" pitchFamily="18" charset="-122"/>
                <a:ea typeface="汉仪晓波折纸体简" panose="00020600040101010101" pitchFamily="18" charset="-122"/>
                <a:cs typeface="+mn-ea"/>
                <a:sym typeface="+mn-lt"/>
              </a:rPr>
              <a:t>01</a:t>
            </a:r>
            <a:endParaRPr lang="zh-CN" altLang="en-US" sz="3200" dirty="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31" name="任意多边形 36"/>
          <p:cNvSpPr/>
          <p:nvPr/>
        </p:nvSpPr>
        <p:spPr>
          <a:xfrm>
            <a:off x="1354074" y="4376909"/>
            <a:ext cx="753985" cy="800245"/>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solidFill>
                  <a:srgbClr val="595959"/>
                </a:solidFill>
                <a:latin typeface="汉仪晓波折纸体简" panose="00020600040101010101" pitchFamily="18" charset="-122"/>
                <a:ea typeface="汉仪晓波折纸体简" panose="00020600040101010101" pitchFamily="18" charset="-122"/>
                <a:cs typeface="+mn-ea"/>
                <a:sym typeface="+mn-lt"/>
              </a:rPr>
              <a:t>03</a:t>
            </a:r>
            <a:endParaRPr lang="zh-CN" altLang="en-US" sz="3200" dirty="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32" name="任意多边形 36"/>
          <p:cNvSpPr/>
          <p:nvPr/>
        </p:nvSpPr>
        <p:spPr>
          <a:xfrm>
            <a:off x="6612275" y="4416724"/>
            <a:ext cx="753985" cy="800245"/>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solidFill>
                  <a:srgbClr val="595959"/>
                </a:solidFill>
                <a:latin typeface="汉仪晓波折纸体简" panose="00020600040101010101" pitchFamily="18" charset="-122"/>
                <a:ea typeface="汉仪晓波折纸体简" panose="00020600040101010101" pitchFamily="18" charset="-122"/>
                <a:cs typeface="+mn-ea"/>
                <a:sym typeface="+mn-lt"/>
              </a:rPr>
              <a:t>04</a:t>
            </a:r>
            <a:endParaRPr lang="zh-CN" altLang="en-US" sz="3200" dirty="0">
              <a:solidFill>
                <a:srgbClr val="595959"/>
              </a:solidFill>
              <a:latin typeface="汉仪晓波折纸体简" panose="00020600040101010101" pitchFamily="18" charset="-122"/>
              <a:ea typeface="汉仪晓波折纸体简" panose="00020600040101010101" pitchFamily="18" charset="-122"/>
              <a:cs typeface="+mn-ea"/>
              <a:sym typeface="+mn-lt"/>
            </a:endParaRPr>
          </a:p>
        </p:txBody>
      </p:sp>
      <p:sp>
        <p:nvSpPr>
          <p:cNvPr id="112" name="矩形 111">
            <a:extLst>
              <a:ext uri="{FF2B5EF4-FFF2-40B4-BE49-F238E27FC236}">
                <a16:creationId xmlns:a16="http://schemas.microsoft.com/office/drawing/2014/main" xmlns="" id="{20F9C0E4-C4DD-4656-9B68-C7728C88A95D}"/>
              </a:ext>
            </a:extLst>
          </p:cNvPr>
          <p:cNvSpPr/>
          <p:nvPr/>
        </p:nvSpPr>
        <p:spPr>
          <a:xfrm>
            <a:off x="7450573" y="3105834"/>
            <a:ext cx="3319027"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概述概述概述概述概述概述概述概述概述概述概述</a:t>
            </a:r>
          </a:p>
        </p:txBody>
      </p:sp>
      <p:sp>
        <p:nvSpPr>
          <p:cNvPr id="113" name="矩形 112">
            <a:extLst>
              <a:ext uri="{FF2B5EF4-FFF2-40B4-BE49-F238E27FC236}">
                <a16:creationId xmlns:a16="http://schemas.microsoft.com/office/drawing/2014/main" xmlns="" id="{B0576DF3-3151-400E-B20F-D6B20C5BB6DC}"/>
              </a:ext>
            </a:extLst>
          </p:cNvPr>
          <p:cNvSpPr/>
          <p:nvPr/>
        </p:nvSpPr>
        <p:spPr>
          <a:xfrm>
            <a:off x="7483047" y="5177154"/>
            <a:ext cx="376915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概述概述概述概述概述概述概述概述概述概述概述概述</a:t>
            </a:r>
          </a:p>
        </p:txBody>
      </p:sp>
      <p:sp>
        <p:nvSpPr>
          <p:cNvPr id="114" name="矩形 113">
            <a:extLst>
              <a:ext uri="{FF2B5EF4-FFF2-40B4-BE49-F238E27FC236}">
                <a16:creationId xmlns:a16="http://schemas.microsoft.com/office/drawing/2014/main" xmlns="" id="{3275A00C-CEBB-4D0C-AFAF-AFC4F8C92196}"/>
              </a:ext>
            </a:extLst>
          </p:cNvPr>
          <p:cNvSpPr/>
          <p:nvPr/>
        </p:nvSpPr>
        <p:spPr>
          <a:xfrm>
            <a:off x="2133401" y="5216969"/>
            <a:ext cx="3460698"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概述概述概述概述概述概述概述概述概述概述概述概述</a:t>
            </a:r>
          </a:p>
        </p:txBody>
      </p:sp>
      <p:pic>
        <p:nvPicPr>
          <p:cNvPr id="7" name="图片 6">
            <a:extLst>
              <a:ext uri="{FF2B5EF4-FFF2-40B4-BE49-F238E27FC236}">
                <a16:creationId xmlns:a16="http://schemas.microsoft.com/office/drawing/2014/main" xmlns="" id="{86D0DF51-B011-4DCF-9B95-884B0FE00A6C}"/>
              </a:ext>
            </a:extLst>
          </p:cNvPr>
          <p:cNvPicPr>
            <a:picLocks noChangeAspect="1"/>
          </p:cNvPicPr>
          <p:nvPr/>
        </p:nvPicPr>
        <p:blipFill>
          <a:blip r:embed="rId2"/>
          <a:stretch>
            <a:fillRect/>
          </a:stretch>
        </p:blipFill>
        <p:spPr>
          <a:xfrm>
            <a:off x="1370105" y="1118068"/>
            <a:ext cx="285765" cy="501676"/>
          </a:xfrm>
          <a:prstGeom prst="rect">
            <a:avLst/>
          </a:prstGeom>
        </p:spPr>
      </p:pic>
      <p:pic>
        <p:nvPicPr>
          <p:cNvPr id="6" name="图片 5">
            <a:extLst>
              <a:ext uri="{FF2B5EF4-FFF2-40B4-BE49-F238E27FC236}">
                <a16:creationId xmlns:a16="http://schemas.microsoft.com/office/drawing/2014/main" xmlns="" id="{A0BA3055-C70E-4833-BFA6-FB9E460741B0}"/>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680971" y="309580"/>
            <a:ext cx="1181024" cy="11810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稻壳儿_刀客儿出品_5"/>
          <p:cNvSpPr txBox="1"/>
          <p:nvPr/>
        </p:nvSpPr>
        <p:spPr>
          <a:xfrm>
            <a:off x="1597584" y="1163029"/>
            <a:ext cx="2526654" cy="707886"/>
          </a:xfrm>
          <a:prstGeom prst="rect">
            <a:avLst/>
          </a:prstGeom>
          <a:noFill/>
        </p:spPr>
        <p:txBody>
          <a:bodyPr wrap="none" rtlCol="0">
            <a:spAutoFit/>
          </a:bodyPr>
          <a:lstStyle/>
          <a:p>
            <a:pPr algn="ctr"/>
            <a:r>
              <a:rPr lang="en-US" sz="4000" dirty="0">
                <a:latin typeface="汉仪晓波折纸体简" panose="00020600040101010101" pitchFamily="18" charset="-122"/>
                <a:ea typeface="汉仪晓波折纸体简" panose="00020600040101010101" pitchFamily="18" charset="-122"/>
              </a:rPr>
              <a:t>CONTENTS</a:t>
            </a:r>
          </a:p>
        </p:txBody>
      </p:sp>
      <p:sp>
        <p:nvSpPr>
          <p:cNvPr id="21" name="稻壳儿_刀客儿出品_6"/>
          <p:cNvSpPr txBox="1"/>
          <p:nvPr/>
        </p:nvSpPr>
        <p:spPr>
          <a:xfrm>
            <a:off x="2314928" y="564179"/>
            <a:ext cx="1091966" cy="707886"/>
          </a:xfrm>
          <a:prstGeom prst="rect">
            <a:avLst/>
          </a:prstGeom>
          <a:noFill/>
        </p:spPr>
        <p:txBody>
          <a:bodyPr wrap="none" rtlCol="0">
            <a:spAutoFit/>
          </a:bodyPr>
          <a:lstStyle/>
          <a:p>
            <a:pPr algn="ctr"/>
            <a:r>
              <a:rPr lang="zh-CN" altLang="en-US" sz="4000" dirty="0">
                <a:latin typeface="汉仪晓波折纸体简" panose="00020600040101010101" pitchFamily="18" charset="-122"/>
                <a:ea typeface="汉仪晓波折纸体简" panose="00020600040101010101" pitchFamily="18" charset="-122"/>
              </a:rPr>
              <a:t>目录</a:t>
            </a:r>
            <a:endParaRPr lang="en-US" sz="4000" dirty="0">
              <a:latin typeface="汉仪晓波折纸体简" panose="00020600040101010101" pitchFamily="18" charset="-122"/>
              <a:ea typeface="汉仪晓波折纸体简" panose="00020600040101010101" pitchFamily="18" charset="-122"/>
            </a:endParaRPr>
          </a:p>
        </p:txBody>
      </p:sp>
      <p:sp>
        <p:nvSpPr>
          <p:cNvPr id="29" name="稻壳儿_刀客儿出品_7"/>
          <p:cNvSpPr>
            <a:spLocks noChangeAspect="1"/>
          </p:cNvSpPr>
          <p:nvPr/>
        </p:nvSpPr>
        <p:spPr>
          <a:xfrm>
            <a:off x="-680932" y="408562"/>
            <a:ext cx="14295563" cy="5698220"/>
          </a:xfrm>
          <a:custGeom>
            <a:avLst/>
            <a:gdLst>
              <a:gd name="connsiteX0" fmla="*/ 9312313 w 13317484"/>
              <a:gd name="connsiteY0" fmla="*/ 4452196 h 5084048"/>
              <a:gd name="connsiteX1" fmla="*/ 8768146 w 13317484"/>
              <a:gd name="connsiteY1" fmla="*/ 4600917 h 5084048"/>
              <a:gd name="connsiteX2" fmla="*/ 8562687 w 13317484"/>
              <a:gd name="connsiteY2" fmla="*/ 4634445 h 5084048"/>
              <a:gd name="connsiteX3" fmla="*/ 8435457 w 13317484"/>
              <a:gd name="connsiteY3" fmla="*/ 4607795 h 5084048"/>
              <a:gd name="connsiteX4" fmla="*/ 7968660 w 13317484"/>
              <a:gd name="connsiteY4" fmla="*/ 5057399 h 5084048"/>
              <a:gd name="connsiteX5" fmla="*/ 8659829 w 13317484"/>
              <a:gd name="connsiteY5" fmla="*/ 5057399 h 5084048"/>
              <a:gd name="connsiteX6" fmla="*/ 8441474 w 13317484"/>
              <a:gd name="connsiteY6" fmla="*/ 4735885 h 5084048"/>
              <a:gd name="connsiteX7" fmla="*/ 8406229 w 13317484"/>
              <a:gd name="connsiteY7" fmla="*/ 4649058 h 5084048"/>
              <a:gd name="connsiteX8" fmla="*/ 8450071 w 13317484"/>
              <a:gd name="connsiteY8" fmla="*/ 4644761 h 5084048"/>
              <a:gd name="connsiteX9" fmla="*/ 9008852 w 13317484"/>
              <a:gd name="connsiteY9" fmla="*/ 4563952 h 5084048"/>
              <a:gd name="connsiteX10" fmla="*/ 9029484 w 13317484"/>
              <a:gd name="connsiteY10" fmla="*/ 4561373 h 5084048"/>
              <a:gd name="connsiteX11" fmla="*/ 9024326 w 13317484"/>
              <a:gd name="connsiteY11" fmla="*/ 4648199 h 5084048"/>
              <a:gd name="connsiteX12" fmla="*/ 8948676 w 13317484"/>
              <a:gd name="connsiteY12" fmla="*/ 4923291 h 5084048"/>
              <a:gd name="connsiteX13" fmla="*/ 8854113 w 13317484"/>
              <a:gd name="connsiteY13" fmla="*/ 5029029 h 5084048"/>
              <a:gd name="connsiteX14" fmla="*/ 9015729 w 13317484"/>
              <a:gd name="connsiteY14" fmla="*/ 4877729 h 5084048"/>
              <a:gd name="connsiteX15" fmla="*/ 9050116 w 13317484"/>
              <a:gd name="connsiteY15" fmla="*/ 4580285 h 5084048"/>
              <a:gd name="connsiteX16" fmla="*/ 9081064 w 13317484"/>
              <a:gd name="connsiteY16" fmla="*/ 4576847 h 5084048"/>
              <a:gd name="connsiteX17" fmla="*/ 9510895 w 13317484"/>
              <a:gd name="connsiteY17" fmla="*/ 4794342 h 5084048"/>
              <a:gd name="connsiteX18" fmla="*/ 9418051 w 13317484"/>
              <a:gd name="connsiteY18" fmla="*/ 4618110 h 5084048"/>
              <a:gd name="connsiteX19" fmla="*/ 9412035 w 13317484"/>
              <a:gd name="connsiteY19" fmla="*/ 4545899 h 5084048"/>
              <a:gd name="connsiteX20" fmla="*/ 9327787 w 13317484"/>
              <a:gd name="connsiteY20" fmla="*/ 4523548 h 5084048"/>
              <a:gd name="connsiteX21" fmla="*/ 9172188 w 13317484"/>
              <a:gd name="connsiteY21" fmla="*/ 4597479 h 5084048"/>
              <a:gd name="connsiteX22" fmla="*/ 9160153 w 13317484"/>
              <a:gd name="connsiteY22" fmla="*/ 4574268 h 5084048"/>
              <a:gd name="connsiteX23" fmla="*/ 9312313 w 13317484"/>
              <a:gd name="connsiteY23" fmla="*/ 4452196 h 5084048"/>
              <a:gd name="connsiteX24" fmla="*/ 8109644 w 13317484"/>
              <a:gd name="connsiteY24" fmla="*/ 3872783 h 5084048"/>
              <a:gd name="connsiteX25" fmla="*/ 8088153 w 13317484"/>
              <a:gd name="connsiteY25" fmla="*/ 4159910 h 5084048"/>
              <a:gd name="connsiteX26" fmla="*/ 8109644 w 13317484"/>
              <a:gd name="connsiteY26" fmla="*/ 3872783 h 5084048"/>
              <a:gd name="connsiteX27" fmla="*/ 11743441 w 13317484"/>
              <a:gd name="connsiteY27" fmla="*/ 0 h 5084048"/>
              <a:gd name="connsiteX28" fmla="*/ 11991024 w 13317484"/>
              <a:gd name="connsiteY28" fmla="*/ 196863 h 5084048"/>
              <a:gd name="connsiteX29" fmla="*/ 11815653 w 13317484"/>
              <a:gd name="connsiteY29" fmla="*/ 454762 h 5084048"/>
              <a:gd name="connsiteX30" fmla="*/ 11789863 w 13317484"/>
              <a:gd name="connsiteY30" fmla="*/ 470236 h 5084048"/>
              <a:gd name="connsiteX31" fmla="*/ 11592999 w 13317484"/>
              <a:gd name="connsiteY31" fmla="*/ 330111 h 5084048"/>
              <a:gd name="connsiteX32" fmla="*/ 11573227 w 13317484"/>
              <a:gd name="connsiteY32" fmla="*/ 350743 h 5084048"/>
              <a:gd name="connsiteX33" fmla="*/ 11780406 w 13317484"/>
              <a:gd name="connsiteY33" fmla="*/ 490008 h 5084048"/>
              <a:gd name="connsiteX34" fmla="*/ 11700457 w 13317484"/>
              <a:gd name="connsiteY34" fmla="*/ 585431 h 5084048"/>
              <a:gd name="connsiteX35" fmla="*/ 11505313 w 13317484"/>
              <a:gd name="connsiteY35" fmla="*/ 443586 h 5084048"/>
              <a:gd name="connsiteX36" fmla="*/ 11467489 w 13317484"/>
              <a:gd name="connsiteY36" fmla="*/ 491727 h 5084048"/>
              <a:gd name="connsiteX37" fmla="*/ 11662633 w 13317484"/>
              <a:gd name="connsiteY37" fmla="*/ 653344 h 5084048"/>
              <a:gd name="connsiteX38" fmla="*/ 10882059 w 13317484"/>
              <a:gd name="connsiteY38" fmla="*/ 1631641 h 5084048"/>
              <a:gd name="connsiteX39" fmla="*/ 9575371 w 13317484"/>
              <a:gd name="connsiteY39" fmla="*/ 3265001 h 5084048"/>
              <a:gd name="connsiteX40" fmla="*/ 9122328 w 13317484"/>
              <a:gd name="connsiteY40" fmla="*/ 3341511 h 5084048"/>
              <a:gd name="connsiteX41" fmla="*/ 9111152 w 13317484"/>
              <a:gd name="connsiteY41" fmla="*/ 3316580 h 5084048"/>
              <a:gd name="connsiteX42" fmla="*/ 10306084 w 13317484"/>
              <a:gd name="connsiteY42" fmla="*/ 1823346 h 5084048"/>
              <a:gd name="connsiteX43" fmla="*/ 10278575 w 13317484"/>
              <a:gd name="connsiteY43" fmla="*/ 1811311 h 5084048"/>
              <a:gd name="connsiteX44" fmla="*/ 9570213 w 13317484"/>
              <a:gd name="connsiteY44" fmla="*/ 2725992 h 5084048"/>
              <a:gd name="connsiteX45" fmla="*/ 9540123 w 13317484"/>
              <a:gd name="connsiteY45" fmla="*/ 2744905 h 5084048"/>
              <a:gd name="connsiteX46" fmla="*/ 9266751 w 13317484"/>
              <a:gd name="connsiteY46" fmla="*/ 2819695 h 5084048"/>
              <a:gd name="connsiteX47" fmla="*/ 9266751 w 13317484"/>
              <a:gd name="connsiteY47" fmla="*/ 2790467 h 5084048"/>
              <a:gd name="connsiteX48" fmla="*/ 9364753 w 13317484"/>
              <a:gd name="connsiteY48" fmla="*/ 2519673 h 5084048"/>
              <a:gd name="connsiteX49" fmla="*/ 9160153 w 13317484"/>
              <a:gd name="connsiteY49" fmla="*/ 2866977 h 5084048"/>
              <a:gd name="connsiteX50" fmla="*/ 9128346 w 13317484"/>
              <a:gd name="connsiteY50" fmla="*/ 2884170 h 5084048"/>
              <a:gd name="connsiteX51" fmla="*/ 8915149 w 13317484"/>
              <a:gd name="connsiteY51" fmla="*/ 2960680 h 5084048"/>
              <a:gd name="connsiteX52" fmla="*/ 8679601 w 13317484"/>
              <a:gd name="connsiteY52" fmla="*/ 2536866 h 5084048"/>
              <a:gd name="connsiteX53" fmla="*/ 8846376 w 13317484"/>
              <a:gd name="connsiteY53" fmla="*/ 2923715 h 5084048"/>
              <a:gd name="connsiteX54" fmla="*/ 8903973 w 13317484"/>
              <a:gd name="connsiteY54" fmla="*/ 3111121 h 5084048"/>
              <a:gd name="connsiteX55" fmla="*/ 8814568 w 13317484"/>
              <a:gd name="connsiteY55" fmla="*/ 3457565 h 5084048"/>
              <a:gd name="connsiteX56" fmla="*/ 8794796 w 13317484"/>
              <a:gd name="connsiteY56" fmla="*/ 3484215 h 5084048"/>
              <a:gd name="connsiteX57" fmla="*/ 8771585 w 13317484"/>
              <a:gd name="connsiteY57" fmla="*/ 3461004 h 5084048"/>
              <a:gd name="connsiteX58" fmla="*/ 8640916 w 13317484"/>
              <a:gd name="connsiteY58" fmla="*/ 3359564 h 5084048"/>
              <a:gd name="connsiteX59" fmla="*/ 8808551 w 13317484"/>
              <a:gd name="connsiteY59" fmla="*/ 3531496 h 5084048"/>
              <a:gd name="connsiteX60" fmla="*/ 8383877 w 13317484"/>
              <a:gd name="connsiteY60" fmla="*/ 4100593 h 5084048"/>
              <a:gd name="connsiteX61" fmla="*/ 8329718 w 13317484"/>
              <a:gd name="connsiteY61" fmla="*/ 4247596 h 5084048"/>
              <a:gd name="connsiteX62" fmla="*/ 8384737 w 13317484"/>
              <a:gd name="connsiteY62" fmla="*/ 4484863 h 5084048"/>
              <a:gd name="connsiteX63" fmla="*/ 8478440 w 13317484"/>
              <a:gd name="connsiteY63" fmla="*/ 4545040 h 5084048"/>
              <a:gd name="connsiteX64" fmla="*/ 8705391 w 13317484"/>
              <a:gd name="connsiteY64" fmla="*/ 4501196 h 5084048"/>
              <a:gd name="connsiteX65" fmla="*/ 8839499 w 13317484"/>
              <a:gd name="connsiteY65" fmla="*/ 4396317 h 5084048"/>
              <a:gd name="connsiteX66" fmla="*/ 8618565 w 13317484"/>
              <a:gd name="connsiteY66" fmla="*/ 3892555 h 5084048"/>
              <a:gd name="connsiteX67" fmla="*/ 8705391 w 13317484"/>
              <a:gd name="connsiteY67" fmla="*/ 3675060 h 5084048"/>
              <a:gd name="connsiteX68" fmla="*/ 9019168 w 13317484"/>
              <a:gd name="connsiteY68" fmla="*/ 3335493 h 5084048"/>
              <a:gd name="connsiteX69" fmla="*/ 9083643 w 13317484"/>
              <a:gd name="connsiteY69" fmla="*/ 3491952 h 5084048"/>
              <a:gd name="connsiteX70" fmla="*/ 9072467 w 13317484"/>
              <a:gd name="connsiteY70" fmla="*/ 3384494 h 5084048"/>
              <a:gd name="connsiteX71" fmla="*/ 9086222 w 13317484"/>
              <a:gd name="connsiteY71" fmla="*/ 3363862 h 5084048"/>
              <a:gd name="connsiteX72" fmla="*/ 9366471 w 13317484"/>
              <a:gd name="connsiteY72" fmla="*/ 3324318 h 5084048"/>
              <a:gd name="connsiteX73" fmla="*/ 9746443 w 13317484"/>
              <a:gd name="connsiteY73" fmla="*/ 3185912 h 5084048"/>
              <a:gd name="connsiteX74" fmla="*/ 9995745 w 13317484"/>
              <a:gd name="connsiteY74" fmla="*/ 3040629 h 5084048"/>
              <a:gd name="connsiteX75" fmla="*/ 10270837 w 13317484"/>
              <a:gd name="connsiteY75" fmla="*/ 2807660 h 5084048"/>
              <a:gd name="connsiteX76" fmla="*/ 9981131 w 13317484"/>
              <a:gd name="connsiteY76" fmla="*/ 2810239 h 5084048"/>
              <a:gd name="connsiteX77" fmla="*/ 9975973 w 13317484"/>
              <a:gd name="connsiteY77" fmla="*/ 2802502 h 5084048"/>
              <a:gd name="connsiteX78" fmla="*/ 10040447 w 13317484"/>
              <a:gd name="connsiteY78" fmla="*/ 2713097 h 5084048"/>
              <a:gd name="connsiteX79" fmla="*/ 10687775 w 13317484"/>
              <a:gd name="connsiteY79" fmla="*/ 1891259 h 5084048"/>
              <a:gd name="connsiteX80" fmla="*/ 10773741 w 13317484"/>
              <a:gd name="connsiteY80" fmla="*/ 1941980 h 5084048"/>
              <a:gd name="connsiteX81" fmla="*/ 11575806 w 13317484"/>
              <a:gd name="connsiteY81" fmla="*/ 2411356 h 5084048"/>
              <a:gd name="connsiteX82" fmla="*/ 11911075 w 13317484"/>
              <a:gd name="connsiteY82" fmla="*/ 2576411 h 5084048"/>
              <a:gd name="connsiteX83" fmla="*/ 12277291 w 13317484"/>
              <a:gd name="connsiteY83" fmla="*/ 2672693 h 5084048"/>
              <a:gd name="connsiteX84" fmla="*/ 12726895 w 13317484"/>
              <a:gd name="connsiteY84" fmla="*/ 2739747 h 5084048"/>
              <a:gd name="connsiteX85" fmla="*/ 12734632 w 13317484"/>
              <a:gd name="connsiteY85" fmla="*/ 2750063 h 5084048"/>
              <a:gd name="connsiteX86" fmla="*/ 12709701 w 13317484"/>
              <a:gd name="connsiteY86" fmla="*/ 2869556 h 5084048"/>
              <a:gd name="connsiteX87" fmla="*/ 12687351 w 13317484"/>
              <a:gd name="connsiteY87" fmla="*/ 3240071 h 5084048"/>
              <a:gd name="connsiteX88" fmla="*/ 12661561 w 13317484"/>
              <a:gd name="connsiteY88" fmla="*/ 4124664 h 5084048"/>
              <a:gd name="connsiteX89" fmla="*/ 12652965 w 13317484"/>
              <a:gd name="connsiteY89" fmla="*/ 4363650 h 5084048"/>
              <a:gd name="connsiteX90" fmla="*/ 12640069 w 13317484"/>
              <a:gd name="connsiteY90" fmla="*/ 4370528 h 5084048"/>
              <a:gd name="connsiteX91" fmla="*/ 12632331 w 13317484"/>
              <a:gd name="connsiteY91" fmla="*/ 4365370 h 5084048"/>
              <a:gd name="connsiteX92" fmla="*/ 12603104 w 13317484"/>
              <a:gd name="connsiteY92" fmla="*/ 4213210 h 5084048"/>
              <a:gd name="connsiteX93" fmla="*/ 12523155 w 13317484"/>
              <a:gd name="connsiteY93" fmla="*/ 3399968 h 5084048"/>
              <a:gd name="connsiteX94" fmla="*/ 12527453 w 13317484"/>
              <a:gd name="connsiteY94" fmla="*/ 4454775 h 5084048"/>
              <a:gd name="connsiteX95" fmla="*/ 12152641 w 13317484"/>
              <a:gd name="connsiteY95" fmla="*/ 4533864 h 5084048"/>
              <a:gd name="connsiteX96" fmla="*/ 11933426 w 13317484"/>
              <a:gd name="connsiteY96" fmla="*/ 4598339 h 5084048"/>
              <a:gd name="connsiteX97" fmla="*/ 11477805 w 13317484"/>
              <a:gd name="connsiteY97" fmla="*/ 4623268 h 5084048"/>
              <a:gd name="connsiteX98" fmla="*/ 11469208 w 13317484"/>
              <a:gd name="connsiteY98" fmla="*/ 4606935 h 5084048"/>
              <a:gd name="connsiteX99" fmla="*/ 11763213 w 13317484"/>
              <a:gd name="connsiteY99" fmla="*/ 4281123 h 5084048"/>
              <a:gd name="connsiteX100" fmla="*/ 11375505 w 13317484"/>
              <a:gd name="connsiteY100" fmla="*/ 4588023 h 5084048"/>
              <a:gd name="connsiteX101" fmla="*/ 10635335 w 13317484"/>
              <a:gd name="connsiteY101" fmla="*/ 4463371 h 5084048"/>
              <a:gd name="connsiteX102" fmla="*/ 10630177 w 13317484"/>
              <a:gd name="connsiteY102" fmla="*/ 4438441 h 5084048"/>
              <a:gd name="connsiteX103" fmla="*/ 10913006 w 13317484"/>
              <a:gd name="connsiteY103" fmla="*/ 4287141 h 5084048"/>
              <a:gd name="connsiteX104" fmla="*/ 10547649 w 13317484"/>
              <a:gd name="connsiteY104" fmla="*/ 4406633 h 5084048"/>
              <a:gd name="connsiteX105" fmla="*/ 10519281 w 13317484"/>
              <a:gd name="connsiteY105" fmla="*/ 4391159 h 5084048"/>
              <a:gd name="connsiteX106" fmla="*/ 10638773 w 13317484"/>
              <a:gd name="connsiteY106" fmla="*/ 4315509 h 5084048"/>
              <a:gd name="connsiteX107" fmla="*/ 10445349 w 13317484"/>
              <a:gd name="connsiteY107" fmla="*/ 4356773 h 5084048"/>
              <a:gd name="connsiteX108" fmla="*/ 10238170 w 13317484"/>
              <a:gd name="connsiteY108" fmla="*/ 4204613 h 5084048"/>
              <a:gd name="connsiteX109" fmla="*/ 10007781 w 13317484"/>
              <a:gd name="connsiteY109" fmla="*/ 4183981 h 5084048"/>
              <a:gd name="connsiteX110" fmla="*/ 9853901 w 13317484"/>
              <a:gd name="connsiteY110" fmla="*/ 4235561 h 5084048"/>
              <a:gd name="connsiteX111" fmla="*/ 9484246 w 13317484"/>
              <a:gd name="connsiteY111" fmla="*/ 4336141 h 5084048"/>
              <a:gd name="connsiteX112" fmla="*/ 9459315 w 13317484"/>
              <a:gd name="connsiteY112" fmla="*/ 4330983 h 5084048"/>
              <a:gd name="connsiteX113" fmla="*/ 9409455 w 13317484"/>
              <a:gd name="connsiteY113" fmla="*/ 4143576 h 5084048"/>
              <a:gd name="connsiteX114" fmla="*/ 9433525 w 13317484"/>
              <a:gd name="connsiteY114" fmla="*/ 4228684 h 5084048"/>
              <a:gd name="connsiteX115" fmla="*/ 9412893 w 13317484"/>
              <a:gd name="connsiteY115" fmla="*/ 4402336 h 5084048"/>
              <a:gd name="connsiteX116" fmla="*/ 9680249 w 13317484"/>
              <a:gd name="connsiteY116" fmla="*/ 4294877 h 5084048"/>
              <a:gd name="connsiteX117" fmla="*/ 9785987 w 13317484"/>
              <a:gd name="connsiteY117" fmla="*/ 4624129 h 5084048"/>
              <a:gd name="connsiteX118" fmla="*/ 9647582 w 13317484"/>
              <a:gd name="connsiteY118" fmla="*/ 4829588 h 5084048"/>
              <a:gd name="connsiteX119" fmla="*/ 9791145 w 13317484"/>
              <a:gd name="connsiteY119" fmla="*/ 4606075 h 5084048"/>
              <a:gd name="connsiteX120" fmla="*/ 9775671 w 13317484"/>
              <a:gd name="connsiteY120" fmla="*/ 4443599 h 5084048"/>
              <a:gd name="connsiteX121" fmla="*/ 9847883 w 13317484"/>
              <a:gd name="connsiteY121" fmla="*/ 4373966 h 5084048"/>
              <a:gd name="connsiteX122" fmla="*/ 9837567 w 13317484"/>
              <a:gd name="connsiteY122" fmla="*/ 4281123 h 5084048"/>
              <a:gd name="connsiteX123" fmla="*/ 9895165 w 13317484"/>
              <a:gd name="connsiteY123" fmla="*/ 4239000 h 5084048"/>
              <a:gd name="connsiteX124" fmla="*/ 10086011 w 13317484"/>
              <a:gd name="connsiteY124" fmla="*/ 4223526 h 5084048"/>
              <a:gd name="connsiteX125" fmla="*/ 10279434 w 13317484"/>
              <a:gd name="connsiteY125" fmla="*/ 4267368 h 5084048"/>
              <a:gd name="connsiteX126" fmla="*/ 10536474 w 13317484"/>
              <a:gd name="connsiteY126" fmla="*/ 4445319 h 5084048"/>
              <a:gd name="connsiteX127" fmla="*/ 11032499 w 13317484"/>
              <a:gd name="connsiteY127" fmla="*/ 4622409 h 5084048"/>
              <a:gd name="connsiteX128" fmla="*/ 11893881 w 13317484"/>
              <a:gd name="connsiteY128" fmla="*/ 4660234 h 5084048"/>
              <a:gd name="connsiteX129" fmla="*/ 12304801 w 13317484"/>
              <a:gd name="connsiteY129" fmla="*/ 4603497 h 5084048"/>
              <a:gd name="connsiteX130" fmla="*/ 12710561 w 13317484"/>
              <a:gd name="connsiteY130" fmla="*/ 4412651 h 5084048"/>
              <a:gd name="connsiteX131" fmla="*/ 12934933 w 13317484"/>
              <a:gd name="connsiteY131" fmla="*/ 4282842 h 5084048"/>
              <a:gd name="connsiteX132" fmla="*/ 13317484 w 13317484"/>
              <a:gd name="connsiteY132" fmla="*/ 4267368 h 5084048"/>
              <a:gd name="connsiteX133" fmla="*/ 13317484 w 13317484"/>
              <a:gd name="connsiteY133" fmla="*/ 4294018 h 5084048"/>
              <a:gd name="connsiteX134" fmla="*/ 12928057 w 13317484"/>
              <a:gd name="connsiteY134" fmla="*/ 4313790 h 5084048"/>
              <a:gd name="connsiteX135" fmla="*/ 12719158 w 13317484"/>
              <a:gd name="connsiteY135" fmla="*/ 4438441 h 5084048"/>
              <a:gd name="connsiteX136" fmla="*/ 12320275 w 13317484"/>
              <a:gd name="connsiteY136" fmla="*/ 4626707 h 5084048"/>
              <a:gd name="connsiteX137" fmla="*/ 11882707 w 13317484"/>
              <a:gd name="connsiteY137" fmla="*/ 4687744 h 5084048"/>
              <a:gd name="connsiteX138" fmla="*/ 11081500 w 13317484"/>
              <a:gd name="connsiteY138" fmla="*/ 4657655 h 5084048"/>
              <a:gd name="connsiteX139" fmla="*/ 10661985 w 13317484"/>
              <a:gd name="connsiteY139" fmla="*/ 4545899 h 5084048"/>
              <a:gd name="connsiteX140" fmla="*/ 10292329 w 13317484"/>
              <a:gd name="connsiteY140" fmla="*/ 4306053 h 5084048"/>
              <a:gd name="connsiteX141" fmla="*/ 10136730 w 13317484"/>
              <a:gd name="connsiteY141" fmla="*/ 4254473 h 5084048"/>
              <a:gd name="connsiteX142" fmla="*/ 9937288 w 13317484"/>
              <a:gd name="connsiteY142" fmla="*/ 4257052 h 5084048"/>
              <a:gd name="connsiteX143" fmla="*/ 9862498 w 13317484"/>
              <a:gd name="connsiteY143" fmla="*/ 4284561 h 5084048"/>
              <a:gd name="connsiteX144" fmla="*/ 9862498 w 13317484"/>
              <a:gd name="connsiteY144" fmla="*/ 4403195 h 5084048"/>
              <a:gd name="connsiteX145" fmla="*/ 9800602 w 13317484"/>
              <a:gd name="connsiteY145" fmla="*/ 4446178 h 5084048"/>
              <a:gd name="connsiteX146" fmla="*/ 9812637 w 13317484"/>
              <a:gd name="connsiteY146" fmla="*/ 4572549 h 5084048"/>
              <a:gd name="connsiteX147" fmla="*/ 9759339 w 13317484"/>
              <a:gd name="connsiteY147" fmla="*/ 4783166 h 5084048"/>
              <a:gd name="connsiteX148" fmla="*/ 9583107 w 13317484"/>
              <a:gd name="connsiteY148" fmla="*/ 4855378 h 5084048"/>
              <a:gd name="connsiteX149" fmla="*/ 9571071 w 13317484"/>
              <a:gd name="connsiteY149" fmla="*/ 4834746 h 5084048"/>
              <a:gd name="connsiteX150" fmla="*/ 9645863 w 13317484"/>
              <a:gd name="connsiteY150" fmla="*/ 4797781 h 5084048"/>
              <a:gd name="connsiteX151" fmla="*/ 9751601 w 13317484"/>
              <a:gd name="connsiteY151" fmla="*/ 4651638 h 5084048"/>
              <a:gd name="connsiteX152" fmla="*/ 9748162 w 13317484"/>
              <a:gd name="connsiteY152" fmla="*/ 4529566 h 5084048"/>
              <a:gd name="connsiteX153" fmla="*/ 9664775 w 13317484"/>
              <a:gd name="connsiteY153" fmla="*/ 4325825 h 5084048"/>
              <a:gd name="connsiteX154" fmla="*/ 9261593 w 13317484"/>
              <a:gd name="connsiteY154" fmla="*/ 4515811 h 5084048"/>
              <a:gd name="connsiteX155" fmla="*/ 9429227 w 13317484"/>
              <a:gd name="connsiteY155" fmla="*/ 4530425 h 5084048"/>
              <a:gd name="connsiteX156" fmla="*/ 9434385 w 13317484"/>
              <a:gd name="connsiteY156" fmla="*/ 4589742 h 5084048"/>
              <a:gd name="connsiteX157" fmla="*/ 9545281 w 13317484"/>
              <a:gd name="connsiteY157" fmla="*/ 4809816 h 5084048"/>
              <a:gd name="connsiteX158" fmla="*/ 9540984 w 13317484"/>
              <a:gd name="connsiteY158" fmla="*/ 4831307 h 5084048"/>
              <a:gd name="connsiteX159" fmla="*/ 9436964 w 13317484"/>
              <a:gd name="connsiteY159" fmla="*/ 4790043 h 5084048"/>
              <a:gd name="connsiteX160" fmla="*/ 9075047 w 13317484"/>
              <a:gd name="connsiteY160" fmla="*/ 4604356 h 5084048"/>
              <a:gd name="connsiteX161" fmla="*/ 9014010 w 13317484"/>
              <a:gd name="connsiteY161" fmla="*/ 4930169 h 5084048"/>
              <a:gd name="connsiteX162" fmla="*/ 8775884 w 13317484"/>
              <a:gd name="connsiteY162" fmla="*/ 5080609 h 5084048"/>
              <a:gd name="connsiteX163" fmla="*/ 8749234 w 13317484"/>
              <a:gd name="connsiteY163" fmla="*/ 5062557 h 5084048"/>
              <a:gd name="connsiteX164" fmla="*/ 8911710 w 13317484"/>
              <a:gd name="connsiteY164" fmla="*/ 4931028 h 5084048"/>
              <a:gd name="connsiteX165" fmla="*/ 9002835 w 13317484"/>
              <a:gd name="connsiteY165" fmla="*/ 4594900 h 5084048"/>
              <a:gd name="connsiteX166" fmla="*/ 8440615 w 13317484"/>
              <a:gd name="connsiteY166" fmla="*/ 4671410 h 5084048"/>
              <a:gd name="connsiteX167" fmla="*/ 8652951 w 13317484"/>
              <a:gd name="connsiteY167" fmla="*/ 5016135 h 5084048"/>
              <a:gd name="connsiteX168" fmla="*/ 8713988 w 13317484"/>
              <a:gd name="connsiteY168" fmla="*/ 5071153 h 5084048"/>
              <a:gd name="connsiteX169" fmla="*/ 8674443 w 13317484"/>
              <a:gd name="connsiteY169" fmla="*/ 5084048 h 5084048"/>
              <a:gd name="connsiteX170" fmla="*/ 7960923 w 13317484"/>
              <a:gd name="connsiteY170" fmla="*/ 5084048 h 5084048"/>
              <a:gd name="connsiteX171" fmla="*/ 7922238 w 13317484"/>
              <a:gd name="connsiteY171" fmla="*/ 5070293 h 5084048"/>
              <a:gd name="connsiteX172" fmla="*/ 7969520 w 13317484"/>
              <a:gd name="connsiteY172" fmla="*/ 5021293 h 5084048"/>
              <a:gd name="connsiteX173" fmla="*/ 8426000 w 13317484"/>
              <a:gd name="connsiteY173" fmla="*/ 4581145 h 5084048"/>
              <a:gd name="connsiteX174" fmla="*/ 8579020 w 13317484"/>
              <a:gd name="connsiteY174" fmla="*/ 4610374 h 5084048"/>
              <a:gd name="connsiteX175" fmla="*/ 8923746 w 13317484"/>
              <a:gd name="connsiteY175" fmla="*/ 4539021 h 5084048"/>
              <a:gd name="connsiteX176" fmla="*/ 9302857 w 13317484"/>
              <a:gd name="connsiteY176" fmla="*/ 4428985 h 5084048"/>
              <a:gd name="connsiteX177" fmla="*/ 9385385 w 13317484"/>
              <a:gd name="connsiteY177" fmla="*/ 4391159 h 5084048"/>
              <a:gd name="connsiteX178" fmla="*/ 9394841 w 13317484"/>
              <a:gd name="connsiteY178" fmla="*/ 4184840 h 5084048"/>
              <a:gd name="connsiteX179" fmla="*/ 9350139 w 13317484"/>
              <a:gd name="connsiteY179" fmla="*/ 4100593 h 5084048"/>
              <a:gd name="connsiteX180" fmla="*/ 9360455 w 13317484"/>
              <a:gd name="connsiteY180" fmla="*/ 4088558 h 5084048"/>
              <a:gd name="connsiteX181" fmla="*/ 9461895 w 13317484"/>
              <a:gd name="connsiteY181" fmla="*/ 4186559 h 5084048"/>
              <a:gd name="connsiteX182" fmla="*/ 9480807 w 13317484"/>
              <a:gd name="connsiteY182" fmla="*/ 4310351 h 5084048"/>
              <a:gd name="connsiteX183" fmla="*/ 9838427 w 13317484"/>
              <a:gd name="connsiteY183" fmla="*/ 4213210 h 5084048"/>
              <a:gd name="connsiteX184" fmla="*/ 10015518 w 13317484"/>
              <a:gd name="connsiteY184" fmla="*/ 4156472 h 5084048"/>
              <a:gd name="connsiteX185" fmla="*/ 10241609 w 13317484"/>
              <a:gd name="connsiteY185" fmla="*/ 4180542 h 5084048"/>
              <a:gd name="connsiteX186" fmla="*/ 10451367 w 13317484"/>
              <a:gd name="connsiteY186" fmla="*/ 4330124 h 5084048"/>
              <a:gd name="connsiteX187" fmla="*/ 10681757 w 13317484"/>
              <a:gd name="connsiteY187" fmla="*/ 4267368 h 5084048"/>
              <a:gd name="connsiteX188" fmla="*/ 10754828 w 13317484"/>
              <a:gd name="connsiteY188" fmla="*/ 4213210 h 5084048"/>
              <a:gd name="connsiteX189" fmla="*/ 10771161 w 13317484"/>
              <a:gd name="connsiteY189" fmla="*/ 4218368 h 5084048"/>
              <a:gd name="connsiteX190" fmla="*/ 10772021 w 13317484"/>
              <a:gd name="connsiteY190" fmla="*/ 4227823 h 5084048"/>
              <a:gd name="connsiteX191" fmla="*/ 10612983 w 13317484"/>
              <a:gd name="connsiteY191" fmla="*/ 4364510 h 5084048"/>
              <a:gd name="connsiteX192" fmla="*/ 11031639 w 13317484"/>
              <a:gd name="connsiteY192" fmla="*/ 4187420 h 5084048"/>
              <a:gd name="connsiteX193" fmla="*/ 11123623 w 13317484"/>
              <a:gd name="connsiteY193" fmla="*/ 4123805 h 5084048"/>
              <a:gd name="connsiteX194" fmla="*/ 11125343 w 13317484"/>
              <a:gd name="connsiteY194" fmla="*/ 4152173 h 5084048"/>
              <a:gd name="connsiteX195" fmla="*/ 10682617 w 13317484"/>
              <a:gd name="connsiteY195" fmla="*/ 4445319 h 5084048"/>
              <a:gd name="connsiteX196" fmla="*/ 11357451 w 13317484"/>
              <a:gd name="connsiteY196" fmla="*/ 4559653 h 5084048"/>
              <a:gd name="connsiteX197" fmla="*/ 11411611 w 13317484"/>
              <a:gd name="connsiteY197" fmla="*/ 4540741 h 5084048"/>
              <a:gd name="connsiteX198" fmla="*/ 11848319 w 13317484"/>
              <a:gd name="connsiteY198" fmla="*/ 4122085 h 5084048"/>
              <a:gd name="connsiteX199" fmla="*/ 11862075 w 13317484"/>
              <a:gd name="connsiteY199" fmla="*/ 4147875 h 5084048"/>
              <a:gd name="connsiteX200" fmla="*/ 11522507 w 13317484"/>
              <a:gd name="connsiteY200" fmla="*/ 4595759 h 5084048"/>
              <a:gd name="connsiteX201" fmla="*/ 11966953 w 13317484"/>
              <a:gd name="connsiteY201" fmla="*/ 4565671 h 5084048"/>
              <a:gd name="connsiteX202" fmla="*/ 12116535 w 13317484"/>
              <a:gd name="connsiteY202" fmla="*/ 4522688 h 5084048"/>
              <a:gd name="connsiteX203" fmla="*/ 12499945 w 13317484"/>
              <a:gd name="connsiteY203" fmla="*/ 4431564 h 5084048"/>
              <a:gd name="connsiteX204" fmla="*/ 12477593 w 13317484"/>
              <a:gd name="connsiteY204" fmla="*/ 3651849 h 5084048"/>
              <a:gd name="connsiteX205" fmla="*/ 12542067 w 13317484"/>
              <a:gd name="connsiteY205" fmla="*/ 3165280 h 5084048"/>
              <a:gd name="connsiteX206" fmla="*/ 12579893 w 13317484"/>
              <a:gd name="connsiteY206" fmla="*/ 3116279 h 5084048"/>
              <a:gd name="connsiteX207" fmla="*/ 12582471 w 13317484"/>
              <a:gd name="connsiteY207" fmla="*/ 3893415 h 5084048"/>
              <a:gd name="connsiteX208" fmla="*/ 12634051 w 13317484"/>
              <a:gd name="connsiteY208" fmla="*/ 4231262 h 5084048"/>
              <a:gd name="connsiteX209" fmla="*/ 12672737 w 13317484"/>
              <a:gd name="connsiteY209" fmla="*/ 3025155 h 5084048"/>
              <a:gd name="connsiteX210" fmla="*/ 12701105 w 13317484"/>
              <a:gd name="connsiteY210" fmla="*/ 2759519 h 5084048"/>
              <a:gd name="connsiteX211" fmla="*/ 12211097 w 13317484"/>
              <a:gd name="connsiteY211" fmla="*/ 2683868 h 5084048"/>
              <a:gd name="connsiteX212" fmla="*/ 11802757 w 13317484"/>
              <a:gd name="connsiteY212" fmla="*/ 2554919 h 5084048"/>
              <a:gd name="connsiteX213" fmla="*/ 11099553 w 13317484"/>
              <a:gd name="connsiteY213" fmla="*/ 2165492 h 5084048"/>
              <a:gd name="connsiteX214" fmla="*/ 10696371 w 13317484"/>
              <a:gd name="connsiteY214" fmla="*/ 1921348 h 5084048"/>
              <a:gd name="connsiteX215" fmla="*/ 10014658 w 13317484"/>
              <a:gd name="connsiteY215" fmla="*/ 2787028 h 5084048"/>
              <a:gd name="connsiteX216" fmla="*/ 10314681 w 13317484"/>
              <a:gd name="connsiteY216" fmla="*/ 2779291 h 5084048"/>
              <a:gd name="connsiteX217" fmla="*/ 10320698 w 13317484"/>
              <a:gd name="connsiteY217" fmla="*/ 2791327 h 5084048"/>
              <a:gd name="connsiteX218" fmla="*/ 10022395 w 13317484"/>
              <a:gd name="connsiteY218" fmla="*/ 3053524 h 5084048"/>
              <a:gd name="connsiteX219" fmla="*/ 9714636 w 13317484"/>
              <a:gd name="connsiteY219" fmla="*/ 3236632 h 5084048"/>
              <a:gd name="connsiteX220" fmla="*/ 9356156 w 13317484"/>
              <a:gd name="connsiteY220" fmla="*/ 3350108 h 5084048"/>
              <a:gd name="connsiteX221" fmla="*/ 9105134 w 13317484"/>
              <a:gd name="connsiteY221" fmla="*/ 3385353 h 5084048"/>
              <a:gd name="connsiteX222" fmla="*/ 9063871 w 13317484"/>
              <a:gd name="connsiteY222" fmla="*/ 3591673 h 5084048"/>
              <a:gd name="connsiteX223" fmla="*/ 9044958 w 13317484"/>
              <a:gd name="connsiteY223" fmla="*/ 3590813 h 5084048"/>
              <a:gd name="connsiteX224" fmla="*/ 9055274 w 13317484"/>
              <a:gd name="connsiteY224" fmla="*/ 3460145 h 5084048"/>
              <a:gd name="connsiteX225" fmla="*/ 9021748 w 13317484"/>
              <a:gd name="connsiteY225" fmla="*/ 3365582 h 5084048"/>
              <a:gd name="connsiteX226" fmla="*/ 8713128 w 13317484"/>
              <a:gd name="connsiteY226" fmla="*/ 3710306 h 5084048"/>
              <a:gd name="connsiteX227" fmla="*/ 8647793 w 13317484"/>
              <a:gd name="connsiteY227" fmla="*/ 3897713 h 5084048"/>
              <a:gd name="connsiteX228" fmla="*/ 8806832 w 13317484"/>
              <a:gd name="connsiteY228" fmla="*/ 4300895 h 5084048"/>
              <a:gd name="connsiteX229" fmla="*/ 8873885 w 13317484"/>
              <a:gd name="connsiteY229" fmla="*/ 4396317 h 5084048"/>
              <a:gd name="connsiteX230" fmla="*/ 8721724 w 13317484"/>
              <a:gd name="connsiteY230" fmla="*/ 4518390 h 5084048"/>
              <a:gd name="connsiteX231" fmla="*/ 8478440 w 13317484"/>
              <a:gd name="connsiteY231" fmla="*/ 4566531 h 5084048"/>
              <a:gd name="connsiteX232" fmla="*/ 8364105 w 13317484"/>
              <a:gd name="connsiteY232" fmla="*/ 4493460 h 5084048"/>
              <a:gd name="connsiteX233" fmla="*/ 8304788 w 13317484"/>
              <a:gd name="connsiteY233" fmla="*/ 4250175 h 5084048"/>
              <a:gd name="connsiteX234" fmla="*/ 8385597 w 13317484"/>
              <a:gd name="connsiteY234" fmla="*/ 4044716 h 5084048"/>
              <a:gd name="connsiteX235" fmla="*/ 8779322 w 13317484"/>
              <a:gd name="connsiteY235" fmla="*/ 3523760 h 5084048"/>
              <a:gd name="connsiteX236" fmla="*/ 8534318 w 13317484"/>
              <a:gd name="connsiteY236" fmla="*/ 3313142 h 5084048"/>
              <a:gd name="connsiteX237" fmla="*/ 8535178 w 13317484"/>
              <a:gd name="connsiteY237" fmla="*/ 3293370 h 5084048"/>
              <a:gd name="connsiteX238" fmla="*/ 8793936 w 13317484"/>
              <a:gd name="connsiteY238" fmla="*/ 3439513 h 5084048"/>
              <a:gd name="connsiteX239" fmla="*/ 8879903 w 13317484"/>
              <a:gd name="connsiteY239" fmla="*/ 3124876 h 5084048"/>
              <a:gd name="connsiteX240" fmla="*/ 8815428 w 13317484"/>
              <a:gd name="connsiteY240" fmla="*/ 2908241 h 5084048"/>
              <a:gd name="connsiteX241" fmla="*/ 8601372 w 13317484"/>
              <a:gd name="connsiteY241" fmla="*/ 2466374 h 5084048"/>
              <a:gd name="connsiteX242" fmla="*/ 8615126 w 13317484"/>
              <a:gd name="connsiteY242" fmla="*/ 2445742 h 5084048"/>
              <a:gd name="connsiteX243" fmla="*/ 8805971 w 13317484"/>
              <a:gd name="connsiteY243" fmla="*/ 2659798 h 5084048"/>
              <a:gd name="connsiteX244" fmla="*/ 8928904 w 13317484"/>
              <a:gd name="connsiteY244" fmla="*/ 2924574 h 5084048"/>
              <a:gd name="connsiteX245" fmla="*/ 9137802 w 13317484"/>
              <a:gd name="connsiteY245" fmla="*/ 2846345 h 5084048"/>
              <a:gd name="connsiteX246" fmla="*/ 9372490 w 13317484"/>
              <a:gd name="connsiteY246" fmla="*/ 2384706 h 5084048"/>
              <a:gd name="connsiteX247" fmla="*/ 9398279 w 13317484"/>
              <a:gd name="connsiteY247" fmla="*/ 2376969 h 5084048"/>
              <a:gd name="connsiteX248" fmla="*/ 9297699 w 13317484"/>
              <a:gd name="connsiteY248" fmla="*/ 2780151 h 5084048"/>
              <a:gd name="connsiteX249" fmla="*/ 9532387 w 13317484"/>
              <a:gd name="connsiteY249" fmla="*/ 2715676 h 5084048"/>
              <a:gd name="connsiteX250" fmla="*/ 9555597 w 13317484"/>
              <a:gd name="connsiteY250" fmla="*/ 2698483 h 5084048"/>
              <a:gd name="connsiteX251" fmla="*/ 10171117 w 13317484"/>
              <a:gd name="connsiteY251" fmla="*/ 1904154 h 5084048"/>
              <a:gd name="connsiteX252" fmla="*/ 10273417 w 13317484"/>
              <a:gd name="connsiteY252" fmla="*/ 1776064 h 5084048"/>
              <a:gd name="connsiteX253" fmla="*/ 10343909 w 13317484"/>
              <a:gd name="connsiteY253" fmla="*/ 1809591 h 5084048"/>
              <a:gd name="connsiteX254" fmla="*/ 10288891 w 13317484"/>
              <a:gd name="connsiteY254" fmla="*/ 1883523 h 5084048"/>
              <a:gd name="connsiteX255" fmla="*/ 9149837 w 13317484"/>
              <a:gd name="connsiteY255" fmla="*/ 3307125 h 5084048"/>
              <a:gd name="connsiteX256" fmla="*/ 9562475 w 13317484"/>
              <a:gd name="connsiteY256" fmla="*/ 3237491 h 5084048"/>
              <a:gd name="connsiteX257" fmla="*/ 11629965 w 13317484"/>
              <a:gd name="connsiteY257" fmla="*/ 653344 h 5084048"/>
              <a:gd name="connsiteX258" fmla="*/ 11435681 w 13317484"/>
              <a:gd name="connsiteY258" fmla="*/ 494307 h 5084048"/>
              <a:gd name="connsiteX259" fmla="*/ 11505313 w 13317484"/>
              <a:gd name="connsiteY259" fmla="*/ 408341 h 5084048"/>
              <a:gd name="connsiteX260" fmla="*/ 11700457 w 13317484"/>
              <a:gd name="connsiteY260" fmla="*/ 550185 h 5084048"/>
              <a:gd name="connsiteX261" fmla="*/ 11746019 w 13317484"/>
              <a:gd name="connsiteY261" fmla="*/ 490868 h 5084048"/>
              <a:gd name="connsiteX262" fmla="*/ 11571508 w 13317484"/>
              <a:gd name="connsiteY262" fmla="*/ 376533 h 5084048"/>
              <a:gd name="connsiteX263" fmla="*/ 11537981 w 13317484"/>
              <a:gd name="connsiteY263" fmla="*/ 349023 h 5084048"/>
              <a:gd name="connsiteX264" fmla="*/ 11591280 w 13317484"/>
              <a:gd name="connsiteY264" fmla="*/ 294865 h 5084048"/>
              <a:gd name="connsiteX265" fmla="*/ 11794161 w 13317484"/>
              <a:gd name="connsiteY265" fmla="*/ 437569 h 5084048"/>
              <a:gd name="connsiteX266" fmla="*/ 11959216 w 13317484"/>
              <a:gd name="connsiteY266" fmla="*/ 198583 h 5084048"/>
              <a:gd name="connsiteX267" fmla="*/ 11747739 w 13317484"/>
              <a:gd name="connsiteY267" fmla="*/ 30948 h 5084048"/>
              <a:gd name="connsiteX268" fmla="*/ 10360243 w 13317484"/>
              <a:gd name="connsiteY268" fmla="*/ 1743397 h 5084048"/>
              <a:gd name="connsiteX269" fmla="*/ 10104063 w 13317484"/>
              <a:gd name="connsiteY269" fmla="*/ 1597254 h 5084048"/>
              <a:gd name="connsiteX270" fmla="*/ 9826392 w 13317484"/>
              <a:gd name="connsiteY270" fmla="*/ 1555990 h 5084048"/>
              <a:gd name="connsiteX271" fmla="*/ 9407735 w 13317484"/>
              <a:gd name="connsiteY271" fmla="*/ 1770906 h 5084048"/>
              <a:gd name="connsiteX272" fmla="*/ 9206575 w 13317484"/>
              <a:gd name="connsiteY272" fmla="*/ 1843978 h 5084048"/>
              <a:gd name="connsiteX273" fmla="*/ 8818867 w 13317484"/>
              <a:gd name="connsiteY273" fmla="*/ 1982383 h 5084048"/>
              <a:gd name="connsiteX274" fmla="*/ 8356368 w 13317484"/>
              <a:gd name="connsiteY274" fmla="*/ 2189563 h 5084048"/>
              <a:gd name="connsiteX275" fmla="*/ 8212804 w 13317484"/>
              <a:gd name="connsiteY275" fmla="*/ 2251458 h 5084048"/>
              <a:gd name="connsiteX276" fmla="*/ 8106206 w 13317484"/>
              <a:gd name="connsiteY276" fmla="*/ 2325389 h 5084048"/>
              <a:gd name="connsiteX277" fmla="*/ 8064083 w 13317484"/>
              <a:gd name="connsiteY277" fmla="*/ 2639166 h 5084048"/>
              <a:gd name="connsiteX278" fmla="*/ 8187874 w 13317484"/>
              <a:gd name="connsiteY278" fmla="*/ 3308844 h 5084048"/>
              <a:gd name="connsiteX279" fmla="*/ 8197330 w 13317484"/>
              <a:gd name="connsiteY279" fmla="*/ 3384494 h 5084048"/>
              <a:gd name="connsiteX280" fmla="*/ 8162084 w 13317484"/>
              <a:gd name="connsiteY280" fmla="*/ 3530637 h 5084048"/>
              <a:gd name="connsiteX281" fmla="*/ 8134575 w 13317484"/>
              <a:gd name="connsiteY281" fmla="*/ 3960469 h 5084048"/>
              <a:gd name="connsiteX282" fmla="*/ 8082135 w 13317484"/>
              <a:gd name="connsiteY282" fmla="*/ 4245017 h 5084048"/>
              <a:gd name="connsiteX283" fmla="*/ 8064083 w 13317484"/>
              <a:gd name="connsiteY283" fmla="*/ 4245017 h 5084048"/>
              <a:gd name="connsiteX284" fmla="*/ 8070960 w 13317484"/>
              <a:gd name="connsiteY284" fmla="*/ 3954450 h 5084048"/>
              <a:gd name="connsiteX285" fmla="*/ 8009064 w 13317484"/>
              <a:gd name="connsiteY285" fmla="*/ 4203753 h 5084048"/>
              <a:gd name="connsiteX286" fmla="*/ 8082995 w 13317484"/>
              <a:gd name="connsiteY286" fmla="*/ 4346457 h 5084048"/>
              <a:gd name="connsiteX287" fmla="*/ 8272980 w 13317484"/>
              <a:gd name="connsiteY287" fmla="*/ 4349896 h 5084048"/>
              <a:gd name="connsiteX288" fmla="*/ 8286735 w 13317484"/>
              <a:gd name="connsiteY288" fmla="*/ 4372247 h 5084048"/>
              <a:gd name="connsiteX289" fmla="*/ 8046889 w 13317484"/>
              <a:gd name="connsiteY289" fmla="*/ 4834746 h 5084048"/>
              <a:gd name="connsiteX290" fmla="*/ 8098469 w 13317484"/>
              <a:gd name="connsiteY290" fmla="*/ 4871712 h 5084048"/>
              <a:gd name="connsiteX291" fmla="*/ 8090732 w 13317484"/>
              <a:gd name="connsiteY291" fmla="*/ 4886325 h 5084048"/>
              <a:gd name="connsiteX292" fmla="*/ 8013362 w 13317484"/>
              <a:gd name="connsiteY292" fmla="*/ 4887186 h 5084048"/>
              <a:gd name="connsiteX293" fmla="*/ 7874957 w 13317484"/>
              <a:gd name="connsiteY293" fmla="*/ 5081469 h 5084048"/>
              <a:gd name="connsiteX294" fmla="*/ 4720852 w 13317484"/>
              <a:gd name="connsiteY294" fmla="*/ 5082329 h 5084048"/>
              <a:gd name="connsiteX295" fmla="*/ 4720852 w 13317484"/>
              <a:gd name="connsiteY295" fmla="*/ 5079583 h 5084048"/>
              <a:gd name="connsiteX296" fmla="*/ 4705698 w 13317484"/>
              <a:gd name="connsiteY296" fmla="*/ 5078930 h 5084048"/>
              <a:gd name="connsiteX297" fmla="*/ 3782483 w 13317484"/>
              <a:gd name="connsiteY297" fmla="*/ 5078930 h 5084048"/>
              <a:gd name="connsiteX298" fmla="*/ 3782483 w 13317484"/>
              <a:gd name="connsiteY298" fmla="*/ 5080207 h 5084048"/>
              <a:gd name="connsiteX299" fmla="*/ 3752826 w 13317484"/>
              <a:gd name="connsiteY299" fmla="*/ 5078930 h 5084048"/>
              <a:gd name="connsiteX300" fmla="*/ 972176 w 13317484"/>
              <a:gd name="connsiteY300" fmla="*/ 5078930 h 5084048"/>
              <a:gd name="connsiteX301" fmla="*/ 19304 w 13317484"/>
              <a:gd name="connsiteY301" fmla="*/ 5078930 h 5084048"/>
              <a:gd name="connsiteX302" fmla="*/ 20153 w 13317484"/>
              <a:gd name="connsiteY302" fmla="*/ 5050085 h 5084048"/>
              <a:gd name="connsiteX303" fmla="*/ 973025 w 13317484"/>
              <a:gd name="connsiteY303" fmla="*/ 5050085 h 5084048"/>
              <a:gd name="connsiteX304" fmla="*/ 3752826 w 13317484"/>
              <a:gd name="connsiteY304" fmla="*/ 5050085 h 5084048"/>
              <a:gd name="connsiteX305" fmla="*/ 4705698 w 13317484"/>
              <a:gd name="connsiteY305" fmla="*/ 5050085 h 5084048"/>
              <a:gd name="connsiteX306" fmla="*/ 4735355 w 13317484"/>
              <a:gd name="connsiteY306" fmla="*/ 5051855 h 5084048"/>
              <a:gd name="connsiteX307" fmla="*/ 4735355 w 13317484"/>
              <a:gd name="connsiteY307" fmla="*/ 5056539 h 5084048"/>
              <a:gd name="connsiteX308" fmla="*/ 7860342 w 13317484"/>
              <a:gd name="connsiteY308" fmla="*/ 5056539 h 5084048"/>
              <a:gd name="connsiteX309" fmla="*/ 7994449 w 13317484"/>
              <a:gd name="connsiteY309" fmla="*/ 4869992 h 5084048"/>
              <a:gd name="connsiteX310" fmla="*/ 8039152 w 13317484"/>
              <a:gd name="connsiteY310" fmla="*/ 4862255 h 5084048"/>
              <a:gd name="connsiteX311" fmla="*/ 8014222 w 13317484"/>
              <a:gd name="connsiteY311" fmla="*/ 4840764 h 5084048"/>
              <a:gd name="connsiteX312" fmla="*/ 8252348 w 13317484"/>
              <a:gd name="connsiteY312" fmla="*/ 4383423 h 5084048"/>
              <a:gd name="connsiteX313" fmla="*/ 8055486 w 13317484"/>
              <a:gd name="connsiteY313" fmla="*/ 4358492 h 5084048"/>
              <a:gd name="connsiteX314" fmla="*/ 7981555 w 13317484"/>
              <a:gd name="connsiteY314" fmla="*/ 4210630 h 5084048"/>
              <a:gd name="connsiteX315" fmla="*/ 8090732 w 13317484"/>
              <a:gd name="connsiteY315" fmla="*/ 3843554 h 5084048"/>
              <a:gd name="connsiteX316" fmla="*/ 8109644 w 13317484"/>
              <a:gd name="connsiteY316" fmla="*/ 3840975 h 5084048"/>
              <a:gd name="connsiteX317" fmla="*/ 8140592 w 13317484"/>
              <a:gd name="connsiteY317" fmla="*/ 3506566 h 5084048"/>
              <a:gd name="connsiteX318" fmla="*/ 8171540 w 13317484"/>
              <a:gd name="connsiteY318" fmla="*/ 3375898 h 5084048"/>
              <a:gd name="connsiteX319" fmla="*/ 8156926 w 13317484"/>
              <a:gd name="connsiteY319" fmla="*/ 3281335 h 5084048"/>
              <a:gd name="connsiteX320" fmla="*/ 8040871 w 13317484"/>
              <a:gd name="connsiteY320" fmla="*/ 2655500 h 5084048"/>
              <a:gd name="connsiteX321" fmla="*/ 8038293 w 13317484"/>
              <a:gd name="connsiteY321" fmla="*/ 2448321 h 5084048"/>
              <a:gd name="connsiteX322" fmla="*/ 8105346 w 13317484"/>
              <a:gd name="connsiteY322" fmla="*/ 2282406 h 5084048"/>
              <a:gd name="connsiteX323" fmla="*/ 8255787 w 13317484"/>
              <a:gd name="connsiteY323" fmla="*/ 2207615 h 5084048"/>
              <a:gd name="connsiteX324" fmla="*/ 9050976 w 13317484"/>
              <a:gd name="connsiteY324" fmla="*/ 1862030 h 5084048"/>
              <a:gd name="connsiteX325" fmla="*/ 9366471 w 13317484"/>
              <a:gd name="connsiteY325" fmla="*/ 1764029 h 5084048"/>
              <a:gd name="connsiteX326" fmla="*/ 9653599 w 13317484"/>
              <a:gd name="connsiteY326" fmla="*/ 1595535 h 5084048"/>
              <a:gd name="connsiteX327" fmla="*/ 9969096 w 13317484"/>
              <a:gd name="connsiteY327" fmla="*/ 1525903 h 5084048"/>
              <a:gd name="connsiteX328" fmla="*/ 10353365 w 13317484"/>
              <a:gd name="connsiteY328" fmla="*/ 1709010 h 5084048"/>
              <a:gd name="connsiteX329" fmla="*/ 11531103 w 13317484"/>
              <a:gd name="connsiteY329" fmla="*/ 257899 h 5084048"/>
              <a:gd name="connsiteX330" fmla="*/ 11743441 w 13317484"/>
              <a:gd name="connsiteY330" fmla="*/ 0 h 5084048"/>
              <a:gd name="connsiteX0-1" fmla="*/ 9312313 w 13317484"/>
              <a:gd name="connsiteY0-2" fmla="*/ 4452196 h 5084048"/>
              <a:gd name="connsiteX1-3" fmla="*/ 8768146 w 13317484"/>
              <a:gd name="connsiteY1-4" fmla="*/ 4600917 h 5084048"/>
              <a:gd name="connsiteX2-5" fmla="*/ 8562687 w 13317484"/>
              <a:gd name="connsiteY2-6" fmla="*/ 4634445 h 5084048"/>
              <a:gd name="connsiteX3-7" fmla="*/ 8435457 w 13317484"/>
              <a:gd name="connsiteY3-8" fmla="*/ 4607795 h 5084048"/>
              <a:gd name="connsiteX4-9" fmla="*/ 7968660 w 13317484"/>
              <a:gd name="connsiteY4-10" fmla="*/ 5057399 h 5084048"/>
              <a:gd name="connsiteX5-11" fmla="*/ 8659829 w 13317484"/>
              <a:gd name="connsiteY5-12" fmla="*/ 5057399 h 5084048"/>
              <a:gd name="connsiteX6-13" fmla="*/ 8441474 w 13317484"/>
              <a:gd name="connsiteY6-14" fmla="*/ 4735885 h 5084048"/>
              <a:gd name="connsiteX7-15" fmla="*/ 8406229 w 13317484"/>
              <a:gd name="connsiteY7-16" fmla="*/ 4649058 h 5084048"/>
              <a:gd name="connsiteX8-17" fmla="*/ 8450071 w 13317484"/>
              <a:gd name="connsiteY8-18" fmla="*/ 4644761 h 5084048"/>
              <a:gd name="connsiteX9-19" fmla="*/ 9008852 w 13317484"/>
              <a:gd name="connsiteY9-20" fmla="*/ 4563952 h 5084048"/>
              <a:gd name="connsiteX10-21" fmla="*/ 9029484 w 13317484"/>
              <a:gd name="connsiteY10-22" fmla="*/ 4561373 h 5084048"/>
              <a:gd name="connsiteX11-23" fmla="*/ 9024326 w 13317484"/>
              <a:gd name="connsiteY11-24" fmla="*/ 4648199 h 5084048"/>
              <a:gd name="connsiteX12-25" fmla="*/ 8948676 w 13317484"/>
              <a:gd name="connsiteY12-26" fmla="*/ 4923291 h 5084048"/>
              <a:gd name="connsiteX13-27" fmla="*/ 8854113 w 13317484"/>
              <a:gd name="connsiteY13-28" fmla="*/ 5029029 h 5084048"/>
              <a:gd name="connsiteX14-29" fmla="*/ 9015729 w 13317484"/>
              <a:gd name="connsiteY14-30" fmla="*/ 4877729 h 5084048"/>
              <a:gd name="connsiteX15-31" fmla="*/ 9050116 w 13317484"/>
              <a:gd name="connsiteY15-32" fmla="*/ 4580285 h 5084048"/>
              <a:gd name="connsiteX16-33" fmla="*/ 9081064 w 13317484"/>
              <a:gd name="connsiteY16-34" fmla="*/ 4576847 h 5084048"/>
              <a:gd name="connsiteX17-35" fmla="*/ 9510895 w 13317484"/>
              <a:gd name="connsiteY17-36" fmla="*/ 4794342 h 5084048"/>
              <a:gd name="connsiteX18-37" fmla="*/ 9418051 w 13317484"/>
              <a:gd name="connsiteY18-38" fmla="*/ 4618110 h 5084048"/>
              <a:gd name="connsiteX19-39" fmla="*/ 9412035 w 13317484"/>
              <a:gd name="connsiteY19-40" fmla="*/ 4545899 h 5084048"/>
              <a:gd name="connsiteX20-41" fmla="*/ 9327787 w 13317484"/>
              <a:gd name="connsiteY20-42" fmla="*/ 4523548 h 5084048"/>
              <a:gd name="connsiteX21-43" fmla="*/ 9172188 w 13317484"/>
              <a:gd name="connsiteY21-44" fmla="*/ 4597479 h 5084048"/>
              <a:gd name="connsiteX22-45" fmla="*/ 9160153 w 13317484"/>
              <a:gd name="connsiteY22-46" fmla="*/ 4574268 h 5084048"/>
              <a:gd name="connsiteX23-47" fmla="*/ 9312313 w 13317484"/>
              <a:gd name="connsiteY23-48" fmla="*/ 4452196 h 5084048"/>
              <a:gd name="connsiteX24-49" fmla="*/ 8109644 w 13317484"/>
              <a:gd name="connsiteY24-50" fmla="*/ 3872783 h 5084048"/>
              <a:gd name="connsiteX25-51" fmla="*/ 8088153 w 13317484"/>
              <a:gd name="connsiteY25-52" fmla="*/ 4159910 h 5084048"/>
              <a:gd name="connsiteX26-53" fmla="*/ 8109644 w 13317484"/>
              <a:gd name="connsiteY26-54" fmla="*/ 3872783 h 5084048"/>
              <a:gd name="connsiteX27-55" fmla="*/ 11743441 w 13317484"/>
              <a:gd name="connsiteY27-56" fmla="*/ 0 h 5084048"/>
              <a:gd name="connsiteX28-57" fmla="*/ 11991024 w 13317484"/>
              <a:gd name="connsiteY28-58" fmla="*/ 196863 h 5084048"/>
              <a:gd name="connsiteX29-59" fmla="*/ 11815653 w 13317484"/>
              <a:gd name="connsiteY29-60" fmla="*/ 454762 h 5084048"/>
              <a:gd name="connsiteX30-61" fmla="*/ 11789863 w 13317484"/>
              <a:gd name="connsiteY30-62" fmla="*/ 470236 h 5084048"/>
              <a:gd name="connsiteX31-63" fmla="*/ 11592999 w 13317484"/>
              <a:gd name="connsiteY31-64" fmla="*/ 330111 h 5084048"/>
              <a:gd name="connsiteX32-65" fmla="*/ 11573227 w 13317484"/>
              <a:gd name="connsiteY32-66" fmla="*/ 350743 h 5084048"/>
              <a:gd name="connsiteX33-67" fmla="*/ 11780406 w 13317484"/>
              <a:gd name="connsiteY33-68" fmla="*/ 490008 h 5084048"/>
              <a:gd name="connsiteX34-69" fmla="*/ 11700457 w 13317484"/>
              <a:gd name="connsiteY34-70" fmla="*/ 585431 h 5084048"/>
              <a:gd name="connsiteX35-71" fmla="*/ 11505313 w 13317484"/>
              <a:gd name="connsiteY35-72" fmla="*/ 443586 h 5084048"/>
              <a:gd name="connsiteX36-73" fmla="*/ 11467489 w 13317484"/>
              <a:gd name="connsiteY36-74" fmla="*/ 491727 h 5084048"/>
              <a:gd name="connsiteX37-75" fmla="*/ 11662633 w 13317484"/>
              <a:gd name="connsiteY37-76" fmla="*/ 653344 h 5084048"/>
              <a:gd name="connsiteX38-77" fmla="*/ 10882059 w 13317484"/>
              <a:gd name="connsiteY38-78" fmla="*/ 1631641 h 5084048"/>
              <a:gd name="connsiteX39-79" fmla="*/ 9575371 w 13317484"/>
              <a:gd name="connsiteY39-80" fmla="*/ 3265001 h 5084048"/>
              <a:gd name="connsiteX40-81" fmla="*/ 9122328 w 13317484"/>
              <a:gd name="connsiteY40-82" fmla="*/ 3341511 h 5084048"/>
              <a:gd name="connsiteX41-83" fmla="*/ 9111152 w 13317484"/>
              <a:gd name="connsiteY41-84" fmla="*/ 3316580 h 5084048"/>
              <a:gd name="connsiteX42-85" fmla="*/ 10306084 w 13317484"/>
              <a:gd name="connsiteY42-86" fmla="*/ 1823346 h 5084048"/>
              <a:gd name="connsiteX43-87" fmla="*/ 10278575 w 13317484"/>
              <a:gd name="connsiteY43-88" fmla="*/ 1811311 h 5084048"/>
              <a:gd name="connsiteX44-89" fmla="*/ 9570213 w 13317484"/>
              <a:gd name="connsiteY44-90" fmla="*/ 2725992 h 5084048"/>
              <a:gd name="connsiteX45-91" fmla="*/ 9540123 w 13317484"/>
              <a:gd name="connsiteY45-92" fmla="*/ 2744905 h 5084048"/>
              <a:gd name="connsiteX46-93" fmla="*/ 9266751 w 13317484"/>
              <a:gd name="connsiteY46-94" fmla="*/ 2819695 h 5084048"/>
              <a:gd name="connsiteX47-95" fmla="*/ 9266751 w 13317484"/>
              <a:gd name="connsiteY47-96" fmla="*/ 2790467 h 5084048"/>
              <a:gd name="connsiteX48-97" fmla="*/ 9364753 w 13317484"/>
              <a:gd name="connsiteY48-98" fmla="*/ 2519673 h 5084048"/>
              <a:gd name="connsiteX49-99" fmla="*/ 9160153 w 13317484"/>
              <a:gd name="connsiteY49-100" fmla="*/ 2866977 h 5084048"/>
              <a:gd name="connsiteX50-101" fmla="*/ 9128346 w 13317484"/>
              <a:gd name="connsiteY50-102" fmla="*/ 2884170 h 5084048"/>
              <a:gd name="connsiteX51-103" fmla="*/ 8915149 w 13317484"/>
              <a:gd name="connsiteY51-104" fmla="*/ 2960680 h 5084048"/>
              <a:gd name="connsiteX52-105" fmla="*/ 8679601 w 13317484"/>
              <a:gd name="connsiteY52-106" fmla="*/ 2536866 h 5084048"/>
              <a:gd name="connsiteX53-107" fmla="*/ 8846376 w 13317484"/>
              <a:gd name="connsiteY53-108" fmla="*/ 2923715 h 5084048"/>
              <a:gd name="connsiteX54-109" fmla="*/ 8903973 w 13317484"/>
              <a:gd name="connsiteY54-110" fmla="*/ 3111121 h 5084048"/>
              <a:gd name="connsiteX55-111" fmla="*/ 8814568 w 13317484"/>
              <a:gd name="connsiteY55-112" fmla="*/ 3457565 h 5084048"/>
              <a:gd name="connsiteX56-113" fmla="*/ 8794796 w 13317484"/>
              <a:gd name="connsiteY56-114" fmla="*/ 3484215 h 5084048"/>
              <a:gd name="connsiteX57-115" fmla="*/ 8771585 w 13317484"/>
              <a:gd name="connsiteY57-116" fmla="*/ 3461004 h 5084048"/>
              <a:gd name="connsiteX58-117" fmla="*/ 8640916 w 13317484"/>
              <a:gd name="connsiteY58-118" fmla="*/ 3359564 h 5084048"/>
              <a:gd name="connsiteX59-119" fmla="*/ 8808551 w 13317484"/>
              <a:gd name="connsiteY59-120" fmla="*/ 3531496 h 5084048"/>
              <a:gd name="connsiteX60-121" fmla="*/ 8383877 w 13317484"/>
              <a:gd name="connsiteY60-122" fmla="*/ 4100593 h 5084048"/>
              <a:gd name="connsiteX61-123" fmla="*/ 8329718 w 13317484"/>
              <a:gd name="connsiteY61-124" fmla="*/ 4247596 h 5084048"/>
              <a:gd name="connsiteX62-125" fmla="*/ 8384737 w 13317484"/>
              <a:gd name="connsiteY62-126" fmla="*/ 4484863 h 5084048"/>
              <a:gd name="connsiteX63-127" fmla="*/ 8478440 w 13317484"/>
              <a:gd name="connsiteY63-128" fmla="*/ 4545040 h 5084048"/>
              <a:gd name="connsiteX64-129" fmla="*/ 8705391 w 13317484"/>
              <a:gd name="connsiteY64-130" fmla="*/ 4501196 h 5084048"/>
              <a:gd name="connsiteX65-131" fmla="*/ 8839499 w 13317484"/>
              <a:gd name="connsiteY65-132" fmla="*/ 4396317 h 5084048"/>
              <a:gd name="connsiteX66-133" fmla="*/ 8618565 w 13317484"/>
              <a:gd name="connsiteY66-134" fmla="*/ 3892555 h 5084048"/>
              <a:gd name="connsiteX67-135" fmla="*/ 8705391 w 13317484"/>
              <a:gd name="connsiteY67-136" fmla="*/ 3675060 h 5084048"/>
              <a:gd name="connsiteX68-137" fmla="*/ 9019168 w 13317484"/>
              <a:gd name="connsiteY68-138" fmla="*/ 3335493 h 5084048"/>
              <a:gd name="connsiteX69-139" fmla="*/ 9083643 w 13317484"/>
              <a:gd name="connsiteY69-140" fmla="*/ 3491952 h 5084048"/>
              <a:gd name="connsiteX70-141" fmla="*/ 9072467 w 13317484"/>
              <a:gd name="connsiteY70-142" fmla="*/ 3384494 h 5084048"/>
              <a:gd name="connsiteX71-143" fmla="*/ 9086222 w 13317484"/>
              <a:gd name="connsiteY71-144" fmla="*/ 3363862 h 5084048"/>
              <a:gd name="connsiteX72-145" fmla="*/ 9366471 w 13317484"/>
              <a:gd name="connsiteY72-146" fmla="*/ 3324318 h 5084048"/>
              <a:gd name="connsiteX73-147" fmla="*/ 9746443 w 13317484"/>
              <a:gd name="connsiteY73-148" fmla="*/ 3185912 h 5084048"/>
              <a:gd name="connsiteX74-149" fmla="*/ 9995745 w 13317484"/>
              <a:gd name="connsiteY74-150" fmla="*/ 3040629 h 5084048"/>
              <a:gd name="connsiteX75-151" fmla="*/ 10270837 w 13317484"/>
              <a:gd name="connsiteY75-152" fmla="*/ 2807660 h 5084048"/>
              <a:gd name="connsiteX76-153" fmla="*/ 9981131 w 13317484"/>
              <a:gd name="connsiteY76-154" fmla="*/ 2810239 h 5084048"/>
              <a:gd name="connsiteX77-155" fmla="*/ 9975973 w 13317484"/>
              <a:gd name="connsiteY77-156" fmla="*/ 2802502 h 5084048"/>
              <a:gd name="connsiteX78-157" fmla="*/ 10040447 w 13317484"/>
              <a:gd name="connsiteY78-158" fmla="*/ 2713097 h 5084048"/>
              <a:gd name="connsiteX79-159" fmla="*/ 10687775 w 13317484"/>
              <a:gd name="connsiteY79-160" fmla="*/ 1891259 h 5084048"/>
              <a:gd name="connsiteX80-161" fmla="*/ 10773741 w 13317484"/>
              <a:gd name="connsiteY80-162" fmla="*/ 1941980 h 5084048"/>
              <a:gd name="connsiteX81-163" fmla="*/ 11575806 w 13317484"/>
              <a:gd name="connsiteY81-164" fmla="*/ 2411356 h 5084048"/>
              <a:gd name="connsiteX82-165" fmla="*/ 11911075 w 13317484"/>
              <a:gd name="connsiteY82-166" fmla="*/ 2576411 h 5084048"/>
              <a:gd name="connsiteX83-167" fmla="*/ 12277291 w 13317484"/>
              <a:gd name="connsiteY83-168" fmla="*/ 2672693 h 5084048"/>
              <a:gd name="connsiteX84-169" fmla="*/ 12726895 w 13317484"/>
              <a:gd name="connsiteY84-170" fmla="*/ 2739747 h 5084048"/>
              <a:gd name="connsiteX85-171" fmla="*/ 12734632 w 13317484"/>
              <a:gd name="connsiteY85-172" fmla="*/ 2750063 h 5084048"/>
              <a:gd name="connsiteX86-173" fmla="*/ 12709701 w 13317484"/>
              <a:gd name="connsiteY86-174" fmla="*/ 2869556 h 5084048"/>
              <a:gd name="connsiteX87-175" fmla="*/ 12687351 w 13317484"/>
              <a:gd name="connsiteY87-176" fmla="*/ 3240071 h 5084048"/>
              <a:gd name="connsiteX88-177" fmla="*/ 12661561 w 13317484"/>
              <a:gd name="connsiteY88-178" fmla="*/ 4124664 h 5084048"/>
              <a:gd name="connsiteX89-179" fmla="*/ 12652965 w 13317484"/>
              <a:gd name="connsiteY89-180" fmla="*/ 4363650 h 5084048"/>
              <a:gd name="connsiteX90-181" fmla="*/ 12640069 w 13317484"/>
              <a:gd name="connsiteY90-182" fmla="*/ 4370528 h 5084048"/>
              <a:gd name="connsiteX91-183" fmla="*/ 12632331 w 13317484"/>
              <a:gd name="connsiteY91-184" fmla="*/ 4365370 h 5084048"/>
              <a:gd name="connsiteX92-185" fmla="*/ 12603104 w 13317484"/>
              <a:gd name="connsiteY92-186" fmla="*/ 4213210 h 5084048"/>
              <a:gd name="connsiteX93-187" fmla="*/ 12523155 w 13317484"/>
              <a:gd name="connsiteY93-188" fmla="*/ 3399968 h 5084048"/>
              <a:gd name="connsiteX94-189" fmla="*/ 12527453 w 13317484"/>
              <a:gd name="connsiteY94-190" fmla="*/ 4454775 h 5084048"/>
              <a:gd name="connsiteX95-191" fmla="*/ 12152641 w 13317484"/>
              <a:gd name="connsiteY95-192" fmla="*/ 4533864 h 5084048"/>
              <a:gd name="connsiteX96-193" fmla="*/ 11933426 w 13317484"/>
              <a:gd name="connsiteY96-194" fmla="*/ 4598339 h 5084048"/>
              <a:gd name="connsiteX97-195" fmla="*/ 11477805 w 13317484"/>
              <a:gd name="connsiteY97-196" fmla="*/ 4623268 h 5084048"/>
              <a:gd name="connsiteX98-197" fmla="*/ 11469208 w 13317484"/>
              <a:gd name="connsiteY98-198" fmla="*/ 4606935 h 5084048"/>
              <a:gd name="connsiteX99-199" fmla="*/ 11763213 w 13317484"/>
              <a:gd name="connsiteY99-200" fmla="*/ 4281123 h 5084048"/>
              <a:gd name="connsiteX100-201" fmla="*/ 11375505 w 13317484"/>
              <a:gd name="connsiteY100-202" fmla="*/ 4588023 h 5084048"/>
              <a:gd name="connsiteX101-203" fmla="*/ 10635335 w 13317484"/>
              <a:gd name="connsiteY101-204" fmla="*/ 4463371 h 5084048"/>
              <a:gd name="connsiteX102-205" fmla="*/ 10630177 w 13317484"/>
              <a:gd name="connsiteY102-206" fmla="*/ 4438441 h 5084048"/>
              <a:gd name="connsiteX103-207" fmla="*/ 10913006 w 13317484"/>
              <a:gd name="connsiteY103-208" fmla="*/ 4287141 h 5084048"/>
              <a:gd name="connsiteX104-209" fmla="*/ 10547649 w 13317484"/>
              <a:gd name="connsiteY104-210" fmla="*/ 4406633 h 5084048"/>
              <a:gd name="connsiteX105-211" fmla="*/ 10519281 w 13317484"/>
              <a:gd name="connsiteY105-212" fmla="*/ 4391159 h 5084048"/>
              <a:gd name="connsiteX106-213" fmla="*/ 10638773 w 13317484"/>
              <a:gd name="connsiteY106-214" fmla="*/ 4315509 h 5084048"/>
              <a:gd name="connsiteX107-215" fmla="*/ 10445349 w 13317484"/>
              <a:gd name="connsiteY107-216" fmla="*/ 4356773 h 5084048"/>
              <a:gd name="connsiteX108-217" fmla="*/ 10238170 w 13317484"/>
              <a:gd name="connsiteY108-218" fmla="*/ 4204613 h 5084048"/>
              <a:gd name="connsiteX109-219" fmla="*/ 10007781 w 13317484"/>
              <a:gd name="connsiteY109-220" fmla="*/ 4183981 h 5084048"/>
              <a:gd name="connsiteX110-221" fmla="*/ 9853901 w 13317484"/>
              <a:gd name="connsiteY110-222" fmla="*/ 4235561 h 5084048"/>
              <a:gd name="connsiteX111-223" fmla="*/ 9484246 w 13317484"/>
              <a:gd name="connsiteY111-224" fmla="*/ 4336141 h 5084048"/>
              <a:gd name="connsiteX112-225" fmla="*/ 9459315 w 13317484"/>
              <a:gd name="connsiteY112-226" fmla="*/ 4330983 h 5084048"/>
              <a:gd name="connsiteX113-227" fmla="*/ 9409455 w 13317484"/>
              <a:gd name="connsiteY113-228" fmla="*/ 4143576 h 5084048"/>
              <a:gd name="connsiteX114-229" fmla="*/ 9433525 w 13317484"/>
              <a:gd name="connsiteY114-230" fmla="*/ 4228684 h 5084048"/>
              <a:gd name="connsiteX115-231" fmla="*/ 9412893 w 13317484"/>
              <a:gd name="connsiteY115-232" fmla="*/ 4402336 h 5084048"/>
              <a:gd name="connsiteX116-233" fmla="*/ 9680249 w 13317484"/>
              <a:gd name="connsiteY116-234" fmla="*/ 4294877 h 5084048"/>
              <a:gd name="connsiteX117-235" fmla="*/ 9785987 w 13317484"/>
              <a:gd name="connsiteY117-236" fmla="*/ 4624129 h 5084048"/>
              <a:gd name="connsiteX118-237" fmla="*/ 9647582 w 13317484"/>
              <a:gd name="connsiteY118-238" fmla="*/ 4829588 h 5084048"/>
              <a:gd name="connsiteX119-239" fmla="*/ 9791145 w 13317484"/>
              <a:gd name="connsiteY119-240" fmla="*/ 4606075 h 5084048"/>
              <a:gd name="connsiteX120-241" fmla="*/ 9775671 w 13317484"/>
              <a:gd name="connsiteY120-242" fmla="*/ 4443599 h 5084048"/>
              <a:gd name="connsiteX121-243" fmla="*/ 9847883 w 13317484"/>
              <a:gd name="connsiteY121-244" fmla="*/ 4373966 h 5084048"/>
              <a:gd name="connsiteX122-245" fmla="*/ 9837567 w 13317484"/>
              <a:gd name="connsiteY122-246" fmla="*/ 4281123 h 5084048"/>
              <a:gd name="connsiteX123-247" fmla="*/ 9895165 w 13317484"/>
              <a:gd name="connsiteY123-248" fmla="*/ 4239000 h 5084048"/>
              <a:gd name="connsiteX124-249" fmla="*/ 10086011 w 13317484"/>
              <a:gd name="connsiteY124-250" fmla="*/ 4223526 h 5084048"/>
              <a:gd name="connsiteX125-251" fmla="*/ 10279434 w 13317484"/>
              <a:gd name="connsiteY125-252" fmla="*/ 4267368 h 5084048"/>
              <a:gd name="connsiteX126-253" fmla="*/ 10536474 w 13317484"/>
              <a:gd name="connsiteY126-254" fmla="*/ 4445319 h 5084048"/>
              <a:gd name="connsiteX127-255" fmla="*/ 11032499 w 13317484"/>
              <a:gd name="connsiteY127-256" fmla="*/ 4622409 h 5084048"/>
              <a:gd name="connsiteX128-257" fmla="*/ 11893881 w 13317484"/>
              <a:gd name="connsiteY128-258" fmla="*/ 4660234 h 5084048"/>
              <a:gd name="connsiteX129-259" fmla="*/ 12304801 w 13317484"/>
              <a:gd name="connsiteY129-260" fmla="*/ 4603497 h 5084048"/>
              <a:gd name="connsiteX130-261" fmla="*/ 12710561 w 13317484"/>
              <a:gd name="connsiteY130-262" fmla="*/ 4412651 h 5084048"/>
              <a:gd name="connsiteX131-263" fmla="*/ 12934933 w 13317484"/>
              <a:gd name="connsiteY131-264" fmla="*/ 4282842 h 5084048"/>
              <a:gd name="connsiteX132-265" fmla="*/ 13317484 w 13317484"/>
              <a:gd name="connsiteY132-266" fmla="*/ 4267368 h 5084048"/>
              <a:gd name="connsiteX133-267" fmla="*/ 13317484 w 13317484"/>
              <a:gd name="connsiteY133-268" fmla="*/ 4294018 h 5084048"/>
              <a:gd name="connsiteX134-269" fmla="*/ 12928057 w 13317484"/>
              <a:gd name="connsiteY134-270" fmla="*/ 4313790 h 5084048"/>
              <a:gd name="connsiteX135-271" fmla="*/ 12719158 w 13317484"/>
              <a:gd name="connsiteY135-272" fmla="*/ 4438441 h 5084048"/>
              <a:gd name="connsiteX136-273" fmla="*/ 12320275 w 13317484"/>
              <a:gd name="connsiteY136-274" fmla="*/ 4626707 h 5084048"/>
              <a:gd name="connsiteX137-275" fmla="*/ 11882707 w 13317484"/>
              <a:gd name="connsiteY137-276" fmla="*/ 4687744 h 5084048"/>
              <a:gd name="connsiteX138-277" fmla="*/ 11081500 w 13317484"/>
              <a:gd name="connsiteY138-278" fmla="*/ 4657655 h 5084048"/>
              <a:gd name="connsiteX139-279" fmla="*/ 10661985 w 13317484"/>
              <a:gd name="connsiteY139-280" fmla="*/ 4545899 h 5084048"/>
              <a:gd name="connsiteX140-281" fmla="*/ 10292329 w 13317484"/>
              <a:gd name="connsiteY140-282" fmla="*/ 4306053 h 5084048"/>
              <a:gd name="connsiteX141-283" fmla="*/ 10136730 w 13317484"/>
              <a:gd name="connsiteY141-284" fmla="*/ 4254473 h 5084048"/>
              <a:gd name="connsiteX142-285" fmla="*/ 9937288 w 13317484"/>
              <a:gd name="connsiteY142-286" fmla="*/ 4257052 h 5084048"/>
              <a:gd name="connsiteX143-287" fmla="*/ 9862498 w 13317484"/>
              <a:gd name="connsiteY143-288" fmla="*/ 4284561 h 5084048"/>
              <a:gd name="connsiteX144-289" fmla="*/ 9862498 w 13317484"/>
              <a:gd name="connsiteY144-290" fmla="*/ 4403195 h 5084048"/>
              <a:gd name="connsiteX145-291" fmla="*/ 9800602 w 13317484"/>
              <a:gd name="connsiteY145-292" fmla="*/ 4446178 h 5084048"/>
              <a:gd name="connsiteX146-293" fmla="*/ 9812637 w 13317484"/>
              <a:gd name="connsiteY146-294" fmla="*/ 4572549 h 5084048"/>
              <a:gd name="connsiteX147-295" fmla="*/ 9759339 w 13317484"/>
              <a:gd name="connsiteY147-296" fmla="*/ 4783166 h 5084048"/>
              <a:gd name="connsiteX148-297" fmla="*/ 9583107 w 13317484"/>
              <a:gd name="connsiteY148-298" fmla="*/ 4855378 h 5084048"/>
              <a:gd name="connsiteX149-299" fmla="*/ 9571071 w 13317484"/>
              <a:gd name="connsiteY149-300" fmla="*/ 4834746 h 5084048"/>
              <a:gd name="connsiteX150-301" fmla="*/ 9645863 w 13317484"/>
              <a:gd name="connsiteY150-302" fmla="*/ 4797781 h 5084048"/>
              <a:gd name="connsiteX151-303" fmla="*/ 9751601 w 13317484"/>
              <a:gd name="connsiteY151-304" fmla="*/ 4651638 h 5084048"/>
              <a:gd name="connsiteX152-305" fmla="*/ 9748162 w 13317484"/>
              <a:gd name="connsiteY152-306" fmla="*/ 4529566 h 5084048"/>
              <a:gd name="connsiteX153-307" fmla="*/ 9664775 w 13317484"/>
              <a:gd name="connsiteY153-308" fmla="*/ 4325825 h 5084048"/>
              <a:gd name="connsiteX154-309" fmla="*/ 9261593 w 13317484"/>
              <a:gd name="connsiteY154-310" fmla="*/ 4515811 h 5084048"/>
              <a:gd name="connsiteX155-311" fmla="*/ 9429227 w 13317484"/>
              <a:gd name="connsiteY155-312" fmla="*/ 4530425 h 5084048"/>
              <a:gd name="connsiteX156-313" fmla="*/ 9434385 w 13317484"/>
              <a:gd name="connsiteY156-314" fmla="*/ 4589742 h 5084048"/>
              <a:gd name="connsiteX157-315" fmla="*/ 9545281 w 13317484"/>
              <a:gd name="connsiteY157-316" fmla="*/ 4809816 h 5084048"/>
              <a:gd name="connsiteX158-317" fmla="*/ 9540984 w 13317484"/>
              <a:gd name="connsiteY158-318" fmla="*/ 4831307 h 5084048"/>
              <a:gd name="connsiteX159-319" fmla="*/ 9436964 w 13317484"/>
              <a:gd name="connsiteY159-320" fmla="*/ 4790043 h 5084048"/>
              <a:gd name="connsiteX160-321" fmla="*/ 9075047 w 13317484"/>
              <a:gd name="connsiteY160-322" fmla="*/ 4604356 h 5084048"/>
              <a:gd name="connsiteX161-323" fmla="*/ 9014010 w 13317484"/>
              <a:gd name="connsiteY161-324" fmla="*/ 4930169 h 5084048"/>
              <a:gd name="connsiteX162-325" fmla="*/ 8775884 w 13317484"/>
              <a:gd name="connsiteY162-326" fmla="*/ 5080609 h 5084048"/>
              <a:gd name="connsiteX163-327" fmla="*/ 8749234 w 13317484"/>
              <a:gd name="connsiteY163-328" fmla="*/ 5062557 h 5084048"/>
              <a:gd name="connsiteX164-329" fmla="*/ 8911710 w 13317484"/>
              <a:gd name="connsiteY164-330" fmla="*/ 4931028 h 5084048"/>
              <a:gd name="connsiteX165-331" fmla="*/ 9002835 w 13317484"/>
              <a:gd name="connsiteY165-332" fmla="*/ 4594900 h 5084048"/>
              <a:gd name="connsiteX166-333" fmla="*/ 8440615 w 13317484"/>
              <a:gd name="connsiteY166-334" fmla="*/ 4671410 h 5084048"/>
              <a:gd name="connsiteX167-335" fmla="*/ 8652951 w 13317484"/>
              <a:gd name="connsiteY167-336" fmla="*/ 5016135 h 5084048"/>
              <a:gd name="connsiteX168-337" fmla="*/ 8713988 w 13317484"/>
              <a:gd name="connsiteY168-338" fmla="*/ 5071153 h 5084048"/>
              <a:gd name="connsiteX169-339" fmla="*/ 8674443 w 13317484"/>
              <a:gd name="connsiteY169-340" fmla="*/ 5084048 h 5084048"/>
              <a:gd name="connsiteX170-341" fmla="*/ 7960923 w 13317484"/>
              <a:gd name="connsiteY170-342" fmla="*/ 5084048 h 5084048"/>
              <a:gd name="connsiteX171-343" fmla="*/ 7922238 w 13317484"/>
              <a:gd name="connsiteY171-344" fmla="*/ 5070293 h 5084048"/>
              <a:gd name="connsiteX172-345" fmla="*/ 7969520 w 13317484"/>
              <a:gd name="connsiteY172-346" fmla="*/ 5021293 h 5084048"/>
              <a:gd name="connsiteX173-347" fmla="*/ 8426000 w 13317484"/>
              <a:gd name="connsiteY173-348" fmla="*/ 4581145 h 5084048"/>
              <a:gd name="connsiteX174-349" fmla="*/ 8579020 w 13317484"/>
              <a:gd name="connsiteY174-350" fmla="*/ 4610374 h 5084048"/>
              <a:gd name="connsiteX175-351" fmla="*/ 8923746 w 13317484"/>
              <a:gd name="connsiteY175-352" fmla="*/ 4539021 h 5084048"/>
              <a:gd name="connsiteX176-353" fmla="*/ 9302857 w 13317484"/>
              <a:gd name="connsiteY176-354" fmla="*/ 4428985 h 5084048"/>
              <a:gd name="connsiteX177-355" fmla="*/ 9385385 w 13317484"/>
              <a:gd name="connsiteY177-356" fmla="*/ 4391159 h 5084048"/>
              <a:gd name="connsiteX178-357" fmla="*/ 9394841 w 13317484"/>
              <a:gd name="connsiteY178-358" fmla="*/ 4184840 h 5084048"/>
              <a:gd name="connsiteX179-359" fmla="*/ 9350139 w 13317484"/>
              <a:gd name="connsiteY179-360" fmla="*/ 4100593 h 5084048"/>
              <a:gd name="connsiteX180-361" fmla="*/ 9360455 w 13317484"/>
              <a:gd name="connsiteY180-362" fmla="*/ 4088558 h 5084048"/>
              <a:gd name="connsiteX181-363" fmla="*/ 9461895 w 13317484"/>
              <a:gd name="connsiteY181-364" fmla="*/ 4186559 h 5084048"/>
              <a:gd name="connsiteX182-365" fmla="*/ 9480807 w 13317484"/>
              <a:gd name="connsiteY182-366" fmla="*/ 4310351 h 5084048"/>
              <a:gd name="connsiteX183-367" fmla="*/ 9838427 w 13317484"/>
              <a:gd name="connsiteY183-368" fmla="*/ 4213210 h 5084048"/>
              <a:gd name="connsiteX184-369" fmla="*/ 10015518 w 13317484"/>
              <a:gd name="connsiteY184-370" fmla="*/ 4156472 h 5084048"/>
              <a:gd name="connsiteX185-371" fmla="*/ 10241609 w 13317484"/>
              <a:gd name="connsiteY185-372" fmla="*/ 4180542 h 5084048"/>
              <a:gd name="connsiteX186-373" fmla="*/ 10451367 w 13317484"/>
              <a:gd name="connsiteY186-374" fmla="*/ 4330124 h 5084048"/>
              <a:gd name="connsiteX187-375" fmla="*/ 10681757 w 13317484"/>
              <a:gd name="connsiteY187-376" fmla="*/ 4267368 h 5084048"/>
              <a:gd name="connsiteX188-377" fmla="*/ 10754828 w 13317484"/>
              <a:gd name="connsiteY188-378" fmla="*/ 4213210 h 5084048"/>
              <a:gd name="connsiteX189-379" fmla="*/ 10771161 w 13317484"/>
              <a:gd name="connsiteY189-380" fmla="*/ 4218368 h 5084048"/>
              <a:gd name="connsiteX190-381" fmla="*/ 10772021 w 13317484"/>
              <a:gd name="connsiteY190-382" fmla="*/ 4227823 h 5084048"/>
              <a:gd name="connsiteX191-383" fmla="*/ 10612983 w 13317484"/>
              <a:gd name="connsiteY191-384" fmla="*/ 4364510 h 5084048"/>
              <a:gd name="connsiteX192-385" fmla="*/ 11031639 w 13317484"/>
              <a:gd name="connsiteY192-386" fmla="*/ 4187420 h 5084048"/>
              <a:gd name="connsiteX193-387" fmla="*/ 11123623 w 13317484"/>
              <a:gd name="connsiteY193-388" fmla="*/ 4123805 h 5084048"/>
              <a:gd name="connsiteX194-389" fmla="*/ 11125343 w 13317484"/>
              <a:gd name="connsiteY194-390" fmla="*/ 4152173 h 5084048"/>
              <a:gd name="connsiteX195-391" fmla="*/ 10682617 w 13317484"/>
              <a:gd name="connsiteY195-392" fmla="*/ 4445319 h 5084048"/>
              <a:gd name="connsiteX196-393" fmla="*/ 11357451 w 13317484"/>
              <a:gd name="connsiteY196-394" fmla="*/ 4559653 h 5084048"/>
              <a:gd name="connsiteX197-395" fmla="*/ 11411611 w 13317484"/>
              <a:gd name="connsiteY197-396" fmla="*/ 4540741 h 5084048"/>
              <a:gd name="connsiteX198-397" fmla="*/ 11848319 w 13317484"/>
              <a:gd name="connsiteY198-398" fmla="*/ 4122085 h 5084048"/>
              <a:gd name="connsiteX199-399" fmla="*/ 11862075 w 13317484"/>
              <a:gd name="connsiteY199-400" fmla="*/ 4147875 h 5084048"/>
              <a:gd name="connsiteX200-401" fmla="*/ 11522507 w 13317484"/>
              <a:gd name="connsiteY200-402" fmla="*/ 4595759 h 5084048"/>
              <a:gd name="connsiteX201-403" fmla="*/ 11966953 w 13317484"/>
              <a:gd name="connsiteY201-404" fmla="*/ 4565671 h 5084048"/>
              <a:gd name="connsiteX202-405" fmla="*/ 12116535 w 13317484"/>
              <a:gd name="connsiteY202-406" fmla="*/ 4522688 h 5084048"/>
              <a:gd name="connsiteX203-407" fmla="*/ 12499945 w 13317484"/>
              <a:gd name="connsiteY203-408" fmla="*/ 4431564 h 5084048"/>
              <a:gd name="connsiteX204-409" fmla="*/ 12477593 w 13317484"/>
              <a:gd name="connsiteY204-410" fmla="*/ 3651849 h 5084048"/>
              <a:gd name="connsiteX205-411" fmla="*/ 12542067 w 13317484"/>
              <a:gd name="connsiteY205-412" fmla="*/ 3165280 h 5084048"/>
              <a:gd name="connsiteX206-413" fmla="*/ 12579893 w 13317484"/>
              <a:gd name="connsiteY206-414" fmla="*/ 3116279 h 5084048"/>
              <a:gd name="connsiteX207-415" fmla="*/ 12582471 w 13317484"/>
              <a:gd name="connsiteY207-416" fmla="*/ 3893415 h 5084048"/>
              <a:gd name="connsiteX208-417" fmla="*/ 12634051 w 13317484"/>
              <a:gd name="connsiteY208-418" fmla="*/ 4231262 h 5084048"/>
              <a:gd name="connsiteX209-419" fmla="*/ 12672737 w 13317484"/>
              <a:gd name="connsiteY209-420" fmla="*/ 3025155 h 5084048"/>
              <a:gd name="connsiteX210-421" fmla="*/ 12701105 w 13317484"/>
              <a:gd name="connsiteY210-422" fmla="*/ 2759519 h 5084048"/>
              <a:gd name="connsiteX211-423" fmla="*/ 12211097 w 13317484"/>
              <a:gd name="connsiteY211-424" fmla="*/ 2683868 h 5084048"/>
              <a:gd name="connsiteX212-425" fmla="*/ 11802757 w 13317484"/>
              <a:gd name="connsiteY212-426" fmla="*/ 2554919 h 5084048"/>
              <a:gd name="connsiteX213-427" fmla="*/ 11099553 w 13317484"/>
              <a:gd name="connsiteY213-428" fmla="*/ 2165492 h 5084048"/>
              <a:gd name="connsiteX214-429" fmla="*/ 10696371 w 13317484"/>
              <a:gd name="connsiteY214-430" fmla="*/ 1921348 h 5084048"/>
              <a:gd name="connsiteX215-431" fmla="*/ 10014658 w 13317484"/>
              <a:gd name="connsiteY215-432" fmla="*/ 2787028 h 5084048"/>
              <a:gd name="connsiteX216-433" fmla="*/ 10314681 w 13317484"/>
              <a:gd name="connsiteY216-434" fmla="*/ 2779291 h 5084048"/>
              <a:gd name="connsiteX217-435" fmla="*/ 10320698 w 13317484"/>
              <a:gd name="connsiteY217-436" fmla="*/ 2791327 h 5084048"/>
              <a:gd name="connsiteX218-437" fmla="*/ 10022395 w 13317484"/>
              <a:gd name="connsiteY218-438" fmla="*/ 3053524 h 5084048"/>
              <a:gd name="connsiteX219-439" fmla="*/ 9714636 w 13317484"/>
              <a:gd name="connsiteY219-440" fmla="*/ 3236632 h 5084048"/>
              <a:gd name="connsiteX220-441" fmla="*/ 9356156 w 13317484"/>
              <a:gd name="connsiteY220-442" fmla="*/ 3350108 h 5084048"/>
              <a:gd name="connsiteX221-443" fmla="*/ 9105134 w 13317484"/>
              <a:gd name="connsiteY221-444" fmla="*/ 3385353 h 5084048"/>
              <a:gd name="connsiteX222-445" fmla="*/ 9063871 w 13317484"/>
              <a:gd name="connsiteY222-446" fmla="*/ 3591673 h 5084048"/>
              <a:gd name="connsiteX223-447" fmla="*/ 9044958 w 13317484"/>
              <a:gd name="connsiteY223-448" fmla="*/ 3590813 h 5084048"/>
              <a:gd name="connsiteX224-449" fmla="*/ 9055274 w 13317484"/>
              <a:gd name="connsiteY224-450" fmla="*/ 3460145 h 5084048"/>
              <a:gd name="connsiteX225-451" fmla="*/ 9021748 w 13317484"/>
              <a:gd name="connsiteY225-452" fmla="*/ 3365582 h 5084048"/>
              <a:gd name="connsiteX226-453" fmla="*/ 8713128 w 13317484"/>
              <a:gd name="connsiteY226-454" fmla="*/ 3710306 h 5084048"/>
              <a:gd name="connsiteX227-455" fmla="*/ 8647793 w 13317484"/>
              <a:gd name="connsiteY227-456" fmla="*/ 3897713 h 5084048"/>
              <a:gd name="connsiteX228-457" fmla="*/ 8806832 w 13317484"/>
              <a:gd name="connsiteY228-458" fmla="*/ 4300895 h 5084048"/>
              <a:gd name="connsiteX229-459" fmla="*/ 8873885 w 13317484"/>
              <a:gd name="connsiteY229-460" fmla="*/ 4396317 h 5084048"/>
              <a:gd name="connsiteX230-461" fmla="*/ 8721724 w 13317484"/>
              <a:gd name="connsiteY230-462" fmla="*/ 4518390 h 5084048"/>
              <a:gd name="connsiteX231-463" fmla="*/ 8478440 w 13317484"/>
              <a:gd name="connsiteY231-464" fmla="*/ 4566531 h 5084048"/>
              <a:gd name="connsiteX232-465" fmla="*/ 8364105 w 13317484"/>
              <a:gd name="connsiteY232-466" fmla="*/ 4493460 h 5084048"/>
              <a:gd name="connsiteX233-467" fmla="*/ 8304788 w 13317484"/>
              <a:gd name="connsiteY233-468" fmla="*/ 4250175 h 5084048"/>
              <a:gd name="connsiteX234-469" fmla="*/ 8385597 w 13317484"/>
              <a:gd name="connsiteY234-470" fmla="*/ 4044716 h 5084048"/>
              <a:gd name="connsiteX235-471" fmla="*/ 8779322 w 13317484"/>
              <a:gd name="connsiteY235-472" fmla="*/ 3523760 h 5084048"/>
              <a:gd name="connsiteX236-473" fmla="*/ 8534318 w 13317484"/>
              <a:gd name="connsiteY236-474" fmla="*/ 3313142 h 5084048"/>
              <a:gd name="connsiteX237-475" fmla="*/ 8535178 w 13317484"/>
              <a:gd name="connsiteY237-476" fmla="*/ 3293370 h 5084048"/>
              <a:gd name="connsiteX238-477" fmla="*/ 8793936 w 13317484"/>
              <a:gd name="connsiteY238-478" fmla="*/ 3439513 h 5084048"/>
              <a:gd name="connsiteX239-479" fmla="*/ 8879903 w 13317484"/>
              <a:gd name="connsiteY239-480" fmla="*/ 3124876 h 5084048"/>
              <a:gd name="connsiteX240-481" fmla="*/ 8815428 w 13317484"/>
              <a:gd name="connsiteY240-482" fmla="*/ 2908241 h 5084048"/>
              <a:gd name="connsiteX241-483" fmla="*/ 8601372 w 13317484"/>
              <a:gd name="connsiteY241-484" fmla="*/ 2466374 h 5084048"/>
              <a:gd name="connsiteX242-485" fmla="*/ 8615126 w 13317484"/>
              <a:gd name="connsiteY242-486" fmla="*/ 2445742 h 5084048"/>
              <a:gd name="connsiteX243-487" fmla="*/ 8805971 w 13317484"/>
              <a:gd name="connsiteY243-488" fmla="*/ 2659798 h 5084048"/>
              <a:gd name="connsiteX244-489" fmla="*/ 8928904 w 13317484"/>
              <a:gd name="connsiteY244-490" fmla="*/ 2924574 h 5084048"/>
              <a:gd name="connsiteX245-491" fmla="*/ 9137802 w 13317484"/>
              <a:gd name="connsiteY245-492" fmla="*/ 2846345 h 5084048"/>
              <a:gd name="connsiteX246-493" fmla="*/ 9372490 w 13317484"/>
              <a:gd name="connsiteY246-494" fmla="*/ 2384706 h 5084048"/>
              <a:gd name="connsiteX247-495" fmla="*/ 9398279 w 13317484"/>
              <a:gd name="connsiteY247-496" fmla="*/ 2376969 h 5084048"/>
              <a:gd name="connsiteX248-497" fmla="*/ 9297699 w 13317484"/>
              <a:gd name="connsiteY248-498" fmla="*/ 2780151 h 5084048"/>
              <a:gd name="connsiteX249-499" fmla="*/ 9532387 w 13317484"/>
              <a:gd name="connsiteY249-500" fmla="*/ 2715676 h 5084048"/>
              <a:gd name="connsiteX250-501" fmla="*/ 9555597 w 13317484"/>
              <a:gd name="connsiteY250-502" fmla="*/ 2698483 h 5084048"/>
              <a:gd name="connsiteX251-503" fmla="*/ 10171117 w 13317484"/>
              <a:gd name="connsiteY251-504" fmla="*/ 1904154 h 5084048"/>
              <a:gd name="connsiteX252-505" fmla="*/ 10273417 w 13317484"/>
              <a:gd name="connsiteY252-506" fmla="*/ 1776064 h 5084048"/>
              <a:gd name="connsiteX253-507" fmla="*/ 10343909 w 13317484"/>
              <a:gd name="connsiteY253-508" fmla="*/ 1809591 h 5084048"/>
              <a:gd name="connsiteX254-509" fmla="*/ 10288891 w 13317484"/>
              <a:gd name="connsiteY254-510" fmla="*/ 1883523 h 5084048"/>
              <a:gd name="connsiteX255-511" fmla="*/ 9149837 w 13317484"/>
              <a:gd name="connsiteY255-512" fmla="*/ 3307125 h 5084048"/>
              <a:gd name="connsiteX256-513" fmla="*/ 9562475 w 13317484"/>
              <a:gd name="connsiteY256-514" fmla="*/ 3237491 h 5084048"/>
              <a:gd name="connsiteX257-515" fmla="*/ 11629965 w 13317484"/>
              <a:gd name="connsiteY257-516" fmla="*/ 653344 h 5084048"/>
              <a:gd name="connsiteX258-517" fmla="*/ 11435681 w 13317484"/>
              <a:gd name="connsiteY258-518" fmla="*/ 494307 h 5084048"/>
              <a:gd name="connsiteX259-519" fmla="*/ 11505313 w 13317484"/>
              <a:gd name="connsiteY259-520" fmla="*/ 408341 h 5084048"/>
              <a:gd name="connsiteX260-521" fmla="*/ 11700457 w 13317484"/>
              <a:gd name="connsiteY260-522" fmla="*/ 550185 h 5084048"/>
              <a:gd name="connsiteX261-523" fmla="*/ 11746019 w 13317484"/>
              <a:gd name="connsiteY261-524" fmla="*/ 490868 h 5084048"/>
              <a:gd name="connsiteX262-525" fmla="*/ 11571508 w 13317484"/>
              <a:gd name="connsiteY262-526" fmla="*/ 376533 h 5084048"/>
              <a:gd name="connsiteX263-527" fmla="*/ 11537981 w 13317484"/>
              <a:gd name="connsiteY263-528" fmla="*/ 349023 h 5084048"/>
              <a:gd name="connsiteX264-529" fmla="*/ 11591280 w 13317484"/>
              <a:gd name="connsiteY264-530" fmla="*/ 294865 h 5084048"/>
              <a:gd name="connsiteX265-531" fmla="*/ 11794161 w 13317484"/>
              <a:gd name="connsiteY265-532" fmla="*/ 437569 h 5084048"/>
              <a:gd name="connsiteX266-533" fmla="*/ 11959216 w 13317484"/>
              <a:gd name="connsiteY266-534" fmla="*/ 198583 h 5084048"/>
              <a:gd name="connsiteX267-535" fmla="*/ 11747739 w 13317484"/>
              <a:gd name="connsiteY267-536" fmla="*/ 30948 h 5084048"/>
              <a:gd name="connsiteX268-537" fmla="*/ 10360243 w 13317484"/>
              <a:gd name="connsiteY268-538" fmla="*/ 1743397 h 5084048"/>
              <a:gd name="connsiteX269-539" fmla="*/ 10104063 w 13317484"/>
              <a:gd name="connsiteY269-540" fmla="*/ 1597254 h 5084048"/>
              <a:gd name="connsiteX270-541" fmla="*/ 9826392 w 13317484"/>
              <a:gd name="connsiteY270-542" fmla="*/ 1555990 h 5084048"/>
              <a:gd name="connsiteX271-543" fmla="*/ 9407735 w 13317484"/>
              <a:gd name="connsiteY271-544" fmla="*/ 1770906 h 5084048"/>
              <a:gd name="connsiteX272-545" fmla="*/ 9206575 w 13317484"/>
              <a:gd name="connsiteY272-546" fmla="*/ 1843978 h 5084048"/>
              <a:gd name="connsiteX273-547" fmla="*/ 8818867 w 13317484"/>
              <a:gd name="connsiteY273-548" fmla="*/ 1982383 h 5084048"/>
              <a:gd name="connsiteX274-549" fmla="*/ 8356368 w 13317484"/>
              <a:gd name="connsiteY274-550" fmla="*/ 2189563 h 5084048"/>
              <a:gd name="connsiteX275-551" fmla="*/ 8212804 w 13317484"/>
              <a:gd name="connsiteY275-552" fmla="*/ 2251458 h 5084048"/>
              <a:gd name="connsiteX276-553" fmla="*/ 8106206 w 13317484"/>
              <a:gd name="connsiteY276-554" fmla="*/ 2325389 h 5084048"/>
              <a:gd name="connsiteX277-555" fmla="*/ 8064083 w 13317484"/>
              <a:gd name="connsiteY277-556" fmla="*/ 2639166 h 5084048"/>
              <a:gd name="connsiteX278-557" fmla="*/ 8187874 w 13317484"/>
              <a:gd name="connsiteY278-558" fmla="*/ 3308844 h 5084048"/>
              <a:gd name="connsiteX279-559" fmla="*/ 8197330 w 13317484"/>
              <a:gd name="connsiteY279-560" fmla="*/ 3384494 h 5084048"/>
              <a:gd name="connsiteX280-561" fmla="*/ 8162084 w 13317484"/>
              <a:gd name="connsiteY280-562" fmla="*/ 3530637 h 5084048"/>
              <a:gd name="connsiteX281-563" fmla="*/ 8134575 w 13317484"/>
              <a:gd name="connsiteY281-564" fmla="*/ 3960469 h 5084048"/>
              <a:gd name="connsiteX282-565" fmla="*/ 8082135 w 13317484"/>
              <a:gd name="connsiteY282-566" fmla="*/ 4245017 h 5084048"/>
              <a:gd name="connsiteX283-567" fmla="*/ 8064083 w 13317484"/>
              <a:gd name="connsiteY283-568" fmla="*/ 4245017 h 5084048"/>
              <a:gd name="connsiteX284-569" fmla="*/ 8070960 w 13317484"/>
              <a:gd name="connsiteY284-570" fmla="*/ 3954450 h 5084048"/>
              <a:gd name="connsiteX285-571" fmla="*/ 8009064 w 13317484"/>
              <a:gd name="connsiteY285-572" fmla="*/ 4203753 h 5084048"/>
              <a:gd name="connsiteX286-573" fmla="*/ 8082995 w 13317484"/>
              <a:gd name="connsiteY286-574" fmla="*/ 4346457 h 5084048"/>
              <a:gd name="connsiteX287-575" fmla="*/ 8272980 w 13317484"/>
              <a:gd name="connsiteY287-576" fmla="*/ 4349896 h 5084048"/>
              <a:gd name="connsiteX288-577" fmla="*/ 8286735 w 13317484"/>
              <a:gd name="connsiteY288-578" fmla="*/ 4372247 h 5084048"/>
              <a:gd name="connsiteX289-579" fmla="*/ 8046889 w 13317484"/>
              <a:gd name="connsiteY289-580" fmla="*/ 4834746 h 5084048"/>
              <a:gd name="connsiteX290-581" fmla="*/ 8098469 w 13317484"/>
              <a:gd name="connsiteY290-582" fmla="*/ 4871712 h 5084048"/>
              <a:gd name="connsiteX291-583" fmla="*/ 8090732 w 13317484"/>
              <a:gd name="connsiteY291-584" fmla="*/ 4886325 h 5084048"/>
              <a:gd name="connsiteX292-585" fmla="*/ 8013362 w 13317484"/>
              <a:gd name="connsiteY292-586" fmla="*/ 4887186 h 5084048"/>
              <a:gd name="connsiteX293-587" fmla="*/ 7874957 w 13317484"/>
              <a:gd name="connsiteY293-588" fmla="*/ 5081469 h 5084048"/>
              <a:gd name="connsiteX294-589" fmla="*/ 4720852 w 13317484"/>
              <a:gd name="connsiteY294-590" fmla="*/ 5082329 h 5084048"/>
              <a:gd name="connsiteX295-591" fmla="*/ 4720852 w 13317484"/>
              <a:gd name="connsiteY295-592" fmla="*/ 5079583 h 5084048"/>
              <a:gd name="connsiteX296-593" fmla="*/ 4705698 w 13317484"/>
              <a:gd name="connsiteY296-594" fmla="*/ 5078930 h 5084048"/>
              <a:gd name="connsiteX297-595" fmla="*/ 3782483 w 13317484"/>
              <a:gd name="connsiteY297-596" fmla="*/ 5078930 h 5084048"/>
              <a:gd name="connsiteX298-597" fmla="*/ 3782483 w 13317484"/>
              <a:gd name="connsiteY298-598" fmla="*/ 5080207 h 5084048"/>
              <a:gd name="connsiteX299-599" fmla="*/ 3752826 w 13317484"/>
              <a:gd name="connsiteY299-600" fmla="*/ 5078930 h 5084048"/>
              <a:gd name="connsiteX300-601" fmla="*/ 972176 w 13317484"/>
              <a:gd name="connsiteY300-602" fmla="*/ 5078930 h 5084048"/>
              <a:gd name="connsiteX301-603" fmla="*/ 19304 w 13317484"/>
              <a:gd name="connsiteY301-604" fmla="*/ 5078930 h 5084048"/>
              <a:gd name="connsiteX302-605" fmla="*/ 20153 w 13317484"/>
              <a:gd name="connsiteY302-606" fmla="*/ 5050085 h 5084048"/>
              <a:gd name="connsiteX303-607" fmla="*/ 973025 w 13317484"/>
              <a:gd name="connsiteY303-608" fmla="*/ 5050085 h 5084048"/>
              <a:gd name="connsiteX304-609" fmla="*/ 3752826 w 13317484"/>
              <a:gd name="connsiteY304-610" fmla="*/ 5050085 h 5084048"/>
              <a:gd name="connsiteX305-611" fmla="*/ 4705698 w 13317484"/>
              <a:gd name="connsiteY305-612" fmla="*/ 5050085 h 5084048"/>
              <a:gd name="connsiteX306-613" fmla="*/ 4735355 w 13317484"/>
              <a:gd name="connsiteY306-614" fmla="*/ 5051855 h 5084048"/>
              <a:gd name="connsiteX307-615" fmla="*/ 7860342 w 13317484"/>
              <a:gd name="connsiteY307-616" fmla="*/ 5056539 h 5084048"/>
              <a:gd name="connsiteX308-617" fmla="*/ 7994449 w 13317484"/>
              <a:gd name="connsiteY308-618" fmla="*/ 4869992 h 5084048"/>
              <a:gd name="connsiteX309-619" fmla="*/ 8039152 w 13317484"/>
              <a:gd name="connsiteY309-620" fmla="*/ 4862255 h 5084048"/>
              <a:gd name="connsiteX310-621" fmla="*/ 8014222 w 13317484"/>
              <a:gd name="connsiteY310-622" fmla="*/ 4840764 h 5084048"/>
              <a:gd name="connsiteX311-623" fmla="*/ 8252348 w 13317484"/>
              <a:gd name="connsiteY311-624" fmla="*/ 4383423 h 5084048"/>
              <a:gd name="connsiteX312-625" fmla="*/ 8055486 w 13317484"/>
              <a:gd name="connsiteY312-626" fmla="*/ 4358492 h 5084048"/>
              <a:gd name="connsiteX313-627" fmla="*/ 7981555 w 13317484"/>
              <a:gd name="connsiteY313-628" fmla="*/ 4210630 h 5084048"/>
              <a:gd name="connsiteX314-629" fmla="*/ 8090732 w 13317484"/>
              <a:gd name="connsiteY314-630" fmla="*/ 3843554 h 5084048"/>
              <a:gd name="connsiteX315-631" fmla="*/ 8109644 w 13317484"/>
              <a:gd name="connsiteY315-632" fmla="*/ 3840975 h 5084048"/>
              <a:gd name="connsiteX316-633" fmla="*/ 8140592 w 13317484"/>
              <a:gd name="connsiteY316-634" fmla="*/ 3506566 h 5084048"/>
              <a:gd name="connsiteX317-635" fmla="*/ 8171540 w 13317484"/>
              <a:gd name="connsiteY317-636" fmla="*/ 3375898 h 5084048"/>
              <a:gd name="connsiteX318-637" fmla="*/ 8156926 w 13317484"/>
              <a:gd name="connsiteY318-638" fmla="*/ 3281335 h 5084048"/>
              <a:gd name="connsiteX319-639" fmla="*/ 8040871 w 13317484"/>
              <a:gd name="connsiteY319-640" fmla="*/ 2655500 h 5084048"/>
              <a:gd name="connsiteX320-641" fmla="*/ 8038293 w 13317484"/>
              <a:gd name="connsiteY320-642" fmla="*/ 2448321 h 5084048"/>
              <a:gd name="connsiteX321-643" fmla="*/ 8105346 w 13317484"/>
              <a:gd name="connsiteY321-644" fmla="*/ 2282406 h 5084048"/>
              <a:gd name="connsiteX322-645" fmla="*/ 8255787 w 13317484"/>
              <a:gd name="connsiteY322-646" fmla="*/ 2207615 h 5084048"/>
              <a:gd name="connsiteX323-647" fmla="*/ 9050976 w 13317484"/>
              <a:gd name="connsiteY323-648" fmla="*/ 1862030 h 5084048"/>
              <a:gd name="connsiteX324-649" fmla="*/ 9366471 w 13317484"/>
              <a:gd name="connsiteY324-650" fmla="*/ 1764029 h 5084048"/>
              <a:gd name="connsiteX325-651" fmla="*/ 9653599 w 13317484"/>
              <a:gd name="connsiteY325-652" fmla="*/ 1595535 h 5084048"/>
              <a:gd name="connsiteX326-653" fmla="*/ 9969096 w 13317484"/>
              <a:gd name="connsiteY326-654" fmla="*/ 1525903 h 5084048"/>
              <a:gd name="connsiteX327-655" fmla="*/ 10353365 w 13317484"/>
              <a:gd name="connsiteY327-656" fmla="*/ 1709010 h 5084048"/>
              <a:gd name="connsiteX328-657" fmla="*/ 11531103 w 13317484"/>
              <a:gd name="connsiteY328-658" fmla="*/ 257899 h 5084048"/>
              <a:gd name="connsiteX329-659" fmla="*/ 11743441 w 13317484"/>
              <a:gd name="connsiteY329-660" fmla="*/ 0 h 5084048"/>
              <a:gd name="connsiteX0-661" fmla="*/ 9312313 w 13317484"/>
              <a:gd name="connsiteY0-662" fmla="*/ 4452196 h 5084048"/>
              <a:gd name="connsiteX1-663" fmla="*/ 8768146 w 13317484"/>
              <a:gd name="connsiteY1-664" fmla="*/ 4600917 h 5084048"/>
              <a:gd name="connsiteX2-665" fmla="*/ 8562687 w 13317484"/>
              <a:gd name="connsiteY2-666" fmla="*/ 4634445 h 5084048"/>
              <a:gd name="connsiteX3-667" fmla="*/ 8435457 w 13317484"/>
              <a:gd name="connsiteY3-668" fmla="*/ 4607795 h 5084048"/>
              <a:gd name="connsiteX4-669" fmla="*/ 7968660 w 13317484"/>
              <a:gd name="connsiteY4-670" fmla="*/ 5057399 h 5084048"/>
              <a:gd name="connsiteX5-671" fmla="*/ 8659829 w 13317484"/>
              <a:gd name="connsiteY5-672" fmla="*/ 5057399 h 5084048"/>
              <a:gd name="connsiteX6-673" fmla="*/ 8441474 w 13317484"/>
              <a:gd name="connsiteY6-674" fmla="*/ 4735885 h 5084048"/>
              <a:gd name="connsiteX7-675" fmla="*/ 8406229 w 13317484"/>
              <a:gd name="connsiteY7-676" fmla="*/ 4649058 h 5084048"/>
              <a:gd name="connsiteX8-677" fmla="*/ 8450071 w 13317484"/>
              <a:gd name="connsiteY8-678" fmla="*/ 4644761 h 5084048"/>
              <a:gd name="connsiteX9-679" fmla="*/ 9008852 w 13317484"/>
              <a:gd name="connsiteY9-680" fmla="*/ 4563952 h 5084048"/>
              <a:gd name="connsiteX10-681" fmla="*/ 9029484 w 13317484"/>
              <a:gd name="connsiteY10-682" fmla="*/ 4561373 h 5084048"/>
              <a:gd name="connsiteX11-683" fmla="*/ 9024326 w 13317484"/>
              <a:gd name="connsiteY11-684" fmla="*/ 4648199 h 5084048"/>
              <a:gd name="connsiteX12-685" fmla="*/ 8948676 w 13317484"/>
              <a:gd name="connsiteY12-686" fmla="*/ 4923291 h 5084048"/>
              <a:gd name="connsiteX13-687" fmla="*/ 8854113 w 13317484"/>
              <a:gd name="connsiteY13-688" fmla="*/ 5029029 h 5084048"/>
              <a:gd name="connsiteX14-689" fmla="*/ 9015729 w 13317484"/>
              <a:gd name="connsiteY14-690" fmla="*/ 4877729 h 5084048"/>
              <a:gd name="connsiteX15-691" fmla="*/ 9050116 w 13317484"/>
              <a:gd name="connsiteY15-692" fmla="*/ 4580285 h 5084048"/>
              <a:gd name="connsiteX16-693" fmla="*/ 9081064 w 13317484"/>
              <a:gd name="connsiteY16-694" fmla="*/ 4576847 h 5084048"/>
              <a:gd name="connsiteX17-695" fmla="*/ 9510895 w 13317484"/>
              <a:gd name="connsiteY17-696" fmla="*/ 4794342 h 5084048"/>
              <a:gd name="connsiteX18-697" fmla="*/ 9418051 w 13317484"/>
              <a:gd name="connsiteY18-698" fmla="*/ 4618110 h 5084048"/>
              <a:gd name="connsiteX19-699" fmla="*/ 9412035 w 13317484"/>
              <a:gd name="connsiteY19-700" fmla="*/ 4545899 h 5084048"/>
              <a:gd name="connsiteX20-701" fmla="*/ 9327787 w 13317484"/>
              <a:gd name="connsiteY20-702" fmla="*/ 4523548 h 5084048"/>
              <a:gd name="connsiteX21-703" fmla="*/ 9172188 w 13317484"/>
              <a:gd name="connsiteY21-704" fmla="*/ 4597479 h 5084048"/>
              <a:gd name="connsiteX22-705" fmla="*/ 9160153 w 13317484"/>
              <a:gd name="connsiteY22-706" fmla="*/ 4574268 h 5084048"/>
              <a:gd name="connsiteX23-707" fmla="*/ 9312313 w 13317484"/>
              <a:gd name="connsiteY23-708" fmla="*/ 4452196 h 5084048"/>
              <a:gd name="connsiteX24-709" fmla="*/ 8109644 w 13317484"/>
              <a:gd name="connsiteY24-710" fmla="*/ 3872783 h 5084048"/>
              <a:gd name="connsiteX25-711" fmla="*/ 8088153 w 13317484"/>
              <a:gd name="connsiteY25-712" fmla="*/ 4159910 h 5084048"/>
              <a:gd name="connsiteX26-713" fmla="*/ 8109644 w 13317484"/>
              <a:gd name="connsiteY26-714" fmla="*/ 3872783 h 5084048"/>
              <a:gd name="connsiteX27-715" fmla="*/ 11743441 w 13317484"/>
              <a:gd name="connsiteY27-716" fmla="*/ 0 h 5084048"/>
              <a:gd name="connsiteX28-717" fmla="*/ 11991024 w 13317484"/>
              <a:gd name="connsiteY28-718" fmla="*/ 196863 h 5084048"/>
              <a:gd name="connsiteX29-719" fmla="*/ 11815653 w 13317484"/>
              <a:gd name="connsiteY29-720" fmla="*/ 454762 h 5084048"/>
              <a:gd name="connsiteX30-721" fmla="*/ 11789863 w 13317484"/>
              <a:gd name="connsiteY30-722" fmla="*/ 470236 h 5084048"/>
              <a:gd name="connsiteX31-723" fmla="*/ 11592999 w 13317484"/>
              <a:gd name="connsiteY31-724" fmla="*/ 330111 h 5084048"/>
              <a:gd name="connsiteX32-725" fmla="*/ 11573227 w 13317484"/>
              <a:gd name="connsiteY32-726" fmla="*/ 350743 h 5084048"/>
              <a:gd name="connsiteX33-727" fmla="*/ 11780406 w 13317484"/>
              <a:gd name="connsiteY33-728" fmla="*/ 490008 h 5084048"/>
              <a:gd name="connsiteX34-729" fmla="*/ 11700457 w 13317484"/>
              <a:gd name="connsiteY34-730" fmla="*/ 585431 h 5084048"/>
              <a:gd name="connsiteX35-731" fmla="*/ 11505313 w 13317484"/>
              <a:gd name="connsiteY35-732" fmla="*/ 443586 h 5084048"/>
              <a:gd name="connsiteX36-733" fmla="*/ 11467489 w 13317484"/>
              <a:gd name="connsiteY36-734" fmla="*/ 491727 h 5084048"/>
              <a:gd name="connsiteX37-735" fmla="*/ 11662633 w 13317484"/>
              <a:gd name="connsiteY37-736" fmla="*/ 653344 h 5084048"/>
              <a:gd name="connsiteX38-737" fmla="*/ 10882059 w 13317484"/>
              <a:gd name="connsiteY38-738" fmla="*/ 1631641 h 5084048"/>
              <a:gd name="connsiteX39-739" fmla="*/ 9575371 w 13317484"/>
              <a:gd name="connsiteY39-740" fmla="*/ 3265001 h 5084048"/>
              <a:gd name="connsiteX40-741" fmla="*/ 9122328 w 13317484"/>
              <a:gd name="connsiteY40-742" fmla="*/ 3341511 h 5084048"/>
              <a:gd name="connsiteX41-743" fmla="*/ 9111152 w 13317484"/>
              <a:gd name="connsiteY41-744" fmla="*/ 3316580 h 5084048"/>
              <a:gd name="connsiteX42-745" fmla="*/ 10306084 w 13317484"/>
              <a:gd name="connsiteY42-746" fmla="*/ 1823346 h 5084048"/>
              <a:gd name="connsiteX43-747" fmla="*/ 10278575 w 13317484"/>
              <a:gd name="connsiteY43-748" fmla="*/ 1811311 h 5084048"/>
              <a:gd name="connsiteX44-749" fmla="*/ 9570213 w 13317484"/>
              <a:gd name="connsiteY44-750" fmla="*/ 2725992 h 5084048"/>
              <a:gd name="connsiteX45-751" fmla="*/ 9540123 w 13317484"/>
              <a:gd name="connsiteY45-752" fmla="*/ 2744905 h 5084048"/>
              <a:gd name="connsiteX46-753" fmla="*/ 9266751 w 13317484"/>
              <a:gd name="connsiteY46-754" fmla="*/ 2819695 h 5084048"/>
              <a:gd name="connsiteX47-755" fmla="*/ 9266751 w 13317484"/>
              <a:gd name="connsiteY47-756" fmla="*/ 2790467 h 5084048"/>
              <a:gd name="connsiteX48-757" fmla="*/ 9364753 w 13317484"/>
              <a:gd name="connsiteY48-758" fmla="*/ 2519673 h 5084048"/>
              <a:gd name="connsiteX49-759" fmla="*/ 9160153 w 13317484"/>
              <a:gd name="connsiteY49-760" fmla="*/ 2866977 h 5084048"/>
              <a:gd name="connsiteX50-761" fmla="*/ 9128346 w 13317484"/>
              <a:gd name="connsiteY50-762" fmla="*/ 2884170 h 5084048"/>
              <a:gd name="connsiteX51-763" fmla="*/ 8915149 w 13317484"/>
              <a:gd name="connsiteY51-764" fmla="*/ 2960680 h 5084048"/>
              <a:gd name="connsiteX52-765" fmla="*/ 8679601 w 13317484"/>
              <a:gd name="connsiteY52-766" fmla="*/ 2536866 h 5084048"/>
              <a:gd name="connsiteX53-767" fmla="*/ 8846376 w 13317484"/>
              <a:gd name="connsiteY53-768" fmla="*/ 2923715 h 5084048"/>
              <a:gd name="connsiteX54-769" fmla="*/ 8903973 w 13317484"/>
              <a:gd name="connsiteY54-770" fmla="*/ 3111121 h 5084048"/>
              <a:gd name="connsiteX55-771" fmla="*/ 8814568 w 13317484"/>
              <a:gd name="connsiteY55-772" fmla="*/ 3457565 h 5084048"/>
              <a:gd name="connsiteX56-773" fmla="*/ 8794796 w 13317484"/>
              <a:gd name="connsiteY56-774" fmla="*/ 3484215 h 5084048"/>
              <a:gd name="connsiteX57-775" fmla="*/ 8771585 w 13317484"/>
              <a:gd name="connsiteY57-776" fmla="*/ 3461004 h 5084048"/>
              <a:gd name="connsiteX58-777" fmla="*/ 8640916 w 13317484"/>
              <a:gd name="connsiteY58-778" fmla="*/ 3359564 h 5084048"/>
              <a:gd name="connsiteX59-779" fmla="*/ 8808551 w 13317484"/>
              <a:gd name="connsiteY59-780" fmla="*/ 3531496 h 5084048"/>
              <a:gd name="connsiteX60-781" fmla="*/ 8383877 w 13317484"/>
              <a:gd name="connsiteY60-782" fmla="*/ 4100593 h 5084048"/>
              <a:gd name="connsiteX61-783" fmla="*/ 8329718 w 13317484"/>
              <a:gd name="connsiteY61-784" fmla="*/ 4247596 h 5084048"/>
              <a:gd name="connsiteX62-785" fmla="*/ 8384737 w 13317484"/>
              <a:gd name="connsiteY62-786" fmla="*/ 4484863 h 5084048"/>
              <a:gd name="connsiteX63-787" fmla="*/ 8478440 w 13317484"/>
              <a:gd name="connsiteY63-788" fmla="*/ 4545040 h 5084048"/>
              <a:gd name="connsiteX64-789" fmla="*/ 8705391 w 13317484"/>
              <a:gd name="connsiteY64-790" fmla="*/ 4501196 h 5084048"/>
              <a:gd name="connsiteX65-791" fmla="*/ 8839499 w 13317484"/>
              <a:gd name="connsiteY65-792" fmla="*/ 4396317 h 5084048"/>
              <a:gd name="connsiteX66-793" fmla="*/ 8618565 w 13317484"/>
              <a:gd name="connsiteY66-794" fmla="*/ 3892555 h 5084048"/>
              <a:gd name="connsiteX67-795" fmla="*/ 8705391 w 13317484"/>
              <a:gd name="connsiteY67-796" fmla="*/ 3675060 h 5084048"/>
              <a:gd name="connsiteX68-797" fmla="*/ 9019168 w 13317484"/>
              <a:gd name="connsiteY68-798" fmla="*/ 3335493 h 5084048"/>
              <a:gd name="connsiteX69-799" fmla="*/ 9083643 w 13317484"/>
              <a:gd name="connsiteY69-800" fmla="*/ 3491952 h 5084048"/>
              <a:gd name="connsiteX70-801" fmla="*/ 9072467 w 13317484"/>
              <a:gd name="connsiteY70-802" fmla="*/ 3384494 h 5084048"/>
              <a:gd name="connsiteX71-803" fmla="*/ 9086222 w 13317484"/>
              <a:gd name="connsiteY71-804" fmla="*/ 3363862 h 5084048"/>
              <a:gd name="connsiteX72-805" fmla="*/ 9366471 w 13317484"/>
              <a:gd name="connsiteY72-806" fmla="*/ 3324318 h 5084048"/>
              <a:gd name="connsiteX73-807" fmla="*/ 9746443 w 13317484"/>
              <a:gd name="connsiteY73-808" fmla="*/ 3185912 h 5084048"/>
              <a:gd name="connsiteX74-809" fmla="*/ 9995745 w 13317484"/>
              <a:gd name="connsiteY74-810" fmla="*/ 3040629 h 5084048"/>
              <a:gd name="connsiteX75-811" fmla="*/ 10270837 w 13317484"/>
              <a:gd name="connsiteY75-812" fmla="*/ 2807660 h 5084048"/>
              <a:gd name="connsiteX76-813" fmla="*/ 9981131 w 13317484"/>
              <a:gd name="connsiteY76-814" fmla="*/ 2810239 h 5084048"/>
              <a:gd name="connsiteX77-815" fmla="*/ 9975973 w 13317484"/>
              <a:gd name="connsiteY77-816" fmla="*/ 2802502 h 5084048"/>
              <a:gd name="connsiteX78-817" fmla="*/ 10040447 w 13317484"/>
              <a:gd name="connsiteY78-818" fmla="*/ 2713097 h 5084048"/>
              <a:gd name="connsiteX79-819" fmla="*/ 10687775 w 13317484"/>
              <a:gd name="connsiteY79-820" fmla="*/ 1891259 h 5084048"/>
              <a:gd name="connsiteX80-821" fmla="*/ 10773741 w 13317484"/>
              <a:gd name="connsiteY80-822" fmla="*/ 1941980 h 5084048"/>
              <a:gd name="connsiteX81-823" fmla="*/ 11575806 w 13317484"/>
              <a:gd name="connsiteY81-824" fmla="*/ 2411356 h 5084048"/>
              <a:gd name="connsiteX82-825" fmla="*/ 11911075 w 13317484"/>
              <a:gd name="connsiteY82-826" fmla="*/ 2576411 h 5084048"/>
              <a:gd name="connsiteX83-827" fmla="*/ 12277291 w 13317484"/>
              <a:gd name="connsiteY83-828" fmla="*/ 2672693 h 5084048"/>
              <a:gd name="connsiteX84-829" fmla="*/ 12726895 w 13317484"/>
              <a:gd name="connsiteY84-830" fmla="*/ 2739747 h 5084048"/>
              <a:gd name="connsiteX85-831" fmla="*/ 12734632 w 13317484"/>
              <a:gd name="connsiteY85-832" fmla="*/ 2750063 h 5084048"/>
              <a:gd name="connsiteX86-833" fmla="*/ 12709701 w 13317484"/>
              <a:gd name="connsiteY86-834" fmla="*/ 2869556 h 5084048"/>
              <a:gd name="connsiteX87-835" fmla="*/ 12687351 w 13317484"/>
              <a:gd name="connsiteY87-836" fmla="*/ 3240071 h 5084048"/>
              <a:gd name="connsiteX88-837" fmla="*/ 12661561 w 13317484"/>
              <a:gd name="connsiteY88-838" fmla="*/ 4124664 h 5084048"/>
              <a:gd name="connsiteX89-839" fmla="*/ 12652965 w 13317484"/>
              <a:gd name="connsiteY89-840" fmla="*/ 4363650 h 5084048"/>
              <a:gd name="connsiteX90-841" fmla="*/ 12640069 w 13317484"/>
              <a:gd name="connsiteY90-842" fmla="*/ 4370528 h 5084048"/>
              <a:gd name="connsiteX91-843" fmla="*/ 12632331 w 13317484"/>
              <a:gd name="connsiteY91-844" fmla="*/ 4365370 h 5084048"/>
              <a:gd name="connsiteX92-845" fmla="*/ 12603104 w 13317484"/>
              <a:gd name="connsiteY92-846" fmla="*/ 4213210 h 5084048"/>
              <a:gd name="connsiteX93-847" fmla="*/ 12523155 w 13317484"/>
              <a:gd name="connsiteY93-848" fmla="*/ 3399968 h 5084048"/>
              <a:gd name="connsiteX94-849" fmla="*/ 12527453 w 13317484"/>
              <a:gd name="connsiteY94-850" fmla="*/ 4454775 h 5084048"/>
              <a:gd name="connsiteX95-851" fmla="*/ 12152641 w 13317484"/>
              <a:gd name="connsiteY95-852" fmla="*/ 4533864 h 5084048"/>
              <a:gd name="connsiteX96-853" fmla="*/ 11933426 w 13317484"/>
              <a:gd name="connsiteY96-854" fmla="*/ 4598339 h 5084048"/>
              <a:gd name="connsiteX97-855" fmla="*/ 11477805 w 13317484"/>
              <a:gd name="connsiteY97-856" fmla="*/ 4623268 h 5084048"/>
              <a:gd name="connsiteX98-857" fmla="*/ 11469208 w 13317484"/>
              <a:gd name="connsiteY98-858" fmla="*/ 4606935 h 5084048"/>
              <a:gd name="connsiteX99-859" fmla="*/ 11763213 w 13317484"/>
              <a:gd name="connsiteY99-860" fmla="*/ 4281123 h 5084048"/>
              <a:gd name="connsiteX100-861" fmla="*/ 11375505 w 13317484"/>
              <a:gd name="connsiteY100-862" fmla="*/ 4588023 h 5084048"/>
              <a:gd name="connsiteX101-863" fmla="*/ 10635335 w 13317484"/>
              <a:gd name="connsiteY101-864" fmla="*/ 4463371 h 5084048"/>
              <a:gd name="connsiteX102-865" fmla="*/ 10630177 w 13317484"/>
              <a:gd name="connsiteY102-866" fmla="*/ 4438441 h 5084048"/>
              <a:gd name="connsiteX103-867" fmla="*/ 10913006 w 13317484"/>
              <a:gd name="connsiteY103-868" fmla="*/ 4287141 h 5084048"/>
              <a:gd name="connsiteX104-869" fmla="*/ 10547649 w 13317484"/>
              <a:gd name="connsiteY104-870" fmla="*/ 4406633 h 5084048"/>
              <a:gd name="connsiteX105-871" fmla="*/ 10519281 w 13317484"/>
              <a:gd name="connsiteY105-872" fmla="*/ 4391159 h 5084048"/>
              <a:gd name="connsiteX106-873" fmla="*/ 10638773 w 13317484"/>
              <a:gd name="connsiteY106-874" fmla="*/ 4315509 h 5084048"/>
              <a:gd name="connsiteX107-875" fmla="*/ 10445349 w 13317484"/>
              <a:gd name="connsiteY107-876" fmla="*/ 4356773 h 5084048"/>
              <a:gd name="connsiteX108-877" fmla="*/ 10238170 w 13317484"/>
              <a:gd name="connsiteY108-878" fmla="*/ 4204613 h 5084048"/>
              <a:gd name="connsiteX109-879" fmla="*/ 10007781 w 13317484"/>
              <a:gd name="connsiteY109-880" fmla="*/ 4183981 h 5084048"/>
              <a:gd name="connsiteX110-881" fmla="*/ 9853901 w 13317484"/>
              <a:gd name="connsiteY110-882" fmla="*/ 4235561 h 5084048"/>
              <a:gd name="connsiteX111-883" fmla="*/ 9484246 w 13317484"/>
              <a:gd name="connsiteY111-884" fmla="*/ 4336141 h 5084048"/>
              <a:gd name="connsiteX112-885" fmla="*/ 9459315 w 13317484"/>
              <a:gd name="connsiteY112-886" fmla="*/ 4330983 h 5084048"/>
              <a:gd name="connsiteX113-887" fmla="*/ 9409455 w 13317484"/>
              <a:gd name="connsiteY113-888" fmla="*/ 4143576 h 5084048"/>
              <a:gd name="connsiteX114-889" fmla="*/ 9433525 w 13317484"/>
              <a:gd name="connsiteY114-890" fmla="*/ 4228684 h 5084048"/>
              <a:gd name="connsiteX115-891" fmla="*/ 9412893 w 13317484"/>
              <a:gd name="connsiteY115-892" fmla="*/ 4402336 h 5084048"/>
              <a:gd name="connsiteX116-893" fmla="*/ 9680249 w 13317484"/>
              <a:gd name="connsiteY116-894" fmla="*/ 4294877 h 5084048"/>
              <a:gd name="connsiteX117-895" fmla="*/ 9785987 w 13317484"/>
              <a:gd name="connsiteY117-896" fmla="*/ 4624129 h 5084048"/>
              <a:gd name="connsiteX118-897" fmla="*/ 9647582 w 13317484"/>
              <a:gd name="connsiteY118-898" fmla="*/ 4829588 h 5084048"/>
              <a:gd name="connsiteX119-899" fmla="*/ 9791145 w 13317484"/>
              <a:gd name="connsiteY119-900" fmla="*/ 4606075 h 5084048"/>
              <a:gd name="connsiteX120-901" fmla="*/ 9775671 w 13317484"/>
              <a:gd name="connsiteY120-902" fmla="*/ 4443599 h 5084048"/>
              <a:gd name="connsiteX121-903" fmla="*/ 9847883 w 13317484"/>
              <a:gd name="connsiteY121-904" fmla="*/ 4373966 h 5084048"/>
              <a:gd name="connsiteX122-905" fmla="*/ 9837567 w 13317484"/>
              <a:gd name="connsiteY122-906" fmla="*/ 4281123 h 5084048"/>
              <a:gd name="connsiteX123-907" fmla="*/ 9895165 w 13317484"/>
              <a:gd name="connsiteY123-908" fmla="*/ 4239000 h 5084048"/>
              <a:gd name="connsiteX124-909" fmla="*/ 10086011 w 13317484"/>
              <a:gd name="connsiteY124-910" fmla="*/ 4223526 h 5084048"/>
              <a:gd name="connsiteX125-911" fmla="*/ 10279434 w 13317484"/>
              <a:gd name="connsiteY125-912" fmla="*/ 4267368 h 5084048"/>
              <a:gd name="connsiteX126-913" fmla="*/ 10536474 w 13317484"/>
              <a:gd name="connsiteY126-914" fmla="*/ 4445319 h 5084048"/>
              <a:gd name="connsiteX127-915" fmla="*/ 11032499 w 13317484"/>
              <a:gd name="connsiteY127-916" fmla="*/ 4622409 h 5084048"/>
              <a:gd name="connsiteX128-917" fmla="*/ 11893881 w 13317484"/>
              <a:gd name="connsiteY128-918" fmla="*/ 4660234 h 5084048"/>
              <a:gd name="connsiteX129-919" fmla="*/ 12304801 w 13317484"/>
              <a:gd name="connsiteY129-920" fmla="*/ 4603497 h 5084048"/>
              <a:gd name="connsiteX130-921" fmla="*/ 12710561 w 13317484"/>
              <a:gd name="connsiteY130-922" fmla="*/ 4412651 h 5084048"/>
              <a:gd name="connsiteX131-923" fmla="*/ 12934933 w 13317484"/>
              <a:gd name="connsiteY131-924" fmla="*/ 4282842 h 5084048"/>
              <a:gd name="connsiteX132-925" fmla="*/ 13317484 w 13317484"/>
              <a:gd name="connsiteY132-926" fmla="*/ 4267368 h 5084048"/>
              <a:gd name="connsiteX133-927" fmla="*/ 13317484 w 13317484"/>
              <a:gd name="connsiteY133-928" fmla="*/ 4294018 h 5084048"/>
              <a:gd name="connsiteX134-929" fmla="*/ 12928057 w 13317484"/>
              <a:gd name="connsiteY134-930" fmla="*/ 4313790 h 5084048"/>
              <a:gd name="connsiteX135-931" fmla="*/ 12719158 w 13317484"/>
              <a:gd name="connsiteY135-932" fmla="*/ 4438441 h 5084048"/>
              <a:gd name="connsiteX136-933" fmla="*/ 12320275 w 13317484"/>
              <a:gd name="connsiteY136-934" fmla="*/ 4626707 h 5084048"/>
              <a:gd name="connsiteX137-935" fmla="*/ 11882707 w 13317484"/>
              <a:gd name="connsiteY137-936" fmla="*/ 4687744 h 5084048"/>
              <a:gd name="connsiteX138-937" fmla="*/ 11081500 w 13317484"/>
              <a:gd name="connsiteY138-938" fmla="*/ 4657655 h 5084048"/>
              <a:gd name="connsiteX139-939" fmla="*/ 10661985 w 13317484"/>
              <a:gd name="connsiteY139-940" fmla="*/ 4545899 h 5084048"/>
              <a:gd name="connsiteX140-941" fmla="*/ 10292329 w 13317484"/>
              <a:gd name="connsiteY140-942" fmla="*/ 4306053 h 5084048"/>
              <a:gd name="connsiteX141-943" fmla="*/ 10136730 w 13317484"/>
              <a:gd name="connsiteY141-944" fmla="*/ 4254473 h 5084048"/>
              <a:gd name="connsiteX142-945" fmla="*/ 9937288 w 13317484"/>
              <a:gd name="connsiteY142-946" fmla="*/ 4257052 h 5084048"/>
              <a:gd name="connsiteX143-947" fmla="*/ 9862498 w 13317484"/>
              <a:gd name="connsiteY143-948" fmla="*/ 4284561 h 5084048"/>
              <a:gd name="connsiteX144-949" fmla="*/ 9862498 w 13317484"/>
              <a:gd name="connsiteY144-950" fmla="*/ 4403195 h 5084048"/>
              <a:gd name="connsiteX145-951" fmla="*/ 9800602 w 13317484"/>
              <a:gd name="connsiteY145-952" fmla="*/ 4446178 h 5084048"/>
              <a:gd name="connsiteX146-953" fmla="*/ 9812637 w 13317484"/>
              <a:gd name="connsiteY146-954" fmla="*/ 4572549 h 5084048"/>
              <a:gd name="connsiteX147-955" fmla="*/ 9759339 w 13317484"/>
              <a:gd name="connsiteY147-956" fmla="*/ 4783166 h 5084048"/>
              <a:gd name="connsiteX148-957" fmla="*/ 9583107 w 13317484"/>
              <a:gd name="connsiteY148-958" fmla="*/ 4855378 h 5084048"/>
              <a:gd name="connsiteX149-959" fmla="*/ 9571071 w 13317484"/>
              <a:gd name="connsiteY149-960" fmla="*/ 4834746 h 5084048"/>
              <a:gd name="connsiteX150-961" fmla="*/ 9645863 w 13317484"/>
              <a:gd name="connsiteY150-962" fmla="*/ 4797781 h 5084048"/>
              <a:gd name="connsiteX151-963" fmla="*/ 9751601 w 13317484"/>
              <a:gd name="connsiteY151-964" fmla="*/ 4651638 h 5084048"/>
              <a:gd name="connsiteX152-965" fmla="*/ 9748162 w 13317484"/>
              <a:gd name="connsiteY152-966" fmla="*/ 4529566 h 5084048"/>
              <a:gd name="connsiteX153-967" fmla="*/ 9664775 w 13317484"/>
              <a:gd name="connsiteY153-968" fmla="*/ 4325825 h 5084048"/>
              <a:gd name="connsiteX154-969" fmla="*/ 9261593 w 13317484"/>
              <a:gd name="connsiteY154-970" fmla="*/ 4515811 h 5084048"/>
              <a:gd name="connsiteX155-971" fmla="*/ 9429227 w 13317484"/>
              <a:gd name="connsiteY155-972" fmla="*/ 4530425 h 5084048"/>
              <a:gd name="connsiteX156-973" fmla="*/ 9434385 w 13317484"/>
              <a:gd name="connsiteY156-974" fmla="*/ 4589742 h 5084048"/>
              <a:gd name="connsiteX157-975" fmla="*/ 9545281 w 13317484"/>
              <a:gd name="connsiteY157-976" fmla="*/ 4809816 h 5084048"/>
              <a:gd name="connsiteX158-977" fmla="*/ 9540984 w 13317484"/>
              <a:gd name="connsiteY158-978" fmla="*/ 4831307 h 5084048"/>
              <a:gd name="connsiteX159-979" fmla="*/ 9436964 w 13317484"/>
              <a:gd name="connsiteY159-980" fmla="*/ 4790043 h 5084048"/>
              <a:gd name="connsiteX160-981" fmla="*/ 9075047 w 13317484"/>
              <a:gd name="connsiteY160-982" fmla="*/ 4604356 h 5084048"/>
              <a:gd name="connsiteX161-983" fmla="*/ 9014010 w 13317484"/>
              <a:gd name="connsiteY161-984" fmla="*/ 4930169 h 5084048"/>
              <a:gd name="connsiteX162-985" fmla="*/ 8775884 w 13317484"/>
              <a:gd name="connsiteY162-986" fmla="*/ 5080609 h 5084048"/>
              <a:gd name="connsiteX163-987" fmla="*/ 8749234 w 13317484"/>
              <a:gd name="connsiteY163-988" fmla="*/ 5062557 h 5084048"/>
              <a:gd name="connsiteX164-989" fmla="*/ 8911710 w 13317484"/>
              <a:gd name="connsiteY164-990" fmla="*/ 4931028 h 5084048"/>
              <a:gd name="connsiteX165-991" fmla="*/ 9002835 w 13317484"/>
              <a:gd name="connsiteY165-992" fmla="*/ 4594900 h 5084048"/>
              <a:gd name="connsiteX166-993" fmla="*/ 8440615 w 13317484"/>
              <a:gd name="connsiteY166-994" fmla="*/ 4671410 h 5084048"/>
              <a:gd name="connsiteX167-995" fmla="*/ 8652951 w 13317484"/>
              <a:gd name="connsiteY167-996" fmla="*/ 5016135 h 5084048"/>
              <a:gd name="connsiteX168-997" fmla="*/ 8713988 w 13317484"/>
              <a:gd name="connsiteY168-998" fmla="*/ 5071153 h 5084048"/>
              <a:gd name="connsiteX169-999" fmla="*/ 8674443 w 13317484"/>
              <a:gd name="connsiteY169-1000" fmla="*/ 5084048 h 5084048"/>
              <a:gd name="connsiteX170-1001" fmla="*/ 7960923 w 13317484"/>
              <a:gd name="connsiteY170-1002" fmla="*/ 5084048 h 5084048"/>
              <a:gd name="connsiteX171-1003" fmla="*/ 7922238 w 13317484"/>
              <a:gd name="connsiteY171-1004" fmla="*/ 5070293 h 5084048"/>
              <a:gd name="connsiteX172-1005" fmla="*/ 7969520 w 13317484"/>
              <a:gd name="connsiteY172-1006" fmla="*/ 5021293 h 5084048"/>
              <a:gd name="connsiteX173-1007" fmla="*/ 8426000 w 13317484"/>
              <a:gd name="connsiteY173-1008" fmla="*/ 4581145 h 5084048"/>
              <a:gd name="connsiteX174-1009" fmla="*/ 8579020 w 13317484"/>
              <a:gd name="connsiteY174-1010" fmla="*/ 4610374 h 5084048"/>
              <a:gd name="connsiteX175-1011" fmla="*/ 8923746 w 13317484"/>
              <a:gd name="connsiteY175-1012" fmla="*/ 4539021 h 5084048"/>
              <a:gd name="connsiteX176-1013" fmla="*/ 9302857 w 13317484"/>
              <a:gd name="connsiteY176-1014" fmla="*/ 4428985 h 5084048"/>
              <a:gd name="connsiteX177-1015" fmla="*/ 9385385 w 13317484"/>
              <a:gd name="connsiteY177-1016" fmla="*/ 4391159 h 5084048"/>
              <a:gd name="connsiteX178-1017" fmla="*/ 9394841 w 13317484"/>
              <a:gd name="connsiteY178-1018" fmla="*/ 4184840 h 5084048"/>
              <a:gd name="connsiteX179-1019" fmla="*/ 9350139 w 13317484"/>
              <a:gd name="connsiteY179-1020" fmla="*/ 4100593 h 5084048"/>
              <a:gd name="connsiteX180-1021" fmla="*/ 9360455 w 13317484"/>
              <a:gd name="connsiteY180-1022" fmla="*/ 4088558 h 5084048"/>
              <a:gd name="connsiteX181-1023" fmla="*/ 9461895 w 13317484"/>
              <a:gd name="connsiteY181-1024" fmla="*/ 4186559 h 5084048"/>
              <a:gd name="connsiteX182-1025" fmla="*/ 9480807 w 13317484"/>
              <a:gd name="connsiteY182-1026" fmla="*/ 4310351 h 5084048"/>
              <a:gd name="connsiteX183-1027" fmla="*/ 9838427 w 13317484"/>
              <a:gd name="connsiteY183-1028" fmla="*/ 4213210 h 5084048"/>
              <a:gd name="connsiteX184-1029" fmla="*/ 10015518 w 13317484"/>
              <a:gd name="connsiteY184-1030" fmla="*/ 4156472 h 5084048"/>
              <a:gd name="connsiteX185-1031" fmla="*/ 10241609 w 13317484"/>
              <a:gd name="connsiteY185-1032" fmla="*/ 4180542 h 5084048"/>
              <a:gd name="connsiteX186-1033" fmla="*/ 10451367 w 13317484"/>
              <a:gd name="connsiteY186-1034" fmla="*/ 4330124 h 5084048"/>
              <a:gd name="connsiteX187-1035" fmla="*/ 10681757 w 13317484"/>
              <a:gd name="connsiteY187-1036" fmla="*/ 4267368 h 5084048"/>
              <a:gd name="connsiteX188-1037" fmla="*/ 10754828 w 13317484"/>
              <a:gd name="connsiteY188-1038" fmla="*/ 4213210 h 5084048"/>
              <a:gd name="connsiteX189-1039" fmla="*/ 10771161 w 13317484"/>
              <a:gd name="connsiteY189-1040" fmla="*/ 4218368 h 5084048"/>
              <a:gd name="connsiteX190-1041" fmla="*/ 10772021 w 13317484"/>
              <a:gd name="connsiteY190-1042" fmla="*/ 4227823 h 5084048"/>
              <a:gd name="connsiteX191-1043" fmla="*/ 10612983 w 13317484"/>
              <a:gd name="connsiteY191-1044" fmla="*/ 4364510 h 5084048"/>
              <a:gd name="connsiteX192-1045" fmla="*/ 11031639 w 13317484"/>
              <a:gd name="connsiteY192-1046" fmla="*/ 4187420 h 5084048"/>
              <a:gd name="connsiteX193-1047" fmla="*/ 11123623 w 13317484"/>
              <a:gd name="connsiteY193-1048" fmla="*/ 4123805 h 5084048"/>
              <a:gd name="connsiteX194-1049" fmla="*/ 11125343 w 13317484"/>
              <a:gd name="connsiteY194-1050" fmla="*/ 4152173 h 5084048"/>
              <a:gd name="connsiteX195-1051" fmla="*/ 10682617 w 13317484"/>
              <a:gd name="connsiteY195-1052" fmla="*/ 4445319 h 5084048"/>
              <a:gd name="connsiteX196-1053" fmla="*/ 11357451 w 13317484"/>
              <a:gd name="connsiteY196-1054" fmla="*/ 4559653 h 5084048"/>
              <a:gd name="connsiteX197-1055" fmla="*/ 11411611 w 13317484"/>
              <a:gd name="connsiteY197-1056" fmla="*/ 4540741 h 5084048"/>
              <a:gd name="connsiteX198-1057" fmla="*/ 11848319 w 13317484"/>
              <a:gd name="connsiteY198-1058" fmla="*/ 4122085 h 5084048"/>
              <a:gd name="connsiteX199-1059" fmla="*/ 11862075 w 13317484"/>
              <a:gd name="connsiteY199-1060" fmla="*/ 4147875 h 5084048"/>
              <a:gd name="connsiteX200-1061" fmla="*/ 11522507 w 13317484"/>
              <a:gd name="connsiteY200-1062" fmla="*/ 4595759 h 5084048"/>
              <a:gd name="connsiteX201-1063" fmla="*/ 11966953 w 13317484"/>
              <a:gd name="connsiteY201-1064" fmla="*/ 4565671 h 5084048"/>
              <a:gd name="connsiteX202-1065" fmla="*/ 12116535 w 13317484"/>
              <a:gd name="connsiteY202-1066" fmla="*/ 4522688 h 5084048"/>
              <a:gd name="connsiteX203-1067" fmla="*/ 12499945 w 13317484"/>
              <a:gd name="connsiteY203-1068" fmla="*/ 4431564 h 5084048"/>
              <a:gd name="connsiteX204-1069" fmla="*/ 12477593 w 13317484"/>
              <a:gd name="connsiteY204-1070" fmla="*/ 3651849 h 5084048"/>
              <a:gd name="connsiteX205-1071" fmla="*/ 12542067 w 13317484"/>
              <a:gd name="connsiteY205-1072" fmla="*/ 3165280 h 5084048"/>
              <a:gd name="connsiteX206-1073" fmla="*/ 12579893 w 13317484"/>
              <a:gd name="connsiteY206-1074" fmla="*/ 3116279 h 5084048"/>
              <a:gd name="connsiteX207-1075" fmla="*/ 12582471 w 13317484"/>
              <a:gd name="connsiteY207-1076" fmla="*/ 3893415 h 5084048"/>
              <a:gd name="connsiteX208-1077" fmla="*/ 12634051 w 13317484"/>
              <a:gd name="connsiteY208-1078" fmla="*/ 4231262 h 5084048"/>
              <a:gd name="connsiteX209-1079" fmla="*/ 12672737 w 13317484"/>
              <a:gd name="connsiteY209-1080" fmla="*/ 3025155 h 5084048"/>
              <a:gd name="connsiteX210-1081" fmla="*/ 12701105 w 13317484"/>
              <a:gd name="connsiteY210-1082" fmla="*/ 2759519 h 5084048"/>
              <a:gd name="connsiteX211-1083" fmla="*/ 12211097 w 13317484"/>
              <a:gd name="connsiteY211-1084" fmla="*/ 2683868 h 5084048"/>
              <a:gd name="connsiteX212-1085" fmla="*/ 11802757 w 13317484"/>
              <a:gd name="connsiteY212-1086" fmla="*/ 2554919 h 5084048"/>
              <a:gd name="connsiteX213-1087" fmla="*/ 11099553 w 13317484"/>
              <a:gd name="connsiteY213-1088" fmla="*/ 2165492 h 5084048"/>
              <a:gd name="connsiteX214-1089" fmla="*/ 10696371 w 13317484"/>
              <a:gd name="connsiteY214-1090" fmla="*/ 1921348 h 5084048"/>
              <a:gd name="connsiteX215-1091" fmla="*/ 10014658 w 13317484"/>
              <a:gd name="connsiteY215-1092" fmla="*/ 2787028 h 5084048"/>
              <a:gd name="connsiteX216-1093" fmla="*/ 10314681 w 13317484"/>
              <a:gd name="connsiteY216-1094" fmla="*/ 2779291 h 5084048"/>
              <a:gd name="connsiteX217-1095" fmla="*/ 10320698 w 13317484"/>
              <a:gd name="connsiteY217-1096" fmla="*/ 2791327 h 5084048"/>
              <a:gd name="connsiteX218-1097" fmla="*/ 10022395 w 13317484"/>
              <a:gd name="connsiteY218-1098" fmla="*/ 3053524 h 5084048"/>
              <a:gd name="connsiteX219-1099" fmla="*/ 9714636 w 13317484"/>
              <a:gd name="connsiteY219-1100" fmla="*/ 3236632 h 5084048"/>
              <a:gd name="connsiteX220-1101" fmla="*/ 9356156 w 13317484"/>
              <a:gd name="connsiteY220-1102" fmla="*/ 3350108 h 5084048"/>
              <a:gd name="connsiteX221-1103" fmla="*/ 9105134 w 13317484"/>
              <a:gd name="connsiteY221-1104" fmla="*/ 3385353 h 5084048"/>
              <a:gd name="connsiteX222-1105" fmla="*/ 9063871 w 13317484"/>
              <a:gd name="connsiteY222-1106" fmla="*/ 3591673 h 5084048"/>
              <a:gd name="connsiteX223-1107" fmla="*/ 9044958 w 13317484"/>
              <a:gd name="connsiteY223-1108" fmla="*/ 3590813 h 5084048"/>
              <a:gd name="connsiteX224-1109" fmla="*/ 9055274 w 13317484"/>
              <a:gd name="connsiteY224-1110" fmla="*/ 3460145 h 5084048"/>
              <a:gd name="connsiteX225-1111" fmla="*/ 9021748 w 13317484"/>
              <a:gd name="connsiteY225-1112" fmla="*/ 3365582 h 5084048"/>
              <a:gd name="connsiteX226-1113" fmla="*/ 8713128 w 13317484"/>
              <a:gd name="connsiteY226-1114" fmla="*/ 3710306 h 5084048"/>
              <a:gd name="connsiteX227-1115" fmla="*/ 8647793 w 13317484"/>
              <a:gd name="connsiteY227-1116" fmla="*/ 3897713 h 5084048"/>
              <a:gd name="connsiteX228-1117" fmla="*/ 8806832 w 13317484"/>
              <a:gd name="connsiteY228-1118" fmla="*/ 4300895 h 5084048"/>
              <a:gd name="connsiteX229-1119" fmla="*/ 8873885 w 13317484"/>
              <a:gd name="connsiteY229-1120" fmla="*/ 4396317 h 5084048"/>
              <a:gd name="connsiteX230-1121" fmla="*/ 8721724 w 13317484"/>
              <a:gd name="connsiteY230-1122" fmla="*/ 4518390 h 5084048"/>
              <a:gd name="connsiteX231-1123" fmla="*/ 8478440 w 13317484"/>
              <a:gd name="connsiteY231-1124" fmla="*/ 4566531 h 5084048"/>
              <a:gd name="connsiteX232-1125" fmla="*/ 8364105 w 13317484"/>
              <a:gd name="connsiteY232-1126" fmla="*/ 4493460 h 5084048"/>
              <a:gd name="connsiteX233-1127" fmla="*/ 8304788 w 13317484"/>
              <a:gd name="connsiteY233-1128" fmla="*/ 4250175 h 5084048"/>
              <a:gd name="connsiteX234-1129" fmla="*/ 8385597 w 13317484"/>
              <a:gd name="connsiteY234-1130" fmla="*/ 4044716 h 5084048"/>
              <a:gd name="connsiteX235-1131" fmla="*/ 8779322 w 13317484"/>
              <a:gd name="connsiteY235-1132" fmla="*/ 3523760 h 5084048"/>
              <a:gd name="connsiteX236-1133" fmla="*/ 8534318 w 13317484"/>
              <a:gd name="connsiteY236-1134" fmla="*/ 3313142 h 5084048"/>
              <a:gd name="connsiteX237-1135" fmla="*/ 8535178 w 13317484"/>
              <a:gd name="connsiteY237-1136" fmla="*/ 3293370 h 5084048"/>
              <a:gd name="connsiteX238-1137" fmla="*/ 8793936 w 13317484"/>
              <a:gd name="connsiteY238-1138" fmla="*/ 3439513 h 5084048"/>
              <a:gd name="connsiteX239-1139" fmla="*/ 8879903 w 13317484"/>
              <a:gd name="connsiteY239-1140" fmla="*/ 3124876 h 5084048"/>
              <a:gd name="connsiteX240-1141" fmla="*/ 8815428 w 13317484"/>
              <a:gd name="connsiteY240-1142" fmla="*/ 2908241 h 5084048"/>
              <a:gd name="connsiteX241-1143" fmla="*/ 8601372 w 13317484"/>
              <a:gd name="connsiteY241-1144" fmla="*/ 2466374 h 5084048"/>
              <a:gd name="connsiteX242-1145" fmla="*/ 8615126 w 13317484"/>
              <a:gd name="connsiteY242-1146" fmla="*/ 2445742 h 5084048"/>
              <a:gd name="connsiteX243-1147" fmla="*/ 8805971 w 13317484"/>
              <a:gd name="connsiteY243-1148" fmla="*/ 2659798 h 5084048"/>
              <a:gd name="connsiteX244-1149" fmla="*/ 8928904 w 13317484"/>
              <a:gd name="connsiteY244-1150" fmla="*/ 2924574 h 5084048"/>
              <a:gd name="connsiteX245-1151" fmla="*/ 9137802 w 13317484"/>
              <a:gd name="connsiteY245-1152" fmla="*/ 2846345 h 5084048"/>
              <a:gd name="connsiteX246-1153" fmla="*/ 9372490 w 13317484"/>
              <a:gd name="connsiteY246-1154" fmla="*/ 2384706 h 5084048"/>
              <a:gd name="connsiteX247-1155" fmla="*/ 9398279 w 13317484"/>
              <a:gd name="connsiteY247-1156" fmla="*/ 2376969 h 5084048"/>
              <a:gd name="connsiteX248-1157" fmla="*/ 9297699 w 13317484"/>
              <a:gd name="connsiteY248-1158" fmla="*/ 2780151 h 5084048"/>
              <a:gd name="connsiteX249-1159" fmla="*/ 9532387 w 13317484"/>
              <a:gd name="connsiteY249-1160" fmla="*/ 2715676 h 5084048"/>
              <a:gd name="connsiteX250-1161" fmla="*/ 9555597 w 13317484"/>
              <a:gd name="connsiteY250-1162" fmla="*/ 2698483 h 5084048"/>
              <a:gd name="connsiteX251-1163" fmla="*/ 10171117 w 13317484"/>
              <a:gd name="connsiteY251-1164" fmla="*/ 1904154 h 5084048"/>
              <a:gd name="connsiteX252-1165" fmla="*/ 10273417 w 13317484"/>
              <a:gd name="connsiteY252-1166" fmla="*/ 1776064 h 5084048"/>
              <a:gd name="connsiteX253-1167" fmla="*/ 10343909 w 13317484"/>
              <a:gd name="connsiteY253-1168" fmla="*/ 1809591 h 5084048"/>
              <a:gd name="connsiteX254-1169" fmla="*/ 10288891 w 13317484"/>
              <a:gd name="connsiteY254-1170" fmla="*/ 1883523 h 5084048"/>
              <a:gd name="connsiteX255-1171" fmla="*/ 9149837 w 13317484"/>
              <a:gd name="connsiteY255-1172" fmla="*/ 3307125 h 5084048"/>
              <a:gd name="connsiteX256-1173" fmla="*/ 9562475 w 13317484"/>
              <a:gd name="connsiteY256-1174" fmla="*/ 3237491 h 5084048"/>
              <a:gd name="connsiteX257-1175" fmla="*/ 11629965 w 13317484"/>
              <a:gd name="connsiteY257-1176" fmla="*/ 653344 h 5084048"/>
              <a:gd name="connsiteX258-1177" fmla="*/ 11435681 w 13317484"/>
              <a:gd name="connsiteY258-1178" fmla="*/ 494307 h 5084048"/>
              <a:gd name="connsiteX259-1179" fmla="*/ 11505313 w 13317484"/>
              <a:gd name="connsiteY259-1180" fmla="*/ 408341 h 5084048"/>
              <a:gd name="connsiteX260-1181" fmla="*/ 11700457 w 13317484"/>
              <a:gd name="connsiteY260-1182" fmla="*/ 550185 h 5084048"/>
              <a:gd name="connsiteX261-1183" fmla="*/ 11746019 w 13317484"/>
              <a:gd name="connsiteY261-1184" fmla="*/ 490868 h 5084048"/>
              <a:gd name="connsiteX262-1185" fmla="*/ 11571508 w 13317484"/>
              <a:gd name="connsiteY262-1186" fmla="*/ 376533 h 5084048"/>
              <a:gd name="connsiteX263-1187" fmla="*/ 11537981 w 13317484"/>
              <a:gd name="connsiteY263-1188" fmla="*/ 349023 h 5084048"/>
              <a:gd name="connsiteX264-1189" fmla="*/ 11591280 w 13317484"/>
              <a:gd name="connsiteY264-1190" fmla="*/ 294865 h 5084048"/>
              <a:gd name="connsiteX265-1191" fmla="*/ 11794161 w 13317484"/>
              <a:gd name="connsiteY265-1192" fmla="*/ 437569 h 5084048"/>
              <a:gd name="connsiteX266-1193" fmla="*/ 11959216 w 13317484"/>
              <a:gd name="connsiteY266-1194" fmla="*/ 198583 h 5084048"/>
              <a:gd name="connsiteX267-1195" fmla="*/ 11747739 w 13317484"/>
              <a:gd name="connsiteY267-1196" fmla="*/ 30948 h 5084048"/>
              <a:gd name="connsiteX268-1197" fmla="*/ 10360243 w 13317484"/>
              <a:gd name="connsiteY268-1198" fmla="*/ 1743397 h 5084048"/>
              <a:gd name="connsiteX269-1199" fmla="*/ 10104063 w 13317484"/>
              <a:gd name="connsiteY269-1200" fmla="*/ 1597254 h 5084048"/>
              <a:gd name="connsiteX270-1201" fmla="*/ 9826392 w 13317484"/>
              <a:gd name="connsiteY270-1202" fmla="*/ 1555990 h 5084048"/>
              <a:gd name="connsiteX271-1203" fmla="*/ 9407735 w 13317484"/>
              <a:gd name="connsiteY271-1204" fmla="*/ 1770906 h 5084048"/>
              <a:gd name="connsiteX272-1205" fmla="*/ 9206575 w 13317484"/>
              <a:gd name="connsiteY272-1206" fmla="*/ 1843978 h 5084048"/>
              <a:gd name="connsiteX273-1207" fmla="*/ 8818867 w 13317484"/>
              <a:gd name="connsiteY273-1208" fmla="*/ 1982383 h 5084048"/>
              <a:gd name="connsiteX274-1209" fmla="*/ 8356368 w 13317484"/>
              <a:gd name="connsiteY274-1210" fmla="*/ 2189563 h 5084048"/>
              <a:gd name="connsiteX275-1211" fmla="*/ 8212804 w 13317484"/>
              <a:gd name="connsiteY275-1212" fmla="*/ 2251458 h 5084048"/>
              <a:gd name="connsiteX276-1213" fmla="*/ 8106206 w 13317484"/>
              <a:gd name="connsiteY276-1214" fmla="*/ 2325389 h 5084048"/>
              <a:gd name="connsiteX277-1215" fmla="*/ 8064083 w 13317484"/>
              <a:gd name="connsiteY277-1216" fmla="*/ 2639166 h 5084048"/>
              <a:gd name="connsiteX278-1217" fmla="*/ 8187874 w 13317484"/>
              <a:gd name="connsiteY278-1218" fmla="*/ 3308844 h 5084048"/>
              <a:gd name="connsiteX279-1219" fmla="*/ 8197330 w 13317484"/>
              <a:gd name="connsiteY279-1220" fmla="*/ 3384494 h 5084048"/>
              <a:gd name="connsiteX280-1221" fmla="*/ 8162084 w 13317484"/>
              <a:gd name="connsiteY280-1222" fmla="*/ 3530637 h 5084048"/>
              <a:gd name="connsiteX281-1223" fmla="*/ 8134575 w 13317484"/>
              <a:gd name="connsiteY281-1224" fmla="*/ 3960469 h 5084048"/>
              <a:gd name="connsiteX282-1225" fmla="*/ 8082135 w 13317484"/>
              <a:gd name="connsiteY282-1226" fmla="*/ 4245017 h 5084048"/>
              <a:gd name="connsiteX283-1227" fmla="*/ 8064083 w 13317484"/>
              <a:gd name="connsiteY283-1228" fmla="*/ 4245017 h 5084048"/>
              <a:gd name="connsiteX284-1229" fmla="*/ 8070960 w 13317484"/>
              <a:gd name="connsiteY284-1230" fmla="*/ 3954450 h 5084048"/>
              <a:gd name="connsiteX285-1231" fmla="*/ 8009064 w 13317484"/>
              <a:gd name="connsiteY285-1232" fmla="*/ 4203753 h 5084048"/>
              <a:gd name="connsiteX286-1233" fmla="*/ 8082995 w 13317484"/>
              <a:gd name="connsiteY286-1234" fmla="*/ 4346457 h 5084048"/>
              <a:gd name="connsiteX287-1235" fmla="*/ 8272980 w 13317484"/>
              <a:gd name="connsiteY287-1236" fmla="*/ 4349896 h 5084048"/>
              <a:gd name="connsiteX288-1237" fmla="*/ 8286735 w 13317484"/>
              <a:gd name="connsiteY288-1238" fmla="*/ 4372247 h 5084048"/>
              <a:gd name="connsiteX289-1239" fmla="*/ 8046889 w 13317484"/>
              <a:gd name="connsiteY289-1240" fmla="*/ 4834746 h 5084048"/>
              <a:gd name="connsiteX290-1241" fmla="*/ 8098469 w 13317484"/>
              <a:gd name="connsiteY290-1242" fmla="*/ 4871712 h 5084048"/>
              <a:gd name="connsiteX291-1243" fmla="*/ 8090732 w 13317484"/>
              <a:gd name="connsiteY291-1244" fmla="*/ 4886325 h 5084048"/>
              <a:gd name="connsiteX292-1245" fmla="*/ 8013362 w 13317484"/>
              <a:gd name="connsiteY292-1246" fmla="*/ 4887186 h 5084048"/>
              <a:gd name="connsiteX293-1247" fmla="*/ 7874957 w 13317484"/>
              <a:gd name="connsiteY293-1248" fmla="*/ 5081469 h 5084048"/>
              <a:gd name="connsiteX294-1249" fmla="*/ 4720852 w 13317484"/>
              <a:gd name="connsiteY294-1250" fmla="*/ 5082329 h 5084048"/>
              <a:gd name="connsiteX295-1251" fmla="*/ 4720852 w 13317484"/>
              <a:gd name="connsiteY295-1252" fmla="*/ 5079583 h 5084048"/>
              <a:gd name="connsiteX296-1253" fmla="*/ 4705698 w 13317484"/>
              <a:gd name="connsiteY296-1254" fmla="*/ 5078930 h 5084048"/>
              <a:gd name="connsiteX297-1255" fmla="*/ 3782483 w 13317484"/>
              <a:gd name="connsiteY297-1256" fmla="*/ 5078930 h 5084048"/>
              <a:gd name="connsiteX298-1257" fmla="*/ 3782483 w 13317484"/>
              <a:gd name="connsiteY298-1258" fmla="*/ 5080207 h 5084048"/>
              <a:gd name="connsiteX299-1259" fmla="*/ 3752826 w 13317484"/>
              <a:gd name="connsiteY299-1260" fmla="*/ 5078930 h 5084048"/>
              <a:gd name="connsiteX300-1261" fmla="*/ 972176 w 13317484"/>
              <a:gd name="connsiteY300-1262" fmla="*/ 5078930 h 5084048"/>
              <a:gd name="connsiteX301-1263" fmla="*/ 19304 w 13317484"/>
              <a:gd name="connsiteY301-1264" fmla="*/ 5078930 h 5084048"/>
              <a:gd name="connsiteX302-1265" fmla="*/ 20153 w 13317484"/>
              <a:gd name="connsiteY302-1266" fmla="*/ 5050085 h 5084048"/>
              <a:gd name="connsiteX303-1267" fmla="*/ 973025 w 13317484"/>
              <a:gd name="connsiteY303-1268" fmla="*/ 5050085 h 5084048"/>
              <a:gd name="connsiteX304-1269" fmla="*/ 3752826 w 13317484"/>
              <a:gd name="connsiteY304-1270" fmla="*/ 5050085 h 5084048"/>
              <a:gd name="connsiteX305-1271" fmla="*/ 4705698 w 13317484"/>
              <a:gd name="connsiteY305-1272" fmla="*/ 5050085 h 5084048"/>
              <a:gd name="connsiteX306-1273" fmla="*/ 7860342 w 13317484"/>
              <a:gd name="connsiteY306-1274" fmla="*/ 5056539 h 5084048"/>
              <a:gd name="connsiteX307-1275" fmla="*/ 7994449 w 13317484"/>
              <a:gd name="connsiteY307-1276" fmla="*/ 4869992 h 5084048"/>
              <a:gd name="connsiteX308-1277" fmla="*/ 8039152 w 13317484"/>
              <a:gd name="connsiteY308-1278" fmla="*/ 4862255 h 5084048"/>
              <a:gd name="connsiteX309-1279" fmla="*/ 8014222 w 13317484"/>
              <a:gd name="connsiteY309-1280" fmla="*/ 4840764 h 5084048"/>
              <a:gd name="connsiteX310-1281" fmla="*/ 8252348 w 13317484"/>
              <a:gd name="connsiteY310-1282" fmla="*/ 4383423 h 5084048"/>
              <a:gd name="connsiteX311-1283" fmla="*/ 8055486 w 13317484"/>
              <a:gd name="connsiteY311-1284" fmla="*/ 4358492 h 5084048"/>
              <a:gd name="connsiteX312-1285" fmla="*/ 7981555 w 13317484"/>
              <a:gd name="connsiteY312-1286" fmla="*/ 4210630 h 5084048"/>
              <a:gd name="connsiteX313-1287" fmla="*/ 8090732 w 13317484"/>
              <a:gd name="connsiteY313-1288" fmla="*/ 3843554 h 5084048"/>
              <a:gd name="connsiteX314-1289" fmla="*/ 8109644 w 13317484"/>
              <a:gd name="connsiteY314-1290" fmla="*/ 3840975 h 5084048"/>
              <a:gd name="connsiteX315-1291" fmla="*/ 8140592 w 13317484"/>
              <a:gd name="connsiteY315-1292" fmla="*/ 3506566 h 5084048"/>
              <a:gd name="connsiteX316-1293" fmla="*/ 8171540 w 13317484"/>
              <a:gd name="connsiteY316-1294" fmla="*/ 3375898 h 5084048"/>
              <a:gd name="connsiteX317-1295" fmla="*/ 8156926 w 13317484"/>
              <a:gd name="connsiteY317-1296" fmla="*/ 3281335 h 5084048"/>
              <a:gd name="connsiteX318-1297" fmla="*/ 8040871 w 13317484"/>
              <a:gd name="connsiteY318-1298" fmla="*/ 2655500 h 5084048"/>
              <a:gd name="connsiteX319-1299" fmla="*/ 8038293 w 13317484"/>
              <a:gd name="connsiteY319-1300" fmla="*/ 2448321 h 5084048"/>
              <a:gd name="connsiteX320-1301" fmla="*/ 8105346 w 13317484"/>
              <a:gd name="connsiteY320-1302" fmla="*/ 2282406 h 5084048"/>
              <a:gd name="connsiteX321-1303" fmla="*/ 8255787 w 13317484"/>
              <a:gd name="connsiteY321-1304" fmla="*/ 2207615 h 5084048"/>
              <a:gd name="connsiteX322-1305" fmla="*/ 9050976 w 13317484"/>
              <a:gd name="connsiteY322-1306" fmla="*/ 1862030 h 5084048"/>
              <a:gd name="connsiteX323-1307" fmla="*/ 9366471 w 13317484"/>
              <a:gd name="connsiteY323-1308" fmla="*/ 1764029 h 5084048"/>
              <a:gd name="connsiteX324-1309" fmla="*/ 9653599 w 13317484"/>
              <a:gd name="connsiteY324-1310" fmla="*/ 1595535 h 5084048"/>
              <a:gd name="connsiteX325-1311" fmla="*/ 9969096 w 13317484"/>
              <a:gd name="connsiteY325-1312" fmla="*/ 1525903 h 5084048"/>
              <a:gd name="connsiteX326-1313" fmla="*/ 10353365 w 13317484"/>
              <a:gd name="connsiteY326-1314" fmla="*/ 1709010 h 5084048"/>
              <a:gd name="connsiteX327-1315" fmla="*/ 11531103 w 13317484"/>
              <a:gd name="connsiteY327-1316" fmla="*/ 257899 h 5084048"/>
              <a:gd name="connsiteX328-1317" fmla="*/ 11743441 w 13317484"/>
              <a:gd name="connsiteY328-1318" fmla="*/ 0 h 5084048"/>
              <a:gd name="connsiteX0-1319" fmla="*/ 9312313 w 13317484"/>
              <a:gd name="connsiteY0-1320" fmla="*/ 4452196 h 5084048"/>
              <a:gd name="connsiteX1-1321" fmla="*/ 8768146 w 13317484"/>
              <a:gd name="connsiteY1-1322" fmla="*/ 4600917 h 5084048"/>
              <a:gd name="connsiteX2-1323" fmla="*/ 8562687 w 13317484"/>
              <a:gd name="connsiteY2-1324" fmla="*/ 4634445 h 5084048"/>
              <a:gd name="connsiteX3-1325" fmla="*/ 8435457 w 13317484"/>
              <a:gd name="connsiteY3-1326" fmla="*/ 4607795 h 5084048"/>
              <a:gd name="connsiteX4-1327" fmla="*/ 7968660 w 13317484"/>
              <a:gd name="connsiteY4-1328" fmla="*/ 5057399 h 5084048"/>
              <a:gd name="connsiteX5-1329" fmla="*/ 8659829 w 13317484"/>
              <a:gd name="connsiteY5-1330" fmla="*/ 5057399 h 5084048"/>
              <a:gd name="connsiteX6-1331" fmla="*/ 8441474 w 13317484"/>
              <a:gd name="connsiteY6-1332" fmla="*/ 4735885 h 5084048"/>
              <a:gd name="connsiteX7-1333" fmla="*/ 8406229 w 13317484"/>
              <a:gd name="connsiteY7-1334" fmla="*/ 4649058 h 5084048"/>
              <a:gd name="connsiteX8-1335" fmla="*/ 8450071 w 13317484"/>
              <a:gd name="connsiteY8-1336" fmla="*/ 4644761 h 5084048"/>
              <a:gd name="connsiteX9-1337" fmla="*/ 9008852 w 13317484"/>
              <a:gd name="connsiteY9-1338" fmla="*/ 4563952 h 5084048"/>
              <a:gd name="connsiteX10-1339" fmla="*/ 9029484 w 13317484"/>
              <a:gd name="connsiteY10-1340" fmla="*/ 4561373 h 5084048"/>
              <a:gd name="connsiteX11-1341" fmla="*/ 9024326 w 13317484"/>
              <a:gd name="connsiteY11-1342" fmla="*/ 4648199 h 5084048"/>
              <a:gd name="connsiteX12-1343" fmla="*/ 8948676 w 13317484"/>
              <a:gd name="connsiteY12-1344" fmla="*/ 4923291 h 5084048"/>
              <a:gd name="connsiteX13-1345" fmla="*/ 8854113 w 13317484"/>
              <a:gd name="connsiteY13-1346" fmla="*/ 5029029 h 5084048"/>
              <a:gd name="connsiteX14-1347" fmla="*/ 9015729 w 13317484"/>
              <a:gd name="connsiteY14-1348" fmla="*/ 4877729 h 5084048"/>
              <a:gd name="connsiteX15-1349" fmla="*/ 9050116 w 13317484"/>
              <a:gd name="connsiteY15-1350" fmla="*/ 4580285 h 5084048"/>
              <a:gd name="connsiteX16-1351" fmla="*/ 9081064 w 13317484"/>
              <a:gd name="connsiteY16-1352" fmla="*/ 4576847 h 5084048"/>
              <a:gd name="connsiteX17-1353" fmla="*/ 9510895 w 13317484"/>
              <a:gd name="connsiteY17-1354" fmla="*/ 4794342 h 5084048"/>
              <a:gd name="connsiteX18-1355" fmla="*/ 9418051 w 13317484"/>
              <a:gd name="connsiteY18-1356" fmla="*/ 4618110 h 5084048"/>
              <a:gd name="connsiteX19-1357" fmla="*/ 9412035 w 13317484"/>
              <a:gd name="connsiteY19-1358" fmla="*/ 4545899 h 5084048"/>
              <a:gd name="connsiteX20-1359" fmla="*/ 9327787 w 13317484"/>
              <a:gd name="connsiteY20-1360" fmla="*/ 4523548 h 5084048"/>
              <a:gd name="connsiteX21-1361" fmla="*/ 9172188 w 13317484"/>
              <a:gd name="connsiteY21-1362" fmla="*/ 4597479 h 5084048"/>
              <a:gd name="connsiteX22-1363" fmla="*/ 9160153 w 13317484"/>
              <a:gd name="connsiteY22-1364" fmla="*/ 4574268 h 5084048"/>
              <a:gd name="connsiteX23-1365" fmla="*/ 9312313 w 13317484"/>
              <a:gd name="connsiteY23-1366" fmla="*/ 4452196 h 5084048"/>
              <a:gd name="connsiteX24-1367" fmla="*/ 8109644 w 13317484"/>
              <a:gd name="connsiteY24-1368" fmla="*/ 3872783 h 5084048"/>
              <a:gd name="connsiteX25-1369" fmla="*/ 8088153 w 13317484"/>
              <a:gd name="connsiteY25-1370" fmla="*/ 4159910 h 5084048"/>
              <a:gd name="connsiteX26-1371" fmla="*/ 8109644 w 13317484"/>
              <a:gd name="connsiteY26-1372" fmla="*/ 3872783 h 5084048"/>
              <a:gd name="connsiteX27-1373" fmla="*/ 11743441 w 13317484"/>
              <a:gd name="connsiteY27-1374" fmla="*/ 0 h 5084048"/>
              <a:gd name="connsiteX28-1375" fmla="*/ 11991024 w 13317484"/>
              <a:gd name="connsiteY28-1376" fmla="*/ 196863 h 5084048"/>
              <a:gd name="connsiteX29-1377" fmla="*/ 11815653 w 13317484"/>
              <a:gd name="connsiteY29-1378" fmla="*/ 454762 h 5084048"/>
              <a:gd name="connsiteX30-1379" fmla="*/ 11789863 w 13317484"/>
              <a:gd name="connsiteY30-1380" fmla="*/ 470236 h 5084048"/>
              <a:gd name="connsiteX31-1381" fmla="*/ 11592999 w 13317484"/>
              <a:gd name="connsiteY31-1382" fmla="*/ 330111 h 5084048"/>
              <a:gd name="connsiteX32-1383" fmla="*/ 11573227 w 13317484"/>
              <a:gd name="connsiteY32-1384" fmla="*/ 350743 h 5084048"/>
              <a:gd name="connsiteX33-1385" fmla="*/ 11780406 w 13317484"/>
              <a:gd name="connsiteY33-1386" fmla="*/ 490008 h 5084048"/>
              <a:gd name="connsiteX34-1387" fmla="*/ 11700457 w 13317484"/>
              <a:gd name="connsiteY34-1388" fmla="*/ 585431 h 5084048"/>
              <a:gd name="connsiteX35-1389" fmla="*/ 11505313 w 13317484"/>
              <a:gd name="connsiteY35-1390" fmla="*/ 443586 h 5084048"/>
              <a:gd name="connsiteX36-1391" fmla="*/ 11467489 w 13317484"/>
              <a:gd name="connsiteY36-1392" fmla="*/ 491727 h 5084048"/>
              <a:gd name="connsiteX37-1393" fmla="*/ 11662633 w 13317484"/>
              <a:gd name="connsiteY37-1394" fmla="*/ 653344 h 5084048"/>
              <a:gd name="connsiteX38-1395" fmla="*/ 10882059 w 13317484"/>
              <a:gd name="connsiteY38-1396" fmla="*/ 1631641 h 5084048"/>
              <a:gd name="connsiteX39-1397" fmla="*/ 9575371 w 13317484"/>
              <a:gd name="connsiteY39-1398" fmla="*/ 3265001 h 5084048"/>
              <a:gd name="connsiteX40-1399" fmla="*/ 9122328 w 13317484"/>
              <a:gd name="connsiteY40-1400" fmla="*/ 3341511 h 5084048"/>
              <a:gd name="connsiteX41-1401" fmla="*/ 9111152 w 13317484"/>
              <a:gd name="connsiteY41-1402" fmla="*/ 3316580 h 5084048"/>
              <a:gd name="connsiteX42-1403" fmla="*/ 10306084 w 13317484"/>
              <a:gd name="connsiteY42-1404" fmla="*/ 1823346 h 5084048"/>
              <a:gd name="connsiteX43-1405" fmla="*/ 10278575 w 13317484"/>
              <a:gd name="connsiteY43-1406" fmla="*/ 1811311 h 5084048"/>
              <a:gd name="connsiteX44-1407" fmla="*/ 9570213 w 13317484"/>
              <a:gd name="connsiteY44-1408" fmla="*/ 2725992 h 5084048"/>
              <a:gd name="connsiteX45-1409" fmla="*/ 9540123 w 13317484"/>
              <a:gd name="connsiteY45-1410" fmla="*/ 2744905 h 5084048"/>
              <a:gd name="connsiteX46-1411" fmla="*/ 9266751 w 13317484"/>
              <a:gd name="connsiteY46-1412" fmla="*/ 2819695 h 5084048"/>
              <a:gd name="connsiteX47-1413" fmla="*/ 9266751 w 13317484"/>
              <a:gd name="connsiteY47-1414" fmla="*/ 2790467 h 5084048"/>
              <a:gd name="connsiteX48-1415" fmla="*/ 9364753 w 13317484"/>
              <a:gd name="connsiteY48-1416" fmla="*/ 2519673 h 5084048"/>
              <a:gd name="connsiteX49-1417" fmla="*/ 9160153 w 13317484"/>
              <a:gd name="connsiteY49-1418" fmla="*/ 2866977 h 5084048"/>
              <a:gd name="connsiteX50-1419" fmla="*/ 9128346 w 13317484"/>
              <a:gd name="connsiteY50-1420" fmla="*/ 2884170 h 5084048"/>
              <a:gd name="connsiteX51-1421" fmla="*/ 8915149 w 13317484"/>
              <a:gd name="connsiteY51-1422" fmla="*/ 2960680 h 5084048"/>
              <a:gd name="connsiteX52-1423" fmla="*/ 8679601 w 13317484"/>
              <a:gd name="connsiteY52-1424" fmla="*/ 2536866 h 5084048"/>
              <a:gd name="connsiteX53-1425" fmla="*/ 8846376 w 13317484"/>
              <a:gd name="connsiteY53-1426" fmla="*/ 2923715 h 5084048"/>
              <a:gd name="connsiteX54-1427" fmla="*/ 8903973 w 13317484"/>
              <a:gd name="connsiteY54-1428" fmla="*/ 3111121 h 5084048"/>
              <a:gd name="connsiteX55-1429" fmla="*/ 8814568 w 13317484"/>
              <a:gd name="connsiteY55-1430" fmla="*/ 3457565 h 5084048"/>
              <a:gd name="connsiteX56-1431" fmla="*/ 8794796 w 13317484"/>
              <a:gd name="connsiteY56-1432" fmla="*/ 3484215 h 5084048"/>
              <a:gd name="connsiteX57-1433" fmla="*/ 8771585 w 13317484"/>
              <a:gd name="connsiteY57-1434" fmla="*/ 3461004 h 5084048"/>
              <a:gd name="connsiteX58-1435" fmla="*/ 8640916 w 13317484"/>
              <a:gd name="connsiteY58-1436" fmla="*/ 3359564 h 5084048"/>
              <a:gd name="connsiteX59-1437" fmla="*/ 8808551 w 13317484"/>
              <a:gd name="connsiteY59-1438" fmla="*/ 3531496 h 5084048"/>
              <a:gd name="connsiteX60-1439" fmla="*/ 8383877 w 13317484"/>
              <a:gd name="connsiteY60-1440" fmla="*/ 4100593 h 5084048"/>
              <a:gd name="connsiteX61-1441" fmla="*/ 8329718 w 13317484"/>
              <a:gd name="connsiteY61-1442" fmla="*/ 4247596 h 5084048"/>
              <a:gd name="connsiteX62-1443" fmla="*/ 8384737 w 13317484"/>
              <a:gd name="connsiteY62-1444" fmla="*/ 4484863 h 5084048"/>
              <a:gd name="connsiteX63-1445" fmla="*/ 8478440 w 13317484"/>
              <a:gd name="connsiteY63-1446" fmla="*/ 4545040 h 5084048"/>
              <a:gd name="connsiteX64-1447" fmla="*/ 8705391 w 13317484"/>
              <a:gd name="connsiteY64-1448" fmla="*/ 4501196 h 5084048"/>
              <a:gd name="connsiteX65-1449" fmla="*/ 8839499 w 13317484"/>
              <a:gd name="connsiteY65-1450" fmla="*/ 4396317 h 5084048"/>
              <a:gd name="connsiteX66-1451" fmla="*/ 8618565 w 13317484"/>
              <a:gd name="connsiteY66-1452" fmla="*/ 3892555 h 5084048"/>
              <a:gd name="connsiteX67-1453" fmla="*/ 8705391 w 13317484"/>
              <a:gd name="connsiteY67-1454" fmla="*/ 3675060 h 5084048"/>
              <a:gd name="connsiteX68-1455" fmla="*/ 9019168 w 13317484"/>
              <a:gd name="connsiteY68-1456" fmla="*/ 3335493 h 5084048"/>
              <a:gd name="connsiteX69-1457" fmla="*/ 9083643 w 13317484"/>
              <a:gd name="connsiteY69-1458" fmla="*/ 3491952 h 5084048"/>
              <a:gd name="connsiteX70-1459" fmla="*/ 9072467 w 13317484"/>
              <a:gd name="connsiteY70-1460" fmla="*/ 3384494 h 5084048"/>
              <a:gd name="connsiteX71-1461" fmla="*/ 9086222 w 13317484"/>
              <a:gd name="connsiteY71-1462" fmla="*/ 3363862 h 5084048"/>
              <a:gd name="connsiteX72-1463" fmla="*/ 9366471 w 13317484"/>
              <a:gd name="connsiteY72-1464" fmla="*/ 3324318 h 5084048"/>
              <a:gd name="connsiteX73-1465" fmla="*/ 9746443 w 13317484"/>
              <a:gd name="connsiteY73-1466" fmla="*/ 3185912 h 5084048"/>
              <a:gd name="connsiteX74-1467" fmla="*/ 9995745 w 13317484"/>
              <a:gd name="connsiteY74-1468" fmla="*/ 3040629 h 5084048"/>
              <a:gd name="connsiteX75-1469" fmla="*/ 10270837 w 13317484"/>
              <a:gd name="connsiteY75-1470" fmla="*/ 2807660 h 5084048"/>
              <a:gd name="connsiteX76-1471" fmla="*/ 9981131 w 13317484"/>
              <a:gd name="connsiteY76-1472" fmla="*/ 2810239 h 5084048"/>
              <a:gd name="connsiteX77-1473" fmla="*/ 9975973 w 13317484"/>
              <a:gd name="connsiteY77-1474" fmla="*/ 2802502 h 5084048"/>
              <a:gd name="connsiteX78-1475" fmla="*/ 10040447 w 13317484"/>
              <a:gd name="connsiteY78-1476" fmla="*/ 2713097 h 5084048"/>
              <a:gd name="connsiteX79-1477" fmla="*/ 10687775 w 13317484"/>
              <a:gd name="connsiteY79-1478" fmla="*/ 1891259 h 5084048"/>
              <a:gd name="connsiteX80-1479" fmla="*/ 10773741 w 13317484"/>
              <a:gd name="connsiteY80-1480" fmla="*/ 1941980 h 5084048"/>
              <a:gd name="connsiteX81-1481" fmla="*/ 11575806 w 13317484"/>
              <a:gd name="connsiteY81-1482" fmla="*/ 2411356 h 5084048"/>
              <a:gd name="connsiteX82-1483" fmla="*/ 11911075 w 13317484"/>
              <a:gd name="connsiteY82-1484" fmla="*/ 2576411 h 5084048"/>
              <a:gd name="connsiteX83-1485" fmla="*/ 12277291 w 13317484"/>
              <a:gd name="connsiteY83-1486" fmla="*/ 2672693 h 5084048"/>
              <a:gd name="connsiteX84-1487" fmla="*/ 12726895 w 13317484"/>
              <a:gd name="connsiteY84-1488" fmla="*/ 2739747 h 5084048"/>
              <a:gd name="connsiteX85-1489" fmla="*/ 12734632 w 13317484"/>
              <a:gd name="connsiteY85-1490" fmla="*/ 2750063 h 5084048"/>
              <a:gd name="connsiteX86-1491" fmla="*/ 12709701 w 13317484"/>
              <a:gd name="connsiteY86-1492" fmla="*/ 2869556 h 5084048"/>
              <a:gd name="connsiteX87-1493" fmla="*/ 12687351 w 13317484"/>
              <a:gd name="connsiteY87-1494" fmla="*/ 3240071 h 5084048"/>
              <a:gd name="connsiteX88-1495" fmla="*/ 12661561 w 13317484"/>
              <a:gd name="connsiteY88-1496" fmla="*/ 4124664 h 5084048"/>
              <a:gd name="connsiteX89-1497" fmla="*/ 12652965 w 13317484"/>
              <a:gd name="connsiteY89-1498" fmla="*/ 4363650 h 5084048"/>
              <a:gd name="connsiteX90-1499" fmla="*/ 12640069 w 13317484"/>
              <a:gd name="connsiteY90-1500" fmla="*/ 4370528 h 5084048"/>
              <a:gd name="connsiteX91-1501" fmla="*/ 12632331 w 13317484"/>
              <a:gd name="connsiteY91-1502" fmla="*/ 4365370 h 5084048"/>
              <a:gd name="connsiteX92-1503" fmla="*/ 12603104 w 13317484"/>
              <a:gd name="connsiteY92-1504" fmla="*/ 4213210 h 5084048"/>
              <a:gd name="connsiteX93-1505" fmla="*/ 12523155 w 13317484"/>
              <a:gd name="connsiteY93-1506" fmla="*/ 3399968 h 5084048"/>
              <a:gd name="connsiteX94-1507" fmla="*/ 12527453 w 13317484"/>
              <a:gd name="connsiteY94-1508" fmla="*/ 4454775 h 5084048"/>
              <a:gd name="connsiteX95-1509" fmla="*/ 12152641 w 13317484"/>
              <a:gd name="connsiteY95-1510" fmla="*/ 4533864 h 5084048"/>
              <a:gd name="connsiteX96-1511" fmla="*/ 11933426 w 13317484"/>
              <a:gd name="connsiteY96-1512" fmla="*/ 4598339 h 5084048"/>
              <a:gd name="connsiteX97-1513" fmla="*/ 11477805 w 13317484"/>
              <a:gd name="connsiteY97-1514" fmla="*/ 4623268 h 5084048"/>
              <a:gd name="connsiteX98-1515" fmla="*/ 11469208 w 13317484"/>
              <a:gd name="connsiteY98-1516" fmla="*/ 4606935 h 5084048"/>
              <a:gd name="connsiteX99-1517" fmla="*/ 11763213 w 13317484"/>
              <a:gd name="connsiteY99-1518" fmla="*/ 4281123 h 5084048"/>
              <a:gd name="connsiteX100-1519" fmla="*/ 11375505 w 13317484"/>
              <a:gd name="connsiteY100-1520" fmla="*/ 4588023 h 5084048"/>
              <a:gd name="connsiteX101-1521" fmla="*/ 10635335 w 13317484"/>
              <a:gd name="connsiteY101-1522" fmla="*/ 4463371 h 5084048"/>
              <a:gd name="connsiteX102-1523" fmla="*/ 10630177 w 13317484"/>
              <a:gd name="connsiteY102-1524" fmla="*/ 4438441 h 5084048"/>
              <a:gd name="connsiteX103-1525" fmla="*/ 10913006 w 13317484"/>
              <a:gd name="connsiteY103-1526" fmla="*/ 4287141 h 5084048"/>
              <a:gd name="connsiteX104-1527" fmla="*/ 10547649 w 13317484"/>
              <a:gd name="connsiteY104-1528" fmla="*/ 4406633 h 5084048"/>
              <a:gd name="connsiteX105-1529" fmla="*/ 10519281 w 13317484"/>
              <a:gd name="connsiteY105-1530" fmla="*/ 4391159 h 5084048"/>
              <a:gd name="connsiteX106-1531" fmla="*/ 10638773 w 13317484"/>
              <a:gd name="connsiteY106-1532" fmla="*/ 4315509 h 5084048"/>
              <a:gd name="connsiteX107-1533" fmla="*/ 10445349 w 13317484"/>
              <a:gd name="connsiteY107-1534" fmla="*/ 4356773 h 5084048"/>
              <a:gd name="connsiteX108-1535" fmla="*/ 10238170 w 13317484"/>
              <a:gd name="connsiteY108-1536" fmla="*/ 4204613 h 5084048"/>
              <a:gd name="connsiteX109-1537" fmla="*/ 10007781 w 13317484"/>
              <a:gd name="connsiteY109-1538" fmla="*/ 4183981 h 5084048"/>
              <a:gd name="connsiteX110-1539" fmla="*/ 9853901 w 13317484"/>
              <a:gd name="connsiteY110-1540" fmla="*/ 4235561 h 5084048"/>
              <a:gd name="connsiteX111-1541" fmla="*/ 9484246 w 13317484"/>
              <a:gd name="connsiteY111-1542" fmla="*/ 4336141 h 5084048"/>
              <a:gd name="connsiteX112-1543" fmla="*/ 9459315 w 13317484"/>
              <a:gd name="connsiteY112-1544" fmla="*/ 4330983 h 5084048"/>
              <a:gd name="connsiteX113-1545" fmla="*/ 9409455 w 13317484"/>
              <a:gd name="connsiteY113-1546" fmla="*/ 4143576 h 5084048"/>
              <a:gd name="connsiteX114-1547" fmla="*/ 9433525 w 13317484"/>
              <a:gd name="connsiteY114-1548" fmla="*/ 4228684 h 5084048"/>
              <a:gd name="connsiteX115-1549" fmla="*/ 9412893 w 13317484"/>
              <a:gd name="connsiteY115-1550" fmla="*/ 4402336 h 5084048"/>
              <a:gd name="connsiteX116-1551" fmla="*/ 9680249 w 13317484"/>
              <a:gd name="connsiteY116-1552" fmla="*/ 4294877 h 5084048"/>
              <a:gd name="connsiteX117-1553" fmla="*/ 9785987 w 13317484"/>
              <a:gd name="connsiteY117-1554" fmla="*/ 4624129 h 5084048"/>
              <a:gd name="connsiteX118-1555" fmla="*/ 9647582 w 13317484"/>
              <a:gd name="connsiteY118-1556" fmla="*/ 4829588 h 5084048"/>
              <a:gd name="connsiteX119-1557" fmla="*/ 9791145 w 13317484"/>
              <a:gd name="connsiteY119-1558" fmla="*/ 4606075 h 5084048"/>
              <a:gd name="connsiteX120-1559" fmla="*/ 9775671 w 13317484"/>
              <a:gd name="connsiteY120-1560" fmla="*/ 4443599 h 5084048"/>
              <a:gd name="connsiteX121-1561" fmla="*/ 9847883 w 13317484"/>
              <a:gd name="connsiteY121-1562" fmla="*/ 4373966 h 5084048"/>
              <a:gd name="connsiteX122-1563" fmla="*/ 9837567 w 13317484"/>
              <a:gd name="connsiteY122-1564" fmla="*/ 4281123 h 5084048"/>
              <a:gd name="connsiteX123-1565" fmla="*/ 9895165 w 13317484"/>
              <a:gd name="connsiteY123-1566" fmla="*/ 4239000 h 5084048"/>
              <a:gd name="connsiteX124-1567" fmla="*/ 10086011 w 13317484"/>
              <a:gd name="connsiteY124-1568" fmla="*/ 4223526 h 5084048"/>
              <a:gd name="connsiteX125-1569" fmla="*/ 10279434 w 13317484"/>
              <a:gd name="connsiteY125-1570" fmla="*/ 4267368 h 5084048"/>
              <a:gd name="connsiteX126-1571" fmla="*/ 10536474 w 13317484"/>
              <a:gd name="connsiteY126-1572" fmla="*/ 4445319 h 5084048"/>
              <a:gd name="connsiteX127-1573" fmla="*/ 11032499 w 13317484"/>
              <a:gd name="connsiteY127-1574" fmla="*/ 4622409 h 5084048"/>
              <a:gd name="connsiteX128-1575" fmla="*/ 11893881 w 13317484"/>
              <a:gd name="connsiteY128-1576" fmla="*/ 4660234 h 5084048"/>
              <a:gd name="connsiteX129-1577" fmla="*/ 12304801 w 13317484"/>
              <a:gd name="connsiteY129-1578" fmla="*/ 4603497 h 5084048"/>
              <a:gd name="connsiteX130-1579" fmla="*/ 12710561 w 13317484"/>
              <a:gd name="connsiteY130-1580" fmla="*/ 4412651 h 5084048"/>
              <a:gd name="connsiteX131-1581" fmla="*/ 12934933 w 13317484"/>
              <a:gd name="connsiteY131-1582" fmla="*/ 4282842 h 5084048"/>
              <a:gd name="connsiteX132-1583" fmla="*/ 13317484 w 13317484"/>
              <a:gd name="connsiteY132-1584" fmla="*/ 4267368 h 5084048"/>
              <a:gd name="connsiteX133-1585" fmla="*/ 13317484 w 13317484"/>
              <a:gd name="connsiteY133-1586" fmla="*/ 4294018 h 5084048"/>
              <a:gd name="connsiteX134-1587" fmla="*/ 12928057 w 13317484"/>
              <a:gd name="connsiteY134-1588" fmla="*/ 4313790 h 5084048"/>
              <a:gd name="connsiteX135-1589" fmla="*/ 12719158 w 13317484"/>
              <a:gd name="connsiteY135-1590" fmla="*/ 4438441 h 5084048"/>
              <a:gd name="connsiteX136-1591" fmla="*/ 12320275 w 13317484"/>
              <a:gd name="connsiteY136-1592" fmla="*/ 4626707 h 5084048"/>
              <a:gd name="connsiteX137-1593" fmla="*/ 11882707 w 13317484"/>
              <a:gd name="connsiteY137-1594" fmla="*/ 4687744 h 5084048"/>
              <a:gd name="connsiteX138-1595" fmla="*/ 11081500 w 13317484"/>
              <a:gd name="connsiteY138-1596" fmla="*/ 4657655 h 5084048"/>
              <a:gd name="connsiteX139-1597" fmla="*/ 10661985 w 13317484"/>
              <a:gd name="connsiteY139-1598" fmla="*/ 4545899 h 5084048"/>
              <a:gd name="connsiteX140-1599" fmla="*/ 10292329 w 13317484"/>
              <a:gd name="connsiteY140-1600" fmla="*/ 4306053 h 5084048"/>
              <a:gd name="connsiteX141-1601" fmla="*/ 10136730 w 13317484"/>
              <a:gd name="connsiteY141-1602" fmla="*/ 4254473 h 5084048"/>
              <a:gd name="connsiteX142-1603" fmla="*/ 9937288 w 13317484"/>
              <a:gd name="connsiteY142-1604" fmla="*/ 4257052 h 5084048"/>
              <a:gd name="connsiteX143-1605" fmla="*/ 9862498 w 13317484"/>
              <a:gd name="connsiteY143-1606" fmla="*/ 4284561 h 5084048"/>
              <a:gd name="connsiteX144-1607" fmla="*/ 9862498 w 13317484"/>
              <a:gd name="connsiteY144-1608" fmla="*/ 4403195 h 5084048"/>
              <a:gd name="connsiteX145-1609" fmla="*/ 9800602 w 13317484"/>
              <a:gd name="connsiteY145-1610" fmla="*/ 4446178 h 5084048"/>
              <a:gd name="connsiteX146-1611" fmla="*/ 9812637 w 13317484"/>
              <a:gd name="connsiteY146-1612" fmla="*/ 4572549 h 5084048"/>
              <a:gd name="connsiteX147-1613" fmla="*/ 9759339 w 13317484"/>
              <a:gd name="connsiteY147-1614" fmla="*/ 4783166 h 5084048"/>
              <a:gd name="connsiteX148-1615" fmla="*/ 9583107 w 13317484"/>
              <a:gd name="connsiteY148-1616" fmla="*/ 4855378 h 5084048"/>
              <a:gd name="connsiteX149-1617" fmla="*/ 9571071 w 13317484"/>
              <a:gd name="connsiteY149-1618" fmla="*/ 4834746 h 5084048"/>
              <a:gd name="connsiteX150-1619" fmla="*/ 9645863 w 13317484"/>
              <a:gd name="connsiteY150-1620" fmla="*/ 4797781 h 5084048"/>
              <a:gd name="connsiteX151-1621" fmla="*/ 9751601 w 13317484"/>
              <a:gd name="connsiteY151-1622" fmla="*/ 4651638 h 5084048"/>
              <a:gd name="connsiteX152-1623" fmla="*/ 9748162 w 13317484"/>
              <a:gd name="connsiteY152-1624" fmla="*/ 4529566 h 5084048"/>
              <a:gd name="connsiteX153-1625" fmla="*/ 9664775 w 13317484"/>
              <a:gd name="connsiteY153-1626" fmla="*/ 4325825 h 5084048"/>
              <a:gd name="connsiteX154-1627" fmla="*/ 9261593 w 13317484"/>
              <a:gd name="connsiteY154-1628" fmla="*/ 4515811 h 5084048"/>
              <a:gd name="connsiteX155-1629" fmla="*/ 9429227 w 13317484"/>
              <a:gd name="connsiteY155-1630" fmla="*/ 4530425 h 5084048"/>
              <a:gd name="connsiteX156-1631" fmla="*/ 9434385 w 13317484"/>
              <a:gd name="connsiteY156-1632" fmla="*/ 4589742 h 5084048"/>
              <a:gd name="connsiteX157-1633" fmla="*/ 9545281 w 13317484"/>
              <a:gd name="connsiteY157-1634" fmla="*/ 4809816 h 5084048"/>
              <a:gd name="connsiteX158-1635" fmla="*/ 9540984 w 13317484"/>
              <a:gd name="connsiteY158-1636" fmla="*/ 4831307 h 5084048"/>
              <a:gd name="connsiteX159-1637" fmla="*/ 9436964 w 13317484"/>
              <a:gd name="connsiteY159-1638" fmla="*/ 4790043 h 5084048"/>
              <a:gd name="connsiteX160-1639" fmla="*/ 9075047 w 13317484"/>
              <a:gd name="connsiteY160-1640" fmla="*/ 4604356 h 5084048"/>
              <a:gd name="connsiteX161-1641" fmla="*/ 9014010 w 13317484"/>
              <a:gd name="connsiteY161-1642" fmla="*/ 4930169 h 5084048"/>
              <a:gd name="connsiteX162-1643" fmla="*/ 8775884 w 13317484"/>
              <a:gd name="connsiteY162-1644" fmla="*/ 5080609 h 5084048"/>
              <a:gd name="connsiteX163-1645" fmla="*/ 8749234 w 13317484"/>
              <a:gd name="connsiteY163-1646" fmla="*/ 5062557 h 5084048"/>
              <a:gd name="connsiteX164-1647" fmla="*/ 8911710 w 13317484"/>
              <a:gd name="connsiteY164-1648" fmla="*/ 4931028 h 5084048"/>
              <a:gd name="connsiteX165-1649" fmla="*/ 9002835 w 13317484"/>
              <a:gd name="connsiteY165-1650" fmla="*/ 4594900 h 5084048"/>
              <a:gd name="connsiteX166-1651" fmla="*/ 8440615 w 13317484"/>
              <a:gd name="connsiteY166-1652" fmla="*/ 4671410 h 5084048"/>
              <a:gd name="connsiteX167-1653" fmla="*/ 8652951 w 13317484"/>
              <a:gd name="connsiteY167-1654" fmla="*/ 5016135 h 5084048"/>
              <a:gd name="connsiteX168-1655" fmla="*/ 8713988 w 13317484"/>
              <a:gd name="connsiteY168-1656" fmla="*/ 5071153 h 5084048"/>
              <a:gd name="connsiteX169-1657" fmla="*/ 8674443 w 13317484"/>
              <a:gd name="connsiteY169-1658" fmla="*/ 5084048 h 5084048"/>
              <a:gd name="connsiteX170-1659" fmla="*/ 7960923 w 13317484"/>
              <a:gd name="connsiteY170-1660" fmla="*/ 5084048 h 5084048"/>
              <a:gd name="connsiteX171-1661" fmla="*/ 7922238 w 13317484"/>
              <a:gd name="connsiteY171-1662" fmla="*/ 5070293 h 5084048"/>
              <a:gd name="connsiteX172-1663" fmla="*/ 7969520 w 13317484"/>
              <a:gd name="connsiteY172-1664" fmla="*/ 5021293 h 5084048"/>
              <a:gd name="connsiteX173-1665" fmla="*/ 8426000 w 13317484"/>
              <a:gd name="connsiteY173-1666" fmla="*/ 4581145 h 5084048"/>
              <a:gd name="connsiteX174-1667" fmla="*/ 8579020 w 13317484"/>
              <a:gd name="connsiteY174-1668" fmla="*/ 4610374 h 5084048"/>
              <a:gd name="connsiteX175-1669" fmla="*/ 8923746 w 13317484"/>
              <a:gd name="connsiteY175-1670" fmla="*/ 4539021 h 5084048"/>
              <a:gd name="connsiteX176-1671" fmla="*/ 9302857 w 13317484"/>
              <a:gd name="connsiteY176-1672" fmla="*/ 4428985 h 5084048"/>
              <a:gd name="connsiteX177-1673" fmla="*/ 9385385 w 13317484"/>
              <a:gd name="connsiteY177-1674" fmla="*/ 4391159 h 5084048"/>
              <a:gd name="connsiteX178-1675" fmla="*/ 9394841 w 13317484"/>
              <a:gd name="connsiteY178-1676" fmla="*/ 4184840 h 5084048"/>
              <a:gd name="connsiteX179-1677" fmla="*/ 9350139 w 13317484"/>
              <a:gd name="connsiteY179-1678" fmla="*/ 4100593 h 5084048"/>
              <a:gd name="connsiteX180-1679" fmla="*/ 9360455 w 13317484"/>
              <a:gd name="connsiteY180-1680" fmla="*/ 4088558 h 5084048"/>
              <a:gd name="connsiteX181-1681" fmla="*/ 9461895 w 13317484"/>
              <a:gd name="connsiteY181-1682" fmla="*/ 4186559 h 5084048"/>
              <a:gd name="connsiteX182-1683" fmla="*/ 9480807 w 13317484"/>
              <a:gd name="connsiteY182-1684" fmla="*/ 4310351 h 5084048"/>
              <a:gd name="connsiteX183-1685" fmla="*/ 9838427 w 13317484"/>
              <a:gd name="connsiteY183-1686" fmla="*/ 4213210 h 5084048"/>
              <a:gd name="connsiteX184-1687" fmla="*/ 10015518 w 13317484"/>
              <a:gd name="connsiteY184-1688" fmla="*/ 4156472 h 5084048"/>
              <a:gd name="connsiteX185-1689" fmla="*/ 10241609 w 13317484"/>
              <a:gd name="connsiteY185-1690" fmla="*/ 4180542 h 5084048"/>
              <a:gd name="connsiteX186-1691" fmla="*/ 10451367 w 13317484"/>
              <a:gd name="connsiteY186-1692" fmla="*/ 4330124 h 5084048"/>
              <a:gd name="connsiteX187-1693" fmla="*/ 10681757 w 13317484"/>
              <a:gd name="connsiteY187-1694" fmla="*/ 4267368 h 5084048"/>
              <a:gd name="connsiteX188-1695" fmla="*/ 10754828 w 13317484"/>
              <a:gd name="connsiteY188-1696" fmla="*/ 4213210 h 5084048"/>
              <a:gd name="connsiteX189-1697" fmla="*/ 10771161 w 13317484"/>
              <a:gd name="connsiteY189-1698" fmla="*/ 4218368 h 5084048"/>
              <a:gd name="connsiteX190-1699" fmla="*/ 10772021 w 13317484"/>
              <a:gd name="connsiteY190-1700" fmla="*/ 4227823 h 5084048"/>
              <a:gd name="connsiteX191-1701" fmla="*/ 10612983 w 13317484"/>
              <a:gd name="connsiteY191-1702" fmla="*/ 4364510 h 5084048"/>
              <a:gd name="connsiteX192-1703" fmla="*/ 11031639 w 13317484"/>
              <a:gd name="connsiteY192-1704" fmla="*/ 4187420 h 5084048"/>
              <a:gd name="connsiteX193-1705" fmla="*/ 11123623 w 13317484"/>
              <a:gd name="connsiteY193-1706" fmla="*/ 4123805 h 5084048"/>
              <a:gd name="connsiteX194-1707" fmla="*/ 11125343 w 13317484"/>
              <a:gd name="connsiteY194-1708" fmla="*/ 4152173 h 5084048"/>
              <a:gd name="connsiteX195-1709" fmla="*/ 10682617 w 13317484"/>
              <a:gd name="connsiteY195-1710" fmla="*/ 4445319 h 5084048"/>
              <a:gd name="connsiteX196-1711" fmla="*/ 11357451 w 13317484"/>
              <a:gd name="connsiteY196-1712" fmla="*/ 4559653 h 5084048"/>
              <a:gd name="connsiteX197-1713" fmla="*/ 11411611 w 13317484"/>
              <a:gd name="connsiteY197-1714" fmla="*/ 4540741 h 5084048"/>
              <a:gd name="connsiteX198-1715" fmla="*/ 11848319 w 13317484"/>
              <a:gd name="connsiteY198-1716" fmla="*/ 4122085 h 5084048"/>
              <a:gd name="connsiteX199-1717" fmla="*/ 11862075 w 13317484"/>
              <a:gd name="connsiteY199-1718" fmla="*/ 4147875 h 5084048"/>
              <a:gd name="connsiteX200-1719" fmla="*/ 11522507 w 13317484"/>
              <a:gd name="connsiteY200-1720" fmla="*/ 4595759 h 5084048"/>
              <a:gd name="connsiteX201-1721" fmla="*/ 11966953 w 13317484"/>
              <a:gd name="connsiteY201-1722" fmla="*/ 4565671 h 5084048"/>
              <a:gd name="connsiteX202-1723" fmla="*/ 12116535 w 13317484"/>
              <a:gd name="connsiteY202-1724" fmla="*/ 4522688 h 5084048"/>
              <a:gd name="connsiteX203-1725" fmla="*/ 12499945 w 13317484"/>
              <a:gd name="connsiteY203-1726" fmla="*/ 4431564 h 5084048"/>
              <a:gd name="connsiteX204-1727" fmla="*/ 12477593 w 13317484"/>
              <a:gd name="connsiteY204-1728" fmla="*/ 3651849 h 5084048"/>
              <a:gd name="connsiteX205-1729" fmla="*/ 12542067 w 13317484"/>
              <a:gd name="connsiteY205-1730" fmla="*/ 3165280 h 5084048"/>
              <a:gd name="connsiteX206-1731" fmla="*/ 12579893 w 13317484"/>
              <a:gd name="connsiteY206-1732" fmla="*/ 3116279 h 5084048"/>
              <a:gd name="connsiteX207-1733" fmla="*/ 12582471 w 13317484"/>
              <a:gd name="connsiteY207-1734" fmla="*/ 3893415 h 5084048"/>
              <a:gd name="connsiteX208-1735" fmla="*/ 12634051 w 13317484"/>
              <a:gd name="connsiteY208-1736" fmla="*/ 4231262 h 5084048"/>
              <a:gd name="connsiteX209-1737" fmla="*/ 12672737 w 13317484"/>
              <a:gd name="connsiteY209-1738" fmla="*/ 3025155 h 5084048"/>
              <a:gd name="connsiteX210-1739" fmla="*/ 12701105 w 13317484"/>
              <a:gd name="connsiteY210-1740" fmla="*/ 2759519 h 5084048"/>
              <a:gd name="connsiteX211-1741" fmla="*/ 12211097 w 13317484"/>
              <a:gd name="connsiteY211-1742" fmla="*/ 2683868 h 5084048"/>
              <a:gd name="connsiteX212-1743" fmla="*/ 11802757 w 13317484"/>
              <a:gd name="connsiteY212-1744" fmla="*/ 2554919 h 5084048"/>
              <a:gd name="connsiteX213-1745" fmla="*/ 11099553 w 13317484"/>
              <a:gd name="connsiteY213-1746" fmla="*/ 2165492 h 5084048"/>
              <a:gd name="connsiteX214-1747" fmla="*/ 10696371 w 13317484"/>
              <a:gd name="connsiteY214-1748" fmla="*/ 1921348 h 5084048"/>
              <a:gd name="connsiteX215-1749" fmla="*/ 10014658 w 13317484"/>
              <a:gd name="connsiteY215-1750" fmla="*/ 2787028 h 5084048"/>
              <a:gd name="connsiteX216-1751" fmla="*/ 10314681 w 13317484"/>
              <a:gd name="connsiteY216-1752" fmla="*/ 2779291 h 5084048"/>
              <a:gd name="connsiteX217-1753" fmla="*/ 10320698 w 13317484"/>
              <a:gd name="connsiteY217-1754" fmla="*/ 2791327 h 5084048"/>
              <a:gd name="connsiteX218-1755" fmla="*/ 10022395 w 13317484"/>
              <a:gd name="connsiteY218-1756" fmla="*/ 3053524 h 5084048"/>
              <a:gd name="connsiteX219-1757" fmla="*/ 9714636 w 13317484"/>
              <a:gd name="connsiteY219-1758" fmla="*/ 3236632 h 5084048"/>
              <a:gd name="connsiteX220-1759" fmla="*/ 9356156 w 13317484"/>
              <a:gd name="connsiteY220-1760" fmla="*/ 3350108 h 5084048"/>
              <a:gd name="connsiteX221-1761" fmla="*/ 9105134 w 13317484"/>
              <a:gd name="connsiteY221-1762" fmla="*/ 3385353 h 5084048"/>
              <a:gd name="connsiteX222-1763" fmla="*/ 9063871 w 13317484"/>
              <a:gd name="connsiteY222-1764" fmla="*/ 3591673 h 5084048"/>
              <a:gd name="connsiteX223-1765" fmla="*/ 9044958 w 13317484"/>
              <a:gd name="connsiteY223-1766" fmla="*/ 3590813 h 5084048"/>
              <a:gd name="connsiteX224-1767" fmla="*/ 9055274 w 13317484"/>
              <a:gd name="connsiteY224-1768" fmla="*/ 3460145 h 5084048"/>
              <a:gd name="connsiteX225-1769" fmla="*/ 9021748 w 13317484"/>
              <a:gd name="connsiteY225-1770" fmla="*/ 3365582 h 5084048"/>
              <a:gd name="connsiteX226-1771" fmla="*/ 8713128 w 13317484"/>
              <a:gd name="connsiteY226-1772" fmla="*/ 3710306 h 5084048"/>
              <a:gd name="connsiteX227-1773" fmla="*/ 8647793 w 13317484"/>
              <a:gd name="connsiteY227-1774" fmla="*/ 3897713 h 5084048"/>
              <a:gd name="connsiteX228-1775" fmla="*/ 8806832 w 13317484"/>
              <a:gd name="connsiteY228-1776" fmla="*/ 4300895 h 5084048"/>
              <a:gd name="connsiteX229-1777" fmla="*/ 8873885 w 13317484"/>
              <a:gd name="connsiteY229-1778" fmla="*/ 4396317 h 5084048"/>
              <a:gd name="connsiteX230-1779" fmla="*/ 8721724 w 13317484"/>
              <a:gd name="connsiteY230-1780" fmla="*/ 4518390 h 5084048"/>
              <a:gd name="connsiteX231-1781" fmla="*/ 8478440 w 13317484"/>
              <a:gd name="connsiteY231-1782" fmla="*/ 4566531 h 5084048"/>
              <a:gd name="connsiteX232-1783" fmla="*/ 8364105 w 13317484"/>
              <a:gd name="connsiteY232-1784" fmla="*/ 4493460 h 5084048"/>
              <a:gd name="connsiteX233-1785" fmla="*/ 8304788 w 13317484"/>
              <a:gd name="connsiteY233-1786" fmla="*/ 4250175 h 5084048"/>
              <a:gd name="connsiteX234-1787" fmla="*/ 8385597 w 13317484"/>
              <a:gd name="connsiteY234-1788" fmla="*/ 4044716 h 5084048"/>
              <a:gd name="connsiteX235-1789" fmla="*/ 8779322 w 13317484"/>
              <a:gd name="connsiteY235-1790" fmla="*/ 3523760 h 5084048"/>
              <a:gd name="connsiteX236-1791" fmla="*/ 8534318 w 13317484"/>
              <a:gd name="connsiteY236-1792" fmla="*/ 3313142 h 5084048"/>
              <a:gd name="connsiteX237-1793" fmla="*/ 8535178 w 13317484"/>
              <a:gd name="connsiteY237-1794" fmla="*/ 3293370 h 5084048"/>
              <a:gd name="connsiteX238-1795" fmla="*/ 8793936 w 13317484"/>
              <a:gd name="connsiteY238-1796" fmla="*/ 3439513 h 5084048"/>
              <a:gd name="connsiteX239-1797" fmla="*/ 8879903 w 13317484"/>
              <a:gd name="connsiteY239-1798" fmla="*/ 3124876 h 5084048"/>
              <a:gd name="connsiteX240-1799" fmla="*/ 8815428 w 13317484"/>
              <a:gd name="connsiteY240-1800" fmla="*/ 2908241 h 5084048"/>
              <a:gd name="connsiteX241-1801" fmla="*/ 8601372 w 13317484"/>
              <a:gd name="connsiteY241-1802" fmla="*/ 2466374 h 5084048"/>
              <a:gd name="connsiteX242-1803" fmla="*/ 8615126 w 13317484"/>
              <a:gd name="connsiteY242-1804" fmla="*/ 2445742 h 5084048"/>
              <a:gd name="connsiteX243-1805" fmla="*/ 8805971 w 13317484"/>
              <a:gd name="connsiteY243-1806" fmla="*/ 2659798 h 5084048"/>
              <a:gd name="connsiteX244-1807" fmla="*/ 8928904 w 13317484"/>
              <a:gd name="connsiteY244-1808" fmla="*/ 2924574 h 5084048"/>
              <a:gd name="connsiteX245-1809" fmla="*/ 9137802 w 13317484"/>
              <a:gd name="connsiteY245-1810" fmla="*/ 2846345 h 5084048"/>
              <a:gd name="connsiteX246-1811" fmla="*/ 9372490 w 13317484"/>
              <a:gd name="connsiteY246-1812" fmla="*/ 2384706 h 5084048"/>
              <a:gd name="connsiteX247-1813" fmla="*/ 9398279 w 13317484"/>
              <a:gd name="connsiteY247-1814" fmla="*/ 2376969 h 5084048"/>
              <a:gd name="connsiteX248-1815" fmla="*/ 9297699 w 13317484"/>
              <a:gd name="connsiteY248-1816" fmla="*/ 2780151 h 5084048"/>
              <a:gd name="connsiteX249-1817" fmla="*/ 9532387 w 13317484"/>
              <a:gd name="connsiteY249-1818" fmla="*/ 2715676 h 5084048"/>
              <a:gd name="connsiteX250-1819" fmla="*/ 9555597 w 13317484"/>
              <a:gd name="connsiteY250-1820" fmla="*/ 2698483 h 5084048"/>
              <a:gd name="connsiteX251-1821" fmla="*/ 10171117 w 13317484"/>
              <a:gd name="connsiteY251-1822" fmla="*/ 1904154 h 5084048"/>
              <a:gd name="connsiteX252-1823" fmla="*/ 10273417 w 13317484"/>
              <a:gd name="connsiteY252-1824" fmla="*/ 1776064 h 5084048"/>
              <a:gd name="connsiteX253-1825" fmla="*/ 10343909 w 13317484"/>
              <a:gd name="connsiteY253-1826" fmla="*/ 1809591 h 5084048"/>
              <a:gd name="connsiteX254-1827" fmla="*/ 10288891 w 13317484"/>
              <a:gd name="connsiteY254-1828" fmla="*/ 1883523 h 5084048"/>
              <a:gd name="connsiteX255-1829" fmla="*/ 9149837 w 13317484"/>
              <a:gd name="connsiteY255-1830" fmla="*/ 3307125 h 5084048"/>
              <a:gd name="connsiteX256-1831" fmla="*/ 9562475 w 13317484"/>
              <a:gd name="connsiteY256-1832" fmla="*/ 3237491 h 5084048"/>
              <a:gd name="connsiteX257-1833" fmla="*/ 11629965 w 13317484"/>
              <a:gd name="connsiteY257-1834" fmla="*/ 653344 h 5084048"/>
              <a:gd name="connsiteX258-1835" fmla="*/ 11435681 w 13317484"/>
              <a:gd name="connsiteY258-1836" fmla="*/ 494307 h 5084048"/>
              <a:gd name="connsiteX259-1837" fmla="*/ 11505313 w 13317484"/>
              <a:gd name="connsiteY259-1838" fmla="*/ 408341 h 5084048"/>
              <a:gd name="connsiteX260-1839" fmla="*/ 11700457 w 13317484"/>
              <a:gd name="connsiteY260-1840" fmla="*/ 550185 h 5084048"/>
              <a:gd name="connsiteX261-1841" fmla="*/ 11746019 w 13317484"/>
              <a:gd name="connsiteY261-1842" fmla="*/ 490868 h 5084048"/>
              <a:gd name="connsiteX262-1843" fmla="*/ 11571508 w 13317484"/>
              <a:gd name="connsiteY262-1844" fmla="*/ 376533 h 5084048"/>
              <a:gd name="connsiteX263-1845" fmla="*/ 11537981 w 13317484"/>
              <a:gd name="connsiteY263-1846" fmla="*/ 349023 h 5084048"/>
              <a:gd name="connsiteX264-1847" fmla="*/ 11591280 w 13317484"/>
              <a:gd name="connsiteY264-1848" fmla="*/ 294865 h 5084048"/>
              <a:gd name="connsiteX265-1849" fmla="*/ 11794161 w 13317484"/>
              <a:gd name="connsiteY265-1850" fmla="*/ 437569 h 5084048"/>
              <a:gd name="connsiteX266-1851" fmla="*/ 11959216 w 13317484"/>
              <a:gd name="connsiteY266-1852" fmla="*/ 198583 h 5084048"/>
              <a:gd name="connsiteX267-1853" fmla="*/ 11747739 w 13317484"/>
              <a:gd name="connsiteY267-1854" fmla="*/ 30948 h 5084048"/>
              <a:gd name="connsiteX268-1855" fmla="*/ 10360243 w 13317484"/>
              <a:gd name="connsiteY268-1856" fmla="*/ 1743397 h 5084048"/>
              <a:gd name="connsiteX269-1857" fmla="*/ 10104063 w 13317484"/>
              <a:gd name="connsiteY269-1858" fmla="*/ 1597254 h 5084048"/>
              <a:gd name="connsiteX270-1859" fmla="*/ 9826392 w 13317484"/>
              <a:gd name="connsiteY270-1860" fmla="*/ 1555990 h 5084048"/>
              <a:gd name="connsiteX271-1861" fmla="*/ 9407735 w 13317484"/>
              <a:gd name="connsiteY271-1862" fmla="*/ 1770906 h 5084048"/>
              <a:gd name="connsiteX272-1863" fmla="*/ 9206575 w 13317484"/>
              <a:gd name="connsiteY272-1864" fmla="*/ 1843978 h 5084048"/>
              <a:gd name="connsiteX273-1865" fmla="*/ 8818867 w 13317484"/>
              <a:gd name="connsiteY273-1866" fmla="*/ 1982383 h 5084048"/>
              <a:gd name="connsiteX274-1867" fmla="*/ 8356368 w 13317484"/>
              <a:gd name="connsiteY274-1868" fmla="*/ 2189563 h 5084048"/>
              <a:gd name="connsiteX275-1869" fmla="*/ 8212804 w 13317484"/>
              <a:gd name="connsiteY275-1870" fmla="*/ 2251458 h 5084048"/>
              <a:gd name="connsiteX276-1871" fmla="*/ 8106206 w 13317484"/>
              <a:gd name="connsiteY276-1872" fmla="*/ 2325389 h 5084048"/>
              <a:gd name="connsiteX277-1873" fmla="*/ 8064083 w 13317484"/>
              <a:gd name="connsiteY277-1874" fmla="*/ 2639166 h 5084048"/>
              <a:gd name="connsiteX278-1875" fmla="*/ 8187874 w 13317484"/>
              <a:gd name="connsiteY278-1876" fmla="*/ 3308844 h 5084048"/>
              <a:gd name="connsiteX279-1877" fmla="*/ 8197330 w 13317484"/>
              <a:gd name="connsiteY279-1878" fmla="*/ 3384494 h 5084048"/>
              <a:gd name="connsiteX280-1879" fmla="*/ 8162084 w 13317484"/>
              <a:gd name="connsiteY280-1880" fmla="*/ 3530637 h 5084048"/>
              <a:gd name="connsiteX281-1881" fmla="*/ 8134575 w 13317484"/>
              <a:gd name="connsiteY281-1882" fmla="*/ 3960469 h 5084048"/>
              <a:gd name="connsiteX282-1883" fmla="*/ 8082135 w 13317484"/>
              <a:gd name="connsiteY282-1884" fmla="*/ 4245017 h 5084048"/>
              <a:gd name="connsiteX283-1885" fmla="*/ 8064083 w 13317484"/>
              <a:gd name="connsiteY283-1886" fmla="*/ 4245017 h 5084048"/>
              <a:gd name="connsiteX284-1887" fmla="*/ 8070960 w 13317484"/>
              <a:gd name="connsiteY284-1888" fmla="*/ 3954450 h 5084048"/>
              <a:gd name="connsiteX285-1889" fmla="*/ 8009064 w 13317484"/>
              <a:gd name="connsiteY285-1890" fmla="*/ 4203753 h 5084048"/>
              <a:gd name="connsiteX286-1891" fmla="*/ 8082995 w 13317484"/>
              <a:gd name="connsiteY286-1892" fmla="*/ 4346457 h 5084048"/>
              <a:gd name="connsiteX287-1893" fmla="*/ 8272980 w 13317484"/>
              <a:gd name="connsiteY287-1894" fmla="*/ 4349896 h 5084048"/>
              <a:gd name="connsiteX288-1895" fmla="*/ 8286735 w 13317484"/>
              <a:gd name="connsiteY288-1896" fmla="*/ 4372247 h 5084048"/>
              <a:gd name="connsiteX289-1897" fmla="*/ 8046889 w 13317484"/>
              <a:gd name="connsiteY289-1898" fmla="*/ 4834746 h 5084048"/>
              <a:gd name="connsiteX290-1899" fmla="*/ 8098469 w 13317484"/>
              <a:gd name="connsiteY290-1900" fmla="*/ 4871712 h 5084048"/>
              <a:gd name="connsiteX291-1901" fmla="*/ 8090732 w 13317484"/>
              <a:gd name="connsiteY291-1902" fmla="*/ 4886325 h 5084048"/>
              <a:gd name="connsiteX292-1903" fmla="*/ 8013362 w 13317484"/>
              <a:gd name="connsiteY292-1904" fmla="*/ 4887186 h 5084048"/>
              <a:gd name="connsiteX293-1905" fmla="*/ 7874957 w 13317484"/>
              <a:gd name="connsiteY293-1906" fmla="*/ 5081469 h 5084048"/>
              <a:gd name="connsiteX294-1907" fmla="*/ 4720852 w 13317484"/>
              <a:gd name="connsiteY294-1908" fmla="*/ 5082329 h 5084048"/>
              <a:gd name="connsiteX295-1909" fmla="*/ 4720852 w 13317484"/>
              <a:gd name="connsiteY295-1910" fmla="*/ 5079583 h 5084048"/>
              <a:gd name="connsiteX296-1911" fmla="*/ 4705698 w 13317484"/>
              <a:gd name="connsiteY296-1912" fmla="*/ 5078930 h 5084048"/>
              <a:gd name="connsiteX297-1913" fmla="*/ 3782483 w 13317484"/>
              <a:gd name="connsiteY297-1914" fmla="*/ 5078930 h 5084048"/>
              <a:gd name="connsiteX298-1915" fmla="*/ 3782483 w 13317484"/>
              <a:gd name="connsiteY298-1916" fmla="*/ 5080207 h 5084048"/>
              <a:gd name="connsiteX299-1917" fmla="*/ 3752826 w 13317484"/>
              <a:gd name="connsiteY299-1918" fmla="*/ 5078930 h 5084048"/>
              <a:gd name="connsiteX300-1919" fmla="*/ 972176 w 13317484"/>
              <a:gd name="connsiteY300-1920" fmla="*/ 5078930 h 5084048"/>
              <a:gd name="connsiteX301-1921" fmla="*/ 19304 w 13317484"/>
              <a:gd name="connsiteY301-1922" fmla="*/ 5078930 h 5084048"/>
              <a:gd name="connsiteX302-1923" fmla="*/ 20153 w 13317484"/>
              <a:gd name="connsiteY302-1924" fmla="*/ 5050085 h 5084048"/>
              <a:gd name="connsiteX303-1925" fmla="*/ 973025 w 13317484"/>
              <a:gd name="connsiteY303-1926" fmla="*/ 5050085 h 5084048"/>
              <a:gd name="connsiteX304-1927" fmla="*/ 3752826 w 13317484"/>
              <a:gd name="connsiteY304-1928" fmla="*/ 5050085 h 5084048"/>
              <a:gd name="connsiteX305-1929" fmla="*/ 7860342 w 13317484"/>
              <a:gd name="connsiteY305-1930" fmla="*/ 5056539 h 5084048"/>
              <a:gd name="connsiteX306-1931" fmla="*/ 7994449 w 13317484"/>
              <a:gd name="connsiteY306-1932" fmla="*/ 4869992 h 5084048"/>
              <a:gd name="connsiteX307-1933" fmla="*/ 8039152 w 13317484"/>
              <a:gd name="connsiteY307-1934" fmla="*/ 4862255 h 5084048"/>
              <a:gd name="connsiteX308-1935" fmla="*/ 8014222 w 13317484"/>
              <a:gd name="connsiteY308-1936" fmla="*/ 4840764 h 5084048"/>
              <a:gd name="connsiteX309-1937" fmla="*/ 8252348 w 13317484"/>
              <a:gd name="connsiteY309-1938" fmla="*/ 4383423 h 5084048"/>
              <a:gd name="connsiteX310-1939" fmla="*/ 8055486 w 13317484"/>
              <a:gd name="connsiteY310-1940" fmla="*/ 4358492 h 5084048"/>
              <a:gd name="connsiteX311-1941" fmla="*/ 7981555 w 13317484"/>
              <a:gd name="connsiteY311-1942" fmla="*/ 4210630 h 5084048"/>
              <a:gd name="connsiteX312-1943" fmla="*/ 8090732 w 13317484"/>
              <a:gd name="connsiteY312-1944" fmla="*/ 3843554 h 5084048"/>
              <a:gd name="connsiteX313-1945" fmla="*/ 8109644 w 13317484"/>
              <a:gd name="connsiteY313-1946" fmla="*/ 3840975 h 5084048"/>
              <a:gd name="connsiteX314-1947" fmla="*/ 8140592 w 13317484"/>
              <a:gd name="connsiteY314-1948" fmla="*/ 3506566 h 5084048"/>
              <a:gd name="connsiteX315-1949" fmla="*/ 8171540 w 13317484"/>
              <a:gd name="connsiteY315-1950" fmla="*/ 3375898 h 5084048"/>
              <a:gd name="connsiteX316-1951" fmla="*/ 8156926 w 13317484"/>
              <a:gd name="connsiteY316-1952" fmla="*/ 3281335 h 5084048"/>
              <a:gd name="connsiteX317-1953" fmla="*/ 8040871 w 13317484"/>
              <a:gd name="connsiteY317-1954" fmla="*/ 2655500 h 5084048"/>
              <a:gd name="connsiteX318-1955" fmla="*/ 8038293 w 13317484"/>
              <a:gd name="connsiteY318-1956" fmla="*/ 2448321 h 5084048"/>
              <a:gd name="connsiteX319-1957" fmla="*/ 8105346 w 13317484"/>
              <a:gd name="connsiteY319-1958" fmla="*/ 2282406 h 5084048"/>
              <a:gd name="connsiteX320-1959" fmla="*/ 8255787 w 13317484"/>
              <a:gd name="connsiteY320-1960" fmla="*/ 2207615 h 5084048"/>
              <a:gd name="connsiteX321-1961" fmla="*/ 9050976 w 13317484"/>
              <a:gd name="connsiteY321-1962" fmla="*/ 1862030 h 5084048"/>
              <a:gd name="connsiteX322-1963" fmla="*/ 9366471 w 13317484"/>
              <a:gd name="connsiteY322-1964" fmla="*/ 1764029 h 5084048"/>
              <a:gd name="connsiteX323-1965" fmla="*/ 9653599 w 13317484"/>
              <a:gd name="connsiteY323-1966" fmla="*/ 1595535 h 5084048"/>
              <a:gd name="connsiteX324-1967" fmla="*/ 9969096 w 13317484"/>
              <a:gd name="connsiteY324-1968" fmla="*/ 1525903 h 5084048"/>
              <a:gd name="connsiteX325-1969" fmla="*/ 10353365 w 13317484"/>
              <a:gd name="connsiteY325-1970" fmla="*/ 1709010 h 5084048"/>
              <a:gd name="connsiteX326-1971" fmla="*/ 11531103 w 13317484"/>
              <a:gd name="connsiteY326-1972" fmla="*/ 257899 h 5084048"/>
              <a:gd name="connsiteX327-1973" fmla="*/ 11743441 w 13317484"/>
              <a:gd name="connsiteY327-1974" fmla="*/ 0 h 5084048"/>
              <a:gd name="connsiteX0-1975" fmla="*/ 9312313 w 13317484"/>
              <a:gd name="connsiteY0-1976" fmla="*/ 4452196 h 5084048"/>
              <a:gd name="connsiteX1-1977" fmla="*/ 8768146 w 13317484"/>
              <a:gd name="connsiteY1-1978" fmla="*/ 4600917 h 5084048"/>
              <a:gd name="connsiteX2-1979" fmla="*/ 8562687 w 13317484"/>
              <a:gd name="connsiteY2-1980" fmla="*/ 4634445 h 5084048"/>
              <a:gd name="connsiteX3-1981" fmla="*/ 8435457 w 13317484"/>
              <a:gd name="connsiteY3-1982" fmla="*/ 4607795 h 5084048"/>
              <a:gd name="connsiteX4-1983" fmla="*/ 7968660 w 13317484"/>
              <a:gd name="connsiteY4-1984" fmla="*/ 5057399 h 5084048"/>
              <a:gd name="connsiteX5-1985" fmla="*/ 8659829 w 13317484"/>
              <a:gd name="connsiteY5-1986" fmla="*/ 5057399 h 5084048"/>
              <a:gd name="connsiteX6-1987" fmla="*/ 8441474 w 13317484"/>
              <a:gd name="connsiteY6-1988" fmla="*/ 4735885 h 5084048"/>
              <a:gd name="connsiteX7-1989" fmla="*/ 8406229 w 13317484"/>
              <a:gd name="connsiteY7-1990" fmla="*/ 4649058 h 5084048"/>
              <a:gd name="connsiteX8-1991" fmla="*/ 8450071 w 13317484"/>
              <a:gd name="connsiteY8-1992" fmla="*/ 4644761 h 5084048"/>
              <a:gd name="connsiteX9-1993" fmla="*/ 9008852 w 13317484"/>
              <a:gd name="connsiteY9-1994" fmla="*/ 4563952 h 5084048"/>
              <a:gd name="connsiteX10-1995" fmla="*/ 9029484 w 13317484"/>
              <a:gd name="connsiteY10-1996" fmla="*/ 4561373 h 5084048"/>
              <a:gd name="connsiteX11-1997" fmla="*/ 9024326 w 13317484"/>
              <a:gd name="connsiteY11-1998" fmla="*/ 4648199 h 5084048"/>
              <a:gd name="connsiteX12-1999" fmla="*/ 8948676 w 13317484"/>
              <a:gd name="connsiteY12-2000" fmla="*/ 4923291 h 5084048"/>
              <a:gd name="connsiteX13-2001" fmla="*/ 8854113 w 13317484"/>
              <a:gd name="connsiteY13-2002" fmla="*/ 5029029 h 5084048"/>
              <a:gd name="connsiteX14-2003" fmla="*/ 9015729 w 13317484"/>
              <a:gd name="connsiteY14-2004" fmla="*/ 4877729 h 5084048"/>
              <a:gd name="connsiteX15-2005" fmla="*/ 9050116 w 13317484"/>
              <a:gd name="connsiteY15-2006" fmla="*/ 4580285 h 5084048"/>
              <a:gd name="connsiteX16-2007" fmla="*/ 9081064 w 13317484"/>
              <a:gd name="connsiteY16-2008" fmla="*/ 4576847 h 5084048"/>
              <a:gd name="connsiteX17-2009" fmla="*/ 9510895 w 13317484"/>
              <a:gd name="connsiteY17-2010" fmla="*/ 4794342 h 5084048"/>
              <a:gd name="connsiteX18-2011" fmla="*/ 9418051 w 13317484"/>
              <a:gd name="connsiteY18-2012" fmla="*/ 4618110 h 5084048"/>
              <a:gd name="connsiteX19-2013" fmla="*/ 9412035 w 13317484"/>
              <a:gd name="connsiteY19-2014" fmla="*/ 4545899 h 5084048"/>
              <a:gd name="connsiteX20-2015" fmla="*/ 9327787 w 13317484"/>
              <a:gd name="connsiteY20-2016" fmla="*/ 4523548 h 5084048"/>
              <a:gd name="connsiteX21-2017" fmla="*/ 9172188 w 13317484"/>
              <a:gd name="connsiteY21-2018" fmla="*/ 4597479 h 5084048"/>
              <a:gd name="connsiteX22-2019" fmla="*/ 9160153 w 13317484"/>
              <a:gd name="connsiteY22-2020" fmla="*/ 4574268 h 5084048"/>
              <a:gd name="connsiteX23-2021" fmla="*/ 9312313 w 13317484"/>
              <a:gd name="connsiteY23-2022" fmla="*/ 4452196 h 5084048"/>
              <a:gd name="connsiteX24-2023" fmla="*/ 8109644 w 13317484"/>
              <a:gd name="connsiteY24-2024" fmla="*/ 3872783 h 5084048"/>
              <a:gd name="connsiteX25-2025" fmla="*/ 8088153 w 13317484"/>
              <a:gd name="connsiteY25-2026" fmla="*/ 4159910 h 5084048"/>
              <a:gd name="connsiteX26-2027" fmla="*/ 8109644 w 13317484"/>
              <a:gd name="connsiteY26-2028" fmla="*/ 3872783 h 5084048"/>
              <a:gd name="connsiteX27-2029" fmla="*/ 11743441 w 13317484"/>
              <a:gd name="connsiteY27-2030" fmla="*/ 0 h 5084048"/>
              <a:gd name="connsiteX28-2031" fmla="*/ 11991024 w 13317484"/>
              <a:gd name="connsiteY28-2032" fmla="*/ 196863 h 5084048"/>
              <a:gd name="connsiteX29-2033" fmla="*/ 11815653 w 13317484"/>
              <a:gd name="connsiteY29-2034" fmla="*/ 454762 h 5084048"/>
              <a:gd name="connsiteX30-2035" fmla="*/ 11789863 w 13317484"/>
              <a:gd name="connsiteY30-2036" fmla="*/ 470236 h 5084048"/>
              <a:gd name="connsiteX31-2037" fmla="*/ 11592999 w 13317484"/>
              <a:gd name="connsiteY31-2038" fmla="*/ 330111 h 5084048"/>
              <a:gd name="connsiteX32-2039" fmla="*/ 11573227 w 13317484"/>
              <a:gd name="connsiteY32-2040" fmla="*/ 350743 h 5084048"/>
              <a:gd name="connsiteX33-2041" fmla="*/ 11780406 w 13317484"/>
              <a:gd name="connsiteY33-2042" fmla="*/ 490008 h 5084048"/>
              <a:gd name="connsiteX34-2043" fmla="*/ 11700457 w 13317484"/>
              <a:gd name="connsiteY34-2044" fmla="*/ 585431 h 5084048"/>
              <a:gd name="connsiteX35-2045" fmla="*/ 11505313 w 13317484"/>
              <a:gd name="connsiteY35-2046" fmla="*/ 443586 h 5084048"/>
              <a:gd name="connsiteX36-2047" fmla="*/ 11467489 w 13317484"/>
              <a:gd name="connsiteY36-2048" fmla="*/ 491727 h 5084048"/>
              <a:gd name="connsiteX37-2049" fmla="*/ 11662633 w 13317484"/>
              <a:gd name="connsiteY37-2050" fmla="*/ 653344 h 5084048"/>
              <a:gd name="connsiteX38-2051" fmla="*/ 10882059 w 13317484"/>
              <a:gd name="connsiteY38-2052" fmla="*/ 1631641 h 5084048"/>
              <a:gd name="connsiteX39-2053" fmla="*/ 9575371 w 13317484"/>
              <a:gd name="connsiteY39-2054" fmla="*/ 3265001 h 5084048"/>
              <a:gd name="connsiteX40-2055" fmla="*/ 9122328 w 13317484"/>
              <a:gd name="connsiteY40-2056" fmla="*/ 3341511 h 5084048"/>
              <a:gd name="connsiteX41-2057" fmla="*/ 9111152 w 13317484"/>
              <a:gd name="connsiteY41-2058" fmla="*/ 3316580 h 5084048"/>
              <a:gd name="connsiteX42-2059" fmla="*/ 10306084 w 13317484"/>
              <a:gd name="connsiteY42-2060" fmla="*/ 1823346 h 5084048"/>
              <a:gd name="connsiteX43-2061" fmla="*/ 10278575 w 13317484"/>
              <a:gd name="connsiteY43-2062" fmla="*/ 1811311 h 5084048"/>
              <a:gd name="connsiteX44-2063" fmla="*/ 9570213 w 13317484"/>
              <a:gd name="connsiteY44-2064" fmla="*/ 2725992 h 5084048"/>
              <a:gd name="connsiteX45-2065" fmla="*/ 9540123 w 13317484"/>
              <a:gd name="connsiteY45-2066" fmla="*/ 2744905 h 5084048"/>
              <a:gd name="connsiteX46-2067" fmla="*/ 9266751 w 13317484"/>
              <a:gd name="connsiteY46-2068" fmla="*/ 2819695 h 5084048"/>
              <a:gd name="connsiteX47-2069" fmla="*/ 9266751 w 13317484"/>
              <a:gd name="connsiteY47-2070" fmla="*/ 2790467 h 5084048"/>
              <a:gd name="connsiteX48-2071" fmla="*/ 9364753 w 13317484"/>
              <a:gd name="connsiteY48-2072" fmla="*/ 2519673 h 5084048"/>
              <a:gd name="connsiteX49-2073" fmla="*/ 9160153 w 13317484"/>
              <a:gd name="connsiteY49-2074" fmla="*/ 2866977 h 5084048"/>
              <a:gd name="connsiteX50-2075" fmla="*/ 9128346 w 13317484"/>
              <a:gd name="connsiteY50-2076" fmla="*/ 2884170 h 5084048"/>
              <a:gd name="connsiteX51-2077" fmla="*/ 8915149 w 13317484"/>
              <a:gd name="connsiteY51-2078" fmla="*/ 2960680 h 5084048"/>
              <a:gd name="connsiteX52-2079" fmla="*/ 8679601 w 13317484"/>
              <a:gd name="connsiteY52-2080" fmla="*/ 2536866 h 5084048"/>
              <a:gd name="connsiteX53-2081" fmla="*/ 8846376 w 13317484"/>
              <a:gd name="connsiteY53-2082" fmla="*/ 2923715 h 5084048"/>
              <a:gd name="connsiteX54-2083" fmla="*/ 8903973 w 13317484"/>
              <a:gd name="connsiteY54-2084" fmla="*/ 3111121 h 5084048"/>
              <a:gd name="connsiteX55-2085" fmla="*/ 8814568 w 13317484"/>
              <a:gd name="connsiteY55-2086" fmla="*/ 3457565 h 5084048"/>
              <a:gd name="connsiteX56-2087" fmla="*/ 8794796 w 13317484"/>
              <a:gd name="connsiteY56-2088" fmla="*/ 3484215 h 5084048"/>
              <a:gd name="connsiteX57-2089" fmla="*/ 8771585 w 13317484"/>
              <a:gd name="connsiteY57-2090" fmla="*/ 3461004 h 5084048"/>
              <a:gd name="connsiteX58-2091" fmla="*/ 8640916 w 13317484"/>
              <a:gd name="connsiteY58-2092" fmla="*/ 3359564 h 5084048"/>
              <a:gd name="connsiteX59-2093" fmla="*/ 8808551 w 13317484"/>
              <a:gd name="connsiteY59-2094" fmla="*/ 3531496 h 5084048"/>
              <a:gd name="connsiteX60-2095" fmla="*/ 8383877 w 13317484"/>
              <a:gd name="connsiteY60-2096" fmla="*/ 4100593 h 5084048"/>
              <a:gd name="connsiteX61-2097" fmla="*/ 8329718 w 13317484"/>
              <a:gd name="connsiteY61-2098" fmla="*/ 4247596 h 5084048"/>
              <a:gd name="connsiteX62-2099" fmla="*/ 8384737 w 13317484"/>
              <a:gd name="connsiteY62-2100" fmla="*/ 4484863 h 5084048"/>
              <a:gd name="connsiteX63-2101" fmla="*/ 8478440 w 13317484"/>
              <a:gd name="connsiteY63-2102" fmla="*/ 4545040 h 5084048"/>
              <a:gd name="connsiteX64-2103" fmla="*/ 8705391 w 13317484"/>
              <a:gd name="connsiteY64-2104" fmla="*/ 4501196 h 5084048"/>
              <a:gd name="connsiteX65-2105" fmla="*/ 8839499 w 13317484"/>
              <a:gd name="connsiteY65-2106" fmla="*/ 4396317 h 5084048"/>
              <a:gd name="connsiteX66-2107" fmla="*/ 8618565 w 13317484"/>
              <a:gd name="connsiteY66-2108" fmla="*/ 3892555 h 5084048"/>
              <a:gd name="connsiteX67-2109" fmla="*/ 8705391 w 13317484"/>
              <a:gd name="connsiteY67-2110" fmla="*/ 3675060 h 5084048"/>
              <a:gd name="connsiteX68-2111" fmla="*/ 9019168 w 13317484"/>
              <a:gd name="connsiteY68-2112" fmla="*/ 3335493 h 5084048"/>
              <a:gd name="connsiteX69-2113" fmla="*/ 9083643 w 13317484"/>
              <a:gd name="connsiteY69-2114" fmla="*/ 3491952 h 5084048"/>
              <a:gd name="connsiteX70-2115" fmla="*/ 9072467 w 13317484"/>
              <a:gd name="connsiteY70-2116" fmla="*/ 3384494 h 5084048"/>
              <a:gd name="connsiteX71-2117" fmla="*/ 9086222 w 13317484"/>
              <a:gd name="connsiteY71-2118" fmla="*/ 3363862 h 5084048"/>
              <a:gd name="connsiteX72-2119" fmla="*/ 9366471 w 13317484"/>
              <a:gd name="connsiteY72-2120" fmla="*/ 3324318 h 5084048"/>
              <a:gd name="connsiteX73-2121" fmla="*/ 9746443 w 13317484"/>
              <a:gd name="connsiteY73-2122" fmla="*/ 3185912 h 5084048"/>
              <a:gd name="connsiteX74-2123" fmla="*/ 9995745 w 13317484"/>
              <a:gd name="connsiteY74-2124" fmla="*/ 3040629 h 5084048"/>
              <a:gd name="connsiteX75-2125" fmla="*/ 10270837 w 13317484"/>
              <a:gd name="connsiteY75-2126" fmla="*/ 2807660 h 5084048"/>
              <a:gd name="connsiteX76-2127" fmla="*/ 9981131 w 13317484"/>
              <a:gd name="connsiteY76-2128" fmla="*/ 2810239 h 5084048"/>
              <a:gd name="connsiteX77-2129" fmla="*/ 9975973 w 13317484"/>
              <a:gd name="connsiteY77-2130" fmla="*/ 2802502 h 5084048"/>
              <a:gd name="connsiteX78-2131" fmla="*/ 10040447 w 13317484"/>
              <a:gd name="connsiteY78-2132" fmla="*/ 2713097 h 5084048"/>
              <a:gd name="connsiteX79-2133" fmla="*/ 10687775 w 13317484"/>
              <a:gd name="connsiteY79-2134" fmla="*/ 1891259 h 5084048"/>
              <a:gd name="connsiteX80-2135" fmla="*/ 10773741 w 13317484"/>
              <a:gd name="connsiteY80-2136" fmla="*/ 1941980 h 5084048"/>
              <a:gd name="connsiteX81-2137" fmla="*/ 11575806 w 13317484"/>
              <a:gd name="connsiteY81-2138" fmla="*/ 2411356 h 5084048"/>
              <a:gd name="connsiteX82-2139" fmla="*/ 11911075 w 13317484"/>
              <a:gd name="connsiteY82-2140" fmla="*/ 2576411 h 5084048"/>
              <a:gd name="connsiteX83-2141" fmla="*/ 12277291 w 13317484"/>
              <a:gd name="connsiteY83-2142" fmla="*/ 2672693 h 5084048"/>
              <a:gd name="connsiteX84-2143" fmla="*/ 12726895 w 13317484"/>
              <a:gd name="connsiteY84-2144" fmla="*/ 2739747 h 5084048"/>
              <a:gd name="connsiteX85-2145" fmla="*/ 12734632 w 13317484"/>
              <a:gd name="connsiteY85-2146" fmla="*/ 2750063 h 5084048"/>
              <a:gd name="connsiteX86-2147" fmla="*/ 12709701 w 13317484"/>
              <a:gd name="connsiteY86-2148" fmla="*/ 2869556 h 5084048"/>
              <a:gd name="connsiteX87-2149" fmla="*/ 12687351 w 13317484"/>
              <a:gd name="connsiteY87-2150" fmla="*/ 3240071 h 5084048"/>
              <a:gd name="connsiteX88-2151" fmla="*/ 12661561 w 13317484"/>
              <a:gd name="connsiteY88-2152" fmla="*/ 4124664 h 5084048"/>
              <a:gd name="connsiteX89-2153" fmla="*/ 12652965 w 13317484"/>
              <a:gd name="connsiteY89-2154" fmla="*/ 4363650 h 5084048"/>
              <a:gd name="connsiteX90-2155" fmla="*/ 12640069 w 13317484"/>
              <a:gd name="connsiteY90-2156" fmla="*/ 4370528 h 5084048"/>
              <a:gd name="connsiteX91-2157" fmla="*/ 12632331 w 13317484"/>
              <a:gd name="connsiteY91-2158" fmla="*/ 4365370 h 5084048"/>
              <a:gd name="connsiteX92-2159" fmla="*/ 12603104 w 13317484"/>
              <a:gd name="connsiteY92-2160" fmla="*/ 4213210 h 5084048"/>
              <a:gd name="connsiteX93-2161" fmla="*/ 12523155 w 13317484"/>
              <a:gd name="connsiteY93-2162" fmla="*/ 3399968 h 5084048"/>
              <a:gd name="connsiteX94-2163" fmla="*/ 12527453 w 13317484"/>
              <a:gd name="connsiteY94-2164" fmla="*/ 4454775 h 5084048"/>
              <a:gd name="connsiteX95-2165" fmla="*/ 12152641 w 13317484"/>
              <a:gd name="connsiteY95-2166" fmla="*/ 4533864 h 5084048"/>
              <a:gd name="connsiteX96-2167" fmla="*/ 11933426 w 13317484"/>
              <a:gd name="connsiteY96-2168" fmla="*/ 4598339 h 5084048"/>
              <a:gd name="connsiteX97-2169" fmla="*/ 11477805 w 13317484"/>
              <a:gd name="connsiteY97-2170" fmla="*/ 4623268 h 5084048"/>
              <a:gd name="connsiteX98-2171" fmla="*/ 11469208 w 13317484"/>
              <a:gd name="connsiteY98-2172" fmla="*/ 4606935 h 5084048"/>
              <a:gd name="connsiteX99-2173" fmla="*/ 11763213 w 13317484"/>
              <a:gd name="connsiteY99-2174" fmla="*/ 4281123 h 5084048"/>
              <a:gd name="connsiteX100-2175" fmla="*/ 11375505 w 13317484"/>
              <a:gd name="connsiteY100-2176" fmla="*/ 4588023 h 5084048"/>
              <a:gd name="connsiteX101-2177" fmla="*/ 10635335 w 13317484"/>
              <a:gd name="connsiteY101-2178" fmla="*/ 4463371 h 5084048"/>
              <a:gd name="connsiteX102-2179" fmla="*/ 10630177 w 13317484"/>
              <a:gd name="connsiteY102-2180" fmla="*/ 4438441 h 5084048"/>
              <a:gd name="connsiteX103-2181" fmla="*/ 10913006 w 13317484"/>
              <a:gd name="connsiteY103-2182" fmla="*/ 4287141 h 5084048"/>
              <a:gd name="connsiteX104-2183" fmla="*/ 10547649 w 13317484"/>
              <a:gd name="connsiteY104-2184" fmla="*/ 4406633 h 5084048"/>
              <a:gd name="connsiteX105-2185" fmla="*/ 10519281 w 13317484"/>
              <a:gd name="connsiteY105-2186" fmla="*/ 4391159 h 5084048"/>
              <a:gd name="connsiteX106-2187" fmla="*/ 10638773 w 13317484"/>
              <a:gd name="connsiteY106-2188" fmla="*/ 4315509 h 5084048"/>
              <a:gd name="connsiteX107-2189" fmla="*/ 10445349 w 13317484"/>
              <a:gd name="connsiteY107-2190" fmla="*/ 4356773 h 5084048"/>
              <a:gd name="connsiteX108-2191" fmla="*/ 10238170 w 13317484"/>
              <a:gd name="connsiteY108-2192" fmla="*/ 4204613 h 5084048"/>
              <a:gd name="connsiteX109-2193" fmla="*/ 10007781 w 13317484"/>
              <a:gd name="connsiteY109-2194" fmla="*/ 4183981 h 5084048"/>
              <a:gd name="connsiteX110-2195" fmla="*/ 9853901 w 13317484"/>
              <a:gd name="connsiteY110-2196" fmla="*/ 4235561 h 5084048"/>
              <a:gd name="connsiteX111-2197" fmla="*/ 9484246 w 13317484"/>
              <a:gd name="connsiteY111-2198" fmla="*/ 4336141 h 5084048"/>
              <a:gd name="connsiteX112-2199" fmla="*/ 9459315 w 13317484"/>
              <a:gd name="connsiteY112-2200" fmla="*/ 4330983 h 5084048"/>
              <a:gd name="connsiteX113-2201" fmla="*/ 9409455 w 13317484"/>
              <a:gd name="connsiteY113-2202" fmla="*/ 4143576 h 5084048"/>
              <a:gd name="connsiteX114-2203" fmla="*/ 9433525 w 13317484"/>
              <a:gd name="connsiteY114-2204" fmla="*/ 4228684 h 5084048"/>
              <a:gd name="connsiteX115-2205" fmla="*/ 9412893 w 13317484"/>
              <a:gd name="connsiteY115-2206" fmla="*/ 4402336 h 5084048"/>
              <a:gd name="connsiteX116-2207" fmla="*/ 9680249 w 13317484"/>
              <a:gd name="connsiteY116-2208" fmla="*/ 4294877 h 5084048"/>
              <a:gd name="connsiteX117-2209" fmla="*/ 9785987 w 13317484"/>
              <a:gd name="connsiteY117-2210" fmla="*/ 4624129 h 5084048"/>
              <a:gd name="connsiteX118-2211" fmla="*/ 9647582 w 13317484"/>
              <a:gd name="connsiteY118-2212" fmla="*/ 4829588 h 5084048"/>
              <a:gd name="connsiteX119-2213" fmla="*/ 9791145 w 13317484"/>
              <a:gd name="connsiteY119-2214" fmla="*/ 4606075 h 5084048"/>
              <a:gd name="connsiteX120-2215" fmla="*/ 9775671 w 13317484"/>
              <a:gd name="connsiteY120-2216" fmla="*/ 4443599 h 5084048"/>
              <a:gd name="connsiteX121-2217" fmla="*/ 9847883 w 13317484"/>
              <a:gd name="connsiteY121-2218" fmla="*/ 4373966 h 5084048"/>
              <a:gd name="connsiteX122-2219" fmla="*/ 9837567 w 13317484"/>
              <a:gd name="connsiteY122-2220" fmla="*/ 4281123 h 5084048"/>
              <a:gd name="connsiteX123-2221" fmla="*/ 9895165 w 13317484"/>
              <a:gd name="connsiteY123-2222" fmla="*/ 4239000 h 5084048"/>
              <a:gd name="connsiteX124-2223" fmla="*/ 10086011 w 13317484"/>
              <a:gd name="connsiteY124-2224" fmla="*/ 4223526 h 5084048"/>
              <a:gd name="connsiteX125-2225" fmla="*/ 10279434 w 13317484"/>
              <a:gd name="connsiteY125-2226" fmla="*/ 4267368 h 5084048"/>
              <a:gd name="connsiteX126-2227" fmla="*/ 10536474 w 13317484"/>
              <a:gd name="connsiteY126-2228" fmla="*/ 4445319 h 5084048"/>
              <a:gd name="connsiteX127-2229" fmla="*/ 11032499 w 13317484"/>
              <a:gd name="connsiteY127-2230" fmla="*/ 4622409 h 5084048"/>
              <a:gd name="connsiteX128-2231" fmla="*/ 11893881 w 13317484"/>
              <a:gd name="connsiteY128-2232" fmla="*/ 4660234 h 5084048"/>
              <a:gd name="connsiteX129-2233" fmla="*/ 12304801 w 13317484"/>
              <a:gd name="connsiteY129-2234" fmla="*/ 4603497 h 5084048"/>
              <a:gd name="connsiteX130-2235" fmla="*/ 12710561 w 13317484"/>
              <a:gd name="connsiteY130-2236" fmla="*/ 4412651 h 5084048"/>
              <a:gd name="connsiteX131-2237" fmla="*/ 12934933 w 13317484"/>
              <a:gd name="connsiteY131-2238" fmla="*/ 4282842 h 5084048"/>
              <a:gd name="connsiteX132-2239" fmla="*/ 13317484 w 13317484"/>
              <a:gd name="connsiteY132-2240" fmla="*/ 4267368 h 5084048"/>
              <a:gd name="connsiteX133-2241" fmla="*/ 13317484 w 13317484"/>
              <a:gd name="connsiteY133-2242" fmla="*/ 4294018 h 5084048"/>
              <a:gd name="connsiteX134-2243" fmla="*/ 12928057 w 13317484"/>
              <a:gd name="connsiteY134-2244" fmla="*/ 4313790 h 5084048"/>
              <a:gd name="connsiteX135-2245" fmla="*/ 12719158 w 13317484"/>
              <a:gd name="connsiteY135-2246" fmla="*/ 4438441 h 5084048"/>
              <a:gd name="connsiteX136-2247" fmla="*/ 12320275 w 13317484"/>
              <a:gd name="connsiteY136-2248" fmla="*/ 4626707 h 5084048"/>
              <a:gd name="connsiteX137-2249" fmla="*/ 11882707 w 13317484"/>
              <a:gd name="connsiteY137-2250" fmla="*/ 4687744 h 5084048"/>
              <a:gd name="connsiteX138-2251" fmla="*/ 11081500 w 13317484"/>
              <a:gd name="connsiteY138-2252" fmla="*/ 4657655 h 5084048"/>
              <a:gd name="connsiteX139-2253" fmla="*/ 10661985 w 13317484"/>
              <a:gd name="connsiteY139-2254" fmla="*/ 4545899 h 5084048"/>
              <a:gd name="connsiteX140-2255" fmla="*/ 10292329 w 13317484"/>
              <a:gd name="connsiteY140-2256" fmla="*/ 4306053 h 5084048"/>
              <a:gd name="connsiteX141-2257" fmla="*/ 10136730 w 13317484"/>
              <a:gd name="connsiteY141-2258" fmla="*/ 4254473 h 5084048"/>
              <a:gd name="connsiteX142-2259" fmla="*/ 9937288 w 13317484"/>
              <a:gd name="connsiteY142-2260" fmla="*/ 4257052 h 5084048"/>
              <a:gd name="connsiteX143-2261" fmla="*/ 9862498 w 13317484"/>
              <a:gd name="connsiteY143-2262" fmla="*/ 4284561 h 5084048"/>
              <a:gd name="connsiteX144-2263" fmla="*/ 9862498 w 13317484"/>
              <a:gd name="connsiteY144-2264" fmla="*/ 4403195 h 5084048"/>
              <a:gd name="connsiteX145-2265" fmla="*/ 9800602 w 13317484"/>
              <a:gd name="connsiteY145-2266" fmla="*/ 4446178 h 5084048"/>
              <a:gd name="connsiteX146-2267" fmla="*/ 9812637 w 13317484"/>
              <a:gd name="connsiteY146-2268" fmla="*/ 4572549 h 5084048"/>
              <a:gd name="connsiteX147-2269" fmla="*/ 9759339 w 13317484"/>
              <a:gd name="connsiteY147-2270" fmla="*/ 4783166 h 5084048"/>
              <a:gd name="connsiteX148-2271" fmla="*/ 9583107 w 13317484"/>
              <a:gd name="connsiteY148-2272" fmla="*/ 4855378 h 5084048"/>
              <a:gd name="connsiteX149-2273" fmla="*/ 9571071 w 13317484"/>
              <a:gd name="connsiteY149-2274" fmla="*/ 4834746 h 5084048"/>
              <a:gd name="connsiteX150-2275" fmla="*/ 9645863 w 13317484"/>
              <a:gd name="connsiteY150-2276" fmla="*/ 4797781 h 5084048"/>
              <a:gd name="connsiteX151-2277" fmla="*/ 9751601 w 13317484"/>
              <a:gd name="connsiteY151-2278" fmla="*/ 4651638 h 5084048"/>
              <a:gd name="connsiteX152-2279" fmla="*/ 9748162 w 13317484"/>
              <a:gd name="connsiteY152-2280" fmla="*/ 4529566 h 5084048"/>
              <a:gd name="connsiteX153-2281" fmla="*/ 9664775 w 13317484"/>
              <a:gd name="connsiteY153-2282" fmla="*/ 4325825 h 5084048"/>
              <a:gd name="connsiteX154-2283" fmla="*/ 9261593 w 13317484"/>
              <a:gd name="connsiteY154-2284" fmla="*/ 4515811 h 5084048"/>
              <a:gd name="connsiteX155-2285" fmla="*/ 9429227 w 13317484"/>
              <a:gd name="connsiteY155-2286" fmla="*/ 4530425 h 5084048"/>
              <a:gd name="connsiteX156-2287" fmla="*/ 9434385 w 13317484"/>
              <a:gd name="connsiteY156-2288" fmla="*/ 4589742 h 5084048"/>
              <a:gd name="connsiteX157-2289" fmla="*/ 9545281 w 13317484"/>
              <a:gd name="connsiteY157-2290" fmla="*/ 4809816 h 5084048"/>
              <a:gd name="connsiteX158-2291" fmla="*/ 9540984 w 13317484"/>
              <a:gd name="connsiteY158-2292" fmla="*/ 4831307 h 5084048"/>
              <a:gd name="connsiteX159-2293" fmla="*/ 9436964 w 13317484"/>
              <a:gd name="connsiteY159-2294" fmla="*/ 4790043 h 5084048"/>
              <a:gd name="connsiteX160-2295" fmla="*/ 9075047 w 13317484"/>
              <a:gd name="connsiteY160-2296" fmla="*/ 4604356 h 5084048"/>
              <a:gd name="connsiteX161-2297" fmla="*/ 9014010 w 13317484"/>
              <a:gd name="connsiteY161-2298" fmla="*/ 4930169 h 5084048"/>
              <a:gd name="connsiteX162-2299" fmla="*/ 8775884 w 13317484"/>
              <a:gd name="connsiteY162-2300" fmla="*/ 5080609 h 5084048"/>
              <a:gd name="connsiteX163-2301" fmla="*/ 8749234 w 13317484"/>
              <a:gd name="connsiteY163-2302" fmla="*/ 5062557 h 5084048"/>
              <a:gd name="connsiteX164-2303" fmla="*/ 8911710 w 13317484"/>
              <a:gd name="connsiteY164-2304" fmla="*/ 4931028 h 5084048"/>
              <a:gd name="connsiteX165-2305" fmla="*/ 9002835 w 13317484"/>
              <a:gd name="connsiteY165-2306" fmla="*/ 4594900 h 5084048"/>
              <a:gd name="connsiteX166-2307" fmla="*/ 8440615 w 13317484"/>
              <a:gd name="connsiteY166-2308" fmla="*/ 4671410 h 5084048"/>
              <a:gd name="connsiteX167-2309" fmla="*/ 8652951 w 13317484"/>
              <a:gd name="connsiteY167-2310" fmla="*/ 5016135 h 5084048"/>
              <a:gd name="connsiteX168-2311" fmla="*/ 8713988 w 13317484"/>
              <a:gd name="connsiteY168-2312" fmla="*/ 5071153 h 5084048"/>
              <a:gd name="connsiteX169-2313" fmla="*/ 8674443 w 13317484"/>
              <a:gd name="connsiteY169-2314" fmla="*/ 5084048 h 5084048"/>
              <a:gd name="connsiteX170-2315" fmla="*/ 7960923 w 13317484"/>
              <a:gd name="connsiteY170-2316" fmla="*/ 5084048 h 5084048"/>
              <a:gd name="connsiteX171-2317" fmla="*/ 7922238 w 13317484"/>
              <a:gd name="connsiteY171-2318" fmla="*/ 5070293 h 5084048"/>
              <a:gd name="connsiteX172-2319" fmla="*/ 7969520 w 13317484"/>
              <a:gd name="connsiteY172-2320" fmla="*/ 5021293 h 5084048"/>
              <a:gd name="connsiteX173-2321" fmla="*/ 8426000 w 13317484"/>
              <a:gd name="connsiteY173-2322" fmla="*/ 4581145 h 5084048"/>
              <a:gd name="connsiteX174-2323" fmla="*/ 8579020 w 13317484"/>
              <a:gd name="connsiteY174-2324" fmla="*/ 4610374 h 5084048"/>
              <a:gd name="connsiteX175-2325" fmla="*/ 8923746 w 13317484"/>
              <a:gd name="connsiteY175-2326" fmla="*/ 4539021 h 5084048"/>
              <a:gd name="connsiteX176-2327" fmla="*/ 9302857 w 13317484"/>
              <a:gd name="connsiteY176-2328" fmla="*/ 4428985 h 5084048"/>
              <a:gd name="connsiteX177-2329" fmla="*/ 9385385 w 13317484"/>
              <a:gd name="connsiteY177-2330" fmla="*/ 4391159 h 5084048"/>
              <a:gd name="connsiteX178-2331" fmla="*/ 9394841 w 13317484"/>
              <a:gd name="connsiteY178-2332" fmla="*/ 4184840 h 5084048"/>
              <a:gd name="connsiteX179-2333" fmla="*/ 9350139 w 13317484"/>
              <a:gd name="connsiteY179-2334" fmla="*/ 4100593 h 5084048"/>
              <a:gd name="connsiteX180-2335" fmla="*/ 9360455 w 13317484"/>
              <a:gd name="connsiteY180-2336" fmla="*/ 4088558 h 5084048"/>
              <a:gd name="connsiteX181-2337" fmla="*/ 9461895 w 13317484"/>
              <a:gd name="connsiteY181-2338" fmla="*/ 4186559 h 5084048"/>
              <a:gd name="connsiteX182-2339" fmla="*/ 9480807 w 13317484"/>
              <a:gd name="connsiteY182-2340" fmla="*/ 4310351 h 5084048"/>
              <a:gd name="connsiteX183-2341" fmla="*/ 9838427 w 13317484"/>
              <a:gd name="connsiteY183-2342" fmla="*/ 4213210 h 5084048"/>
              <a:gd name="connsiteX184-2343" fmla="*/ 10015518 w 13317484"/>
              <a:gd name="connsiteY184-2344" fmla="*/ 4156472 h 5084048"/>
              <a:gd name="connsiteX185-2345" fmla="*/ 10241609 w 13317484"/>
              <a:gd name="connsiteY185-2346" fmla="*/ 4180542 h 5084048"/>
              <a:gd name="connsiteX186-2347" fmla="*/ 10451367 w 13317484"/>
              <a:gd name="connsiteY186-2348" fmla="*/ 4330124 h 5084048"/>
              <a:gd name="connsiteX187-2349" fmla="*/ 10681757 w 13317484"/>
              <a:gd name="connsiteY187-2350" fmla="*/ 4267368 h 5084048"/>
              <a:gd name="connsiteX188-2351" fmla="*/ 10754828 w 13317484"/>
              <a:gd name="connsiteY188-2352" fmla="*/ 4213210 h 5084048"/>
              <a:gd name="connsiteX189-2353" fmla="*/ 10771161 w 13317484"/>
              <a:gd name="connsiteY189-2354" fmla="*/ 4218368 h 5084048"/>
              <a:gd name="connsiteX190-2355" fmla="*/ 10772021 w 13317484"/>
              <a:gd name="connsiteY190-2356" fmla="*/ 4227823 h 5084048"/>
              <a:gd name="connsiteX191-2357" fmla="*/ 10612983 w 13317484"/>
              <a:gd name="connsiteY191-2358" fmla="*/ 4364510 h 5084048"/>
              <a:gd name="connsiteX192-2359" fmla="*/ 11031639 w 13317484"/>
              <a:gd name="connsiteY192-2360" fmla="*/ 4187420 h 5084048"/>
              <a:gd name="connsiteX193-2361" fmla="*/ 11123623 w 13317484"/>
              <a:gd name="connsiteY193-2362" fmla="*/ 4123805 h 5084048"/>
              <a:gd name="connsiteX194-2363" fmla="*/ 11125343 w 13317484"/>
              <a:gd name="connsiteY194-2364" fmla="*/ 4152173 h 5084048"/>
              <a:gd name="connsiteX195-2365" fmla="*/ 10682617 w 13317484"/>
              <a:gd name="connsiteY195-2366" fmla="*/ 4445319 h 5084048"/>
              <a:gd name="connsiteX196-2367" fmla="*/ 11357451 w 13317484"/>
              <a:gd name="connsiteY196-2368" fmla="*/ 4559653 h 5084048"/>
              <a:gd name="connsiteX197-2369" fmla="*/ 11411611 w 13317484"/>
              <a:gd name="connsiteY197-2370" fmla="*/ 4540741 h 5084048"/>
              <a:gd name="connsiteX198-2371" fmla="*/ 11848319 w 13317484"/>
              <a:gd name="connsiteY198-2372" fmla="*/ 4122085 h 5084048"/>
              <a:gd name="connsiteX199-2373" fmla="*/ 11862075 w 13317484"/>
              <a:gd name="connsiteY199-2374" fmla="*/ 4147875 h 5084048"/>
              <a:gd name="connsiteX200-2375" fmla="*/ 11522507 w 13317484"/>
              <a:gd name="connsiteY200-2376" fmla="*/ 4595759 h 5084048"/>
              <a:gd name="connsiteX201-2377" fmla="*/ 11966953 w 13317484"/>
              <a:gd name="connsiteY201-2378" fmla="*/ 4565671 h 5084048"/>
              <a:gd name="connsiteX202-2379" fmla="*/ 12116535 w 13317484"/>
              <a:gd name="connsiteY202-2380" fmla="*/ 4522688 h 5084048"/>
              <a:gd name="connsiteX203-2381" fmla="*/ 12499945 w 13317484"/>
              <a:gd name="connsiteY203-2382" fmla="*/ 4431564 h 5084048"/>
              <a:gd name="connsiteX204-2383" fmla="*/ 12477593 w 13317484"/>
              <a:gd name="connsiteY204-2384" fmla="*/ 3651849 h 5084048"/>
              <a:gd name="connsiteX205-2385" fmla="*/ 12542067 w 13317484"/>
              <a:gd name="connsiteY205-2386" fmla="*/ 3165280 h 5084048"/>
              <a:gd name="connsiteX206-2387" fmla="*/ 12579893 w 13317484"/>
              <a:gd name="connsiteY206-2388" fmla="*/ 3116279 h 5084048"/>
              <a:gd name="connsiteX207-2389" fmla="*/ 12582471 w 13317484"/>
              <a:gd name="connsiteY207-2390" fmla="*/ 3893415 h 5084048"/>
              <a:gd name="connsiteX208-2391" fmla="*/ 12634051 w 13317484"/>
              <a:gd name="connsiteY208-2392" fmla="*/ 4231262 h 5084048"/>
              <a:gd name="connsiteX209-2393" fmla="*/ 12672737 w 13317484"/>
              <a:gd name="connsiteY209-2394" fmla="*/ 3025155 h 5084048"/>
              <a:gd name="connsiteX210-2395" fmla="*/ 12701105 w 13317484"/>
              <a:gd name="connsiteY210-2396" fmla="*/ 2759519 h 5084048"/>
              <a:gd name="connsiteX211-2397" fmla="*/ 12211097 w 13317484"/>
              <a:gd name="connsiteY211-2398" fmla="*/ 2683868 h 5084048"/>
              <a:gd name="connsiteX212-2399" fmla="*/ 11802757 w 13317484"/>
              <a:gd name="connsiteY212-2400" fmla="*/ 2554919 h 5084048"/>
              <a:gd name="connsiteX213-2401" fmla="*/ 11099553 w 13317484"/>
              <a:gd name="connsiteY213-2402" fmla="*/ 2165492 h 5084048"/>
              <a:gd name="connsiteX214-2403" fmla="*/ 10696371 w 13317484"/>
              <a:gd name="connsiteY214-2404" fmla="*/ 1921348 h 5084048"/>
              <a:gd name="connsiteX215-2405" fmla="*/ 10014658 w 13317484"/>
              <a:gd name="connsiteY215-2406" fmla="*/ 2787028 h 5084048"/>
              <a:gd name="connsiteX216-2407" fmla="*/ 10314681 w 13317484"/>
              <a:gd name="connsiteY216-2408" fmla="*/ 2779291 h 5084048"/>
              <a:gd name="connsiteX217-2409" fmla="*/ 10320698 w 13317484"/>
              <a:gd name="connsiteY217-2410" fmla="*/ 2791327 h 5084048"/>
              <a:gd name="connsiteX218-2411" fmla="*/ 10022395 w 13317484"/>
              <a:gd name="connsiteY218-2412" fmla="*/ 3053524 h 5084048"/>
              <a:gd name="connsiteX219-2413" fmla="*/ 9714636 w 13317484"/>
              <a:gd name="connsiteY219-2414" fmla="*/ 3236632 h 5084048"/>
              <a:gd name="connsiteX220-2415" fmla="*/ 9356156 w 13317484"/>
              <a:gd name="connsiteY220-2416" fmla="*/ 3350108 h 5084048"/>
              <a:gd name="connsiteX221-2417" fmla="*/ 9105134 w 13317484"/>
              <a:gd name="connsiteY221-2418" fmla="*/ 3385353 h 5084048"/>
              <a:gd name="connsiteX222-2419" fmla="*/ 9063871 w 13317484"/>
              <a:gd name="connsiteY222-2420" fmla="*/ 3591673 h 5084048"/>
              <a:gd name="connsiteX223-2421" fmla="*/ 9044958 w 13317484"/>
              <a:gd name="connsiteY223-2422" fmla="*/ 3590813 h 5084048"/>
              <a:gd name="connsiteX224-2423" fmla="*/ 9055274 w 13317484"/>
              <a:gd name="connsiteY224-2424" fmla="*/ 3460145 h 5084048"/>
              <a:gd name="connsiteX225-2425" fmla="*/ 9021748 w 13317484"/>
              <a:gd name="connsiteY225-2426" fmla="*/ 3365582 h 5084048"/>
              <a:gd name="connsiteX226-2427" fmla="*/ 8713128 w 13317484"/>
              <a:gd name="connsiteY226-2428" fmla="*/ 3710306 h 5084048"/>
              <a:gd name="connsiteX227-2429" fmla="*/ 8647793 w 13317484"/>
              <a:gd name="connsiteY227-2430" fmla="*/ 3897713 h 5084048"/>
              <a:gd name="connsiteX228-2431" fmla="*/ 8806832 w 13317484"/>
              <a:gd name="connsiteY228-2432" fmla="*/ 4300895 h 5084048"/>
              <a:gd name="connsiteX229-2433" fmla="*/ 8873885 w 13317484"/>
              <a:gd name="connsiteY229-2434" fmla="*/ 4396317 h 5084048"/>
              <a:gd name="connsiteX230-2435" fmla="*/ 8721724 w 13317484"/>
              <a:gd name="connsiteY230-2436" fmla="*/ 4518390 h 5084048"/>
              <a:gd name="connsiteX231-2437" fmla="*/ 8478440 w 13317484"/>
              <a:gd name="connsiteY231-2438" fmla="*/ 4566531 h 5084048"/>
              <a:gd name="connsiteX232-2439" fmla="*/ 8364105 w 13317484"/>
              <a:gd name="connsiteY232-2440" fmla="*/ 4493460 h 5084048"/>
              <a:gd name="connsiteX233-2441" fmla="*/ 8304788 w 13317484"/>
              <a:gd name="connsiteY233-2442" fmla="*/ 4250175 h 5084048"/>
              <a:gd name="connsiteX234-2443" fmla="*/ 8385597 w 13317484"/>
              <a:gd name="connsiteY234-2444" fmla="*/ 4044716 h 5084048"/>
              <a:gd name="connsiteX235-2445" fmla="*/ 8779322 w 13317484"/>
              <a:gd name="connsiteY235-2446" fmla="*/ 3523760 h 5084048"/>
              <a:gd name="connsiteX236-2447" fmla="*/ 8534318 w 13317484"/>
              <a:gd name="connsiteY236-2448" fmla="*/ 3313142 h 5084048"/>
              <a:gd name="connsiteX237-2449" fmla="*/ 8535178 w 13317484"/>
              <a:gd name="connsiteY237-2450" fmla="*/ 3293370 h 5084048"/>
              <a:gd name="connsiteX238-2451" fmla="*/ 8793936 w 13317484"/>
              <a:gd name="connsiteY238-2452" fmla="*/ 3439513 h 5084048"/>
              <a:gd name="connsiteX239-2453" fmla="*/ 8879903 w 13317484"/>
              <a:gd name="connsiteY239-2454" fmla="*/ 3124876 h 5084048"/>
              <a:gd name="connsiteX240-2455" fmla="*/ 8815428 w 13317484"/>
              <a:gd name="connsiteY240-2456" fmla="*/ 2908241 h 5084048"/>
              <a:gd name="connsiteX241-2457" fmla="*/ 8601372 w 13317484"/>
              <a:gd name="connsiteY241-2458" fmla="*/ 2466374 h 5084048"/>
              <a:gd name="connsiteX242-2459" fmla="*/ 8615126 w 13317484"/>
              <a:gd name="connsiteY242-2460" fmla="*/ 2445742 h 5084048"/>
              <a:gd name="connsiteX243-2461" fmla="*/ 8805971 w 13317484"/>
              <a:gd name="connsiteY243-2462" fmla="*/ 2659798 h 5084048"/>
              <a:gd name="connsiteX244-2463" fmla="*/ 8928904 w 13317484"/>
              <a:gd name="connsiteY244-2464" fmla="*/ 2924574 h 5084048"/>
              <a:gd name="connsiteX245-2465" fmla="*/ 9137802 w 13317484"/>
              <a:gd name="connsiteY245-2466" fmla="*/ 2846345 h 5084048"/>
              <a:gd name="connsiteX246-2467" fmla="*/ 9372490 w 13317484"/>
              <a:gd name="connsiteY246-2468" fmla="*/ 2384706 h 5084048"/>
              <a:gd name="connsiteX247-2469" fmla="*/ 9398279 w 13317484"/>
              <a:gd name="connsiteY247-2470" fmla="*/ 2376969 h 5084048"/>
              <a:gd name="connsiteX248-2471" fmla="*/ 9297699 w 13317484"/>
              <a:gd name="connsiteY248-2472" fmla="*/ 2780151 h 5084048"/>
              <a:gd name="connsiteX249-2473" fmla="*/ 9532387 w 13317484"/>
              <a:gd name="connsiteY249-2474" fmla="*/ 2715676 h 5084048"/>
              <a:gd name="connsiteX250-2475" fmla="*/ 9555597 w 13317484"/>
              <a:gd name="connsiteY250-2476" fmla="*/ 2698483 h 5084048"/>
              <a:gd name="connsiteX251-2477" fmla="*/ 10171117 w 13317484"/>
              <a:gd name="connsiteY251-2478" fmla="*/ 1904154 h 5084048"/>
              <a:gd name="connsiteX252-2479" fmla="*/ 10273417 w 13317484"/>
              <a:gd name="connsiteY252-2480" fmla="*/ 1776064 h 5084048"/>
              <a:gd name="connsiteX253-2481" fmla="*/ 10343909 w 13317484"/>
              <a:gd name="connsiteY253-2482" fmla="*/ 1809591 h 5084048"/>
              <a:gd name="connsiteX254-2483" fmla="*/ 10288891 w 13317484"/>
              <a:gd name="connsiteY254-2484" fmla="*/ 1883523 h 5084048"/>
              <a:gd name="connsiteX255-2485" fmla="*/ 9149837 w 13317484"/>
              <a:gd name="connsiteY255-2486" fmla="*/ 3307125 h 5084048"/>
              <a:gd name="connsiteX256-2487" fmla="*/ 9562475 w 13317484"/>
              <a:gd name="connsiteY256-2488" fmla="*/ 3237491 h 5084048"/>
              <a:gd name="connsiteX257-2489" fmla="*/ 11629965 w 13317484"/>
              <a:gd name="connsiteY257-2490" fmla="*/ 653344 h 5084048"/>
              <a:gd name="connsiteX258-2491" fmla="*/ 11435681 w 13317484"/>
              <a:gd name="connsiteY258-2492" fmla="*/ 494307 h 5084048"/>
              <a:gd name="connsiteX259-2493" fmla="*/ 11505313 w 13317484"/>
              <a:gd name="connsiteY259-2494" fmla="*/ 408341 h 5084048"/>
              <a:gd name="connsiteX260-2495" fmla="*/ 11700457 w 13317484"/>
              <a:gd name="connsiteY260-2496" fmla="*/ 550185 h 5084048"/>
              <a:gd name="connsiteX261-2497" fmla="*/ 11746019 w 13317484"/>
              <a:gd name="connsiteY261-2498" fmla="*/ 490868 h 5084048"/>
              <a:gd name="connsiteX262-2499" fmla="*/ 11571508 w 13317484"/>
              <a:gd name="connsiteY262-2500" fmla="*/ 376533 h 5084048"/>
              <a:gd name="connsiteX263-2501" fmla="*/ 11537981 w 13317484"/>
              <a:gd name="connsiteY263-2502" fmla="*/ 349023 h 5084048"/>
              <a:gd name="connsiteX264-2503" fmla="*/ 11591280 w 13317484"/>
              <a:gd name="connsiteY264-2504" fmla="*/ 294865 h 5084048"/>
              <a:gd name="connsiteX265-2505" fmla="*/ 11794161 w 13317484"/>
              <a:gd name="connsiteY265-2506" fmla="*/ 437569 h 5084048"/>
              <a:gd name="connsiteX266-2507" fmla="*/ 11959216 w 13317484"/>
              <a:gd name="connsiteY266-2508" fmla="*/ 198583 h 5084048"/>
              <a:gd name="connsiteX267-2509" fmla="*/ 11747739 w 13317484"/>
              <a:gd name="connsiteY267-2510" fmla="*/ 30948 h 5084048"/>
              <a:gd name="connsiteX268-2511" fmla="*/ 10360243 w 13317484"/>
              <a:gd name="connsiteY268-2512" fmla="*/ 1743397 h 5084048"/>
              <a:gd name="connsiteX269-2513" fmla="*/ 10104063 w 13317484"/>
              <a:gd name="connsiteY269-2514" fmla="*/ 1597254 h 5084048"/>
              <a:gd name="connsiteX270-2515" fmla="*/ 9826392 w 13317484"/>
              <a:gd name="connsiteY270-2516" fmla="*/ 1555990 h 5084048"/>
              <a:gd name="connsiteX271-2517" fmla="*/ 9407735 w 13317484"/>
              <a:gd name="connsiteY271-2518" fmla="*/ 1770906 h 5084048"/>
              <a:gd name="connsiteX272-2519" fmla="*/ 9206575 w 13317484"/>
              <a:gd name="connsiteY272-2520" fmla="*/ 1843978 h 5084048"/>
              <a:gd name="connsiteX273-2521" fmla="*/ 8818867 w 13317484"/>
              <a:gd name="connsiteY273-2522" fmla="*/ 1982383 h 5084048"/>
              <a:gd name="connsiteX274-2523" fmla="*/ 8356368 w 13317484"/>
              <a:gd name="connsiteY274-2524" fmla="*/ 2189563 h 5084048"/>
              <a:gd name="connsiteX275-2525" fmla="*/ 8212804 w 13317484"/>
              <a:gd name="connsiteY275-2526" fmla="*/ 2251458 h 5084048"/>
              <a:gd name="connsiteX276-2527" fmla="*/ 8106206 w 13317484"/>
              <a:gd name="connsiteY276-2528" fmla="*/ 2325389 h 5084048"/>
              <a:gd name="connsiteX277-2529" fmla="*/ 8064083 w 13317484"/>
              <a:gd name="connsiteY277-2530" fmla="*/ 2639166 h 5084048"/>
              <a:gd name="connsiteX278-2531" fmla="*/ 8187874 w 13317484"/>
              <a:gd name="connsiteY278-2532" fmla="*/ 3308844 h 5084048"/>
              <a:gd name="connsiteX279-2533" fmla="*/ 8197330 w 13317484"/>
              <a:gd name="connsiteY279-2534" fmla="*/ 3384494 h 5084048"/>
              <a:gd name="connsiteX280-2535" fmla="*/ 8162084 w 13317484"/>
              <a:gd name="connsiteY280-2536" fmla="*/ 3530637 h 5084048"/>
              <a:gd name="connsiteX281-2537" fmla="*/ 8134575 w 13317484"/>
              <a:gd name="connsiteY281-2538" fmla="*/ 3960469 h 5084048"/>
              <a:gd name="connsiteX282-2539" fmla="*/ 8082135 w 13317484"/>
              <a:gd name="connsiteY282-2540" fmla="*/ 4245017 h 5084048"/>
              <a:gd name="connsiteX283-2541" fmla="*/ 8064083 w 13317484"/>
              <a:gd name="connsiteY283-2542" fmla="*/ 4245017 h 5084048"/>
              <a:gd name="connsiteX284-2543" fmla="*/ 8070960 w 13317484"/>
              <a:gd name="connsiteY284-2544" fmla="*/ 3954450 h 5084048"/>
              <a:gd name="connsiteX285-2545" fmla="*/ 8009064 w 13317484"/>
              <a:gd name="connsiteY285-2546" fmla="*/ 4203753 h 5084048"/>
              <a:gd name="connsiteX286-2547" fmla="*/ 8082995 w 13317484"/>
              <a:gd name="connsiteY286-2548" fmla="*/ 4346457 h 5084048"/>
              <a:gd name="connsiteX287-2549" fmla="*/ 8272980 w 13317484"/>
              <a:gd name="connsiteY287-2550" fmla="*/ 4349896 h 5084048"/>
              <a:gd name="connsiteX288-2551" fmla="*/ 8286735 w 13317484"/>
              <a:gd name="connsiteY288-2552" fmla="*/ 4372247 h 5084048"/>
              <a:gd name="connsiteX289-2553" fmla="*/ 8046889 w 13317484"/>
              <a:gd name="connsiteY289-2554" fmla="*/ 4834746 h 5084048"/>
              <a:gd name="connsiteX290-2555" fmla="*/ 8098469 w 13317484"/>
              <a:gd name="connsiteY290-2556" fmla="*/ 4871712 h 5084048"/>
              <a:gd name="connsiteX291-2557" fmla="*/ 8090732 w 13317484"/>
              <a:gd name="connsiteY291-2558" fmla="*/ 4886325 h 5084048"/>
              <a:gd name="connsiteX292-2559" fmla="*/ 8013362 w 13317484"/>
              <a:gd name="connsiteY292-2560" fmla="*/ 4887186 h 5084048"/>
              <a:gd name="connsiteX293-2561" fmla="*/ 7874957 w 13317484"/>
              <a:gd name="connsiteY293-2562" fmla="*/ 5081469 h 5084048"/>
              <a:gd name="connsiteX294-2563" fmla="*/ 4720852 w 13317484"/>
              <a:gd name="connsiteY294-2564" fmla="*/ 5082329 h 5084048"/>
              <a:gd name="connsiteX295-2565" fmla="*/ 4720852 w 13317484"/>
              <a:gd name="connsiteY295-2566" fmla="*/ 5079583 h 5084048"/>
              <a:gd name="connsiteX296-2567" fmla="*/ 4705698 w 13317484"/>
              <a:gd name="connsiteY296-2568" fmla="*/ 5078930 h 5084048"/>
              <a:gd name="connsiteX297-2569" fmla="*/ 3782483 w 13317484"/>
              <a:gd name="connsiteY297-2570" fmla="*/ 5078930 h 5084048"/>
              <a:gd name="connsiteX298-2571" fmla="*/ 3782483 w 13317484"/>
              <a:gd name="connsiteY298-2572" fmla="*/ 5080207 h 5084048"/>
              <a:gd name="connsiteX299-2573" fmla="*/ 3752826 w 13317484"/>
              <a:gd name="connsiteY299-2574" fmla="*/ 5078930 h 5084048"/>
              <a:gd name="connsiteX300-2575" fmla="*/ 972176 w 13317484"/>
              <a:gd name="connsiteY300-2576" fmla="*/ 5078930 h 5084048"/>
              <a:gd name="connsiteX301-2577" fmla="*/ 19304 w 13317484"/>
              <a:gd name="connsiteY301-2578" fmla="*/ 5078930 h 5084048"/>
              <a:gd name="connsiteX302-2579" fmla="*/ 20153 w 13317484"/>
              <a:gd name="connsiteY302-2580" fmla="*/ 5050085 h 5084048"/>
              <a:gd name="connsiteX303-2581" fmla="*/ 973025 w 13317484"/>
              <a:gd name="connsiteY303-2582" fmla="*/ 5050085 h 5084048"/>
              <a:gd name="connsiteX304-2583" fmla="*/ 7860342 w 13317484"/>
              <a:gd name="connsiteY304-2584" fmla="*/ 5056539 h 5084048"/>
              <a:gd name="connsiteX305-2585" fmla="*/ 7994449 w 13317484"/>
              <a:gd name="connsiteY305-2586" fmla="*/ 4869992 h 5084048"/>
              <a:gd name="connsiteX306-2587" fmla="*/ 8039152 w 13317484"/>
              <a:gd name="connsiteY306-2588" fmla="*/ 4862255 h 5084048"/>
              <a:gd name="connsiteX307-2589" fmla="*/ 8014222 w 13317484"/>
              <a:gd name="connsiteY307-2590" fmla="*/ 4840764 h 5084048"/>
              <a:gd name="connsiteX308-2591" fmla="*/ 8252348 w 13317484"/>
              <a:gd name="connsiteY308-2592" fmla="*/ 4383423 h 5084048"/>
              <a:gd name="connsiteX309-2593" fmla="*/ 8055486 w 13317484"/>
              <a:gd name="connsiteY309-2594" fmla="*/ 4358492 h 5084048"/>
              <a:gd name="connsiteX310-2595" fmla="*/ 7981555 w 13317484"/>
              <a:gd name="connsiteY310-2596" fmla="*/ 4210630 h 5084048"/>
              <a:gd name="connsiteX311-2597" fmla="*/ 8090732 w 13317484"/>
              <a:gd name="connsiteY311-2598" fmla="*/ 3843554 h 5084048"/>
              <a:gd name="connsiteX312-2599" fmla="*/ 8109644 w 13317484"/>
              <a:gd name="connsiteY312-2600" fmla="*/ 3840975 h 5084048"/>
              <a:gd name="connsiteX313-2601" fmla="*/ 8140592 w 13317484"/>
              <a:gd name="connsiteY313-2602" fmla="*/ 3506566 h 5084048"/>
              <a:gd name="connsiteX314-2603" fmla="*/ 8171540 w 13317484"/>
              <a:gd name="connsiteY314-2604" fmla="*/ 3375898 h 5084048"/>
              <a:gd name="connsiteX315-2605" fmla="*/ 8156926 w 13317484"/>
              <a:gd name="connsiteY315-2606" fmla="*/ 3281335 h 5084048"/>
              <a:gd name="connsiteX316-2607" fmla="*/ 8040871 w 13317484"/>
              <a:gd name="connsiteY316-2608" fmla="*/ 2655500 h 5084048"/>
              <a:gd name="connsiteX317-2609" fmla="*/ 8038293 w 13317484"/>
              <a:gd name="connsiteY317-2610" fmla="*/ 2448321 h 5084048"/>
              <a:gd name="connsiteX318-2611" fmla="*/ 8105346 w 13317484"/>
              <a:gd name="connsiteY318-2612" fmla="*/ 2282406 h 5084048"/>
              <a:gd name="connsiteX319-2613" fmla="*/ 8255787 w 13317484"/>
              <a:gd name="connsiteY319-2614" fmla="*/ 2207615 h 5084048"/>
              <a:gd name="connsiteX320-2615" fmla="*/ 9050976 w 13317484"/>
              <a:gd name="connsiteY320-2616" fmla="*/ 1862030 h 5084048"/>
              <a:gd name="connsiteX321-2617" fmla="*/ 9366471 w 13317484"/>
              <a:gd name="connsiteY321-2618" fmla="*/ 1764029 h 5084048"/>
              <a:gd name="connsiteX322-2619" fmla="*/ 9653599 w 13317484"/>
              <a:gd name="connsiteY322-2620" fmla="*/ 1595535 h 5084048"/>
              <a:gd name="connsiteX323-2621" fmla="*/ 9969096 w 13317484"/>
              <a:gd name="connsiteY323-2622" fmla="*/ 1525903 h 5084048"/>
              <a:gd name="connsiteX324-2623" fmla="*/ 10353365 w 13317484"/>
              <a:gd name="connsiteY324-2624" fmla="*/ 1709010 h 5084048"/>
              <a:gd name="connsiteX325-2625" fmla="*/ 11531103 w 13317484"/>
              <a:gd name="connsiteY325-2626" fmla="*/ 257899 h 5084048"/>
              <a:gd name="connsiteX326-2627" fmla="*/ 11743441 w 13317484"/>
              <a:gd name="connsiteY326-2628" fmla="*/ 0 h 5084048"/>
              <a:gd name="connsiteX0-2629" fmla="*/ 9312313 w 13317484"/>
              <a:gd name="connsiteY0-2630" fmla="*/ 4452196 h 5084048"/>
              <a:gd name="connsiteX1-2631" fmla="*/ 8768146 w 13317484"/>
              <a:gd name="connsiteY1-2632" fmla="*/ 4600917 h 5084048"/>
              <a:gd name="connsiteX2-2633" fmla="*/ 8562687 w 13317484"/>
              <a:gd name="connsiteY2-2634" fmla="*/ 4634445 h 5084048"/>
              <a:gd name="connsiteX3-2635" fmla="*/ 8435457 w 13317484"/>
              <a:gd name="connsiteY3-2636" fmla="*/ 4607795 h 5084048"/>
              <a:gd name="connsiteX4-2637" fmla="*/ 7968660 w 13317484"/>
              <a:gd name="connsiteY4-2638" fmla="*/ 5057399 h 5084048"/>
              <a:gd name="connsiteX5-2639" fmla="*/ 8659829 w 13317484"/>
              <a:gd name="connsiteY5-2640" fmla="*/ 5057399 h 5084048"/>
              <a:gd name="connsiteX6-2641" fmla="*/ 8441474 w 13317484"/>
              <a:gd name="connsiteY6-2642" fmla="*/ 4735885 h 5084048"/>
              <a:gd name="connsiteX7-2643" fmla="*/ 8406229 w 13317484"/>
              <a:gd name="connsiteY7-2644" fmla="*/ 4649058 h 5084048"/>
              <a:gd name="connsiteX8-2645" fmla="*/ 8450071 w 13317484"/>
              <a:gd name="connsiteY8-2646" fmla="*/ 4644761 h 5084048"/>
              <a:gd name="connsiteX9-2647" fmla="*/ 9008852 w 13317484"/>
              <a:gd name="connsiteY9-2648" fmla="*/ 4563952 h 5084048"/>
              <a:gd name="connsiteX10-2649" fmla="*/ 9029484 w 13317484"/>
              <a:gd name="connsiteY10-2650" fmla="*/ 4561373 h 5084048"/>
              <a:gd name="connsiteX11-2651" fmla="*/ 9024326 w 13317484"/>
              <a:gd name="connsiteY11-2652" fmla="*/ 4648199 h 5084048"/>
              <a:gd name="connsiteX12-2653" fmla="*/ 8948676 w 13317484"/>
              <a:gd name="connsiteY12-2654" fmla="*/ 4923291 h 5084048"/>
              <a:gd name="connsiteX13-2655" fmla="*/ 8854113 w 13317484"/>
              <a:gd name="connsiteY13-2656" fmla="*/ 5029029 h 5084048"/>
              <a:gd name="connsiteX14-2657" fmla="*/ 9015729 w 13317484"/>
              <a:gd name="connsiteY14-2658" fmla="*/ 4877729 h 5084048"/>
              <a:gd name="connsiteX15-2659" fmla="*/ 9050116 w 13317484"/>
              <a:gd name="connsiteY15-2660" fmla="*/ 4580285 h 5084048"/>
              <a:gd name="connsiteX16-2661" fmla="*/ 9081064 w 13317484"/>
              <a:gd name="connsiteY16-2662" fmla="*/ 4576847 h 5084048"/>
              <a:gd name="connsiteX17-2663" fmla="*/ 9510895 w 13317484"/>
              <a:gd name="connsiteY17-2664" fmla="*/ 4794342 h 5084048"/>
              <a:gd name="connsiteX18-2665" fmla="*/ 9418051 w 13317484"/>
              <a:gd name="connsiteY18-2666" fmla="*/ 4618110 h 5084048"/>
              <a:gd name="connsiteX19-2667" fmla="*/ 9412035 w 13317484"/>
              <a:gd name="connsiteY19-2668" fmla="*/ 4545899 h 5084048"/>
              <a:gd name="connsiteX20-2669" fmla="*/ 9327787 w 13317484"/>
              <a:gd name="connsiteY20-2670" fmla="*/ 4523548 h 5084048"/>
              <a:gd name="connsiteX21-2671" fmla="*/ 9172188 w 13317484"/>
              <a:gd name="connsiteY21-2672" fmla="*/ 4597479 h 5084048"/>
              <a:gd name="connsiteX22-2673" fmla="*/ 9160153 w 13317484"/>
              <a:gd name="connsiteY22-2674" fmla="*/ 4574268 h 5084048"/>
              <a:gd name="connsiteX23-2675" fmla="*/ 9312313 w 13317484"/>
              <a:gd name="connsiteY23-2676" fmla="*/ 4452196 h 5084048"/>
              <a:gd name="connsiteX24-2677" fmla="*/ 8109644 w 13317484"/>
              <a:gd name="connsiteY24-2678" fmla="*/ 3872783 h 5084048"/>
              <a:gd name="connsiteX25-2679" fmla="*/ 8088153 w 13317484"/>
              <a:gd name="connsiteY25-2680" fmla="*/ 4159910 h 5084048"/>
              <a:gd name="connsiteX26-2681" fmla="*/ 8109644 w 13317484"/>
              <a:gd name="connsiteY26-2682" fmla="*/ 3872783 h 5084048"/>
              <a:gd name="connsiteX27-2683" fmla="*/ 11743441 w 13317484"/>
              <a:gd name="connsiteY27-2684" fmla="*/ 0 h 5084048"/>
              <a:gd name="connsiteX28-2685" fmla="*/ 11991024 w 13317484"/>
              <a:gd name="connsiteY28-2686" fmla="*/ 196863 h 5084048"/>
              <a:gd name="connsiteX29-2687" fmla="*/ 11815653 w 13317484"/>
              <a:gd name="connsiteY29-2688" fmla="*/ 454762 h 5084048"/>
              <a:gd name="connsiteX30-2689" fmla="*/ 11789863 w 13317484"/>
              <a:gd name="connsiteY30-2690" fmla="*/ 470236 h 5084048"/>
              <a:gd name="connsiteX31-2691" fmla="*/ 11592999 w 13317484"/>
              <a:gd name="connsiteY31-2692" fmla="*/ 330111 h 5084048"/>
              <a:gd name="connsiteX32-2693" fmla="*/ 11573227 w 13317484"/>
              <a:gd name="connsiteY32-2694" fmla="*/ 350743 h 5084048"/>
              <a:gd name="connsiteX33-2695" fmla="*/ 11780406 w 13317484"/>
              <a:gd name="connsiteY33-2696" fmla="*/ 490008 h 5084048"/>
              <a:gd name="connsiteX34-2697" fmla="*/ 11700457 w 13317484"/>
              <a:gd name="connsiteY34-2698" fmla="*/ 585431 h 5084048"/>
              <a:gd name="connsiteX35-2699" fmla="*/ 11505313 w 13317484"/>
              <a:gd name="connsiteY35-2700" fmla="*/ 443586 h 5084048"/>
              <a:gd name="connsiteX36-2701" fmla="*/ 11467489 w 13317484"/>
              <a:gd name="connsiteY36-2702" fmla="*/ 491727 h 5084048"/>
              <a:gd name="connsiteX37-2703" fmla="*/ 11662633 w 13317484"/>
              <a:gd name="connsiteY37-2704" fmla="*/ 653344 h 5084048"/>
              <a:gd name="connsiteX38-2705" fmla="*/ 10882059 w 13317484"/>
              <a:gd name="connsiteY38-2706" fmla="*/ 1631641 h 5084048"/>
              <a:gd name="connsiteX39-2707" fmla="*/ 9575371 w 13317484"/>
              <a:gd name="connsiteY39-2708" fmla="*/ 3265001 h 5084048"/>
              <a:gd name="connsiteX40-2709" fmla="*/ 9122328 w 13317484"/>
              <a:gd name="connsiteY40-2710" fmla="*/ 3341511 h 5084048"/>
              <a:gd name="connsiteX41-2711" fmla="*/ 9111152 w 13317484"/>
              <a:gd name="connsiteY41-2712" fmla="*/ 3316580 h 5084048"/>
              <a:gd name="connsiteX42-2713" fmla="*/ 10306084 w 13317484"/>
              <a:gd name="connsiteY42-2714" fmla="*/ 1823346 h 5084048"/>
              <a:gd name="connsiteX43-2715" fmla="*/ 10278575 w 13317484"/>
              <a:gd name="connsiteY43-2716" fmla="*/ 1811311 h 5084048"/>
              <a:gd name="connsiteX44-2717" fmla="*/ 9570213 w 13317484"/>
              <a:gd name="connsiteY44-2718" fmla="*/ 2725992 h 5084048"/>
              <a:gd name="connsiteX45-2719" fmla="*/ 9540123 w 13317484"/>
              <a:gd name="connsiteY45-2720" fmla="*/ 2744905 h 5084048"/>
              <a:gd name="connsiteX46-2721" fmla="*/ 9266751 w 13317484"/>
              <a:gd name="connsiteY46-2722" fmla="*/ 2819695 h 5084048"/>
              <a:gd name="connsiteX47-2723" fmla="*/ 9266751 w 13317484"/>
              <a:gd name="connsiteY47-2724" fmla="*/ 2790467 h 5084048"/>
              <a:gd name="connsiteX48-2725" fmla="*/ 9364753 w 13317484"/>
              <a:gd name="connsiteY48-2726" fmla="*/ 2519673 h 5084048"/>
              <a:gd name="connsiteX49-2727" fmla="*/ 9160153 w 13317484"/>
              <a:gd name="connsiteY49-2728" fmla="*/ 2866977 h 5084048"/>
              <a:gd name="connsiteX50-2729" fmla="*/ 9128346 w 13317484"/>
              <a:gd name="connsiteY50-2730" fmla="*/ 2884170 h 5084048"/>
              <a:gd name="connsiteX51-2731" fmla="*/ 8915149 w 13317484"/>
              <a:gd name="connsiteY51-2732" fmla="*/ 2960680 h 5084048"/>
              <a:gd name="connsiteX52-2733" fmla="*/ 8679601 w 13317484"/>
              <a:gd name="connsiteY52-2734" fmla="*/ 2536866 h 5084048"/>
              <a:gd name="connsiteX53-2735" fmla="*/ 8846376 w 13317484"/>
              <a:gd name="connsiteY53-2736" fmla="*/ 2923715 h 5084048"/>
              <a:gd name="connsiteX54-2737" fmla="*/ 8903973 w 13317484"/>
              <a:gd name="connsiteY54-2738" fmla="*/ 3111121 h 5084048"/>
              <a:gd name="connsiteX55-2739" fmla="*/ 8814568 w 13317484"/>
              <a:gd name="connsiteY55-2740" fmla="*/ 3457565 h 5084048"/>
              <a:gd name="connsiteX56-2741" fmla="*/ 8794796 w 13317484"/>
              <a:gd name="connsiteY56-2742" fmla="*/ 3484215 h 5084048"/>
              <a:gd name="connsiteX57-2743" fmla="*/ 8771585 w 13317484"/>
              <a:gd name="connsiteY57-2744" fmla="*/ 3461004 h 5084048"/>
              <a:gd name="connsiteX58-2745" fmla="*/ 8640916 w 13317484"/>
              <a:gd name="connsiteY58-2746" fmla="*/ 3359564 h 5084048"/>
              <a:gd name="connsiteX59-2747" fmla="*/ 8808551 w 13317484"/>
              <a:gd name="connsiteY59-2748" fmla="*/ 3531496 h 5084048"/>
              <a:gd name="connsiteX60-2749" fmla="*/ 8383877 w 13317484"/>
              <a:gd name="connsiteY60-2750" fmla="*/ 4100593 h 5084048"/>
              <a:gd name="connsiteX61-2751" fmla="*/ 8329718 w 13317484"/>
              <a:gd name="connsiteY61-2752" fmla="*/ 4247596 h 5084048"/>
              <a:gd name="connsiteX62-2753" fmla="*/ 8384737 w 13317484"/>
              <a:gd name="connsiteY62-2754" fmla="*/ 4484863 h 5084048"/>
              <a:gd name="connsiteX63-2755" fmla="*/ 8478440 w 13317484"/>
              <a:gd name="connsiteY63-2756" fmla="*/ 4545040 h 5084048"/>
              <a:gd name="connsiteX64-2757" fmla="*/ 8705391 w 13317484"/>
              <a:gd name="connsiteY64-2758" fmla="*/ 4501196 h 5084048"/>
              <a:gd name="connsiteX65-2759" fmla="*/ 8839499 w 13317484"/>
              <a:gd name="connsiteY65-2760" fmla="*/ 4396317 h 5084048"/>
              <a:gd name="connsiteX66-2761" fmla="*/ 8618565 w 13317484"/>
              <a:gd name="connsiteY66-2762" fmla="*/ 3892555 h 5084048"/>
              <a:gd name="connsiteX67-2763" fmla="*/ 8705391 w 13317484"/>
              <a:gd name="connsiteY67-2764" fmla="*/ 3675060 h 5084048"/>
              <a:gd name="connsiteX68-2765" fmla="*/ 9019168 w 13317484"/>
              <a:gd name="connsiteY68-2766" fmla="*/ 3335493 h 5084048"/>
              <a:gd name="connsiteX69-2767" fmla="*/ 9083643 w 13317484"/>
              <a:gd name="connsiteY69-2768" fmla="*/ 3491952 h 5084048"/>
              <a:gd name="connsiteX70-2769" fmla="*/ 9072467 w 13317484"/>
              <a:gd name="connsiteY70-2770" fmla="*/ 3384494 h 5084048"/>
              <a:gd name="connsiteX71-2771" fmla="*/ 9086222 w 13317484"/>
              <a:gd name="connsiteY71-2772" fmla="*/ 3363862 h 5084048"/>
              <a:gd name="connsiteX72-2773" fmla="*/ 9366471 w 13317484"/>
              <a:gd name="connsiteY72-2774" fmla="*/ 3324318 h 5084048"/>
              <a:gd name="connsiteX73-2775" fmla="*/ 9746443 w 13317484"/>
              <a:gd name="connsiteY73-2776" fmla="*/ 3185912 h 5084048"/>
              <a:gd name="connsiteX74-2777" fmla="*/ 9995745 w 13317484"/>
              <a:gd name="connsiteY74-2778" fmla="*/ 3040629 h 5084048"/>
              <a:gd name="connsiteX75-2779" fmla="*/ 10270837 w 13317484"/>
              <a:gd name="connsiteY75-2780" fmla="*/ 2807660 h 5084048"/>
              <a:gd name="connsiteX76-2781" fmla="*/ 9981131 w 13317484"/>
              <a:gd name="connsiteY76-2782" fmla="*/ 2810239 h 5084048"/>
              <a:gd name="connsiteX77-2783" fmla="*/ 9975973 w 13317484"/>
              <a:gd name="connsiteY77-2784" fmla="*/ 2802502 h 5084048"/>
              <a:gd name="connsiteX78-2785" fmla="*/ 10040447 w 13317484"/>
              <a:gd name="connsiteY78-2786" fmla="*/ 2713097 h 5084048"/>
              <a:gd name="connsiteX79-2787" fmla="*/ 10687775 w 13317484"/>
              <a:gd name="connsiteY79-2788" fmla="*/ 1891259 h 5084048"/>
              <a:gd name="connsiteX80-2789" fmla="*/ 10773741 w 13317484"/>
              <a:gd name="connsiteY80-2790" fmla="*/ 1941980 h 5084048"/>
              <a:gd name="connsiteX81-2791" fmla="*/ 11575806 w 13317484"/>
              <a:gd name="connsiteY81-2792" fmla="*/ 2411356 h 5084048"/>
              <a:gd name="connsiteX82-2793" fmla="*/ 11911075 w 13317484"/>
              <a:gd name="connsiteY82-2794" fmla="*/ 2576411 h 5084048"/>
              <a:gd name="connsiteX83-2795" fmla="*/ 12277291 w 13317484"/>
              <a:gd name="connsiteY83-2796" fmla="*/ 2672693 h 5084048"/>
              <a:gd name="connsiteX84-2797" fmla="*/ 12726895 w 13317484"/>
              <a:gd name="connsiteY84-2798" fmla="*/ 2739747 h 5084048"/>
              <a:gd name="connsiteX85-2799" fmla="*/ 12734632 w 13317484"/>
              <a:gd name="connsiteY85-2800" fmla="*/ 2750063 h 5084048"/>
              <a:gd name="connsiteX86-2801" fmla="*/ 12709701 w 13317484"/>
              <a:gd name="connsiteY86-2802" fmla="*/ 2869556 h 5084048"/>
              <a:gd name="connsiteX87-2803" fmla="*/ 12687351 w 13317484"/>
              <a:gd name="connsiteY87-2804" fmla="*/ 3240071 h 5084048"/>
              <a:gd name="connsiteX88-2805" fmla="*/ 12661561 w 13317484"/>
              <a:gd name="connsiteY88-2806" fmla="*/ 4124664 h 5084048"/>
              <a:gd name="connsiteX89-2807" fmla="*/ 12652965 w 13317484"/>
              <a:gd name="connsiteY89-2808" fmla="*/ 4363650 h 5084048"/>
              <a:gd name="connsiteX90-2809" fmla="*/ 12640069 w 13317484"/>
              <a:gd name="connsiteY90-2810" fmla="*/ 4370528 h 5084048"/>
              <a:gd name="connsiteX91-2811" fmla="*/ 12632331 w 13317484"/>
              <a:gd name="connsiteY91-2812" fmla="*/ 4365370 h 5084048"/>
              <a:gd name="connsiteX92-2813" fmla="*/ 12603104 w 13317484"/>
              <a:gd name="connsiteY92-2814" fmla="*/ 4213210 h 5084048"/>
              <a:gd name="connsiteX93-2815" fmla="*/ 12523155 w 13317484"/>
              <a:gd name="connsiteY93-2816" fmla="*/ 3399968 h 5084048"/>
              <a:gd name="connsiteX94-2817" fmla="*/ 12527453 w 13317484"/>
              <a:gd name="connsiteY94-2818" fmla="*/ 4454775 h 5084048"/>
              <a:gd name="connsiteX95-2819" fmla="*/ 12152641 w 13317484"/>
              <a:gd name="connsiteY95-2820" fmla="*/ 4533864 h 5084048"/>
              <a:gd name="connsiteX96-2821" fmla="*/ 11933426 w 13317484"/>
              <a:gd name="connsiteY96-2822" fmla="*/ 4598339 h 5084048"/>
              <a:gd name="connsiteX97-2823" fmla="*/ 11477805 w 13317484"/>
              <a:gd name="connsiteY97-2824" fmla="*/ 4623268 h 5084048"/>
              <a:gd name="connsiteX98-2825" fmla="*/ 11469208 w 13317484"/>
              <a:gd name="connsiteY98-2826" fmla="*/ 4606935 h 5084048"/>
              <a:gd name="connsiteX99-2827" fmla="*/ 11763213 w 13317484"/>
              <a:gd name="connsiteY99-2828" fmla="*/ 4281123 h 5084048"/>
              <a:gd name="connsiteX100-2829" fmla="*/ 11375505 w 13317484"/>
              <a:gd name="connsiteY100-2830" fmla="*/ 4588023 h 5084048"/>
              <a:gd name="connsiteX101-2831" fmla="*/ 10635335 w 13317484"/>
              <a:gd name="connsiteY101-2832" fmla="*/ 4463371 h 5084048"/>
              <a:gd name="connsiteX102-2833" fmla="*/ 10630177 w 13317484"/>
              <a:gd name="connsiteY102-2834" fmla="*/ 4438441 h 5084048"/>
              <a:gd name="connsiteX103-2835" fmla="*/ 10913006 w 13317484"/>
              <a:gd name="connsiteY103-2836" fmla="*/ 4287141 h 5084048"/>
              <a:gd name="connsiteX104-2837" fmla="*/ 10547649 w 13317484"/>
              <a:gd name="connsiteY104-2838" fmla="*/ 4406633 h 5084048"/>
              <a:gd name="connsiteX105-2839" fmla="*/ 10519281 w 13317484"/>
              <a:gd name="connsiteY105-2840" fmla="*/ 4391159 h 5084048"/>
              <a:gd name="connsiteX106-2841" fmla="*/ 10638773 w 13317484"/>
              <a:gd name="connsiteY106-2842" fmla="*/ 4315509 h 5084048"/>
              <a:gd name="connsiteX107-2843" fmla="*/ 10445349 w 13317484"/>
              <a:gd name="connsiteY107-2844" fmla="*/ 4356773 h 5084048"/>
              <a:gd name="connsiteX108-2845" fmla="*/ 10238170 w 13317484"/>
              <a:gd name="connsiteY108-2846" fmla="*/ 4204613 h 5084048"/>
              <a:gd name="connsiteX109-2847" fmla="*/ 10007781 w 13317484"/>
              <a:gd name="connsiteY109-2848" fmla="*/ 4183981 h 5084048"/>
              <a:gd name="connsiteX110-2849" fmla="*/ 9853901 w 13317484"/>
              <a:gd name="connsiteY110-2850" fmla="*/ 4235561 h 5084048"/>
              <a:gd name="connsiteX111-2851" fmla="*/ 9484246 w 13317484"/>
              <a:gd name="connsiteY111-2852" fmla="*/ 4336141 h 5084048"/>
              <a:gd name="connsiteX112-2853" fmla="*/ 9459315 w 13317484"/>
              <a:gd name="connsiteY112-2854" fmla="*/ 4330983 h 5084048"/>
              <a:gd name="connsiteX113-2855" fmla="*/ 9409455 w 13317484"/>
              <a:gd name="connsiteY113-2856" fmla="*/ 4143576 h 5084048"/>
              <a:gd name="connsiteX114-2857" fmla="*/ 9433525 w 13317484"/>
              <a:gd name="connsiteY114-2858" fmla="*/ 4228684 h 5084048"/>
              <a:gd name="connsiteX115-2859" fmla="*/ 9412893 w 13317484"/>
              <a:gd name="connsiteY115-2860" fmla="*/ 4402336 h 5084048"/>
              <a:gd name="connsiteX116-2861" fmla="*/ 9680249 w 13317484"/>
              <a:gd name="connsiteY116-2862" fmla="*/ 4294877 h 5084048"/>
              <a:gd name="connsiteX117-2863" fmla="*/ 9785987 w 13317484"/>
              <a:gd name="connsiteY117-2864" fmla="*/ 4624129 h 5084048"/>
              <a:gd name="connsiteX118-2865" fmla="*/ 9647582 w 13317484"/>
              <a:gd name="connsiteY118-2866" fmla="*/ 4829588 h 5084048"/>
              <a:gd name="connsiteX119-2867" fmla="*/ 9791145 w 13317484"/>
              <a:gd name="connsiteY119-2868" fmla="*/ 4606075 h 5084048"/>
              <a:gd name="connsiteX120-2869" fmla="*/ 9775671 w 13317484"/>
              <a:gd name="connsiteY120-2870" fmla="*/ 4443599 h 5084048"/>
              <a:gd name="connsiteX121-2871" fmla="*/ 9847883 w 13317484"/>
              <a:gd name="connsiteY121-2872" fmla="*/ 4373966 h 5084048"/>
              <a:gd name="connsiteX122-2873" fmla="*/ 9837567 w 13317484"/>
              <a:gd name="connsiteY122-2874" fmla="*/ 4281123 h 5084048"/>
              <a:gd name="connsiteX123-2875" fmla="*/ 9895165 w 13317484"/>
              <a:gd name="connsiteY123-2876" fmla="*/ 4239000 h 5084048"/>
              <a:gd name="connsiteX124-2877" fmla="*/ 10086011 w 13317484"/>
              <a:gd name="connsiteY124-2878" fmla="*/ 4223526 h 5084048"/>
              <a:gd name="connsiteX125-2879" fmla="*/ 10279434 w 13317484"/>
              <a:gd name="connsiteY125-2880" fmla="*/ 4267368 h 5084048"/>
              <a:gd name="connsiteX126-2881" fmla="*/ 10536474 w 13317484"/>
              <a:gd name="connsiteY126-2882" fmla="*/ 4445319 h 5084048"/>
              <a:gd name="connsiteX127-2883" fmla="*/ 11032499 w 13317484"/>
              <a:gd name="connsiteY127-2884" fmla="*/ 4622409 h 5084048"/>
              <a:gd name="connsiteX128-2885" fmla="*/ 11893881 w 13317484"/>
              <a:gd name="connsiteY128-2886" fmla="*/ 4660234 h 5084048"/>
              <a:gd name="connsiteX129-2887" fmla="*/ 12304801 w 13317484"/>
              <a:gd name="connsiteY129-2888" fmla="*/ 4603497 h 5084048"/>
              <a:gd name="connsiteX130-2889" fmla="*/ 12710561 w 13317484"/>
              <a:gd name="connsiteY130-2890" fmla="*/ 4412651 h 5084048"/>
              <a:gd name="connsiteX131-2891" fmla="*/ 12934933 w 13317484"/>
              <a:gd name="connsiteY131-2892" fmla="*/ 4282842 h 5084048"/>
              <a:gd name="connsiteX132-2893" fmla="*/ 13317484 w 13317484"/>
              <a:gd name="connsiteY132-2894" fmla="*/ 4267368 h 5084048"/>
              <a:gd name="connsiteX133-2895" fmla="*/ 13317484 w 13317484"/>
              <a:gd name="connsiteY133-2896" fmla="*/ 4294018 h 5084048"/>
              <a:gd name="connsiteX134-2897" fmla="*/ 12928057 w 13317484"/>
              <a:gd name="connsiteY134-2898" fmla="*/ 4313790 h 5084048"/>
              <a:gd name="connsiteX135-2899" fmla="*/ 12719158 w 13317484"/>
              <a:gd name="connsiteY135-2900" fmla="*/ 4438441 h 5084048"/>
              <a:gd name="connsiteX136-2901" fmla="*/ 12320275 w 13317484"/>
              <a:gd name="connsiteY136-2902" fmla="*/ 4626707 h 5084048"/>
              <a:gd name="connsiteX137-2903" fmla="*/ 11882707 w 13317484"/>
              <a:gd name="connsiteY137-2904" fmla="*/ 4687744 h 5084048"/>
              <a:gd name="connsiteX138-2905" fmla="*/ 11081500 w 13317484"/>
              <a:gd name="connsiteY138-2906" fmla="*/ 4657655 h 5084048"/>
              <a:gd name="connsiteX139-2907" fmla="*/ 10661985 w 13317484"/>
              <a:gd name="connsiteY139-2908" fmla="*/ 4545899 h 5084048"/>
              <a:gd name="connsiteX140-2909" fmla="*/ 10292329 w 13317484"/>
              <a:gd name="connsiteY140-2910" fmla="*/ 4306053 h 5084048"/>
              <a:gd name="connsiteX141-2911" fmla="*/ 10136730 w 13317484"/>
              <a:gd name="connsiteY141-2912" fmla="*/ 4254473 h 5084048"/>
              <a:gd name="connsiteX142-2913" fmla="*/ 9937288 w 13317484"/>
              <a:gd name="connsiteY142-2914" fmla="*/ 4257052 h 5084048"/>
              <a:gd name="connsiteX143-2915" fmla="*/ 9862498 w 13317484"/>
              <a:gd name="connsiteY143-2916" fmla="*/ 4284561 h 5084048"/>
              <a:gd name="connsiteX144-2917" fmla="*/ 9862498 w 13317484"/>
              <a:gd name="connsiteY144-2918" fmla="*/ 4403195 h 5084048"/>
              <a:gd name="connsiteX145-2919" fmla="*/ 9800602 w 13317484"/>
              <a:gd name="connsiteY145-2920" fmla="*/ 4446178 h 5084048"/>
              <a:gd name="connsiteX146-2921" fmla="*/ 9812637 w 13317484"/>
              <a:gd name="connsiteY146-2922" fmla="*/ 4572549 h 5084048"/>
              <a:gd name="connsiteX147-2923" fmla="*/ 9759339 w 13317484"/>
              <a:gd name="connsiteY147-2924" fmla="*/ 4783166 h 5084048"/>
              <a:gd name="connsiteX148-2925" fmla="*/ 9583107 w 13317484"/>
              <a:gd name="connsiteY148-2926" fmla="*/ 4855378 h 5084048"/>
              <a:gd name="connsiteX149-2927" fmla="*/ 9571071 w 13317484"/>
              <a:gd name="connsiteY149-2928" fmla="*/ 4834746 h 5084048"/>
              <a:gd name="connsiteX150-2929" fmla="*/ 9645863 w 13317484"/>
              <a:gd name="connsiteY150-2930" fmla="*/ 4797781 h 5084048"/>
              <a:gd name="connsiteX151-2931" fmla="*/ 9751601 w 13317484"/>
              <a:gd name="connsiteY151-2932" fmla="*/ 4651638 h 5084048"/>
              <a:gd name="connsiteX152-2933" fmla="*/ 9748162 w 13317484"/>
              <a:gd name="connsiteY152-2934" fmla="*/ 4529566 h 5084048"/>
              <a:gd name="connsiteX153-2935" fmla="*/ 9664775 w 13317484"/>
              <a:gd name="connsiteY153-2936" fmla="*/ 4325825 h 5084048"/>
              <a:gd name="connsiteX154-2937" fmla="*/ 9261593 w 13317484"/>
              <a:gd name="connsiteY154-2938" fmla="*/ 4515811 h 5084048"/>
              <a:gd name="connsiteX155-2939" fmla="*/ 9429227 w 13317484"/>
              <a:gd name="connsiteY155-2940" fmla="*/ 4530425 h 5084048"/>
              <a:gd name="connsiteX156-2941" fmla="*/ 9434385 w 13317484"/>
              <a:gd name="connsiteY156-2942" fmla="*/ 4589742 h 5084048"/>
              <a:gd name="connsiteX157-2943" fmla="*/ 9545281 w 13317484"/>
              <a:gd name="connsiteY157-2944" fmla="*/ 4809816 h 5084048"/>
              <a:gd name="connsiteX158-2945" fmla="*/ 9540984 w 13317484"/>
              <a:gd name="connsiteY158-2946" fmla="*/ 4831307 h 5084048"/>
              <a:gd name="connsiteX159-2947" fmla="*/ 9436964 w 13317484"/>
              <a:gd name="connsiteY159-2948" fmla="*/ 4790043 h 5084048"/>
              <a:gd name="connsiteX160-2949" fmla="*/ 9075047 w 13317484"/>
              <a:gd name="connsiteY160-2950" fmla="*/ 4604356 h 5084048"/>
              <a:gd name="connsiteX161-2951" fmla="*/ 9014010 w 13317484"/>
              <a:gd name="connsiteY161-2952" fmla="*/ 4930169 h 5084048"/>
              <a:gd name="connsiteX162-2953" fmla="*/ 8775884 w 13317484"/>
              <a:gd name="connsiteY162-2954" fmla="*/ 5080609 h 5084048"/>
              <a:gd name="connsiteX163-2955" fmla="*/ 8749234 w 13317484"/>
              <a:gd name="connsiteY163-2956" fmla="*/ 5062557 h 5084048"/>
              <a:gd name="connsiteX164-2957" fmla="*/ 8911710 w 13317484"/>
              <a:gd name="connsiteY164-2958" fmla="*/ 4931028 h 5084048"/>
              <a:gd name="connsiteX165-2959" fmla="*/ 9002835 w 13317484"/>
              <a:gd name="connsiteY165-2960" fmla="*/ 4594900 h 5084048"/>
              <a:gd name="connsiteX166-2961" fmla="*/ 8440615 w 13317484"/>
              <a:gd name="connsiteY166-2962" fmla="*/ 4671410 h 5084048"/>
              <a:gd name="connsiteX167-2963" fmla="*/ 8652951 w 13317484"/>
              <a:gd name="connsiteY167-2964" fmla="*/ 5016135 h 5084048"/>
              <a:gd name="connsiteX168-2965" fmla="*/ 8713988 w 13317484"/>
              <a:gd name="connsiteY168-2966" fmla="*/ 5071153 h 5084048"/>
              <a:gd name="connsiteX169-2967" fmla="*/ 8674443 w 13317484"/>
              <a:gd name="connsiteY169-2968" fmla="*/ 5084048 h 5084048"/>
              <a:gd name="connsiteX170-2969" fmla="*/ 7960923 w 13317484"/>
              <a:gd name="connsiteY170-2970" fmla="*/ 5084048 h 5084048"/>
              <a:gd name="connsiteX171-2971" fmla="*/ 7922238 w 13317484"/>
              <a:gd name="connsiteY171-2972" fmla="*/ 5070293 h 5084048"/>
              <a:gd name="connsiteX172-2973" fmla="*/ 7969520 w 13317484"/>
              <a:gd name="connsiteY172-2974" fmla="*/ 5021293 h 5084048"/>
              <a:gd name="connsiteX173-2975" fmla="*/ 8426000 w 13317484"/>
              <a:gd name="connsiteY173-2976" fmla="*/ 4581145 h 5084048"/>
              <a:gd name="connsiteX174-2977" fmla="*/ 8579020 w 13317484"/>
              <a:gd name="connsiteY174-2978" fmla="*/ 4610374 h 5084048"/>
              <a:gd name="connsiteX175-2979" fmla="*/ 8923746 w 13317484"/>
              <a:gd name="connsiteY175-2980" fmla="*/ 4539021 h 5084048"/>
              <a:gd name="connsiteX176-2981" fmla="*/ 9302857 w 13317484"/>
              <a:gd name="connsiteY176-2982" fmla="*/ 4428985 h 5084048"/>
              <a:gd name="connsiteX177-2983" fmla="*/ 9385385 w 13317484"/>
              <a:gd name="connsiteY177-2984" fmla="*/ 4391159 h 5084048"/>
              <a:gd name="connsiteX178-2985" fmla="*/ 9394841 w 13317484"/>
              <a:gd name="connsiteY178-2986" fmla="*/ 4184840 h 5084048"/>
              <a:gd name="connsiteX179-2987" fmla="*/ 9350139 w 13317484"/>
              <a:gd name="connsiteY179-2988" fmla="*/ 4100593 h 5084048"/>
              <a:gd name="connsiteX180-2989" fmla="*/ 9360455 w 13317484"/>
              <a:gd name="connsiteY180-2990" fmla="*/ 4088558 h 5084048"/>
              <a:gd name="connsiteX181-2991" fmla="*/ 9461895 w 13317484"/>
              <a:gd name="connsiteY181-2992" fmla="*/ 4186559 h 5084048"/>
              <a:gd name="connsiteX182-2993" fmla="*/ 9480807 w 13317484"/>
              <a:gd name="connsiteY182-2994" fmla="*/ 4310351 h 5084048"/>
              <a:gd name="connsiteX183-2995" fmla="*/ 9838427 w 13317484"/>
              <a:gd name="connsiteY183-2996" fmla="*/ 4213210 h 5084048"/>
              <a:gd name="connsiteX184-2997" fmla="*/ 10015518 w 13317484"/>
              <a:gd name="connsiteY184-2998" fmla="*/ 4156472 h 5084048"/>
              <a:gd name="connsiteX185-2999" fmla="*/ 10241609 w 13317484"/>
              <a:gd name="connsiteY185-3000" fmla="*/ 4180542 h 5084048"/>
              <a:gd name="connsiteX186-3001" fmla="*/ 10451367 w 13317484"/>
              <a:gd name="connsiteY186-3002" fmla="*/ 4330124 h 5084048"/>
              <a:gd name="connsiteX187-3003" fmla="*/ 10681757 w 13317484"/>
              <a:gd name="connsiteY187-3004" fmla="*/ 4267368 h 5084048"/>
              <a:gd name="connsiteX188-3005" fmla="*/ 10754828 w 13317484"/>
              <a:gd name="connsiteY188-3006" fmla="*/ 4213210 h 5084048"/>
              <a:gd name="connsiteX189-3007" fmla="*/ 10771161 w 13317484"/>
              <a:gd name="connsiteY189-3008" fmla="*/ 4218368 h 5084048"/>
              <a:gd name="connsiteX190-3009" fmla="*/ 10772021 w 13317484"/>
              <a:gd name="connsiteY190-3010" fmla="*/ 4227823 h 5084048"/>
              <a:gd name="connsiteX191-3011" fmla="*/ 10612983 w 13317484"/>
              <a:gd name="connsiteY191-3012" fmla="*/ 4364510 h 5084048"/>
              <a:gd name="connsiteX192-3013" fmla="*/ 11031639 w 13317484"/>
              <a:gd name="connsiteY192-3014" fmla="*/ 4187420 h 5084048"/>
              <a:gd name="connsiteX193-3015" fmla="*/ 11123623 w 13317484"/>
              <a:gd name="connsiteY193-3016" fmla="*/ 4123805 h 5084048"/>
              <a:gd name="connsiteX194-3017" fmla="*/ 11125343 w 13317484"/>
              <a:gd name="connsiteY194-3018" fmla="*/ 4152173 h 5084048"/>
              <a:gd name="connsiteX195-3019" fmla="*/ 10682617 w 13317484"/>
              <a:gd name="connsiteY195-3020" fmla="*/ 4445319 h 5084048"/>
              <a:gd name="connsiteX196-3021" fmla="*/ 11357451 w 13317484"/>
              <a:gd name="connsiteY196-3022" fmla="*/ 4559653 h 5084048"/>
              <a:gd name="connsiteX197-3023" fmla="*/ 11411611 w 13317484"/>
              <a:gd name="connsiteY197-3024" fmla="*/ 4540741 h 5084048"/>
              <a:gd name="connsiteX198-3025" fmla="*/ 11848319 w 13317484"/>
              <a:gd name="connsiteY198-3026" fmla="*/ 4122085 h 5084048"/>
              <a:gd name="connsiteX199-3027" fmla="*/ 11862075 w 13317484"/>
              <a:gd name="connsiteY199-3028" fmla="*/ 4147875 h 5084048"/>
              <a:gd name="connsiteX200-3029" fmla="*/ 11522507 w 13317484"/>
              <a:gd name="connsiteY200-3030" fmla="*/ 4595759 h 5084048"/>
              <a:gd name="connsiteX201-3031" fmla="*/ 11966953 w 13317484"/>
              <a:gd name="connsiteY201-3032" fmla="*/ 4565671 h 5084048"/>
              <a:gd name="connsiteX202-3033" fmla="*/ 12116535 w 13317484"/>
              <a:gd name="connsiteY202-3034" fmla="*/ 4522688 h 5084048"/>
              <a:gd name="connsiteX203-3035" fmla="*/ 12499945 w 13317484"/>
              <a:gd name="connsiteY203-3036" fmla="*/ 4431564 h 5084048"/>
              <a:gd name="connsiteX204-3037" fmla="*/ 12477593 w 13317484"/>
              <a:gd name="connsiteY204-3038" fmla="*/ 3651849 h 5084048"/>
              <a:gd name="connsiteX205-3039" fmla="*/ 12542067 w 13317484"/>
              <a:gd name="connsiteY205-3040" fmla="*/ 3165280 h 5084048"/>
              <a:gd name="connsiteX206-3041" fmla="*/ 12579893 w 13317484"/>
              <a:gd name="connsiteY206-3042" fmla="*/ 3116279 h 5084048"/>
              <a:gd name="connsiteX207-3043" fmla="*/ 12582471 w 13317484"/>
              <a:gd name="connsiteY207-3044" fmla="*/ 3893415 h 5084048"/>
              <a:gd name="connsiteX208-3045" fmla="*/ 12634051 w 13317484"/>
              <a:gd name="connsiteY208-3046" fmla="*/ 4231262 h 5084048"/>
              <a:gd name="connsiteX209-3047" fmla="*/ 12672737 w 13317484"/>
              <a:gd name="connsiteY209-3048" fmla="*/ 3025155 h 5084048"/>
              <a:gd name="connsiteX210-3049" fmla="*/ 12701105 w 13317484"/>
              <a:gd name="connsiteY210-3050" fmla="*/ 2759519 h 5084048"/>
              <a:gd name="connsiteX211-3051" fmla="*/ 12211097 w 13317484"/>
              <a:gd name="connsiteY211-3052" fmla="*/ 2683868 h 5084048"/>
              <a:gd name="connsiteX212-3053" fmla="*/ 11802757 w 13317484"/>
              <a:gd name="connsiteY212-3054" fmla="*/ 2554919 h 5084048"/>
              <a:gd name="connsiteX213-3055" fmla="*/ 11099553 w 13317484"/>
              <a:gd name="connsiteY213-3056" fmla="*/ 2165492 h 5084048"/>
              <a:gd name="connsiteX214-3057" fmla="*/ 10696371 w 13317484"/>
              <a:gd name="connsiteY214-3058" fmla="*/ 1921348 h 5084048"/>
              <a:gd name="connsiteX215-3059" fmla="*/ 10014658 w 13317484"/>
              <a:gd name="connsiteY215-3060" fmla="*/ 2787028 h 5084048"/>
              <a:gd name="connsiteX216-3061" fmla="*/ 10314681 w 13317484"/>
              <a:gd name="connsiteY216-3062" fmla="*/ 2779291 h 5084048"/>
              <a:gd name="connsiteX217-3063" fmla="*/ 10320698 w 13317484"/>
              <a:gd name="connsiteY217-3064" fmla="*/ 2791327 h 5084048"/>
              <a:gd name="connsiteX218-3065" fmla="*/ 10022395 w 13317484"/>
              <a:gd name="connsiteY218-3066" fmla="*/ 3053524 h 5084048"/>
              <a:gd name="connsiteX219-3067" fmla="*/ 9714636 w 13317484"/>
              <a:gd name="connsiteY219-3068" fmla="*/ 3236632 h 5084048"/>
              <a:gd name="connsiteX220-3069" fmla="*/ 9356156 w 13317484"/>
              <a:gd name="connsiteY220-3070" fmla="*/ 3350108 h 5084048"/>
              <a:gd name="connsiteX221-3071" fmla="*/ 9105134 w 13317484"/>
              <a:gd name="connsiteY221-3072" fmla="*/ 3385353 h 5084048"/>
              <a:gd name="connsiteX222-3073" fmla="*/ 9063871 w 13317484"/>
              <a:gd name="connsiteY222-3074" fmla="*/ 3591673 h 5084048"/>
              <a:gd name="connsiteX223-3075" fmla="*/ 9044958 w 13317484"/>
              <a:gd name="connsiteY223-3076" fmla="*/ 3590813 h 5084048"/>
              <a:gd name="connsiteX224-3077" fmla="*/ 9055274 w 13317484"/>
              <a:gd name="connsiteY224-3078" fmla="*/ 3460145 h 5084048"/>
              <a:gd name="connsiteX225-3079" fmla="*/ 9021748 w 13317484"/>
              <a:gd name="connsiteY225-3080" fmla="*/ 3365582 h 5084048"/>
              <a:gd name="connsiteX226-3081" fmla="*/ 8713128 w 13317484"/>
              <a:gd name="connsiteY226-3082" fmla="*/ 3710306 h 5084048"/>
              <a:gd name="connsiteX227-3083" fmla="*/ 8647793 w 13317484"/>
              <a:gd name="connsiteY227-3084" fmla="*/ 3897713 h 5084048"/>
              <a:gd name="connsiteX228-3085" fmla="*/ 8806832 w 13317484"/>
              <a:gd name="connsiteY228-3086" fmla="*/ 4300895 h 5084048"/>
              <a:gd name="connsiteX229-3087" fmla="*/ 8873885 w 13317484"/>
              <a:gd name="connsiteY229-3088" fmla="*/ 4396317 h 5084048"/>
              <a:gd name="connsiteX230-3089" fmla="*/ 8721724 w 13317484"/>
              <a:gd name="connsiteY230-3090" fmla="*/ 4518390 h 5084048"/>
              <a:gd name="connsiteX231-3091" fmla="*/ 8478440 w 13317484"/>
              <a:gd name="connsiteY231-3092" fmla="*/ 4566531 h 5084048"/>
              <a:gd name="connsiteX232-3093" fmla="*/ 8364105 w 13317484"/>
              <a:gd name="connsiteY232-3094" fmla="*/ 4493460 h 5084048"/>
              <a:gd name="connsiteX233-3095" fmla="*/ 8304788 w 13317484"/>
              <a:gd name="connsiteY233-3096" fmla="*/ 4250175 h 5084048"/>
              <a:gd name="connsiteX234-3097" fmla="*/ 8385597 w 13317484"/>
              <a:gd name="connsiteY234-3098" fmla="*/ 4044716 h 5084048"/>
              <a:gd name="connsiteX235-3099" fmla="*/ 8779322 w 13317484"/>
              <a:gd name="connsiteY235-3100" fmla="*/ 3523760 h 5084048"/>
              <a:gd name="connsiteX236-3101" fmla="*/ 8534318 w 13317484"/>
              <a:gd name="connsiteY236-3102" fmla="*/ 3313142 h 5084048"/>
              <a:gd name="connsiteX237-3103" fmla="*/ 8535178 w 13317484"/>
              <a:gd name="connsiteY237-3104" fmla="*/ 3293370 h 5084048"/>
              <a:gd name="connsiteX238-3105" fmla="*/ 8793936 w 13317484"/>
              <a:gd name="connsiteY238-3106" fmla="*/ 3439513 h 5084048"/>
              <a:gd name="connsiteX239-3107" fmla="*/ 8879903 w 13317484"/>
              <a:gd name="connsiteY239-3108" fmla="*/ 3124876 h 5084048"/>
              <a:gd name="connsiteX240-3109" fmla="*/ 8815428 w 13317484"/>
              <a:gd name="connsiteY240-3110" fmla="*/ 2908241 h 5084048"/>
              <a:gd name="connsiteX241-3111" fmla="*/ 8601372 w 13317484"/>
              <a:gd name="connsiteY241-3112" fmla="*/ 2466374 h 5084048"/>
              <a:gd name="connsiteX242-3113" fmla="*/ 8615126 w 13317484"/>
              <a:gd name="connsiteY242-3114" fmla="*/ 2445742 h 5084048"/>
              <a:gd name="connsiteX243-3115" fmla="*/ 8805971 w 13317484"/>
              <a:gd name="connsiteY243-3116" fmla="*/ 2659798 h 5084048"/>
              <a:gd name="connsiteX244-3117" fmla="*/ 8928904 w 13317484"/>
              <a:gd name="connsiteY244-3118" fmla="*/ 2924574 h 5084048"/>
              <a:gd name="connsiteX245-3119" fmla="*/ 9137802 w 13317484"/>
              <a:gd name="connsiteY245-3120" fmla="*/ 2846345 h 5084048"/>
              <a:gd name="connsiteX246-3121" fmla="*/ 9372490 w 13317484"/>
              <a:gd name="connsiteY246-3122" fmla="*/ 2384706 h 5084048"/>
              <a:gd name="connsiteX247-3123" fmla="*/ 9398279 w 13317484"/>
              <a:gd name="connsiteY247-3124" fmla="*/ 2376969 h 5084048"/>
              <a:gd name="connsiteX248-3125" fmla="*/ 9297699 w 13317484"/>
              <a:gd name="connsiteY248-3126" fmla="*/ 2780151 h 5084048"/>
              <a:gd name="connsiteX249-3127" fmla="*/ 9532387 w 13317484"/>
              <a:gd name="connsiteY249-3128" fmla="*/ 2715676 h 5084048"/>
              <a:gd name="connsiteX250-3129" fmla="*/ 9555597 w 13317484"/>
              <a:gd name="connsiteY250-3130" fmla="*/ 2698483 h 5084048"/>
              <a:gd name="connsiteX251-3131" fmla="*/ 10171117 w 13317484"/>
              <a:gd name="connsiteY251-3132" fmla="*/ 1904154 h 5084048"/>
              <a:gd name="connsiteX252-3133" fmla="*/ 10273417 w 13317484"/>
              <a:gd name="connsiteY252-3134" fmla="*/ 1776064 h 5084048"/>
              <a:gd name="connsiteX253-3135" fmla="*/ 10343909 w 13317484"/>
              <a:gd name="connsiteY253-3136" fmla="*/ 1809591 h 5084048"/>
              <a:gd name="connsiteX254-3137" fmla="*/ 10288891 w 13317484"/>
              <a:gd name="connsiteY254-3138" fmla="*/ 1883523 h 5084048"/>
              <a:gd name="connsiteX255-3139" fmla="*/ 9149837 w 13317484"/>
              <a:gd name="connsiteY255-3140" fmla="*/ 3307125 h 5084048"/>
              <a:gd name="connsiteX256-3141" fmla="*/ 9562475 w 13317484"/>
              <a:gd name="connsiteY256-3142" fmla="*/ 3237491 h 5084048"/>
              <a:gd name="connsiteX257-3143" fmla="*/ 11629965 w 13317484"/>
              <a:gd name="connsiteY257-3144" fmla="*/ 653344 h 5084048"/>
              <a:gd name="connsiteX258-3145" fmla="*/ 11435681 w 13317484"/>
              <a:gd name="connsiteY258-3146" fmla="*/ 494307 h 5084048"/>
              <a:gd name="connsiteX259-3147" fmla="*/ 11505313 w 13317484"/>
              <a:gd name="connsiteY259-3148" fmla="*/ 408341 h 5084048"/>
              <a:gd name="connsiteX260-3149" fmla="*/ 11700457 w 13317484"/>
              <a:gd name="connsiteY260-3150" fmla="*/ 550185 h 5084048"/>
              <a:gd name="connsiteX261-3151" fmla="*/ 11746019 w 13317484"/>
              <a:gd name="connsiteY261-3152" fmla="*/ 490868 h 5084048"/>
              <a:gd name="connsiteX262-3153" fmla="*/ 11571508 w 13317484"/>
              <a:gd name="connsiteY262-3154" fmla="*/ 376533 h 5084048"/>
              <a:gd name="connsiteX263-3155" fmla="*/ 11537981 w 13317484"/>
              <a:gd name="connsiteY263-3156" fmla="*/ 349023 h 5084048"/>
              <a:gd name="connsiteX264-3157" fmla="*/ 11591280 w 13317484"/>
              <a:gd name="connsiteY264-3158" fmla="*/ 294865 h 5084048"/>
              <a:gd name="connsiteX265-3159" fmla="*/ 11794161 w 13317484"/>
              <a:gd name="connsiteY265-3160" fmla="*/ 437569 h 5084048"/>
              <a:gd name="connsiteX266-3161" fmla="*/ 11959216 w 13317484"/>
              <a:gd name="connsiteY266-3162" fmla="*/ 198583 h 5084048"/>
              <a:gd name="connsiteX267-3163" fmla="*/ 11747739 w 13317484"/>
              <a:gd name="connsiteY267-3164" fmla="*/ 30948 h 5084048"/>
              <a:gd name="connsiteX268-3165" fmla="*/ 10360243 w 13317484"/>
              <a:gd name="connsiteY268-3166" fmla="*/ 1743397 h 5084048"/>
              <a:gd name="connsiteX269-3167" fmla="*/ 10104063 w 13317484"/>
              <a:gd name="connsiteY269-3168" fmla="*/ 1597254 h 5084048"/>
              <a:gd name="connsiteX270-3169" fmla="*/ 9826392 w 13317484"/>
              <a:gd name="connsiteY270-3170" fmla="*/ 1555990 h 5084048"/>
              <a:gd name="connsiteX271-3171" fmla="*/ 9407735 w 13317484"/>
              <a:gd name="connsiteY271-3172" fmla="*/ 1770906 h 5084048"/>
              <a:gd name="connsiteX272-3173" fmla="*/ 9206575 w 13317484"/>
              <a:gd name="connsiteY272-3174" fmla="*/ 1843978 h 5084048"/>
              <a:gd name="connsiteX273-3175" fmla="*/ 8818867 w 13317484"/>
              <a:gd name="connsiteY273-3176" fmla="*/ 1982383 h 5084048"/>
              <a:gd name="connsiteX274-3177" fmla="*/ 8356368 w 13317484"/>
              <a:gd name="connsiteY274-3178" fmla="*/ 2189563 h 5084048"/>
              <a:gd name="connsiteX275-3179" fmla="*/ 8212804 w 13317484"/>
              <a:gd name="connsiteY275-3180" fmla="*/ 2251458 h 5084048"/>
              <a:gd name="connsiteX276-3181" fmla="*/ 8106206 w 13317484"/>
              <a:gd name="connsiteY276-3182" fmla="*/ 2325389 h 5084048"/>
              <a:gd name="connsiteX277-3183" fmla="*/ 8064083 w 13317484"/>
              <a:gd name="connsiteY277-3184" fmla="*/ 2639166 h 5084048"/>
              <a:gd name="connsiteX278-3185" fmla="*/ 8187874 w 13317484"/>
              <a:gd name="connsiteY278-3186" fmla="*/ 3308844 h 5084048"/>
              <a:gd name="connsiteX279-3187" fmla="*/ 8197330 w 13317484"/>
              <a:gd name="connsiteY279-3188" fmla="*/ 3384494 h 5084048"/>
              <a:gd name="connsiteX280-3189" fmla="*/ 8162084 w 13317484"/>
              <a:gd name="connsiteY280-3190" fmla="*/ 3530637 h 5084048"/>
              <a:gd name="connsiteX281-3191" fmla="*/ 8134575 w 13317484"/>
              <a:gd name="connsiteY281-3192" fmla="*/ 3960469 h 5084048"/>
              <a:gd name="connsiteX282-3193" fmla="*/ 8082135 w 13317484"/>
              <a:gd name="connsiteY282-3194" fmla="*/ 4245017 h 5084048"/>
              <a:gd name="connsiteX283-3195" fmla="*/ 8064083 w 13317484"/>
              <a:gd name="connsiteY283-3196" fmla="*/ 4245017 h 5084048"/>
              <a:gd name="connsiteX284-3197" fmla="*/ 8070960 w 13317484"/>
              <a:gd name="connsiteY284-3198" fmla="*/ 3954450 h 5084048"/>
              <a:gd name="connsiteX285-3199" fmla="*/ 8009064 w 13317484"/>
              <a:gd name="connsiteY285-3200" fmla="*/ 4203753 h 5084048"/>
              <a:gd name="connsiteX286-3201" fmla="*/ 8082995 w 13317484"/>
              <a:gd name="connsiteY286-3202" fmla="*/ 4346457 h 5084048"/>
              <a:gd name="connsiteX287-3203" fmla="*/ 8272980 w 13317484"/>
              <a:gd name="connsiteY287-3204" fmla="*/ 4349896 h 5084048"/>
              <a:gd name="connsiteX288-3205" fmla="*/ 8286735 w 13317484"/>
              <a:gd name="connsiteY288-3206" fmla="*/ 4372247 h 5084048"/>
              <a:gd name="connsiteX289-3207" fmla="*/ 8046889 w 13317484"/>
              <a:gd name="connsiteY289-3208" fmla="*/ 4834746 h 5084048"/>
              <a:gd name="connsiteX290-3209" fmla="*/ 8098469 w 13317484"/>
              <a:gd name="connsiteY290-3210" fmla="*/ 4871712 h 5084048"/>
              <a:gd name="connsiteX291-3211" fmla="*/ 8090732 w 13317484"/>
              <a:gd name="connsiteY291-3212" fmla="*/ 4886325 h 5084048"/>
              <a:gd name="connsiteX292-3213" fmla="*/ 8013362 w 13317484"/>
              <a:gd name="connsiteY292-3214" fmla="*/ 4887186 h 5084048"/>
              <a:gd name="connsiteX293-3215" fmla="*/ 7874957 w 13317484"/>
              <a:gd name="connsiteY293-3216" fmla="*/ 5081469 h 5084048"/>
              <a:gd name="connsiteX294-3217" fmla="*/ 4720852 w 13317484"/>
              <a:gd name="connsiteY294-3218" fmla="*/ 5082329 h 5084048"/>
              <a:gd name="connsiteX295-3219" fmla="*/ 4720852 w 13317484"/>
              <a:gd name="connsiteY295-3220" fmla="*/ 5079583 h 5084048"/>
              <a:gd name="connsiteX296-3221" fmla="*/ 4705698 w 13317484"/>
              <a:gd name="connsiteY296-3222" fmla="*/ 5078930 h 5084048"/>
              <a:gd name="connsiteX297-3223" fmla="*/ 3782483 w 13317484"/>
              <a:gd name="connsiteY297-3224" fmla="*/ 5078930 h 5084048"/>
              <a:gd name="connsiteX298-3225" fmla="*/ 3782483 w 13317484"/>
              <a:gd name="connsiteY298-3226" fmla="*/ 5080207 h 5084048"/>
              <a:gd name="connsiteX299-3227" fmla="*/ 972176 w 13317484"/>
              <a:gd name="connsiteY299-3228" fmla="*/ 5078930 h 5084048"/>
              <a:gd name="connsiteX300-3229" fmla="*/ 19304 w 13317484"/>
              <a:gd name="connsiteY300-3230" fmla="*/ 5078930 h 5084048"/>
              <a:gd name="connsiteX301-3231" fmla="*/ 20153 w 13317484"/>
              <a:gd name="connsiteY301-3232" fmla="*/ 5050085 h 5084048"/>
              <a:gd name="connsiteX302-3233" fmla="*/ 973025 w 13317484"/>
              <a:gd name="connsiteY302-3234" fmla="*/ 5050085 h 5084048"/>
              <a:gd name="connsiteX303-3235" fmla="*/ 7860342 w 13317484"/>
              <a:gd name="connsiteY303-3236" fmla="*/ 5056539 h 5084048"/>
              <a:gd name="connsiteX304-3237" fmla="*/ 7994449 w 13317484"/>
              <a:gd name="connsiteY304-3238" fmla="*/ 4869992 h 5084048"/>
              <a:gd name="connsiteX305-3239" fmla="*/ 8039152 w 13317484"/>
              <a:gd name="connsiteY305-3240" fmla="*/ 4862255 h 5084048"/>
              <a:gd name="connsiteX306-3241" fmla="*/ 8014222 w 13317484"/>
              <a:gd name="connsiteY306-3242" fmla="*/ 4840764 h 5084048"/>
              <a:gd name="connsiteX307-3243" fmla="*/ 8252348 w 13317484"/>
              <a:gd name="connsiteY307-3244" fmla="*/ 4383423 h 5084048"/>
              <a:gd name="connsiteX308-3245" fmla="*/ 8055486 w 13317484"/>
              <a:gd name="connsiteY308-3246" fmla="*/ 4358492 h 5084048"/>
              <a:gd name="connsiteX309-3247" fmla="*/ 7981555 w 13317484"/>
              <a:gd name="connsiteY309-3248" fmla="*/ 4210630 h 5084048"/>
              <a:gd name="connsiteX310-3249" fmla="*/ 8090732 w 13317484"/>
              <a:gd name="connsiteY310-3250" fmla="*/ 3843554 h 5084048"/>
              <a:gd name="connsiteX311-3251" fmla="*/ 8109644 w 13317484"/>
              <a:gd name="connsiteY311-3252" fmla="*/ 3840975 h 5084048"/>
              <a:gd name="connsiteX312-3253" fmla="*/ 8140592 w 13317484"/>
              <a:gd name="connsiteY312-3254" fmla="*/ 3506566 h 5084048"/>
              <a:gd name="connsiteX313-3255" fmla="*/ 8171540 w 13317484"/>
              <a:gd name="connsiteY313-3256" fmla="*/ 3375898 h 5084048"/>
              <a:gd name="connsiteX314-3257" fmla="*/ 8156926 w 13317484"/>
              <a:gd name="connsiteY314-3258" fmla="*/ 3281335 h 5084048"/>
              <a:gd name="connsiteX315-3259" fmla="*/ 8040871 w 13317484"/>
              <a:gd name="connsiteY315-3260" fmla="*/ 2655500 h 5084048"/>
              <a:gd name="connsiteX316-3261" fmla="*/ 8038293 w 13317484"/>
              <a:gd name="connsiteY316-3262" fmla="*/ 2448321 h 5084048"/>
              <a:gd name="connsiteX317-3263" fmla="*/ 8105346 w 13317484"/>
              <a:gd name="connsiteY317-3264" fmla="*/ 2282406 h 5084048"/>
              <a:gd name="connsiteX318-3265" fmla="*/ 8255787 w 13317484"/>
              <a:gd name="connsiteY318-3266" fmla="*/ 2207615 h 5084048"/>
              <a:gd name="connsiteX319-3267" fmla="*/ 9050976 w 13317484"/>
              <a:gd name="connsiteY319-3268" fmla="*/ 1862030 h 5084048"/>
              <a:gd name="connsiteX320-3269" fmla="*/ 9366471 w 13317484"/>
              <a:gd name="connsiteY320-3270" fmla="*/ 1764029 h 5084048"/>
              <a:gd name="connsiteX321-3271" fmla="*/ 9653599 w 13317484"/>
              <a:gd name="connsiteY321-3272" fmla="*/ 1595535 h 5084048"/>
              <a:gd name="connsiteX322-3273" fmla="*/ 9969096 w 13317484"/>
              <a:gd name="connsiteY322-3274" fmla="*/ 1525903 h 5084048"/>
              <a:gd name="connsiteX323-3275" fmla="*/ 10353365 w 13317484"/>
              <a:gd name="connsiteY323-3276" fmla="*/ 1709010 h 5084048"/>
              <a:gd name="connsiteX324-3277" fmla="*/ 11531103 w 13317484"/>
              <a:gd name="connsiteY324-3278" fmla="*/ 257899 h 5084048"/>
              <a:gd name="connsiteX325-3279" fmla="*/ 11743441 w 13317484"/>
              <a:gd name="connsiteY325-3280" fmla="*/ 0 h 5084048"/>
              <a:gd name="connsiteX0-3281" fmla="*/ 9312313 w 13317484"/>
              <a:gd name="connsiteY0-3282" fmla="*/ 4452196 h 5084048"/>
              <a:gd name="connsiteX1-3283" fmla="*/ 8768146 w 13317484"/>
              <a:gd name="connsiteY1-3284" fmla="*/ 4600917 h 5084048"/>
              <a:gd name="connsiteX2-3285" fmla="*/ 8562687 w 13317484"/>
              <a:gd name="connsiteY2-3286" fmla="*/ 4634445 h 5084048"/>
              <a:gd name="connsiteX3-3287" fmla="*/ 8435457 w 13317484"/>
              <a:gd name="connsiteY3-3288" fmla="*/ 4607795 h 5084048"/>
              <a:gd name="connsiteX4-3289" fmla="*/ 7968660 w 13317484"/>
              <a:gd name="connsiteY4-3290" fmla="*/ 5057399 h 5084048"/>
              <a:gd name="connsiteX5-3291" fmla="*/ 8659829 w 13317484"/>
              <a:gd name="connsiteY5-3292" fmla="*/ 5057399 h 5084048"/>
              <a:gd name="connsiteX6-3293" fmla="*/ 8441474 w 13317484"/>
              <a:gd name="connsiteY6-3294" fmla="*/ 4735885 h 5084048"/>
              <a:gd name="connsiteX7-3295" fmla="*/ 8406229 w 13317484"/>
              <a:gd name="connsiteY7-3296" fmla="*/ 4649058 h 5084048"/>
              <a:gd name="connsiteX8-3297" fmla="*/ 8450071 w 13317484"/>
              <a:gd name="connsiteY8-3298" fmla="*/ 4644761 h 5084048"/>
              <a:gd name="connsiteX9-3299" fmla="*/ 9008852 w 13317484"/>
              <a:gd name="connsiteY9-3300" fmla="*/ 4563952 h 5084048"/>
              <a:gd name="connsiteX10-3301" fmla="*/ 9029484 w 13317484"/>
              <a:gd name="connsiteY10-3302" fmla="*/ 4561373 h 5084048"/>
              <a:gd name="connsiteX11-3303" fmla="*/ 9024326 w 13317484"/>
              <a:gd name="connsiteY11-3304" fmla="*/ 4648199 h 5084048"/>
              <a:gd name="connsiteX12-3305" fmla="*/ 8948676 w 13317484"/>
              <a:gd name="connsiteY12-3306" fmla="*/ 4923291 h 5084048"/>
              <a:gd name="connsiteX13-3307" fmla="*/ 8854113 w 13317484"/>
              <a:gd name="connsiteY13-3308" fmla="*/ 5029029 h 5084048"/>
              <a:gd name="connsiteX14-3309" fmla="*/ 9015729 w 13317484"/>
              <a:gd name="connsiteY14-3310" fmla="*/ 4877729 h 5084048"/>
              <a:gd name="connsiteX15-3311" fmla="*/ 9050116 w 13317484"/>
              <a:gd name="connsiteY15-3312" fmla="*/ 4580285 h 5084048"/>
              <a:gd name="connsiteX16-3313" fmla="*/ 9081064 w 13317484"/>
              <a:gd name="connsiteY16-3314" fmla="*/ 4576847 h 5084048"/>
              <a:gd name="connsiteX17-3315" fmla="*/ 9510895 w 13317484"/>
              <a:gd name="connsiteY17-3316" fmla="*/ 4794342 h 5084048"/>
              <a:gd name="connsiteX18-3317" fmla="*/ 9418051 w 13317484"/>
              <a:gd name="connsiteY18-3318" fmla="*/ 4618110 h 5084048"/>
              <a:gd name="connsiteX19-3319" fmla="*/ 9412035 w 13317484"/>
              <a:gd name="connsiteY19-3320" fmla="*/ 4545899 h 5084048"/>
              <a:gd name="connsiteX20-3321" fmla="*/ 9327787 w 13317484"/>
              <a:gd name="connsiteY20-3322" fmla="*/ 4523548 h 5084048"/>
              <a:gd name="connsiteX21-3323" fmla="*/ 9172188 w 13317484"/>
              <a:gd name="connsiteY21-3324" fmla="*/ 4597479 h 5084048"/>
              <a:gd name="connsiteX22-3325" fmla="*/ 9160153 w 13317484"/>
              <a:gd name="connsiteY22-3326" fmla="*/ 4574268 h 5084048"/>
              <a:gd name="connsiteX23-3327" fmla="*/ 9312313 w 13317484"/>
              <a:gd name="connsiteY23-3328" fmla="*/ 4452196 h 5084048"/>
              <a:gd name="connsiteX24-3329" fmla="*/ 8109644 w 13317484"/>
              <a:gd name="connsiteY24-3330" fmla="*/ 3872783 h 5084048"/>
              <a:gd name="connsiteX25-3331" fmla="*/ 8088153 w 13317484"/>
              <a:gd name="connsiteY25-3332" fmla="*/ 4159910 h 5084048"/>
              <a:gd name="connsiteX26-3333" fmla="*/ 8109644 w 13317484"/>
              <a:gd name="connsiteY26-3334" fmla="*/ 3872783 h 5084048"/>
              <a:gd name="connsiteX27-3335" fmla="*/ 11743441 w 13317484"/>
              <a:gd name="connsiteY27-3336" fmla="*/ 0 h 5084048"/>
              <a:gd name="connsiteX28-3337" fmla="*/ 11991024 w 13317484"/>
              <a:gd name="connsiteY28-3338" fmla="*/ 196863 h 5084048"/>
              <a:gd name="connsiteX29-3339" fmla="*/ 11815653 w 13317484"/>
              <a:gd name="connsiteY29-3340" fmla="*/ 454762 h 5084048"/>
              <a:gd name="connsiteX30-3341" fmla="*/ 11789863 w 13317484"/>
              <a:gd name="connsiteY30-3342" fmla="*/ 470236 h 5084048"/>
              <a:gd name="connsiteX31-3343" fmla="*/ 11592999 w 13317484"/>
              <a:gd name="connsiteY31-3344" fmla="*/ 330111 h 5084048"/>
              <a:gd name="connsiteX32-3345" fmla="*/ 11573227 w 13317484"/>
              <a:gd name="connsiteY32-3346" fmla="*/ 350743 h 5084048"/>
              <a:gd name="connsiteX33-3347" fmla="*/ 11780406 w 13317484"/>
              <a:gd name="connsiteY33-3348" fmla="*/ 490008 h 5084048"/>
              <a:gd name="connsiteX34-3349" fmla="*/ 11700457 w 13317484"/>
              <a:gd name="connsiteY34-3350" fmla="*/ 585431 h 5084048"/>
              <a:gd name="connsiteX35-3351" fmla="*/ 11505313 w 13317484"/>
              <a:gd name="connsiteY35-3352" fmla="*/ 443586 h 5084048"/>
              <a:gd name="connsiteX36-3353" fmla="*/ 11467489 w 13317484"/>
              <a:gd name="connsiteY36-3354" fmla="*/ 491727 h 5084048"/>
              <a:gd name="connsiteX37-3355" fmla="*/ 11662633 w 13317484"/>
              <a:gd name="connsiteY37-3356" fmla="*/ 653344 h 5084048"/>
              <a:gd name="connsiteX38-3357" fmla="*/ 10882059 w 13317484"/>
              <a:gd name="connsiteY38-3358" fmla="*/ 1631641 h 5084048"/>
              <a:gd name="connsiteX39-3359" fmla="*/ 9575371 w 13317484"/>
              <a:gd name="connsiteY39-3360" fmla="*/ 3265001 h 5084048"/>
              <a:gd name="connsiteX40-3361" fmla="*/ 9122328 w 13317484"/>
              <a:gd name="connsiteY40-3362" fmla="*/ 3341511 h 5084048"/>
              <a:gd name="connsiteX41-3363" fmla="*/ 9111152 w 13317484"/>
              <a:gd name="connsiteY41-3364" fmla="*/ 3316580 h 5084048"/>
              <a:gd name="connsiteX42-3365" fmla="*/ 10306084 w 13317484"/>
              <a:gd name="connsiteY42-3366" fmla="*/ 1823346 h 5084048"/>
              <a:gd name="connsiteX43-3367" fmla="*/ 10278575 w 13317484"/>
              <a:gd name="connsiteY43-3368" fmla="*/ 1811311 h 5084048"/>
              <a:gd name="connsiteX44-3369" fmla="*/ 9570213 w 13317484"/>
              <a:gd name="connsiteY44-3370" fmla="*/ 2725992 h 5084048"/>
              <a:gd name="connsiteX45-3371" fmla="*/ 9540123 w 13317484"/>
              <a:gd name="connsiteY45-3372" fmla="*/ 2744905 h 5084048"/>
              <a:gd name="connsiteX46-3373" fmla="*/ 9266751 w 13317484"/>
              <a:gd name="connsiteY46-3374" fmla="*/ 2819695 h 5084048"/>
              <a:gd name="connsiteX47-3375" fmla="*/ 9266751 w 13317484"/>
              <a:gd name="connsiteY47-3376" fmla="*/ 2790467 h 5084048"/>
              <a:gd name="connsiteX48-3377" fmla="*/ 9364753 w 13317484"/>
              <a:gd name="connsiteY48-3378" fmla="*/ 2519673 h 5084048"/>
              <a:gd name="connsiteX49-3379" fmla="*/ 9160153 w 13317484"/>
              <a:gd name="connsiteY49-3380" fmla="*/ 2866977 h 5084048"/>
              <a:gd name="connsiteX50-3381" fmla="*/ 9128346 w 13317484"/>
              <a:gd name="connsiteY50-3382" fmla="*/ 2884170 h 5084048"/>
              <a:gd name="connsiteX51-3383" fmla="*/ 8915149 w 13317484"/>
              <a:gd name="connsiteY51-3384" fmla="*/ 2960680 h 5084048"/>
              <a:gd name="connsiteX52-3385" fmla="*/ 8679601 w 13317484"/>
              <a:gd name="connsiteY52-3386" fmla="*/ 2536866 h 5084048"/>
              <a:gd name="connsiteX53-3387" fmla="*/ 8846376 w 13317484"/>
              <a:gd name="connsiteY53-3388" fmla="*/ 2923715 h 5084048"/>
              <a:gd name="connsiteX54-3389" fmla="*/ 8903973 w 13317484"/>
              <a:gd name="connsiteY54-3390" fmla="*/ 3111121 h 5084048"/>
              <a:gd name="connsiteX55-3391" fmla="*/ 8814568 w 13317484"/>
              <a:gd name="connsiteY55-3392" fmla="*/ 3457565 h 5084048"/>
              <a:gd name="connsiteX56-3393" fmla="*/ 8794796 w 13317484"/>
              <a:gd name="connsiteY56-3394" fmla="*/ 3484215 h 5084048"/>
              <a:gd name="connsiteX57-3395" fmla="*/ 8771585 w 13317484"/>
              <a:gd name="connsiteY57-3396" fmla="*/ 3461004 h 5084048"/>
              <a:gd name="connsiteX58-3397" fmla="*/ 8640916 w 13317484"/>
              <a:gd name="connsiteY58-3398" fmla="*/ 3359564 h 5084048"/>
              <a:gd name="connsiteX59-3399" fmla="*/ 8808551 w 13317484"/>
              <a:gd name="connsiteY59-3400" fmla="*/ 3531496 h 5084048"/>
              <a:gd name="connsiteX60-3401" fmla="*/ 8383877 w 13317484"/>
              <a:gd name="connsiteY60-3402" fmla="*/ 4100593 h 5084048"/>
              <a:gd name="connsiteX61-3403" fmla="*/ 8329718 w 13317484"/>
              <a:gd name="connsiteY61-3404" fmla="*/ 4247596 h 5084048"/>
              <a:gd name="connsiteX62-3405" fmla="*/ 8384737 w 13317484"/>
              <a:gd name="connsiteY62-3406" fmla="*/ 4484863 h 5084048"/>
              <a:gd name="connsiteX63-3407" fmla="*/ 8478440 w 13317484"/>
              <a:gd name="connsiteY63-3408" fmla="*/ 4545040 h 5084048"/>
              <a:gd name="connsiteX64-3409" fmla="*/ 8705391 w 13317484"/>
              <a:gd name="connsiteY64-3410" fmla="*/ 4501196 h 5084048"/>
              <a:gd name="connsiteX65-3411" fmla="*/ 8839499 w 13317484"/>
              <a:gd name="connsiteY65-3412" fmla="*/ 4396317 h 5084048"/>
              <a:gd name="connsiteX66-3413" fmla="*/ 8618565 w 13317484"/>
              <a:gd name="connsiteY66-3414" fmla="*/ 3892555 h 5084048"/>
              <a:gd name="connsiteX67-3415" fmla="*/ 8705391 w 13317484"/>
              <a:gd name="connsiteY67-3416" fmla="*/ 3675060 h 5084048"/>
              <a:gd name="connsiteX68-3417" fmla="*/ 9019168 w 13317484"/>
              <a:gd name="connsiteY68-3418" fmla="*/ 3335493 h 5084048"/>
              <a:gd name="connsiteX69-3419" fmla="*/ 9083643 w 13317484"/>
              <a:gd name="connsiteY69-3420" fmla="*/ 3491952 h 5084048"/>
              <a:gd name="connsiteX70-3421" fmla="*/ 9072467 w 13317484"/>
              <a:gd name="connsiteY70-3422" fmla="*/ 3384494 h 5084048"/>
              <a:gd name="connsiteX71-3423" fmla="*/ 9086222 w 13317484"/>
              <a:gd name="connsiteY71-3424" fmla="*/ 3363862 h 5084048"/>
              <a:gd name="connsiteX72-3425" fmla="*/ 9366471 w 13317484"/>
              <a:gd name="connsiteY72-3426" fmla="*/ 3324318 h 5084048"/>
              <a:gd name="connsiteX73-3427" fmla="*/ 9746443 w 13317484"/>
              <a:gd name="connsiteY73-3428" fmla="*/ 3185912 h 5084048"/>
              <a:gd name="connsiteX74-3429" fmla="*/ 9995745 w 13317484"/>
              <a:gd name="connsiteY74-3430" fmla="*/ 3040629 h 5084048"/>
              <a:gd name="connsiteX75-3431" fmla="*/ 10270837 w 13317484"/>
              <a:gd name="connsiteY75-3432" fmla="*/ 2807660 h 5084048"/>
              <a:gd name="connsiteX76-3433" fmla="*/ 9981131 w 13317484"/>
              <a:gd name="connsiteY76-3434" fmla="*/ 2810239 h 5084048"/>
              <a:gd name="connsiteX77-3435" fmla="*/ 9975973 w 13317484"/>
              <a:gd name="connsiteY77-3436" fmla="*/ 2802502 h 5084048"/>
              <a:gd name="connsiteX78-3437" fmla="*/ 10040447 w 13317484"/>
              <a:gd name="connsiteY78-3438" fmla="*/ 2713097 h 5084048"/>
              <a:gd name="connsiteX79-3439" fmla="*/ 10687775 w 13317484"/>
              <a:gd name="connsiteY79-3440" fmla="*/ 1891259 h 5084048"/>
              <a:gd name="connsiteX80-3441" fmla="*/ 10773741 w 13317484"/>
              <a:gd name="connsiteY80-3442" fmla="*/ 1941980 h 5084048"/>
              <a:gd name="connsiteX81-3443" fmla="*/ 11575806 w 13317484"/>
              <a:gd name="connsiteY81-3444" fmla="*/ 2411356 h 5084048"/>
              <a:gd name="connsiteX82-3445" fmla="*/ 11911075 w 13317484"/>
              <a:gd name="connsiteY82-3446" fmla="*/ 2576411 h 5084048"/>
              <a:gd name="connsiteX83-3447" fmla="*/ 12277291 w 13317484"/>
              <a:gd name="connsiteY83-3448" fmla="*/ 2672693 h 5084048"/>
              <a:gd name="connsiteX84-3449" fmla="*/ 12726895 w 13317484"/>
              <a:gd name="connsiteY84-3450" fmla="*/ 2739747 h 5084048"/>
              <a:gd name="connsiteX85-3451" fmla="*/ 12734632 w 13317484"/>
              <a:gd name="connsiteY85-3452" fmla="*/ 2750063 h 5084048"/>
              <a:gd name="connsiteX86-3453" fmla="*/ 12709701 w 13317484"/>
              <a:gd name="connsiteY86-3454" fmla="*/ 2869556 h 5084048"/>
              <a:gd name="connsiteX87-3455" fmla="*/ 12687351 w 13317484"/>
              <a:gd name="connsiteY87-3456" fmla="*/ 3240071 h 5084048"/>
              <a:gd name="connsiteX88-3457" fmla="*/ 12661561 w 13317484"/>
              <a:gd name="connsiteY88-3458" fmla="*/ 4124664 h 5084048"/>
              <a:gd name="connsiteX89-3459" fmla="*/ 12652965 w 13317484"/>
              <a:gd name="connsiteY89-3460" fmla="*/ 4363650 h 5084048"/>
              <a:gd name="connsiteX90-3461" fmla="*/ 12640069 w 13317484"/>
              <a:gd name="connsiteY90-3462" fmla="*/ 4370528 h 5084048"/>
              <a:gd name="connsiteX91-3463" fmla="*/ 12632331 w 13317484"/>
              <a:gd name="connsiteY91-3464" fmla="*/ 4365370 h 5084048"/>
              <a:gd name="connsiteX92-3465" fmla="*/ 12603104 w 13317484"/>
              <a:gd name="connsiteY92-3466" fmla="*/ 4213210 h 5084048"/>
              <a:gd name="connsiteX93-3467" fmla="*/ 12523155 w 13317484"/>
              <a:gd name="connsiteY93-3468" fmla="*/ 3399968 h 5084048"/>
              <a:gd name="connsiteX94-3469" fmla="*/ 12527453 w 13317484"/>
              <a:gd name="connsiteY94-3470" fmla="*/ 4454775 h 5084048"/>
              <a:gd name="connsiteX95-3471" fmla="*/ 12152641 w 13317484"/>
              <a:gd name="connsiteY95-3472" fmla="*/ 4533864 h 5084048"/>
              <a:gd name="connsiteX96-3473" fmla="*/ 11933426 w 13317484"/>
              <a:gd name="connsiteY96-3474" fmla="*/ 4598339 h 5084048"/>
              <a:gd name="connsiteX97-3475" fmla="*/ 11477805 w 13317484"/>
              <a:gd name="connsiteY97-3476" fmla="*/ 4623268 h 5084048"/>
              <a:gd name="connsiteX98-3477" fmla="*/ 11469208 w 13317484"/>
              <a:gd name="connsiteY98-3478" fmla="*/ 4606935 h 5084048"/>
              <a:gd name="connsiteX99-3479" fmla="*/ 11763213 w 13317484"/>
              <a:gd name="connsiteY99-3480" fmla="*/ 4281123 h 5084048"/>
              <a:gd name="connsiteX100-3481" fmla="*/ 11375505 w 13317484"/>
              <a:gd name="connsiteY100-3482" fmla="*/ 4588023 h 5084048"/>
              <a:gd name="connsiteX101-3483" fmla="*/ 10635335 w 13317484"/>
              <a:gd name="connsiteY101-3484" fmla="*/ 4463371 h 5084048"/>
              <a:gd name="connsiteX102-3485" fmla="*/ 10630177 w 13317484"/>
              <a:gd name="connsiteY102-3486" fmla="*/ 4438441 h 5084048"/>
              <a:gd name="connsiteX103-3487" fmla="*/ 10913006 w 13317484"/>
              <a:gd name="connsiteY103-3488" fmla="*/ 4287141 h 5084048"/>
              <a:gd name="connsiteX104-3489" fmla="*/ 10547649 w 13317484"/>
              <a:gd name="connsiteY104-3490" fmla="*/ 4406633 h 5084048"/>
              <a:gd name="connsiteX105-3491" fmla="*/ 10519281 w 13317484"/>
              <a:gd name="connsiteY105-3492" fmla="*/ 4391159 h 5084048"/>
              <a:gd name="connsiteX106-3493" fmla="*/ 10638773 w 13317484"/>
              <a:gd name="connsiteY106-3494" fmla="*/ 4315509 h 5084048"/>
              <a:gd name="connsiteX107-3495" fmla="*/ 10445349 w 13317484"/>
              <a:gd name="connsiteY107-3496" fmla="*/ 4356773 h 5084048"/>
              <a:gd name="connsiteX108-3497" fmla="*/ 10238170 w 13317484"/>
              <a:gd name="connsiteY108-3498" fmla="*/ 4204613 h 5084048"/>
              <a:gd name="connsiteX109-3499" fmla="*/ 10007781 w 13317484"/>
              <a:gd name="connsiteY109-3500" fmla="*/ 4183981 h 5084048"/>
              <a:gd name="connsiteX110-3501" fmla="*/ 9853901 w 13317484"/>
              <a:gd name="connsiteY110-3502" fmla="*/ 4235561 h 5084048"/>
              <a:gd name="connsiteX111-3503" fmla="*/ 9484246 w 13317484"/>
              <a:gd name="connsiteY111-3504" fmla="*/ 4336141 h 5084048"/>
              <a:gd name="connsiteX112-3505" fmla="*/ 9459315 w 13317484"/>
              <a:gd name="connsiteY112-3506" fmla="*/ 4330983 h 5084048"/>
              <a:gd name="connsiteX113-3507" fmla="*/ 9409455 w 13317484"/>
              <a:gd name="connsiteY113-3508" fmla="*/ 4143576 h 5084048"/>
              <a:gd name="connsiteX114-3509" fmla="*/ 9433525 w 13317484"/>
              <a:gd name="connsiteY114-3510" fmla="*/ 4228684 h 5084048"/>
              <a:gd name="connsiteX115-3511" fmla="*/ 9412893 w 13317484"/>
              <a:gd name="connsiteY115-3512" fmla="*/ 4402336 h 5084048"/>
              <a:gd name="connsiteX116-3513" fmla="*/ 9680249 w 13317484"/>
              <a:gd name="connsiteY116-3514" fmla="*/ 4294877 h 5084048"/>
              <a:gd name="connsiteX117-3515" fmla="*/ 9785987 w 13317484"/>
              <a:gd name="connsiteY117-3516" fmla="*/ 4624129 h 5084048"/>
              <a:gd name="connsiteX118-3517" fmla="*/ 9647582 w 13317484"/>
              <a:gd name="connsiteY118-3518" fmla="*/ 4829588 h 5084048"/>
              <a:gd name="connsiteX119-3519" fmla="*/ 9791145 w 13317484"/>
              <a:gd name="connsiteY119-3520" fmla="*/ 4606075 h 5084048"/>
              <a:gd name="connsiteX120-3521" fmla="*/ 9775671 w 13317484"/>
              <a:gd name="connsiteY120-3522" fmla="*/ 4443599 h 5084048"/>
              <a:gd name="connsiteX121-3523" fmla="*/ 9847883 w 13317484"/>
              <a:gd name="connsiteY121-3524" fmla="*/ 4373966 h 5084048"/>
              <a:gd name="connsiteX122-3525" fmla="*/ 9837567 w 13317484"/>
              <a:gd name="connsiteY122-3526" fmla="*/ 4281123 h 5084048"/>
              <a:gd name="connsiteX123-3527" fmla="*/ 9895165 w 13317484"/>
              <a:gd name="connsiteY123-3528" fmla="*/ 4239000 h 5084048"/>
              <a:gd name="connsiteX124-3529" fmla="*/ 10086011 w 13317484"/>
              <a:gd name="connsiteY124-3530" fmla="*/ 4223526 h 5084048"/>
              <a:gd name="connsiteX125-3531" fmla="*/ 10279434 w 13317484"/>
              <a:gd name="connsiteY125-3532" fmla="*/ 4267368 h 5084048"/>
              <a:gd name="connsiteX126-3533" fmla="*/ 10536474 w 13317484"/>
              <a:gd name="connsiteY126-3534" fmla="*/ 4445319 h 5084048"/>
              <a:gd name="connsiteX127-3535" fmla="*/ 11032499 w 13317484"/>
              <a:gd name="connsiteY127-3536" fmla="*/ 4622409 h 5084048"/>
              <a:gd name="connsiteX128-3537" fmla="*/ 11893881 w 13317484"/>
              <a:gd name="connsiteY128-3538" fmla="*/ 4660234 h 5084048"/>
              <a:gd name="connsiteX129-3539" fmla="*/ 12304801 w 13317484"/>
              <a:gd name="connsiteY129-3540" fmla="*/ 4603497 h 5084048"/>
              <a:gd name="connsiteX130-3541" fmla="*/ 12710561 w 13317484"/>
              <a:gd name="connsiteY130-3542" fmla="*/ 4412651 h 5084048"/>
              <a:gd name="connsiteX131-3543" fmla="*/ 12934933 w 13317484"/>
              <a:gd name="connsiteY131-3544" fmla="*/ 4282842 h 5084048"/>
              <a:gd name="connsiteX132-3545" fmla="*/ 13317484 w 13317484"/>
              <a:gd name="connsiteY132-3546" fmla="*/ 4267368 h 5084048"/>
              <a:gd name="connsiteX133-3547" fmla="*/ 13317484 w 13317484"/>
              <a:gd name="connsiteY133-3548" fmla="*/ 4294018 h 5084048"/>
              <a:gd name="connsiteX134-3549" fmla="*/ 12928057 w 13317484"/>
              <a:gd name="connsiteY134-3550" fmla="*/ 4313790 h 5084048"/>
              <a:gd name="connsiteX135-3551" fmla="*/ 12719158 w 13317484"/>
              <a:gd name="connsiteY135-3552" fmla="*/ 4438441 h 5084048"/>
              <a:gd name="connsiteX136-3553" fmla="*/ 12320275 w 13317484"/>
              <a:gd name="connsiteY136-3554" fmla="*/ 4626707 h 5084048"/>
              <a:gd name="connsiteX137-3555" fmla="*/ 11882707 w 13317484"/>
              <a:gd name="connsiteY137-3556" fmla="*/ 4687744 h 5084048"/>
              <a:gd name="connsiteX138-3557" fmla="*/ 11081500 w 13317484"/>
              <a:gd name="connsiteY138-3558" fmla="*/ 4657655 h 5084048"/>
              <a:gd name="connsiteX139-3559" fmla="*/ 10661985 w 13317484"/>
              <a:gd name="connsiteY139-3560" fmla="*/ 4545899 h 5084048"/>
              <a:gd name="connsiteX140-3561" fmla="*/ 10292329 w 13317484"/>
              <a:gd name="connsiteY140-3562" fmla="*/ 4306053 h 5084048"/>
              <a:gd name="connsiteX141-3563" fmla="*/ 10136730 w 13317484"/>
              <a:gd name="connsiteY141-3564" fmla="*/ 4254473 h 5084048"/>
              <a:gd name="connsiteX142-3565" fmla="*/ 9937288 w 13317484"/>
              <a:gd name="connsiteY142-3566" fmla="*/ 4257052 h 5084048"/>
              <a:gd name="connsiteX143-3567" fmla="*/ 9862498 w 13317484"/>
              <a:gd name="connsiteY143-3568" fmla="*/ 4284561 h 5084048"/>
              <a:gd name="connsiteX144-3569" fmla="*/ 9862498 w 13317484"/>
              <a:gd name="connsiteY144-3570" fmla="*/ 4403195 h 5084048"/>
              <a:gd name="connsiteX145-3571" fmla="*/ 9800602 w 13317484"/>
              <a:gd name="connsiteY145-3572" fmla="*/ 4446178 h 5084048"/>
              <a:gd name="connsiteX146-3573" fmla="*/ 9812637 w 13317484"/>
              <a:gd name="connsiteY146-3574" fmla="*/ 4572549 h 5084048"/>
              <a:gd name="connsiteX147-3575" fmla="*/ 9759339 w 13317484"/>
              <a:gd name="connsiteY147-3576" fmla="*/ 4783166 h 5084048"/>
              <a:gd name="connsiteX148-3577" fmla="*/ 9583107 w 13317484"/>
              <a:gd name="connsiteY148-3578" fmla="*/ 4855378 h 5084048"/>
              <a:gd name="connsiteX149-3579" fmla="*/ 9571071 w 13317484"/>
              <a:gd name="connsiteY149-3580" fmla="*/ 4834746 h 5084048"/>
              <a:gd name="connsiteX150-3581" fmla="*/ 9645863 w 13317484"/>
              <a:gd name="connsiteY150-3582" fmla="*/ 4797781 h 5084048"/>
              <a:gd name="connsiteX151-3583" fmla="*/ 9751601 w 13317484"/>
              <a:gd name="connsiteY151-3584" fmla="*/ 4651638 h 5084048"/>
              <a:gd name="connsiteX152-3585" fmla="*/ 9748162 w 13317484"/>
              <a:gd name="connsiteY152-3586" fmla="*/ 4529566 h 5084048"/>
              <a:gd name="connsiteX153-3587" fmla="*/ 9664775 w 13317484"/>
              <a:gd name="connsiteY153-3588" fmla="*/ 4325825 h 5084048"/>
              <a:gd name="connsiteX154-3589" fmla="*/ 9261593 w 13317484"/>
              <a:gd name="connsiteY154-3590" fmla="*/ 4515811 h 5084048"/>
              <a:gd name="connsiteX155-3591" fmla="*/ 9429227 w 13317484"/>
              <a:gd name="connsiteY155-3592" fmla="*/ 4530425 h 5084048"/>
              <a:gd name="connsiteX156-3593" fmla="*/ 9434385 w 13317484"/>
              <a:gd name="connsiteY156-3594" fmla="*/ 4589742 h 5084048"/>
              <a:gd name="connsiteX157-3595" fmla="*/ 9545281 w 13317484"/>
              <a:gd name="connsiteY157-3596" fmla="*/ 4809816 h 5084048"/>
              <a:gd name="connsiteX158-3597" fmla="*/ 9540984 w 13317484"/>
              <a:gd name="connsiteY158-3598" fmla="*/ 4831307 h 5084048"/>
              <a:gd name="connsiteX159-3599" fmla="*/ 9436964 w 13317484"/>
              <a:gd name="connsiteY159-3600" fmla="*/ 4790043 h 5084048"/>
              <a:gd name="connsiteX160-3601" fmla="*/ 9075047 w 13317484"/>
              <a:gd name="connsiteY160-3602" fmla="*/ 4604356 h 5084048"/>
              <a:gd name="connsiteX161-3603" fmla="*/ 9014010 w 13317484"/>
              <a:gd name="connsiteY161-3604" fmla="*/ 4930169 h 5084048"/>
              <a:gd name="connsiteX162-3605" fmla="*/ 8775884 w 13317484"/>
              <a:gd name="connsiteY162-3606" fmla="*/ 5080609 h 5084048"/>
              <a:gd name="connsiteX163-3607" fmla="*/ 8749234 w 13317484"/>
              <a:gd name="connsiteY163-3608" fmla="*/ 5062557 h 5084048"/>
              <a:gd name="connsiteX164-3609" fmla="*/ 8911710 w 13317484"/>
              <a:gd name="connsiteY164-3610" fmla="*/ 4931028 h 5084048"/>
              <a:gd name="connsiteX165-3611" fmla="*/ 9002835 w 13317484"/>
              <a:gd name="connsiteY165-3612" fmla="*/ 4594900 h 5084048"/>
              <a:gd name="connsiteX166-3613" fmla="*/ 8440615 w 13317484"/>
              <a:gd name="connsiteY166-3614" fmla="*/ 4671410 h 5084048"/>
              <a:gd name="connsiteX167-3615" fmla="*/ 8652951 w 13317484"/>
              <a:gd name="connsiteY167-3616" fmla="*/ 5016135 h 5084048"/>
              <a:gd name="connsiteX168-3617" fmla="*/ 8713988 w 13317484"/>
              <a:gd name="connsiteY168-3618" fmla="*/ 5071153 h 5084048"/>
              <a:gd name="connsiteX169-3619" fmla="*/ 8674443 w 13317484"/>
              <a:gd name="connsiteY169-3620" fmla="*/ 5084048 h 5084048"/>
              <a:gd name="connsiteX170-3621" fmla="*/ 7960923 w 13317484"/>
              <a:gd name="connsiteY170-3622" fmla="*/ 5084048 h 5084048"/>
              <a:gd name="connsiteX171-3623" fmla="*/ 7922238 w 13317484"/>
              <a:gd name="connsiteY171-3624" fmla="*/ 5070293 h 5084048"/>
              <a:gd name="connsiteX172-3625" fmla="*/ 7969520 w 13317484"/>
              <a:gd name="connsiteY172-3626" fmla="*/ 5021293 h 5084048"/>
              <a:gd name="connsiteX173-3627" fmla="*/ 8426000 w 13317484"/>
              <a:gd name="connsiteY173-3628" fmla="*/ 4581145 h 5084048"/>
              <a:gd name="connsiteX174-3629" fmla="*/ 8579020 w 13317484"/>
              <a:gd name="connsiteY174-3630" fmla="*/ 4610374 h 5084048"/>
              <a:gd name="connsiteX175-3631" fmla="*/ 8923746 w 13317484"/>
              <a:gd name="connsiteY175-3632" fmla="*/ 4539021 h 5084048"/>
              <a:gd name="connsiteX176-3633" fmla="*/ 9302857 w 13317484"/>
              <a:gd name="connsiteY176-3634" fmla="*/ 4428985 h 5084048"/>
              <a:gd name="connsiteX177-3635" fmla="*/ 9385385 w 13317484"/>
              <a:gd name="connsiteY177-3636" fmla="*/ 4391159 h 5084048"/>
              <a:gd name="connsiteX178-3637" fmla="*/ 9394841 w 13317484"/>
              <a:gd name="connsiteY178-3638" fmla="*/ 4184840 h 5084048"/>
              <a:gd name="connsiteX179-3639" fmla="*/ 9350139 w 13317484"/>
              <a:gd name="connsiteY179-3640" fmla="*/ 4100593 h 5084048"/>
              <a:gd name="connsiteX180-3641" fmla="*/ 9360455 w 13317484"/>
              <a:gd name="connsiteY180-3642" fmla="*/ 4088558 h 5084048"/>
              <a:gd name="connsiteX181-3643" fmla="*/ 9461895 w 13317484"/>
              <a:gd name="connsiteY181-3644" fmla="*/ 4186559 h 5084048"/>
              <a:gd name="connsiteX182-3645" fmla="*/ 9480807 w 13317484"/>
              <a:gd name="connsiteY182-3646" fmla="*/ 4310351 h 5084048"/>
              <a:gd name="connsiteX183-3647" fmla="*/ 9838427 w 13317484"/>
              <a:gd name="connsiteY183-3648" fmla="*/ 4213210 h 5084048"/>
              <a:gd name="connsiteX184-3649" fmla="*/ 10015518 w 13317484"/>
              <a:gd name="connsiteY184-3650" fmla="*/ 4156472 h 5084048"/>
              <a:gd name="connsiteX185-3651" fmla="*/ 10241609 w 13317484"/>
              <a:gd name="connsiteY185-3652" fmla="*/ 4180542 h 5084048"/>
              <a:gd name="connsiteX186-3653" fmla="*/ 10451367 w 13317484"/>
              <a:gd name="connsiteY186-3654" fmla="*/ 4330124 h 5084048"/>
              <a:gd name="connsiteX187-3655" fmla="*/ 10681757 w 13317484"/>
              <a:gd name="connsiteY187-3656" fmla="*/ 4267368 h 5084048"/>
              <a:gd name="connsiteX188-3657" fmla="*/ 10754828 w 13317484"/>
              <a:gd name="connsiteY188-3658" fmla="*/ 4213210 h 5084048"/>
              <a:gd name="connsiteX189-3659" fmla="*/ 10771161 w 13317484"/>
              <a:gd name="connsiteY189-3660" fmla="*/ 4218368 h 5084048"/>
              <a:gd name="connsiteX190-3661" fmla="*/ 10772021 w 13317484"/>
              <a:gd name="connsiteY190-3662" fmla="*/ 4227823 h 5084048"/>
              <a:gd name="connsiteX191-3663" fmla="*/ 10612983 w 13317484"/>
              <a:gd name="connsiteY191-3664" fmla="*/ 4364510 h 5084048"/>
              <a:gd name="connsiteX192-3665" fmla="*/ 11031639 w 13317484"/>
              <a:gd name="connsiteY192-3666" fmla="*/ 4187420 h 5084048"/>
              <a:gd name="connsiteX193-3667" fmla="*/ 11123623 w 13317484"/>
              <a:gd name="connsiteY193-3668" fmla="*/ 4123805 h 5084048"/>
              <a:gd name="connsiteX194-3669" fmla="*/ 11125343 w 13317484"/>
              <a:gd name="connsiteY194-3670" fmla="*/ 4152173 h 5084048"/>
              <a:gd name="connsiteX195-3671" fmla="*/ 10682617 w 13317484"/>
              <a:gd name="connsiteY195-3672" fmla="*/ 4445319 h 5084048"/>
              <a:gd name="connsiteX196-3673" fmla="*/ 11357451 w 13317484"/>
              <a:gd name="connsiteY196-3674" fmla="*/ 4559653 h 5084048"/>
              <a:gd name="connsiteX197-3675" fmla="*/ 11411611 w 13317484"/>
              <a:gd name="connsiteY197-3676" fmla="*/ 4540741 h 5084048"/>
              <a:gd name="connsiteX198-3677" fmla="*/ 11848319 w 13317484"/>
              <a:gd name="connsiteY198-3678" fmla="*/ 4122085 h 5084048"/>
              <a:gd name="connsiteX199-3679" fmla="*/ 11862075 w 13317484"/>
              <a:gd name="connsiteY199-3680" fmla="*/ 4147875 h 5084048"/>
              <a:gd name="connsiteX200-3681" fmla="*/ 11522507 w 13317484"/>
              <a:gd name="connsiteY200-3682" fmla="*/ 4595759 h 5084048"/>
              <a:gd name="connsiteX201-3683" fmla="*/ 11966953 w 13317484"/>
              <a:gd name="connsiteY201-3684" fmla="*/ 4565671 h 5084048"/>
              <a:gd name="connsiteX202-3685" fmla="*/ 12116535 w 13317484"/>
              <a:gd name="connsiteY202-3686" fmla="*/ 4522688 h 5084048"/>
              <a:gd name="connsiteX203-3687" fmla="*/ 12499945 w 13317484"/>
              <a:gd name="connsiteY203-3688" fmla="*/ 4431564 h 5084048"/>
              <a:gd name="connsiteX204-3689" fmla="*/ 12477593 w 13317484"/>
              <a:gd name="connsiteY204-3690" fmla="*/ 3651849 h 5084048"/>
              <a:gd name="connsiteX205-3691" fmla="*/ 12542067 w 13317484"/>
              <a:gd name="connsiteY205-3692" fmla="*/ 3165280 h 5084048"/>
              <a:gd name="connsiteX206-3693" fmla="*/ 12579893 w 13317484"/>
              <a:gd name="connsiteY206-3694" fmla="*/ 3116279 h 5084048"/>
              <a:gd name="connsiteX207-3695" fmla="*/ 12582471 w 13317484"/>
              <a:gd name="connsiteY207-3696" fmla="*/ 3893415 h 5084048"/>
              <a:gd name="connsiteX208-3697" fmla="*/ 12634051 w 13317484"/>
              <a:gd name="connsiteY208-3698" fmla="*/ 4231262 h 5084048"/>
              <a:gd name="connsiteX209-3699" fmla="*/ 12672737 w 13317484"/>
              <a:gd name="connsiteY209-3700" fmla="*/ 3025155 h 5084048"/>
              <a:gd name="connsiteX210-3701" fmla="*/ 12701105 w 13317484"/>
              <a:gd name="connsiteY210-3702" fmla="*/ 2759519 h 5084048"/>
              <a:gd name="connsiteX211-3703" fmla="*/ 12211097 w 13317484"/>
              <a:gd name="connsiteY211-3704" fmla="*/ 2683868 h 5084048"/>
              <a:gd name="connsiteX212-3705" fmla="*/ 11802757 w 13317484"/>
              <a:gd name="connsiteY212-3706" fmla="*/ 2554919 h 5084048"/>
              <a:gd name="connsiteX213-3707" fmla="*/ 11099553 w 13317484"/>
              <a:gd name="connsiteY213-3708" fmla="*/ 2165492 h 5084048"/>
              <a:gd name="connsiteX214-3709" fmla="*/ 10696371 w 13317484"/>
              <a:gd name="connsiteY214-3710" fmla="*/ 1921348 h 5084048"/>
              <a:gd name="connsiteX215-3711" fmla="*/ 10014658 w 13317484"/>
              <a:gd name="connsiteY215-3712" fmla="*/ 2787028 h 5084048"/>
              <a:gd name="connsiteX216-3713" fmla="*/ 10314681 w 13317484"/>
              <a:gd name="connsiteY216-3714" fmla="*/ 2779291 h 5084048"/>
              <a:gd name="connsiteX217-3715" fmla="*/ 10320698 w 13317484"/>
              <a:gd name="connsiteY217-3716" fmla="*/ 2791327 h 5084048"/>
              <a:gd name="connsiteX218-3717" fmla="*/ 10022395 w 13317484"/>
              <a:gd name="connsiteY218-3718" fmla="*/ 3053524 h 5084048"/>
              <a:gd name="connsiteX219-3719" fmla="*/ 9714636 w 13317484"/>
              <a:gd name="connsiteY219-3720" fmla="*/ 3236632 h 5084048"/>
              <a:gd name="connsiteX220-3721" fmla="*/ 9356156 w 13317484"/>
              <a:gd name="connsiteY220-3722" fmla="*/ 3350108 h 5084048"/>
              <a:gd name="connsiteX221-3723" fmla="*/ 9105134 w 13317484"/>
              <a:gd name="connsiteY221-3724" fmla="*/ 3385353 h 5084048"/>
              <a:gd name="connsiteX222-3725" fmla="*/ 9063871 w 13317484"/>
              <a:gd name="connsiteY222-3726" fmla="*/ 3591673 h 5084048"/>
              <a:gd name="connsiteX223-3727" fmla="*/ 9044958 w 13317484"/>
              <a:gd name="connsiteY223-3728" fmla="*/ 3590813 h 5084048"/>
              <a:gd name="connsiteX224-3729" fmla="*/ 9055274 w 13317484"/>
              <a:gd name="connsiteY224-3730" fmla="*/ 3460145 h 5084048"/>
              <a:gd name="connsiteX225-3731" fmla="*/ 9021748 w 13317484"/>
              <a:gd name="connsiteY225-3732" fmla="*/ 3365582 h 5084048"/>
              <a:gd name="connsiteX226-3733" fmla="*/ 8713128 w 13317484"/>
              <a:gd name="connsiteY226-3734" fmla="*/ 3710306 h 5084048"/>
              <a:gd name="connsiteX227-3735" fmla="*/ 8647793 w 13317484"/>
              <a:gd name="connsiteY227-3736" fmla="*/ 3897713 h 5084048"/>
              <a:gd name="connsiteX228-3737" fmla="*/ 8806832 w 13317484"/>
              <a:gd name="connsiteY228-3738" fmla="*/ 4300895 h 5084048"/>
              <a:gd name="connsiteX229-3739" fmla="*/ 8873885 w 13317484"/>
              <a:gd name="connsiteY229-3740" fmla="*/ 4396317 h 5084048"/>
              <a:gd name="connsiteX230-3741" fmla="*/ 8721724 w 13317484"/>
              <a:gd name="connsiteY230-3742" fmla="*/ 4518390 h 5084048"/>
              <a:gd name="connsiteX231-3743" fmla="*/ 8478440 w 13317484"/>
              <a:gd name="connsiteY231-3744" fmla="*/ 4566531 h 5084048"/>
              <a:gd name="connsiteX232-3745" fmla="*/ 8364105 w 13317484"/>
              <a:gd name="connsiteY232-3746" fmla="*/ 4493460 h 5084048"/>
              <a:gd name="connsiteX233-3747" fmla="*/ 8304788 w 13317484"/>
              <a:gd name="connsiteY233-3748" fmla="*/ 4250175 h 5084048"/>
              <a:gd name="connsiteX234-3749" fmla="*/ 8385597 w 13317484"/>
              <a:gd name="connsiteY234-3750" fmla="*/ 4044716 h 5084048"/>
              <a:gd name="connsiteX235-3751" fmla="*/ 8779322 w 13317484"/>
              <a:gd name="connsiteY235-3752" fmla="*/ 3523760 h 5084048"/>
              <a:gd name="connsiteX236-3753" fmla="*/ 8534318 w 13317484"/>
              <a:gd name="connsiteY236-3754" fmla="*/ 3313142 h 5084048"/>
              <a:gd name="connsiteX237-3755" fmla="*/ 8535178 w 13317484"/>
              <a:gd name="connsiteY237-3756" fmla="*/ 3293370 h 5084048"/>
              <a:gd name="connsiteX238-3757" fmla="*/ 8793936 w 13317484"/>
              <a:gd name="connsiteY238-3758" fmla="*/ 3439513 h 5084048"/>
              <a:gd name="connsiteX239-3759" fmla="*/ 8879903 w 13317484"/>
              <a:gd name="connsiteY239-3760" fmla="*/ 3124876 h 5084048"/>
              <a:gd name="connsiteX240-3761" fmla="*/ 8815428 w 13317484"/>
              <a:gd name="connsiteY240-3762" fmla="*/ 2908241 h 5084048"/>
              <a:gd name="connsiteX241-3763" fmla="*/ 8601372 w 13317484"/>
              <a:gd name="connsiteY241-3764" fmla="*/ 2466374 h 5084048"/>
              <a:gd name="connsiteX242-3765" fmla="*/ 8615126 w 13317484"/>
              <a:gd name="connsiteY242-3766" fmla="*/ 2445742 h 5084048"/>
              <a:gd name="connsiteX243-3767" fmla="*/ 8805971 w 13317484"/>
              <a:gd name="connsiteY243-3768" fmla="*/ 2659798 h 5084048"/>
              <a:gd name="connsiteX244-3769" fmla="*/ 8928904 w 13317484"/>
              <a:gd name="connsiteY244-3770" fmla="*/ 2924574 h 5084048"/>
              <a:gd name="connsiteX245-3771" fmla="*/ 9137802 w 13317484"/>
              <a:gd name="connsiteY245-3772" fmla="*/ 2846345 h 5084048"/>
              <a:gd name="connsiteX246-3773" fmla="*/ 9372490 w 13317484"/>
              <a:gd name="connsiteY246-3774" fmla="*/ 2384706 h 5084048"/>
              <a:gd name="connsiteX247-3775" fmla="*/ 9398279 w 13317484"/>
              <a:gd name="connsiteY247-3776" fmla="*/ 2376969 h 5084048"/>
              <a:gd name="connsiteX248-3777" fmla="*/ 9297699 w 13317484"/>
              <a:gd name="connsiteY248-3778" fmla="*/ 2780151 h 5084048"/>
              <a:gd name="connsiteX249-3779" fmla="*/ 9532387 w 13317484"/>
              <a:gd name="connsiteY249-3780" fmla="*/ 2715676 h 5084048"/>
              <a:gd name="connsiteX250-3781" fmla="*/ 9555597 w 13317484"/>
              <a:gd name="connsiteY250-3782" fmla="*/ 2698483 h 5084048"/>
              <a:gd name="connsiteX251-3783" fmla="*/ 10171117 w 13317484"/>
              <a:gd name="connsiteY251-3784" fmla="*/ 1904154 h 5084048"/>
              <a:gd name="connsiteX252-3785" fmla="*/ 10273417 w 13317484"/>
              <a:gd name="connsiteY252-3786" fmla="*/ 1776064 h 5084048"/>
              <a:gd name="connsiteX253-3787" fmla="*/ 10343909 w 13317484"/>
              <a:gd name="connsiteY253-3788" fmla="*/ 1809591 h 5084048"/>
              <a:gd name="connsiteX254-3789" fmla="*/ 10288891 w 13317484"/>
              <a:gd name="connsiteY254-3790" fmla="*/ 1883523 h 5084048"/>
              <a:gd name="connsiteX255-3791" fmla="*/ 9149837 w 13317484"/>
              <a:gd name="connsiteY255-3792" fmla="*/ 3307125 h 5084048"/>
              <a:gd name="connsiteX256-3793" fmla="*/ 9562475 w 13317484"/>
              <a:gd name="connsiteY256-3794" fmla="*/ 3237491 h 5084048"/>
              <a:gd name="connsiteX257-3795" fmla="*/ 11629965 w 13317484"/>
              <a:gd name="connsiteY257-3796" fmla="*/ 653344 h 5084048"/>
              <a:gd name="connsiteX258-3797" fmla="*/ 11435681 w 13317484"/>
              <a:gd name="connsiteY258-3798" fmla="*/ 494307 h 5084048"/>
              <a:gd name="connsiteX259-3799" fmla="*/ 11505313 w 13317484"/>
              <a:gd name="connsiteY259-3800" fmla="*/ 408341 h 5084048"/>
              <a:gd name="connsiteX260-3801" fmla="*/ 11700457 w 13317484"/>
              <a:gd name="connsiteY260-3802" fmla="*/ 550185 h 5084048"/>
              <a:gd name="connsiteX261-3803" fmla="*/ 11746019 w 13317484"/>
              <a:gd name="connsiteY261-3804" fmla="*/ 490868 h 5084048"/>
              <a:gd name="connsiteX262-3805" fmla="*/ 11571508 w 13317484"/>
              <a:gd name="connsiteY262-3806" fmla="*/ 376533 h 5084048"/>
              <a:gd name="connsiteX263-3807" fmla="*/ 11537981 w 13317484"/>
              <a:gd name="connsiteY263-3808" fmla="*/ 349023 h 5084048"/>
              <a:gd name="connsiteX264-3809" fmla="*/ 11591280 w 13317484"/>
              <a:gd name="connsiteY264-3810" fmla="*/ 294865 h 5084048"/>
              <a:gd name="connsiteX265-3811" fmla="*/ 11794161 w 13317484"/>
              <a:gd name="connsiteY265-3812" fmla="*/ 437569 h 5084048"/>
              <a:gd name="connsiteX266-3813" fmla="*/ 11959216 w 13317484"/>
              <a:gd name="connsiteY266-3814" fmla="*/ 198583 h 5084048"/>
              <a:gd name="connsiteX267-3815" fmla="*/ 11747739 w 13317484"/>
              <a:gd name="connsiteY267-3816" fmla="*/ 30948 h 5084048"/>
              <a:gd name="connsiteX268-3817" fmla="*/ 10360243 w 13317484"/>
              <a:gd name="connsiteY268-3818" fmla="*/ 1743397 h 5084048"/>
              <a:gd name="connsiteX269-3819" fmla="*/ 10104063 w 13317484"/>
              <a:gd name="connsiteY269-3820" fmla="*/ 1597254 h 5084048"/>
              <a:gd name="connsiteX270-3821" fmla="*/ 9826392 w 13317484"/>
              <a:gd name="connsiteY270-3822" fmla="*/ 1555990 h 5084048"/>
              <a:gd name="connsiteX271-3823" fmla="*/ 9407735 w 13317484"/>
              <a:gd name="connsiteY271-3824" fmla="*/ 1770906 h 5084048"/>
              <a:gd name="connsiteX272-3825" fmla="*/ 9206575 w 13317484"/>
              <a:gd name="connsiteY272-3826" fmla="*/ 1843978 h 5084048"/>
              <a:gd name="connsiteX273-3827" fmla="*/ 8818867 w 13317484"/>
              <a:gd name="connsiteY273-3828" fmla="*/ 1982383 h 5084048"/>
              <a:gd name="connsiteX274-3829" fmla="*/ 8356368 w 13317484"/>
              <a:gd name="connsiteY274-3830" fmla="*/ 2189563 h 5084048"/>
              <a:gd name="connsiteX275-3831" fmla="*/ 8212804 w 13317484"/>
              <a:gd name="connsiteY275-3832" fmla="*/ 2251458 h 5084048"/>
              <a:gd name="connsiteX276-3833" fmla="*/ 8106206 w 13317484"/>
              <a:gd name="connsiteY276-3834" fmla="*/ 2325389 h 5084048"/>
              <a:gd name="connsiteX277-3835" fmla="*/ 8064083 w 13317484"/>
              <a:gd name="connsiteY277-3836" fmla="*/ 2639166 h 5084048"/>
              <a:gd name="connsiteX278-3837" fmla="*/ 8187874 w 13317484"/>
              <a:gd name="connsiteY278-3838" fmla="*/ 3308844 h 5084048"/>
              <a:gd name="connsiteX279-3839" fmla="*/ 8197330 w 13317484"/>
              <a:gd name="connsiteY279-3840" fmla="*/ 3384494 h 5084048"/>
              <a:gd name="connsiteX280-3841" fmla="*/ 8162084 w 13317484"/>
              <a:gd name="connsiteY280-3842" fmla="*/ 3530637 h 5084048"/>
              <a:gd name="connsiteX281-3843" fmla="*/ 8134575 w 13317484"/>
              <a:gd name="connsiteY281-3844" fmla="*/ 3960469 h 5084048"/>
              <a:gd name="connsiteX282-3845" fmla="*/ 8082135 w 13317484"/>
              <a:gd name="connsiteY282-3846" fmla="*/ 4245017 h 5084048"/>
              <a:gd name="connsiteX283-3847" fmla="*/ 8064083 w 13317484"/>
              <a:gd name="connsiteY283-3848" fmla="*/ 4245017 h 5084048"/>
              <a:gd name="connsiteX284-3849" fmla="*/ 8070960 w 13317484"/>
              <a:gd name="connsiteY284-3850" fmla="*/ 3954450 h 5084048"/>
              <a:gd name="connsiteX285-3851" fmla="*/ 8009064 w 13317484"/>
              <a:gd name="connsiteY285-3852" fmla="*/ 4203753 h 5084048"/>
              <a:gd name="connsiteX286-3853" fmla="*/ 8082995 w 13317484"/>
              <a:gd name="connsiteY286-3854" fmla="*/ 4346457 h 5084048"/>
              <a:gd name="connsiteX287-3855" fmla="*/ 8272980 w 13317484"/>
              <a:gd name="connsiteY287-3856" fmla="*/ 4349896 h 5084048"/>
              <a:gd name="connsiteX288-3857" fmla="*/ 8286735 w 13317484"/>
              <a:gd name="connsiteY288-3858" fmla="*/ 4372247 h 5084048"/>
              <a:gd name="connsiteX289-3859" fmla="*/ 8046889 w 13317484"/>
              <a:gd name="connsiteY289-3860" fmla="*/ 4834746 h 5084048"/>
              <a:gd name="connsiteX290-3861" fmla="*/ 8098469 w 13317484"/>
              <a:gd name="connsiteY290-3862" fmla="*/ 4871712 h 5084048"/>
              <a:gd name="connsiteX291-3863" fmla="*/ 8090732 w 13317484"/>
              <a:gd name="connsiteY291-3864" fmla="*/ 4886325 h 5084048"/>
              <a:gd name="connsiteX292-3865" fmla="*/ 8013362 w 13317484"/>
              <a:gd name="connsiteY292-3866" fmla="*/ 4887186 h 5084048"/>
              <a:gd name="connsiteX293-3867" fmla="*/ 7874957 w 13317484"/>
              <a:gd name="connsiteY293-3868" fmla="*/ 5081469 h 5084048"/>
              <a:gd name="connsiteX294-3869" fmla="*/ 4720852 w 13317484"/>
              <a:gd name="connsiteY294-3870" fmla="*/ 5082329 h 5084048"/>
              <a:gd name="connsiteX295-3871" fmla="*/ 4720852 w 13317484"/>
              <a:gd name="connsiteY295-3872" fmla="*/ 5079583 h 5084048"/>
              <a:gd name="connsiteX296-3873" fmla="*/ 4705698 w 13317484"/>
              <a:gd name="connsiteY296-3874" fmla="*/ 5078930 h 5084048"/>
              <a:gd name="connsiteX297-3875" fmla="*/ 3782483 w 13317484"/>
              <a:gd name="connsiteY297-3876" fmla="*/ 5078930 h 5084048"/>
              <a:gd name="connsiteX298-3877" fmla="*/ 972176 w 13317484"/>
              <a:gd name="connsiteY298-3878" fmla="*/ 5078930 h 5084048"/>
              <a:gd name="connsiteX299-3879" fmla="*/ 19304 w 13317484"/>
              <a:gd name="connsiteY299-3880" fmla="*/ 5078930 h 5084048"/>
              <a:gd name="connsiteX300-3881" fmla="*/ 20153 w 13317484"/>
              <a:gd name="connsiteY300-3882" fmla="*/ 5050085 h 5084048"/>
              <a:gd name="connsiteX301-3883" fmla="*/ 973025 w 13317484"/>
              <a:gd name="connsiteY301-3884" fmla="*/ 5050085 h 5084048"/>
              <a:gd name="connsiteX302-3885" fmla="*/ 7860342 w 13317484"/>
              <a:gd name="connsiteY302-3886" fmla="*/ 5056539 h 5084048"/>
              <a:gd name="connsiteX303-3887" fmla="*/ 7994449 w 13317484"/>
              <a:gd name="connsiteY303-3888" fmla="*/ 4869992 h 5084048"/>
              <a:gd name="connsiteX304-3889" fmla="*/ 8039152 w 13317484"/>
              <a:gd name="connsiteY304-3890" fmla="*/ 4862255 h 5084048"/>
              <a:gd name="connsiteX305-3891" fmla="*/ 8014222 w 13317484"/>
              <a:gd name="connsiteY305-3892" fmla="*/ 4840764 h 5084048"/>
              <a:gd name="connsiteX306-3893" fmla="*/ 8252348 w 13317484"/>
              <a:gd name="connsiteY306-3894" fmla="*/ 4383423 h 5084048"/>
              <a:gd name="connsiteX307-3895" fmla="*/ 8055486 w 13317484"/>
              <a:gd name="connsiteY307-3896" fmla="*/ 4358492 h 5084048"/>
              <a:gd name="connsiteX308-3897" fmla="*/ 7981555 w 13317484"/>
              <a:gd name="connsiteY308-3898" fmla="*/ 4210630 h 5084048"/>
              <a:gd name="connsiteX309-3899" fmla="*/ 8090732 w 13317484"/>
              <a:gd name="connsiteY309-3900" fmla="*/ 3843554 h 5084048"/>
              <a:gd name="connsiteX310-3901" fmla="*/ 8109644 w 13317484"/>
              <a:gd name="connsiteY310-3902" fmla="*/ 3840975 h 5084048"/>
              <a:gd name="connsiteX311-3903" fmla="*/ 8140592 w 13317484"/>
              <a:gd name="connsiteY311-3904" fmla="*/ 3506566 h 5084048"/>
              <a:gd name="connsiteX312-3905" fmla="*/ 8171540 w 13317484"/>
              <a:gd name="connsiteY312-3906" fmla="*/ 3375898 h 5084048"/>
              <a:gd name="connsiteX313-3907" fmla="*/ 8156926 w 13317484"/>
              <a:gd name="connsiteY313-3908" fmla="*/ 3281335 h 5084048"/>
              <a:gd name="connsiteX314-3909" fmla="*/ 8040871 w 13317484"/>
              <a:gd name="connsiteY314-3910" fmla="*/ 2655500 h 5084048"/>
              <a:gd name="connsiteX315-3911" fmla="*/ 8038293 w 13317484"/>
              <a:gd name="connsiteY315-3912" fmla="*/ 2448321 h 5084048"/>
              <a:gd name="connsiteX316-3913" fmla="*/ 8105346 w 13317484"/>
              <a:gd name="connsiteY316-3914" fmla="*/ 2282406 h 5084048"/>
              <a:gd name="connsiteX317-3915" fmla="*/ 8255787 w 13317484"/>
              <a:gd name="connsiteY317-3916" fmla="*/ 2207615 h 5084048"/>
              <a:gd name="connsiteX318-3917" fmla="*/ 9050976 w 13317484"/>
              <a:gd name="connsiteY318-3918" fmla="*/ 1862030 h 5084048"/>
              <a:gd name="connsiteX319-3919" fmla="*/ 9366471 w 13317484"/>
              <a:gd name="connsiteY319-3920" fmla="*/ 1764029 h 5084048"/>
              <a:gd name="connsiteX320-3921" fmla="*/ 9653599 w 13317484"/>
              <a:gd name="connsiteY320-3922" fmla="*/ 1595535 h 5084048"/>
              <a:gd name="connsiteX321-3923" fmla="*/ 9969096 w 13317484"/>
              <a:gd name="connsiteY321-3924" fmla="*/ 1525903 h 5084048"/>
              <a:gd name="connsiteX322-3925" fmla="*/ 10353365 w 13317484"/>
              <a:gd name="connsiteY322-3926" fmla="*/ 1709010 h 5084048"/>
              <a:gd name="connsiteX323-3927" fmla="*/ 11531103 w 13317484"/>
              <a:gd name="connsiteY323-3928" fmla="*/ 257899 h 5084048"/>
              <a:gd name="connsiteX324-3929" fmla="*/ 11743441 w 13317484"/>
              <a:gd name="connsiteY324-3930" fmla="*/ 0 h 5084048"/>
              <a:gd name="connsiteX0-3931" fmla="*/ 9312313 w 13317484"/>
              <a:gd name="connsiteY0-3932" fmla="*/ 4452196 h 5084048"/>
              <a:gd name="connsiteX1-3933" fmla="*/ 8768146 w 13317484"/>
              <a:gd name="connsiteY1-3934" fmla="*/ 4600917 h 5084048"/>
              <a:gd name="connsiteX2-3935" fmla="*/ 8562687 w 13317484"/>
              <a:gd name="connsiteY2-3936" fmla="*/ 4634445 h 5084048"/>
              <a:gd name="connsiteX3-3937" fmla="*/ 8435457 w 13317484"/>
              <a:gd name="connsiteY3-3938" fmla="*/ 4607795 h 5084048"/>
              <a:gd name="connsiteX4-3939" fmla="*/ 7968660 w 13317484"/>
              <a:gd name="connsiteY4-3940" fmla="*/ 5057399 h 5084048"/>
              <a:gd name="connsiteX5-3941" fmla="*/ 8659829 w 13317484"/>
              <a:gd name="connsiteY5-3942" fmla="*/ 5057399 h 5084048"/>
              <a:gd name="connsiteX6-3943" fmla="*/ 8441474 w 13317484"/>
              <a:gd name="connsiteY6-3944" fmla="*/ 4735885 h 5084048"/>
              <a:gd name="connsiteX7-3945" fmla="*/ 8406229 w 13317484"/>
              <a:gd name="connsiteY7-3946" fmla="*/ 4649058 h 5084048"/>
              <a:gd name="connsiteX8-3947" fmla="*/ 8450071 w 13317484"/>
              <a:gd name="connsiteY8-3948" fmla="*/ 4644761 h 5084048"/>
              <a:gd name="connsiteX9-3949" fmla="*/ 9008852 w 13317484"/>
              <a:gd name="connsiteY9-3950" fmla="*/ 4563952 h 5084048"/>
              <a:gd name="connsiteX10-3951" fmla="*/ 9029484 w 13317484"/>
              <a:gd name="connsiteY10-3952" fmla="*/ 4561373 h 5084048"/>
              <a:gd name="connsiteX11-3953" fmla="*/ 9024326 w 13317484"/>
              <a:gd name="connsiteY11-3954" fmla="*/ 4648199 h 5084048"/>
              <a:gd name="connsiteX12-3955" fmla="*/ 8948676 w 13317484"/>
              <a:gd name="connsiteY12-3956" fmla="*/ 4923291 h 5084048"/>
              <a:gd name="connsiteX13-3957" fmla="*/ 8854113 w 13317484"/>
              <a:gd name="connsiteY13-3958" fmla="*/ 5029029 h 5084048"/>
              <a:gd name="connsiteX14-3959" fmla="*/ 9015729 w 13317484"/>
              <a:gd name="connsiteY14-3960" fmla="*/ 4877729 h 5084048"/>
              <a:gd name="connsiteX15-3961" fmla="*/ 9050116 w 13317484"/>
              <a:gd name="connsiteY15-3962" fmla="*/ 4580285 h 5084048"/>
              <a:gd name="connsiteX16-3963" fmla="*/ 9081064 w 13317484"/>
              <a:gd name="connsiteY16-3964" fmla="*/ 4576847 h 5084048"/>
              <a:gd name="connsiteX17-3965" fmla="*/ 9510895 w 13317484"/>
              <a:gd name="connsiteY17-3966" fmla="*/ 4794342 h 5084048"/>
              <a:gd name="connsiteX18-3967" fmla="*/ 9418051 w 13317484"/>
              <a:gd name="connsiteY18-3968" fmla="*/ 4618110 h 5084048"/>
              <a:gd name="connsiteX19-3969" fmla="*/ 9412035 w 13317484"/>
              <a:gd name="connsiteY19-3970" fmla="*/ 4545899 h 5084048"/>
              <a:gd name="connsiteX20-3971" fmla="*/ 9327787 w 13317484"/>
              <a:gd name="connsiteY20-3972" fmla="*/ 4523548 h 5084048"/>
              <a:gd name="connsiteX21-3973" fmla="*/ 9172188 w 13317484"/>
              <a:gd name="connsiteY21-3974" fmla="*/ 4597479 h 5084048"/>
              <a:gd name="connsiteX22-3975" fmla="*/ 9160153 w 13317484"/>
              <a:gd name="connsiteY22-3976" fmla="*/ 4574268 h 5084048"/>
              <a:gd name="connsiteX23-3977" fmla="*/ 9312313 w 13317484"/>
              <a:gd name="connsiteY23-3978" fmla="*/ 4452196 h 5084048"/>
              <a:gd name="connsiteX24-3979" fmla="*/ 8109644 w 13317484"/>
              <a:gd name="connsiteY24-3980" fmla="*/ 3872783 h 5084048"/>
              <a:gd name="connsiteX25-3981" fmla="*/ 8088153 w 13317484"/>
              <a:gd name="connsiteY25-3982" fmla="*/ 4159910 h 5084048"/>
              <a:gd name="connsiteX26-3983" fmla="*/ 8109644 w 13317484"/>
              <a:gd name="connsiteY26-3984" fmla="*/ 3872783 h 5084048"/>
              <a:gd name="connsiteX27-3985" fmla="*/ 11743441 w 13317484"/>
              <a:gd name="connsiteY27-3986" fmla="*/ 0 h 5084048"/>
              <a:gd name="connsiteX28-3987" fmla="*/ 11991024 w 13317484"/>
              <a:gd name="connsiteY28-3988" fmla="*/ 196863 h 5084048"/>
              <a:gd name="connsiteX29-3989" fmla="*/ 11815653 w 13317484"/>
              <a:gd name="connsiteY29-3990" fmla="*/ 454762 h 5084048"/>
              <a:gd name="connsiteX30-3991" fmla="*/ 11789863 w 13317484"/>
              <a:gd name="connsiteY30-3992" fmla="*/ 470236 h 5084048"/>
              <a:gd name="connsiteX31-3993" fmla="*/ 11592999 w 13317484"/>
              <a:gd name="connsiteY31-3994" fmla="*/ 330111 h 5084048"/>
              <a:gd name="connsiteX32-3995" fmla="*/ 11573227 w 13317484"/>
              <a:gd name="connsiteY32-3996" fmla="*/ 350743 h 5084048"/>
              <a:gd name="connsiteX33-3997" fmla="*/ 11780406 w 13317484"/>
              <a:gd name="connsiteY33-3998" fmla="*/ 490008 h 5084048"/>
              <a:gd name="connsiteX34-3999" fmla="*/ 11700457 w 13317484"/>
              <a:gd name="connsiteY34-4000" fmla="*/ 585431 h 5084048"/>
              <a:gd name="connsiteX35-4001" fmla="*/ 11505313 w 13317484"/>
              <a:gd name="connsiteY35-4002" fmla="*/ 443586 h 5084048"/>
              <a:gd name="connsiteX36-4003" fmla="*/ 11467489 w 13317484"/>
              <a:gd name="connsiteY36-4004" fmla="*/ 491727 h 5084048"/>
              <a:gd name="connsiteX37-4005" fmla="*/ 11662633 w 13317484"/>
              <a:gd name="connsiteY37-4006" fmla="*/ 653344 h 5084048"/>
              <a:gd name="connsiteX38-4007" fmla="*/ 10882059 w 13317484"/>
              <a:gd name="connsiteY38-4008" fmla="*/ 1631641 h 5084048"/>
              <a:gd name="connsiteX39-4009" fmla="*/ 9575371 w 13317484"/>
              <a:gd name="connsiteY39-4010" fmla="*/ 3265001 h 5084048"/>
              <a:gd name="connsiteX40-4011" fmla="*/ 9122328 w 13317484"/>
              <a:gd name="connsiteY40-4012" fmla="*/ 3341511 h 5084048"/>
              <a:gd name="connsiteX41-4013" fmla="*/ 9111152 w 13317484"/>
              <a:gd name="connsiteY41-4014" fmla="*/ 3316580 h 5084048"/>
              <a:gd name="connsiteX42-4015" fmla="*/ 10306084 w 13317484"/>
              <a:gd name="connsiteY42-4016" fmla="*/ 1823346 h 5084048"/>
              <a:gd name="connsiteX43-4017" fmla="*/ 10278575 w 13317484"/>
              <a:gd name="connsiteY43-4018" fmla="*/ 1811311 h 5084048"/>
              <a:gd name="connsiteX44-4019" fmla="*/ 9570213 w 13317484"/>
              <a:gd name="connsiteY44-4020" fmla="*/ 2725992 h 5084048"/>
              <a:gd name="connsiteX45-4021" fmla="*/ 9540123 w 13317484"/>
              <a:gd name="connsiteY45-4022" fmla="*/ 2744905 h 5084048"/>
              <a:gd name="connsiteX46-4023" fmla="*/ 9266751 w 13317484"/>
              <a:gd name="connsiteY46-4024" fmla="*/ 2819695 h 5084048"/>
              <a:gd name="connsiteX47-4025" fmla="*/ 9266751 w 13317484"/>
              <a:gd name="connsiteY47-4026" fmla="*/ 2790467 h 5084048"/>
              <a:gd name="connsiteX48-4027" fmla="*/ 9364753 w 13317484"/>
              <a:gd name="connsiteY48-4028" fmla="*/ 2519673 h 5084048"/>
              <a:gd name="connsiteX49-4029" fmla="*/ 9160153 w 13317484"/>
              <a:gd name="connsiteY49-4030" fmla="*/ 2866977 h 5084048"/>
              <a:gd name="connsiteX50-4031" fmla="*/ 9128346 w 13317484"/>
              <a:gd name="connsiteY50-4032" fmla="*/ 2884170 h 5084048"/>
              <a:gd name="connsiteX51-4033" fmla="*/ 8915149 w 13317484"/>
              <a:gd name="connsiteY51-4034" fmla="*/ 2960680 h 5084048"/>
              <a:gd name="connsiteX52-4035" fmla="*/ 8679601 w 13317484"/>
              <a:gd name="connsiteY52-4036" fmla="*/ 2536866 h 5084048"/>
              <a:gd name="connsiteX53-4037" fmla="*/ 8846376 w 13317484"/>
              <a:gd name="connsiteY53-4038" fmla="*/ 2923715 h 5084048"/>
              <a:gd name="connsiteX54-4039" fmla="*/ 8903973 w 13317484"/>
              <a:gd name="connsiteY54-4040" fmla="*/ 3111121 h 5084048"/>
              <a:gd name="connsiteX55-4041" fmla="*/ 8814568 w 13317484"/>
              <a:gd name="connsiteY55-4042" fmla="*/ 3457565 h 5084048"/>
              <a:gd name="connsiteX56-4043" fmla="*/ 8794796 w 13317484"/>
              <a:gd name="connsiteY56-4044" fmla="*/ 3484215 h 5084048"/>
              <a:gd name="connsiteX57-4045" fmla="*/ 8771585 w 13317484"/>
              <a:gd name="connsiteY57-4046" fmla="*/ 3461004 h 5084048"/>
              <a:gd name="connsiteX58-4047" fmla="*/ 8640916 w 13317484"/>
              <a:gd name="connsiteY58-4048" fmla="*/ 3359564 h 5084048"/>
              <a:gd name="connsiteX59-4049" fmla="*/ 8808551 w 13317484"/>
              <a:gd name="connsiteY59-4050" fmla="*/ 3531496 h 5084048"/>
              <a:gd name="connsiteX60-4051" fmla="*/ 8383877 w 13317484"/>
              <a:gd name="connsiteY60-4052" fmla="*/ 4100593 h 5084048"/>
              <a:gd name="connsiteX61-4053" fmla="*/ 8329718 w 13317484"/>
              <a:gd name="connsiteY61-4054" fmla="*/ 4247596 h 5084048"/>
              <a:gd name="connsiteX62-4055" fmla="*/ 8384737 w 13317484"/>
              <a:gd name="connsiteY62-4056" fmla="*/ 4484863 h 5084048"/>
              <a:gd name="connsiteX63-4057" fmla="*/ 8478440 w 13317484"/>
              <a:gd name="connsiteY63-4058" fmla="*/ 4545040 h 5084048"/>
              <a:gd name="connsiteX64-4059" fmla="*/ 8705391 w 13317484"/>
              <a:gd name="connsiteY64-4060" fmla="*/ 4501196 h 5084048"/>
              <a:gd name="connsiteX65-4061" fmla="*/ 8839499 w 13317484"/>
              <a:gd name="connsiteY65-4062" fmla="*/ 4396317 h 5084048"/>
              <a:gd name="connsiteX66-4063" fmla="*/ 8618565 w 13317484"/>
              <a:gd name="connsiteY66-4064" fmla="*/ 3892555 h 5084048"/>
              <a:gd name="connsiteX67-4065" fmla="*/ 8705391 w 13317484"/>
              <a:gd name="connsiteY67-4066" fmla="*/ 3675060 h 5084048"/>
              <a:gd name="connsiteX68-4067" fmla="*/ 9019168 w 13317484"/>
              <a:gd name="connsiteY68-4068" fmla="*/ 3335493 h 5084048"/>
              <a:gd name="connsiteX69-4069" fmla="*/ 9083643 w 13317484"/>
              <a:gd name="connsiteY69-4070" fmla="*/ 3491952 h 5084048"/>
              <a:gd name="connsiteX70-4071" fmla="*/ 9072467 w 13317484"/>
              <a:gd name="connsiteY70-4072" fmla="*/ 3384494 h 5084048"/>
              <a:gd name="connsiteX71-4073" fmla="*/ 9086222 w 13317484"/>
              <a:gd name="connsiteY71-4074" fmla="*/ 3363862 h 5084048"/>
              <a:gd name="connsiteX72-4075" fmla="*/ 9366471 w 13317484"/>
              <a:gd name="connsiteY72-4076" fmla="*/ 3324318 h 5084048"/>
              <a:gd name="connsiteX73-4077" fmla="*/ 9746443 w 13317484"/>
              <a:gd name="connsiteY73-4078" fmla="*/ 3185912 h 5084048"/>
              <a:gd name="connsiteX74-4079" fmla="*/ 9995745 w 13317484"/>
              <a:gd name="connsiteY74-4080" fmla="*/ 3040629 h 5084048"/>
              <a:gd name="connsiteX75-4081" fmla="*/ 10270837 w 13317484"/>
              <a:gd name="connsiteY75-4082" fmla="*/ 2807660 h 5084048"/>
              <a:gd name="connsiteX76-4083" fmla="*/ 9981131 w 13317484"/>
              <a:gd name="connsiteY76-4084" fmla="*/ 2810239 h 5084048"/>
              <a:gd name="connsiteX77-4085" fmla="*/ 9975973 w 13317484"/>
              <a:gd name="connsiteY77-4086" fmla="*/ 2802502 h 5084048"/>
              <a:gd name="connsiteX78-4087" fmla="*/ 10040447 w 13317484"/>
              <a:gd name="connsiteY78-4088" fmla="*/ 2713097 h 5084048"/>
              <a:gd name="connsiteX79-4089" fmla="*/ 10687775 w 13317484"/>
              <a:gd name="connsiteY79-4090" fmla="*/ 1891259 h 5084048"/>
              <a:gd name="connsiteX80-4091" fmla="*/ 10773741 w 13317484"/>
              <a:gd name="connsiteY80-4092" fmla="*/ 1941980 h 5084048"/>
              <a:gd name="connsiteX81-4093" fmla="*/ 11575806 w 13317484"/>
              <a:gd name="connsiteY81-4094" fmla="*/ 2411356 h 5084048"/>
              <a:gd name="connsiteX82-4095" fmla="*/ 11911075 w 13317484"/>
              <a:gd name="connsiteY82-4096" fmla="*/ 2576411 h 5084048"/>
              <a:gd name="connsiteX83-4097" fmla="*/ 12277291 w 13317484"/>
              <a:gd name="connsiteY83-4098" fmla="*/ 2672693 h 5084048"/>
              <a:gd name="connsiteX84-4099" fmla="*/ 12726895 w 13317484"/>
              <a:gd name="connsiteY84-4100" fmla="*/ 2739747 h 5084048"/>
              <a:gd name="connsiteX85-4101" fmla="*/ 12734632 w 13317484"/>
              <a:gd name="connsiteY85-4102" fmla="*/ 2750063 h 5084048"/>
              <a:gd name="connsiteX86-4103" fmla="*/ 12709701 w 13317484"/>
              <a:gd name="connsiteY86-4104" fmla="*/ 2869556 h 5084048"/>
              <a:gd name="connsiteX87-4105" fmla="*/ 12687351 w 13317484"/>
              <a:gd name="connsiteY87-4106" fmla="*/ 3240071 h 5084048"/>
              <a:gd name="connsiteX88-4107" fmla="*/ 12661561 w 13317484"/>
              <a:gd name="connsiteY88-4108" fmla="*/ 4124664 h 5084048"/>
              <a:gd name="connsiteX89-4109" fmla="*/ 12652965 w 13317484"/>
              <a:gd name="connsiteY89-4110" fmla="*/ 4363650 h 5084048"/>
              <a:gd name="connsiteX90-4111" fmla="*/ 12640069 w 13317484"/>
              <a:gd name="connsiteY90-4112" fmla="*/ 4370528 h 5084048"/>
              <a:gd name="connsiteX91-4113" fmla="*/ 12632331 w 13317484"/>
              <a:gd name="connsiteY91-4114" fmla="*/ 4365370 h 5084048"/>
              <a:gd name="connsiteX92-4115" fmla="*/ 12603104 w 13317484"/>
              <a:gd name="connsiteY92-4116" fmla="*/ 4213210 h 5084048"/>
              <a:gd name="connsiteX93-4117" fmla="*/ 12523155 w 13317484"/>
              <a:gd name="connsiteY93-4118" fmla="*/ 3399968 h 5084048"/>
              <a:gd name="connsiteX94-4119" fmla="*/ 12527453 w 13317484"/>
              <a:gd name="connsiteY94-4120" fmla="*/ 4454775 h 5084048"/>
              <a:gd name="connsiteX95-4121" fmla="*/ 12152641 w 13317484"/>
              <a:gd name="connsiteY95-4122" fmla="*/ 4533864 h 5084048"/>
              <a:gd name="connsiteX96-4123" fmla="*/ 11933426 w 13317484"/>
              <a:gd name="connsiteY96-4124" fmla="*/ 4598339 h 5084048"/>
              <a:gd name="connsiteX97-4125" fmla="*/ 11477805 w 13317484"/>
              <a:gd name="connsiteY97-4126" fmla="*/ 4623268 h 5084048"/>
              <a:gd name="connsiteX98-4127" fmla="*/ 11469208 w 13317484"/>
              <a:gd name="connsiteY98-4128" fmla="*/ 4606935 h 5084048"/>
              <a:gd name="connsiteX99-4129" fmla="*/ 11763213 w 13317484"/>
              <a:gd name="connsiteY99-4130" fmla="*/ 4281123 h 5084048"/>
              <a:gd name="connsiteX100-4131" fmla="*/ 11375505 w 13317484"/>
              <a:gd name="connsiteY100-4132" fmla="*/ 4588023 h 5084048"/>
              <a:gd name="connsiteX101-4133" fmla="*/ 10635335 w 13317484"/>
              <a:gd name="connsiteY101-4134" fmla="*/ 4463371 h 5084048"/>
              <a:gd name="connsiteX102-4135" fmla="*/ 10630177 w 13317484"/>
              <a:gd name="connsiteY102-4136" fmla="*/ 4438441 h 5084048"/>
              <a:gd name="connsiteX103-4137" fmla="*/ 10913006 w 13317484"/>
              <a:gd name="connsiteY103-4138" fmla="*/ 4287141 h 5084048"/>
              <a:gd name="connsiteX104-4139" fmla="*/ 10547649 w 13317484"/>
              <a:gd name="connsiteY104-4140" fmla="*/ 4406633 h 5084048"/>
              <a:gd name="connsiteX105-4141" fmla="*/ 10519281 w 13317484"/>
              <a:gd name="connsiteY105-4142" fmla="*/ 4391159 h 5084048"/>
              <a:gd name="connsiteX106-4143" fmla="*/ 10638773 w 13317484"/>
              <a:gd name="connsiteY106-4144" fmla="*/ 4315509 h 5084048"/>
              <a:gd name="connsiteX107-4145" fmla="*/ 10445349 w 13317484"/>
              <a:gd name="connsiteY107-4146" fmla="*/ 4356773 h 5084048"/>
              <a:gd name="connsiteX108-4147" fmla="*/ 10238170 w 13317484"/>
              <a:gd name="connsiteY108-4148" fmla="*/ 4204613 h 5084048"/>
              <a:gd name="connsiteX109-4149" fmla="*/ 10007781 w 13317484"/>
              <a:gd name="connsiteY109-4150" fmla="*/ 4183981 h 5084048"/>
              <a:gd name="connsiteX110-4151" fmla="*/ 9853901 w 13317484"/>
              <a:gd name="connsiteY110-4152" fmla="*/ 4235561 h 5084048"/>
              <a:gd name="connsiteX111-4153" fmla="*/ 9484246 w 13317484"/>
              <a:gd name="connsiteY111-4154" fmla="*/ 4336141 h 5084048"/>
              <a:gd name="connsiteX112-4155" fmla="*/ 9459315 w 13317484"/>
              <a:gd name="connsiteY112-4156" fmla="*/ 4330983 h 5084048"/>
              <a:gd name="connsiteX113-4157" fmla="*/ 9409455 w 13317484"/>
              <a:gd name="connsiteY113-4158" fmla="*/ 4143576 h 5084048"/>
              <a:gd name="connsiteX114-4159" fmla="*/ 9433525 w 13317484"/>
              <a:gd name="connsiteY114-4160" fmla="*/ 4228684 h 5084048"/>
              <a:gd name="connsiteX115-4161" fmla="*/ 9412893 w 13317484"/>
              <a:gd name="connsiteY115-4162" fmla="*/ 4402336 h 5084048"/>
              <a:gd name="connsiteX116-4163" fmla="*/ 9680249 w 13317484"/>
              <a:gd name="connsiteY116-4164" fmla="*/ 4294877 h 5084048"/>
              <a:gd name="connsiteX117-4165" fmla="*/ 9785987 w 13317484"/>
              <a:gd name="connsiteY117-4166" fmla="*/ 4624129 h 5084048"/>
              <a:gd name="connsiteX118-4167" fmla="*/ 9647582 w 13317484"/>
              <a:gd name="connsiteY118-4168" fmla="*/ 4829588 h 5084048"/>
              <a:gd name="connsiteX119-4169" fmla="*/ 9791145 w 13317484"/>
              <a:gd name="connsiteY119-4170" fmla="*/ 4606075 h 5084048"/>
              <a:gd name="connsiteX120-4171" fmla="*/ 9775671 w 13317484"/>
              <a:gd name="connsiteY120-4172" fmla="*/ 4443599 h 5084048"/>
              <a:gd name="connsiteX121-4173" fmla="*/ 9847883 w 13317484"/>
              <a:gd name="connsiteY121-4174" fmla="*/ 4373966 h 5084048"/>
              <a:gd name="connsiteX122-4175" fmla="*/ 9837567 w 13317484"/>
              <a:gd name="connsiteY122-4176" fmla="*/ 4281123 h 5084048"/>
              <a:gd name="connsiteX123-4177" fmla="*/ 9895165 w 13317484"/>
              <a:gd name="connsiteY123-4178" fmla="*/ 4239000 h 5084048"/>
              <a:gd name="connsiteX124-4179" fmla="*/ 10086011 w 13317484"/>
              <a:gd name="connsiteY124-4180" fmla="*/ 4223526 h 5084048"/>
              <a:gd name="connsiteX125-4181" fmla="*/ 10279434 w 13317484"/>
              <a:gd name="connsiteY125-4182" fmla="*/ 4267368 h 5084048"/>
              <a:gd name="connsiteX126-4183" fmla="*/ 10536474 w 13317484"/>
              <a:gd name="connsiteY126-4184" fmla="*/ 4445319 h 5084048"/>
              <a:gd name="connsiteX127-4185" fmla="*/ 11032499 w 13317484"/>
              <a:gd name="connsiteY127-4186" fmla="*/ 4622409 h 5084048"/>
              <a:gd name="connsiteX128-4187" fmla="*/ 11893881 w 13317484"/>
              <a:gd name="connsiteY128-4188" fmla="*/ 4660234 h 5084048"/>
              <a:gd name="connsiteX129-4189" fmla="*/ 12304801 w 13317484"/>
              <a:gd name="connsiteY129-4190" fmla="*/ 4603497 h 5084048"/>
              <a:gd name="connsiteX130-4191" fmla="*/ 12710561 w 13317484"/>
              <a:gd name="connsiteY130-4192" fmla="*/ 4412651 h 5084048"/>
              <a:gd name="connsiteX131-4193" fmla="*/ 12934933 w 13317484"/>
              <a:gd name="connsiteY131-4194" fmla="*/ 4282842 h 5084048"/>
              <a:gd name="connsiteX132-4195" fmla="*/ 13317484 w 13317484"/>
              <a:gd name="connsiteY132-4196" fmla="*/ 4267368 h 5084048"/>
              <a:gd name="connsiteX133-4197" fmla="*/ 13317484 w 13317484"/>
              <a:gd name="connsiteY133-4198" fmla="*/ 4294018 h 5084048"/>
              <a:gd name="connsiteX134-4199" fmla="*/ 12928057 w 13317484"/>
              <a:gd name="connsiteY134-4200" fmla="*/ 4313790 h 5084048"/>
              <a:gd name="connsiteX135-4201" fmla="*/ 12719158 w 13317484"/>
              <a:gd name="connsiteY135-4202" fmla="*/ 4438441 h 5084048"/>
              <a:gd name="connsiteX136-4203" fmla="*/ 12320275 w 13317484"/>
              <a:gd name="connsiteY136-4204" fmla="*/ 4626707 h 5084048"/>
              <a:gd name="connsiteX137-4205" fmla="*/ 11882707 w 13317484"/>
              <a:gd name="connsiteY137-4206" fmla="*/ 4687744 h 5084048"/>
              <a:gd name="connsiteX138-4207" fmla="*/ 11081500 w 13317484"/>
              <a:gd name="connsiteY138-4208" fmla="*/ 4657655 h 5084048"/>
              <a:gd name="connsiteX139-4209" fmla="*/ 10661985 w 13317484"/>
              <a:gd name="connsiteY139-4210" fmla="*/ 4545899 h 5084048"/>
              <a:gd name="connsiteX140-4211" fmla="*/ 10292329 w 13317484"/>
              <a:gd name="connsiteY140-4212" fmla="*/ 4306053 h 5084048"/>
              <a:gd name="connsiteX141-4213" fmla="*/ 10136730 w 13317484"/>
              <a:gd name="connsiteY141-4214" fmla="*/ 4254473 h 5084048"/>
              <a:gd name="connsiteX142-4215" fmla="*/ 9937288 w 13317484"/>
              <a:gd name="connsiteY142-4216" fmla="*/ 4257052 h 5084048"/>
              <a:gd name="connsiteX143-4217" fmla="*/ 9862498 w 13317484"/>
              <a:gd name="connsiteY143-4218" fmla="*/ 4284561 h 5084048"/>
              <a:gd name="connsiteX144-4219" fmla="*/ 9862498 w 13317484"/>
              <a:gd name="connsiteY144-4220" fmla="*/ 4403195 h 5084048"/>
              <a:gd name="connsiteX145-4221" fmla="*/ 9800602 w 13317484"/>
              <a:gd name="connsiteY145-4222" fmla="*/ 4446178 h 5084048"/>
              <a:gd name="connsiteX146-4223" fmla="*/ 9812637 w 13317484"/>
              <a:gd name="connsiteY146-4224" fmla="*/ 4572549 h 5084048"/>
              <a:gd name="connsiteX147-4225" fmla="*/ 9759339 w 13317484"/>
              <a:gd name="connsiteY147-4226" fmla="*/ 4783166 h 5084048"/>
              <a:gd name="connsiteX148-4227" fmla="*/ 9583107 w 13317484"/>
              <a:gd name="connsiteY148-4228" fmla="*/ 4855378 h 5084048"/>
              <a:gd name="connsiteX149-4229" fmla="*/ 9571071 w 13317484"/>
              <a:gd name="connsiteY149-4230" fmla="*/ 4834746 h 5084048"/>
              <a:gd name="connsiteX150-4231" fmla="*/ 9645863 w 13317484"/>
              <a:gd name="connsiteY150-4232" fmla="*/ 4797781 h 5084048"/>
              <a:gd name="connsiteX151-4233" fmla="*/ 9751601 w 13317484"/>
              <a:gd name="connsiteY151-4234" fmla="*/ 4651638 h 5084048"/>
              <a:gd name="connsiteX152-4235" fmla="*/ 9748162 w 13317484"/>
              <a:gd name="connsiteY152-4236" fmla="*/ 4529566 h 5084048"/>
              <a:gd name="connsiteX153-4237" fmla="*/ 9664775 w 13317484"/>
              <a:gd name="connsiteY153-4238" fmla="*/ 4325825 h 5084048"/>
              <a:gd name="connsiteX154-4239" fmla="*/ 9261593 w 13317484"/>
              <a:gd name="connsiteY154-4240" fmla="*/ 4515811 h 5084048"/>
              <a:gd name="connsiteX155-4241" fmla="*/ 9429227 w 13317484"/>
              <a:gd name="connsiteY155-4242" fmla="*/ 4530425 h 5084048"/>
              <a:gd name="connsiteX156-4243" fmla="*/ 9434385 w 13317484"/>
              <a:gd name="connsiteY156-4244" fmla="*/ 4589742 h 5084048"/>
              <a:gd name="connsiteX157-4245" fmla="*/ 9545281 w 13317484"/>
              <a:gd name="connsiteY157-4246" fmla="*/ 4809816 h 5084048"/>
              <a:gd name="connsiteX158-4247" fmla="*/ 9540984 w 13317484"/>
              <a:gd name="connsiteY158-4248" fmla="*/ 4831307 h 5084048"/>
              <a:gd name="connsiteX159-4249" fmla="*/ 9436964 w 13317484"/>
              <a:gd name="connsiteY159-4250" fmla="*/ 4790043 h 5084048"/>
              <a:gd name="connsiteX160-4251" fmla="*/ 9075047 w 13317484"/>
              <a:gd name="connsiteY160-4252" fmla="*/ 4604356 h 5084048"/>
              <a:gd name="connsiteX161-4253" fmla="*/ 9014010 w 13317484"/>
              <a:gd name="connsiteY161-4254" fmla="*/ 4930169 h 5084048"/>
              <a:gd name="connsiteX162-4255" fmla="*/ 8775884 w 13317484"/>
              <a:gd name="connsiteY162-4256" fmla="*/ 5080609 h 5084048"/>
              <a:gd name="connsiteX163-4257" fmla="*/ 8749234 w 13317484"/>
              <a:gd name="connsiteY163-4258" fmla="*/ 5062557 h 5084048"/>
              <a:gd name="connsiteX164-4259" fmla="*/ 8911710 w 13317484"/>
              <a:gd name="connsiteY164-4260" fmla="*/ 4931028 h 5084048"/>
              <a:gd name="connsiteX165-4261" fmla="*/ 9002835 w 13317484"/>
              <a:gd name="connsiteY165-4262" fmla="*/ 4594900 h 5084048"/>
              <a:gd name="connsiteX166-4263" fmla="*/ 8440615 w 13317484"/>
              <a:gd name="connsiteY166-4264" fmla="*/ 4671410 h 5084048"/>
              <a:gd name="connsiteX167-4265" fmla="*/ 8652951 w 13317484"/>
              <a:gd name="connsiteY167-4266" fmla="*/ 5016135 h 5084048"/>
              <a:gd name="connsiteX168-4267" fmla="*/ 8713988 w 13317484"/>
              <a:gd name="connsiteY168-4268" fmla="*/ 5071153 h 5084048"/>
              <a:gd name="connsiteX169-4269" fmla="*/ 8674443 w 13317484"/>
              <a:gd name="connsiteY169-4270" fmla="*/ 5084048 h 5084048"/>
              <a:gd name="connsiteX170-4271" fmla="*/ 7960923 w 13317484"/>
              <a:gd name="connsiteY170-4272" fmla="*/ 5084048 h 5084048"/>
              <a:gd name="connsiteX171-4273" fmla="*/ 7922238 w 13317484"/>
              <a:gd name="connsiteY171-4274" fmla="*/ 5070293 h 5084048"/>
              <a:gd name="connsiteX172-4275" fmla="*/ 7969520 w 13317484"/>
              <a:gd name="connsiteY172-4276" fmla="*/ 5021293 h 5084048"/>
              <a:gd name="connsiteX173-4277" fmla="*/ 8426000 w 13317484"/>
              <a:gd name="connsiteY173-4278" fmla="*/ 4581145 h 5084048"/>
              <a:gd name="connsiteX174-4279" fmla="*/ 8579020 w 13317484"/>
              <a:gd name="connsiteY174-4280" fmla="*/ 4610374 h 5084048"/>
              <a:gd name="connsiteX175-4281" fmla="*/ 8923746 w 13317484"/>
              <a:gd name="connsiteY175-4282" fmla="*/ 4539021 h 5084048"/>
              <a:gd name="connsiteX176-4283" fmla="*/ 9302857 w 13317484"/>
              <a:gd name="connsiteY176-4284" fmla="*/ 4428985 h 5084048"/>
              <a:gd name="connsiteX177-4285" fmla="*/ 9385385 w 13317484"/>
              <a:gd name="connsiteY177-4286" fmla="*/ 4391159 h 5084048"/>
              <a:gd name="connsiteX178-4287" fmla="*/ 9394841 w 13317484"/>
              <a:gd name="connsiteY178-4288" fmla="*/ 4184840 h 5084048"/>
              <a:gd name="connsiteX179-4289" fmla="*/ 9350139 w 13317484"/>
              <a:gd name="connsiteY179-4290" fmla="*/ 4100593 h 5084048"/>
              <a:gd name="connsiteX180-4291" fmla="*/ 9360455 w 13317484"/>
              <a:gd name="connsiteY180-4292" fmla="*/ 4088558 h 5084048"/>
              <a:gd name="connsiteX181-4293" fmla="*/ 9461895 w 13317484"/>
              <a:gd name="connsiteY181-4294" fmla="*/ 4186559 h 5084048"/>
              <a:gd name="connsiteX182-4295" fmla="*/ 9480807 w 13317484"/>
              <a:gd name="connsiteY182-4296" fmla="*/ 4310351 h 5084048"/>
              <a:gd name="connsiteX183-4297" fmla="*/ 9838427 w 13317484"/>
              <a:gd name="connsiteY183-4298" fmla="*/ 4213210 h 5084048"/>
              <a:gd name="connsiteX184-4299" fmla="*/ 10015518 w 13317484"/>
              <a:gd name="connsiteY184-4300" fmla="*/ 4156472 h 5084048"/>
              <a:gd name="connsiteX185-4301" fmla="*/ 10241609 w 13317484"/>
              <a:gd name="connsiteY185-4302" fmla="*/ 4180542 h 5084048"/>
              <a:gd name="connsiteX186-4303" fmla="*/ 10451367 w 13317484"/>
              <a:gd name="connsiteY186-4304" fmla="*/ 4330124 h 5084048"/>
              <a:gd name="connsiteX187-4305" fmla="*/ 10681757 w 13317484"/>
              <a:gd name="connsiteY187-4306" fmla="*/ 4267368 h 5084048"/>
              <a:gd name="connsiteX188-4307" fmla="*/ 10754828 w 13317484"/>
              <a:gd name="connsiteY188-4308" fmla="*/ 4213210 h 5084048"/>
              <a:gd name="connsiteX189-4309" fmla="*/ 10771161 w 13317484"/>
              <a:gd name="connsiteY189-4310" fmla="*/ 4218368 h 5084048"/>
              <a:gd name="connsiteX190-4311" fmla="*/ 10772021 w 13317484"/>
              <a:gd name="connsiteY190-4312" fmla="*/ 4227823 h 5084048"/>
              <a:gd name="connsiteX191-4313" fmla="*/ 10612983 w 13317484"/>
              <a:gd name="connsiteY191-4314" fmla="*/ 4364510 h 5084048"/>
              <a:gd name="connsiteX192-4315" fmla="*/ 11031639 w 13317484"/>
              <a:gd name="connsiteY192-4316" fmla="*/ 4187420 h 5084048"/>
              <a:gd name="connsiteX193-4317" fmla="*/ 11123623 w 13317484"/>
              <a:gd name="connsiteY193-4318" fmla="*/ 4123805 h 5084048"/>
              <a:gd name="connsiteX194-4319" fmla="*/ 11125343 w 13317484"/>
              <a:gd name="connsiteY194-4320" fmla="*/ 4152173 h 5084048"/>
              <a:gd name="connsiteX195-4321" fmla="*/ 10682617 w 13317484"/>
              <a:gd name="connsiteY195-4322" fmla="*/ 4445319 h 5084048"/>
              <a:gd name="connsiteX196-4323" fmla="*/ 11357451 w 13317484"/>
              <a:gd name="connsiteY196-4324" fmla="*/ 4559653 h 5084048"/>
              <a:gd name="connsiteX197-4325" fmla="*/ 11411611 w 13317484"/>
              <a:gd name="connsiteY197-4326" fmla="*/ 4540741 h 5084048"/>
              <a:gd name="connsiteX198-4327" fmla="*/ 11848319 w 13317484"/>
              <a:gd name="connsiteY198-4328" fmla="*/ 4122085 h 5084048"/>
              <a:gd name="connsiteX199-4329" fmla="*/ 11862075 w 13317484"/>
              <a:gd name="connsiteY199-4330" fmla="*/ 4147875 h 5084048"/>
              <a:gd name="connsiteX200-4331" fmla="*/ 11522507 w 13317484"/>
              <a:gd name="connsiteY200-4332" fmla="*/ 4595759 h 5084048"/>
              <a:gd name="connsiteX201-4333" fmla="*/ 11966953 w 13317484"/>
              <a:gd name="connsiteY201-4334" fmla="*/ 4565671 h 5084048"/>
              <a:gd name="connsiteX202-4335" fmla="*/ 12116535 w 13317484"/>
              <a:gd name="connsiteY202-4336" fmla="*/ 4522688 h 5084048"/>
              <a:gd name="connsiteX203-4337" fmla="*/ 12499945 w 13317484"/>
              <a:gd name="connsiteY203-4338" fmla="*/ 4431564 h 5084048"/>
              <a:gd name="connsiteX204-4339" fmla="*/ 12477593 w 13317484"/>
              <a:gd name="connsiteY204-4340" fmla="*/ 3651849 h 5084048"/>
              <a:gd name="connsiteX205-4341" fmla="*/ 12542067 w 13317484"/>
              <a:gd name="connsiteY205-4342" fmla="*/ 3165280 h 5084048"/>
              <a:gd name="connsiteX206-4343" fmla="*/ 12579893 w 13317484"/>
              <a:gd name="connsiteY206-4344" fmla="*/ 3116279 h 5084048"/>
              <a:gd name="connsiteX207-4345" fmla="*/ 12582471 w 13317484"/>
              <a:gd name="connsiteY207-4346" fmla="*/ 3893415 h 5084048"/>
              <a:gd name="connsiteX208-4347" fmla="*/ 12634051 w 13317484"/>
              <a:gd name="connsiteY208-4348" fmla="*/ 4231262 h 5084048"/>
              <a:gd name="connsiteX209-4349" fmla="*/ 12672737 w 13317484"/>
              <a:gd name="connsiteY209-4350" fmla="*/ 3025155 h 5084048"/>
              <a:gd name="connsiteX210-4351" fmla="*/ 12701105 w 13317484"/>
              <a:gd name="connsiteY210-4352" fmla="*/ 2759519 h 5084048"/>
              <a:gd name="connsiteX211-4353" fmla="*/ 12211097 w 13317484"/>
              <a:gd name="connsiteY211-4354" fmla="*/ 2683868 h 5084048"/>
              <a:gd name="connsiteX212-4355" fmla="*/ 11802757 w 13317484"/>
              <a:gd name="connsiteY212-4356" fmla="*/ 2554919 h 5084048"/>
              <a:gd name="connsiteX213-4357" fmla="*/ 11099553 w 13317484"/>
              <a:gd name="connsiteY213-4358" fmla="*/ 2165492 h 5084048"/>
              <a:gd name="connsiteX214-4359" fmla="*/ 10696371 w 13317484"/>
              <a:gd name="connsiteY214-4360" fmla="*/ 1921348 h 5084048"/>
              <a:gd name="connsiteX215-4361" fmla="*/ 10014658 w 13317484"/>
              <a:gd name="connsiteY215-4362" fmla="*/ 2787028 h 5084048"/>
              <a:gd name="connsiteX216-4363" fmla="*/ 10314681 w 13317484"/>
              <a:gd name="connsiteY216-4364" fmla="*/ 2779291 h 5084048"/>
              <a:gd name="connsiteX217-4365" fmla="*/ 10320698 w 13317484"/>
              <a:gd name="connsiteY217-4366" fmla="*/ 2791327 h 5084048"/>
              <a:gd name="connsiteX218-4367" fmla="*/ 10022395 w 13317484"/>
              <a:gd name="connsiteY218-4368" fmla="*/ 3053524 h 5084048"/>
              <a:gd name="connsiteX219-4369" fmla="*/ 9714636 w 13317484"/>
              <a:gd name="connsiteY219-4370" fmla="*/ 3236632 h 5084048"/>
              <a:gd name="connsiteX220-4371" fmla="*/ 9356156 w 13317484"/>
              <a:gd name="connsiteY220-4372" fmla="*/ 3350108 h 5084048"/>
              <a:gd name="connsiteX221-4373" fmla="*/ 9105134 w 13317484"/>
              <a:gd name="connsiteY221-4374" fmla="*/ 3385353 h 5084048"/>
              <a:gd name="connsiteX222-4375" fmla="*/ 9063871 w 13317484"/>
              <a:gd name="connsiteY222-4376" fmla="*/ 3591673 h 5084048"/>
              <a:gd name="connsiteX223-4377" fmla="*/ 9044958 w 13317484"/>
              <a:gd name="connsiteY223-4378" fmla="*/ 3590813 h 5084048"/>
              <a:gd name="connsiteX224-4379" fmla="*/ 9055274 w 13317484"/>
              <a:gd name="connsiteY224-4380" fmla="*/ 3460145 h 5084048"/>
              <a:gd name="connsiteX225-4381" fmla="*/ 9021748 w 13317484"/>
              <a:gd name="connsiteY225-4382" fmla="*/ 3365582 h 5084048"/>
              <a:gd name="connsiteX226-4383" fmla="*/ 8713128 w 13317484"/>
              <a:gd name="connsiteY226-4384" fmla="*/ 3710306 h 5084048"/>
              <a:gd name="connsiteX227-4385" fmla="*/ 8647793 w 13317484"/>
              <a:gd name="connsiteY227-4386" fmla="*/ 3897713 h 5084048"/>
              <a:gd name="connsiteX228-4387" fmla="*/ 8806832 w 13317484"/>
              <a:gd name="connsiteY228-4388" fmla="*/ 4300895 h 5084048"/>
              <a:gd name="connsiteX229-4389" fmla="*/ 8873885 w 13317484"/>
              <a:gd name="connsiteY229-4390" fmla="*/ 4396317 h 5084048"/>
              <a:gd name="connsiteX230-4391" fmla="*/ 8721724 w 13317484"/>
              <a:gd name="connsiteY230-4392" fmla="*/ 4518390 h 5084048"/>
              <a:gd name="connsiteX231-4393" fmla="*/ 8478440 w 13317484"/>
              <a:gd name="connsiteY231-4394" fmla="*/ 4566531 h 5084048"/>
              <a:gd name="connsiteX232-4395" fmla="*/ 8364105 w 13317484"/>
              <a:gd name="connsiteY232-4396" fmla="*/ 4493460 h 5084048"/>
              <a:gd name="connsiteX233-4397" fmla="*/ 8304788 w 13317484"/>
              <a:gd name="connsiteY233-4398" fmla="*/ 4250175 h 5084048"/>
              <a:gd name="connsiteX234-4399" fmla="*/ 8385597 w 13317484"/>
              <a:gd name="connsiteY234-4400" fmla="*/ 4044716 h 5084048"/>
              <a:gd name="connsiteX235-4401" fmla="*/ 8779322 w 13317484"/>
              <a:gd name="connsiteY235-4402" fmla="*/ 3523760 h 5084048"/>
              <a:gd name="connsiteX236-4403" fmla="*/ 8534318 w 13317484"/>
              <a:gd name="connsiteY236-4404" fmla="*/ 3313142 h 5084048"/>
              <a:gd name="connsiteX237-4405" fmla="*/ 8535178 w 13317484"/>
              <a:gd name="connsiteY237-4406" fmla="*/ 3293370 h 5084048"/>
              <a:gd name="connsiteX238-4407" fmla="*/ 8793936 w 13317484"/>
              <a:gd name="connsiteY238-4408" fmla="*/ 3439513 h 5084048"/>
              <a:gd name="connsiteX239-4409" fmla="*/ 8879903 w 13317484"/>
              <a:gd name="connsiteY239-4410" fmla="*/ 3124876 h 5084048"/>
              <a:gd name="connsiteX240-4411" fmla="*/ 8815428 w 13317484"/>
              <a:gd name="connsiteY240-4412" fmla="*/ 2908241 h 5084048"/>
              <a:gd name="connsiteX241-4413" fmla="*/ 8601372 w 13317484"/>
              <a:gd name="connsiteY241-4414" fmla="*/ 2466374 h 5084048"/>
              <a:gd name="connsiteX242-4415" fmla="*/ 8615126 w 13317484"/>
              <a:gd name="connsiteY242-4416" fmla="*/ 2445742 h 5084048"/>
              <a:gd name="connsiteX243-4417" fmla="*/ 8805971 w 13317484"/>
              <a:gd name="connsiteY243-4418" fmla="*/ 2659798 h 5084048"/>
              <a:gd name="connsiteX244-4419" fmla="*/ 8928904 w 13317484"/>
              <a:gd name="connsiteY244-4420" fmla="*/ 2924574 h 5084048"/>
              <a:gd name="connsiteX245-4421" fmla="*/ 9137802 w 13317484"/>
              <a:gd name="connsiteY245-4422" fmla="*/ 2846345 h 5084048"/>
              <a:gd name="connsiteX246-4423" fmla="*/ 9372490 w 13317484"/>
              <a:gd name="connsiteY246-4424" fmla="*/ 2384706 h 5084048"/>
              <a:gd name="connsiteX247-4425" fmla="*/ 9398279 w 13317484"/>
              <a:gd name="connsiteY247-4426" fmla="*/ 2376969 h 5084048"/>
              <a:gd name="connsiteX248-4427" fmla="*/ 9297699 w 13317484"/>
              <a:gd name="connsiteY248-4428" fmla="*/ 2780151 h 5084048"/>
              <a:gd name="connsiteX249-4429" fmla="*/ 9532387 w 13317484"/>
              <a:gd name="connsiteY249-4430" fmla="*/ 2715676 h 5084048"/>
              <a:gd name="connsiteX250-4431" fmla="*/ 9555597 w 13317484"/>
              <a:gd name="connsiteY250-4432" fmla="*/ 2698483 h 5084048"/>
              <a:gd name="connsiteX251-4433" fmla="*/ 10171117 w 13317484"/>
              <a:gd name="connsiteY251-4434" fmla="*/ 1904154 h 5084048"/>
              <a:gd name="connsiteX252-4435" fmla="*/ 10273417 w 13317484"/>
              <a:gd name="connsiteY252-4436" fmla="*/ 1776064 h 5084048"/>
              <a:gd name="connsiteX253-4437" fmla="*/ 10343909 w 13317484"/>
              <a:gd name="connsiteY253-4438" fmla="*/ 1809591 h 5084048"/>
              <a:gd name="connsiteX254-4439" fmla="*/ 10288891 w 13317484"/>
              <a:gd name="connsiteY254-4440" fmla="*/ 1883523 h 5084048"/>
              <a:gd name="connsiteX255-4441" fmla="*/ 9149837 w 13317484"/>
              <a:gd name="connsiteY255-4442" fmla="*/ 3307125 h 5084048"/>
              <a:gd name="connsiteX256-4443" fmla="*/ 9562475 w 13317484"/>
              <a:gd name="connsiteY256-4444" fmla="*/ 3237491 h 5084048"/>
              <a:gd name="connsiteX257-4445" fmla="*/ 11629965 w 13317484"/>
              <a:gd name="connsiteY257-4446" fmla="*/ 653344 h 5084048"/>
              <a:gd name="connsiteX258-4447" fmla="*/ 11435681 w 13317484"/>
              <a:gd name="connsiteY258-4448" fmla="*/ 494307 h 5084048"/>
              <a:gd name="connsiteX259-4449" fmla="*/ 11505313 w 13317484"/>
              <a:gd name="connsiteY259-4450" fmla="*/ 408341 h 5084048"/>
              <a:gd name="connsiteX260-4451" fmla="*/ 11700457 w 13317484"/>
              <a:gd name="connsiteY260-4452" fmla="*/ 550185 h 5084048"/>
              <a:gd name="connsiteX261-4453" fmla="*/ 11746019 w 13317484"/>
              <a:gd name="connsiteY261-4454" fmla="*/ 490868 h 5084048"/>
              <a:gd name="connsiteX262-4455" fmla="*/ 11571508 w 13317484"/>
              <a:gd name="connsiteY262-4456" fmla="*/ 376533 h 5084048"/>
              <a:gd name="connsiteX263-4457" fmla="*/ 11537981 w 13317484"/>
              <a:gd name="connsiteY263-4458" fmla="*/ 349023 h 5084048"/>
              <a:gd name="connsiteX264-4459" fmla="*/ 11591280 w 13317484"/>
              <a:gd name="connsiteY264-4460" fmla="*/ 294865 h 5084048"/>
              <a:gd name="connsiteX265-4461" fmla="*/ 11794161 w 13317484"/>
              <a:gd name="connsiteY265-4462" fmla="*/ 437569 h 5084048"/>
              <a:gd name="connsiteX266-4463" fmla="*/ 11959216 w 13317484"/>
              <a:gd name="connsiteY266-4464" fmla="*/ 198583 h 5084048"/>
              <a:gd name="connsiteX267-4465" fmla="*/ 11747739 w 13317484"/>
              <a:gd name="connsiteY267-4466" fmla="*/ 30948 h 5084048"/>
              <a:gd name="connsiteX268-4467" fmla="*/ 10360243 w 13317484"/>
              <a:gd name="connsiteY268-4468" fmla="*/ 1743397 h 5084048"/>
              <a:gd name="connsiteX269-4469" fmla="*/ 10104063 w 13317484"/>
              <a:gd name="connsiteY269-4470" fmla="*/ 1597254 h 5084048"/>
              <a:gd name="connsiteX270-4471" fmla="*/ 9826392 w 13317484"/>
              <a:gd name="connsiteY270-4472" fmla="*/ 1555990 h 5084048"/>
              <a:gd name="connsiteX271-4473" fmla="*/ 9407735 w 13317484"/>
              <a:gd name="connsiteY271-4474" fmla="*/ 1770906 h 5084048"/>
              <a:gd name="connsiteX272-4475" fmla="*/ 9206575 w 13317484"/>
              <a:gd name="connsiteY272-4476" fmla="*/ 1843978 h 5084048"/>
              <a:gd name="connsiteX273-4477" fmla="*/ 8818867 w 13317484"/>
              <a:gd name="connsiteY273-4478" fmla="*/ 1982383 h 5084048"/>
              <a:gd name="connsiteX274-4479" fmla="*/ 8356368 w 13317484"/>
              <a:gd name="connsiteY274-4480" fmla="*/ 2189563 h 5084048"/>
              <a:gd name="connsiteX275-4481" fmla="*/ 8212804 w 13317484"/>
              <a:gd name="connsiteY275-4482" fmla="*/ 2251458 h 5084048"/>
              <a:gd name="connsiteX276-4483" fmla="*/ 8106206 w 13317484"/>
              <a:gd name="connsiteY276-4484" fmla="*/ 2325389 h 5084048"/>
              <a:gd name="connsiteX277-4485" fmla="*/ 8064083 w 13317484"/>
              <a:gd name="connsiteY277-4486" fmla="*/ 2639166 h 5084048"/>
              <a:gd name="connsiteX278-4487" fmla="*/ 8187874 w 13317484"/>
              <a:gd name="connsiteY278-4488" fmla="*/ 3308844 h 5084048"/>
              <a:gd name="connsiteX279-4489" fmla="*/ 8197330 w 13317484"/>
              <a:gd name="connsiteY279-4490" fmla="*/ 3384494 h 5084048"/>
              <a:gd name="connsiteX280-4491" fmla="*/ 8162084 w 13317484"/>
              <a:gd name="connsiteY280-4492" fmla="*/ 3530637 h 5084048"/>
              <a:gd name="connsiteX281-4493" fmla="*/ 8134575 w 13317484"/>
              <a:gd name="connsiteY281-4494" fmla="*/ 3960469 h 5084048"/>
              <a:gd name="connsiteX282-4495" fmla="*/ 8082135 w 13317484"/>
              <a:gd name="connsiteY282-4496" fmla="*/ 4245017 h 5084048"/>
              <a:gd name="connsiteX283-4497" fmla="*/ 8064083 w 13317484"/>
              <a:gd name="connsiteY283-4498" fmla="*/ 4245017 h 5084048"/>
              <a:gd name="connsiteX284-4499" fmla="*/ 8070960 w 13317484"/>
              <a:gd name="connsiteY284-4500" fmla="*/ 3954450 h 5084048"/>
              <a:gd name="connsiteX285-4501" fmla="*/ 8009064 w 13317484"/>
              <a:gd name="connsiteY285-4502" fmla="*/ 4203753 h 5084048"/>
              <a:gd name="connsiteX286-4503" fmla="*/ 8082995 w 13317484"/>
              <a:gd name="connsiteY286-4504" fmla="*/ 4346457 h 5084048"/>
              <a:gd name="connsiteX287-4505" fmla="*/ 8272980 w 13317484"/>
              <a:gd name="connsiteY287-4506" fmla="*/ 4349896 h 5084048"/>
              <a:gd name="connsiteX288-4507" fmla="*/ 8286735 w 13317484"/>
              <a:gd name="connsiteY288-4508" fmla="*/ 4372247 h 5084048"/>
              <a:gd name="connsiteX289-4509" fmla="*/ 8046889 w 13317484"/>
              <a:gd name="connsiteY289-4510" fmla="*/ 4834746 h 5084048"/>
              <a:gd name="connsiteX290-4511" fmla="*/ 8098469 w 13317484"/>
              <a:gd name="connsiteY290-4512" fmla="*/ 4871712 h 5084048"/>
              <a:gd name="connsiteX291-4513" fmla="*/ 8090732 w 13317484"/>
              <a:gd name="connsiteY291-4514" fmla="*/ 4886325 h 5084048"/>
              <a:gd name="connsiteX292-4515" fmla="*/ 8013362 w 13317484"/>
              <a:gd name="connsiteY292-4516" fmla="*/ 4887186 h 5084048"/>
              <a:gd name="connsiteX293-4517" fmla="*/ 7874957 w 13317484"/>
              <a:gd name="connsiteY293-4518" fmla="*/ 5081469 h 5084048"/>
              <a:gd name="connsiteX294-4519" fmla="*/ 4720852 w 13317484"/>
              <a:gd name="connsiteY294-4520" fmla="*/ 5082329 h 5084048"/>
              <a:gd name="connsiteX295-4521" fmla="*/ 4720852 w 13317484"/>
              <a:gd name="connsiteY295-4522" fmla="*/ 5079583 h 5084048"/>
              <a:gd name="connsiteX296-4523" fmla="*/ 3782483 w 13317484"/>
              <a:gd name="connsiteY296-4524" fmla="*/ 5078930 h 5084048"/>
              <a:gd name="connsiteX297-4525" fmla="*/ 972176 w 13317484"/>
              <a:gd name="connsiteY297-4526" fmla="*/ 5078930 h 5084048"/>
              <a:gd name="connsiteX298-4527" fmla="*/ 19304 w 13317484"/>
              <a:gd name="connsiteY298-4528" fmla="*/ 5078930 h 5084048"/>
              <a:gd name="connsiteX299-4529" fmla="*/ 20153 w 13317484"/>
              <a:gd name="connsiteY299-4530" fmla="*/ 5050085 h 5084048"/>
              <a:gd name="connsiteX300-4531" fmla="*/ 973025 w 13317484"/>
              <a:gd name="connsiteY300-4532" fmla="*/ 5050085 h 5084048"/>
              <a:gd name="connsiteX301-4533" fmla="*/ 7860342 w 13317484"/>
              <a:gd name="connsiteY301-4534" fmla="*/ 5056539 h 5084048"/>
              <a:gd name="connsiteX302-4535" fmla="*/ 7994449 w 13317484"/>
              <a:gd name="connsiteY302-4536" fmla="*/ 4869992 h 5084048"/>
              <a:gd name="connsiteX303-4537" fmla="*/ 8039152 w 13317484"/>
              <a:gd name="connsiteY303-4538" fmla="*/ 4862255 h 5084048"/>
              <a:gd name="connsiteX304-4539" fmla="*/ 8014222 w 13317484"/>
              <a:gd name="connsiteY304-4540" fmla="*/ 4840764 h 5084048"/>
              <a:gd name="connsiteX305-4541" fmla="*/ 8252348 w 13317484"/>
              <a:gd name="connsiteY305-4542" fmla="*/ 4383423 h 5084048"/>
              <a:gd name="connsiteX306-4543" fmla="*/ 8055486 w 13317484"/>
              <a:gd name="connsiteY306-4544" fmla="*/ 4358492 h 5084048"/>
              <a:gd name="connsiteX307-4545" fmla="*/ 7981555 w 13317484"/>
              <a:gd name="connsiteY307-4546" fmla="*/ 4210630 h 5084048"/>
              <a:gd name="connsiteX308-4547" fmla="*/ 8090732 w 13317484"/>
              <a:gd name="connsiteY308-4548" fmla="*/ 3843554 h 5084048"/>
              <a:gd name="connsiteX309-4549" fmla="*/ 8109644 w 13317484"/>
              <a:gd name="connsiteY309-4550" fmla="*/ 3840975 h 5084048"/>
              <a:gd name="connsiteX310-4551" fmla="*/ 8140592 w 13317484"/>
              <a:gd name="connsiteY310-4552" fmla="*/ 3506566 h 5084048"/>
              <a:gd name="connsiteX311-4553" fmla="*/ 8171540 w 13317484"/>
              <a:gd name="connsiteY311-4554" fmla="*/ 3375898 h 5084048"/>
              <a:gd name="connsiteX312-4555" fmla="*/ 8156926 w 13317484"/>
              <a:gd name="connsiteY312-4556" fmla="*/ 3281335 h 5084048"/>
              <a:gd name="connsiteX313-4557" fmla="*/ 8040871 w 13317484"/>
              <a:gd name="connsiteY313-4558" fmla="*/ 2655500 h 5084048"/>
              <a:gd name="connsiteX314-4559" fmla="*/ 8038293 w 13317484"/>
              <a:gd name="connsiteY314-4560" fmla="*/ 2448321 h 5084048"/>
              <a:gd name="connsiteX315-4561" fmla="*/ 8105346 w 13317484"/>
              <a:gd name="connsiteY315-4562" fmla="*/ 2282406 h 5084048"/>
              <a:gd name="connsiteX316-4563" fmla="*/ 8255787 w 13317484"/>
              <a:gd name="connsiteY316-4564" fmla="*/ 2207615 h 5084048"/>
              <a:gd name="connsiteX317-4565" fmla="*/ 9050976 w 13317484"/>
              <a:gd name="connsiteY317-4566" fmla="*/ 1862030 h 5084048"/>
              <a:gd name="connsiteX318-4567" fmla="*/ 9366471 w 13317484"/>
              <a:gd name="connsiteY318-4568" fmla="*/ 1764029 h 5084048"/>
              <a:gd name="connsiteX319-4569" fmla="*/ 9653599 w 13317484"/>
              <a:gd name="connsiteY319-4570" fmla="*/ 1595535 h 5084048"/>
              <a:gd name="connsiteX320-4571" fmla="*/ 9969096 w 13317484"/>
              <a:gd name="connsiteY320-4572" fmla="*/ 1525903 h 5084048"/>
              <a:gd name="connsiteX321-4573" fmla="*/ 10353365 w 13317484"/>
              <a:gd name="connsiteY321-4574" fmla="*/ 1709010 h 5084048"/>
              <a:gd name="connsiteX322-4575" fmla="*/ 11531103 w 13317484"/>
              <a:gd name="connsiteY322-4576" fmla="*/ 257899 h 5084048"/>
              <a:gd name="connsiteX323-4577" fmla="*/ 11743441 w 13317484"/>
              <a:gd name="connsiteY323-4578" fmla="*/ 0 h 5084048"/>
              <a:gd name="connsiteX0-4579" fmla="*/ 9312313 w 13317484"/>
              <a:gd name="connsiteY0-4580" fmla="*/ 4452196 h 5084048"/>
              <a:gd name="connsiteX1-4581" fmla="*/ 8768146 w 13317484"/>
              <a:gd name="connsiteY1-4582" fmla="*/ 4600917 h 5084048"/>
              <a:gd name="connsiteX2-4583" fmla="*/ 8562687 w 13317484"/>
              <a:gd name="connsiteY2-4584" fmla="*/ 4634445 h 5084048"/>
              <a:gd name="connsiteX3-4585" fmla="*/ 8435457 w 13317484"/>
              <a:gd name="connsiteY3-4586" fmla="*/ 4607795 h 5084048"/>
              <a:gd name="connsiteX4-4587" fmla="*/ 7968660 w 13317484"/>
              <a:gd name="connsiteY4-4588" fmla="*/ 5057399 h 5084048"/>
              <a:gd name="connsiteX5-4589" fmla="*/ 8659829 w 13317484"/>
              <a:gd name="connsiteY5-4590" fmla="*/ 5057399 h 5084048"/>
              <a:gd name="connsiteX6-4591" fmla="*/ 8441474 w 13317484"/>
              <a:gd name="connsiteY6-4592" fmla="*/ 4735885 h 5084048"/>
              <a:gd name="connsiteX7-4593" fmla="*/ 8406229 w 13317484"/>
              <a:gd name="connsiteY7-4594" fmla="*/ 4649058 h 5084048"/>
              <a:gd name="connsiteX8-4595" fmla="*/ 8450071 w 13317484"/>
              <a:gd name="connsiteY8-4596" fmla="*/ 4644761 h 5084048"/>
              <a:gd name="connsiteX9-4597" fmla="*/ 9008852 w 13317484"/>
              <a:gd name="connsiteY9-4598" fmla="*/ 4563952 h 5084048"/>
              <a:gd name="connsiteX10-4599" fmla="*/ 9029484 w 13317484"/>
              <a:gd name="connsiteY10-4600" fmla="*/ 4561373 h 5084048"/>
              <a:gd name="connsiteX11-4601" fmla="*/ 9024326 w 13317484"/>
              <a:gd name="connsiteY11-4602" fmla="*/ 4648199 h 5084048"/>
              <a:gd name="connsiteX12-4603" fmla="*/ 8948676 w 13317484"/>
              <a:gd name="connsiteY12-4604" fmla="*/ 4923291 h 5084048"/>
              <a:gd name="connsiteX13-4605" fmla="*/ 8854113 w 13317484"/>
              <a:gd name="connsiteY13-4606" fmla="*/ 5029029 h 5084048"/>
              <a:gd name="connsiteX14-4607" fmla="*/ 9015729 w 13317484"/>
              <a:gd name="connsiteY14-4608" fmla="*/ 4877729 h 5084048"/>
              <a:gd name="connsiteX15-4609" fmla="*/ 9050116 w 13317484"/>
              <a:gd name="connsiteY15-4610" fmla="*/ 4580285 h 5084048"/>
              <a:gd name="connsiteX16-4611" fmla="*/ 9081064 w 13317484"/>
              <a:gd name="connsiteY16-4612" fmla="*/ 4576847 h 5084048"/>
              <a:gd name="connsiteX17-4613" fmla="*/ 9510895 w 13317484"/>
              <a:gd name="connsiteY17-4614" fmla="*/ 4794342 h 5084048"/>
              <a:gd name="connsiteX18-4615" fmla="*/ 9418051 w 13317484"/>
              <a:gd name="connsiteY18-4616" fmla="*/ 4618110 h 5084048"/>
              <a:gd name="connsiteX19-4617" fmla="*/ 9412035 w 13317484"/>
              <a:gd name="connsiteY19-4618" fmla="*/ 4545899 h 5084048"/>
              <a:gd name="connsiteX20-4619" fmla="*/ 9327787 w 13317484"/>
              <a:gd name="connsiteY20-4620" fmla="*/ 4523548 h 5084048"/>
              <a:gd name="connsiteX21-4621" fmla="*/ 9172188 w 13317484"/>
              <a:gd name="connsiteY21-4622" fmla="*/ 4597479 h 5084048"/>
              <a:gd name="connsiteX22-4623" fmla="*/ 9160153 w 13317484"/>
              <a:gd name="connsiteY22-4624" fmla="*/ 4574268 h 5084048"/>
              <a:gd name="connsiteX23-4625" fmla="*/ 9312313 w 13317484"/>
              <a:gd name="connsiteY23-4626" fmla="*/ 4452196 h 5084048"/>
              <a:gd name="connsiteX24-4627" fmla="*/ 8109644 w 13317484"/>
              <a:gd name="connsiteY24-4628" fmla="*/ 3872783 h 5084048"/>
              <a:gd name="connsiteX25-4629" fmla="*/ 8088153 w 13317484"/>
              <a:gd name="connsiteY25-4630" fmla="*/ 4159910 h 5084048"/>
              <a:gd name="connsiteX26-4631" fmla="*/ 8109644 w 13317484"/>
              <a:gd name="connsiteY26-4632" fmla="*/ 3872783 h 5084048"/>
              <a:gd name="connsiteX27-4633" fmla="*/ 11743441 w 13317484"/>
              <a:gd name="connsiteY27-4634" fmla="*/ 0 h 5084048"/>
              <a:gd name="connsiteX28-4635" fmla="*/ 11991024 w 13317484"/>
              <a:gd name="connsiteY28-4636" fmla="*/ 196863 h 5084048"/>
              <a:gd name="connsiteX29-4637" fmla="*/ 11815653 w 13317484"/>
              <a:gd name="connsiteY29-4638" fmla="*/ 454762 h 5084048"/>
              <a:gd name="connsiteX30-4639" fmla="*/ 11789863 w 13317484"/>
              <a:gd name="connsiteY30-4640" fmla="*/ 470236 h 5084048"/>
              <a:gd name="connsiteX31-4641" fmla="*/ 11592999 w 13317484"/>
              <a:gd name="connsiteY31-4642" fmla="*/ 330111 h 5084048"/>
              <a:gd name="connsiteX32-4643" fmla="*/ 11573227 w 13317484"/>
              <a:gd name="connsiteY32-4644" fmla="*/ 350743 h 5084048"/>
              <a:gd name="connsiteX33-4645" fmla="*/ 11780406 w 13317484"/>
              <a:gd name="connsiteY33-4646" fmla="*/ 490008 h 5084048"/>
              <a:gd name="connsiteX34-4647" fmla="*/ 11700457 w 13317484"/>
              <a:gd name="connsiteY34-4648" fmla="*/ 585431 h 5084048"/>
              <a:gd name="connsiteX35-4649" fmla="*/ 11505313 w 13317484"/>
              <a:gd name="connsiteY35-4650" fmla="*/ 443586 h 5084048"/>
              <a:gd name="connsiteX36-4651" fmla="*/ 11467489 w 13317484"/>
              <a:gd name="connsiteY36-4652" fmla="*/ 491727 h 5084048"/>
              <a:gd name="connsiteX37-4653" fmla="*/ 11662633 w 13317484"/>
              <a:gd name="connsiteY37-4654" fmla="*/ 653344 h 5084048"/>
              <a:gd name="connsiteX38-4655" fmla="*/ 10882059 w 13317484"/>
              <a:gd name="connsiteY38-4656" fmla="*/ 1631641 h 5084048"/>
              <a:gd name="connsiteX39-4657" fmla="*/ 9575371 w 13317484"/>
              <a:gd name="connsiteY39-4658" fmla="*/ 3265001 h 5084048"/>
              <a:gd name="connsiteX40-4659" fmla="*/ 9122328 w 13317484"/>
              <a:gd name="connsiteY40-4660" fmla="*/ 3341511 h 5084048"/>
              <a:gd name="connsiteX41-4661" fmla="*/ 9111152 w 13317484"/>
              <a:gd name="connsiteY41-4662" fmla="*/ 3316580 h 5084048"/>
              <a:gd name="connsiteX42-4663" fmla="*/ 10306084 w 13317484"/>
              <a:gd name="connsiteY42-4664" fmla="*/ 1823346 h 5084048"/>
              <a:gd name="connsiteX43-4665" fmla="*/ 10278575 w 13317484"/>
              <a:gd name="connsiteY43-4666" fmla="*/ 1811311 h 5084048"/>
              <a:gd name="connsiteX44-4667" fmla="*/ 9570213 w 13317484"/>
              <a:gd name="connsiteY44-4668" fmla="*/ 2725992 h 5084048"/>
              <a:gd name="connsiteX45-4669" fmla="*/ 9540123 w 13317484"/>
              <a:gd name="connsiteY45-4670" fmla="*/ 2744905 h 5084048"/>
              <a:gd name="connsiteX46-4671" fmla="*/ 9266751 w 13317484"/>
              <a:gd name="connsiteY46-4672" fmla="*/ 2819695 h 5084048"/>
              <a:gd name="connsiteX47-4673" fmla="*/ 9266751 w 13317484"/>
              <a:gd name="connsiteY47-4674" fmla="*/ 2790467 h 5084048"/>
              <a:gd name="connsiteX48-4675" fmla="*/ 9364753 w 13317484"/>
              <a:gd name="connsiteY48-4676" fmla="*/ 2519673 h 5084048"/>
              <a:gd name="connsiteX49-4677" fmla="*/ 9160153 w 13317484"/>
              <a:gd name="connsiteY49-4678" fmla="*/ 2866977 h 5084048"/>
              <a:gd name="connsiteX50-4679" fmla="*/ 9128346 w 13317484"/>
              <a:gd name="connsiteY50-4680" fmla="*/ 2884170 h 5084048"/>
              <a:gd name="connsiteX51-4681" fmla="*/ 8915149 w 13317484"/>
              <a:gd name="connsiteY51-4682" fmla="*/ 2960680 h 5084048"/>
              <a:gd name="connsiteX52-4683" fmla="*/ 8679601 w 13317484"/>
              <a:gd name="connsiteY52-4684" fmla="*/ 2536866 h 5084048"/>
              <a:gd name="connsiteX53-4685" fmla="*/ 8846376 w 13317484"/>
              <a:gd name="connsiteY53-4686" fmla="*/ 2923715 h 5084048"/>
              <a:gd name="connsiteX54-4687" fmla="*/ 8903973 w 13317484"/>
              <a:gd name="connsiteY54-4688" fmla="*/ 3111121 h 5084048"/>
              <a:gd name="connsiteX55-4689" fmla="*/ 8814568 w 13317484"/>
              <a:gd name="connsiteY55-4690" fmla="*/ 3457565 h 5084048"/>
              <a:gd name="connsiteX56-4691" fmla="*/ 8794796 w 13317484"/>
              <a:gd name="connsiteY56-4692" fmla="*/ 3484215 h 5084048"/>
              <a:gd name="connsiteX57-4693" fmla="*/ 8771585 w 13317484"/>
              <a:gd name="connsiteY57-4694" fmla="*/ 3461004 h 5084048"/>
              <a:gd name="connsiteX58-4695" fmla="*/ 8640916 w 13317484"/>
              <a:gd name="connsiteY58-4696" fmla="*/ 3359564 h 5084048"/>
              <a:gd name="connsiteX59-4697" fmla="*/ 8808551 w 13317484"/>
              <a:gd name="connsiteY59-4698" fmla="*/ 3531496 h 5084048"/>
              <a:gd name="connsiteX60-4699" fmla="*/ 8383877 w 13317484"/>
              <a:gd name="connsiteY60-4700" fmla="*/ 4100593 h 5084048"/>
              <a:gd name="connsiteX61-4701" fmla="*/ 8329718 w 13317484"/>
              <a:gd name="connsiteY61-4702" fmla="*/ 4247596 h 5084048"/>
              <a:gd name="connsiteX62-4703" fmla="*/ 8384737 w 13317484"/>
              <a:gd name="connsiteY62-4704" fmla="*/ 4484863 h 5084048"/>
              <a:gd name="connsiteX63-4705" fmla="*/ 8478440 w 13317484"/>
              <a:gd name="connsiteY63-4706" fmla="*/ 4545040 h 5084048"/>
              <a:gd name="connsiteX64-4707" fmla="*/ 8705391 w 13317484"/>
              <a:gd name="connsiteY64-4708" fmla="*/ 4501196 h 5084048"/>
              <a:gd name="connsiteX65-4709" fmla="*/ 8839499 w 13317484"/>
              <a:gd name="connsiteY65-4710" fmla="*/ 4396317 h 5084048"/>
              <a:gd name="connsiteX66-4711" fmla="*/ 8618565 w 13317484"/>
              <a:gd name="connsiteY66-4712" fmla="*/ 3892555 h 5084048"/>
              <a:gd name="connsiteX67-4713" fmla="*/ 8705391 w 13317484"/>
              <a:gd name="connsiteY67-4714" fmla="*/ 3675060 h 5084048"/>
              <a:gd name="connsiteX68-4715" fmla="*/ 9019168 w 13317484"/>
              <a:gd name="connsiteY68-4716" fmla="*/ 3335493 h 5084048"/>
              <a:gd name="connsiteX69-4717" fmla="*/ 9083643 w 13317484"/>
              <a:gd name="connsiteY69-4718" fmla="*/ 3491952 h 5084048"/>
              <a:gd name="connsiteX70-4719" fmla="*/ 9072467 w 13317484"/>
              <a:gd name="connsiteY70-4720" fmla="*/ 3384494 h 5084048"/>
              <a:gd name="connsiteX71-4721" fmla="*/ 9086222 w 13317484"/>
              <a:gd name="connsiteY71-4722" fmla="*/ 3363862 h 5084048"/>
              <a:gd name="connsiteX72-4723" fmla="*/ 9366471 w 13317484"/>
              <a:gd name="connsiteY72-4724" fmla="*/ 3324318 h 5084048"/>
              <a:gd name="connsiteX73-4725" fmla="*/ 9746443 w 13317484"/>
              <a:gd name="connsiteY73-4726" fmla="*/ 3185912 h 5084048"/>
              <a:gd name="connsiteX74-4727" fmla="*/ 9995745 w 13317484"/>
              <a:gd name="connsiteY74-4728" fmla="*/ 3040629 h 5084048"/>
              <a:gd name="connsiteX75-4729" fmla="*/ 10270837 w 13317484"/>
              <a:gd name="connsiteY75-4730" fmla="*/ 2807660 h 5084048"/>
              <a:gd name="connsiteX76-4731" fmla="*/ 9981131 w 13317484"/>
              <a:gd name="connsiteY76-4732" fmla="*/ 2810239 h 5084048"/>
              <a:gd name="connsiteX77-4733" fmla="*/ 9975973 w 13317484"/>
              <a:gd name="connsiteY77-4734" fmla="*/ 2802502 h 5084048"/>
              <a:gd name="connsiteX78-4735" fmla="*/ 10040447 w 13317484"/>
              <a:gd name="connsiteY78-4736" fmla="*/ 2713097 h 5084048"/>
              <a:gd name="connsiteX79-4737" fmla="*/ 10687775 w 13317484"/>
              <a:gd name="connsiteY79-4738" fmla="*/ 1891259 h 5084048"/>
              <a:gd name="connsiteX80-4739" fmla="*/ 10773741 w 13317484"/>
              <a:gd name="connsiteY80-4740" fmla="*/ 1941980 h 5084048"/>
              <a:gd name="connsiteX81-4741" fmla="*/ 11575806 w 13317484"/>
              <a:gd name="connsiteY81-4742" fmla="*/ 2411356 h 5084048"/>
              <a:gd name="connsiteX82-4743" fmla="*/ 11911075 w 13317484"/>
              <a:gd name="connsiteY82-4744" fmla="*/ 2576411 h 5084048"/>
              <a:gd name="connsiteX83-4745" fmla="*/ 12277291 w 13317484"/>
              <a:gd name="connsiteY83-4746" fmla="*/ 2672693 h 5084048"/>
              <a:gd name="connsiteX84-4747" fmla="*/ 12726895 w 13317484"/>
              <a:gd name="connsiteY84-4748" fmla="*/ 2739747 h 5084048"/>
              <a:gd name="connsiteX85-4749" fmla="*/ 12734632 w 13317484"/>
              <a:gd name="connsiteY85-4750" fmla="*/ 2750063 h 5084048"/>
              <a:gd name="connsiteX86-4751" fmla="*/ 12709701 w 13317484"/>
              <a:gd name="connsiteY86-4752" fmla="*/ 2869556 h 5084048"/>
              <a:gd name="connsiteX87-4753" fmla="*/ 12687351 w 13317484"/>
              <a:gd name="connsiteY87-4754" fmla="*/ 3240071 h 5084048"/>
              <a:gd name="connsiteX88-4755" fmla="*/ 12661561 w 13317484"/>
              <a:gd name="connsiteY88-4756" fmla="*/ 4124664 h 5084048"/>
              <a:gd name="connsiteX89-4757" fmla="*/ 12652965 w 13317484"/>
              <a:gd name="connsiteY89-4758" fmla="*/ 4363650 h 5084048"/>
              <a:gd name="connsiteX90-4759" fmla="*/ 12640069 w 13317484"/>
              <a:gd name="connsiteY90-4760" fmla="*/ 4370528 h 5084048"/>
              <a:gd name="connsiteX91-4761" fmla="*/ 12632331 w 13317484"/>
              <a:gd name="connsiteY91-4762" fmla="*/ 4365370 h 5084048"/>
              <a:gd name="connsiteX92-4763" fmla="*/ 12603104 w 13317484"/>
              <a:gd name="connsiteY92-4764" fmla="*/ 4213210 h 5084048"/>
              <a:gd name="connsiteX93-4765" fmla="*/ 12523155 w 13317484"/>
              <a:gd name="connsiteY93-4766" fmla="*/ 3399968 h 5084048"/>
              <a:gd name="connsiteX94-4767" fmla="*/ 12527453 w 13317484"/>
              <a:gd name="connsiteY94-4768" fmla="*/ 4454775 h 5084048"/>
              <a:gd name="connsiteX95-4769" fmla="*/ 12152641 w 13317484"/>
              <a:gd name="connsiteY95-4770" fmla="*/ 4533864 h 5084048"/>
              <a:gd name="connsiteX96-4771" fmla="*/ 11933426 w 13317484"/>
              <a:gd name="connsiteY96-4772" fmla="*/ 4598339 h 5084048"/>
              <a:gd name="connsiteX97-4773" fmla="*/ 11477805 w 13317484"/>
              <a:gd name="connsiteY97-4774" fmla="*/ 4623268 h 5084048"/>
              <a:gd name="connsiteX98-4775" fmla="*/ 11469208 w 13317484"/>
              <a:gd name="connsiteY98-4776" fmla="*/ 4606935 h 5084048"/>
              <a:gd name="connsiteX99-4777" fmla="*/ 11763213 w 13317484"/>
              <a:gd name="connsiteY99-4778" fmla="*/ 4281123 h 5084048"/>
              <a:gd name="connsiteX100-4779" fmla="*/ 11375505 w 13317484"/>
              <a:gd name="connsiteY100-4780" fmla="*/ 4588023 h 5084048"/>
              <a:gd name="connsiteX101-4781" fmla="*/ 10635335 w 13317484"/>
              <a:gd name="connsiteY101-4782" fmla="*/ 4463371 h 5084048"/>
              <a:gd name="connsiteX102-4783" fmla="*/ 10630177 w 13317484"/>
              <a:gd name="connsiteY102-4784" fmla="*/ 4438441 h 5084048"/>
              <a:gd name="connsiteX103-4785" fmla="*/ 10913006 w 13317484"/>
              <a:gd name="connsiteY103-4786" fmla="*/ 4287141 h 5084048"/>
              <a:gd name="connsiteX104-4787" fmla="*/ 10547649 w 13317484"/>
              <a:gd name="connsiteY104-4788" fmla="*/ 4406633 h 5084048"/>
              <a:gd name="connsiteX105-4789" fmla="*/ 10519281 w 13317484"/>
              <a:gd name="connsiteY105-4790" fmla="*/ 4391159 h 5084048"/>
              <a:gd name="connsiteX106-4791" fmla="*/ 10638773 w 13317484"/>
              <a:gd name="connsiteY106-4792" fmla="*/ 4315509 h 5084048"/>
              <a:gd name="connsiteX107-4793" fmla="*/ 10445349 w 13317484"/>
              <a:gd name="connsiteY107-4794" fmla="*/ 4356773 h 5084048"/>
              <a:gd name="connsiteX108-4795" fmla="*/ 10238170 w 13317484"/>
              <a:gd name="connsiteY108-4796" fmla="*/ 4204613 h 5084048"/>
              <a:gd name="connsiteX109-4797" fmla="*/ 10007781 w 13317484"/>
              <a:gd name="connsiteY109-4798" fmla="*/ 4183981 h 5084048"/>
              <a:gd name="connsiteX110-4799" fmla="*/ 9853901 w 13317484"/>
              <a:gd name="connsiteY110-4800" fmla="*/ 4235561 h 5084048"/>
              <a:gd name="connsiteX111-4801" fmla="*/ 9484246 w 13317484"/>
              <a:gd name="connsiteY111-4802" fmla="*/ 4336141 h 5084048"/>
              <a:gd name="connsiteX112-4803" fmla="*/ 9459315 w 13317484"/>
              <a:gd name="connsiteY112-4804" fmla="*/ 4330983 h 5084048"/>
              <a:gd name="connsiteX113-4805" fmla="*/ 9409455 w 13317484"/>
              <a:gd name="connsiteY113-4806" fmla="*/ 4143576 h 5084048"/>
              <a:gd name="connsiteX114-4807" fmla="*/ 9433525 w 13317484"/>
              <a:gd name="connsiteY114-4808" fmla="*/ 4228684 h 5084048"/>
              <a:gd name="connsiteX115-4809" fmla="*/ 9412893 w 13317484"/>
              <a:gd name="connsiteY115-4810" fmla="*/ 4402336 h 5084048"/>
              <a:gd name="connsiteX116-4811" fmla="*/ 9680249 w 13317484"/>
              <a:gd name="connsiteY116-4812" fmla="*/ 4294877 h 5084048"/>
              <a:gd name="connsiteX117-4813" fmla="*/ 9785987 w 13317484"/>
              <a:gd name="connsiteY117-4814" fmla="*/ 4624129 h 5084048"/>
              <a:gd name="connsiteX118-4815" fmla="*/ 9647582 w 13317484"/>
              <a:gd name="connsiteY118-4816" fmla="*/ 4829588 h 5084048"/>
              <a:gd name="connsiteX119-4817" fmla="*/ 9791145 w 13317484"/>
              <a:gd name="connsiteY119-4818" fmla="*/ 4606075 h 5084048"/>
              <a:gd name="connsiteX120-4819" fmla="*/ 9775671 w 13317484"/>
              <a:gd name="connsiteY120-4820" fmla="*/ 4443599 h 5084048"/>
              <a:gd name="connsiteX121-4821" fmla="*/ 9847883 w 13317484"/>
              <a:gd name="connsiteY121-4822" fmla="*/ 4373966 h 5084048"/>
              <a:gd name="connsiteX122-4823" fmla="*/ 9837567 w 13317484"/>
              <a:gd name="connsiteY122-4824" fmla="*/ 4281123 h 5084048"/>
              <a:gd name="connsiteX123-4825" fmla="*/ 9895165 w 13317484"/>
              <a:gd name="connsiteY123-4826" fmla="*/ 4239000 h 5084048"/>
              <a:gd name="connsiteX124-4827" fmla="*/ 10086011 w 13317484"/>
              <a:gd name="connsiteY124-4828" fmla="*/ 4223526 h 5084048"/>
              <a:gd name="connsiteX125-4829" fmla="*/ 10279434 w 13317484"/>
              <a:gd name="connsiteY125-4830" fmla="*/ 4267368 h 5084048"/>
              <a:gd name="connsiteX126-4831" fmla="*/ 10536474 w 13317484"/>
              <a:gd name="connsiteY126-4832" fmla="*/ 4445319 h 5084048"/>
              <a:gd name="connsiteX127-4833" fmla="*/ 11032499 w 13317484"/>
              <a:gd name="connsiteY127-4834" fmla="*/ 4622409 h 5084048"/>
              <a:gd name="connsiteX128-4835" fmla="*/ 11893881 w 13317484"/>
              <a:gd name="connsiteY128-4836" fmla="*/ 4660234 h 5084048"/>
              <a:gd name="connsiteX129-4837" fmla="*/ 12304801 w 13317484"/>
              <a:gd name="connsiteY129-4838" fmla="*/ 4603497 h 5084048"/>
              <a:gd name="connsiteX130-4839" fmla="*/ 12710561 w 13317484"/>
              <a:gd name="connsiteY130-4840" fmla="*/ 4412651 h 5084048"/>
              <a:gd name="connsiteX131-4841" fmla="*/ 12934933 w 13317484"/>
              <a:gd name="connsiteY131-4842" fmla="*/ 4282842 h 5084048"/>
              <a:gd name="connsiteX132-4843" fmla="*/ 13317484 w 13317484"/>
              <a:gd name="connsiteY132-4844" fmla="*/ 4267368 h 5084048"/>
              <a:gd name="connsiteX133-4845" fmla="*/ 13317484 w 13317484"/>
              <a:gd name="connsiteY133-4846" fmla="*/ 4294018 h 5084048"/>
              <a:gd name="connsiteX134-4847" fmla="*/ 12928057 w 13317484"/>
              <a:gd name="connsiteY134-4848" fmla="*/ 4313790 h 5084048"/>
              <a:gd name="connsiteX135-4849" fmla="*/ 12719158 w 13317484"/>
              <a:gd name="connsiteY135-4850" fmla="*/ 4438441 h 5084048"/>
              <a:gd name="connsiteX136-4851" fmla="*/ 12320275 w 13317484"/>
              <a:gd name="connsiteY136-4852" fmla="*/ 4626707 h 5084048"/>
              <a:gd name="connsiteX137-4853" fmla="*/ 11882707 w 13317484"/>
              <a:gd name="connsiteY137-4854" fmla="*/ 4687744 h 5084048"/>
              <a:gd name="connsiteX138-4855" fmla="*/ 11081500 w 13317484"/>
              <a:gd name="connsiteY138-4856" fmla="*/ 4657655 h 5084048"/>
              <a:gd name="connsiteX139-4857" fmla="*/ 10661985 w 13317484"/>
              <a:gd name="connsiteY139-4858" fmla="*/ 4545899 h 5084048"/>
              <a:gd name="connsiteX140-4859" fmla="*/ 10292329 w 13317484"/>
              <a:gd name="connsiteY140-4860" fmla="*/ 4306053 h 5084048"/>
              <a:gd name="connsiteX141-4861" fmla="*/ 10136730 w 13317484"/>
              <a:gd name="connsiteY141-4862" fmla="*/ 4254473 h 5084048"/>
              <a:gd name="connsiteX142-4863" fmla="*/ 9937288 w 13317484"/>
              <a:gd name="connsiteY142-4864" fmla="*/ 4257052 h 5084048"/>
              <a:gd name="connsiteX143-4865" fmla="*/ 9862498 w 13317484"/>
              <a:gd name="connsiteY143-4866" fmla="*/ 4284561 h 5084048"/>
              <a:gd name="connsiteX144-4867" fmla="*/ 9862498 w 13317484"/>
              <a:gd name="connsiteY144-4868" fmla="*/ 4403195 h 5084048"/>
              <a:gd name="connsiteX145-4869" fmla="*/ 9800602 w 13317484"/>
              <a:gd name="connsiteY145-4870" fmla="*/ 4446178 h 5084048"/>
              <a:gd name="connsiteX146-4871" fmla="*/ 9812637 w 13317484"/>
              <a:gd name="connsiteY146-4872" fmla="*/ 4572549 h 5084048"/>
              <a:gd name="connsiteX147-4873" fmla="*/ 9759339 w 13317484"/>
              <a:gd name="connsiteY147-4874" fmla="*/ 4783166 h 5084048"/>
              <a:gd name="connsiteX148-4875" fmla="*/ 9583107 w 13317484"/>
              <a:gd name="connsiteY148-4876" fmla="*/ 4855378 h 5084048"/>
              <a:gd name="connsiteX149-4877" fmla="*/ 9571071 w 13317484"/>
              <a:gd name="connsiteY149-4878" fmla="*/ 4834746 h 5084048"/>
              <a:gd name="connsiteX150-4879" fmla="*/ 9645863 w 13317484"/>
              <a:gd name="connsiteY150-4880" fmla="*/ 4797781 h 5084048"/>
              <a:gd name="connsiteX151-4881" fmla="*/ 9751601 w 13317484"/>
              <a:gd name="connsiteY151-4882" fmla="*/ 4651638 h 5084048"/>
              <a:gd name="connsiteX152-4883" fmla="*/ 9748162 w 13317484"/>
              <a:gd name="connsiteY152-4884" fmla="*/ 4529566 h 5084048"/>
              <a:gd name="connsiteX153-4885" fmla="*/ 9664775 w 13317484"/>
              <a:gd name="connsiteY153-4886" fmla="*/ 4325825 h 5084048"/>
              <a:gd name="connsiteX154-4887" fmla="*/ 9261593 w 13317484"/>
              <a:gd name="connsiteY154-4888" fmla="*/ 4515811 h 5084048"/>
              <a:gd name="connsiteX155-4889" fmla="*/ 9429227 w 13317484"/>
              <a:gd name="connsiteY155-4890" fmla="*/ 4530425 h 5084048"/>
              <a:gd name="connsiteX156-4891" fmla="*/ 9434385 w 13317484"/>
              <a:gd name="connsiteY156-4892" fmla="*/ 4589742 h 5084048"/>
              <a:gd name="connsiteX157-4893" fmla="*/ 9545281 w 13317484"/>
              <a:gd name="connsiteY157-4894" fmla="*/ 4809816 h 5084048"/>
              <a:gd name="connsiteX158-4895" fmla="*/ 9540984 w 13317484"/>
              <a:gd name="connsiteY158-4896" fmla="*/ 4831307 h 5084048"/>
              <a:gd name="connsiteX159-4897" fmla="*/ 9436964 w 13317484"/>
              <a:gd name="connsiteY159-4898" fmla="*/ 4790043 h 5084048"/>
              <a:gd name="connsiteX160-4899" fmla="*/ 9075047 w 13317484"/>
              <a:gd name="connsiteY160-4900" fmla="*/ 4604356 h 5084048"/>
              <a:gd name="connsiteX161-4901" fmla="*/ 9014010 w 13317484"/>
              <a:gd name="connsiteY161-4902" fmla="*/ 4930169 h 5084048"/>
              <a:gd name="connsiteX162-4903" fmla="*/ 8775884 w 13317484"/>
              <a:gd name="connsiteY162-4904" fmla="*/ 5080609 h 5084048"/>
              <a:gd name="connsiteX163-4905" fmla="*/ 8749234 w 13317484"/>
              <a:gd name="connsiteY163-4906" fmla="*/ 5062557 h 5084048"/>
              <a:gd name="connsiteX164-4907" fmla="*/ 8911710 w 13317484"/>
              <a:gd name="connsiteY164-4908" fmla="*/ 4931028 h 5084048"/>
              <a:gd name="connsiteX165-4909" fmla="*/ 9002835 w 13317484"/>
              <a:gd name="connsiteY165-4910" fmla="*/ 4594900 h 5084048"/>
              <a:gd name="connsiteX166-4911" fmla="*/ 8440615 w 13317484"/>
              <a:gd name="connsiteY166-4912" fmla="*/ 4671410 h 5084048"/>
              <a:gd name="connsiteX167-4913" fmla="*/ 8652951 w 13317484"/>
              <a:gd name="connsiteY167-4914" fmla="*/ 5016135 h 5084048"/>
              <a:gd name="connsiteX168-4915" fmla="*/ 8713988 w 13317484"/>
              <a:gd name="connsiteY168-4916" fmla="*/ 5071153 h 5084048"/>
              <a:gd name="connsiteX169-4917" fmla="*/ 8674443 w 13317484"/>
              <a:gd name="connsiteY169-4918" fmla="*/ 5084048 h 5084048"/>
              <a:gd name="connsiteX170-4919" fmla="*/ 7960923 w 13317484"/>
              <a:gd name="connsiteY170-4920" fmla="*/ 5084048 h 5084048"/>
              <a:gd name="connsiteX171-4921" fmla="*/ 7922238 w 13317484"/>
              <a:gd name="connsiteY171-4922" fmla="*/ 5070293 h 5084048"/>
              <a:gd name="connsiteX172-4923" fmla="*/ 7969520 w 13317484"/>
              <a:gd name="connsiteY172-4924" fmla="*/ 5021293 h 5084048"/>
              <a:gd name="connsiteX173-4925" fmla="*/ 8426000 w 13317484"/>
              <a:gd name="connsiteY173-4926" fmla="*/ 4581145 h 5084048"/>
              <a:gd name="connsiteX174-4927" fmla="*/ 8579020 w 13317484"/>
              <a:gd name="connsiteY174-4928" fmla="*/ 4610374 h 5084048"/>
              <a:gd name="connsiteX175-4929" fmla="*/ 8923746 w 13317484"/>
              <a:gd name="connsiteY175-4930" fmla="*/ 4539021 h 5084048"/>
              <a:gd name="connsiteX176-4931" fmla="*/ 9302857 w 13317484"/>
              <a:gd name="connsiteY176-4932" fmla="*/ 4428985 h 5084048"/>
              <a:gd name="connsiteX177-4933" fmla="*/ 9385385 w 13317484"/>
              <a:gd name="connsiteY177-4934" fmla="*/ 4391159 h 5084048"/>
              <a:gd name="connsiteX178-4935" fmla="*/ 9394841 w 13317484"/>
              <a:gd name="connsiteY178-4936" fmla="*/ 4184840 h 5084048"/>
              <a:gd name="connsiteX179-4937" fmla="*/ 9350139 w 13317484"/>
              <a:gd name="connsiteY179-4938" fmla="*/ 4100593 h 5084048"/>
              <a:gd name="connsiteX180-4939" fmla="*/ 9360455 w 13317484"/>
              <a:gd name="connsiteY180-4940" fmla="*/ 4088558 h 5084048"/>
              <a:gd name="connsiteX181-4941" fmla="*/ 9461895 w 13317484"/>
              <a:gd name="connsiteY181-4942" fmla="*/ 4186559 h 5084048"/>
              <a:gd name="connsiteX182-4943" fmla="*/ 9480807 w 13317484"/>
              <a:gd name="connsiteY182-4944" fmla="*/ 4310351 h 5084048"/>
              <a:gd name="connsiteX183-4945" fmla="*/ 9838427 w 13317484"/>
              <a:gd name="connsiteY183-4946" fmla="*/ 4213210 h 5084048"/>
              <a:gd name="connsiteX184-4947" fmla="*/ 10015518 w 13317484"/>
              <a:gd name="connsiteY184-4948" fmla="*/ 4156472 h 5084048"/>
              <a:gd name="connsiteX185-4949" fmla="*/ 10241609 w 13317484"/>
              <a:gd name="connsiteY185-4950" fmla="*/ 4180542 h 5084048"/>
              <a:gd name="connsiteX186-4951" fmla="*/ 10451367 w 13317484"/>
              <a:gd name="connsiteY186-4952" fmla="*/ 4330124 h 5084048"/>
              <a:gd name="connsiteX187-4953" fmla="*/ 10681757 w 13317484"/>
              <a:gd name="connsiteY187-4954" fmla="*/ 4267368 h 5084048"/>
              <a:gd name="connsiteX188-4955" fmla="*/ 10754828 w 13317484"/>
              <a:gd name="connsiteY188-4956" fmla="*/ 4213210 h 5084048"/>
              <a:gd name="connsiteX189-4957" fmla="*/ 10771161 w 13317484"/>
              <a:gd name="connsiteY189-4958" fmla="*/ 4218368 h 5084048"/>
              <a:gd name="connsiteX190-4959" fmla="*/ 10772021 w 13317484"/>
              <a:gd name="connsiteY190-4960" fmla="*/ 4227823 h 5084048"/>
              <a:gd name="connsiteX191-4961" fmla="*/ 10612983 w 13317484"/>
              <a:gd name="connsiteY191-4962" fmla="*/ 4364510 h 5084048"/>
              <a:gd name="connsiteX192-4963" fmla="*/ 11031639 w 13317484"/>
              <a:gd name="connsiteY192-4964" fmla="*/ 4187420 h 5084048"/>
              <a:gd name="connsiteX193-4965" fmla="*/ 11123623 w 13317484"/>
              <a:gd name="connsiteY193-4966" fmla="*/ 4123805 h 5084048"/>
              <a:gd name="connsiteX194-4967" fmla="*/ 11125343 w 13317484"/>
              <a:gd name="connsiteY194-4968" fmla="*/ 4152173 h 5084048"/>
              <a:gd name="connsiteX195-4969" fmla="*/ 10682617 w 13317484"/>
              <a:gd name="connsiteY195-4970" fmla="*/ 4445319 h 5084048"/>
              <a:gd name="connsiteX196-4971" fmla="*/ 11357451 w 13317484"/>
              <a:gd name="connsiteY196-4972" fmla="*/ 4559653 h 5084048"/>
              <a:gd name="connsiteX197-4973" fmla="*/ 11411611 w 13317484"/>
              <a:gd name="connsiteY197-4974" fmla="*/ 4540741 h 5084048"/>
              <a:gd name="connsiteX198-4975" fmla="*/ 11848319 w 13317484"/>
              <a:gd name="connsiteY198-4976" fmla="*/ 4122085 h 5084048"/>
              <a:gd name="connsiteX199-4977" fmla="*/ 11862075 w 13317484"/>
              <a:gd name="connsiteY199-4978" fmla="*/ 4147875 h 5084048"/>
              <a:gd name="connsiteX200-4979" fmla="*/ 11522507 w 13317484"/>
              <a:gd name="connsiteY200-4980" fmla="*/ 4595759 h 5084048"/>
              <a:gd name="connsiteX201-4981" fmla="*/ 11966953 w 13317484"/>
              <a:gd name="connsiteY201-4982" fmla="*/ 4565671 h 5084048"/>
              <a:gd name="connsiteX202-4983" fmla="*/ 12116535 w 13317484"/>
              <a:gd name="connsiteY202-4984" fmla="*/ 4522688 h 5084048"/>
              <a:gd name="connsiteX203-4985" fmla="*/ 12499945 w 13317484"/>
              <a:gd name="connsiteY203-4986" fmla="*/ 4431564 h 5084048"/>
              <a:gd name="connsiteX204-4987" fmla="*/ 12477593 w 13317484"/>
              <a:gd name="connsiteY204-4988" fmla="*/ 3651849 h 5084048"/>
              <a:gd name="connsiteX205-4989" fmla="*/ 12542067 w 13317484"/>
              <a:gd name="connsiteY205-4990" fmla="*/ 3165280 h 5084048"/>
              <a:gd name="connsiteX206-4991" fmla="*/ 12579893 w 13317484"/>
              <a:gd name="connsiteY206-4992" fmla="*/ 3116279 h 5084048"/>
              <a:gd name="connsiteX207-4993" fmla="*/ 12582471 w 13317484"/>
              <a:gd name="connsiteY207-4994" fmla="*/ 3893415 h 5084048"/>
              <a:gd name="connsiteX208-4995" fmla="*/ 12634051 w 13317484"/>
              <a:gd name="connsiteY208-4996" fmla="*/ 4231262 h 5084048"/>
              <a:gd name="connsiteX209-4997" fmla="*/ 12672737 w 13317484"/>
              <a:gd name="connsiteY209-4998" fmla="*/ 3025155 h 5084048"/>
              <a:gd name="connsiteX210-4999" fmla="*/ 12701105 w 13317484"/>
              <a:gd name="connsiteY210-5000" fmla="*/ 2759519 h 5084048"/>
              <a:gd name="connsiteX211-5001" fmla="*/ 12211097 w 13317484"/>
              <a:gd name="connsiteY211-5002" fmla="*/ 2683868 h 5084048"/>
              <a:gd name="connsiteX212-5003" fmla="*/ 11802757 w 13317484"/>
              <a:gd name="connsiteY212-5004" fmla="*/ 2554919 h 5084048"/>
              <a:gd name="connsiteX213-5005" fmla="*/ 11099553 w 13317484"/>
              <a:gd name="connsiteY213-5006" fmla="*/ 2165492 h 5084048"/>
              <a:gd name="connsiteX214-5007" fmla="*/ 10696371 w 13317484"/>
              <a:gd name="connsiteY214-5008" fmla="*/ 1921348 h 5084048"/>
              <a:gd name="connsiteX215-5009" fmla="*/ 10014658 w 13317484"/>
              <a:gd name="connsiteY215-5010" fmla="*/ 2787028 h 5084048"/>
              <a:gd name="connsiteX216-5011" fmla="*/ 10314681 w 13317484"/>
              <a:gd name="connsiteY216-5012" fmla="*/ 2779291 h 5084048"/>
              <a:gd name="connsiteX217-5013" fmla="*/ 10320698 w 13317484"/>
              <a:gd name="connsiteY217-5014" fmla="*/ 2791327 h 5084048"/>
              <a:gd name="connsiteX218-5015" fmla="*/ 10022395 w 13317484"/>
              <a:gd name="connsiteY218-5016" fmla="*/ 3053524 h 5084048"/>
              <a:gd name="connsiteX219-5017" fmla="*/ 9714636 w 13317484"/>
              <a:gd name="connsiteY219-5018" fmla="*/ 3236632 h 5084048"/>
              <a:gd name="connsiteX220-5019" fmla="*/ 9356156 w 13317484"/>
              <a:gd name="connsiteY220-5020" fmla="*/ 3350108 h 5084048"/>
              <a:gd name="connsiteX221-5021" fmla="*/ 9105134 w 13317484"/>
              <a:gd name="connsiteY221-5022" fmla="*/ 3385353 h 5084048"/>
              <a:gd name="connsiteX222-5023" fmla="*/ 9063871 w 13317484"/>
              <a:gd name="connsiteY222-5024" fmla="*/ 3591673 h 5084048"/>
              <a:gd name="connsiteX223-5025" fmla="*/ 9044958 w 13317484"/>
              <a:gd name="connsiteY223-5026" fmla="*/ 3590813 h 5084048"/>
              <a:gd name="connsiteX224-5027" fmla="*/ 9055274 w 13317484"/>
              <a:gd name="connsiteY224-5028" fmla="*/ 3460145 h 5084048"/>
              <a:gd name="connsiteX225-5029" fmla="*/ 9021748 w 13317484"/>
              <a:gd name="connsiteY225-5030" fmla="*/ 3365582 h 5084048"/>
              <a:gd name="connsiteX226-5031" fmla="*/ 8713128 w 13317484"/>
              <a:gd name="connsiteY226-5032" fmla="*/ 3710306 h 5084048"/>
              <a:gd name="connsiteX227-5033" fmla="*/ 8647793 w 13317484"/>
              <a:gd name="connsiteY227-5034" fmla="*/ 3897713 h 5084048"/>
              <a:gd name="connsiteX228-5035" fmla="*/ 8806832 w 13317484"/>
              <a:gd name="connsiteY228-5036" fmla="*/ 4300895 h 5084048"/>
              <a:gd name="connsiteX229-5037" fmla="*/ 8873885 w 13317484"/>
              <a:gd name="connsiteY229-5038" fmla="*/ 4396317 h 5084048"/>
              <a:gd name="connsiteX230-5039" fmla="*/ 8721724 w 13317484"/>
              <a:gd name="connsiteY230-5040" fmla="*/ 4518390 h 5084048"/>
              <a:gd name="connsiteX231-5041" fmla="*/ 8478440 w 13317484"/>
              <a:gd name="connsiteY231-5042" fmla="*/ 4566531 h 5084048"/>
              <a:gd name="connsiteX232-5043" fmla="*/ 8364105 w 13317484"/>
              <a:gd name="connsiteY232-5044" fmla="*/ 4493460 h 5084048"/>
              <a:gd name="connsiteX233-5045" fmla="*/ 8304788 w 13317484"/>
              <a:gd name="connsiteY233-5046" fmla="*/ 4250175 h 5084048"/>
              <a:gd name="connsiteX234-5047" fmla="*/ 8385597 w 13317484"/>
              <a:gd name="connsiteY234-5048" fmla="*/ 4044716 h 5084048"/>
              <a:gd name="connsiteX235-5049" fmla="*/ 8779322 w 13317484"/>
              <a:gd name="connsiteY235-5050" fmla="*/ 3523760 h 5084048"/>
              <a:gd name="connsiteX236-5051" fmla="*/ 8534318 w 13317484"/>
              <a:gd name="connsiteY236-5052" fmla="*/ 3313142 h 5084048"/>
              <a:gd name="connsiteX237-5053" fmla="*/ 8535178 w 13317484"/>
              <a:gd name="connsiteY237-5054" fmla="*/ 3293370 h 5084048"/>
              <a:gd name="connsiteX238-5055" fmla="*/ 8793936 w 13317484"/>
              <a:gd name="connsiteY238-5056" fmla="*/ 3439513 h 5084048"/>
              <a:gd name="connsiteX239-5057" fmla="*/ 8879903 w 13317484"/>
              <a:gd name="connsiteY239-5058" fmla="*/ 3124876 h 5084048"/>
              <a:gd name="connsiteX240-5059" fmla="*/ 8815428 w 13317484"/>
              <a:gd name="connsiteY240-5060" fmla="*/ 2908241 h 5084048"/>
              <a:gd name="connsiteX241-5061" fmla="*/ 8601372 w 13317484"/>
              <a:gd name="connsiteY241-5062" fmla="*/ 2466374 h 5084048"/>
              <a:gd name="connsiteX242-5063" fmla="*/ 8615126 w 13317484"/>
              <a:gd name="connsiteY242-5064" fmla="*/ 2445742 h 5084048"/>
              <a:gd name="connsiteX243-5065" fmla="*/ 8805971 w 13317484"/>
              <a:gd name="connsiteY243-5066" fmla="*/ 2659798 h 5084048"/>
              <a:gd name="connsiteX244-5067" fmla="*/ 8928904 w 13317484"/>
              <a:gd name="connsiteY244-5068" fmla="*/ 2924574 h 5084048"/>
              <a:gd name="connsiteX245-5069" fmla="*/ 9137802 w 13317484"/>
              <a:gd name="connsiteY245-5070" fmla="*/ 2846345 h 5084048"/>
              <a:gd name="connsiteX246-5071" fmla="*/ 9372490 w 13317484"/>
              <a:gd name="connsiteY246-5072" fmla="*/ 2384706 h 5084048"/>
              <a:gd name="connsiteX247-5073" fmla="*/ 9398279 w 13317484"/>
              <a:gd name="connsiteY247-5074" fmla="*/ 2376969 h 5084048"/>
              <a:gd name="connsiteX248-5075" fmla="*/ 9297699 w 13317484"/>
              <a:gd name="connsiteY248-5076" fmla="*/ 2780151 h 5084048"/>
              <a:gd name="connsiteX249-5077" fmla="*/ 9532387 w 13317484"/>
              <a:gd name="connsiteY249-5078" fmla="*/ 2715676 h 5084048"/>
              <a:gd name="connsiteX250-5079" fmla="*/ 9555597 w 13317484"/>
              <a:gd name="connsiteY250-5080" fmla="*/ 2698483 h 5084048"/>
              <a:gd name="connsiteX251-5081" fmla="*/ 10171117 w 13317484"/>
              <a:gd name="connsiteY251-5082" fmla="*/ 1904154 h 5084048"/>
              <a:gd name="connsiteX252-5083" fmla="*/ 10273417 w 13317484"/>
              <a:gd name="connsiteY252-5084" fmla="*/ 1776064 h 5084048"/>
              <a:gd name="connsiteX253-5085" fmla="*/ 10343909 w 13317484"/>
              <a:gd name="connsiteY253-5086" fmla="*/ 1809591 h 5084048"/>
              <a:gd name="connsiteX254-5087" fmla="*/ 10288891 w 13317484"/>
              <a:gd name="connsiteY254-5088" fmla="*/ 1883523 h 5084048"/>
              <a:gd name="connsiteX255-5089" fmla="*/ 9149837 w 13317484"/>
              <a:gd name="connsiteY255-5090" fmla="*/ 3307125 h 5084048"/>
              <a:gd name="connsiteX256-5091" fmla="*/ 9562475 w 13317484"/>
              <a:gd name="connsiteY256-5092" fmla="*/ 3237491 h 5084048"/>
              <a:gd name="connsiteX257-5093" fmla="*/ 11629965 w 13317484"/>
              <a:gd name="connsiteY257-5094" fmla="*/ 653344 h 5084048"/>
              <a:gd name="connsiteX258-5095" fmla="*/ 11435681 w 13317484"/>
              <a:gd name="connsiteY258-5096" fmla="*/ 494307 h 5084048"/>
              <a:gd name="connsiteX259-5097" fmla="*/ 11505313 w 13317484"/>
              <a:gd name="connsiteY259-5098" fmla="*/ 408341 h 5084048"/>
              <a:gd name="connsiteX260-5099" fmla="*/ 11700457 w 13317484"/>
              <a:gd name="connsiteY260-5100" fmla="*/ 550185 h 5084048"/>
              <a:gd name="connsiteX261-5101" fmla="*/ 11746019 w 13317484"/>
              <a:gd name="connsiteY261-5102" fmla="*/ 490868 h 5084048"/>
              <a:gd name="connsiteX262-5103" fmla="*/ 11571508 w 13317484"/>
              <a:gd name="connsiteY262-5104" fmla="*/ 376533 h 5084048"/>
              <a:gd name="connsiteX263-5105" fmla="*/ 11537981 w 13317484"/>
              <a:gd name="connsiteY263-5106" fmla="*/ 349023 h 5084048"/>
              <a:gd name="connsiteX264-5107" fmla="*/ 11591280 w 13317484"/>
              <a:gd name="connsiteY264-5108" fmla="*/ 294865 h 5084048"/>
              <a:gd name="connsiteX265-5109" fmla="*/ 11794161 w 13317484"/>
              <a:gd name="connsiteY265-5110" fmla="*/ 437569 h 5084048"/>
              <a:gd name="connsiteX266-5111" fmla="*/ 11959216 w 13317484"/>
              <a:gd name="connsiteY266-5112" fmla="*/ 198583 h 5084048"/>
              <a:gd name="connsiteX267-5113" fmla="*/ 11747739 w 13317484"/>
              <a:gd name="connsiteY267-5114" fmla="*/ 30948 h 5084048"/>
              <a:gd name="connsiteX268-5115" fmla="*/ 10360243 w 13317484"/>
              <a:gd name="connsiteY268-5116" fmla="*/ 1743397 h 5084048"/>
              <a:gd name="connsiteX269-5117" fmla="*/ 10104063 w 13317484"/>
              <a:gd name="connsiteY269-5118" fmla="*/ 1597254 h 5084048"/>
              <a:gd name="connsiteX270-5119" fmla="*/ 9826392 w 13317484"/>
              <a:gd name="connsiteY270-5120" fmla="*/ 1555990 h 5084048"/>
              <a:gd name="connsiteX271-5121" fmla="*/ 9407735 w 13317484"/>
              <a:gd name="connsiteY271-5122" fmla="*/ 1770906 h 5084048"/>
              <a:gd name="connsiteX272-5123" fmla="*/ 9206575 w 13317484"/>
              <a:gd name="connsiteY272-5124" fmla="*/ 1843978 h 5084048"/>
              <a:gd name="connsiteX273-5125" fmla="*/ 8818867 w 13317484"/>
              <a:gd name="connsiteY273-5126" fmla="*/ 1982383 h 5084048"/>
              <a:gd name="connsiteX274-5127" fmla="*/ 8356368 w 13317484"/>
              <a:gd name="connsiteY274-5128" fmla="*/ 2189563 h 5084048"/>
              <a:gd name="connsiteX275-5129" fmla="*/ 8212804 w 13317484"/>
              <a:gd name="connsiteY275-5130" fmla="*/ 2251458 h 5084048"/>
              <a:gd name="connsiteX276-5131" fmla="*/ 8106206 w 13317484"/>
              <a:gd name="connsiteY276-5132" fmla="*/ 2325389 h 5084048"/>
              <a:gd name="connsiteX277-5133" fmla="*/ 8064083 w 13317484"/>
              <a:gd name="connsiteY277-5134" fmla="*/ 2639166 h 5084048"/>
              <a:gd name="connsiteX278-5135" fmla="*/ 8187874 w 13317484"/>
              <a:gd name="connsiteY278-5136" fmla="*/ 3308844 h 5084048"/>
              <a:gd name="connsiteX279-5137" fmla="*/ 8197330 w 13317484"/>
              <a:gd name="connsiteY279-5138" fmla="*/ 3384494 h 5084048"/>
              <a:gd name="connsiteX280-5139" fmla="*/ 8162084 w 13317484"/>
              <a:gd name="connsiteY280-5140" fmla="*/ 3530637 h 5084048"/>
              <a:gd name="connsiteX281-5141" fmla="*/ 8134575 w 13317484"/>
              <a:gd name="connsiteY281-5142" fmla="*/ 3960469 h 5084048"/>
              <a:gd name="connsiteX282-5143" fmla="*/ 8082135 w 13317484"/>
              <a:gd name="connsiteY282-5144" fmla="*/ 4245017 h 5084048"/>
              <a:gd name="connsiteX283-5145" fmla="*/ 8064083 w 13317484"/>
              <a:gd name="connsiteY283-5146" fmla="*/ 4245017 h 5084048"/>
              <a:gd name="connsiteX284-5147" fmla="*/ 8070960 w 13317484"/>
              <a:gd name="connsiteY284-5148" fmla="*/ 3954450 h 5084048"/>
              <a:gd name="connsiteX285-5149" fmla="*/ 8009064 w 13317484"/>
              <a:gd name="connsiteY285-5150" fmla="*/ 4203753 h 5084048"/>
              <a:gd name="connsiteX286-5151" fmla="*/ 8082995 w 13317484"/>
              <a:gd name="connsiteY286-5152" fmla="*/ 4346457 h 5084048"/>
              <a:gd name="connsiteX287-5153" fmla="*/ 8272980 w 13317484"/>
              <a:gd name="connsiteY287-5154" fmla="*/ 4349896 h 5084048"/>
              <a:gd name="connsiteX288-5155" fmla="*/ 8286735 w 13317484"/>
              <a:gd name="connsiteY288-5156" fmla="*/ 4372247 h 5084048"/>
              <a:gd name="connsiteX289-5157" fmla="*/ 8046889 w 13317484"/>
              <a:gd name="connsiteY289-5158" fmla="*/ 4834746 h 5084048"/>
              <a:gd name="connsiteX290-5159" fmla="*/ 8098469 w 13317484"/>
              <a:gd name="connsiteY290-5160" fmla="*/ 4871712 h 5084048"/>
              <a:gd name="connsiteX291-5161" fmla="*/ 8090732 w 13317484"/>
              <a:gd name="connsiteY291-5162" fmla="*/ 4886325 h 5084048"/>
              <a:gd name="connsiteX292-5163" fmla="*/ 8013362 w 13317484"/>
              <a:gd name="connsiteY292-5164" fmla="*/ 4887186 h 5084048"/>
              <a:gd name="connsiteX293-5165" fmla="*/ 7874957 w 13317484"/>
              <a:gd name="connsiteY293-5166" fmla="*/ 5081469 h 5084048"/>
              <a:gd name="connsiteX294-5167" fmla="*/ 4720852 w 13317484"/>
              <a:gd name="connsiteY294-5168" fmla="*/ 5082329 h 5084048"/>
              <a:gd name="connsiteX295-5169" fmla="*/ 3782483 w 13317484"/>
              <a:gd name="connsiteY295-5170" fmla="*/ 5078930 h 5084048"/>
              <a:gd name="connsiteX296-5171" fmla="*/ 972176 w 13317484"/>
              <a:gd name="connsiteY296-5172" fmla="*/ 5078930 h 5084048"/>
              <a:gd name="connsiteX297-5173" fmla="*/ 19304 w 13317484"/>
              <a:gd name="connsiteY297-5174" fmla="*/ 5078930 h 5084048"/>
              <a:gd name="connsiteX298-5175" fmla="*/ 20153 w 13317484"/>
              <a:gd name="connsiteY298-5176" fmla="*/ 5050085 h 5084048"/>
              <a:gd name="connsiteX299-5177" fmla="*/ 973025 w 13317484"/>
              <a:gd name="connsiteY299-5178" fmla="*/ 5050085 h 5084048"/>
              <a:gd name="connsiteX300-5179" fmla="*/ 7860342 w 13317484"/>
              <a:gd name="connsiteY300-5180" fmla="*/ 5056539 h 5084048"/>
              <a:gd name="connsiteX301-5181" fmla="*/ 7994449 w 13317484"/>
              <a:gd name="connsiteY301-5182" fmla="*/ 4869992 h 5084048"/>
              <a:gd name="connsiteX302-5183" fmla="*/ 8039152 w 13317484"/>
              <a:gd name="connsiteY302-5184" fmla="*/ 4862255 h 5084048"/>
              <a:gd name="connsiteX303-5185" fmla="*/ 8014222 w 13317484"/>
              <a:gd name="connsiteY303-5186" fmla="*/ 4840764 h 5084048"/>
              <a:gd name="connsiteX304-5187" fmla="*/ 8252348 w 13317484"/>
              <a:gd name="connsiteY304-5188" fmla="*/ 4383423 h 5084048"/>
              <a:gd name="connsiteX305-5189" fmla="*/ 8055486 w 13317484"/>
              <a:gd name="connsiteY305-5190" fmla="*/ 4358492 h 5084048"/>
              <a:gd name="connsiteX306-5191" fmla="*/ 7981555 w 13317484"/>
              <a:gd name="connsiteY306-5192" fmla="*/ 4210630 h 5084048"/>
              <a:gd name="connsiteX307-5193" fmla="*/ 8090732 w 13317484"/>
              <a:gd name="connsiteY307-5194" fmla="*/ 3843554 h 5084048"/>
              <a:gd name="connsiteX308-5195" fmla="*/ 8109644 w 13317484"/>
              <a:gd name="connsiteY308-5196" fmla="*/ 3840975 h 5084048"/>
              <a:gd name="connsiteX309-5197" fmla="*/ 8140592 w 13317484"/>
              <a:gd name="connsiteY309-5198" fmla="*/ 3506566 h 5084048"/>
              <a:gd name="connsiteX310-5199" fmla="*/ 8171540 w 13317484"/>
              <a:gd name="connsiteY310-5200" fmla="*/ 3375898 h 5084048"/>
              <a:gd name="connsiteX311-5201" fmla="*/ 8156926 w 13317484"/>
              <a:gd name="connsiteY311-5202" fmla="*/ 3281335 h 5084048"/>
              <a:gd name="connsiteX312-5203" fmla="*/ 8040871 w 13317484"/>
              <a:gd name="connsiteY312-5204" fmla="*/ 2655500 h 5084048"/>
              <a:gd name="connsiteX313-5205" fmla="*/ 8038293 w 13317484"/>
              <a:gd name="connsiteY313-5206" fmla="*/ 2448321 h 5084048"/>
              <a:gd name="connsiteX314-5207" fmla="*/ 8105346 w 13317484"/>
              <a:gd name="connsiteY314-5208" fmla="*/ 2282406 h 5084048"/>
              <a:gd name="connsiteX315-5209" fmla="*/ 8255787 w 13317484"/>
              <a:gd name="connsiteY315-5210" fmla="*/ 2207615 h 5084048"/>
              <a:gd name="connsiteX316-5211" fmla="*/ 9050976 w 13317484"/>
              <a:gd name="connsiteY316-5212" fmla="*/ 1862030 h 5084048"/>
              <a:gd name="connsiteX317-5213" fmla="*/ 9366471 w 13317484"/>
              <a:gd name="connsiteY317-5214" fmla="*/ 1764029 h 5084048"/>
              <a:gd name="connsiteX318-5215" fmla="*/ 9653599 w 13317484"/>
              <a:gd name="connsiteY318-5216" fmla="*/ 1595535 h 5084048"/>
              <a:gd name="connsiteX319-5217" fmla="*/ 9969096 w 13317484"/>
              <a:gd name="connsiteY319-5218" fmla="*/ 1525903 h 5084048"/>
              <a:gd name="connsiteX320-5219" fmla="*/ 10353365 w 13317484"/>
              <a:gd name="connsiteY320-5220" fmla="*/ 1709010 h 5084048"/>
              <a:gd name="connsiteX321-5221" fmla="*/ 11531103 w 13317484"/>
              <a:gd name="connsiteY321-5222" fmla="*/ 257899 h 5084048"/>
              <a:gd name="connsiteX322-5223" fmla="*/ 11743441 w 13317484"/>
              <a:gd name="connsiteY322-5224" fmla="*/ 0 h 5084048"/>
              <a:gd name="connsiteX0-5225" fmla="*/ 9312313 w 13317484"/>
              <a:gd name="connsiteY0-5226" fmla="*/ 4452196 h 5084048"/>
              <a:gd name="connsiteX1-5227" fmla="*/ 8768146 w 13317484"/>
              <a:gd name="connsiteY1-5228" fmla="*/ 4600917 h 5084048"/>
              <a:gd name="connsiteX2-5229" fmla="*/ 8562687 w 13317484"/>
              <a:gd name="connsiteY2-5230" fmla="*/ 4634445 h 5084048"/>
              <a:gd name="connsiteX3-5231" fmla="*/ 8435457 w 13317484"/>
              <a:gd name="connsiteY3-5232" fmla="*/ 4607795 h 5084048"/>
              <a:gd name="connsiteX4-5233" fmla="*/ 7968660 w 13317484"/>
              <a:gd name="connsiteY4-5234" fmla="*/ 5057399 h 5084048"/>
              <a:gd name="connsiteX5-5235" fmla="*/ 8659829 w 13317484"/>
              <a:gd name="connsiteY5-5236" fmla="*/ 5057399 h 5084048"/>
              <a:gd name="connsiteX6-5237" fmla="*/ 8441474 w 13317484"/>
              <a:gd name="connsiteY6-5238" fmla="*/ 4735885 h 5084048"/>
              <a:gd name="connsiteX7-5239" fmla="*/ 8406229 w 13317484"/>
              <a:gd name="connsiteY7-5240" fmla="*/ 4649058 h 5084048"/>
              <a:gd name="connsiteX8-5241" fmla="*/ 8450071 w 13317484"/>
              <a:gd name="connsiteY8-5242" fmla="*/ 4644761 h 5084048"/>
              <a:gd name="connsiteX9-5243" fmla="*/ 9008852 w 13317484"/>
              <a:gd name="connsiteY9-5244" fmla="*/ 4563952 h 5084048"/>
              <a:gd name="connsiteX10-5245" fmla="*/ 9029484 w 13317484"/>
              <a:gd name="connsiteY10-5246" fmla="*/ 4561373 h 5084048"/>
              <a:gd name="connsiteX11-5247" fmla="*/ 9024326 w 13317484"/>
              <a:gd name="connsiteY11-5248" fmla="*/ 4648199 h 5084048"/>
              <a:gd name="connsiteX12-5249" fmla="*/ 8948676 w 13317484"/>
              <a:gd name="connsiteY12-5250" fmla="*/ 4923291 h 5084048"/>
              <a:gd name="connsiteX13-5251" fmla="*/ 8854113 w 13317484"/>
              <a:gd name="connsiteY13-5252" fmla="*/ 5029029 h 5084048"/>
              <a:gd name="connsiteX14-5253" fmla="*/ 9015729 w 13317484"/>
              <a:gd name="connsiteY14-5254" fmla="*/ 4877729 h 5084048"/>
              <a:gd name="connsiteX15-5255" fmla="*/ 9050116 w 13317484"/>
              <a:gd name="connsiteY15-5256" fmla="*/ 4580285 h 5084048"/>
              <a:gd name="connsiteX16-5257" fmla="*/ 9081064 w 13317484"/>
              <a:gd name="connsiteY16-5258" fmla="*/ 4576847 h 5084048"/>
              <a:gd name="connsiteX17-5259" fmla="*/ 9510895 w 13317484"/>
              <a:gd name="connsiteY17-5260" fmla="*/ 4794342 h 5084048"/>
              <a:gd name="connsiteX18-5261" fmla="*/ 9418051 w 13317484"/>
              <a:gd name="connsiteY18-5262" fmla="*/ 4618110 h 5084048"/>
              <a:gd name="connsiteX19-5263" fmla="*/ 9412035 w 13317484"/>
              <a:gd name="connsiteY19-5264" fmla="*/ 4545899 h 5084048"/>
              <a:gd name="connsiteX20-5265" fmla="*/ 9327787 w 13317484"/>
              <a:gd name="connsiteY20-5266" fmla="*/ 4523548 h 5084048"/>
              <a:gd name="connsiteX21-5267" fmla="*/ 9172188 w 13317484"/>
              <a:gd name="connsiteY21-5268" fmla="*/ 4597479 h 5084048"/>
              <a:gd name="connsiteX22-5269" fmla="*/ 9160153 w 13317484"/>
              <a:gd name="connsiteY22-5270" fmla="*/ 4574268 h 5084048"/>
              <a:gd name="connsiteX23-5271" fmla="*/ 9312313 w 13317484"/>
              <a:gd name="connsiteY23-5272" fmla="*/ 4452196 h 5084048"/>
              <a:gd name="connsiteX24-5273" fmla="*/ 8109644 w 13317484"/>
              <a:gd name="connsiteY24-5274" fmla="*/ 3872783 h 5084048"/>
              <a:gd name="connsiteX25-5275" fmla="*/ 8088153 w 13317484"/>
              <a:gd name="connsiteY25-5276" fmla="*/ 4159910 h 5084048"/>
              <a:gd name="connsiteX26-5277" fmla="*/ 8109644 w 13317484"/>
              <a:gd name="connsiteY26-5278" fmla="*/ 3872783 h 5084048"/>
              <a:gd name="connsiteX27-5279" fmla="*/ 11743441 w 13317484"/>
              <a:gd name="connsiteY27-5280" fmla="*/ 0 h 5084048"/>
              <a:gd name="connsiteX28-5281" fmla="*/ 11991024 w 13317484"/>
              <a:gd name="connsiteY28-5282" fmla="*/ 196863 h 5084048"/>
              <a:gd name="connsiteX29-5283" fmla="*/ 11815653 w 13317484"/>
              <a:gd name="connsiteY29-5284" fmla="*/ 454762 h 5084048"/>
              <a:gd name="connsiteX30-5285" fmla="*/ 11789863 w 13317484"/>
              <a:gd name="connsiteY30-5286" fmla="*/ 470236 h 5084048"/>
              <a:gd name="connsiteX31-5287" fmla="*/ 11592999 w 13317484"/>
              <a:gd name="connsiteY31-5288" fmla="*/ 330111 h 5084048"/>
              <a:gd name="connsiteX32-5289" fmla="*/ 11573227 w 13317484"/>
              <a:gd name="connsiteY32-5290" fmla="*/ 350743 h 5084048"/>
              <a:gd name="connsiteX33-5291" fmla="*/ 11780406 w 13317484"/>
              <a:gd name="connsiteY33-5292" fmla="*/ 490008 h 5084048"/>
              <a:gd name="connsiteX34-5293" fmla="*/ 11700457 w 13317484"/>
              <a:gd name="connsiteY34-5294" fmla="*/ 585431 h 5084048"/>
              <a:gd name="connsiteX35-5295" fmla="*/ 11505313 w 13317484"/>
              <a:gd name="connsiteY35-5296" fmla="*/ 443586 h 5084048"/>
              <a:gd name="connsiteX36-5297" fmla="*/ 11467489 w 13317484"/>
              <a:gd name="connsiteY36-5298" fmla="*/ 491727 h 5084048"/>
              <a:gd name="connsiteX37-5299" fmla="*/ 11662633 w 13317484"/>
              <a:gd name="connsiteY37-5300" fmla="*/ 653344 h 5084048"/>
              <a:gd name="connsiteX38-5301" fmla="*/ 10882059 w 13317484"/>
              <a:gd name="connsiteY38-5302" fmla="*/ 1631641 h 5084048"/>
              <a:gd name="connsiteX39-5303" fmla="*/ 9575371 w 13317484"/>
              <a:gd name="connsiteY39-5304" fmla="*/ 3265001 h 5084048"/>
              <a:gd name="connsiteX40-5305" fmla="*/ 9122328 w 13317484"/>
              <a:gd name="connsiteY40-5306" fmla="*/ 3341511 h 5084048"/>
              <a:gd name="connsiteX41-5307" fmla="*/ 9111152 w 13317484"/>
              <a:gd name="connsiteY41-5308" fmla="*/ 3316580 h 5084048"/>
              <a:gd name="connsiteX42-5309" fmla="*/ 10306084 w 13317484"/>
              <a:gd name="connsiteY42-5310" fmla="*/ 1823346 h 5084048"/>
              <a:gd name="connsiteX43-5311" fmla="*/ 10278575 w 13317484"/>
              <a:gd name="connsiteY43-5312" fmla="*/ 1811311 h 5084048"/>
              <a:gd name="connsiteX44-5313" fmla="*/ 9570213 w 13317484"/>
              <a:gd name="connsiteY44-5314" fmla="*/ 2725992 h 5084048"/>
              <a:gd name="connsiteX45-5315" fmla="*/ 9540123 w 13317484"/>
              <a:gd name="connsiteY45-5316" fmla="*/ 2744905 h 5084048"/>
              <a:gd name="connsiteX46-5317" fmla="*/ 9266751 w 13317484"/>
              <a:gd name="connsiteY46-5318" fmla="*/ 2819695 h 5084048"/>
              <a:gd name="connsiteX47-5319" fmla="*/ 9266751 w 13317484"/>
              <a:gd name="connsiteY47-5320" fmla="*/ 2790467 h 5084048"/>
              <a:gd name="connsiteX48-5321" fmla="*/ 9364753 w 13317484"/>
              <a:gd name="connsiteY48-5322" fmla="*/ 2519673 h 5084048"/>
              <a:gd name="connsiteX49-5323" fmla="*/ 9160153 w 13317484"/>
              <a:gd name="connsiteY49-5324" fmla="*/ 2866977 h 5084048"/>
              <a:gd name="connsiteX50-5325" fmla="*/ 9128346 w 13317484"/>
              <a:gd name="connsiteY50-5326" fmla="*/ 2884170 h 5084048"/>
              <a:gd name="connsiteX51-5327" fmla="*/ 8915149 w 13317484"/>
              <a:gd name="connsiteY51-5328" fmla="*/ 2960680 h 5084048"/>
              <a:gd name="connsiteX52-5329" fmla="*/ 8679601 w 13317484"/>
              <a:gd name="connsiteY52-5330" fmla="*/ 2536866 h 5084048"/>
              <a:gd name="connsiteX53-5331" fmla="*/ 8846376 w 13317484"/>
              <a:gd name="connsiteY53-5332" fmla="*/ 2923715 h 5084048"/>
              <a:gd name="connsiteX54-5333" fmla="*/ 8903973 w 13317484"/>
              <a:gd name="connsiteY54-5334" fmla="*/ 3111121 h 5084048"/>
              <a:gd name="connsiteX55-5335" fmla="*/ 8814568 w 13317484"/>
              <a:gd name="connsiteY55-5336" fmla="*/ 3457565 h 5084048"/>
              <a:gd name="connsiteX56-5337" fmla="*/ 8794796 w 13317484"/>
              <a:gd name="connsiteY56-5338" fmla="*/ 3484215 h 5084048"/>
              <a:gd name="connsiteX57-5339" fmla="*/ 8771585 w 13317484"/>
              <a:gd name="connsiteY57-5340" fmla="*/ 3461004 h 5084048"/>
              <a:gd name="connsiteX58-5341" fmla="*/ 8640916 w 13317484"/>
              <a:gd name="connsiteY58-5342" fmla="*/ 3359564 h 5084048"/>
              <a:gd name="connsiteX59-5343" fmla="*/ 8808551 w 13317484"/>
              <a:gd name="connsiteY59-5344" fmla="*/ 3531496 h 5084048"/>
              <a:gd name="connsiteX60-5345" fmla="*/ 8383877 w 13317484"/>
              <a:gd name="connsiteY60-5346" fmla="*/ 4100593 h 5084048"/>
              <a:gd name="connsiteX61-5347" fmla="*/ 8329718 w 13317484"/>
              <a:gd name="connsiteY61-5348" fmla="*/ 4247596 h 5084048"/>
              <a:gd name="connsiteX62-5349" fmla="*/ 8384737 w 13317484"/>
              <a:gd name="connsiteY62-5350" fmla="*/ 4484863 h 5084048"/>
              <a:gd name="connsiteX63-5351" fmla="*/ 8478440 w 13317484"/>
              <a:gd name="connsiteY63-5352" fmla="*/ 4545040 h 5084048"/>
              <a:gd name="connsiteX64-5353" fmla="*/ 8705391 w 13317484"/>
              <a:gd name="connsiteY64-5354" fmla="*/ 4501196 h 5084048"/>
              <a:gd name="connsiteX65-5355" fmla="*/ 8839499 w 13317484"/>
              <a:gd name="connsiteY65-5356" fmla="*/ 4396317 h 5084048"/>
              <a:gd name="connsiteX66-5357" fmla="*/ 8618565 w 13317484"/>
              <a:gd name="connsiteY66-5358" fmla="*/ 3892555 h 5084048"/>
              <a:gd name="connsiteX67-5359" fmla="*/ 8705391 w 13317484"/>
              <a:gd name="connsiteY67-5360" fmla="*/ 3675060 h 5084048"/>
              <a:gd name="connsiteX68-5361" fmla="*/ 9019168 w 13317484"/>
              <a:gd name="connsiteY68-5362" fmla="*/ 3335493 h 5084048"/>
              <a:gd name="connsiteX69-5363" fmla="*/ 9083643 w 13317484"/>
              <a:gd name="connsiteY69-5364" fmla="*/ 3491952 h 5084048"/>
              <a:gd name="connsiteX70-5365" fmla="*/ 9072467 w 13317484"/>
              <a:gd name="connsiteY70-5366" fmla="*/ 3384494 h 5084048"/>
              <a:gd name="connsiteX71-5367" fmla="*/ 9086222 w 13317484"/>
              <a:gd name="connsiteY71-5368" fmla="*/ 3363862 h 5084048"/>
              <a:gd name="connsiteX72-5369" fmla="*/ 9366471 w 13317484"/>
              <a:gd name="connsiteY72-5370" fmla="*/ 3324318 h 5084048"/>
              <a:gd name="connsiteX73-5371" fmla="*/ 9746443 w 13317484"/>
              <a:gd name="connsiteY73-5372" fmla="*/ 3185912 h 5084048"/>
              <a:gd name="connsiteX74-5373" fmla="*/ 9995745 w 13317484"/>
              <a:gd name="connsiteY74-5374" fmla="*/ 3040629 h 5084048"/>
              <a:gd name="connsiteX75-5375" fmla="*/ 10270837 w 13317484"/>
              <a:gd name="connsiteY75-5376" fmla="*/ 2807660 h 5084048"/>
              <a:gd name="connsiteX76-5377" fmla="*/ 9981131 w 13317484"/>
              <a:gd name="connsiteY76-5378" fmla="*/ 2810239 h 5084048"/>
              <a:gd name="connsiteX77-5379" fmla="*/ 9975973 w 13317484"/>
              <a:gd name="connsiteY77-5380" fmla="*/ 2802502 h 5084048"/>
              <a:gd name="connsiteX78-5381" fmla="*/ 10040447 w 13317484"/>
              <a:gd name="connsiteY78-5382" fmla="*/ 2713097 h 5084048"/>
              <a:gd name="connsiteX79-5383" fmla="*/ 10687775 w 13317484"/>
              <a:gd name="connsiteY79-5384" fmla="*/ 1891259 h 5084048"/>
              <a:gd name="connsiteX80-5385" fmla="*/ 10773741 w 13317484"/>
              <a:gd name="connsiteY80-5386" fmla="*/ 1941980 h 5084048"/>
              <a:gd name="connsiteX81-5387" fmla="*/ 11575806 w 13317484"/>
              <a:gd name="connsiteY81-5388" fmla="*/ 2411356 h 5084048"/>
              <a:gd name="connsiteX82-5389" fmla="*/ 11911075 w 13317484"/>
              <a:gd name="connsiteY82-5390" fmla="*/ 2576411 h 5084048"/>
              <a:gd name="connsiteX83-5391" fmla="*/ 12277291 w 13317484"/>
              <a:gd name="connsiteY83-5392" fmla="*/ 2672693 h 5084048"/>
              <a:gd name="connsiteX84-5393" fmla="*/ 12726895 w 13317484"/>
              <a:gd name="connsiteY84-5394" fmla="*/ 2739747 h 5084048"/>
              <a:gd name="connsiteX85-5395" fmla="*/ 12734632 w 13317484"/>
              <a:gd name="connsiteY85-5396" fmla="*/ 2750063 h 5084048"/>
              <a:gd name="connsiteX86-5397" fmla="*/ 12709701 w 13317484"/>
              <a:gd name="connsiteY86-5398" fmla="*/ 2869556 h 5084048"/>
              <a:gd name="connsiteX87-5399" fmla="*/ 12687351 w 13317484"/>
              <a:gd name="connsiteY87-5400" fmla="*/ 3240071 h 5084048"/>
              <a:gd name="connsiteX88-5401" fmla="*/ 12661561 w 13317484"/>
              <a:gd name="connsiteY88-5402" fmla="*/ 4124664 h 5084048"/>
              <a:gd name="connsiteX89-5403" fmla="*/ 12652965 w 13317484"/>
              <a:gd name="connsiteY89-5404" fmla="*/ 4363650 h 5084048"/>
              <a:gd name="connsiteX90-5405" fmla="*/ 12640069 w 13317484"/>
              <a:gd name="connsiteY90-5406" fmla="*/ 4370528 h 5084048"/>
              <a:gd name="connsiteX91-5407" fmla="*/ 12632331 w 13317484"/>
              <a:gd name="connsiteY91-5408" fmla="*/ 4365370 h 5084048"/>
              <a:gd name="connsiteX92-5409" fmla="*/ 12603104 w 13317484"/>
              <a:gd name="connsiteY92-5410" fmla="*/ 4213210 h 5084048"/>
              <a:gd name="connsiteX93-5411" fmla="*/ 12523155 w 13317484"/>
              <a:gd name="connsiteY93-5412" fmla="*/ 3399968 h 5084048"/>
              <a:gd name="connsiteX94-5413" fmla="*/ 12527453 w 13317484"/>
              <a:gd name="connsiteY94-5414" fmla="*/ 4454775 h 5084048"/>
              <a:gd name="connsiteX95-5415" fmla="*/ 12152641 w 13317484"/>
              <a:gd name="connsiteY95-5416" fmla="*/ 4533864 h 5084048"/>
              <a:gd name="connsiteX96-5417" fmla="*/ 11933426 w 13317484"/>
              <a:gd name="connsiteY96-5418" fmla="*/ 4598339 h 5084048"/>
              <a:gd name="connsiteX97-5419" fmla="*/ 11477805 w 13317484"/>
              <a:gd name="connsiteY97-5420" fmla="*/ 4623268 h 5084048"/>
              <a:gd name="connsiteX98-5421" fmla="*/ 11469208 w 13317484"/>
              <a:gd name="connsiteY98-5422" fmla="*/ 4606935 h 5084048"/>
              <a:gd name="connsiteX99-5423" fmla="*/ 11763213 w 13317484"/>
              <a:gd name="connsiteY99-5424" fmla="*/ 4281123 h 5084048"/>
              <a:gd name="connsiteX100-5425" fmla="*/ 11375505 w 13317484"/>
              <a:gd name="connsiteY100-5426" fmla="*/ 4588023 h 5084048"/>
              <a:gd name="connsiteX101-5427" fmla="*/ 10635335 w 13317484"/>
              <a:gd name="connsiteY101-5428" fmla="*/ 4463371 h 5084048"/>
              <a:gd name="connsiteX102-5429" fmla="*/ 10630177 w 13317484"/>
              <a:gd name="connsiteY102-5430" fmla="*/ 4438441 h 5084048"/>
              <a:gd name="connsiteX103-5431" fmla="*/ 10913006 w 13317484"/>
              <a:gd name="connsiteY103-5432" fmla="*/ 4287141 h 5084048"/>
              <a:gd name="connsiteX104-5433" fmla="*/ 10547649 w 13317484"/>
              <a:gd name="connsiteY104-5434" fmla="*/ 4406633 h 5084048"/>
              <a:gd name="connsiteX105-5435" fmla="*/ 10519281 w 13317484"/>
              <a:gd name="connsiteY105-5436" fmla="*/ 4391159 h 5084048"/>
              <a:gd name="connsiteX106-5437" fmla="*/ 10638773 w 13317484"/>
              <a:gd name="connsiteY106-5438" fmla="*/ 4315509 h 5084048"/>
              <a:gd name="connsiteX107-5439" fmla="*/ 10445349 w 13317484"/>
              <a:gd name="connsiteY107-5440" fmla="*/ 4356773 h 5084048"/>
              <a:gd name="connsiteX108-5441" fmla="*/ 10238170 w 13317484"/>
              <a:gd name="connsiteY108-5442" fmla="*/ 4204613 h 5084048"/>
              <a:gd name="connsiteX109-5443" fmla="*/ 10007781 w 13317484"/>
              <a:gd name="connsiteY109-5444" fmla="*/ 4183981 h 5084048"/>
              <a:gd name="connsiteX110-5445" fmla="*/ 9853901 w 13317484"/>
              <a:gd name="connsiteY110-5446" fmla="*/ 4235561 h 5084048"/>
              <a:gd name="connsiteX111-5447" fmla="*/ 9484246 w 13317484"/>
              <a:gd name="connsiteY111-5448" fmla="*/ 4336141 h 5084048"/>
              <a:gd name="connsiteX112-5449" fmla="*/ 9459315 w 13317484"/>
              <a:gd name="connsiteY112-5450" fmla="*/ 4330983 h 5084048"/>
              <a:gd name="connsiteX113-5451" fmla="*/ 9409455 w 13317484"/>
              <a:gd name="connsiteY113-5452" fmla="*/ 4143576 h 5084048"/>
              <a:gd name="connsiteX114-5453" fmla="*/ 9433525 w 13317484"/>
              <a:gd name="connsiteY114-5454" fmla="*/ 4228684 h 5084048"/>
              <a:gd name="connsiteX115-5455" fmla="*/ 9412893 w 13317484"/>
              <a:gd name="connsiteY115-5456" fmla="*/ 4402336 h 5084048"/>
              <a:gd name="connsiteX116-5457" fmla="*/ 9680249 w 13317484"/>
              <a:gd name="connsiteY116-5458" fmla="*/ 4294877 h 5084048"/>
              <a:gd name="connsiteX117-5459" fmla="*/ 9785987 w 13317484"/>
              <a:gd name="connsiteY117-5460" fmla="*/ 4624129 h 5084048"/>
              <a:gd name="connsiteX118-5461" fmla="*/ 9647582 w 13317484"/>
              <a:gd name="connsiteY118-5462" fmla="*/ 4829588 h 5084048"/>
              <a:gd name="connsiteX119-5463" fmla="*/ 9791145 w 13317484"/>
              <a:gd name="connsiteY119-5464" fmla="*/ 4606075 h 5084048"/>
              <a:gd name="connsiteX120-5465" fmla="*/ 9775671 w 13317484"/>
              <a:gd name="connsiteY120-5466" fmla="*/ 4443599 h 5084048"/>
              <a:gd name="connsiteX121-5467" fmla="*/ 9847883 w 13317484"/>
              <a:gd name="connsiteY121-5468" fmla="*/ 4373966 h 5084048"/>
              <a:gd name="connsiteX122-5469" fmla="*/ 9837567 w 13317484"/>
              <a:gd name="connsiteY122-5470" fmla="*/ 4281123 h 5084048"/>
              <a:gd name="connsiteX123-5471" fmla="*/ 9895165 w 13317484"/>
              <a:gd name="connsiteY123-5472" fmla="*/ 4239000 h 5084048"/>
              <a:gd name="connsiteX124-5473" fmla="*/ 10086011 w 13317484"/>
              <a:gd name="connsiteY124-5474" fmla="*/ 4223526 h 5084048"/>
              <a:gd name="connsiteX125-5475" fmla="*/ 10279434 w 13317484"/>
              <a:gd name="connsiteY125-5476" fmla="*/ 4267368 h 5084048"/>
              <a:gd name="connsiteX126-5477" fmla="*/ 10536474 w 13317484"/>
              <a:gd name="connsiteY126-5478" fmla="*/ 4445319 h 5084048"/>
              <a:gd name="connsiteX127-5479" fmla="*/ 11032499 w 13317484"/>
              <a:gd name="connsiteY127-5480" fmla="*/ 4622409 h 5084048"/>
              <a:gd name="connsiteX128-5481" fmla="*/ 11893881 w 13317484"/>
              <a:gd name="connsiteY128-5482" fmla="*/ 4660234 h 5084048"/>
              <a:gd name="connsiteX129-5483" fmla="*/ 12304801 w 13317484"/>
              <a:gd name="connsiteY129-5484" fmla="*/ 4603497 h 5084048"/>
              <a:gd name="connsiteX130-5485" fmla="*/ 12710561 w 13317484"/>
              <a:gd name="connsiteY130-5486" fmla="*/ 4412651 h 5084048"/>
              <a:gd name="connsiteX131-5487" fmla="*/ 12934933 w 13317484"/>
              <a:gd name="connsiteY131-5488" fmla="*/ 4282842 h 5084048"/>
              <a:gd name="connsiteX132-5489" fmla="*/ 13317484 w 13317484"/>
              <a:gd name="connsiteY132-5490" fmla="*/ 4267368 h 5084048"/>
              <a:gd name="connsiteX133-5491" fmla="*/ 13317484 w 13317484"/>
              <a:gd name="connsiteY133-5492" fmla="*/ 4294018 h 5084048"/>
              <a:gd name="connsiteX134-5493" fmla="*/ 12928057 w 13317484"/>
              <a:gd name="connsiteY134-5494" fmla="*/ 4313790 h 5084048"/>
              <a:gd name="connsiteX135-5495" fmla="*/ 12719158 w 13317484"/>
              <a:gd name="connsiteY135-5496" fmla="*/ 4438441 h 5084048"/>
              <a:gd name="connsiteX136-5497" fmla="*/ 12320275 w 13317484"/>
              <a:gd name="connsiteY136-5498" fmla="*/ 4626707 h 5084048"/>
              <a:gd name="connsiteX137-5499" fmla="*/ 11882707 w 13317484"/>
              <a:gd name="connsiteY137-5500" fmla="*/ 4687744 h 5084048"/>
              <a:gd name="connsiteX138-5501" fmla="*/ 11081500 w 13317484"/>
              <a:gd name="connsiteY138-5502" fmla="*/ 4657655 h 5084048"/>
              <a:gd name="connsiteX139-5503" fmla="*/ 10661985 w 13317484"/>
              <a:gd name="connsiteY139-5504" fmla="*/ 4545899 h 5084048"/>
              <a:gd name="connsiteX140-5505" fmla="*/ 10292329 w 13317484"/>
              <a:gd name="connsiteY140-5506" fmla="*/ 4306053 h 5084048"/>
              <a:gd name="connsiteX141-5507" fmla="*/ 10136730 w 13317484"/>
              <a:gd name="connsiteY141-5508" fmla="*/ 4254473 h 5084048"/>
              <a:gd name="connsiteX142-5509" fmla="*/ 9937288 w 13317484"/>
              <a:gd name="connsiteY142-5510" fmla="*/ 4257052 h 5084048"/>
              <a:gd name="connsiteX143-5511" fmla="*/ 9862498 w 13317484"/>
              <a:gd name="connsiteY143-5512" fmla="*/ 4284561 h 5084048"/>
              <a:gd name="connsiteX144-5513" fmla="*/ 9862498 w 13317484"/>
              <a:gd name="connsiteY144-5514" fmla="*/ 4403195 h 5084048"/>
              <a:gd name="connsiteX145-5515" fmla="*/ 9800602 w 13317484"/>
              <a:gd name="connsiteY145-5516" fmla="*/ 4446178 h 5084048"/>
              <a:gd name="connsiteX146-5517" fmla="*/ 9812637 w 13317484"/>
              <a:gd name="connsiteY146-5518" fmla="*/ 4572549 h 5084048"/>
              <a:gd name="connsiteX147-5519" fmla="*/ 9759339 w 13317484"/>
              <a:gd name="connsiteY147-5520" fmla="*/ 4783166 h 5084048"/>
              <a:gd name="connsiteX148-5521" fmla="*/ 9583107 w 13317484"/>
              <a:gd name="connsiteY148-5522" fmla="*/ 4855378 h 5084048"/>
              <a:gd name="connsiteX149-5523" fmla="*/ 9571071 w 13317484"/>
              <a:gd name="connsiteY149-5524" fmla="*/ 4834746 h 5084048"/>
              <a:gd name="connsiteX150-5525" fmla="*/ 9645863 w 13317484"/>
              <a:gd name="connsiteY150-5526" fmla="*/ 4797781 h 5084048"/>
              <a:gd name="connsiteX151-5527" fmla="*/ 9751601 w 13317484"/>
              <a:gd name="connsiteY151-5528" fmla="*/ 4651638 h 5084048"/>
              <a:gd name="connsiteX152-5529" fmla="*/ 9748162 w 13317484"/>
              <a:gd name="connsiteY152-5530" fmla="*/ 4529566 h 5084048"/>
              <a:gd name="connsiteX153-5531" fmla="*/ 9664775 w 13317484"/>
              <a:gd name="connsiteY153-5532" fmla="*/ 4325825 h 5084048"/>
              <a:gd name="connsiteX154-5533" fmla="*/ 9261593 w 13317484"/>
              <a:gd name="connsiteY154-5534" fmla="*/ 4515811 h 5084048"/>
              <a:gd name="connsiteX155-5535" fmla="*/ 9429227 w 13317484"/>
              <a:gd name="connsiteY155-5536" fmla="*/ 4530425 h 5084048"/>
              <a:gd name="connsiteX156-5537" fmla="*/ 9434385 w 13317484"/>
              <a:gd name="connsiteY156-5538" fmla="*/ 4589742 h 5084048"/>
              <a:gd name="connsiteX157-5539" fmla="*/ 9545281 w 13317484"/>
              <a:gd name="connsiteY157-5540" fmla="*/ 4809816 h 5084048"/>
              <a:gd name="connsiteX158-5541" fmla="*/ 9540984 w 13317484"/>
              <a:gd name="connsiteY158-5542" fmla="*/ 4831307 h 5084048"/>
              <a:gd name="connsiteX159-5543" fmla="*/ 9436964 w 13317484"/>
              <a:gd name="connsiteY159-5544" fmla="*/ 4790043 h 5084048"/>
              <a:gd name="connsiteX160-5545" fmla="*/ 9075047 w 13317484"/>
              <a:gd name="connsiteY160-5546" fmla="*/ 4604356 h 5084048"/>
              <a:gd name="connsiteX161-5547" fmla="*/ 9014010 w 13317484"/>
              <a:gd name="connsiteY161-5548" fmla="*/ 4930169 h 5084048"/>
              <a:gd name="connsiteX162-5549" fmla="*/ 8775884 w 13317484"/>
              <a:gd name="connsiteY162-5550" fmla="*/ 5080609 h 5084048"/>
              <a:gd name="connsiteX163-5551" fmla="*/ 8749234 w 13317484"/>
              <a:gd name="connsiteY163-5552" fmla="*/ 5062557 h 5084048"/>
              <a:gd name="connsiteX164-5553" fmla="*/ 8911710 w 13317484"/>
              <a:gd name="connsiteY164-5554" fmla="*/ 4931028 h 5084048"/>
              <a:gd name="connsiteX165-5555" fmla="*/ 9002835 w 13317484"/>
              <a:gd name="connsiteY165-5556" fmla="*/ 4594900 h 5084048"/>
              <a:gd name="connsiteX166-5557" fmla="*/ 8440615 w 13317484"/>
              <a:gd name="connsiteY166-5558" fmla="*/ 4671410 h 5084048"/>
              <a:gd name="connsiteX167-5559" fmla="*/ 8652951 w 13317484"/>
              <a:gd name="connsiteY167-5560" fmla="*/ 5016135 h 5084048"/>
              <a:gd name="connsiteX168-5561" fmla="*/ 8713988 w 13317484"/>
              <a:gd name="connsiteY168-5562" fmla="*/ 5071153 h 5084048"/>
              <a:gd name="connsiteX169-5563" fmla="*/ 8674443 w 13317484"/>
              <a:gd name="connsiteY169-5564" fmla="*/ 5084048 h 5084048"/>
              <a:gd name="connsiteX170-5565" fmla="*/ 7960923 w 13317484"/>
              <a:gd name="connsiteY170-5566" fmla="*/ 5084048 h 5084048"/>
              <a:gd name="connsiteX171-5567" fmla="*/ 7922238 w 13317484"/>
              <a:gd name="connsiteY171-5568" fmla="*/ 5070293 h 5084048"/>
              <a:gd name="connsiteX172-5569" fmla="*/ 7969520 w 13317484"/>
              <a:gd name="connsiteY172-5570" fmla="*/ 5021293 h 5084048"/>
              <a:gd name="connsiteX173-5571" fmla="*/ 8426000 w 13317484"/>
              <a:gd name="connsiteY173-5572" fmla="*/ 4581145 h 5084048"/>
              <a:gd name="connsiteX174-5573" fmla="*/ 8579020 w 13317484"/>
              <a:gd name="connsiteY174-5574" fmla="*/ 4610374 h 5084048"/>
              <a:gd name="connsiteX175-5575" fmla="*/ 8923746 w 13317484"/>
              <a:gd name="connsiteY175-5576" fmla="*/ 4539021 h 5084048"/>
              <a:gd name="connsiteX176-5577" fmla="*/ 9302857 w 13317484"/>
              <a:gd name="connsiteY176-5578" fmla="*/ 4428985 h 5084048"/>
              <a:gd name="connsiteX177-5579" fmla="*/ 9385385 w 13317484"/>
              <a:gd name="connsiteY177-5580" fmla="*/ 4391159 h 5084048"/>
              <a:gd name="connsiteX178-5581" fmla="*/ 9394841 w 13317484"/>
              <a:gd name="connsiteY178-5582" fmla="*/ 4184840 h 5084048"/>
              <a:gd name="connsiteX179-5583" fmla="*/ 9350139 w 13317484"/>
              <a:gd name="connsiteY179-5584" fmla="*/ 4100593 h 5084048"/>
              <a:gd name="connsiteX180-5585" fmla="*/ 9360455 w 13317484"/>
              <a:gd name="connsiteY180-5586" fmla="*/ 4088558 h 5084048"/>
              <a:gd name="connsiteX181-5587" fmla="*/ 9461895 w 13317484"/>
              <a:gd name="connsiteY181-5588" fmla="*/ 4186559 h 5084048"/>
              <a:gd name="connsiteX182-5589" fmla="*/ 9480807 w 13317484"/>
              <a:gd name="connsiteY182-5590" fmla="*/ 4310351 h 5084048"/>
              <a:gd name="connsiteX183-5591" fmla="*/ 9838427 w 13317484"/>
              <a:gd name="connsiteY183-5592" fmla="*/ 4213210 h 5084048"/>
              <a:gd name="connsiteX184-5593" fmla="*/ 10015518 w 13317484"/>
              <a:gd name="connsiteY184-5594" fmla="*/ 4156472 h 5084048"/>
              <a:gd name="connsiteX185-5595" fmla="*/ 10241609 w 13317484"/>
              <a:gd name="connsiteY185-5596" fmla="*/ 4180542 h 5084048"/>
              <a:gd name="connsiteX186-5597" fmla="*/ 10451367 w 13317484"/>
              <a:gd name="connsiteY186-5598" fmla="*/ 4330124 h 5084048"/>
              <a:gd name="connsiteX187-5599" fmla="*/ 10681757 w 13317484"/>
              <a:gd name="connsiteY187-5600" fmla="*/ 4267368 h 5084048"/>
              <a:gd name="connsiteX188-5601" fmla="*/ 10754828 w 13317484"/>
              <a:gd name="connsiteY188-5602" fmla="*/ 4213210 h 5084048"/>
              <a:gd name="connsiteX189-5603" fmla="*/ 10771161 w 13317484"/>
              <a:gd name="connsiteY189-5604" fmla="*/ 4218368 h 5084048"/>
              <a:gd name="connsiteX190-5605" fmla="*/ 10772021 w 13317484"/>
              <a:gd name="connsiteY190-5606" fmla="*/ 4227823 h 5084048"/>
              <a:gd name="connsiteX191-5607" fmla="*/ 10612983 w 13317484"/>
              <a:gd name="connsiteY191-5608" fmla="*/ 4364510 h 5084048"/>
              <a:gd name="connsiteX192-5609" fmla="*/ 11031639 w 13317484"/>
              <a:gd name="connsiteY192-5610" fmla="*/ 4187420 h 5084048"/>
              <a:gd name="connsiteX193-5611" fmla="*/ 11123623 w 13317484"/>
              <a:gd name="connsiteY193-5612" fmla="*/ 4123805 h 5084048"/>
              <a:gd name="connsiteX194-5613" fmla="*/ 11125343 w 13317484"/>
              <a:gd name="connsiteY194-5614" fmla="*/ 4152173 h 5084048"/>
              <a:gd name="connsiteX195-5615" fmla="*/ 10682617 w 13317484"/>
              <a:gd name="connsiteY195-5616" fmla="*/ 4445319 h 5084048"/>
              <a:gd name="connsiteX196-5617" fmla="*/ 11357451 w 13317484"/>
              <a:gd name="connsiteY196-5618" fmla="*/ 4559653 h 5084048"/>
              <a:gd name="connsiteX197-5619" fmla="*/ 11411611 w 13317484"/>
              <a:gd name="connsiteY197-5620" fmla="*/ 4540741 h 5084048"/>
              <a:gd name="connsiteX198-5621" fmla="*/ 11848319 w 13317484"/>
              <a:gd name="connsiteY198-5622" fmla="*/ 4122085 h 5084048"/>
              <a:gd name="connsiteX199-5623" fmla="*/ 11862075 w 13317484"/>
              <a:gd name="connsiteY199-5624" fmla="*/ 4147875 h 5084048"/>
              <a:gd name="connsiteX200-5625" fmla="*/ 11522507 w 13317484"/>
              <a:gd name="connsiteY200-5626" fmla="*/ 4595759 h 5084048"/>
              <a:gd name="connsiteX201-5627" fmla="*/ 11966953 w 13317484"/>
              <a:gd name="connsiteY201-5628" fmla="*/ 4565671 h 5084048"/>
              <a:gd name="connsiteX202-5629" fmla="*/ 12116535 w 13317484"/>
              <a:gd name="connsiteY202-5630" fmla="*/ 4522688 h 5084048"/>
              <a:gd name="connsiteX203-5631" fmla="*/ 12499945 w 13317484"/>
              <a:gd name="connsiteY203-5632" fmla="*/ 4431564 h 5084048"/>
              <a:gd name="connsiteX204-5633" fmla="*/ 12477593 w 13317484"/>
              <a:gd name="connsiteY204-5634" fmla="*/ 3651849 h 5084048"/>
              <a:gd name="connsiteX205-5635" fmla="*/ 12542067 w 13317484"/>
              <a:gd name="connsiteY205-5636" fmla="*/ 3165280 h 5084048"/>
              <a:gd name="connsiteX206-5637" fmla="*/ 12579893 w 13317484"/>
              <a:gd name="connsiteY206-5638" fmla="*/ 3116279 h 5084048"/>
              <a:gd name="connsiteX207-5639" fmla="*/ 12582471 w 13317484"/>
              <a:gd name="connsiteY207-5640" fmla="*/ 3893415 h 5084048"/>
              <a:gd name="connsiteX208-5641" fmla="*/ 12634051 w 13317484"/>
              <a:gd name="connsiteY208-5642" fmla="*/ 4231262 h 5084048"/>
              <a:gd name="connsiteX209-5643" fmla="*/ 12672737 w 13317484"/>
              <a:gd name="connsiteY209-5644" fmla="*/ 3025155 h 5084048"/>
              <a:gd name="connsiteX210-5645" fmla="*/ 12701105 w 13317484"/>
              <a:gd name="connsiteY210-5646" fmla="*/ 2759519 h 5084048"/>
              <a:gd name="connsiteX211-5647" fmla="*/ 12211097 w 13317484"/>
              <a:gd name="connsiteY211-5648" fmla="*/ 2683868 h 5084048"/>
              <a:gd name="connsiteX212-5649" fmla="*/ 11802757 w 13317484"/>
              <a:gd name="connsiteY212-5650" fmla="*/ 2554919 h 5084048"/>
              <a:gd name="connsiteX213-5651" fmla="*/ 11099553 w 13317484"/>
              <a:gd name="connsiteY213-5652" fmla="*/ 2165492 h 5084048"/>
              <a:gd name="connsiteX214-5653" fmla="*/ 10696371 w 13317484"/>
              <a:gd name="connsiteY214-5654" fmla="*/ 1921348 h 5084048"/>
              <a:gd name="connsiteX215-5655" fmla="*/ 10014658 w 13317484"/>
              <a:gd name="connsiteY215-5656" fmla="*/ 2787028 h 5084048"/>
              <a:gd name="connsiteX216-5657" fmla="*/ 10314681 w 13317484"/>
              <a:gd name="connsiteY216-5658" fmla="*/ 2779291 h 5084048"/>
              <a:gd name="connsiteX217-5659" fmla="*/ 10320698 w 13317484"/>
              <a:gd name="connsiteY217-5660" fmla="*/ 2791327 h 5084048"/>
              <a:gd name="connsiteX218-5661" fmla="*/ 10022395 w 13317484"/>
              <a:gd name="connsiteY218-5662" fmla="*/ 3053524 h 5084048"/>
              <a:gd name="connsiteX219-5663" fmla="*/ 9714636 w 13317484"/>
              <a:gd name="connsiteY219-5664" fmla="*/ 3236632 h 5084048"/>
              <a:gd name="connsiteX220-5665" fmla="*/ 9356156 w 13317484"/>
              <a:gd name="connsiteY220-5666" fmla="*/ 3350108 h 5084048"/>
              <a:gd name="connsiteX221-5667" fmla="*/ 9105134 w 13317484"/>
              <a:gd name="connsiteY221-5668" fmla="*/ 3385353 h 5084048"/>
              <a:gd name="connsiteX222-5669" fmla="*/ 9063871 w 13317484"/>
              <a:gd name="connsiteY222-5670" fmla="*/ 3591673 h 5084048"/>
              <a:gd name="connsiteX223-5671" fmla="*/ 9044958 w 13317484"/>
              <a:gd name="connsiteY223-5672" fmla="*/ 3590813 h 5084048"/>
              <a:gd name="connsiteX224-5673" fmla="*/ 9055274 w 13317484"/>
              <a:gd name="connsiteY224-5674" fmla="*/ 3460145 h 5084048"/>
              <a:gd name="connsiteX225-5675" fmla="*/ 9021748 w 13317484"/>
              <a:gd name="connsiteY225-5676" fmla="*/ 3365582 h 5084048"/>
              <a:gd name="connsiteX226-5677" fmla="*/ 8713128 w 13317484"/>
              <a:gd name="connsiteY226-5678" fmla="*/ 3710306 h 5084048"/>
              <a:gd name="connsiteX227-5679" fmla="*/ 8647793 w 13317484"/>
              <a:gd name="connsiteY227-5680" fmla="*/ 3897713 h 5084048"/>
              <a:gd name="connsiteX228-5681" fmla="*/ 8806832 w 13317484"/>
              <a:gd name="connsiteY228-5682" fmla="*/ 4300895 h 5084048"/>
              <a:gd name="connsiteX229-5683" fmla="*/ 8873885 w 13317484"/>
              <a:gd name="connsiteY229-5684" fmla="*/ 4396317 h 5084048"/>
              <a:gd name="connsiteX230-5685" fmla="*/ 8721724 w 13317484"/>
              <a:gd name="connsiteY230-5686" fmla="*/ 4518390 h 5084048"/>
              <a:gd name="connsiteX231-5687" fmla="*/ 8478440 w 13317484"/>
              <a:gd name="connsiteY231-5688" fmla="*/ 4566531 h 5084048"/>
              <a:gd name="connsiteX232-5689" fmla="*/ 8364105 w 13317484"/>
              <a:gd name="connsiteY232-5690" fmla="*/ 4493460 h 5084048"/>
              <a:gd name="connsiteX233-5691" fmla="*/ 8304788 w 13317484"/>
              <a:gd name="connsiteY233-5692" fmla="*/ 4250175 h 5084048"/>
              <a:gd name="connsiteX234-5693" fmla="*/ 8385597 w 13317484"/>
              <a:gd name="connsiteY234-5694" fmla="*/ 4044716 h 5084048"/>
              <a:gd name="connsiteX235-5695" fmla="*/ 8779322 w 13317484"/>
              <a:gd name="connsiteY235-5696" fmla="*/ 3523760 h 5084048"/>
              <a:gd name="connsiteX236-5697" fmla="*/ 8534318 w 13317484"/>
              <a:gd name="connsiteY236-5698" fmla="*/ 3313142 h 5084048"/>
              <a:gd name="connsiteX237-5699" fmla="*/ 8535178 w 13317484"/>
              <a:gd name="connsiteY237-5700" fmla="*/ 3293370 h 5084048"/>
              <a:gd name="connsiteX238-5701" fmla="*/ 8793936 w 13317484"/>
              <a:gd name="connsiteY238-5702" fmla="*/ 3439513 h 5084048"/>
              <a:gd name="connsiteX239-5703" fmla="*/ 8879903 w 13317484"/>
              <a:gd name="connsiteY239-5704" fmla="*/ 3124876 h 5084048"/>
              <a:gd name="connsiteX240-5705" fmla="*/ 8815428 w 13317484"/>
              <a:gd name="connsiteY240-5706" fmla="*/ 2908241 h 5084048"/>
              <a:gd name="connsiteX241-5707" fmla="*/ 8601372 w 13317484"/>
              <a:gd name="connsiteY241-5708" fmla="*/ 2466374 h 5084048"/>
              <a:gd name="connsiteX242-5709" fmla="*/ 8615126 w 13317484"/>
              <a:gd name="connsiteY242-5710" fmla="*/ 2445742 h 5084048"/>
              <a:gd name="connsiteX243-5711" fmla="*/ 8805971 w 13317484"/>
              <a:gd name="connsiteY243-5712" fmla="*/ 2659798 h 5084048"/>
              <a:gd name="connsiteX244-5713" fmla="*/ 8928904 w 13317484"/>
              <a:gd name="connsiteY244-5714" fmla="*/ 2924574 h 5084048"/>
              <a:gd name="connsiteX245-5715" fmla="*/ 9137802 w 13317484"/>
              <a:gd name="connsiteY245-5716" fmla="*/ 2846345 h 5084048"/>
              <a:gd name="connsiteX246-5717" fmla="*/ 9372490 w 13317484"/>
              <a:gd name="connsiteY246-5718" fmla="*/ 2384706 h 5084048"/>
              <a:gd name="connsiteX247-5719" fmla="*/ 9398279 w 13317484"/>
              <a:gd name="connsiteY247-5720" fmla="*/ 2376969 h 5084048"/>
              <a:gd name="connsiteX248-5721" fmla="*/ 9297699 w 13317484"/>
              <a:gd name="connsiteY248-5722" fmla="*/ 2780151 h 5084048"/>
              <a:gd name="connsiteX249-5723" fmla="*/ 9532387 w 13317484"/>
              <a:gd name="connsiteY249-5724" fmla="*/ 2715676 h 5084048"/>
              <a:gd name="connsiteX250-5725" fmla="*/ 9555597 w 13317484"/>
              <a:gd name="connsiteY250-5726" fmla="*/ 2698483 h 5084048"/>
              <a:gd name="connsiteX251-5727" fmla="*/ 10171117 w 13317484"/>
              <a:gd name="connsiteY251-5728" fmla="*/ 1904154 h 5084048"/>
              <a:gd name="connsiteX252-5729" fmla="*/ 10273417 w 13317484"/>
              <a:gd name="connsiteY252-5730" fmla="*/ 1776064 h 5084048"/>
              <a:gd name="connsiteX253-5731" fmla="*/ 10343909 w 13317484"/>
              <a:gd name="connsiteY253-5732" fmla="*/ 1809591 h 5084048"/>
              <a:gd name="connsiteX254-5733" fmla="*/ 10288891 w 13317484"/>
              <a:gd name="connsiteY254-5734" fmla="*/ 1883523 h 5084048"/>
              <a:gd name="connsiteX255-5735" fmla="*/ 9149837 w 13317484"/>
              <a:gd name="connsiteY255-5736" fmla="*/ 3307125 h 5084048"/>
              <a:gd name="connsiteX256-5737" fmla="*/ 9562475 w 13317484"/>
              <a:gd name="connsiteY256-5738" fmla="*/ 3237491 h 5084048"/>
              <a:gd name="connsiteX257-5739" fmla="*/ 11629965 w 13317484"/>
              <a:gd name="connsiteY257-5740" fmla="*/ 653344 h 5084048"/>
              <a:gd name="connsiteX258-5741" fmla="*/ 11435681 w 13317484"/>
              <a:gd name="connsiteY258-5742" fmla="*/ 494307 h 5084048"/>
              <a:gd name="connsiteX259-5743" fmla="*/ 11505313 w 13317484"/>
              <a:gd name="connsiteY259-5744" fmla="*/ 408341 h 5084048"/>
              <a:gd name="connsiteX260-5745" fmla="*/ 11700457 w 13317484"/>
              <a:gd name="connsiteY260-5746" fmla="*/ 550185 h 5084048"/>
              <a:gd name="connsiteX261-5747" fmla="*/ 11746019 w 13317484"/>
              <a:gd name="connsiteY261-5748" fmla="*/ 490868 h 5084048"/>
              <a:gd name="connsiteX262-5749" fmla="*/ 11571508 w 13317484"/>
              <a:gd name="connsiteY262-5750" fmla="*/ 376533 h 5084048"/>
              <a:gd name="connsiteX263-5751" fmla="*/ 11537981 w 13317484"/>
              <a:gd name="connsiteY263-5752" fmla="*/ 349023 h 5084048"/>
              <a:gd name="connsiteX264-5753" fmla="*/ 11591280 w 13317484"/>
              <a:gd name="connsiteY264-5754" fmla="*/ 294865 h 5084048"/>
              <a:gd name="connsiteX265-5755" fmla="*/ 11794161 w 13317484"/>
              <a:gd name="connsiteY265-5756" fmla="*/ 437569 h 5084048"/>
              <a:gd name="connsiteX266-5757" fmla="*/ 11959216 w 13317484"/>
              <a:gd name="connsiteY266-5758" fmla="*/ 198583 h 5084048"/>
              <a:gd name="connsiteX267-5759" fmla="*/ 11747739 w 13317484"/>
              <a:gd name="connsiteY267-5760" fmla="*/ 30948 h 5084048"/>
              <a:gd name="connsiteX268-5761" fmla="*/ 10360243 w 13317484"/>
              <a:gd name="connsiteY268-5762" fmla="*/ 1743397 h 5084048"/>
              <a:gd name="connsiteX269-5763" fmla="*/ 10104063 w 13317484"/>
              <a:gd name="connsiteY269-5764" fmla="*/ 1597254 h 5084048"/>
              <a:gd name="connsiteX270-5765" fmla="*/ 9826392 w 13317484"/>
              <a:gd name="connsiteY270-5766" fmla="*/ 1555990 h 5084048"/>
              <a:gd name="connsiteX271-5767" fmla="*/ 9407735 w 13317484"/>
              <a:gd name="connsiteY271-5768" fmla="*/ 1770906 h 5084048"/>
              <a:gd name="connsiteX272-5769" fmla="*/ 9206575 w 13317484"/>
              <a:gd name="connsiteY272-5770" fmla="*/ 1843978 h 5084048"/>
              <a:gd name="connsiteX273-5771" fmla="*/ 8818867 w 13317484"/>
              <a:gd name="connsiteY273-5772" fmla="*/ 1982383 h 5084048"/>
              <a:gd name="connsiteX274-5773" fmla="*/ 8356368 w 13317484"/>
              <a:gd name="connsiteY274-5774" fmla="*/ 2189563 h 5084048"/>
              <a:gd name="connsiteX275-5775" fmla="*/ 8212804 w 13317484"/>
              <a:gd name="connsiteY275-5776" fmla="*/ 2251458 h 5084048"/>
              <a:gd name="connsiteX276-5777" fmla="*/ 8106206 w 13317484"/>
              <a:gd name="connsiteY276-5778" fmla="*/ 2325389 h 5084048"/>
              <a:gd name="connsiteX277-5779" fmla="*/ 8064083 w 13317484"/>
              <a:gd name="connsiteY277-5780" fmla="*/ 2639166 h 5084048"/>
              <a:gd name="connsiteX278-5781" fmla="*/ 8187874 w 13317484"/>
              <a:gd name="connsiteY278-5782" fmla="*/ 3308844 h 5084048"/>
              <a:gd name="connsiteX279-5783" fmla="*/ 8197330 w 13317484"/>
              <a:gd name="connsiteY279-5784" fmla="*/ 3384494 h 5084048"/>
              <a:gd name="connsiteX280-5785" fmla="*/ 8162084 w 13317484"/>
              <a:gd name="connsiteY280-5786" fmla="*/ 3530637 h 5084048"/>
              <a:gd name="connsiteX281-5787" fmla="*/ 8134575 w 13317484"/>
              <a:gd name="connsiteY281-5788" fmla="*/ 3960469 h 5084048"/>
              <a:gd name="connsiteX282-5789" fmla="*/ 8082135 w 13317484"/>
              <a:gd name="connsiteY282-5790" fmla="*/ 4245017 h 5084048"/>
              <a:gd name="connsiteX283-5791" fmla="*/ 8064083 w 13317484"/>
              <a:gd name="connsiteY283-5792" fmla="*/ 4245017 h 5084048"/>
              <a:gd name="connsiteX284-5793" fmla="*/ 8070960 w 13317484"/>
              <a:gd name="connsiteY284-5794" fmla="*/ 3954450 h 5084048"/>
              <a:gd name="connsiteX285-5795" fmla="*/ 8009064 w 13317484"/>
              <a:gd name="connsiteY285-5796" fmla="*/ 4203753 h 5084048"/>
              <a:gd name="connsiteX286-5797" fmla="*/ 8082995 w 13317484"/>
              <a:gd name="connsiteY286-5798" fmla="*/ 4346457 h 5084048"/>
              <a:gd name="connsiteX287-5799" fmla="*/ 8272980 w 13317484"/>
              <a:gd name="connsiteY287-5800" fmla="*/ 4349896 h 5084048"/>
              <a:gd name="connsiteX288-5801" fmla="*/ 8286735 w 13317484"/>
              <a:gd name="connsiteY288-5802" fmla="*/ 4372247 h 5084048"/>
              <a:gd name="connsiteX289-5803" fmla="*/ 8046889 w 13317484"/>
              <a:gd name="connsiteY289-5804" fmla="*/ 4834746 h 5084048"/>
              <a:gd name="connsiteX290-5805" fmla="*/ 8098469 w 13317484"/>
              <a:gd name="connsiteY290-5806" fmla="*/ 4871712 h 5084048"/>
              <a:gd name="connsiteX291-5807" fmla="*/ 8090732 w 13317484"/>
              <a:gd name="connsiteY291-5808" fmla="*/ 4886325 h 5084048"/>
              <a:gd name="connsiteX292-5809" fmla="*/ 8013362 w 13317484"/>
              <a:gd name="connsiteY292-5810" fmla="*/ 4887186 h 5084048"/>
              <a:gd name="connsiteX293-5811" fmla="*/ 7874957 w 13317484"/>
              <a:gd name="connsiteY293-5812" fmla="*/ 5081469 h 5084048"/>
              <a:gd name="connsiteX294-5813" fmla="*/ 4720852 w 13317484"/>
              <a:gd name="connsiteY294-5814" fmla="*/ 5082329 h 5084048"/>
              <a:gd name="connsiteX295-5815" fmla="*/ 972176 w 13317484"/>
              <a:gd name="connsiteY295-5816" fmla="*/ 5078930 h 5084048"/>
              <a:gd name="connsiteX296-5817" fmla="*/ 19304 w 13317484"/>
              <a:gd name="connsiteY296-5818" fmla="*/ 5078930 h 5084048"/>
              <a:gd name="connsiteX297-5819" fmla="*/ 20153 w 13317484"/>
              <a:gd name="connsiteY297-5820" fmla="*/ 5050085 h 5084048"/>
              <a:gd name="connsiteX298-5821" fmla="*/ 973025 w 13317484"/>
              <a:gd name="connsiteY298-5822" fmla="*/ 5050085 h 5084048"/>
              <a:gd name="connsiteX299-5823" fmla="*/ 7860342 w 13317484"/>
              <a:gd name="connsiteY299-5824" fmla="*/ 5056539 h 5084048"/>
              <a:gd name="connsiteX300-5825" fmla="*/ 7994449 w 13317484"/>
              <a:gd name="connsiteY300-5826" fmla="*/ 4869992 h 5084048"/>
              <a:gd name="connsiteX301-5827" fmla="*/ 8039152 w 13317484"/>
              <a:gd name="connsiteY301-5828" fmla="*/ 4862255 h 5084048"/>
              <a:gd name="connsiteX302-5829" fmla="*/ 8014222 w 13317484"/>
              <a:gd name="connsiteY302-5830" fmla="*/ 4840764 h 5084048"/>
              <a:gd name="connsiteX303-5831" fmla="*/ 8252348 w 13317484"/>
              <a:gd name="connsiteY303-5832" fmla="*/ 4383423 h 5084048"/>
              <a:gd name="connsiteX304-5833" fmla="*/ 8055486 w 13317484"/>
              <a:gd name="connsiteY304-5834" fmla="*/ 4358492 h 5084048"/>
              <a:gd name="connsiteX305-5835" fmla="*/ 7981555 w 13317484"/>
              <a:gd name="connsiteY305-5836" fmla="*/ 4210630 h 5084048"/>
              <a:gd name="connsiteX306-5837" fmla="*/ 8090732 w 13317484"/>
              <a:gd name="connsiteY306-5838" fmla="*/ 3843554 h 5084048"/>
              <a:gd name="connsiteX307-5839" fmla="*/ 8109644 w 13317484"/>
              <a:gd name="connsiteY307-5840" fmla="*/ 3840975 h 5084048"/>
              <a:gd name="connsiteX308-5841" fmla="*/ 8140592 w 13317484"/>
              <a:gd name="connsiteY308-5842" fmla="*/ 3506566 h 5084048"/>
              <a:gd name="connsiteX309-5843" fmla="*/ 8171540 w 13317484"/>
              <a:gd name="connsiteY309-5844" fmla="*/ 3375898 h 5084048"/>
              <a:gd name="connsiteX310-5845" fmla="*/ 8156926 w 13317484"/>
              <a:gd name="connsiteY310-5846" fmla="*/ 3281335 h 5084048"/>
              <a:gd name="connsiteX311-5847" fmla="*/ 8040871 w 13317484"/>
              <a:gd name="connsiteY311-5848" fmla="*/ 2655500 h 5084048"/>
              <a:gd name="connsiteX312-5849" fmla="*/ 8038293 w 13317484"/>
              <a:gd name="connsiteY312-5850" fmla="*/ 2448321 h 5084048"/>
              <a:gd name="connsiteX313-5851" fmla="*/ 8105346 w 13317484"/>
              <a:gd name="connsiteY313-5852" fmla="*/ 2282406 h 5084048"/>
              <a:gd name="connsiteX314-5853" fmla="*/ 8255787 w 13317484"/>
              <a:gd name="connsiteY314-5854" fmla="*/ 2207615 h 5084048"/>
              <a:gd name="connsiteX315-5855" fmla="*/ 9050976 w 13317484"/>
              <a:gd name="connsiteY315-5856" fmla="*/ 1862030 h 5084048"/>
              <a:gd name="connsiteX316-5857" fmla="*/ 9366471 w 13317484"/>
              <a:gd name="connsiteY316-5858" fmla="*/ 1764029 h 5084048"/>
              <a:gd name="connsiteX317-5859" fmla="*/ 9653599 w 13317484"/>
              <a:gd name="connsiteY317-5860" fmla="*/ 1595535 h 5084048"/>
              <a:gd name="connsiteX318-5861" fmla="*/ 9969096 w 13317484"/>
              <a:gd name="connsiteY318-5862" fmla="*/ 1525903 h 5084048"/>
              <a:gd name="connsiteX319-5863" fmla="*/ 10353365 w 13317484"/>
              <a:gd name="connsiteY319-5864" fmla="*/ 1709010 h 5084048"/>
              <a:gd name="connsiteX320-5865" fmla="*/ 11531103 w 13317484"/>
              <a:gd name="connsiteY320-5866" fmla="*/ 257899 h 5084048"/>
              <a:gd name="connsiteX321-5867" fmla="*/ 11743441 w 13317484"/>
              <a:gd name="connsiteY321-5868" fmla="*/ 0 h 5084048"/>
              <a:gd name="connsiteX0-5869" fmla="*/ 9312313 w 13317484"/>
              <a:gd name="connsiteY0-5870" fmla="*/ 4452196 h 5084048"/>
              <a:gd name="connsiteX1-5871" fmla="*/ 8768146 w 13317484"/>
              <a:gd name="connsiteY1-5872" fmla="*/ 4600917 h 5084048"/>
              <a:gd name="connsiteX2-5873" fmla="*/ 8562687 w 13317484"/>
              <a:gd name="connsiteY2-5874" fmla="*/ 4634445 h 5084048"/>
              <a:gd name="connsiteX3-5875" fmla="*/ 8435457 w 13317484"/>
              <a:gd name="connsiteY3-5876" fmla="*/ 4607795 h 5084048"/>
              <a:gd name="connsiteX4-5877" fmla="*/ 7968660 w 13317484"/>
              <a:gd name="connsiteY4-5878" fmla="*/ 5057399 h 5084048"/>
              <a:gd name="connsiteX5-5879" fmla="*/ 8659829 w 13317484"/>
              <a:gd name="connsiteY5-5880" fmla="*/ 5057399 h 5084048"/>
              <a:gd name="connsiteX6-5881" fmla="*/ 8441474 w 13317484"/>
              <a:gd name="connsiteY6-5882" fmla="*/ 4735885 h 5084048"/>
              <a:gd name="connsiteX7-5883" fmla="*/ 8406229 w 13317484"/>
              <a:gd name="connsiteY7-5884" fmla="*/ 4649058 h 5084048"/>
              <a:gd name="connsiteX8-5885" fmla="*/ 8450071 w 13317484"/>
              <a:gd name="connsiteY8-5886" fmla="*/ 4644761 h 5084048"/>
              <a:gd name="connsiteX9-5887" fmla="*/ 9008852 w 13317484"/>
              <a:gd name="connsiteY9-5888" fmla="*/ 4563952 h 5084048"/>
              <a:gd name="connsiteX10-5889" fmla="*/ 9029484 w 13317484"/>
              <a:gd name="connsiteY10-5890" fmla="*/ 4561373 h 5084048"/>
              <a:gd name="connsiteX11-5891" fmla="*/ 9024326 w 13317484"/>
              <a:gd name="connsiteY11-5892" fmla="*/ 4648199 h 5084048"/>
              <a:gd name="connsiteX12-5893" fmla="*/ 8948676 w 13317484"/>
              <a:gd name="connsiteY12-5894" fmla="*/ 4923291 h 5084048"/>
              <a:gd name="connsiteX13-5895" fmla="*/ 8854113 w 13317484"/>
              <a:gd name="connsiteY13-5896" fmla="*/ 5029029 h 5084048"/>
              <a:gd name="connsiteX14-5897" fmla="*/ 9015729 w 13317484"/>
              <a:gd name="connsiteY14-5898" fmla="*/ 4877729 h 5084048"/>
              <a:gd name="connsiteX15-5899" fmla="*/ 9050116 w 13317484"/>
              <a:gd name="connsiteY15-5900" fmla="*/ 4580285 h 5084048"/>
              <a:gd name="connsiteX16-5901" fmla="*/ 9081064 w 13317484"/>
              <a:gd name="connsiteY16-5902" fmla="*/ 4576847 h 5084048"/>
              <a:gd name="connsiteX17-5903" fmla="*/ 9510895 w 13317484"/>
              <a:gd name="connsiteY17-5904" fmla="*/ 4794342 h 5084048"/>
              <a:gd name="connsiteX18-5905" fmla="*/ 9418051 w 13317484"/>
              <a:gd name="connsiteY18-5906" fmla="*/ 4618110 h 5084048"/>
              <a:gd name="connsiteX19-5907" fmla="*/ 9412035 w 13317484"/>
              <a:gd name="connsiteY19-5908" fmla="*/ 4545899 h 5084048"/>
              <a:gd name="connsiteX20-5909" fmla="*/ 9327787 w 13317484"/>
              <a:gd name="connsiteY20-5910" fmla="*/ 4523548 h 5084048"/>
              <a:gd name="connsiteX21-5911" fmla="*/ 9172188 w 13317484"/>
              <a:gd name="connsiteY21-5912" fmla="*/ 4597479 h 5084048"/>
              <a:gd name="connsiteX22-5913" fmla="*/ 9160153 w 13317484"/>
              <a:gd name="connsiteY22-5914" fmla="*/ 4574268 h 5084048"/>
              <a:gd name="connsiteX23-5915" fmla="*/ 9312313 w 13317484"/>
              <a:gd name="connsiteY23-5916" fmla="*/ 4452196 h 5084048"/>
              <a:gd name="connsiteX24-5917" fmla="*/ 8109644 w 13317484"/>
              <a:gd name="connsiteY24-5918" fmla="*/ 3872783 h 5084048"/>
              <a:gd name="connsiteX25-5919" fmla="*/ 8088153 w 13317484"/>
              <a:gd name="connsiteY25-5920" fmla="*/ 4159910 h 5084048"/>
              <a:gd name="connsiteX26-5921" fmla="*/ 8109644 w 13317484"/>
              <a:gd name="connsiteY26-5922" fmla="*/ 3872783 h 5084048"/>
              <a:gd name="connsiteX27-5923" fmla="*/ 11743441 w 13317484"/>
              <a:gd name="connsiteY27-5924" fmla="*/ 0 h 5084048"/>
              <a:gd name="connsiteX28-5925" fmla="*/ 11991024 w 13317484"/>
              <a:gd name="connsiteY28-5926" fmla="*/ 196863 h 5084048"/>
              <a:gd name="connsiteX29-5927" fmla="*/ 11815653 w 13317484"/>
              <a:gd name="connsiteY29-5928" fmla="*/ 454762 h 5084048"/>
              <a:gd name="connsiteX30-5929" fmla="*/ 11789863 w 13317484"/>
              <a:gd name="connsiteY30-5930" fmla="*/ 470236 h 5084048"/>
              <a:gd name="connsiteX31-5931" fmla="*/ 11592999 w 13317484"/>
              <a:gd name="connsiteY31-5932" fmla="*/ 330111 h 5084048"/>
              <a:gd name="connsiteX32-5933" fmla="*/ 11573227 w 13317484"/>
              <a:gd name="connsiteY32-5934" fmla="*/ 350743 h 5084048"/>
              <a:gd name="connsiteX33-5935" fmla="*/ 11780406 w 13317484"/>
              <a:gd name="connsiteY33-5936" fmla="*/ 490008 h 5084048"/>
              <a:gd name="connsiteX34-5937" fmla="*/ 11700457 w 13317484"/>
              <a:gd name="connsiteY34-5938" fmla="*/ 585431 h 5084048"/>
              <a:gd name="connsiteX35-5939" fmla="*/ 11505313 w 13317484"/>
              <a:gd name="connsiteY35-5940" fmla="*/ 443586 h 5084048"/>
              <a:gd name="connsiteX36-5941" fmla="*/ 11467489 w 13317484"/>
              <a:gd name="connsiteY36-5942" fmla="*/ 491727 h 5084048"/>
              <a:gd name="connsiteX37-5943" fmla="*/ 11662633 w 13317484"/>
              <a:gd name="connsiteY37-5944" fmla="*/ 653344 h 5084048"/>
              <a:gd name="connsiteX38-5945" fmla="*/ 10882059 w 13317484"/>
              <a:gd name="connsiteY38-5946" fmla="*/ 1631641 h 5084048"/>
              <a:gd name="connsiteX39-5947" fmla="*/ 9575371 w 13317484"/>
              <a:gd name="connsiteY39-5948" fmla="*/ 3265001 h 5084048"/>
              <a:gd name="connsiteX40-5949" fmla="*/ 9122328 w 13317484"/>
              <a:gd name="connsiteY40-5950" fmla="*/ 3341511 h 5084048"/>
              <a:gd name="connsiteX41-5951" fmla="*/ 9111152 w 13317484"/>
              <a:gd name="connsiteY41-5952" fmla="*/ 3316580 h 5084048"/>
              <a:gd name="connsiteX42-5953" fmla="*/ 10306084 w 13317484"/>
              <a:gd name="connsiteY42-5954" fmla="*/ 1823346 h 5084048"/>
              <a:gd name="connsiteX43-5955" fmla="*/ 10278575 w 13317484"/>
              <a:gd name="connsiteY43-5956" fmla="*/ 1811311 h 5084048"/>
              <a:gd name="connsiteX44-5957" fmla="*/ 9570213 w 13317484"/>
              <a:gd name="connsiteY44-5958" fmla="*/ 2725992 h 5084048"/>
              <a:gd name="connsiteX45-5959" fmla="*/ 9540123 w 13317484"/>
              <a:gd name="connsiteY45-5960" fmla="*/ 2744905 h 5084048"/>
              <a:gd name="connsiteX46-5961" fmla="*/ 9266751 w 13317484"/>
              <a:gd name="connsiteY46-5962" fmla="*/ 2819695 h 5084048"/>
              <a:gd name="connsiteX47-5963" fmla="*/ 9266751 w 13317484"/>
              <a:gd name="connsiteY47-5964" fmla="*/ 2790467 h 5084048"/>
              <a:gd name="connsiteX48-5965" fmla="*/ 9364753 w 13317484"/>
              <a:gd name="connsiteY48-5966" fmla="*/ 2519673 h 5084048"/>
              <a:gd name="connsiteX49-5967" fmla="*/ 9160153 w 13317484"/>
              <a:gd name="connsiteY49-5968" fmla="*/ 2866977 h 5084048"/>
              <a:gd name="connsiteX50-5969" fmla="*/ 9128346 w 13317484"/>
              <a:gd name="connsiteY50-5970" fmla="*/ 2884170 h 5084048"/>
              <a:gd name="connsiteX51-5971" fmla="*/ 8915149 w 13317484"/>
              <a:gd name="connsiteY51-5972" fmla="*/ 2960680 h 5084048"/>
              <a:gd name="connsiteX52-5973" fmla="*/ 8679601 w 13317484"/>
              <a:gd name="connsiteY52-5974" fmla="*/ 2536866 h 5084048"/>
              <a:gd name="connsiteX53-5975" fmla="*/ 8846376 w 13317484"/>
              <a:gd name="connsiteY53-5976" fmla="*/ 2923715 h 5084048"/>
              <a:gd name="connsiteX54-5977" fmla="*/ 8903973 w 13317484"/>
              <a:gd name="connsiteY54-5978" fmla="*/ 3111121 h 5084048"/>
              <a:gd name="connsiteX55-5979" fmla="*/ 8814568 w 13317484"/>
              <a:gd name="connsiteY55-5980" fmla="*/ 3457565 h 5084048"/>
              <a:gd name="connsiteX56-5981" fmla="*/ 8794796 w 13317484"/>
              <a:gd name="connsiteY56-5982" fmla="*/ 3484215 h 5084048"/>
              <a:gd name="connsiteX57-5983" fmla="*/ 8771585 w 13317484"/>
              <a:gd name="connsiteY57-5984" fmla="*/ 3461004 h 5084048"/>
              <a:gd name="connsiteX58-5985" fmla="*/ 8640916 w 13317484"/>
              <a:gd name="connsiteY58-5986" fmla="*/ 3359564 h 5084048"/>
              <a:gd name="connsiteX59-5987" fmla="*/ 8808551 w 13317484"/>
              <a:gd name="connsiteY59-5988" fmla="*/ 3531496 h 5084048"/>
              <a:gd name="connsiteX60-5989" fmla="*/ 8383877 w 13317484"/>
              <a:gd name="connsiteY60-5990" fmla="*/ 4100593 h 5084048"/>
              <a:gd name="connsiteX61-5991" fmla="*/ 8329718 w 13317484"/>
              <a:gd name="connsiteY61-5992" fmla="*/ 4247596 h 5084048"/>
              <a:gd name="connsiteX62-5993" fmla="*/ 8384737 w 13317484"/>
              <a:gd name="connsiteY62-5994" fmla="*/ 4484863 h 5084048"/>
              <a:gd name="connsiteX63-5995" fmla="*/ 8478440 w 13317484"/>
              <a:gd name="connsiteY63-5996" fmla="*/ 4545040 h 5084048"/>
              <a:gd name="connsiteX64-5997" fmla="*/ 8705391 w 13317484"/>
              <a:gd name="connsiteY64-5998" fmla="*/ 4501196 h 5084048"/>
              <a:gd name="connsiteX65-5999" fmla="*/ 8839499 w 13317484"/>
              <a:gd name="connsiteY65-6000" fmla="*/ 4396317 h 5084048"/>
              <a:gd name="connsiteX66-6001" fmla="*/ 8618565 w 13317484"/>
              <a:gd name="connsiteY66-6002" fmla="*/ 3892555 h 5084048"/>
              <a:gd name="connsiteX67-6003" fmla="*/ 8705391 w 13317484"/>
              <a:gd name="connsiteY67-6004" fmla="*/ 3675060 h 5084048"/>
              <a:gd name="connsiteX68-6005" fmla="*/ 9019168 w 13317484"/>
              <a:gd name="connsiteY68-6006" fmla="*/ 3335493 h 5084048"/>
              <a:gd name="connsiteX69-6007" fmla="*/ 9083643 w 13317484"/>
              <a:gd name="connsiteY69-6008" fmla="*/ 3491952 h 5084048"/>
              <a:gd name="connsiteX70-6009" fmla="*/ 9072467 w 13317484"/>
              <a:gd name="connsiteY70-6010" fmla="*/ 3384494 h 5084048"/>
              <a:gd name="connsiteX71-6011" fmla="*/ 9086222 w 13317484"/>
              <a:gd name="connsiteY71-6012" fmla="*/ 3363862 h 5084048"/>
              <a:gd name="connsiteX72-6013" fmla="*/ 9366471 w 13317484"/>
              <a:gd name="connsiteY72-6014" fmla="*/ 3324318 h 5084048"/>
              <a:gd name="connsiteX73-6015" fmla="*/ 9746443 w 13317484"/>
              <a:gd name="connsiteY73-6016" fmla="*/ 3185912 h 5084048"/>
              <a:gd name="connsiteX74-6017" fmla="*/ 9995745 w 13317484"/>
              <a:gd name="connsiteY74-6018" fmla="*/ 3040629 h 5084048"/>
              <a:gd name="connsiteX75-6019" fmla="*/ 10270837 w 13317484"/>
              <a:gd name="connsiteY75-6020" fmla="*/ 2807660 h 5084048"/>
              <a:gd name="connsiteX76-6021" fmla="*/ 9981131 w 13317484"/>
              <a:gd name="connsiteY76-6022" fmla="*/ 2810239 h 5084048"/>
              <a:gd name="connsiteX77-6023" fmla="*/ 9975973 w 13317484"/>
              <a:gd name="connsiteY77-6024" fmla="*/ 2802502 h 5084048"/>
              <a:gd name="connsiteX78-6025" fmla="*/ 10040447 w 13317484"/>
              <a:gd name="connsiteY78-6026" fmla="*/ 2713097 h 5084048"/>
              <a:gd name="connsiteX79-6027" fmla="*/ 10687775 w 13317484"/>
              <a:gd name="connsiteY79-6028" fmla="*/ 1891259 h 5084048"/>
              <a:gd name="connsiteX80-6029" fmla="*/ 10773741 w 13317484"/>
              <a:gd name="connsiteY80-6030" fmla="*/ 1941980 h 5084048"/>
              <a:gd name="connsiteX81-6031" fmla="*/ 11575806 w 13317484"/>
              <a:gd name="connsiteY81-6032" fmla="*/ 2411356 h 5084048"/>
              <a:gd name="connsiteX82-6033" fmla="*/ 11911075 w 13317484"/>
              <a:gd name="connsiteY82-6034" fmla="*/ 2576411 h 5084048"/>
              <a:gd name="connsiteX83-6035" fmla="*/ 12277291 w 13317484"/>
              <a:gd name="connsiteY83-6036" fmla="*/ 2672693 h 5084048"/>
              <a:gd name="connsiteX84-6037" fmla="*/ 12726895 w 13317484"/>
              <a:gd name="connsiteY84-6038" fmla="*/ 2739747 h 5084048"/>
              <a:gd name="connsiteX85-6039" fmla="*/ 12734632 w 13317484"/>
              <a:gd name="connsiteY85-6040" fmla="*/ 2750063 h 5084048"/>
              <a:gd name="connsiteX86-6041" fmla="*/ 12709701 w 13317484"/>
              <a:gd name="connsiteY86-6042" fmla="*/ 2869556 h 5084048"/>
              <a:gd name="connsiteX87-6043" fmla="*/ 12687351 w 13317484"/>
              <a:gd name="connsiteY87-6044" fmla="*/ 3240071 h 5084048"/>
              <a:gd name="connsiteX88-6045" fmla="*/ 12661561 w 13317484"/>
              <a:gd name="connsiteY88-6046" fmla="*/ 4124664 h 5084048"/>
              <a:gd name="connsiteX89-6047" fmla="*/ 12652965 w 13317484"/>
              <a:gd name="connsiteY89-6048" fmla="*/ 4363650 h 5084048"/>
              <a:gd name="connsiteX90-6049" fmla="*/ 12640069 w 13317484"/>
              <a:gd name="connsiteY90-6050" fmla="*/ 4370528 h 5084048"/>
              <a:gd name="connsiteX91-6051" fmla="*/ 12632331 w 13317484"/>
              <a:gd name="connsiteY91-6052" fmla="*/ 4365370 h 5084048"/>
              <a:gd name="connsiteX92-6053" fmla="*/ 12603104 w 13317484"/>
              <a:gd name="connsiteY92-6054" fmla="*/ 4213210 h 5084048"/>
              <a:gd name="connsiteX93-6055" fmla="*/ 12523155 w 13317484"/>
              <a:gd name="connsiteY93-6056" fmla="*/ 3399968 h 5084048"/>
              <a:gd name="connsiteX94-6057" fmla="*/ 12527453 w 13317484"/>
              <a:gd name="connsiteY94-6058" fmla="*/ 4454775 h 5084048"/>
              <a:gd name="connsiteX95-6059" fmla="*/ 12152641 w 13317484"/>
              <a:gd name="connsiteY95-6060" fmla="*/ 4533864 h 5084048"/>
              <a:gd name="connsiteX96-6061" fmla="*/ 11933426 w 13317484"/>
              <a:gd name="connsiteY96-6062" fmla="*/ 4598339 h 5084048"/>
              <a:gd name="connsiteX97-6063" fmla="*/ 11477805 w 13317484"/>
              <a:gd name="connsiteY97-6064" fmla="*/ 4623268 h 5084048"/>
              <a:gd name="connsiteX98-6065" fmla="*/ 11469208 w 13317484"/>
              <a:gd name="connsiteY98-6066" fmla="*/ 4606935 h 5084048"/>
              <a:gd name="connsiteX99-6067" fmla="*/ 11763213 w 13317484"/>
              <a:gd name="connsiteY99-6068" fmla="*/ 4281123 h 5084048"/>
              <a:gd name="connsiteX100-6069" fmla="*/ 11375505 w 13317484"/>
              <a:gd name="connsiteY100-6070" fmla="*/ 4588023 h 5084048"/>
              <a:gd name="connsiteX101-6071" fmla="*/ 10635335 w 13317484"/>
              <a:gd name="connsiteY101-6072" fmla="*/ 4463371 h 5084048"/>
              <a:gd name="connsiteX102-6073" fmla="*/ 10630177 w 13317484"/>
              <a:gd name="connsiteY102-6074" fmla="*/ 4438441 h 5084048"/>
              <a:gd name="connsiteX103-6075" fmla="*/ 10913006 w 13317484"/>
              <a:gd name="connsiteY103-6076" fmla="*/ 4287141 h 5084048"/>
              <a:gd name="connsiteX104-6077" fmla="*/ 10547649 w 13317484"/>
              <a:gd name="connsiteY104-6078" fmla="*/ 4406633 h 5084048"/>
              <a:gd name="connsiteX105-6079" fmla="*/ 10519281 w 13317484"/>
              <a:gd name="connsiteY105-6080" fmla="*/ 4391159 h 5084048"/>
              <a:gd name="connsiteX106-6081" fmla="*/ 10638773 w 13317484"/>
              <a:gd name="connsiteY106-6082" fmla="*/ 4315509 h 5084048"/>
              <a:gd name="connsiteX107-6083" fmla="*/ 10445349 w 13317484"/>
              <a:gd name="connsiteY107-6084" fmla="*/ 4356773 h 5084048"/>
              <a:gd name="connsiteX108-6085" fmla="*/ 10238170 w 13317484"/>
              <a:gd name="connsiteY108-6086" fmla="*/ 4204613 h 5084048"/>
              <a:gd name="connsiteX109-6087" fmla="*/ 10007781 w 13317484"/>
              <a:gd name="connsiteY109-6088" fmla="*/ 4183981 h 5084048"/>
              <a:gd name="connsiteX110-6089" fmla="*/ 9853901 w 13317484"/>
              <a:gd name="connsiteY110-6090" fmla="*/ 4235561 h 5084048"/>
              <a:gd name="connsiteX111-6091" fmla="*/ 9484246 w 13317484"/>
              <a:gd name="connsiteY111-6092" fmla="*/ 4336141 h 5084048"/>
              <a:gd name="connsiteX112-6093" fmla="*/ 9459315 w 13317484"/>
              <a:gd name="connsiteY112-6094" fmla="*/ 4330983 h 5084048"/>
              <a:gd name="connsiteX113-6095" fmla="*/ 9409455 w 13317484"/>
              <a:gd name="connsiteY113-6096" fmla="*/ 4143576 h 5084048"/>
              <a:gd name="connsiteX114-6097" fmla="*/ 9433525 w 13317484"/>
              <a:gd name="connsiteY114-6098" fmla="*/ 4228684 h 5084048"/>
              <a:gd name="connsiteX115-6099" fmla="*/ 9412893 w 13317484"/>
              <a:gd name="connsiteY115-6100" fmla="*/ 4402336 h 5084048"/>
              <a:gd name="connsiteX116-6101" fmla="*/ 9680249 w 13317484"/>
              <a:gd name="connsiteY116-6102" fmla="*/ 4294877 h 5084048"/>
              <a:gd name="connsiteX117-6103" fmla="*/ 9785987 w 13317484"/>
              <a:gd name="connsiteY117-6104" fmla="*/ 4624129 h 5084048"/>
              <a:gd name="connsiteX118-6105" fmla="*/ 9647582 w 13317484"/>
              <a:gd name="connsiteY118-6106" fmla="*/ 4829588 h 5084048"/>
              <a:gd name="connsiteX119-6107" fmla="*/ 9791145 w 13317484"/>
              <a:gd name="connsiteY119-6108" fmla="*/ 4606075 h 5084048"/>
              <a:gd name="connsiteX120-6109" fmla="*/ 9775671 w 13317484"/>
              <a:gd name="connsiteY120-6110" fmla="*/ 4443599 h 5084048"/>
              <a:gd name="connsiteX121-6111" fmla="*/ 9847883 w 13317484"/>
              <a:gd name="connsiteY121-6112" fmla="*/ 4373966 h 5084048"/>
              <a:gd name="connsiteX122-6113" fmla="*/ 9837567 w 13317484"/>
              <a:gd name="connsiteY122-6114" fmla="*/ 4281123 h 5084048"/>
              <a:gd name="connsiteX123-6115" fmla="*/ 9895165 w 13317484"/>
              <a:gd name="connsiteY123-6116" fmla="*/ 4239000 h 5084048"/>
              <a:gd name="connsiteX124-6117" fmla="*/ 10086011 w 13317484"/>
              <a:gd name="connsiteY124-6118" fmla="*/ 4223526 h 5084048"/>
              <a:gd name="connsiteX125-6119" fmla="*/ 10279434 w 13317484"/>
              <a:gd name="connsiteY125-6120" fmla="*/ 4267368 h 5084048"/>
              <a:gd name="connsiteX126-6121" fmla="*/ 10536474 w 13317484"/>
              <a:gd name="connsiteY126-6122" fmla="*/ 4445319 h 5084048"/>
              <a:gd name="connsiteX127-6123" fmla="*/ 11032499 w 13317484"/>
              <a:gd name="connsiteY127-6124" fmla="*/ 4622409 h 5084048"/>
              <a:gd name="connsiteX128-6125" fmla="*/ 11893881 w 13317484"/>
              <a:gd name="connsiteY128-6126" fmla="*/ 4660234 h 5084048"/>
              <a:gd name="connsiteX129-6127" fmla="*/ 12304801 w 13317484"/>
              <a:gd name="connsiteY129-6128" fmla="*/ 4603497 h 5084048"/>
              <a:gd name="connsiteX130-6129" fmla="*/ 12710561 w 13317484"/>
              <a:gd name="connsiteY130-6130" fmla="*/ 4412651 h 5084048"/>
              <a:gd name="connsiteX131-6131" fmla="*/ 12934933 w 13317484"/>
              <a:gd name="connsiteY131-6132" fmla="*/ 4282842 h 5084048"/>
              <a:gd name="connsiteX132-6133" fmla="*/ 13317484 w 13317484"/>
              <a:gd name="connsiteY132-6134" fmla="*/ 4267368 h 5084048"/>
              <a:gd name="connsiteX133-6135" fmla="*/ 13317484 w 13317484"/>
              <a:gd name="connsiteY133-6136" fmla="*/ 4294018 h 5084048"/>
              <a:gd name="connsiteX134-6137" fmla="*/ 12928057 w 13317484"/>
              <a:gd name="connsiteY134-6138" fmla="*/ 4313790 h 5084048"/>
              <a:gd name="connsiteX135-6139" fmla="*/ 12719158 w 13317484"/>
              <a:gd name="connsiteY135-6140" fmla="*/ 4438441 h 5084048"/>
              <a:gd name="connsiteX136-6141" fmla="*/ 12320275 w 13317484"/>
              <a:gd name="connsiteY136-6142" fmla="*/ 4626707 h 5084048"/>
              <a:gd name="connsiteX137-6143" fmla="*/ 11882707 w 13317484"/>
              <a:gd name="connsiteY137-6144" fmla="*/ 4687744 h 5084048"/>
              <a:gd name="connsiteX138-6145" fmla="*/ 11081500 w 13317484"/>
              <a:gd name="connsiteY138-6146" fmla="*/ 4657655 h 5084048"/>
              <a:gd name="connsiteX139-6147" fmla="*/ 10661985 w 13317484"/>
              <a:gd name="connsiteY139-6148" fmla="*/ 4545899 h 5084048"/>
              <a:gd name="connsiteX140-6149" fmla="*/ 10292329 w 13317484"/>
              <a:gd name="connsiteY140-6150" fmla="*/ 4306053 h 5084048"/>
              <a:gd name="connsiteX141-6151" fmla="*/ 10136730 w 13317484"/>
              <a:gd name="connsiteY141-6152" fmla="*/ 4254473 h 5084048"/>
              <a:gd name="connsiteX142-6153" fmla="*/ 9937288 w 13317484"/>
              <a:gd name="connsiteY142-6154" fmla="*/ 4257052 h 5084048"/>
              <a:gd name="connsiteX143-6155" fmla="*/ 9862498 w 13317484"/>
              <a:gd name="connsiteY143-6156" fmla="*/ 4284561 h 5084048"/>
              <a:gd name="connsiteX144-6157" fmla="*/ 9862498 w 13317484"/>
              <a:gd name="connsiteY144-6158" fmla="*/ 4403195 h 5084048"/>
              <a:gd name="connsiteX145-6159" fmla="*/ 9800602 w 13317484"/>
              <a:gd name="connsiteY145-6160" fmla="*/ 4446178 h 5084048"/>
              <a:gd name="connsiteX146-6161" fmla="*/ 9812637 w 13317484"/>
              <a:gd name="connsiteY146-6162" fmla="*/ 4572549 h 5084048"/>
              <a:gd name="connsiteX147-6163" fmla="*/ 9759339 w 13317484"/>
              <a:gd name="connsiteY147-6164" fmla="*/ 4783166 h 5084048"/>
              <a:gd name="connsiteX148-6165" fmla="*/ 9583107 w 13317484"/>
              <a:gd name="connsiteY148-6166" fmla="*/ 4855378 h 5084048"/>
              <a:gd name="connsiteX149-6167" fmla="*/ 9571071 w 13317484"/>
              <a:gd name="connsiteY149-6168" fmla="*/ 4834746 h 5084048"/>
              <a:gd name="connsiteX150-6169" fmla="*/ 9645863 w 13317484"/>
              <a:gd name="connsiteY150-6170" fmla="*/ 4797781 h 5084048"/>
              <a:gd name="connsiteX151-6171" fmla="*/ 9751601 w 13317484"/>
              <a:gd name="connsiteY151-6172" fmla="*/ 4651638 h 5084048"/>
              <a:gd name="connsiteX152-6173" fmla="*/ 9748162 w 13317484"/>
              <a:gd name="connsiteY152-6174" fmla="*/ 4529566 h 5084048"/>
              <a:gd name="connsiteX153-6175" fmla="*/ 9664775 w 13317484"/>
              <a:gd name="connsiteY153-6176" fmla="*/ 4325825 h 5084048"/>
              <a:gd name="connsiteX154-6177" fmla="*/ 9261593 w 13317484"/>
              <a:gd name="connsiteY154-6178" fmla="*/ 4515811 h 5084048"/>
              <a:gd name="connsiteX155-6179" fmla="*/ 9429227 w 13317484"/>
              <a:gd name="connsiteY155-6180" fmla="*/ 4530425 h 5084048"/>
              <a:gd name="connsiteX156-6181" fmla="*/ 9434385 w 13317484"/>
              <a:gd name="connsiteY156-6182" fmla="*/ 4589742 h 5084048"/>
              <a:gd name="connsiteX157-6183" fmla="*/ 9545281 w 13317484"/>
              <a:gd name="connsiteY157-6184" fmla="*/ 4809816 h 5084048"/>
              <a:gd name="connsiteX158-6185" fmla="*/ 9540984 w 13317484"/>
              <a:gd name="connsiteY158-6186" fmla="*/ 4831307 h 5084048"/>
              <a:gd name="connsiteX159-6187" fmla="*/ 9436964 w 13317484"/>
              <a:gd name="connsiteY159-6188" fmla="*/ 4790043 h 5084048"/>
              <a:gd name="connsiteX160-6189" fmla="*/ 9075047 w 13317484"/>
              <a:gd name="connsiteY160-6190" fmla="*/ 4604356 h 5084048"/>
              <a:gd name="connsiteX161-6191" fmla="*/ 9014010 w 13317484"/>
              <a:gd name="connsiteY161-6192" fmla="*/ 4930169 h 5084048"/>
              <a:gd name="connsiteX162-6193" fmla="*/ 8775884 w 13317484"/>
              <a:gd name="connsiteY162-6194" fmla="*/ 5080609 h 5084048"/>
              <a:gd name="connsiteX163-6195" fmla="*/ 8749234 w 13317484"/>
              <a:gd name="connsiteY163-6196" fmla="*/ 5062557 h 5084048"/>
              <a:gd name="connsiteX164-6197" fmla="*/ 8911710 w 13317484"/>
              <a:gd name="connsiteY164-6198" fmla="*/ 4931028 h 5084048"/>
              <a:gd name="connsiteX165-6199" fmla="*/ 9002835 w 13317484"/>
              <a:gd name="connsiteY165-6200" fmla="*/ 4594900 h 5084048"/>
              <a:gd name="connsiteX166-6201" fmla="*/ 8440615 w 13317484"/>
              <a:gd name="connsiteY166-6202" fmla="*/ 4671410 h 5084048"/>
              <a:gd name="connsiteX167-6203" fmla="*/ 8652951 w 13317484"/>
              <a:gd name="connsiteY167-6204" fmla="*/ 5016135 h 5084048"/>
              <a:gd name="connsiteX168-6205" fmla="*/ 8713988 w 13317484"/>
              <a:gd name="connsiteY168-6206" fmla="*/ 5071153 h 5084048"/>
              <a:gd name="connsiteX169-6207" fmla="*/ 8674443 w 13317484"/>
              <a:gd name="connsiteY169-6208" fmla="*/ 5084048 h 5084048"/>
              <a:gd name="connsiteX170-6209" fmla="*/ 7960923 w 13317484"/>
              <a:gd name="connsiteY170-6210" fmla="*/ 5084048 h 5084048"/>
              <a:gd name="connsiteX171-6211" fmla="*/ 7922238 w 13317484"/>
              <a:gd name="connsiteY171-6212" fmla="*/ 5070293 h 5084048"/>
              <a:gd name="connsiteX172-6213" fmla="*/ 7969520 w 13317484"/>
              <a:gd name="connsiteY172-6214" fmla="*/ 5021293 h 5084048"/>
              <a:gd name="connsiteX173-6215" fmla="*/ 8426000 w 13317484"/>
              <a:gd name="connsiteY173-6216" fmla="*/ 4581145 h 5084048"/>
              <a:gd name="connsiteX174-6217" fmla="*/ 8579020 w 13317484"/>
              <a:gd name="connsiteY174-6218" fmla="*/ 4610374 h 5084048"/>
              <a:gd name="connsiteX175-6219" fmla="*/ 8923746 w 13317484"/>
              <a:gd name="connsiteY175-6220" fmla="*/ 4539021 h 5084048"/>
              <a:gd name="connsiteX176-6221" fmla="*/ 9302857 w 13317484"/>
              <a:gd name="connsiteY176-6222" fmla="*/ 4428985 h 5084048"/>
              <a:gd name="connsiteX177-6223" fmla="*/ 9385385 w 13317484"/>
              <a:gd name="connsiteY177-6224" fmla="*/ 4391159 h 5084048"/>
              <a:gd name="connsiteX178-6225" fmla="*/ 9394841 w 13317484"/>
              <a:gd name="connsiteY178-6226" fmla="*/ 4184840 h 5084048"/>
              <a:gd name="connsiteX179-6227" fmla="*/ 9350139 w 13317484"/>
              <a:gd name="connsiteY179-6228" fmla="*/ 4100593 h 5084048"/>
              <a:gd name="connsiteX180-6229" fmla="*/ 9360455 w 13317484"/>
              <a:gd name="connsiteY180-6230" fmla="*/ 4088558 h 5084048"/>
              <a:gd name="connsiteX181-6231" fmla="*/ 9461895 w 13317484"/>
              <a:gd name="connsiteY181-6232" fmla="*/ 4186559 h 5084048"/>
              <a:gd name="connsiteX182-6233" fmla="*/ 9480807 w 13317484"/>
              <a:gd name="connsiteY182-6234" fmla="*/ 4310351 h 5084048"/>
              <a:gd name="connsiteX183-6235" fmla="*/ 9838427 w 13317484"/>
              <a:gd name="connsiteY183-6236" fmla="*/ 4213210 h 5084048"/>
              <a:gd name="connsiteX184-6237" fmla="*/ 10015518 w 13317484"/>
              <a:gd name="connsiteY184-6238" fmla="*/ 4156472 h 5084048"/>
              <a:gd name="connsiteX185-6239" fmla="*/ 10241609 w 13317484"/>
              <a:gd name="connsiteY185-6240" fmla="*/ 4180542 h 5084048"/>
              <a:gd name="connsiteX186-6241" fmla="*/ 10451367 w 13317484"/>
              <a:gd name="connsiteY186-6242" fmla="*/ 4330124 h 5084048"/>
              <a:gd name="connsiteX187-6243" fmla="*/ 10681757 w 13317484"/>
              <a:gd name="connsiteY187-6244" fmla="*/ 4267368 h 5084048"/>
              <a:gd name="connsiteX188-6245" fmla="*/ 10754828 w 13317484"/>
              <a:gd name="connsiteY188-6246" fmla="*/ 4213210 h 5084048"/>
              <a:gd name="connsiteX189-6247" fmla="*/ 10771161 w 13317484"/>
              <a:gd name="connsiteY189-6248" fmla="*/ 4218368 h 5084048"/>
              <a:gd name="connsiteX190-6249" fmla="*/ 10772021 w 13317484"/>
              <a:gd name="connsiteY190-6250" fmla="*/ 4227823 h 5084048"/>
              <a:gd name="connsiteX191-6251" fmla="*/ 10612983 w 13317484"/>
              <a:gd name="connsiteY191-6252" fmla="*/ 4364510 h 5084048"/>
              <a:gd name="connsiteX192-6253" fmla="*/ 11031639 w 13317484"/>
              <a:gd name="connsiteY192-6254" fmla="*/ 4187420 h 5084048"/>
              <a:gd name="connsiteX193-6255" fmla="*/ 11123623 w 13317484"/>
              <a:gd name="connsiteY193-6256" fmla="*/ 4123805 h 5084048"/>
              <a:gd name="connsiteX194-6257" fmla="*/ 11125343 w 13317484"/>
              <a:gd name="connsiteY194-6258" fmla="*/ 4152173 h 5084048"/>
              <a:gd name="connsiteX195-6259" fmla="*/ 10682617 w 13317484"/>
              <a:gd name="connsiteY195-6260" fmla="*/ 4445319 h 5084048"/>
              <a:gd name="connsiteX196-6261" fmla="*/ 11357451 w 13317484"/>
              <a:gd name="connsiteY196-6262" fmla="*/ 4559653 h 5084048"/>
              <a:gd name="connsiteX197-6263" fmla="*/ 11411611 w 13317484"/>
              <a:gd name="connsiteY197-6264" fmla="*/ 4540741 h 5084048"/>
              <a:gd name="connsiteX198-6265" fmla="*/ 11848319 w 13317484"/>
              <a:gd name="connsiteY198-6266" fmla="*/ 4122085 h 5084048"/>
              <a:gd name="connsiteX199-6267" fmla="*/ 11862075 w 13317484"/>
              <a:gd name="connsiteY199-6268" fmla="*/ 4147875 h 5084048"/>
              <a:gd name="connsiteX200-6269" fmla="*/ 11522507 w 13317484"/>
              <a:gd name="connsiteY200-6270" fmla="*/ 4595759 h 5084048"/>
              <a:gd name="connsiteX201-6271" fmla="*/ 11966953 w 13317484"/>
              <a:gd name="connsiteY201-6272" fmla="*/ 4565671 h 5084048"/>
              <a:gd name="connsiteX202-6273" fmla="*/ 12116535 w 13317484"/>
              <a:gd name="connsiteY202-6274" fmla="*/ 4522688 h 5084048"/>
              <a:gd name="connsiteX203-6275" fmla="*/ 12499945 w 13317484"/>
              <a:gd name="connsiteY203-6276" fmla="*/ 4431564 h 5084048"/>
              <a:gd name="connsiteX204-6277" fmla="*/ 12477593 w 13317484"/>
              <a:gd name="connsiteY204-6278" fmla="*/ 3651849 h 5084048"/>
              <a:gd name="connsiteX205-6279" fmla="*/ 12542067 w 13317484"/>
              <a:gd name="connsiteY205-6280" fmla="*/ 3165280 h 5084048"/>
              <a:gd name="connsiteX206-6281" fmla="*/ 12579893 w 13317484"/>
              <a:gd name="connsiteY206-6282" fmla="*/ 3116279 h 5084048"/>
              <a:gd name="connsiteX207-6283" fmla="*/ 12582471 w 13317484"/>
              <a:gd name="connsiteY207-6284" fmla="*/ 3893415 h 5084048"/>
              <a:gd name="connsiteX208-6285" fmla="*/ 12634051 w 13317484"/>
              <a:gd name="connsiteY208-6286" fmla="*/ 4231262 h 5084048"/>
              <a:gd name="connsiteX209-6287" fmla="*/ 12672737 w 13317484"/>
              <a:gd name="connsiteY209-6288" fmla="*/ 3025155 h 5084048"/>
              <a:gd name="connsiteX210-6289" fmla="*/ 12701105 w 13317484"/>
              <a:gd name="connsiteY210-6290" fmla="*/ 2759519 h 5084048"/>
              <a:gd name="connsiteX211-6291" fmla="*/ 12211097 w 13317484"/>
              <a:gd name="connsiteY211-6292" fmla="*/ 2683868 h 5084048"/>
              <a:gd name="connsiteX212-6293" fmla="*/ 11802757 w 13317484"/>
              <a:gd name="connsiteY212-6294" fmla="*/ 2554919 h 5084048"/>
              <a:gd name="connsiteX213-6295" fmla="*/ 11099553 w 13317484"/>
              <a:gd name="connsiteY213-6296" fmla="*/ 2165492 h 5084048"/>
              <a:gd name="connsiteX214-6297" fmla="*/ 10696371 w 13317484"/>
              <a:gd name="connsiteY214-6298" fmla="*/ 1921348 h 5084048"/>
              <a:gd name="connsiteX215-6299" fmla="*/ 10014658 w 13317484"/>
              <a:gd name="connsiteY215-6300" fmla="*/ 2787028 h 5084048"/>
              <a:gd name="connsiteX216-6301" fmla="*/ 10314681 w 13317484"/>
              <a:gd name="connsiteY216-6302" fmla="*/ 2779291 h 5084048"/>
              <a:gd name="connsiteX217-6303" fmla="*/ 10320698 w 13317484"/>
              <a:gd name="connsiteY217-6304" fmla="*/ 2791327 h 5084048"/>
              <a:gd name="connsiteX218-6305" fmla="*/ 10022395 w 13317484"/>
              <a:gd name="connsiteY218-6306" fmla="*/ 3053524 h 5084048"/>
              <a:gd name="connsiteX219-6307" fmla="*/ 9714636 w 13317484"/>
              <a:gd name="connsiteY219-6308" fmla="*/ 3236632 h 5084048"/>
              <a:gd name="connsiteX220-6309" fmla="*/ 9356156 w 13317484"/>
              <a:gd name="connsiteY220-6310" fmla="*/ 3350108 h 5084048"/>
              <a:gd name="connsiteX221-6311" fmla="*/ 9105134 w 13317484"/>
              <a:gd name="connsiteY221-6312" fmla="*/ 3385353 h 5084048"/>
              <a:gd name="connsiteX222-6313" fmla="*/ 9063871 w 13317484"/>
              <a:gd name="connsiteY222-6314" fmla="*/ 3591673 h 5084048"/>
              <a:gd name="connsiteX223-6315" fmla="*/ 9044958 w 13317484"/>
              <a:gd name="connsiteY223-6316" fmla="*/ 3590813 h 5084048"/>
              <a:gd name="connsiteX224-6317" fmla="*/ 9055274 w 13317484"/>
              <a:gd name="connsiteY224-6318" fmla="*/ 3460145 h 5084048"/>
              <a:gd name="connsiteX225-6319" fmla="*/ 9021748 w 13317484"/>
              <a:gd name="connsiteY225-6320" fmla="*/ 3365582 h 5084048"/>
              <a:gd name="connsiteX226-6321" fmla="*/ 8713128 w 13317484"/>
              <a:gd name="connsiteY226-6322" fmla="*/ 3710306 h 5084048"/>
              <a:gd name="connsiteX227-6323" fmla="*/ 8647793 w 13317484"/>
              <a:gd name="connsiteY227-6324" fmla="*/ 3897713 h 5084048"/>
              <a:gd name="connsiteX228-6325" fmla="*/ 8806832 w 13317484"/>
              <a:gd name="connsiteY228-6326" fmla="*/ 4300895 h 5084048"/>
              <a:gd name="connsiteX229-6327" fmla="*/ 8873885 w 13317484"/>
              <a:gd name="connsiteY229-6328" fmla="*/ 4396317 h 5084048"/>
              <a:gd name="connsiteX230-6329" fmla="*/ 8721724 w 13317484"/>
              <a:gd name="connsiteY230-6330" fmla="*/ 4518390 h 5084048"/>
              <a:gd name="connsiteX231-6331" fmla="*/ 8478440 w 13317484"/>
              <a:gd name="connsiteY231-6332" fmla="*/ 4566531 h 5084048"/>
              <a:gd name="connsiteX232-6333" fmla="*/ 8364105 w 13317484"/>
              <a:gd name="connsiteY232-6334" fmla="*/ 4493460 h 5084048"/>
              <a:gd name="connsiteX233-6335" fmla="*/ 8304788 w 13317484"/>
              <a:gd name="connsiteY233-6336" fmla="*/ 4250175 h 5084048"/>
              <a:gd name="connsiteX234-6337" fmla="*/ 8385597 w 13317484"/>
              <a:gd name="connsiteY234-6338" fmla="*/ 4044716 h 5084048"/>
              <a:gd name="connsiteX235-6339" fmla="*/ 8779322 w 13317484"/>
              <a:gd name="connsiteY235-6340" fmla="*/ 3523760 h 5084048"/>
              <a:gd name="connsiteX236-6341" fmla="*/ 8534318 w 13317484"/>
              <a:gd name="connsiteY236-6342" fmla="*/ 3313142 h 5084048"/>
              <a:gd name="connsiteX237-6343" fmla="*/ 8535178 w 13317484"/>
              <a:gd name="connsiteY237-6344" fmla="*/ 3293370 h 5084048"/>
              <a:gd name="connsiteX238-6345" fmla="*/ 8793936 w 13317484"/>
              <a:gd name="connsiteY238-6346" fmla="*/ 3439513 h 5084048"/>
              <a:gd name="connsiteX239-6347" fmla="*/ 8879903 w 13317484"/>
              <a:gd name="connsiteY239-6348" fmla="*/ 3124876 h 5084048"/>
              <a:gd name="connsiteX240-6349" fmla="*/ 8815428 w 13317484"/>
              <a:gd name="connsiteY240-6350" fmla="*/ 2908241 h 5084048"/>
              <a:gd name="connsiteX241-6351" fmla="*/ 8601372 w 13317484"/>
              <a:gd name="connsiteY241-6352" fmla="*/ 2466374 h 5084048"/>
              <a:gd name="connsiteX242-6353" fmla="*/ 8615126 w 13317484"/>
              <a:gd name="connsiteY242-6354" fmla="*/ 2445742 h 5084048"/>
              <a:gd name="connsiteX243-6355" fmla="*/ 8805971 w 13317484"/>
              <a:gd name="connsiteY243-6356" fmla="*/ 2659798 h 5084048"/>
              <a:gd name="connsiteX244-6357" fmla="*/ 8928904 w 13317484"/>
              <a:gd name="connsiteY244-6358" fmla="*/ 2924574 h 5084048"/>
              <a:gd name="connsiteX245-6359" fmla="*/ 9137802 w 13317484"/>
              <a:gd name="connsiteY245-6360" fmla="*/ 2846345 h 5084048"/>
              <a:gd name="connsiteX246-6361" fmla="*/ 9372490 w 13317484"/>
              <a:gd name="connsiteY246-6362" fmla="*/ 2384706 h 5084048"/>
              <a:gd name="connsiteX247-6363" fmla="*/ 9398279 w 13317484"/>
              <a:gd name="connsiteY247-6364" fmla="*/ 2376969 h 5084048"/>
              <a:gd name="connsiteX248-6365" fmla="*/ 9297699 w 13317484"/>
              <a:gd name="connsiteY248-6366" fmla="*/ 2780151 h 5084048"/>
              <a:gd name="connsiteX249-6367" fmla="*/ 9532387 w 13317484"/>
              <a:gd name="connsiteY249-6368" fmla="*/ 2715676 h 5084048"/>
              <a:gd name="connsiteX250-6369" fmla="*/ 9555597 w 13317484"/>
              <a:gd name="connsiteY250-6370" fmla="*/ 2698483 h 5084048"/>
              <a:gd name="connsiteX251-6371" fmla="*/ 10171117 w 13317484"/>
              <a:gd name="connsiteY251-6372" fmla="*/ 1904154 h 5084048"/>
              <a:gd name="connsiteX252-6373" fmla="*/ 10273417 w 13317484"/>
              <a:gd name="connsiteY252-6374" fmla="*/ 1776064 h 5084048"/>
              <a:gd name="connsiteX253-6375" fmla="*/ 10343909 w 13317484"/>
              <a:gd name="connsiteY253-6376" fmla="*/ 1809591 h 5084048"/>
              <a:gd name="connsiteX254-6377" fmla="*/ 10288891 w 13317484"/>
              <a:gd name="connsiteY254-6378" fmla="*/ 1883523 h 5084048"/>
              <a:gd name="connsiteX255-6379" fmla="*/ 9149837 w 13317484"/>
              <a:gd name="connsiteY255-6380" fmla="*/ 3307125 h 5084048"/>
              <a:gd name="connsiteX256-6381" fmla="*/ 9562475 w 13317484"/>
              <a:gd name="connsiteY256-6382" fmla="*/ 3237491 h 5084048"/>
              <a:gd name="connsiteX257-6383" fmla="*/ 11629965 w 13317484"/>
              <a:gd name="connsiteY257-6384" fmla="*/ 653344 h 5084048"/>
              <a:gd name="connsiteX258-6385" fmla="*/ 11435681 w 13317484"/>
              <a:gd name="connsiteY258-6386" fmla="*/ 494307 h 5084048"/>
              <a:gd name="connsiteX259-6387" fmla="*/ 11505313 w 13317484"/>
              <a:gd name="connsiteY259-6388" fmla="*/ 408341 h 5084048"/>
              <a:gd name="connsiteX260-6389" fmla="*/ 11700457 w 13317484"/>
              <a:gd name="connsiteY260-6390" fmla="*/ 550185 h 5084048"/>
              <a:gd name="connsiteX261-6391" fmla="*/ 11746019 w 13317484"/>
              <a:gd name="connsiteY261-6392" fmla="*/ 490868 h 5084048"/>
              <a:gd name="connsiteX262-6393" fmla="*/ 11571508 w 13317484"/>
              <a:gd name="connsiteY262-6394" fmla="*/ 376533 h 5084048"/>
              <a:gd name="connsiteX263-6395" fmla="*/ 11537981 w 13317484"/>
              <a:gd name="connsiteY263-6396" fmla="*/ 349023 h 5084048"/>
              <a:gd name="connsiteX264-6397" fmla="*/ 11591280 w 13317484"/>
              <a:gd name="connsiteY264-6398" fmla="*/ 294865 h 5084048"/>
              <a:gd name="connsiteX265-6399" fmla="*/ 11794161 w 13317484"/>
              <a:gd name="connsiteY265-6400" fmla="*/ 437569 h 5084048"/>
              <a:gd name="connsiteX266-6401" fmla="*/ 11959216 w 13317484"/>
              <a:gd name="connsiteY266-6402" fmla="*/ 198583 h 5084048"/>
              <a:gd name="connsiteX267-6403" fmla="*/ 11747739 w 13317484"/>
              <a:gd name="connsiteY267-6404" fmla="*/ 30948 h 5084048"/>
              <a:gd name="connsiteX268-6405" fmla="*/ 10360243 w 13317484"/>
              <a:gd name="connsiteY268-6406" fmla="*/ 1743397 h 5084048"/>
              <a:gd name="connsiteX269-6407" fmla="*/ 10104063 w 13317484"/>
              <a:gd name="connsiteY269-6408" fmla="*/ 1597254 h 5084048"/>
              <a:gd name="connsiteX270-6409" fmla="*/ 9826392 w 13317484"/>
              <a:gd name="connsiteY270-6410" fmla="*/ 1555990 h 5084048"/>
              <a:gd name="connsiteX271-6411" fmla="*/ 9407735 w 13317484"/>
              <a:gd name="connsiteY271-6412" fmla="*/ 1770906 h 5084048"/>
              <a:gd name="connsiteX272-6413" fmla="*/ 9206575 w 13317484"/>
              <a:gd name="connsiteY272-6414" fmla="*/ 1843978 h 5084048"/>
              <a:gd name="connsiteX273-6415" fmla="*/ 8818867 w 13317484"/>
              <a:gd name="connsiteY273-6416" fmla="*/ 1982383 h 5084048"/>
              <a:gd name="connsiteX274-6417" fmla="*/ 8356368 w 13317484"/>
              <a:gd name="connsiteY274-6418" fmla="*/ 2189563 h 5084048"/>
              <a:gd name="connsiteX275-6419" fmla="*/ 8212804 w 13317484"/>
              <a:gd name="connsiteY275-6420" fmla="*/ 2251458 h 5084048"/>
              <a:gd name="connsiteX276-6421" fmla="*/ 8106206 w 13317484"/>
              <a:gd name="connsiteY276-6422" fmla="*/ 2325389 h 5084048"/>
              <a:gd name="connsiteX277-6423" fmla="*/ 8064083 w 13317484"/>
              <a:gd name="connsiteY277-6424" fmla="*/ 2639166 h 5084048"/>
              <a:gd name="connsiteX278-6425" fmla="*/ 8187874 w 13317484"/>
              <a:gd name="connsiteY278-6426" fmla="*/ 3308844 h 5084048"/>
              <a:gd name="connsiteX279-6427" fmla="*/ 8197330 w 13317484"/>
              <a:gd name="connsiteY279-6428" fmla="*/ 3384494 h 5084048"/>
              <a:gd name="connsiteX280-6429" fmla="*/ 8162084 w 13317484"/>
              <a:gd name="connsiteY280-6430" fmla="*/ 3530637 h 5084048"/>
              <a:gd name="connsiteX281-6431" fmla="*/ 8134575 w 13317484"/>
              <a:gd name="connsiteY281-6432" fmla="*/ 3960469 h 5084048"/>
              <a:gd name="connsiteX282-6433" fmla="*/ 8082135 w 13317484"/>
              <a:gd name="connsiteY282-6434" fmla="*/ 4245017 h 5084048"/>
              <a:gd name="connsiteX283-6435" fmla="*/ 8064083 w 13317484"/>
              <a:gd name="connsiteY283-6436" fmla="*/ 4245017 h 5084048"/>
              <a:gd name="connsiteX284-6437" fmla="*/ 8070960 w 13317484"/>
              <a:gd name="connsiteY284-6438" fmla="*/ 3954450 h 5084048"/>
              <a:gd name="connsiteX285-6439" fmla="*/ 8009064 w 13317484"/>
              <a:gd name="connsiteY285-6440" fmla="*/ 4203753 h 5084048"/>
              <a:gd name="connsiteX286-6441" fmla="*/ 8082995 w 13317484"/>
              <a:gd name="connsiteY286-6442" fmla="*/ 4346457 h 5084048"/>
              <a:gd name="connsiteX287-6443" fmla="*/ 8272980 w 13317484"/>
              <a:gd name="connsiteY287-6444" fmla="*/ 4349896 h 5084048"/>
              <a:gd name="connsiteX288-6445" fmla="*/ 8286735 w 13317484"/>
              <a:gd name="connsiteY288-6446" fmla="*/ 4372247 h 5084048"/>
              <a:gd name="connsiteX289-6447" fmla="*/ 8046889 w 13317484"/>
              <a:gd name="connsiteY289-6448" fmla="*/ 4834746 h 5084048"/>
              <a:gd name="connsiteX290-6449" fmla="*/ 8098469 w 13317484"/>
              <a:gd name="connsiteY290-6450" fmla="*/ 4871712 h 5084048"/>
              <a:gd name="connsiteX291-6451" fmla="*/ 8090732 w 13317484"/>
              <a:gd name="connsiteY291-6452" fmla="*/ 4886325 h 5084048"/>
              <a:gd name="connsiteX292-6453" fmla="*/ 8013362 w 13317484"/>
              <a:gd name="connsiteY292-6454" fmla="*/ 4887186 h 5084048"/>
              <a:gd name="connsiteX293-6455" fmla="*/ 7874957 w 13317484"/>
              <a:gd name="connsiteY293-6456" fmla="*/ 5081469 h 5084048"/>
              <a:gd name="connsiteX294-6457" fmla="*/ 972176 w 13317484"/>
              <a:gd name="connsiteY294-6458" fmla="*/ 5078930 h 5084048"/>
              <a:gd name="connsiteX295-6459" fmla="*/ 19304 w 13317484"/>
              <a:gd name="connsiteY295-6460" fmla="*/ 5078930 h 5084048"/>
              <a:gd name="connsiteX296-6461" fmla="*/ 20153 w 13317484"/>
              <a:gd name="connsiteY296-6462" fmla="*/ 5050085 h 5084048"/>
              <a:gd name="connsiteX297-6463" fmla="*/ 973025 w 13317484"/>
              <a:gd name="connsiteY297-6464" fmla="*/ 5050085 h 5084048"/>
              <a:gd name="connsiteX298-6465" fmla="*/ 7860342 w 13317484"/>
              <a:gd name="connsiteY298-6466" fmla="*/ 5056539 h 5084048"/>
              <a:gd name="connsiteX299-6467" fmla="*/ 7994449 w 13317484"/>
              <a:gd name="connsiteY299-6468" fmla="*/ 4869992 h 5084048"/>
              <a:gd name="connsiteX300-6469" fmla="*/ 8039152 w 13317484"/>
              <a:gd name="connsiteY300-6470" fmla="*/ 4862255 h 5084048"/>
              <a:gd name="connsiteX301-6471" fmla="*/ 8014222 w 13317484"/>
              <a:gd name="connsiteY301-6472" fmla="*/ 4840764 h 5084048"/>
              <a:gd name="connsiteX302-6473" fmla="*/ 8252348 w 13317484"/>
              <a:gd name="connsiteY302-6474" fmla="*/ 4383423 h 5084048"/>
              <a:gd name="connsiteX303-6475" fmla="*/ 8055486 w 13317484"/>
              <a:gd name="connsiteY303-6476" fmla="*/ 4358492 h 5084048"/>
              <a:gd name="connsiteX304-6477" fmla="*/ 7981555 w 13317484"/>
              <a:gd name="connsiteY304-6478" fmla="*/ 4210630 h 5084048"/>
              <a:gd name="connsiteX305-6479" fmla="*/ 8090732 w 13317484"/>
              <a:gd name="connsiteY305-6480" fmla="*/ 3843554 h 5084048"/>
              <a:gd name="connsiteX306-6481" fmla="*/ 8109644 w 13317484"/>
              <a:gd name="connsiteY306-6482" fmla="*/ 3840975 h 5084048"/>
              <a:gd name="connsiteX307-6483" fmla="*/ 8140592 w 13317484"/>
              <a:gd name="connsiteY307-6484" fmla="*/ 3506566 h 5084048"/>
              <a:gd name="connsiteX308-6485" fmla="*/ 8171540 w 13317484"/>
              <a:gd name="connsiteY308-6486" fmla="*/ 3375898 h 5084048"/>
              <a:gd name="connsiteX309-6487" fmla="*/ 8156926 w 13317484"/>
              <a:gd name="connsiteY309-6488" fmla="*/ 3281335 h 5084048"/>
              <a:gd name="connsiteX310-6489" fmla="*/ 8040871 w 13317484"/>
              <a:gd name="connsiteY310-6490" fmla="*/ 2655500 h 5084048"/>
              <a:gd name="connsiteX311-6491" fmla="*/ 8038293 w 13317484"/>
              <a:gd name="connsiteY311-6492" fmla="*/ 2448321 h 5084048"/>
              <a:gd name="connsiteX312-6493" fmla="*/ 8105346 w 13317484"/>
              <a:gd name="connsiteY312-6494" fmla="*/ 2282406 h 5084048"/>
              <a:gd name="connsiteX313-6495" fmla="*/ 8255787 w 13317484"/>
              <a:gd name="connsiteY313-6496" fmla="*/ 2207615 h 5084048"/>
              <a:gd name="connsiteX314-6497" fmla="*/ 9050976 w 13317484"/>
              <a:gd name="connsiteY314-6498" fmla="*/ 1862030 h 5084048"/>
              <a:gd name="connsiteX315-6499" fmla="*/ 9366471 w 13317484"/>
              <a:gd name="connsiteY315-6500" fmla="*/ 1764029 h 5084048"/>
              <a:gd name="connsiteX316-6501" fmla="*/ 9653599 w 13317484"/>
              <a:gd name="connsiteY316-6502" fmla="*/ 1595535 h 5084048"/>
              <a:gd name="connsiteX317-6503" fmla="*/ 9969096 w 13317484"/>
              <a:gd name="connsiteY317-6504" fmla="*/ 1525903 h 5084048"/>
              <a:gd name="connsiteX318-6505" fmla="*/ 10353365 w 13317484"/>
              <a:gd name="connsiteY318-6506" fmla="*/ 1709010 h 5084048"/>
              <a:gd name="connsiteX319-6507" fmla="*/ 11531103 w 13317484"/>
              <a:gd name="connsiteY319-6508" fmla="*/ 257899 h 5084048"/>
              <a:gd name="connsiteX320-6509" fmla="*/ 11743441 w 13317484"/>
              <a:gd name="connsiteY320-6510" fmla="*/ 0 h 5084048"/>
              <a:gd name="connsiteX0-6511" fmla="*/ 9312313 w 13317484"/>
              <a:gd name="connsiteY0-6512" fmla="*/ 4452196 h 5084048"/>
              <a:gd name="connsiteX1-6513" fmla="*/ 8768146 w 13317484"/>
              <a:gd name="connsiteY1-6514" fmla="*/ 4600917 h 5084048"/>
              <a:gd name="connsiteX2-6515" fmla="*/ 8562687 w 13317484"/>
              <a:gd name="connsiteY2-6516" fmla="*/ 4634445 h 5084048"/>
              <a:gd name="connsiteX3-6517" fmla="*/ 8435457 w 13317484"/>
              <a:gd name="connsiteY3-6518" fmla="*/ 4607795 h 5084048"/>
              <a:gd name="connsiteX4-6519" fmla="*/ 7968660 w 13317484"/>
              <a:gd name="connsiteY4-6520" fmla="*/ 5057399 h 5084048"/>
              <a:gd name="connsiteX5-6521" fmla="*/ 8659829 w 13317484"/>
              <a:gd name="connsiteY5-6522" fmla="*/ 5057399 h 5084048"/>
              <a:gd name="connsiteX6-6523" fmla="*/ 8441474 w 13317484"/>
              <a:gd name="connsiteY6-6524" fmla="*/ 4735885 h 5084048"/>
              <a:gd name="connsiteX7-6525" fmla="*/ 8406229 w 13317484"/>
              <a:gd name="connsiteY7-6526" fmla="*/ 4649058 h 5084048"/>
              <a:gd name="connsiteX8-6527" fmla="*/ 8450071 w 13317484"/>
              <a:gd name="connsiteY8-6528" fmla="*/ 4644761 h 5084048"/>
              <a:gd name="connsiteX9-6529" fmla="*/ 9008852 w 13317484"/>
              <a:gd name="connsiteY9-6530" fmla="*/ 4563952 h 5084048"/>
              <a:gd name="connsiteX10-6531" fmla="*/ 9029484 w 13317484"/>
              <a:gd name="connsiteY10-6532" fmla="*/ 4561373 h 5084048"/>
              <a:gd name="connsiteX11-6533" fmla="*/ 9024326 w 13317484"/>
              <a:gd name="connsiteY11-6534" fmla="*/ 4648199 h 5084048"/>
              <a:gd name="connsiteX12-6535" fmla="*/ 8948676 w 13317484"/>
              <a:gd name="connsiteY12-6536" fmla="*/ 4923291 h 5084048"/>
              <a:gd name="connsiteX13-6537" fmla="*/ 8854113 w 13317484"/>
              <a:gd name="connsiteY13-6538" fmla="*/ 5029029 h 5084048"/>
              <a:gd name="connsiteX14-6539" fmla="*/ 9015729 w 13317484"/>
              <a:gd name="connsiteY14-6540" fmla="*/ 4877729 h 5084048"/>
              <a:gd name="connsiteX15-6541" fmla="*/ 9050116 w 13317484"/>
              <a:gd name="connsiteY15-6542" fmla="*/ 4580285 h 5084048"/>
              <a:gd name="connsiteX16-6543" fmla="*/ 9081064 w 13317484"/>
              <a:gd name="connsiteY16-6544" fmla="*/ 4576847 h 5084048"/>
              <a:gd name="connsiteX17-6545" fmla="*/ 9510895 w 13317484"/>
              <a:gd name="connsiteY17-6546" fmla="*/ 4794342 h 5084048"/>
              <a:gd name="connsiteX18-6547" fmla="*/ 9418051 w 13317484"/>
              <a:gd name="connsiteY18-6548" fmla="*/ 4618110 h 5084048"/>
              <a:gd name="connsiteX19-6549" fmla="*/ 9412035 w 13317484"/>
              <a:gd name="connsiteY19-6550" fmla="*/ 4545899 h 5084048"/>
              <a:gd name="connsiteX20-6551" fmla="*/ 9327787 w 13317484"/>
              <a:gd name="connsiteY20-6552" fmla="*/ 4523548 h 5084048"/>
              <a:gd name="connsiteX21-6553" fmla="*/ 9172188 w 13317484"/>
              <a:gd name="connsiteY21-6554" fmla="*/ 4597479 h 5084048"/>
              <a:gd name="connsiteX22-6555" fmla="*/ 9160153 w 13317484"/>
              <a:gd name="connsiteY22-6556" fmla="*/ 4574268 h 5084048"/>
              <a:gd name="connsiteX23-6557" fmla="*/ 9312313 w 13317484"/>
              <a:gd name="connsiteY23-6558" fmla="*/ 4452196 h 5084048"/>
              <a:gd name="connsiteX24-6559" fmla="*/ 8109644 w 13317484"/>
              <a:gd name="connsiteY24-6560" fmla="*/ 3872783 h 5084048"/>
              <a:gd name="connsiteX25-6561" fmla="*/ 8088153 w 13317484"/>
              <a:gd name="connsiteY25-6562" fmla="*/ 4159910 h 5084048"/>
              <a:gd name="connsiteX26-6563" fmla="*/ 8109644 w 13317484"/>
              <a:gd name="connsiteY26-6564" fmla="*/ 3872783 h 5084048"/>
              <a:gd name="connsiteX27-6565" fmla="*/ 11743441 w 13317484"/>
              <a:gd name="connsiteY27-6566" fmla="*/ 0 h 5084048"/>
              <a:gd name="connsiteX28-6567" fmla="*/ 11991024 w 13317484"/>
              <a:gd name="connsiteY28-6568" fmla="*/ 196863 h 5084048"/>
              <a:gd name="connsiteX29-6569" fmla="*/ 11815653 w 13317484"/>
              <a:gd name="connsiteY29-6570" fmla="*/ 454762 h 5084048"/>
              <a:gd name="connsiteX30-6571" fmla="*/ 11789863 w 13317484"/>
              <a:gd name="connsiteY30-6572" fmla="*/ 470236 h 5084048"/>
              <a:gd name="connsiteX31-6573" fmla="*/ 11592999 w 13317484"/>
              <a:gd name="connsiteY31-6574" fmla="*/ 330111 h 5084048"/>
              <a:gd name="connsiteX32-6575" fmla="*/ 11573227 w 13317484"/>
              <a:gd name="connsiteY32-6576" fmla="*/ 350743 h 5084048"/>
              <a:gd name="connsiteX33-6577" fmla="*/ 11780406 w 13317484"/>
              <a:gd name="connsiteY33-6578" fmla="*/ 490008 h 5084048"/>
              <a:gd name="connsiteX34-6579" fmla="*/ 11700457 w 13317484"/>
              <a:gd name="connsiteY34-6580" fmla="*/ 585431 h 5084048"/>
              <a:gd name="connsiteX35-6581" fmla="*/ 11505313 w 13317484"/>
              <a:gd name="connsiteY35-6582" fmla="*/ 443586 h 5084048"/>
              <a:gd name="connsiteX36-6583" fmla="*/ 11467489 w 13317484"/>
              <a:gd name="connsiteY36-6584" fmla="*/ 491727 h 5084048"/>
              <a:gd name="connsiteX37-6585" fmla="*/ 11662633 w 13317484"/>
              <a:gd name="connsiteY37-6586" fmla="*/ 653344 h 5084048"/>
              <a:gd name="connsiteX38-6587" fmla="*/ 10882059 w 13317484"/>
              <a:gd name="connsiteY38-6588" fmla="*/ 1631641 h 5084048"/>
              <a:gd name="connsiteX39-6589" fmla="*/ 9575371 w 13317484"/>
              <a:gd name="connsiteY39-6590" fmla="*/ 3265001 h 5084048"/>
              <a:gd name="connsiteX40-6591" fmla="*/ 9122328 w 13317484"/>
              <a:gd name="connsiteY40-6592" fmla="*/ 3341511 h 5084048"/>
              <a:gd name="connsiteX41-6593" fmla="*/ 9111152 w 13317484"/>
              <a:gd name="connsiteY41-6594" fmla="*/ 3316580 h 5084048"/>
              <a:gd name="connsiteX42-6595" fmla="*/ 10306084 w 13317484"/>
              <a:gd name="connsiteY42-6596" fmla="*/ 1823346 h 5084048"/>
              <a:gd name="connsiteX43-6597" fmla="*/ 10278575 w 13317484"/>
              <a:gd name="connsiteY43-6598" fmla="*/ 1811311 h 5084048"/>
              <a:gd name="connsiteX44-6599" fmla="*/ 9570213 w 13317484"/>
              <a:gd name="connsiteY44-6600" fmla="*/ 2725992 h 5084048"/>
              <a:gd name="connsiteX45-6601" fmla="*/ 9540123 w 13317484"/>
              <a:gd name="connsiteY45-6602" fmla="*/ 2744905 h 5084048"/>
              <a:gd name="connsiteX46-6603" fmla="*/ 9266751 w 13317484"/>
              <a:gd name="connsiteY46-6604" fmla="*/ 2819695 h 5084048"/>
              <a:gd name="connsiteX47-6605" fmla="*/ 9266751 w 13317484"/>
              <a:gd name="connsiteY47-6606" fmla="*/ 2790467 h 5084048"/>
              <a:gd name="connsiteX48-6607" fmla="*/ 9364753 w 13317484"/>
              <a:gd name="connsiteY48-6608" fmla="*/ 2519673 h 5084048"/>
              <a:gd name="connsiteX49-6609" fmla="*/ 9160153 w 13317484"/>
              <a:gd name="connsiteY49-6610" fmla="*/ 2866977 h 5084048"/>
              <a:gd name="connsiteX50-6611" fmla="*/ 9128346 w 13317484"/>
              <a:gd name="connsiteY50-6612" fmla="*/ 2884170 h 5084048"/>
              <a:gd name="connsiteX51-6613" fmla="*/ 8915149 w 13317484"/>
              <a:gd name="connsiteY51-6614" fmla="*/ 2960680 h 5084048"/>
              <a:gd name="connsiteX52-6615" fmla="*/ 8679601 w 13317484"/>
              <a:gd name="connsiteY52-6616" fmla="*/ 2536866 h 5084048"/>
              <a:gd name="connsiteX53-6617" fmla="*/ 8846376 w 13317484"/>
              <a:gd name="connsiteY53-6618" fmla="*/ 2923715 h 5084048"/>
              <a:gd name="connsiteX54-6619" fmla="*/ 8903973 w 13317484"/>
              <a:gd name="connsiteY54-6620" fmla="*/ 3111121 h 5084048"/>
              <a:gd name="connsiteX55-6621" fmla="*/ 8814568 w 13317484"/>
              <a:gd name="connsiteY55-6622" fmla="*/ 3457565 h 5084048"/>
              <a:gd name="connsiteX56-6623" fmla="*/ 8794796 w 13317484"/>
              <a:gd name="connsiteY56-6624" fmla="*/ 3484215 h 5084048"/>
              <a:gd name="connsiteX57-6625" fmla="*/ 8771585 w 13317484"/>
              <a:gd name="connsiteY57-6626" fmla="*/ 3461004 h 5084048"/>
              <a:gd name="connsiteX58-6627" fmla="*/ 8640916 w 13317484"/>
              <a:gd name="connsiteY58-6628" fmla="*/ 3359564 h 5084048"/>
              <a:gd name="connsiteX59-6629" fmla="*/ 8808551 w 13317484"/>
              <a:gd name="connsiteY59-6630" fmla="*/ 3531496 h 5084048"/>
              <a:gd name="connsiteX60-6631" fmla="*/ 8383877 w 13317484"/>
              <a:gd name="connsiteY60-6632" fmla="*/ 4100593 h 5084048"/>
              <a:gd name="connsiteX61-6633" fmla="*/ 8329718 w 13317484"/>
              <a:gd name="connsiteY61-6634" fmla="*/ 4247596 h 5084048"/>
              <a:gd name="connsiteX62-6635" fmla="*/ 8384737 w 13317484"/>
              <a:gd name="connsiteY62-6636" fmla="*/ 4484863 h 5084048"/>
              <a:gd name="connsiteX63-6637" fmla="*/ 8478440 w 13317484"/>
              <a:gd name="connsiteY63-6638" fmla="*/ 4545040 h 5084048"/>
              <a:gd name="connsiteX64-6639" fmla="*/ 8705391 w 13317484"/>
              <a:gd name="connsiteY64-6640" fmla="*/ 4501196 h 5084048"/>
              <a:gd name="connsiteX65-6641" fmla="*/ 8839499 w 13317484"/>
              <a:gd name="connsiteY65-6642" fmla="*/ 4396317 h 5084048"/>
              <a:gd name="connsiteX66-6643" fmla="*/ 8618565 w 13317484"/>
              <a:gd name="connsiteY66-6644" fmla="*/ 3892555 h 5084048"/>
              <a:gd name="connsiteX67-6645" fmla="*/ 8705391 w 13317484"/>
              <a:gd name="connsiteY67-6646" fmla="*/ 3675060 h 5084048"/>
              <a:gd name="connsiteX68-6647" fmla="*/ 9019168 w 13317484"/>
              <a:gd name="connsiteY68-6648" fmla="*/ 3335493 h 5084048"/>
              <a:gd name="connsiteX69-6649" fmla="*/ 9083643 w 13317484"/>
              <a:gd name="connsiteY69-6650" fmla="*/ 3491952 h 5084048"/>
              <a:gd name="connsiteX70-6651" fmla="*/ 9072467 w 13317484"/>
              <a:gd name="connsiteY70-6652" fmla="*/ 3384494 h 5084048"/>
              <a:gd name="connsiteX71-6653" fmla="*/ 9086222 w 13317484"/>
              <a:gd name="connsiteY71-6654" fmla="*/ 3363862 h 5084048"/>
              <a:gd name="connsiteX72-6655" fmla="*/ 9366471 w 13317484"/>
              <a:gd name="connsiteY72-6656" fmla="*/ 3324318 h 5084048"/>
              <a:gd name="connsiteX73-6657" fmla="*/ 9746443 w 13317484"/>
              <a:gd name="connsiteY73-6658" fmla="*/ 3185912 h 5084048"/>
              <a:gd name="connsiteX74-6659" fmla="*/ 9995745 w 13317484"/>
              <a:gd name="connsiteY74-6660" fmla="*/ 3040629 h 5084048"/>
              <a:gd name="connsiteX75-6661" fmla="*/ 10270837 w 13317484"/>
              <a:gd name="connsiteY75-6662" fmla="*/ 2807660 h 5084048"/>
              <a:gd name="connsiteX76-6663" fmla="*/ 9981131 w 13317484"/>
              <a:gd name="connsiteY76-6664" fmla="*/ 2810239 h 5084048"/>
              <a:gd name="connsiteX77-6665" fmla="*/ 9975973 w 13317484"/>
              <a:gd name="connsiteY77-6666" fmla="*/ 2802502 h 5084048"/>
              <a:gd name="connsiteX78-6667" fmla="*/ 10040447 w 13317484"/>
              <a:gd name="connsiteY78-6668" fmla="*/ 2713097 h 5084048"/>
              <a:gd name="connsiteX79-6669" fmla="*/ 10687775 w 13317484"/>
              <a:gd name="connsiteY79-6670" fmla="*/ 1891259 h 5084048"/>
              <a:gd name="connsiteX80-6671" fmla="*/ 10773741 w 13317484"/>
              <a:gd name="connsiteY80-6672" fmla="*/ 1941980 h 5084048"/>
              <a:gd name="connsiteX81-6673" fmla="*/ 11575806 w 13317484"/>
              <a:gd name="connsiteY81-6674" fmla="*/ 2411356 h 5084048"/>
              <a:gd name="connsiteX82-6675" fmla="*/ 11911075 w 13317484"/>
              <a:gd name="connsiteY82-6676" fmla="*/ 2576411 h 5084048"/>
              <a:gd name="connsiteX83-6677" fmla="*/ 12277291 w 13317484"/>
              <a:gd name="connsiteY83-6678" fmla="*/ 2672693 h 5084048"/>
              <a:gd name="connsiteX84-6679" fmla="*/ 12726895 w 13317484"/>
              <a:gd name="connsiteY84-6680" fmla="*/ 2739747 h 5084048"/>
              <a:gd name="connsiteX85-6681" fmla="*/ 12734632 w 13317484"/>
              <a:gd name="connsiteY85-6682" fmla="*/ 2750063 h 5084048"/>
              <a:gd name="connsiteX86-6683" fmla="*/ 12709701 w 13317484"/>
              <a:gd name="connsiteY86-6684" fmla="*/ 2869556 h 5084048"/>
              <a:gd name="connsiteX87-6685" fmla="*/ 12687351 w 13317484"/>
              <a:gd name="connsiteY87-6686" fmla="*/ 3240071 h 5084048"/>
              <a:gd name="connsiteX88-6687" fmla="*/ 12661561 w 13317484"/>
              <a:gd name="connsiteY88-6688" fmla="*/ 4124664 h 5084048"/>
              <a:gd name="connsiteX89-6689" fmla="*/ 12652965 w 13317484"/>
              <a:gd name="connsiteY89-6690" fmla="*/ 4363650 h 5084048"/>
              <a:gd name="connsiteX90-6691" fmla="*/ 12640069 w 13317484"/>
              <a:gd name="connsiteY90-6692" fmla="*/ 4370528 h 5084048"/>
              <a:gd name="connsiteX91-6693" fmla="*/ 12632331 w 13317484"/>
              <a:gd name="connsiteY91-6694" fmla="*/ 4365370 h 5084048"/>
              <a:gd name="connsiteX92-6695" fmla="*/ 12603104 w 13317484"/>
              <a:gd name="connsiteY92-6696" fmla="*/ 4213210 h 5084048"/>
              <a:gd name="connsiteX93-6697" fmla="*/ 12523155 w 13317484"/>
              <a:gd name="connsiteY93-6698" fmla="*/ 3399968 h 5084048"/>
              <a:gd name="connsiteX94-6699" fmla="*/ 12527453 w 13317484"/>
              <a:gd name="connsiteY94-6700" fmla="*/ 4454775 h 5084048"/>
              <a:gd name="connsiteX95-6701" fmla="*/ 12152641 w 13317484"/>
              <a:gd name="connsiteY95-6702" fmla="*/ 4533864 h 5084048"/>
              <a:gd name="connsiteX96-6703" fmla="*/ 11933426 w 13317484"/>
              <a:gd name="connsiteY96-6704" fmla="*/ 4598339 h 5084048"/>
              <a:gd name="connsiteX97-6705" fmla="*/ 11477805 w 13317484"/>
              <a:gd name="connsiteY97-6706" fmla="*/ 4623268 h 5084048"/>
              <a:gd name="connsiteX98-6707" fmla="*/ 11469208 w 13317484"/>
              <a:gd name="connsiteY98-6708" fmla="*/ 4606935 h 5084048"/>
              <a:gd name="connsiteX99-6709" fmla="*/ 11763213 w 13317484"/>
              <a:gd name="connsiteY99-6710" fmla="*/ 4281123 h 5084048"/>
              <a:gd name="connsiteX100-6711" fmla="*/ 11375505 w 13317484"/>
              <a:gd name="connsiteY100-6712" fmla="*/ 4588023 h 5084048"/>
              <a:gd name="connsiteX101-6713" fmla="*/ 10635335 w 13317484"/>
              <a:gd name="connsiteY101-6714" fmla="*/ 4463371 h 5084048"/>
              <a:gd name="connsiteX102-6715" fmla="*/ 10630177 w 13317484"/>
              <a:gd name="connsiteY102-6716" fmla="*/ 4438441 h 5084048"/>
              <a:gd name="connsiteX103-6717" fmla="*/ 10913006 w 13317484"/>
              <a:gd name="connsiteY103-6718" fmla="*/ 4287141 h 5084048"/>
              <a:gd name="connsiteX104-6719" fmla="*/ 10547649 w 13317484"/>
              <a:gd name="connsiteY104-6720" fmla="*/ 4406633 h 5084048"/>
              <a:gd name="connsiteX105-6721" fmla="*/ 10519281 w 13317484"/>
              <a:gd name="connsiteY105-6722" fmla="*/ 4391159 h 5084048"/>
              <a:gd name="connsiteX106-6723" fmla="*/ 10638773 w 13317484"/>
              <a:gd name="connsiteY106-6724" fmla="*/ 4315509 h 5084048"/>
              <a:gd name="connsiteX107-6725" fmla="*/ 10445349 w 13317484"/>
              <a:gd name="connsiteY107-6726" fmla="*/ 4356773 h 5084048"/>
              <a:gd name="connsiteX108-6727" fmla="*/ 10238170 w 13317484"/>
              <a:gd name="connsiteY108-6728" fmla="*/ 4204613 h 5084048"/>
              <a:gd name="connsiteX109-6729" fmla="*/ 10007781 w 13317484"/>
              <a:gd name="connsiteY109-6730" fmla="*/ 4183981 h 5084048"/>
              <a:gd name="connsiteX110-6731" fmla="*/ 9853901 w 13317484"/>
              <a:gd name="connsiteY110-6732" fmla="*/ 4235561 h 5084048"/>
              <a:gd name="connsiteX111-6733" fmla="*/ 9484246 w 13317484"/>
              <a:gd name="connsiteY111-6734" fmla="*/ 4336141 h 5084048"/>
              <a:gd name="connsiteX112-6735" fmla="*/ 9459315 w 13317484"/>
              <a:gd name="connsiteY112-6736" fmla="*/ 4330983 h 5084048"/>
              <a:gd name="connsiteX113-6737" fmla="*/ 9409455 w 13317484"/>
              <a:gd name="connsiteY113-6738" fmla="*/ 4143576 h 5084048"/>
              <a:gd name="connsiteX114-6739" fmla="*/ 9433525 w 13317484"/>
              <a:gd name="connsiteY114-6740" fmla="*/ 4228684 h 5084048"/>
              <a:gd name="connsiteX115-6741" fmla="*/ 9412893 w 13317484"/>
              <a:gd name="connsiteY115-6742" fmla="*/ 4402336 h 5084048"/>
              <a:gd name="connsiteX116-6743" fmla="*/ 9680249 w 13317484"/>
              <a:gd name="connsiteY116-6744" fmla="*/ 4294877 h 5084048"/>
              <a:gd name="connsiteX117-6745" fmla="*/ 9785987 w 13317484"/>
              <a:gd name="connsiteY117-6746" fmla="*/ 4624129 h 5084048"/>
              <a:gd name="connsiteX118-6747" fmla="*/ 9647582 w 13317484"/>
              <a:gd name="connsiteY118-6748" fmla="*/ 4829588 h 5084048"/>
              <a:gd name="connsiteX119-6749" fmla="*/ 9791145 w 13317484"/>
              <a:gd name="connsiteY119-6750" fmla="*/ 4606075 h 5084048"/>
              <a:gd name="connsiteX120-6751" fmla="*/ 9775671 w 13317484"/>
              <a:gd name="connsiteY120-6752" fmla="*/ 4443599 h 5084048"/>
              <a:gd name="connsiteX121-6753" fmla="*/ 9847883 w 13317484"/>
              <a:gd name="connsiteY121-6754" fmla="*/ 4373966 h 5084048"/>
              <a:gd name="connsiteX122-6755" fmla="*/ 9837567 w 13317484"/>
              <a:gd name="connsiteY122-6756" fmla="*/ 4281123 h 5084048"/>
              <a:gd name="connsiteX123-6757" fmla="*/ 9895165 w 13317484"/>
              <a:gd name="connsiteY123-6758" fmla="*/ 4239000 h 5084048"/>
              <a:gd name="connsiteX124-6759" fmla="*/ 10086011 w 13317484"/>
              <a:gd name="connsiteY124-6760" fmla="*/ 4223526 h 5084048"/>
              <a:gd name="connsiteX125-6761" fmla="*/ 10279434 w 13317484"/>
              <a:gd name="connsiteY125-6762" fmla="*/ 4267368 h 5084048"/>
              <a:gd name="connsiteX126-6763" fmla="*/ 10536474 w 13317484"/>
              <a:gd name="connsiteY126-6764" fmla="*/ 4445319 h 5084048"/>
              <a:gd name="connsiteX127-6765" fmla="*/ 11032499 w 13317484"/>
              <a:gd name="connsiteY127-6766" fmla="*/ 4622409 h 5084048"/>
              <a:gd name="connsiteX128-6767" fmla="*/ 11893881 w 13317484"/>
              <a:gd name="connsiteY128-6768" fmla="*/ 4660234 h 5084048"/>
              <a:gd name="connsiteX129-6769" fmla="*/ 12304801 w 13317484"/>
              <a:gd name="connsiteY129-6770" fmla="*/ 4603497 h 5084048"/>
              <a:gd name="connsiteX130-6771" fmla="*/ 12710561 w 13317484"/>
              <a:gd name="connsiteY130-6772" fmla="*/ 4412651 h 5084048"/>
              <a:gd name="connsiteX131-6773" fmla="*/ 12934933 w 13317484"/>
              <a:gd name="connsiteY131-6774" fmla="*/ 4282842 h 5084048"/>
              <a:gd name="connsiteX132-6775" fmla="*/ 13317484 w 13317484"/>
              <a:gd name="connsiteY132-6776" fmla="*/ 4267368 h 5084048"/>
              <a:gd name="connsiteX133-6777" fmla="*/ 13317484 w 13317484"/>
              <a:gd name="connsiteY133-6778" fmla="*/ 4294018 h 5084048"/>
              <a:gd name="connsiteX134-6779" fmla="*/ 12928057 w 13317484"/>
              <a:gd name="connsiteY134-6780" fmla="*/ 4313790 h 5084048"/>
              <a:gd name="connsiteX135-6781" fmla="*/ 12719158 w 13317484"/>
              <a:gd name="connsiteY135-6782" fmla="*/ 4438441 h 5084048"/>
              <a:gd name="connsiteX136-6783" fmla="*/ 12320275 w 13317484"/>
              <a:gd name="connsiteY136-6784" fmla="*/ 4626707 h 5084048"/>
              <a:gd name="connsiteX137-6785" fmla="*/ 11882707 w 13317484"/>
              <a:gd name="connsiteY137-6786" fmla="*/ 4687744 h 5084048"/>
              <a:gd name="connsiteX138-6787" fmla="*/ 11081500 w 13317484"/>
              <a:gd name="connsiteY138-6788" fmla="*/ 4657655 h 5084048"/>
              <a:gd name="connsiteX139-6789" fmla="*/ 10661985 w 13317484"/>
              <a:gd name="connsiteY139-6790" fmla="*/ 4545899 h 5084048"/>
              <a:gd name="connsiteX140-6791" fmla="*/ 10292329 w 13317484"/>
              <a:gd name="connsiteY140-6792" fmla="*/ 4306053 h 5084048"/>
              <a:gd name="connsiteX141-6793" fmla="*/ 10136730 w 13317484"/>
              <a:gd name="connsiteY141-6794" fmla="*/ 4254473 h 5084048"/>
              <a:gd name="connsiteX142-6795" fmla="*/ 9937288 w 13317484"/>
              <a:gd name="connsiteY142-6796" fmla="*/ 4257052 h 5084048"/>
              <a:gd name="connsiteX143-6797" fmla="*/ 9862498 w 13317484"/>
              <a:gd name="connsiteY143-6798" fmla="*/ 4284561 h 5084048"/>
              <a:gd name="connsiteX144-6799" fmla="*/ 9862498 w 13317484"/>
              <a:gd name="connsiteY144-6800" fmla="*/ 4403195 h 5084048"/>
              <a:gd name="connsiteX145-6801" fmla="*/ 9800602 w 13317484"/>
              <a:gd name="connsiteY145-6802" fmla="*/ 4446178 h 5084048"/>
              <a:gd name="connsiteX146-6803" fmla="*/ 9812637 w 13317484"/>
              <a:gd name="connsiteY146-6804" fmla="*/ 4572549 h 5084048"/>
              <a:gd name="connsiteX147-6805" fmla="*/ 9759339 w 13317484"/>
              <a:gd name="connsiteY147-6806" fmla="*/ 4783166 h 5084048"/>
              <a:gd name="connsiteX148-6807" fmla="*/ 9583107 w 13317484"/>
              <a:gd name="connsiteY148-6808" fmla="*/ 4855378 h 5084048"/>
              <a:gd name="connsiteX149-6809" fmla="*/ 9571071 w 13317484"/>
              <a:gd name="connsiteY149-6810" fmla="*/ 4834746 h 5084048"/>
              <a:gd name="connsiteX150-6811" fmla="*/ 9645863 w 13317484"/>
              <a:gd name="connsiteY150-6812" fmla="*/ 4797781 h 5084048"/>
              <a:gd name="connsiteX151-6813" fmla="*/ 9751601 w 13317484"/>
              <a:gd name="connsiteY151-6814" fmla="*/ 4651638 h 5084048"/>
              <a:gd name="connsiteX152-6815" fmla="*/ 9748162 w 13317484"/>
              <a:gd name="connsiteY152-6816" fmla="*/ 4529566 h 5084048"/>
              <a:gd name="connsiteX153-6817" fmla="*/ 9664775 w 13317484"/>
              <a:gd name="connsiteY153-6818" fmla="*/ 4325825 h 5084048"/>
              <a:gd name="connsiteX154-6819" fmla="*/ 9261593 w 13317484"/>
              <a:gd name="connsiteY154-6820" fmla="*/ 4515811 h 5084048"/>
              <a:gd name="connsiteX155-6821" fmla="*/ 9429227 w 13317484"/>
              <a:gd name="connsiteY155-6822" fmla="*/ 4530425 h 5084048"/>
              <a:gd name="connsiteX156-6823" fmla="*/ 9434385 w 13317484"/>
              <a:gd name="connsiteY156-6824" fmla="*/ 4589742 h 5084048"/>
              <a:gd name="connsiteX157-6825" fmla="*/ 9545281 w 13317484"/>
              <a:gd name="connsiteY157-6826" fmla="*/ 4809816 h 5084048"/>
              <a:gd name="connsiteX158-6827" fmla="*/ 9540984 w 13317484"/>
              <a:gd name="connsiteY158-6828" fmla="*/ 4831307 h 5084048"/>
              <a:gd name="connsiteX159-6829" fmla="*/ 9436964 w 13317484"/>
              <a:gd name="connsiteY159-6830" fmla="*/ 4790043 h 5084048"/>
              <a:gd name="connsiteX160-6831" fmla="*/ 9075047 w 13317484"/>
              <a:gd name="connsiteY160-6832" fmla="*/ 4604356 h 5084048"/>
              <a:gd name="connsiteX161-6833" fmla="*/ 9014010 w 13317484"/>
              <a:gd name="connsiteY161-6834" fmla="*/ 4930169 h 5084048"/>
              <a:gd name="connsiteX162-6835" fmla="*/ 8775884 w 13317484"/>
              <a:gd name="connsiteY162-6836" fmla="*/ 5080609 h 5084048"/>
              <a:gd name="connsiteX163-6837" fmla="*/ 8749234 w 13317484"/>
              <a:gd name="connsiteY163-6838" fmla="*/ 5062557 h 5084048"/>
              <a:gd name="connsiteX164-6839" fmla="*/ 8911710 w 13317484"/>
              <a:gd name="connsiteY164-6840" fmla="*/ 4931028 h 5084048"/>
              <a:gd name="connsiteX165-6841" fmla="*/ 9002835 w 13317484"/>
              <a:gd name="connsiteY165-6842" fmla="*/ 4594900 h 5084048"/>
              <a:gd name="connsiteX166-6843" fmla="*/ 8440615 w 13317484"/>
              <a:gd name="connsiteY166-6844" fmla="*/ 4671410 h 5084048"/>
              <a:gd name="connsiteX167-6845" fmla="*/ 8652951 w 13317484"/>
              <a:gd name="connsiteY167-6846" fmla="*/ 5016135 h 5084048"/>
              <a:gd name="connsiteX168-6847" fmla="*/ 8713988 w 13317484"/>
              <a:gd name="connsiteY168-6848" fmla="*/ 5071153 h 5084048"/>
              <a:gd name="connsiteX169-6849" fmla="*/ 8674443 w 13317484"/>
              <a:gd name="connsiteY169-6850" fmla="*/ 5084048 h 5084048"/>
              <a:gd name="connsiteX170-6851" fmla="*/ 7960923 w 13317484"/>
              <a:gd name="connsiteY170-6852" fmla="*/ 5084048 h 5084048"/>
              <a:gd name="connsiteX171-6853" fmla="*/ 7922238 w 13317484"/>
              <a:gd name="connsiteY171-6854" fmla="*/ 5070293 h 5084048"/>
              <a:gd name="connsiteX172-6855" fmla="*/ 7969520 w 13317484"/>
              <a:gd name="connsiteY172-6856" fmla="*/ 5021293 h 5084048"/>
              <a:gd name="connsiteX173-6857" fmla="*/ 8426000 w 13317484"/>
              <a:gd name="connsiteY173-6858" fmla="*/ 4581145 h 5084048"/>
              <a:gd name="connsiteX174-6859" fmla="*/ 8579020 w 13317484"/>
              <a:gd name="connsiteY174-6860" fmla="*/ 4610374 h 5084048"/>
              <a:gd name="connsiteX175-6861" fmla="*/ 8923746 w 13317484"/>
              <a:gd name="connsiteY175-6862" fmla="*/ 4539021 h 5084048"/>
              <a:gd name="connsiteX176-6863" fmla="*/ 9302857 w 13317484"/>
              <a:gd name="connsiteY176-6864" fmla="*/ 4428985 h 5084048"/>
              <a:gd name="connsiteX177-6865" fmla="*/ 9385385 w 13317484"/>
              <a:gd name="connsiteY177-6866" fmla="*/ 4391159 h 5084048"/>
              <a:gd name="connsiteX178-6867" fmla="*/ 9394841 w 13317484"/>
              <a:gd name="connsiteY178-6868" fmla="*/ 4184840 h 5084048"/>
              <a:gd name="connsiteX179-6869" fmla="*/ 9350139 w 13317484"/>
              <a:gd name="connsiteY179-6870" fmla="*/ 4100593 h 5084048"/>
              <a:gd name="connsiteX180-6871" fmla="*/ 9360455 w 13317484"/>
              <a:gd name="connsiteY180-6872" fmla="*/ 4088558 h 5084048"/>
              <a:gd name="connsiteX181-6873" fmla="*/ 9461895 w 13317484"/>
              <a:gd name="connsiteY181-6874" fmla="*/ 4186559 h 5084048"/>
              <a:gd name="connsiteX182-6875" fmla="*/ 9480807 w 13317484"/>
              <a:gd name="connsiteY182-6876" fmla="*/ 4310351 h 5084048"/>
              <a:gd name="connsiteX183-6877" fmla="*/ 9838427 w 13317484"/>
              <a:gd name="connsiteY183-6878" fmla="*/ 4213210 h 5084048"/>
              <a:gd name="connsiteX184-6879" fmla="*/ 10015518 w 13317484"/>
              <a:gd name="connsiteY184-6880" fmla="*/ 4156472 h 5084048"/>
              <a:gd name="connsiteX185-6881" fmla="*/ 10241609 w 13317484"/>
              <a:gd name="connsiteY185-6882" fmla="*/ 4180542 h 5084048"/>
              <a:gd name="connsiteX186-6883" fmla="*/ 10451367 w 13317484"/>
              <a:gd name="connsiteY186-6884" fmla="*/ 4330124 h 5084048"/>
              <a:gd name="connsiteX187-6885" fmla="*/ 10681757 w 13317484"/>
              <a:gd name="connsiteY187-6886" fmla="*/ 4267368 h 5084048"/>
              <a:gd name="connsiteX188-6887" fmla="*/ 10754828 w 13317484"/>
              <a:gd name="connsiteY188-6888" fmla="*/ 4213210 h 5084048"/>
              <a:gd name="connsiteX189-6889" fmla="*/ 10771161 w 13317484"/>
              <a:gd name="connsiteY189-6890" fmla="*/ 4218368 h 5084048"/>
              <a:gd name="connsiteX190-6891" fmla="*/ 10772021 w 13317484"/>
              <a:gd name="connsiteY190-6892" fmla="*/ 4227823 h 5084048"/>
              <a:gd name="connsiteX191-6893" fmla="*/ 10612983 w 13317484"/>
              <a:gd name="connsiteY191-6894" fmla="*/ 4364510 h 5084048"/>
              <a:gd name="connsiteX192-6895" fmla="*/ 11031639 w 13317484"/>
              <a:gd name="connsiteY192-6896" fmla="*/ 4187420 h 5084048"/>
              <a:gd name="connsiteX193-6897" fmla="*/ 11123623 w 13317484"/>
              <a:gd name="connsiteY193-6898" fmla="*/ 4123805 h 5084048"/>
              <a:gd name="connsiteX194-6899" fmla="*/ 11125343 w 13317484"/>
              <a:gd name="connsiteY194-6900" fmla="*/ 4152173 h 5084048"/>
              <a:gd name="connsiteX195-6901" fmla="*/ 10682617 w 13317484"/>
              <a:gd name="connsiteY195-6902" fmla="*/ 4445319 h 5084048"/>
              <a:gd name="connsiteX196-6903" fmla="*/ 11357451 w 13317484"/>
              <a:gd name="connsiteY196-6904" fmla="*/ 4559653 h 5084048"/>
              <a:gd name="connsiteX197-6905" fmla="*/ 11411611 w 13317484"/>
              <a:gd name="connsiteY197-6906" fmla="*/ 4540741 h 5084048"/>
              <a:gd name="connsiteX198-6907" fmla="*/ 11848319 w 13317484"/>
              <a:gd name="connsiteY198-6908" fmla="*/ 4122085 h 5084048"/>
              <a:gd name="connsiteX199-6909" fmla="*/ 11862075 w 13317484"/>
              <a:gd name="connsiteY199-6910" fmla="*/ 4147875 h 5084048"/>
              <a:gd name="connsiteX200-6911" fmla="*/ 11522507 w 13317484"/>
              <a:gd name="connsiteY200-6912" fmla="*/ 4595759 h 5084048"/>
              <a:gd name="connsiteX201-6913" fmla="*/ 11966953 w 13317484"/>
              <a:gd name="connsiteY201-6914" fmla="*/ 4565671 h 5084048"/>
              <a:gd name="connsiteX202-6915" fmla="*/ 12116535 w 13317484"/>
              <a:gd name="connsiteY202-6916" fmla="*/ 4522688 h 5084048"/>
              <a:gd name="connsiteX203-6917" fmla="*/ 12499945 w 13317484"/>
              <a:gd name="connsiteY203-6918" fmla="*/ 4431564 h 5084048"/>
              <a:gd name="connsiteX204-6919" fmla="*/ 12477593 w 13317484"/>
              <a:gd name="connsiteY204-6920" fmla="*/ 3651849 h 5084048"/>
              <a:gd name="connsiteX205-6921" fmla="*/ 12542067 w 13317484"/>
              <a:gd name="connsiteY205-6922" fmla="*/ 3165280 h 5084048"/>
              <a:gd name="connsiteX206-6923" fmla="*/ 12579893 w 13317484"/>
              <a:gd name="connsiteY206-6924" fmla="*/ 3116279 h 5084048"/>
              <a:gd name="connsiteX207-6925" fmla="*/ 12582471 w 13317484"/>
              <a:gd name="connsiteY207-6926" fmla="*/ 3893415 h 5084048"/>
              <a:gd name="connsiteX208-6927" fmla="*/ 12634051 w 13317484"/>
              <a:gd name="connsiteY208-6928" fmla="*/ 4231262 h 5084048"/>
              <a:gd name="connsiteX209-6929" fmla="*/ 12672737 w 13317484"/>
              <a:gd name="connsiteY209-6930" fmla="*/ 3025155 h 5084048"/>
              <a:gd name="connsiteX210-6931" fmla="*/ 12701105 w 13317484"/>
              <a:gd name="connsiteY210-6932" fmla="*/ 2759519 h 5084048"/>
              <a:gd name="connsiteX211-6933" fmla="*/ 12211097 w 13317484"/>
              <a:gd name="connsiteY211-6934" fmla="*/ 2683868 h 5084048"/>
              <a:gd name="connsiteX212-6935" fmla="*/ 11802757 w 13317484"/>
              <a:gd name="connsiteY212-6936" fmla="*/ 2554919 h 5084048"/>
              <a:gd name="connsiteX213-6937" fmla="*/ 11099553 w 13317484"/>
              <a:gd name="connsiteY213-6938" fmla="*/ 2165492 h 5084048"/>
              <a:gd name="connsiteX214-6939" fmla="*/ 10696371 w 13317484"/>
              <a:gd name="connsiteY214-6940" fmla="*/ 1921348 h 5084048"/>
              <a:gd name="connsiteX215-6941" fmla="*/ 10014658 w 13317484"/>
              <a:gd name="connsiteY215-6942" fmla="*/ 2787028 h 5084048"/>
              <a:gd name="connsiteX216-6943" fmla="*/ 10314681 w 13317484"/>
              <a:gd name="connsiteY216-6944" fmla="*/ 2779291 h 5084048"/>
              <a:gd name="connsiteX217-6945" fmla="*/ 10320698 w 13317484"/>
              <a:gd name="connsiteY217-6946" fmla="*/ 2791327 h 5084048"/>
              <a:gd name="connsiteX218-6947" fmla="*/ 10022395 w 13317484"/>
              <a:gd name="connsiteY218-6948" fmla="*/ 3053524 h 5084048"/>
              <a:gd name="connsiteX219-6949" fmla="*/ 9714636 w 13317484"/>
              <a:gd name="connsiteY219-6950" fmla="*/ 3236632 h 5084048"/>
              <a:gd name="connsiteX220-6951" fmla="*/ 9356156 w 13317484"/>
              <a:gd name="connsiteY220-6952" fmla="*/ 3350108 h 5084048"/>
              <a:gd name="connsiteX221-6953" fmla="*/ 9105134 w 13317484"/>
              <a:gd name="connsiteY221-6954" fmla="*/ 3385353 h 5084048"/>
              <a:gd name="connsiteX222-6955" fmla="*/ 9063871 w 13317484"/>
              <a:gd name="connsiteY222-6956" fmla="*/ 3591673 h 5084048"/>
              <a:gd name="connsiteX223-6957" fmla="*/ 9044958 w 13317484"/>
              <a:gd name="connsiteY223-6958" fmla="*/ 3590813 h 5084048"/>
              <a:gd name="connsiteX224-6959" fmla="*/ 9055274 w 13317484"/>
              <a:gd name="connsiteY224-6960" fmla="*/ 3460145 h 5084048"/>
              <a:gd name="connsiteX225-6961" fmla="*/ 9021748 w 13317484"/>
              <a:gd name="connsiteY225-6962" fmla="*/ 3365582 h 5084048"/>
              <a:gd name="connsiteX226-6963" fmla="*/ 8713128 w 13317484"/>
              <a:gd name="connsiteY226-6964" fmla="*/ 3710306 h 5084048"/>
              <a:gd name="connsiteX227-6965" fmla="*/ 8647793 w 13317484"/>
              <a:gd name="connsiteY227-6966" fmla="*/ 3897713 h 5084048"/>
              <a:gd name="connsiteX228-6967" fmla="*/ 8806832 w 13317484"/>
              <a:gd name="connsiteY228-6968" fmla="*/ 4300895 h 5084048"/>
              <a:gd name="connsiteX229-6969" fmla="*/ 8873885 w 13317484"/>
              <a:gd name="connsiteY229-6970" fmla="*/ 4396317 h 5084048"/>
              <a:gd name="connsiteX230-6971" fmla="*/ 8721724 w 13317484"/>
              <a:gd name="connsiteY230-6972" fmla="*/ 4518390 h 5084048"/>
              <a:gd name="connsiteX231-6973" fmla="*/ 8478440 w 13317484"/>
              <a:gd name="connsiteY231-6974" fmla="*/ 4566531 h 5084048"/>
              <a:gd name="connsiteX232-6975" fmla="*/ 8364105 w 13317484"/>
              <a:gd name="connsiteY232-6976" fmla="*/ 4493460 h 5084048"/>
              <a:gd name="connsiteX233-6977" fmla="*/ 8304788 w 13317484"/>
              <a:gd name="connsiteY233-6978" fmla="*/ 4250175 h 5084048"/>
              <a:gd name="connsiteX234-6979" fmla="*/ 8385597 w 13317484"/>
              <a:gd name="connsiteY234-6980" fmla="*/ 4044716 h 5084048"/>
              <a:gd name="connsiteX235-6981" fmla="*/ 8779322 w 13317484"/>
              <a:gd name="connsiteY235-6982" fmla="*/ 3523760 h 5084048"/>
              <a:gd name="connsiteX236-6983" fmla="*/ 8534318 w 13317484"/>
              <a:gd name="connsiteY236-6984" fmla="*/ 3313142 h 5084048"/>
              <a:gd name="connsiteX237-6985" fmla="*/ 8535178 w 13317484"/>
              <a:gd name="connsiteY237-6986" fmla="*/ 3293370 h 5084048"/>
              <a:gd name="connsiteX238-6987" fmla="*/ 8793936 w 13317484"/>
              <a:gd name="connsiteY238-6988" fmla="*/ 3439513 h 5084048"/>
              <a:gd name="connsiteX239-6989" fmla="*/ 8879903 w 13317484"/>
              <a:gd name="connsiteY239-6990" fmla="*/ 3124876 h 5084048"/>
              <a:gd name="connsiteX240-6991" fmla="*/ 8815428 w 13317484"/>
              <a:gd name="connsiteY240-6992" fmla="*/ 2908241 h 5084048"/>
              <a:gd name="connsiteX241-6993" fmla="*/ 8601372 w 13317484"/>
              <a:gd name="connsiteY241-6994" fmla="*/ 2466374 h 5084048"/>
              <a:gd name="connsiteX242-6995" fmla="*/ 8615126 w 13317484"/>
              <a:gd name="connsiteY242-6996" fmla="*/ 2445742 h 5084048"/>
              <a:gd name="connsiteX243-6997" fmla="*/ 8805971 w 13317484"/>
              <a:gd name="connsiteY243-6998" fmla="*/ 2659798 h 5084048"/>
              <a:gd name="connsiteX244-6999" fmla="*/ 8928904 w 13317484"/>
              <a:gd name="connsiteY244-7000" fmla="*/ 2924574 h 5084048"/>
              <a:gd name="connsiteX245-7001" fmla="*/ 9137802 w 13317484"/>
              <a:gd name="connsiteY245-7002" fmla="*/ 2846345 h 5084048"/>
              <a:gd name="connsiteX246-7003" fmla="*/ 9372490 w 13317484"/>
              <a:gd name="connsiteY246-7004" fmla="*/ 2384706 h 5084048"/>
              <a:gd name="connsiteX247-7005" fmla="*/ 9398279 w 13317484"/>
              <a:gd name="connsiteY247-7006" fmla="*/ 2376969 h 5084048"/>
              <a:gd name="connsiteX248-7007" fmla="*/ 9297699 w 13317484"/>
              <a:gd name="connsiteY248-7008" fmla="*/ 2780151 h 5084048"/>
              <a:gd name="connsiteX249-7009" fmla="*/ 9532387 w 13317484"/>
              <a:gd name="connsiteY249-7010" fmla="*/ 2715676 h 5084048"/>
              <a:gd name="connsiteX250-7011" fmla="*/ 9555597 w 13317484"/>
              <a:gd name="connsiteY250-7012" fmla="*/ 2698483 h 5084048"/>
              <a:gd name="connsiteX251-7013" fmla="*/ 10171117 w 13317484"/>
              <a:gd name="connsiteY251-7014" fmla="*/ 1904154 h 5084048"/>
              <a:gd name="connsiteX252-7015" fmla="*/ 10273417 w 13317484"/>
              <a:gd name="connsiteY252-7016" fmla="*/ 1776064 h 5084048"/>
              <a:gd name="connsiteX253-7017" fmla="*/ 10343909 w 13317484"/>
              <a:gd name="connsiteY253-7018" fmla="*/ 1809591 h 5084048"/>
              <a:gd name="connsiteX254-7019" fmla="*/ 10288891 w 13317484"/>
              <a:gd name="connsiteY254-7020" fmla="*/ 1883523 h 5084048"/>
              <a:gd name="connsiteX255-7021" fmla="*/ 9149837 w 13317484"/>
              <a:gd name="connsiteY255-7022" fmla="*/ 3307125 h 5084048"/>
              <a:gd name="connsiteX256-7023" fmla="*/ 9562475 w 13317484"/>
              <a:gd name="connsiteY256-7024" fmla="*/ 3237491 h 5084048"/>
              <a:gd name="connsiteX257-7025" fmla="*/ 11629965 w 13317484"/>
              <a:gd name="connsiteY257-7026" fmla="*/ 653344 h 5084048"/>
              <a:gd name="connsiteX258-7027" fmla="*/ 11435681 w 13317484"/>
              <a:gd name="connsiteY258-7028" fmla="*/ 494307 h 5084048"/>
              <a:gd name="connsiteX259-7029" fmla="*/ 11505313 w 13317484"/>
              <a:gd name="connsiteY259-7030" fmla="*/ 408341 h 5084048"/>
              <a:gd name="connsiteX260-7031" fmla="*/ 11700457 w 13317484"/>
              <a:gd name="connsiteY260-7032" fmla="*/ 550185 h 5084048"/>
              <a:gd name="connsiteX261-7033" fmla="*/ 11746019 w 13317484"/>
              <a:gd name="connsiteY261-7034" fmla="*/ 490868 h 5084048"/>
              <a:gd name="connsiteX262-7035" fmla="*/ 11571508 w 13317484"/>
              <a:gd name="connsiteY262-7036" fmla="*/ 376533 h 5084048"/>
              <a:gd name="connsiteX263-7037" fmla="*/ 11537981 w 13317484"/>
              <a:gd name="connsiteY263-7038" fmla="*/ 349023 h 5084048"/>
              <a:gd name="connsiteX264-7039" fmla="*/ 11591280 w 13317484"/>
              <a:gd name="connsiteY264-7040" fmla="*/ 294865 h 5084048"/>
              <a:gd name="connsiteX265-7041" fmla="*/ 11794161 w 13317484"/>
              <a:gd name="connsiteY265-7042" fmla="*/ 437569 h 5084048"/>
              <a:gd name="connsiteX266-7043" fmla="*/ 11959216 w 13317484"/>
              <a:gd name="connsiteY266-7044" fmla="*/ 198583 h 5084048"/>
              <a:gd name="connsiteX267-7045" fmla="*/ 11747739 w 13317484"/>
              <a:gd name="connsiteY267-7046" fmla="*/ 30948 h 5084048"/>
              <a:gd name="connsiteX268-7047" fmla="*/ 10360243 w 13317484"/>
              <a:gd name="connsiteY268-7048" fmla="*/ 1743397 h 5084048"/>
              <a:gd name="connsiteX269-7049" fmla="*/ 10104063 w 13317484"/>
              <a:gd name="connsiteY269-7050" fmla="*/ 1597254 h 5084048"/>
              <a:gd name="connsiteX270-7051" fmla="*/ 9826392 w 13317484"/>
              <a:gd name="connsiteY270-7052" fmla="*/ 1555990 h 5084048"/>
              <a:gd name="connsiteX271-7053" fmla="*/ 9407735 w 13317484"/>
              <a:gd name="connsiteY271-7054" fmla="*/ 1770906 h 5084048"/>
              <a:gd name="connsiteX272-7055" fmla="*/ 9206575 w 13317484"/>
              <a:gd name="connsiteY272-7056" fmla="*/ 1843978 h 5084048"/>
              <a:gd name="connsiteX273-7057" fmla="*/ 8818867 w 13317484"/>
              <a:gd name="connsiteY273-7058" fmla="*/ 1982383 h 5084048"/>
              <a:gd name="connsiteX274-7059" fmla="*/ 8356368 w 13317484"/>
              <a:gd name="connsiteY274-7060" fmla="*/ 2189563 h 5084048"/>
              <a:gd name="connsiteX275-7061" fmla="*/ 8212804 w 13317484"/>
              <a:gd name="connsiteY275-7062" fmla="*/ 2251458 h 5084048"/>
              <a:gd name="connsiteX276-7063" fmla="*/ 8106206 w 13317484"/>
              <a:gd name="connsiteY276-7064" fmla="*/ 2325389 h 5084048"/>
              <a:gd name="connsiteX277-7065" fmla="*/ 8064083 w 13317484"/>
              <a:gd name="connsiteY277-7066" fmla="*/ 2639166 h 5084048"/>
              <a:gd name="connsiteX278-7067" fmla="*/ 8187874 w 13317484"/>
              <a:gd name="connsiteY278-7068" fmla="*/ 3308844 h 5084048"/>
              <a:gd name="connsiteX279-7069" fmla="*/ 8197330 w 13317484"/>
              <a:gd name="connsiteY279-7070" fmla="*/ 3384494 h 5084048"/>
              <a:gd name="connsiteX280-7071" fmla="*/ 8162084 w 13317484"/>
              <a:gd name="connsiteY280-7072" fmla="*/ 3530637 h 5084048"/>
              <a:gd name="connsiteX281-7073" fmla="*/ 8134575 w 13317484"/>
              <a:gd name="connsiteY281-7074" fmla="*/ 3960469 h 5084048"/>
              <a:gd name="connsiteX282-7075" fmla="*/ 8082135 w 13317484"/>
              <a:gd name="connsiteY282-7076" fmla="*/ 4245017 h 5084048"/>
              <a:gd name="connsiteX283-7077" fmla="*/ 8064083 w 13317484"/>
              <a:gd name="connsiteY283-7078" fmla="*/ 4245017 h 5084048"/>
              <a:gd name="connsiteX284-7079" fmla="*/ 8070960 w 13317484"/>
              <a:gd name="connsiteY284-7080" fmla="*/ 3954450 h 5084048"/>
              <a:gd name="connsiteX285-7081" fmla="*/ 8009064 w 13317484"/>
              <a:gd name="connsiteY285-7082" fmla="*/ 4203753 h 5084048"/>
              <a:gd name="connsiteX286-7083" fmla="*/ 8082995 w 13317484"/>
              <a:gd name="connsiteY286-7084" fmla="*/ 4346457 h 5084048"/>
              <a:gd name="connsiteX287-7085" fmla="*/ 8272980 w 13317484"/>
              <a:gd name="connsiteY287-7086" fmla="*/ 4349896 h 5084048"/>
              <a:gd name="connsiteX288-7087" fmla="*/ 8286735 w 13317484"/>
              <a:gd name="connsiteY288-7088" fmla="*/ 4372247 h 5084048"/>
              <a:gd name="connsiteX289-7089" fmla="*/ 8046889 w 13317484"/>
              <a:gd name="connsiteY289-7090" fmla="*/ 4834746 h 5084048"/>
              <a:gd name="connsiteX290-7091" fmla="*/ 8098469 w 13317484"/>
              <a:gd name="connsiteY290-7092" fmla="*/ 4871712 h 5084048"/>
              <a:gd name="connsiteX291-7093" fmla="*/ 8090732 w 13317484"/>
              <a:gd name="connsiteY291-7094" fmla="*/ 4886325 h 5084048"/>
              <a:gd name="connsiteX292-7095" fmla="*/ 8013362 w 13317484"/>
              <a:gd name="connsiteY292-7096" fmla="*/ 4887186 h 5084048"/>
              <a:gd name="connsiteX293-7097" fmla="*/ 7874957 w 13317484"/>
              <a:gd name="connsiteY293-7098" fmla="*/ 5081469 h 5084048"/>
              <a:gd name="connsiteX294-7099" fmla="*/ 972176 w 13317484"/>
              <a:gd name="connsiteY294-7100" fmla="*/ 5078930 h 5084048"/>
              <a:gd name="connsiteX295-7101" fmla="*/ 19304 w 13317484"/>
              <a:gd name="connsiteY295-7102" fmla="*/ 5078930 h 5084048"/>
              <a:gd name="connsiteX296-7103" fmla="*/ 20153 w 13317484"/>
              <a:gd name="connsiteY296-7104" fmla="*/ 5050085 h 5084048"/>
              <a:gd name="connsiteX297-7105" fmla="*/ 7860342 w 13317484"/>
              <a:gd name="connsiteY297-7106" fmla="*/ 5056539 h 5084048"/>
              <a:gd name="connsiteX298-7107" fmla="*/ 7994449 w 13317484"/>
              <a:gd name="connsiteY298-7108" fmla="*/ 4869992 h 5084048"/>
              <a:gd name="connsiteX299-7109" fmla="*/ 8039152 w 13317484"/>
              <a:gd name="connsiteY299-7110" fmla="*/ 4862255 h 5084048"/>
              <a:gd name="connsiteX300-7111" fmla="*/ 8014222 w 13317484"/>
              <a:gd name="connsiteY300-7112" fmla="*/ 4840764 h 5084048"/>
              <a:gd name="connsiteX301-7113" fmla="*/ 8252348 w 13317484"/>
              <a:gd name="connsiteY301-7114" fmla="*/ 4383423 h 5084048"/>
              <a:gd name="connsiteX302-7115" fmla="*/ 8055486 w 13317484"/>
              <a:gd name="connsiteY302-7116" fmla="*/ 4358492 h 5084048"/>
              <a:gd name="connsiteX303-7117" fmla="*/ 7981555 w 13317484"/>
              <a:gd name="connsiteY303-7118" fmla="*/ 4210630 h 5084048"/>
              <a:gd name="connsiteX304-7119" fmla="*/ 8090732 w 13317484"/>
              <a:gd name="connsiteY304-7120" fmla="*/ 3843554 h 5084048"/>
              <a:gd name="connsiteX305-7121" fmla="*/ 8109644 w 13317484"/>
              <a:gd name="connsiteY305-7122" fmla="*/ 3840975 h 5084048"/>
              <a:gd name="connsiteX306-7123" fmla="*/ 8140592 w 13317484"/>
              <a:gd name="connsiteY306-7124" fmla="*/ 3506566 h 5084048"/>
              <a:gd name="connsiteX307-7125" fmla="*/ 8171540 w 13317484"/>
              <a:gd name="connsiteY307-7126" fmla="*/ 3375898 h 5084048"/>
              <a:gd name="connsiteX308-7127" fmla="*/ 8156926 w 13317484"/>
              <a:gd name="connsiteY308-7128" fmla="*/ 3281335 h 5084048"/>
              <a:gd name="connsiteX309-7129" fmla="*/ 8040871 w 13317484"/>
              <a:gd name="connsiteY309-7130" fmla="*/ 2655500 h 5084048"/>
              <a:gd name="connsiteX310-7131" fmla="*/ 8038293 w 13317484"/>
              <a:gd name="connsiteY310-7132" fmla="*/ 2448321 h 5084048"/>
              <a:gd name="connsiteX311-7133" fmla="*/ 8105346 w 13317484"/>
              <a:gd name="connsiteY311-7134" fmla="*/ 2282406 h 5084048"/>
              <a:gd name="connsiteX312-7135" fmla="*/ 8255787 w 13317484"/>
              <a:gd name="connsiteY312-7136" fmla="*/ 2207615 h 5084048"/>
              <a:gd name="connsiteX313-7137" fmla="*/ 9050976 w 13317484"/>
              <a:gd name="connsiteY313-7138" fmla="*/ 1862030 h 5084048"/>
              <a:gd name="connsiteX314-7139" fmla="*/ 9366471 w 13317484"/>
              <a:gd name="connsiteY314-7140" fmla="*/ 1764029 h 5084048"/>
              <a:gd name="connsiteX315-7141" fmla="*/ 9653599 w 13317484"/>
              <a:gd name="connsiteY315-7142" fmla="*/ 1595535 h 5084048"/>
              <a:gd name="connsiteX316-7143" fmla="*/ 9969096 w 13317484"/>
              <a:gd name="connsiteY316-7144" fmla="*/ 1525903 h 5084048"/>
              <a:gd name="connsiteX317-7145" fmla="*/ 10353365 w 13317484"/>
              <a:gd name="connsiteY317-7146" fmla="*/ 1709010 h 5084048"/>
              <a:gd name="connsiteX318-7147" fmla="*/ 11531103 w 13317484"/>
              <a:gd name="connsiteY318-7148" fmla="*/ 257899 h 5084048"/>
              <a:gd name="connsiteX319-7149" fmla="*/ 11743441 w 13317484"/>
              <a:gd name="connsiteY319-7150" fmla="*/ 0 h 5084048"/>
              <a:gd name="connsiteX0-7151" fmla="*/ 9312313 w 13317484"/>
              <a:gd name="connsiteY0-7152" fmla="*/ 4452196 h 5084048"/>
              <a:gd name="connsiteX1-7153" fmla="*/ 8768146 w 13317484"/>
              <a:gd name="connsiteY1-7154" fmla="*/ 4600917 h 5084048"/>
              <a:gd name="connsiteX2-7155" fmla="*/ 8562687 w 13317484"/>
              <a:gd name="connsiteY2-7156" fmla="*/ 4634445 h 5084048"/>
              <a:gd name="connsiteX3-7157" fmla="*/ 8435457 w 13317484"/>
              <a:gd name="connsiteY3-7158" fmla="*/ 4607795 h 5084048"/>
              <a:gd name="connsiteX4-7159" fmla="*/ 7968660 w 13317484"/>
              <a:gd name="connsiteY4-7160" fmla="*/ 5057399 h 5084048"/>
              <a:gd name="connsiteX5-7161" fmla="*/ 8659829 w 13317484"/>
              <a:gd name="connsiteY5-7162" fmla="*/ 5057399 h 5084048"/>
              <a:gd name="connsiteX6-7163" fmla="*/ 8441474 w 13317484"/>
              <a:gd name="connsiteY6-7164" fmla="*/ 4735885 h 5084048"/>
              <a:gd name="connsiteX7-7165" fmla="*/ 8406229 w 13317484"/>
              <a:gd name="connsiteY7-7166" fmla="*/ 4649058 h 5084048"/>
              <a:gd name="connsiteX8-7167" fmla="*/ 8450071 w 13317484"/>
              <a:gd name="connsiteY8-7168" fmla="*/ 4644761 h 5084048"/>
              <a:gd name="connsiteX9-7169" fmla="*/ 9008852 w 13317484"/>
              <a:gd name="connsiteY9-7170" fmla="*/ 4563952 h 5084048"/>
              <a:gd name="connsiteX10-7171" fmla="*/ 9029484 w 13317484"/>
              <a:gd name="connsiteY10-7172" fmla="*/ 4561373 h 5084048"/>
              <a:gd name="connsiteX11-7173" fmla="*/ 9024326 w 13317484"/>
              <a:gd name="connsiteY11-7174" fmla="*/ 4648199 h 5084048"/>
              <a:gd name="connsiteX12-7175" fmla="*/ 8948676 w 13317484"/>
              <a:gd name="connsiteY12-7176" fmla="*/ 4923291 h 5084048"/>
              <a:gd name="connsiteX13-7177" fmla="*/ 8854113 w 13317484"/>
              <a:gd name="connsiteY13-7178" fmla="*/ 5029029 h 5084048"/>
              <a:gd name="connsiteX14-7179" fmla="*/ 9015729 w 13317484"/>
              <a:gd name="connsiteY14-7180" fmla="*/ 4877729 h 5084048"/>
              <a:gd name="connsiteX15-7181" fmla="*/ 9050116 w 13317484"/>
              <a:gd name="connsiteY15-7182" fmla="*/ 4580285 h 5084048"/>
              <a:gd name="connsiteX16-7183" fmla="*/ 9081064 w 13317484"/>
              <a:gd name="connsiteY16-7184" fmla="*/ 4576847 h 5084048"/>
              <a:gd name="connsiteX17-7185" fmla="*/ 9510895 w 13317484"/>
              <a:gd name="connsiteY17-7186" fmla="*/ 4794342 h 5084048"/>
              <a:gd name="connsiteX18-7187" fmla="*/ 9418051 w 13317484"/>
              <a:gd name="connsiteY18-7188" fmla="*/ 4618110 h 5084048"/>
              <a:gd name="connsiteX19-7189" fmla="*/ 9412035 w 13317484"/>
              <a:gd name="connsiteY19-7190" fmla="*/ 4545899 h 5084048"/>
              <a:gd name="connsiteX20-7191" fmla="*/ 9327787 w 13317484"/>
              <a:gd name="connsiteY20-7192" fmla="*/ 4523548 h 5084048"/>
              <a:gd name="connsiteX21-7193" fmla="*/ 9172188 w 13317484"/>
              <a:gd name="connsiteY21-7194" fmla="*/ 4597479 h 5084048"/>
              <a:gd name="connsiteX22-7195" fmla="*/ 9160153 w 13317484"/>
              <a:gd name="connsiteY22-7196" fmla="*/ 4574268 h 5084048"/>
              <a:gd name="connsiteX23-7197" fmla="*/ 9312313 w 13317484"/>
              <a:gd name="connsiteY23-7198" fmla="*/ 4452196 h 5084048"/>
              <a:gd name="connsiteX24-7199" fmla="*/ 8109644 w 13317484"/>
              <a:gd name="connsiteY24-7200" fmla="*/ 3872783 h 5084048"/>
              <a:gd name="connsiteX25-7201" fmla="*/ 8088153 w 13317484"/>
              <a:gd name="connsiteY25-7202" fmla="*/ 4159910 h 5084048"/>
              <a:gd name="connsiteX26-7203" fmla="*/ 8109644 w 13317484"/>
              <a:gd name="connsiteY26-7204" fmla="*/ 3872783 h 5084048"/>
              <a:gd name="connsiteX27-7205" fmla="*/ 11743441 w 13317484"/>
              <a:gd name="connsiteY27-7206" fmla="*/ 0 h 5084048"/>
              <a:gd name="connsiteX28-7207" fmla="*/ 11991024 w 13317484"/>
              <a:gd name="connsiteY28-7208" fmla="*/ 196863 h 5084048"/>
              <a:gd name="connsiteX29-7209" fmla="*/ 11815653 w 13317484"/>
              <a:gd name="connsiteY29-7210" fmla="*/ 454762 h 5084048"/>
              <a:gd name="connsiteX30-7211" fmla="*/ 11789863 w 13317484"/>
              <a:gd name="connsiteY30-7212" fmla="*/ 470236 h 5084048"/>
              <a:gd name="connsiteX31-7213" fmla="*/ 11592999 w 13317484"/>
              <a:gd name="connsiteY31-7214" fmla="*/ 330111 h 5084048"/>
              <a:gd name="connsiteX32-7215" fmla="*/ 11573227 w 13317484"/>
              <a:gd name="connsiteY32-7216" fmla="*/ 350743 h 5084048"/>
              <a:gd name="connsiteX33-7217" fmla="*/ 11780406 w 13317484"/>
              <a:gd name="connsiteY33-7218" fmla="*/ 490008 h 5084048"/>
              <a:gd name="connsiteX34-7219" fmla="*/ 11700457 w 13317484"/>
              <a:gd name="connsiteY34-7220" fmla="*/ 585431 h 5084048"/>
              <a:gd name="connsiteX35-7221" fmla="*/ 11505313 w 13317484"/>
              <a:gd name="connsiteY35-7222" fmla="*/ 443586 h 5084048"/>
              <a:gd name="connsiteX36-7223" fmla="*/ 11467489 w 13317484"/>
              <a:gd name="connsiteY36-7224" fmla="*/ 491727 h 5084048"/>
              <a:gd name="connsiteX37-7225" fmla="*/ 11662633 w 13317484"/>
              <a:gd name="connsiteY37-7226" fmla="*/ 653344 h 5084048"/>
              <a:gd name="connsiteX38-7227" fmla="*/ 10882059 w 13317484"/>
              <a:gd name="connsiteY38-7228" fmla="*/ 1631641 h 5084048"/>
              <a:gd name="connsiteX39-7229" fmla="*/ 9575371 w 13317484"/>
              <a:gd name="connsiteY39-7230" fmla="*/ 3265001 h 5084048"/>
              <a:gd name="connsiteX40-7231" fmla="*/ 9122328 w 13317484"/>
              <a:gd name="connsiteY40-7232" fmla="*/ 3341511 h 5084048"/>
              <a:gd name="connsiteX41-7233" fmla="*/ 9111152 w 13317484"/>
              <a:gd name="connsiteY41-7234" fmla="*/ 3316580 h 5084048"/>
              <a:gd name="connsiteX42-7235" fmla="*/ 10306084 w 13317484"/>
              <a:gd name="connsiteY42-7236" fmla="*/ 1823346 h 5084048"/>
              <a:gd name="connsiteX43-7237" fmla="*/ 10278575 w 13317484"/>
              <a:gd name="connsiteY43-7238" fmla="*/ 1811311 h 5084048"/>
              <a:gd name="connsiteX44-7239" fmla="*/ 9570213 w 13317484"/>
              <a:gd name="connsiteY44-7240" fmla="*/ 2725992 h 5084048"/>
              <a:gd name="connsiteX45-7241" fmla="*/ 9540123 w 13317484"/>
              <a:gd name="connsiteY45-7242" fmla="*/ 2744905 h 5084048"/>
              <a:gd name="connsiteX46-7243" fmla="*/ 9266751 w 13317484"/>
              <a:gd name="connsiteY46-7244" fmla="*/ 2819695 h 5084048"/>
              <a:gd name="connsiteX47-7245" fmla="*/ 9266751 w 13317484"/>
              <a:gd name="connsiteY47-7246" fmla="*/ 2790467 h 5084048"/>
              <a:gd name="connsiteX48-7247" fmla="*/ 9364753 w 13317484"/>
              <a:gd name="connsiteY48-7248" fmla="*/ 2519673 h 5084048"/>
              <a:gd name="connsiteX49-7249" fmla="*/ 9160153 w 13317484"/>
              <a:gd name="connsiteY49-7250" fmla="*/ 2866977 h 5084048"/>
              <a:gd name="connsiteX50-7251" fmla="*/ 9128346 w 13317484"/>
              <a:gd name="connsiteY50-7252" fmla="*/ 2884170 h 5084048"/>
              <a:gd name="connsiteX51-7253" fmla="*/ 8915149 w 13317484"/>
              <a:gd name="connsiteY51-7254" fmla="*/ 2960680 h 5084048"/>
              <a:gd name="connsiteX52-7255" fmla="*/ 8679601 w 13317484"/>
              <a:gd name="connsiteY52-7256" fmla="*/ 2536866 h 5084048"/>
              <a:gd name="connsiteX53-7257" fmla="*/ 8846376 w 13317484"/>
              <a:gd name="connsiteY53-7258" fmla="*/ 2923715 h 5084048"/>
              <a:gd name="connsiteX54-7259" fmla="*/ 8903973 w 13317484"/>
              <a:gd name="connsiteY54-7260" fmla="*/ 3111121 h 5084048"/>
              <a:gd name="connsiteX55-7261" fmla="*/ 8814568 w 13317484"/>
              <a:gd name="connsiteY55-7262" fmla="*/ 3457565 h 5084048"/>
              <a:gd name="connsiteX56-7263" fmla="*/ 8794796 w 13317484"/>
              <a:gd name="connsiteY56-7264" fmla="*/ 3484215 h 5084048"/>
              <a:gd name="connsiteX57-7265" fmla="*/ 8771585 w 13317484"/>
              <a:gd name="connsiteY57-7266" fmla="*/ 3461004 h 5084048"/>
              <a:gd name="connsiteX58-7267" fmla="*/ 8640916 w 13317484"/>
              <a:gd name="connsiteY58-7268" fmla="*/ 3359564 h 5084048"/>
              <a:gd name="connsiteX59-7269" fmla="*/ 8808551 w 13317484"/>
              <a:gd name="connsiteY59-7270" fmla="*/ 3531496 h 5084048"/>
              <a:gd name="connsiteX60-7271" fmla="*/ 8383877 w 13317484"/>
              <a:gd name="connsiteY60-7272" fmla="*/ 4100593 h 5084048"/>
              <a:gd name="connsiteX61-7273" fmla="*/ 8329718 w 13317484"/>
              <a:gd name="connsiteY61-7274" fmla="*/ 4247596 h 5084048"/>
              <a:gd name="connsiteX62-7275" fmla="*/ 8384737 w 13317484"/>
              <a:gd name="connsiteY62-7276" fmla="*/ 4484863 h 5084048"/>
              <a:gd name="connsiteX63-7277" fmla="*/ 8478440 w 13317484"/>
              <a:gd name="connsiteY63-7278" fmla="*/ 4545040 h 5084048"/>
              <a:gd name="connsiteX64-7279" fmla="*/ 8705391 w 13317484"/>
              <a:gd name="connsiteY64-7280" fmla="*/ 4501196 h 5084048"/>
              <a:gd name="connsiteX65-7281" fmla="*/ 8839499 w 13317484"/>
              <a:gd name="connsiteY65-7282" fmla="*/ 4396317 h 5084048"/>
              <a:gd name="connsiteX66-7283" fmla="*/ 8618565 w 13317484"/>
              <a:gd name="connsiteY66-7284" fmla="*/ 3892555 h 5084048"/>
              <a:gd name="connsiteX67-7285" fmla="*/ 8705391 w 13317484"/>
              <a:gd name="connsiteY67-7286" fmla="*/ 3675060 h 5084048"/>
              <a:gd name="connsiteX68-7287" fmla="*/ 9019168 w 13317484"/>
              <a:gd name="connsiteY68-7288" fmla="*/ 3335493 h 5084048"/>
              <a:gd name="connsiteX69-7289" fmla="*/ 9083643 w 13317484"/>
              <a:gd name="connsiteY69-7290" fmla="*/ 3491952 h 5084048"/>
              <a:gd name="connsiteX70-7291" fmla="*/ 9072467 w 13317484"/>
              <a:gd name="connsiteY70-7292" fmla="*/ 3384494 h 5084048"/>
              <a:gd name="connsiteX71-7293" fmla="*/ 9086222 w 13317484"/>
              <a:gd name="connsiteY71-7294" fmla="*/ 3363862 h 5084048"/>
              <a:gd name="connsiteX72-7295" fmla="*/ 9366471 w 13317484"/>
              <a:gd name="connsiteY72-7296" fmla="*/ 3324318 h 5084048"/>
              <a:gd name="connsiteX73-7297" fmla="*/ 9746443 w 13317484"/>
              <a:gd name="connsiteY73-7298" fmla="*/ 3185912 h 5084048"/>
              <a:gd name="connsiteX74-7299" fmla="*/ 9995745 w 13317484"/>
              <a:gd name="connsiteY74-7300" fmla="*/ 3040629 h 5084048"/>
              <a:gd name="connsiteX75-7301" fmla="*/ 10270837 w 13317484"/>
              <a:gd name="connsiteY75-7302" fmla="*/ 2807660 h 5084048"/>
              <a:gd name="connsiteX76-7303" fmla="*/ 9981131 w 13317484"/>
              <a:gd name="connsiteY76-7304" fmla="*/ 2810239 h 5084048"/>
              <a:gd name="connsiteX77-7305" fmla="*/ 9975973 w 13317484"/>
              <a:gd name="connsiteY77-7306" fmla="*/ 2802502 h 5084048"/>
              <a:gd name="connsiteX78-7307" fmla="*/ 10040447 w 13317484"/>
              <a:gd name="connsiteY78-7308" fmla="*/ 2713097 h 5084048"/>
              <a:gd name="connsiteX79-7309" fmla="*/ 10687775 w 13317484"/>
              <a:gd name="connsiteY79-7310" fmla="*/ 1891259 h 5084048"/>
              <a:gd name="connsiteX80-7311" fmla="*/ 10773741 w 13317484"/>
              <a:gd name="connsiteY80-7312" fmla="*/ 1941980 h 5084048"/>
              <a:gd name="connsiteX81-7313" fmla="*/ 11575806 w 13317484"/>
              <a:gd name="connsiteY81-7314" fmla="*/ 2411356 h 5084048"/>
              <a:gd name="connsiteX82-7315" fmla="*/ 11911075 w 13317484"/>
              <a:gd name="connsiteY82-7316" fmla="*/ 2576411 h 5084048"/>
              <a:gd name="connsiteX83-7317" fmla="*/ 12277291 w 13317484"/>
              <a:gd name="connsiteY83-7318" fmla="*/ 2672693 h 5084048"/>
              <a:gd name="connsiteX84-7319" fmla="*/ 12726895 w 13317484"/>
              <a:gd name="connsiteY84-7320" fmla="*/ 2739747 h 5084048"/>
              <a:gd name="connsiteX85-7321" fmla="*/ 12734632 w 13317484"/>
              <a:gd name="connsiteY85-7322" fmla="*/ 2750063 h 5084048"/>
              <a:gd name="connsiteX86-7323" fmla="*/ 12709701 w 13317484"/>
              <a:gd name="connsiteY86-7324" fmla="*/ 2869556 h 5084048"/>
              <a:gd name="connsiteX87-7325" fmla="*/ 12687351 w 13317484"/>
              <a:gd name="connsiteY87-7326" fmla="*/ 3240071 h 5084048"/>
              <a:gd name="connsiteX88-7327" fmla="*/ 12661561 w 13317484"/>
              <a:gd name="connsiteY88-7328" fmla="*/ 4124664 h 5084048"/>
              <a:gd name="connsiteX89-7329" fmla="*/ 12652965 w 13317484"/>
              <a:gd name="connsiteY89-7330" fmla="*/ 4363650 h 5084048"/>
              <a:gd name="connsiteX90-7331" fmla="*/ 12640069 w 13317484"/>
              <a:gd name="connsiteY90-7332" fmla="*/ 4370528 h 5084048"/>
              <a:gd name="connsiteX91-7333" fmla="*/ 12632331 w 13317484"/>
              <a:gd name="connsiteY91-7334" fmla="*/ 4365370 h 5084048"/>
              <a:gd name="connsiteX92-7335" fmla="*/ 12603104 w 13317484"/>
              <a:gd name="connsiteY92-7336" fmla="*/ 4213210 h 5084048"/>
              <a:gd name="connsiteX93-7337" fmla="*/ 12523155 w 13317484"/>
              <a:gd name="connsiteY93-7338" fmla="*/ 3399968 h 5084048"/>
              <a:gd name="connsiteX94-7339" fmla="*/ 12527453 w 13317484"/>
              <a:gd name="connsiteY94-7340" fmla="*/ 4454775 h 5084048"/>
              <a:gd name="connsiteX95-7341" fmla="*/ 12152641 w 13317484"/>
              <a:gd name="connsiteY95-7342" fmla="*/ 4533864 h 5084048"/>
              <a:gd name="connsiteX96-7343" fmla="*/ 11933426 w 13317484"/>
              <a:gd name="connsiteY96-7344" fmla="*/ 4598339 h 5084048"/>
              <a:gd name="connsiteX97-7345" fmla="*/ 11477805 w 13317484"/>
              <a:gd name="connsiteY97-7346" fmla="*/ 4623268 h 5084048"/>
              <a:gd name="connsiteX98-7347" fmla="*/ 11469208 w 13317484"/>
              <a:gd name="connsiteY98-7348" fmla="*/ 4606935 h 5084048"/>
              <a:gd name="connsiteX99-7349" fmla="*/ 11763213 w 13317484"/>
              <a:gd name="connsiteY99-7350" fmla="*/ 4281123 h 5084048"/>
              <a:gd name="connsiteX100-7351" fmla="*/ 11375505 w 13317484"/>
              <a:gd name="connsiteY100-7352" fmla="*/ 4588023 h 5084048"/>
              <a:gd name="connsiteX101-7353" fmla="*/ 10635335 w 13317484"/>
              <a:gd name="connsiteY101-7354" fmla="*/ 4463371 h 5084048"/>
              <a:gd name="connsiteX102-7355" fmla="*/ 10630177 w 13317484"/>
              <a:gd name="connsiteY102-7356" fmla="*/ 4438441 h 5084048"/>
              <a:gd name="connsiteX103-7357" fmla="*/ 10913006 w 13317484"/>
              <a:gd name="connsiteY103-7358" fmla="*/ 4287141 h 5084048"/>
              <a:gd name="connsiteX104-7359" fmla="*/ 10547649 w 13317484"/>
              <a:gd name="connsiteY104-7360" fmla="*/ 4406633 h 5084048"/>
              <a:gd name="connsiteX105-7361" fmla="*/ 10519281 w 13317484"/>
              <a:gd name="connsiteY105-7362" fmla="*/ 4391159 h 5084048"/>
              <a:gd name="connsiteX106-7363" fmla="*/ 10638773 w 13317484"/>
              <a:gd name="connsiteY106-7364" fmla="*/ 4315509 h 5084048"/>
              <a:gd name="connsiteX107-7365" fmla="*/ 10445349 w 13317484"/>
              <a:gd name="connsiteY107-7366" fmla="*/ 4356773 h 5084048"/>
              <a:gd name="connsiteX108-7367" fmla="*/ 10238170 w 13317484"/>
              <a:gd name="connsiteY108-7368" fmla="*/ 4204613 h 5084048"/>
              <a:gd name="connsiteX109-7369" fmla="*/ 10007781 w 13317484"/>
              <a:gd name="connsiteY109-7370" fmla="*/ 4183981 h 5084048"/>
              <a:gd name="connsiteX110-7371" fmla="*/ 9853901 w 13317484"/>
              <a:gd name="connsiteY110-7372" fmla="*/ 4235561 h 5084048"/>
              <a:gd name="connsiteX111-7373" fmla="*/ 9484246 w 13317484"/>
              <a:gd name="connsiteY111-7374" fmla="*/ 4336141 h 5084048"/>
              <a:gd name="connsiteX112-7375" fmla="*/ 9459315 w 13317484"/>
              <a:gd name="connsiteY112-7376" fmla="*/ 4330983 h 5084048"/>
              <a:gd name="connsiteX113-7377" fmla="*/ 9409455 w 13317484"/>
              <a:gd name="connsiteY113-7378" fmla="*/ 4143576 h 5084048"/>
              <a:gd name="connsiteX114-7379" fmla="*/ 9433525 w 13317484"/>
              <a:gd name="connsiteY114-7380" fmla="*/ 4228684 h 5084048"/>
              <a:gd name="connsiteX115-7381" fmla="*/ 9412893 w 13317484"/>
              <a:gd name="connsiteY115-7382" fmla="*/ 4402336 h 5084048"/>
              <a:gd name="connsiteX116-7383" fmla="*/ 9680249 w 13317484"/>
              <a:gd name="connsiteY116-7384" fmla="*/ 4294877 h 5084048"/>
              <a:gd name="connsiteX117-7385" fmla="*/ 9785987 w 13317484"/>
              <a:gd name="connsiteY117-7386" fmla="*/ 4624129 h 5084048"/>
              <a:gd name="connsiteX118-7387" fmla="*/ 9647582 w 13317484"/>
              <a:gd name="connsiteY118-7388" fmla="*/ 4829588 h 5084048"/>
              <a:gd name="connsiteX119-7389" fmla="*/ 9791145 w 13317484"/>
              <a:gd name="connsiteY119-7390" fmla="*/ 4606075 h 5084048"/>
              <a:gd name="connsiteX120-7391" fmla="*/ 9775671 w 13317484"/>
              <a:gd name="connsiteY120-7392" fmla="*/ 4443599 h 5084048"/>
              <a:gd name="connsiteX121-7393" fmla="*/ 9847883 w 13317484"/>
              <a:gd name="connsiteY121-7394" fmla="*/ 4373966 h 5084048"/>
              <a:gd name="connsiteX122-7395" fmla="*/ 9837567 w 13317484"/>
              <a:gd name="connsiteY122-7396" fmla="*/ 4281123 h 5084048"/>
              <a:gd name="connsiteX123-7397" fmla="*/ 9895165 w 13317484"/>
              <a:gd name="connsiteY123-7398" fmla="*/ 4239000 h 5084048"/>
              <a:gd name="connsiteX124-7399" fmla="*/ 10086011 w 13317484"/>
              <a:gd name="connsiteY124-7400" fmla="*/ 4223526 h 5084048"/>
              <a:gd name="connsiteX125-7401" fmla="*/ 10279434 w 13317484"/>
              <a:gd name="connsiteY125-7402" fmla="*/ 4267368 h 5084048"/>
              <a:gd name="connsiteX126-7403" fmla="*/ 10536474 w 13317484"/>
              <a:gd name="connsiteY126-7404" fmla="*/ 4445319 h 5084048"/>
              <a:gd name="connsiteX127-7405" fmla="*/ 11032499 w 13317484"/>
              <a:gd name="connsiteY127-7406" fmla="*/ 4622409 h 5084048"/>
              <a:gd name="connsiteX128-7407" fmla="*/ 11893881 w 13317484"/>
              <a:gd name="connsiteY128-7408" fmla="*/ 4660234 h 5084048"/>
              <a:gd name="connsiteX129-7409" fmla="*/ 12304801 w 13317484"/>
              <a:gd name="connsiteY129-7410" fmla="*/ 4603497 h 5084048"/>
              <a:gd name="connsiteX130-7411" fmla="*/ 12710561 w 13317484"/>
              <a:gd name="connsiteY130-7412" fmla="*/ 4412651 h 5084048"/>
              <a:gd name="connsiteX131-7413" fmla="*/ 12934933 w 13317484"/>
              <a:gd name="connsiteY131-7414" fmla="*/ 4282842 h 5084048"/>
              <a:gd name="connsiteX132-7415" fmla="*/ 13317484 w 13317484"/>
              <a:gd name="connsiteY132-7416" fmla="*/ 4267368 h 5084048"/>
              <a:gd name="connsiteX133-7417" fmla="*/ 13317484 w 13317484"/>
              <a:gd name="connsiteY133-7418" fmla="*/ 4294018 h 5084048"/>
              <a:gd name="connsiteX134-7419" fmla="*/ 12928057 w 13317484"/>
              <a:gd name="connsiteY134-7420" fmla="*/ 4313790 h 5084048"/>
              <a:gd name="connsiteX135-7421" fmla="*/ 12719158 w 13317484"/>
              <a:gd name="connsiteY135-7422" fmla="*/ 4438441 h 5084048"/>
              <a:gd name="connsiteX136-7423" fmla="*/ 12320275 w 13317484"/>
              <a:gd name="connsiteY136-7424" fmla="*/ 4626707 h 5084048"/>
              <a:gd name="connsiteX137-7425" fmla="*/ 11882707 w 13317484"/>
              <a:gd name="connsiteY137-7426" fmla="*/ 4687744 h 5084048"/>
              <a:gd name="connsiteX138-7427" fmla="*/ 11081500 w 13317484"/>
              <a:gd name="connsiteY138-7428" fmla="*/ 4657655 h 5084048"/>
              <a:gd name="connsiteX139-7429" fmla="*/ 10661985 w 13317484"/>
              <a:gd name="connsiteY139-7430" fmla="*/ 4545899 h 5084048"/>
              <a:gd name="connsiteX140-7431" fmla="*/ 10292329 w 13317484"/>
              <a:gd name="connsiteY140-7432" fmla="*/ 4306053 h 5084048"/>
              <a:gd name="connsiteX141-7433" fmla="*/ 10136730 w 13317484"/>
              <a:gd name="connsiteY141-7434" fmla="*/ 4254473 h 5084048"/>
              <a:gd name="connsiteX142-7435" fmla="*/ 9937288 w 13317484"/>
              <a:gd name="connsiteY142-7436" fmla="*/ 4257052 h 5084048"/>
              <a:gd name="connsiteX143-7437" fmla="*/ 9862498 w 13317484"/>
              <a:gd name="connsiteY143-7438" fmla="*/ 4284561 h 5084048"/>
              <a:gd name="connsiteX144-7439" fmla="*/ 9862498 w 13317484"/>
              <a:gd name="connsiteY144-7440" fmla="*/ 4403195 h 5084048"/>
              <a:gd name="connsiteX145-7441" fmla="*/ 9800602 w 13317484"/>
              <a:gd name="connsiteY145-7442" fmla="*/ 4446178 h 5084048"/>
              <a:gd name="connsiteX146-7443" fmla="*/ 9812637 w 13317484"/>
              <a:gd name="connsiteY146-7444" fmla="*/ 4572549 h 5084048"/>
              <a:gd name="connsiteX147-7445" fmla="*/ 9759339 w 13317484"/>
              <a:gd name="connsiteY147-7446" fmla="*/ 4783166 h 5084048"/>
              <a:gd name="connsiteX148-7447" fmla="*/ 9583107 w 13317484"/>
              <a:gd name="connsiteY148-7448" fmla="*/ 4855378 h 5084048"/>
              <a:gd name="connsiteX149-7449" fmla="*/ 9571071 w 13317484"/>
              <a:gd name="connsiteY149-7450" fmla="*/ 4834746 h 5084048"/>
              <a:gd name="connsiteX150-7451" fmla="*/ 9645863 w 13317484"/>
              <a:gd name="connsiteY150-7452" fmla="*/ 4797781 h 5084048"/>
              <a:gd name="connsiteX151-7453" fmla="*/ 9751601 w 13317484"/>
              <a:gd name="connsiteY151-7454" fmla="*/ 4651638 h 5084048"/>
              <a:gd name="connsiteX152-7455" fmla="*/ 9748162 w 13317484"/>
              <a:gd name="connsiteY152-7456" fmla="*/ 4529566 h 5084048"/>
              <a:gd name="connsiteX153-7457" fmla="*/ 9664775 w 13317484"/>
              <a:gd name="connsiteY153-7458" fmla="*/ 4325825 h 5084048"/>
              <a:gd name="connsiteX154-7459" fmla="*/ 9261593 w 13317484"/>
              <a:gd name="connsiteY154-7460" fmla="*/ 4515811 h 5084048"/>
              <a:gd name="connsiteX155-7461" fmla="*/ 9429227 w 13317484"/>
              <a:gd name="connsiteY155-7462" fmla="*/ 4530425 h 5084048"/>
              <a:gd name="connsiteX156-7463" fmla="*/ 9434385 w 13317484"/>
              <a:gd name="connsiteY156-7464" fmla="*/ 4589742 h 5084048"/>
              <a:gd name="connsiteX157-7465" fmla="*/ 9545281 w 13317484"/>
              <a:gd name="connsiteY157-7466" fmla="*/ 4809816 h 5084048"/>
              <a:gd name="connsiteX158-7467" fmla="*/ 9540984 w 13317484"/>
              <a:gd name="connsiteY158-7468" fmla="*/ 4831307 h 5084048"/>
              <a:gd name="connsiteX159-7469" fmla="*/ 9436964 w 13317484"/>
              <a:gd name="connsiteY159-7470" fmla="*/ 4790043 h 5084048"/>
              <a:gd name="connsiteX160-7471" fmla="*/ 9075047 w 13317484"/>
              <a:gd name="connsiteY160-7472" fmla="*/ 4604356 h 5084048"/>
              <a:gd name="connsiteX161-7473" fmla="*/ 9014010 w 13317484"/>
              <a:gd name="connsiteY161-7474" fmla="*/ 4930169 h 5084048"/>
              <a:gd name="connsiteX162-7475" fmla="*/ 8775884 w 13317484"/>
              <a:gd name="connsiteY162-7476" fmla="*/ 5080609 h 5084048"/>
              <a:gd name="connsiteX163-7477" fmla="*/ 8749234 w 13317484"/>
              <a:gd name="connsiteY163-7478" fmla="*/ 5062557 h 5084048"/>
              <a:gd name="connsiteX164-7479" fmla="*/ 8911710 w 13317484"/>
              <a:gd name="connsiteY164-7480" fmla="*/ 4931028 h 5084048"/>
              <a:gd name="connsiteX165-7481" fmla="*/ 9002835 w 13317484"/>
              <a:gd name="connsiteY165-7482" fmla="*/ 4594900 h 5084048"/>
              <a:gd name="connsiteX166-7483" fmla="*/ 8440615 w 13317484"/>
              <a:gd name="connsiteY166-7484" fmla="*/ 4671410 h 5084048"/>
              <a:gd name="connsiteX167-7485" fmla="*/ 8652951 w 13317484"/>
              <a:gd name="connsiteY167-7486" fmla="*/ 5016135 h 5084048"/>
              <a:gd name="connsiteX168-7487" fmla="*/ 8713988 w 13317484"/>
              <a:gd name="connsiteY168-7488" fmla="*/ 5071153 h 5084048"/>
              <a:gd name="connsiteX169-7489" fmla="*/ 8674443 w 13317484"/>
              <a:gd name="connsiteY169-7490" fmla="*/ 5084048 h 5084048"/>
              <a:gd name="connsiteX170-7491" fmla="*/ 7960923 w 13317484"/>
              <a:gd name="connsiteY170-7492" fmla="*/ 5084048 h 5084048"/>
              <a:gd name="connsiteX171-7493" fmla="*/ 7922238 w 13317484"/>
              <a:gd name="connsiteY171-7494" fmla="*/ 5070293 h 5084048"/>
              <a:gd name="connsiteX172-7495" fmla="*/ 7969520 w 13317484"/>
              <a:gd name="connsiteY172-7496" fmla="*/ 5021293 h 5084048"/>
              <a:gd name="connsiteX173-7497" fmla="*/ 8426000 w 13317484"/>
              <a:gd name="connsiteY173-7498" fmla="*/ 4581145 h 5084048"/>
              <a:gd name="connsiteX174-7499" fmla="*/ 8579020 w 13317484"/>
              <a:gd name="connsiteY174-7500" fmla="*/ 4610374 h 5084048"/>
              <a:gd name="connsiteX175-7501" fmla="*/ 8923746 w 13317484"/>
              <a:gd name="connsiteY175-7502" fmla="*/ 4539021 h 5084048"/>
              <a:gd name="connsiteX176-7503" fmla="*/ 9302857 w 13317484"/>
              <a:gd name="connsiteY176-7504" fmla="*/ 4428985 h 5084048"/>
              <a:gd name="connsiteX177-7505" fmla="*/ 9385385 w 13317484"/>
              <a:gd name="connsiteY177-7506" fmla="*/ 4391159 h 5084048"/>
              <a:gd name="connsiteX178-7507" fmla="*/ 9394841 w 13317484"/>
              <a:gd name="connsiteY178-7508" fmla="*/ 4184840 h 5084048"/>
              <a:gd name="connsiteX179-7509" fmla="*/ 9350139 w 13317484"/>
              <a:gd name="connsiteY179-7510" fmla="*/ 4100593 h 5084048"/>
              <a:gd name="connsiteX180-7511" fmla="*/ 9360455 w 13317484"/>
              <a:gd name="connsiteY180-7512" fmla="*/ 4088558 h 5084048"/>
              <a:gd name="connsiteX181-7513" fmla="*/ 9461895 w 13317484"/>
              <a:gd name="connsiteY181-7514" fmla="*/ 4186559 h 5084048"/>
              <a:gd name="connsiteX182-7515" fmla="*/ 9480807 w 13317484"/>
              <a:gd name="connsiteY182-7516" fmla="*/ 4310351 h 5084048"/>
              <a:gd name="connsiteX183-7517" fmla="*/ 9838427 w 13317484"/>
              <a:gd name="connsiteY183-7518" fmla="*/ 4213210 h 5084048"/>
              <a:gd name="connsiteX184-7519" fmla="*/ 10015518 w 13317484"/>
              <a:gd name="connsiteY184-7520" fmla="*/ 4156472 h 5084048"/>
              <a:gd name="connsiteX185-7521" fmla="*/ 10241609 w 13317484"/>
              <a:gd name="connsiteY185-7522" fmla="*/ 4180542 h 5084048"/>
              <a:gd name="connsiteX186-7523" fmla="*/ 10451367 w 13317484"/>
              <a:gd name="connsiteY186-7524" fmla="*/ 4330124 h 5084048"/>
              <a:gd name="connsiteX187-7525" fmla="*/ 10681757 w 13317484"/>
              <a:gd name="connsiteY187-7526" fmla="*/ 4267368 h 5084048"/>
              <a:gd name="connsiteX188-7527" fmla="*/ 10754828 w 13317484"/>
              <a:gd name="connsiteY188-7528" fmla="*/ 4213210 h 5084048"/>
              <a:gd name="connsiteX189-7529" fmla="*/ 10771161 w 13317484"/>
              <a:gd name="connsiteY189-7530" fmla="*/ 4218368 h 5084048"/>
              <a:gd name="connsiteX190-7531" fmla="*/ 10772021 w 13317484"/>
              <a:gd name="connsiteY190-7532" fmla="*/ 4227823 h 5084048"/>
              <a:gd name="connsiteX191-7533" fmla="*/ 10612983 w 13317484"/>
              <a:gd name="connsiteY191-7534" fmla="*/ 4364510 h 5084048"/>
              <a:gd name="connsiteX192-7535" fmla="*/ 11031639 w 13317484"/>
              <a:gd name="connsiteY192-7536" fmla="*/ 4187420 h 5084048"/>
              <a:gd name="connsiteX193-7537" fmla="*/ 11123623 w 13317484"/>
              <a:gd name="connsiteY193-7538" fmla="*/ 4123805 h 5084048"/>
              <a:gd name="connsiteX194-7539" fmla="*/ 11125343 w 13317484"/>
              <a:gd name="connsiteY194-7540" fmla="*/ 4152173 h 5084048"/>
              <a:gd name="connsiteX195-7541" fmla="*/ 10682617 w 13317484"/>
              <a:gd name="connsiteY195-7542" fmla="*/ 4445319 h 5084048"/>
              <a:gd name="connsiteX196-7543" fmla="*/ 11357451 w 13317484"/>
              <a:gd name="connsiteY196-7544" fmla="*/ 4559653 h 5084048"/>
              <a:gd name="connsiteX197-7545" fmla="*/ 11411611 w 13317484"/>
              <a:gd name="connsiteY197-7546" fmla="*/ 4540741 h 5084048"/>
              <a:gd name="connsiteX198-7547" fmla="*/ 11848319 w 13317484"/>
              <a:gd name="connsiteY198-7548" fmla="*/ 4122085 h 5084048"/>
              <a:gd name="connsiteX199-7549" fmla="*/ 11862075 w 13317484"/>
              <a:gd name="connsiteY199-7550" fmla="*/ 4147875 h 5084048"/>
              <a:gd name="connsiteX200-7551" fmla="*/ 11522507 w 13317484"/>
              <a:gd name="connsiteY200-7552" fmla="*/ 4595759 h 5084048"/>
              <a:gd name="connsiteX201-7553" fmla="*/ 11966953 w 13317484"/>
              <a:gd name="connsiteY201-7554" fmla="*/ 4565671 h 5084048"/>
              <a:gd name="connsiteX202-7555" fmla="*/ 12116535 w 13317484"/>
              <a:gd name="connsiteY202-7556" fmla="*/ 4522688 h 5084048"/>
              <a:gd name="connsiteX203-7557" fmla="*/ 12499945 w 13317484"/>
              <a:gd name="connsiteY203-7558" fmla="*/ 4431564 h 5084048"/>
              <a:gd name="connsiteX204-7559" fmla="*/ 12477593 w 13317484"/>
              <a:gd name="connsiteY204-7560" fmla="*/ 3651849 h 5084048"/>
              <a:gd name="connsiteX205-7561" fmla="*/ 12542067 w 13317484"/>
              <a:gd name="connsiteY205-7562" fmla="*/ 3165280 h 5084048"/>
              <a:gd name="connsiteX206-7563" fmla="*/ 12579893 w 13317484"/>
              <a:gd name="connsiteY206-7564" fmla="*/ 3116279 h 5084048"/>
              <a:gd name="connsiteX207-7565" fmla="*/ 12582471 w 13317484"/>
              <a:gd name="connsiteY207-7566" fmla="*/ 3893415 h 5084048"/>
              <a:gd name="connsiteX208-7567" fmla="*/ 12634051 w 13317484"/>
              <a:gd name="connsiteY208-7568" fmla="*/ 4231262 h 5084048"/>
              <a:gd name="connsiteX209-7569" fmla="*/ 12672737 w 13317484"/>
              <a:gd name="connsiteY209-7570" fmla="*/ 3025155 h 5084048"/>
              <a:gd name="connsiteX210-7571" fmla="*/ 12701105 w 13317484"/>
              <a:gd name="connsiteY210-7572" fmla="*/ 2759519 h 5084048"/>
              <a:gd name="connsiteX211-7573" fmla="*/ 12211097 w 13317484"/>
              <a:gd name="connsiteY211-7574" fmla="*/ 2683868 h 5084048"/>
              <a:gd name="connsiteX212-7575" fmla="*/ 11802757 w 13317484"/>
              <a:gd name="connsiteY212-7576" fmla="*/ 2554919 h 5084048"/>
              <a:gd name="connsiteX213-7577" fmla="*/ 11099553 w 13317484"/>
              <a:gd name="connsiteY213-7578" fmla="*/ 2165492 h 5084048"/>
              <a:gd name="connsiteX214-7579" fmla="*/ 10696371 w 13317484"/>
              <a:gd name="connsiteY214-7580" fmla="*/ 1921348 h 5084048"/>
              <a:gd name="connsiteX215-7581" fmla="*/ 10014658 w 13317484"/>
              <a:gd name="connsiteY215-7582" fmla="*/ 2787028 h 5084048"/>
              <a:gd name="connsiteX216-7583" fmla="*/ 10314681 w 13317484"/>
              <a:gd name="connsiteY216-7584" fmla="*/ 2779291 h 5084048"/>
              <a:gd name="connsiteX217-7585" fmla="*/ 10320698 w 13317484"/>
              <a:gd name="connsiteY217-7586" fmla="*/ 2791327 h 5084048"/>
              <a:gd name="connsiteX218-7587" fmla="*/ 10022395 w 13317484"/>
              <a:gd name="connsiteY218-7588" fmla="*/ 3053524 h 5084048"/>
              <a:gd name="connsiteX219-7589" fmla="*/ 9714636 w 13317484"/>
              <a:gd name="connsiteY219-7590" fmla="*/ 3236632 h 5084048"/>
              <a:gd name="connsiteX220-7591" fmla="*/ 9356156 w 13317484"/>
              <a:gd name="connsiteY220-7592" fmla="*/ 3350108 h 5084048"/>
              <a:gd name="connsiteX221-7593" fmla="*/ 9105134 w 13317484"/>
              <a:gd name="connsiteY221-7594" fmla="*/ 3385353 h 5084048"/>
              <a:gd name="connsiteX222-7595" fmla="*/ 9063871 w 13317484"/>
              <a:gd name="connsiteY222-7596" fmla="*/ 3591673 h 5084048"/>
              <a:gd name="connsiteX223-7597" fmla="*/ 9044958 w 13317484"/>
              <a:gd name="connsiteY223-7598" fmla="*/ 3590813 h 5084048"/>
              <a:gd name="connsiteX224-7599" fmla="*/ 9055274 w 13317484"/>
              <a:gd name="connsiteY224-7600" fmla="*/ 3460145 h 5084048"/>
              <a:gd name="connsiteX225-7601" fmla="*/ 9021748 w 13317484"/>
              <a:gd name="connsiteY225-7602" fmla="*/ 3365582 h 5084048"/>
              <a:gd name="connsiteX226-7603" fmla="*/ 8713128 w 13317484"/>
              <a:gd name="connsiteY226-7604" fmla="*/ 3710306 h 5084048"/>
              <a:gd name="connsiteX227-7605" fmla="*/ 8647793 w 13317484"/>
              <a:gd name="connsiteY227-7606" fmla="*/ 3897713 h 5084048"/>
              <a:gd name="connsiteX228-7607" fmla="*/ 8806832 w 13317484"/>
              <a:gd name="connsiteY228-7608" fmla="*/ 4300895 h 5084048"/>
              <a:gd name="connsiteX229-7609" fmla="*/ 8873885 w 13317484"/>
              <a:gd name="connsiteY229-7610" fmla="*/ 4396317 h 5084048"/>
              <a:gd name="connsiteX230-7611" fmla="*/ 8721724 w 13317484"/>
              <a:gd name="connsiteY230-7612" fmla="*/ 4518390 h 5084048"/>
              <a:gd name="connsiteX231-7613" fmla="*/ 8478440 w 13317484"/>
              <a:gd name="connsiteY231-7614" fmla="*/ 4566531 h 5084048"/>
              <a:gd name="connsiteX232-7615" fmla="*/ 8364105 w 13317484"/>
              <a:gd name="connsiteY232-7616" fmla="*/ 4493460 h 5084048"/>
              <a:gd name="connsiteX233-7617" fmla="*/ 8304788 w 13317484"/>
              <a:gd name="connsiteY233-7618" fmla="*/ 4250175 h 5084048"/>
              <a:gd name="connsiteX234-7619" fmla="*/ 8385597 w 13317484"/>
              <a:gd name="connsiteY234-7620" fmla="*/ 4044716 h 5084048"/>
              <a:gd name="connsiteX235-7621" fmla="*/ 8779322 w 13317484"/>
              <a:gd name="connsiteY235-7622" fmla="*/ 3523760 h 5084048"/>
              <a:gd name="connsiteX236-7623" fmla="*/ 8534318 w 13317484"/>
              <a:gd name="connsiteY236-7624" fmla="*/ 3313142 h 5084048"/>
              <a:gd name="connsiteX237-7625" fmla="*/ 8535178 w 13317484"/>
              <a:gd name="connsiteY237-7626" fmla="*/ 3293370 h 5084048"/>
              <a:gd name="connsiteX238-7627" fmla="*/ 8793936 w 13317484"/>
              <a:gd name="connsiteY238-7628" fmla="*/ 3439513 h 5084048"/>
              <a:gd name="connsiteX239-7629" fmla="*/ 8879903 w 13317484"/>
              <a:gd name="connsiteY239-7630" fmla="*/ 3124876 h 5084048"/>
              <a:gd name="connsiteX240-7631" fmla="*/ 8815428 w 13317484"/>
              <a:gd name="connsiteY240-7632" fmla="*/ 2908241 h 5084048"/>
              <a:gd name="connsiteX241-7633" fmla="*/ 8601372 w 13317484"/>
              <a:gd name="connsiteY241-7634" fmla="*/ 2466374 h 5084048"/>
              <a:gd name="connsiteX242-7635" fmla="*/ 8615126 w 13317484"/>
              <a:gd name="connsiteY242-7636" fmla="*/ 2445742 h 5084048"/>
              <a:gd name="connsiteX243-7637" fmla="*/ 8805971 w 13317484"/>
              <a:gd name="connsiteY243-7638" fmla="*/ 2659798 h 5084048"/>
              <a:gd name="connsiteX244-7639" fmla="*/ 8928904 w 13317484"/>
              <a:gd name="connsiteY244-7640" fmla="*/ 2924574 h 5084048"/>
              <a:gd name="connsiteX245-7641" fmla="*/ 9137802 w 13317484"/>
              <a:gd name="connsiteY245-7642" fmla="*/ 2846345 h 5084048"/>
              <a:gd name="connsiteX246-7643" fmla="*/ 9372490 w 13317484"/>
              <a:gd name="connsiteY246-7644" fmla="*/ 2384706 h 5084048"/>
              <a:gd name="connsiteX247-7645" fmla="*/ 9398279 w 13317484"/>
              <a:gd name="connsiteY247-7646" fmla="*/ 2376969 h 5084048"/>
              <a:gd name="connsiteX248-7647" fmla="*/ 9297699 w 13317484"/>
              <a:gd name="connsiteY248-7648" fmla="*/ 2780151 h 5084048"/>
              <a:gd name="connsiteX249-7649" fmla="*/ 9532387 w 13317484"/>
              <a:gd name="connsiteY249-7650" fmla="*/ 2715676 h 5084048"/>
              <a:gd name="connsiteX250-7651" fmla="*/ 9555597 w 13317484"/>
              <a:gd name="connsiteY250-7652" fmla="*/ 2698483 h 5084048"/>
              <a:gd name="connsiteX251-7653" fmla="*/ 10171117 w 13317484"/>
              <a:gd name="connsiteY251-7654" fmla="*/ 1904154 h 5084048"/>
              <a:gd name="connsiteX252-7655" fmla="*/ 10273417 w 13317484"/>
              <a:gd name="connsiteY252-7656" fmla="*/ 1776064 h 5084048"/>
              <a:gd name="connsiteX253-7657" fmla="*/ 10343909 w 13317484"/>
              <a:gd name="connsiteY253-7658" fmla="*/ 1809591 h 5084048"/>
              <a:gd name="connsiteX254-7659" fmla="*/ 10288891 w 13317484"/>
              <a:gd name="connsiteY254-7660" fmla="*/ 1883523 h 5084048"/>
              <a:gd name="connsiteX255-7661" fmla="*/ 9149837 w 13317484"/>
              <a:gd name="connsiteY255-7662" fmla="*/ 3307125 h 5084048"/>
              <a:gd name="connsiteX256-7663" fmla="*/ 9562475 w 13317484"/>
              <a:gd name="connsiteY256-7664" fmla="*/ 3237491 h 5084048"/>
              <a:gd name="connsiteX257-7665" fmla="*/ 11629965 w 13317484"/>
              <a:gd name="connsiteY257-7666" fmla="*/ 653344 h 5084048"/>
              <a:gd name="connsiteX258-7667" fmla="*/ 11435681 w 13317484"/>
              <a:gd name="connsiteY258-7668" fmla="*/ 494307 h 5084048"/>
              <a:gd name="connsiteX259-7669" fmla="*/ 11505313 w 13317484"/>
              <a:gd name="connsiteY259-7670" fmla="*/ 408341 h 5084048"/>
              <a:gd name="connsiteX260-7671" fmla="*/ 11700457 w 13317484"/>
              <a:gd name="connsiteY260-7672" fmla="*/ 550185 h 5084048"/>
              <a:gd name="connsiteX261-7673" fmla="*/ 11746019 w 13317484"/>
              <a:gd name="connsiteY261-7674" fmla="*/ 490868 h 5084048"/>
              <a:gd name="connsiteX262-7675" fmla="*/ 11571508 w 13317484"/>
              <a:gd name="connsiteY262-7676" fmla="*/ 376533 h 5084048"/>
              <a:gd name="connsiteX263-7677" fmla="*/ 11537981 w 13317484"/>
              <a:gd name="connsiteY263-7678" fmla="*/ 349023 h 5084048"/>
              <a:gd name="connsiteX264-7679" fmla="*/ 11591280 w 13317484"/>
              <a:gd name="connsiteY264-7680" fmla="*/ 294865 h 5084048"/>
              <a:gd name="connsiteX265-7681" fmla="*/ 11794161 w 13317484"/>
              <a:gd name="connsiteY265-7682" fmla="*/ 437569 h 5084048"/>
              <a:gd name="connsiteX266-7683" fmla="*/ 11959216 w 13317484"/>
              <a:gd name="connsiteY266-7684" fmla="*/ 198583 h 5084048"/>
              <a:gd name="connsiteX267-7685" fmla="*/ 11747739 w 13317484"/>
              <a:gd name="connsiteY267-7686" fmla="*/ 30948 h 5084048"/>
              <a:gd name="connsiteX268-7687" fmla="*/ 10360243 w 13317484"/>
              <a:gd name="connsiteY268-7688" fmla="*/ 1743397 h 5084048"/>
              <a:gd name="connsiteX269-7689" fmla="*/ 10104063 w 13317484"/>
              <a:gd name="connsiteY269-7690" fmla="*/ 1597254 h 5084048"/>
              <a:gd name="connsiteX270-7691" fmla="*/ 9826392 w 13317484"/>
              <a:gd name="connsiteY270-7692" fmla="*/ 1555990 h 5084048"/>
              <a:gd name="connsiteX271-7693" fmla="*/ 9407735 w 13317484"/>
              <a:gd name="connsiteY271-7694" fmla="*/ 1770906 h 5084048"/>
              <a:gd name="connsiteX272-7695" fmla="*/ 9206575 w 13317484"/>
              <a:gd name="connsiteY272-7696" fmla="*/ 1843978 h 5084048"/>
              <a:gd name="connsiteX273-7697" fmla="*/ 8818867 w 13317484"/>
              <a:gd name="connsiteY273-7698" fmla="*/ 1982383 h 5084048"/>
              <a:gd name="connsiteX274-7699" fmla="*/ 8356368 w 13317484"/>
              <a:gd name="connsiteY274-7700" fmla="*/ 2189563 h 5084048"/>
              <a:gd name="connsiteX275-7701" fmla="*/ 8212804 w 13317484"/>
              <a:gd name="connsiteY275-7702" fmla="*/ 2251458 h 5084048"/>
              <a:gd name="connsiteX276-7703" fmla="*/ 8106206 w 13317484"/>
              <a:gd name="connsiteY276-7704" fmla="*/ 2325389 h 5084048"/>
              <a:gd name="connsiteX277-7705" fmla="*/ 8064083 w 13317484"/>
              <a:gd name="connsiteY277-7706" fmla="*/ 2639166 h 5084048"/>
              <a:gd name="connsiteX278-7707" fmla="*/ 8187874 w 13317484"/>
              <a:gd name="connsiteY278-7708" fmla="*/ 3308844 h 5084048"/>
              <a:gd name="connsiteX279-7709" fmla="*/ 8197330 w 13317484"/>
              <a:gd name="connsiteY279-7710" fmla="*/ 3384494 h 5084048"/>
              <a:gd name="connsiteX280-7711" fmla="*/ 8162084 w 13317484"/>
              <a:gd name="connsiteY280-7712" fmla="*/ 3530637 h 5084048"/>
              <a:gd name="connsiteX281-7713" fmla="*/ 8134575 w 13317484"/>
              <a:gd name="connsiteY281-7714" fmla="*/ 3960469 h 5084048"/>
              <a:gd name="connsiteX282-7715" fmla="*/ 8082135 w 13317484"/>
              <a:gd name="connsiteY282-7716" fmla="*/ 4245017 h 5084048"/>
              <a:gd name="connsiteX283-7717" fmla="*/ 8064083 w 13317484"/>
              <a:gd name="connsiteY283-7718" fmla="*/ 4245017 h 5084048"/>
              <a:gd name="connsiteX284-7719" fmla="*/ 8070960 w 13317484"/>
              <a:gd name="connsiteY284-7720" fmla="*/ 3954450 h 5084048"/>
              <a:gd name="connsiteX285-7721" fmla="*/ 8009064 w 13317484"/>
              <a:gd name="connsiteY285-7722" fmla="*/ 4203753 h 5084048"/>
              <a:gd name="connsiteX286-7723" fmla="*/ 8082995 w 13317484"/>
              <a:gd name="connsiteY286-7724" fmla="*/ 4346457 h 5084048"/>
              <a:gd name="connsiteX287-7725" fmla="*/ 8272980 w 13317484"/>
              <a:gd name="connsiteY287-7726" fmla="*/ 4349896 h 5084048"/>
              <a:gd name="connsiteX288-7727" fmla="*/ 8286735 w 13317484"/>
              <a:gd name="connsiteY288-7728" fmla="*/ 4372247 h 5084048"/>
              <a:gd name="connsiteX289-7729" fmla="*/ 8046889 w 13317484"/>
              <a:gd name="connsiteY289-7730" fmla="*/ 4834746 h 5084048"/>
              <a:gd name="connsiteX290-7731" fmla="*/ 8098469 w 13317484"/>
              <a:gd name="connsiteY290-7732" fmla="*/ 4871712 h 5084048"/>
              <a:gd name="connsiteX291-7733" fmla="*/ 8090732 w 13317484"/>
              <a:gd name="connsiteY291-7734" fmla="*/ 4886325 h 5084048"/>
              <a:gd name="connsiteX292-7735" fmla="*/ 8013362 w 13317484"/>
              <a:gd name="connsiteY292-7736" fmla="*/ 4887186 h 5084048"/>
              <a:gd name="connsiteX293-7737" fmla="*/ 7874957 w 13317484"/>
              <a:gd name="connsiteY293-7738" fmla="*/ 5081469 h 5084048"/>
              <a:gd name="connsiteX294-7739" fmla="*/ 19304 w 13317484"/>
              <a:gd name="connsiteY294-7740" fmla="*/ 5078930 h 5084048"/>
              <a:gd name="connsiteX295-7741" fmla="*/ 20153 w 13317484"/>
              <a:gd name="connsiteY295-7742" fmla="*/ 5050085 h 5084048"/>
              <a:gd name="connsiteX296-7743" fmla="*/ 7860342 w 13317484"/>
              <a:gd name="connsiteY296-7744" fmla="*/ 5056539 h 5084048"/>
              <a:gd name="connsiteX297-7745" fmla="*/ 7994449 w 13317484"/>
              <a:gd name="connsiteY297-7746" fmla="*/ 4869992 h 5084048"/>
              <a:gd name="connsiteX298-7747" fmla="*/ 8039152 w 13317484"/>
              <a:gd name="connsiteY298-7748" fmla="*/ 4862255 h 5084048"/>
              <a:gd name="connsiteX299-7749" fmla="*/ 8014222 w 13317484"/>
              <a:gd name="connsiteY299-7750" fmla="*/ 4840764 h 5084048"/>
              <a:gd name="connsiteX300-7751" fmla="*/ 8252348 w 13317484"/>
              <a:gd name="connsiteY300-7752" fmla="*/ 4383423 h 5084048"/>
              <a:gd name="connsiteX301-7753" fmla="*/ 8055486 w 13317484"/>
              <a:gd name="connsiteY301-7754" fmla="*/ 4358492 h 5084048"/>
              <a:gd name="connsiteX302-7755" fmla="*/ 7981555 w 13317484"/>
              <a:gd name="connsiteY302-7756" fmla="*/ 4210630 h 5084048"/>
              <a:gd name="connsiteX303-7757" fmla="*/ 8090732 w 13317484"/>
              <a:gd name="connsiteY303-7758" fmla="*/ 3843554 h 5084048"/>
              <a:gd name="connsiteX304-7759" fmla="*/ 8109644 w 13317484"/>
              <a:gd name="connsiteY304-7760" fmla="*/ 3840975 h 5084048"/>
              <a:gd name="connsiteX305-7761" fmla="*/ 8140592 w 13317484"/>
              <a:gd name="connsiteY305-7762" fmla="*/ 3506566 h 5084048"/>
              <a:gd name="connsiteX306-7763" fmla="*/ 8171540 w 13317484"/>
              <a:gd name="connsiteY306-7764" fmla="*/ 3375898 h 5084048"/>
              <a:gd name="connsiteX307-7765" fmla="*/ 8156926 w 13317484"/>
              <a:gd name="connsiteY307-7766" fmla="*/ 3281335 h 5084048"/>
              <a:gd name="connsiteX308-7767" fmla="*/ 8040871 w 13317484"/>
              <a:gd name="connsiteY308-7768" fmla="*/ 2655500 h 5084048"/>
              <a:gd name="connsiteX309-7769" fmla="*/ 8038293 w 13317484"/>
              <a:gd name="connsiteY309-7770" fmla="*/ 2448321 h 5084048"/>
              <a:gd name="connsiteX310-7771" fmla="*/ 8105346 w 13317484"/>
              <a:gd name="connsiteY310-7772" fmla="*/ 2282406 h 5084048"/>
              <a:gd name="connsiteX311-7773" fmla="*/ 8255787 w 13317484"/>
              <a:gd name="connsiteY311-7774" fmla="*/ 2207615 h 5084048"/>
              <a:gd name="connsiteX312-7775" fmla="*/ 9050976 w 13317484"/>
              <a:gd name="connsiteY312-7776" fmla="*/ 1862030 h 5084048"/>
              <a:gd name="connsiteX313-7777" fmla="*/ 9366471 w 13317484"/>
              <a:gd name="connsiteY313-7778" fmla="*/ 1764029 h 5084048"/>
              <a:gd name="connsiteX314-7779" fmla="*/ 9653599 w 13317484"/>
              <a:gd name="connsiteY314-7780" fmla="*/ 1595535 h 5084048"/>
              <a:gd name="connsiteX315-7781" fmla="*/ 9969096 w 13317484"/>
              <a:gd name="connsiteY315-7782" fmla="*/ 1525903 h 5084048"/>
              <a:gd name="connsiteX316-7783" fmla="*/ 10353365 w 13317484"/>
              <a:gd name="connsiteY316-7784" fmla="*/ 1709010 h 5084048"/>
              <a:gd name="connsiteX317-7785" fmla="*/ 11531103 w 13317484"/>
              <a:gd name="connsiteY317-7786" fmla="*/ 257899 h 5084048"/>
              <a:gd name="connsiteX318-7787" fmla="*/ 11743441 w 13317484"/>
              <a:gd name="connsiteY318-7788" fmla="*/ 0 h 5084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Lst>
            <a:rect l="l" t="t" r="r" b="b"/>
            <a:pathLst>
              <a:path w="13317484" h="5084048">
                <a:moveTo>
                  <a:pt x="9312313" y="4452196"/>
                </a:moveTo>
                <a:cubicBezTo>
                  <a:pt x="9135223" y="4514092"/>
                  <a:pt x="8952114" y="4559653"/>
                  <a:pt x="8768146" y="4600917"/>
                </a:cubicBezTo>
                <a:cubicBezTo>
                  <a:pt x="8700233" y="4614672"/>
                  <a:pt x="8632320" y="4631006"/>
                  <a:pt x="8562687" y="4634445"/>
                </a:cubicBezTo>
                <a:cubicBezTo>
                  <a:pt x="8519704" y="4627567"/>
                  <a:pt x="8478440" y="4615532"/>
                  <a:pt x="8435457" y="4607795"/>
                </a:cubicBezTo>
                <a:lnTo>
                  <a:pt x="7968660" y="5057399"/>
                </a:lnTo>
                <a:lnTo>
                  <a:pt x="8659829" y="5057399"/>
                </a:lnTo>
                <a:cubicBezTo>
                  <a:pt x="8561827" y="4969713"/>
                  <a:pt x="8497353" y="4852799"/>
                  <a:pt x="8441474" y="4735885"/>
                </a:cubicBezTo>
                <a:cubicBezTo>
                  <a:pt x="8429439" y="4707515"/>
                  <a:pt x="8412246" y="4680006"/>
                  <a:pt x="8406229" y="4649058"/>
                </a:cubicBezTo>
                <a:cubicBezTo>
                  <a:pt x="8416545" y="4635304"/>
                  <a:pt x="8435457" y="4645620"/>
                  <a:pt x="8450071" y="4644761"/>
                </a:cubicBezTo>
                <a:cubicBezTo>
                  <a:pt x="8639197" y="4664532"/>
                  <a:pt x="8831761" y="4631006"/>
                  <a:pt x="9008852" y="4563952"/>
                </a:cubicBezTo>
                <a:cubicBezTo>
                  <a:pt x="9014010" y="4563092"/>
                  <a:pt x="9024326" y="4561373"/>
                  <a:pt x="9029484" y="4561373"/>
                </a:cubicBezTo>
                <a:cubicBezTo>
                  <a:pt x="9032923" y="4590601"/>
                  <a:pt x="9026905" y="4618971"/>
                  <a:pt x="9024326" y="4648199"/>
                </a:cubicBezTo>
                <a:cubicBezTo>
                  <a:pt x="9014010" y="4742762"/>
                  <a:pt x="8998536" y="4840764"/>
                  <a:pt x="8948676" y="4923291"/>
                </a:cubicBezTo>
                <a:cubicBezTo>
                  <a:pt x="8924605" y="4964555"/>
                  <a:pt x="8890218" y="4998942"/>
                  <a:pt x="8854113" y="5029029"/>
                </a:cubicBezTo>
                <a:cubicBezTo>
                  <a:pt x="8924605" y="5000661"/>
                  <a:pt x="8984782" y="4947362"/>
                  <a:pt x="9015729" y="4877729"/>
                </a:cubicBezTo>
                <a:cubicBezTo>
                  <a:pt x="9058713" y="4784885"/>
                  <a:pt x="9056993" y="4680006"/>
                  <a:pt x="9050116" y="4580285"/>
                </a:cubicBezTo>
                <a:cubicBezTo>
                  <a:pt x="9054415" y="4565671"/>
                  <a:pt x="9071608" y="4574268"/>
                  <a:pt x="9081064" y="4576847"/>
                </a:cubicBezTo>
                <a:cubicBezTo>
                  <a:pt x="9234944" y="4626707"/>
                  <a:pt x="9364753" y="4726428"/>
                  <a:pt x="9510895" y="4794342"/>
                </a:cubicBezTo>
                <a:cubicBezTo>
                  <a:pt x="9478228" y="4735885"/>
                  <a:pt x="9441263" y="4680866"/>
                  <a:pt x="9418051" y="4618110"/>
                </a:cubicBezTo>
                <a:cubicBezTo>
                  <a:pt x="9409455" y="4594900"/>
                  <a:pt x="9406877" y="4569969"/>
                  <a:pt x="9412035" y="4545899"/>
                </a:cubicBezTo>
                <a:cubicBezTo>
                  <a:pt x="9387103" y="4529566"/>
                  <a:pt x="9357875" y="4518390"/>
                  <a:pt x="9327787" y="4523548"/>
                </a:cubicBezTo>
                <a:cubicBezTo>
                  <a:pt x="9269330" y="4531285"/>
                  <a:pt x="9222049" y="4568250"/>
                  <a:pt x="9172188" y="4597479"/>
                </a:cubicBezTo>
                <a:cubicBezTo>
                  <a:pt x="9158433" y="4601777"/>
                  <a:pt x="9150697" y="4582865"/>
                  <a:pt x="9160153" y="4574268"/>
                </a:cubicBezTo>
                <a:cubicBezTo>
                  <a:pt x="9198838" y="4520109"/>
                  <a:pt x="9256435" y="4485722"/>
                  <a:pt x="9312313" y="4452196"/>
                </a:cubicBezTo>
                <a:close/>
                <a:moveTo>
                  <a:pt x="8109644" y="3872783"/>
                </a:moveTo>
                <a:cubicBezTo>
                  <a:pt x="8091592" y="3967346"/>
                  <a:pt x="8088153" y="4064487"/>
                  <a:pt x="8088153" y="4159910"/>
                </a:cubicBezTo>
                <a:cubicBezTo>
                  <a:pt x="8112224" y="4066207"/>
                  <a:pt x="8107066" y="3969065"/>
                  <a:pt x="8109644" y="3872783"/>
                </a:cubicBezTo>
                <a:close/>
                <a:moveTo>
                  <a:pt x="11743441" y="0"/>
                </a:moveTo>
                <a:cubicBezTo>
                  <a:pt x="11826827" y="64475"/>
                  <a:pt x="11909355" y="129810"/>
                  <a:pt x="11991024" y="196863"/>
                </a:cubicBezTo>
                <a:cubicBezTo>
                  <a:pt x="11935145" y="284549"/>
                  <a:pt x="11873249" y="367936"/>
                  <a:pt x="11815653" y="454762"/>
                </a:cubicBezTo>
                <a:cubicBezTo>
                  <a:pt x="11809635" y="461640"/>
                  <a:pt x="11801038" y="479692"/>
                  <a:pt x="11789863" y="470236"/>
                </a:cubicBezTo>
                <a:cubicBezTo>
                  <a:pt x="11722809" y="424674"/>
                  <a:pt x="11658333" y="376533"/>
                  <a:pt x="11592999" y="330111"/>
                </a:cubicBezTo>
                <a:cubicBezTo>
                  <a:pt x="11586122" y="336988"/>
                  <a:pt x="11579245" y="343865"/>
                  <a:pt x="11573227" y="350743"/>
                </a:cubicBezTo>
                <a:cubicBezTo>
                  <a:pt x="11642001" y="397165"/>
                  <a:pt x="11713352" y="441008"/>
                  <a:pt x="11780406" y="490008"/>
                </a:cubicBezTo>
                <a:cubicBezTo>
                  <a:pt x="11755476" y="522675"/>
                  <a:pt x="11733125" y="561361"/>
                  <a:pt x="11700457" y="585431"/>
                </a:cubicBezTo>
                <a:cubicBezTo>
                  <a:pt x="11633404" y="540729"/>
                  <a:pt x="11570648" y="490008"/>
                  <a:pt x="11505313" y="443586"/>
                </a:cubicBezTo>
                <a:lnTo>
                  <a:pt x="11467489" y="491727"/>
                </a:lnTo>
                <a:cubicBezTo>
                  <a:pt x="11531963" y="545887"/>
                  <a:pt x="11599877" y="596606"/>
                  <a:pt x="11662633" y="653344"/>
                </a:cubicBezTo>
                <a:cubicBezTo>
                  <a:pt x="11403873" y="980876"/>
                  <a:pt x="11141677" y="1304969"/>
                  <a:pt x="10882059" y="1631641"/>
                </a:cubicBezTo>
                <a:lnTo>
                  <a:pt x="9575371" y="3265001"/>
                </a:lnTo>
                <a:lnTo>
                  <a:pt x="9122328" y="3341511"/>
                </a:lnTo>
                <a:cubicBezTo>
                  <a:pt x="9105994" y="3348388"/>
                  <a:pt x="9098257" y="3324318"/>
                  <a:pt x="9111152" y="3316580"/>
                </a:cubicBezTo>
                <a:lnTo>
                  <a:pt x="10306084" y="1823346"/>
                </a:lnTo>
                <a:cubicBezTo>
                  <a:pt x="10296627" y="1819047"/>
                  <a:pt x="10287171" y="1814749"/>
                  <a:pt x="10278575" y="1811311"/>
                </a:cubicBezTo>
                <a:lnTo>
                  <a:pt x="9570213" y="2725992"/>
                </a:lnTo>
                <a:cubicBezTo>
                  <a:pt x="9563335" y="2736308"/>
                  <a:pt x="9552159" y="2742325"/>
                  <a:pt x="9540123" y="2744905"/>
                </a:cubicBezTo>
                <a:lnTo>
                  <a:pt x="9266751" y="2819695"/>
                </a:lnTo>
                <a:cubicBezTo>
                  <a:pt x="9262453" y="2810239"/>
                  <a:pt x="9259873" y="2799923"/>
                  <a:pt x="9266751" y="2790467"/>
                </a:cubicBezTo>
                <a:cubicBezTo>
                  <a:pt x="9307155" y="2703641"/>
                  <a:pt x="9347559" y="2615095"/>
                  <a:pt x="9364753" y="2519673"/>
                </a:cubicBezTo>
                <a:cubicBezTo>
                  <a:pt x="9317471" y="2646903"/>
                  <a:pt x="9241821" y="2760379"/>
                  <a:pt x="9160153" y="2866977"/>
                </a:cubicBezTo>
                <a:cubicBezTo>
                  <a:pt x="9152416" y="2877293"/>
                  <a:pt x="9139521" y="2879872"/>
                  <a:pt x="9128346" y="2884170"/>
                </a:cubicBezTo>
                <a:cubicBezTo>
                  <a:pt x="9056993" y="2909100"/>
                  <a:pt x="8986501" y="2936609"/>
                  <a:pt x="8915149" y="2960680"/>
                </a:cubicBezTo>
                <a:cubicBezTo>
                  <a:pt x="8847235" y="2814537"/>
                  <a:pt x="8795656" y="2654640"/>
                  <a:pt x="8679601" y="2536866"/>
                </a:cubicBezTo>
                <a:cubicBezTo>
                  <a:pt x="8750094" y="2658939"/>
                  <a:pt x="8794796" y="2793046"/>
                  <a:pt x="8846376" y="2923715"/>
                </a:cubicBezTo>
                <a:cubicBezTo>
                  <a:pt x="8868727" y="2984750"/>
                  <a:pt x="8900534" y="3044927"/>
                  <a:pt x="8903973" y="3111121"/>
                </a:cubicBezTo>
                <a:cubicBezTo>
                  <a:pt x="8911710" y="3233194"/>
                  <a:pt x="8865289" y="3349248"/>
                  <a:pt x="8814568" y="3457565"/>
                </a:cubicBezTo>
                <a:cubicBezTo>
                  <a:pt x="8808551" y="3467022"/>
                  <a:pt x="8806832" y="3480777"/>
                  <a:pt x="8794796" y="3484215"/>
                </a:cubicBezTo>
                <a:cubicBezTo>
                  <a:pt x="8782761" y="3482496"/>
                  <a:pt x="8779322" y="3468741"/>
                  <a:pt x="8771585" y="3461004"/>
                </a:cubicBezTo>
                <a:cubicBezTo>
                  <a:pt x="8740637" y="3413723"/>
                  <a:pt x="8690777" y="3382775"/>
                  <a:pt x="8640916" y="3359564"/>
                </a:cubicBezTo>
                <a:cubicBezTo>
                  <a:pt x="8706251" y="3406845"/>
                  <a:pt x="8772445" y="3458425"/>
                  <a:pt x="8808551" y="3531496"/>
                </a:cubicBezTo>
                <a:cubicBezTo>
                  <a:pt x="8658109" y="3714605"/>
                  <a:pt x="8506809" y="3897713"/>
                  <a:pt x="8383877" y="4100593"/>
                </a:cubicBezTo>
                <a:cubicBezTo>
                  <a:pt x="8358947" y="4146156"/>
                  <a:pt x="8330578" y="4193437"/>
                  <a:pt x="8329718" y="4247596"/>
                </a:cubicBezTo>
                <a:cubicBezTo>
                  <a:pt x="8327140" y="4329264"/>
                  <a:pt x="8341753" y="4414371"/>
                  <a:pt x="8384737" y="4484863"/>
                </a:cubicBezTo>
                <a:cubicBezTo>
                  <a:pt x="8404509" y="4517530"/>
                  <a:pt x="8436316" y="4550198"/>
                  <a:pt x="8478440" y="4545040"/>
                </a:cubicBezTo>
                <a:cubicBezTo>
                  <a:pt x="8554950" y="4539882"/>
                  <a:pt x="8634899" y="4533004"/>
                  <a:pt x="8705391" y="4501196"/>
                </a:cubicBezTo>
                <a:cubicBezTo>
                  <a:pt x="8757830" y="4477986"/>
                  <a:pt x="8798235" y="4435003"/>
                  <a:pt x="8839499" y="4396317"/>
                </a:cubicBezTo>
                <a:cubicBezTo>
                  <a:pt x="8722585" y="4251894"/>
                  <a:pt x="8648654" y="4075663"/>
                  <a:pt x="8618565" y="3892555"/>
                </a:cubicBezTo>
                <a:cubicBezTo>
                  <a:pt x="8616846" y="3811746"/>
                  <a:pt x="8662408" y="3739535"/>
                  <a:pt x="8705391" y="3675060"/>
                </a:cubicBezTo>
                <a:cubicBezTo>
                  <a:pt x="8794796" y="3549550"/>
                  <a:pt x="8903114" y="3436933"/>
                  <a:pt x="9019168" y="3335493"/>
                </a:cubicBezTo>
                <a:cubicBezTo>
                  <a:pt x="9069029" y="3372459"/>
                  <a:pt x="9079344" y="3435214"/>
                  <a:pt x="9083643" y="3491952"/>
                </a:cubicBezTo>
                <a:cubicBezTo>
                  <a:pt x="9089660" y="3455846"/>
                  <a:pt x="9087941" y="3418021"/>
                  <a:pt x="9072467" y="3384494"/>
                </a:cubicBezTo>
                <a:cubicBezTo>
                  <a:pt x="9064731" y="3373318"/>
                  <a:pt x="9074187" y="3363002"/>
                  <a:pt x="9086222" y="3363862"/>
                </a:cubicBezTo>
                <a:cubicBezTo>
                  <a:pt x="9179926" y="3354406"/>
                  <a:pt x="9273628" y="3342370"/>
                  <a:pt x="9366471" y="3324318"/>
                </a:cubicBezTo>
                <a:cubicBezTo>
                  <a:pt x="9498001" y="3296809"/>
                  <a:pt x="9634687" y="3265861"/>
                  <a:pt x="9746443" y="3185912"/>
                </a:cubicBezTo>
                <a:cubicBezTo>
                  <a:pt x="9828971" y="3136911"/>
                  <a:pt x="9913217" y="3090489"/>
                  <a:pt x="9995745" y="3040629"/>
                </a:cubicBezTo>
                <a:cubicBezTo>
                  <a:pt x="10094607" y="2971856"/>
                  <a:pt x="10185731" y="2891907"/>
                  <a:pt x="10270837" y="2807660"/>
                </a:cubicBezTo>
                <a:cubicBezTo>
                  <a:pt x="10174555" y="2810239"/>
                  <a:pt x="10076553" y="2823134"/>
                  <a:pt x="9981131" y="2810239"/>
                </a:cubicBezTo>
                <a:lnTo>
                  <a:pt x="9975973" y="2802502"/>
                </a:lnTo>
                <a:cubicBezTo>
                  <a:pt x="9988868" y="2768115"/>
                  <a:pt x="10019815" y="2743186"/>
                  <a:pt x="10040447" y="2713097"/>
                </a:cubicBezTo>
                <a:lnTo>
                  <a:pt x="10687775" y="1891259"/>
                </a:lnTo>
                <a:cubicBezTo>
                  <a:pt x="10717862" y="1905874"/>
                  <a:pt x="10745371" y="1924786"/>
                  <a:pt x="10773741" y="1941980"/>
                </a:cubicBezTo>
                <a:cubicBezTo>
                  <a:pt x="11038517" y="2103596"/>
                  <a:pt x="11304153" y="2262633"/>
                  <a:pt x="11575806" y="2411356"/>
                </a:cubicBezTo>
                <a:cubicBezTo>
                  <a:pt x="11685843" y="2470672"/>
                  <a:pt x="11795021" y="2529989"/>
                  <a:pt x="11911075" y="2576411"/>
                </a:cubicBezTo>
                <a:cubicBezTo>
                  <a:pt x="12029708" y="2621113"/>
                  <a:pt x="12153499" y="2648623"/>
                  <a:pt x="12277291" y="2672693"/>
                </a:cubicBezTo>
                <a:cubicBezTo>
                  <a:pt x="12426013" y="2701922"/>
                  <a:pt x="12576454" y="2720834"/>
                  <a:pt x="12726895" y="2739747"/>
                </a:cubicBezTo>
                <a:cubicBezTo>
                  <a:pt x="12728614" y="2742325"/>
                  <a:pt x="12732913" y="2747483"/>
                  <a:pt x="12734632" y="2750063"/>
                </a:cubicBezTo>
                <a:cubicBezTo>
                  <a:pt x="12715719" y="2787028"/>
                  <a:pt x="12714000" y="2829152"/>
                  <a:pt x="12709701" y="2869556"/>
                </a:cubicBezTo>
                <a:cubicBezTo>
                  <a:pt x="12698526" y="2993347"/>
                  <a:pt x="12693368" y="3117139"/>
                  <a:pt x="12687351" y="3240071"/>
                </a:cubicBezTo>
                <a:cubicBezTo>
                  <a:pt x="12675315" y="3534935"/>
                  <a:pt x="12668437" y="3829800"/>
                  <a:pt x="12661561" y="4124664"/>
                </a:cubicBezTo>
                <a:cubicBezTo>
                  <a:pt x="12658121" y="4204613"/>
                  <a:pt x="12660701" y="4284561"/>
                  <a:pt x="12652965" y="4363650"/>
                </a:cubicBezTo>
                <a:cubicBezTo>
                  <a:pt x="12649525" y="4365370"/>
                  <a:pt x="12643507" y="4368808"/>
                  <a:pt x="12640069" y="4370528"/>
                </a:cubicBezTo>
                <a:lnTo>
                  <a:pt x="12632331" y="4365370"/>
                </a:lnTo>
                <a:cubicBezTo>
                  <a:pt x="12617718" y="4315509"/>
                  <a:pt x="12613419" y="4263070"/>
                  <a:pt x="12603104" y="4213210"/>
                </a:cubicBezTo>
                <a:cubicBezTo>
                  <a:pt x="12557541" y="3944134"/>
                  <a:pt x="12521435" y="3672481"/>
                  <a:pt x="12523155" y="3399968"/>
                </a:cubicBezTo>
                <a:cubicBezTo>
                  <a:pt x="12481891" y="3750711"/>
                  <a:pt x="12502523" y="4104032"/>
                  <a:pt x="12527453" y="4454775"/>
                </a:cubicBezTo>
                <a:cubicBezTo>
                  <a:pt x="12400223" y="4466810"/>
                  <a:pt x="12266975" y="4471968"/>
                  <a:pt x="12152641" y="4533864"/>
                </a:cubicBezTo>
                <a:cubicBezTo>
                  <a:pt x="12087306" y="4575127"/>
                  <a:pt x="12009077" y="4587163"/>
                  <a:pt x="11933426" y="4598339"/>
                </a:cubicBezTo>
                <a:cubicBezTo>
                  <a:pt x="11782125" y="4618971"/>
                  <a:pt x="11629965" y="4623268"/>
                  <a:pt x="11477805" y="4623268"/>
                </a:cubicBezTo>
                <a:cubicBezTo>
                  <a:pt x="11475226" y="4618971"/>
                  <a:pt x="11470927" y="4611233"/>
                  <a:pt x="11469208" y="4606935"/>
                </a:cubicBezTo>
                <a:cubicBezTo>
                  <a:pt x="11588701" y="4520109"/>
                  <a:pt x="11691861" y="4410932"/>
                  <a:pt x="11763213" y="4281123"/>
                </a:cubicBezTo>
                <a:cubicBezTo>
                  <a:pt x="11655755" y="4407493"/>
                  <a:pt x="11527665" y="4520969"/>
                  <a:pt x="11375505" y="4588023"/>
                </a:cubicBezTo>
                <a:cubicBezTo>
                  <a:pt x="11128781" y="4549337"/>
                  <a:pt x="10882059" y="4505495"/>
                  <a:pt x="10635335" y="4463371"/>
                </a:cubicBezTo>
                <a:cubicBezTo>
                  <a:pt x="10619861" y="4465090"/>
                  <a:pt x="10614703" y="4441880"/>
                  <a:pt x="10630177" y="4438441"/>
                </a:cubicBezTo>
                <a:cubicBezTo>
                  <a:pt x="10731617" y="4403195"/>
                  <a:pt x="10827040" y="4351615"/>
                  <a:pt x="10913006" y="4287141"/>
                </a:cubicBezTo>
                <a:cubicBezTo>
                  <a:pt x="10796951" y="4342159"/>
                  <a:pt x="10673159" y="4379124"/>
                  <a:pt x="10547649" y="4406633"/>
                </a:cubicBezTo>
                <a:cubicBezTo>
                  <a:pt x="10533895" y="4412651"/>
                  <a:pt x="10522719" y="4404914"/>
                  <a:pt x="10519281" y="4391159"/>
                </a:cubicBezTo>
                <a:cubicBezTo>
                  <a:pt x="10559684" y="4367089"/>
                  <a:pt x="10600089" y="4343018"/>
                  <a:pt x="10638773" y="4315509"/>
                </a:cubicBezTo>
                <a:cubicBezTo>
                  <a:pt x="10575158" y="4335282"/>
                  <a:pt x="10509823" y="4344738"/>
                  <a:pt x="10445349" y="4356773"/>
                </a:cubicBezTo>
                <a:cubicBezTo>
                  <a:pt x="10382593" y="4298316"/>
                  <a:pt x="10317259" y="4239000"/>
                  <a:pt x="10238170" y="4204613"/>
                </a:cubicBezTo>
                <a:cubicBezTo>
                  <a:pt x="10165099" y="4177963"/>
                  <a:pt x="10084291" y="4165928"/>
                  <a:pt x="10007781" y="4183981"/>
                </a:cubicBezTo>
                <a:cubicBezTo>
                  <a:pt x="9954481" y="4195156"/>
                  <a:pt x="9905481" y="4219227"/>
                  <a:pt x="9853901" y="4235561"/>
                </a:cubicBezTo>
                <a:cubicBezTo>
                  <a:pt x="9731829" y="4274245"/>
                  <a:pt x="9608037" y="4305193"/>
                  <a:pt x="9484246" y="4336141"/>
                </a:cubicBezTo>
                <a:cubicBezTo>
                  <a:pt x="9476509" y="4337001"/>
                  <a:pt x="9461895" y="4343018"/>
                  <a:pt x="9459315" y="4330983"/>
                </a:cubicBezTo>
                <a:cubicBezTo>
                  <a:pt x="9452438" y="4266509"/>
                  <a:pt x="9456737" y="4194297"/>
                  <a:pt x="9409455" y="4143576"/>
                </a:cubicBezTo>
                <a:cubicBezTo>
                  <a:pt x="9419771" y="4171086"/>
                  <a:pt x="9431806" y="4199455"/>
                  <a:pt x="9433525" y="4228684"/>
                </a:cubicBezTo>
                <a:cubicBezTo>
                  <a:pt x="9440403" y="4287141"/>
                  <a:pt x="9424069" y="4344738"/>
                  <a:pt x="9412893" y="4402336"/>
                </a:cubicBezTo>
                <a:cubicBezTo>
                  <a:pt x="9500579" y="4362791"/>
                  <a:pt x="9588265" y="4322386"/>
                  <a:pt x="9680249" y="4294877"/>
                </a:cubicBezTo>
                <a:cubicBezTo>
                  <a:pt x="9731829" y="4397178"/>
                  <a:pt x="9789426" y="4506354"/>
                  <a:pt x="9785987" y="4624129"/>
                </a:cubicBezTo>
                <a:cubicBezTo>
                  <a:pt x="9769654" y="4706656"/>
                  <a:pt x="9718075" y="4783166"/>
                  <a:pt x="9647582" y="4829588"/>
                </a:cubicBezTo>
                <a:cubicBezTo>
                  <a:pt x="9741285" y="4802078"/>
                  <a:pt x="9798023" y="4700638"/>
                  <a:pt x="9791145" y="4606075"/>
                </a:cubicBezTo>
                <a:cubicBezTo>
                  <a:pt x="9792005" y="4551057"/>
                  <a:pt x="9769654" y="4498618"/>
                  <a:pt x="9775671" y="4443599"/>
                </a:cubicBezTo>
                <a:cubicBezTo>
                  <a:pt x="9779970" y="4402336"/>
                  <a:pt x="9840147" y="4411791"/>
                  <a:pt x="9847883" y="4373966"/>
                </a:cubicBezTo>
                <a:cubicBezTo>
                  <a:pt x="9851322" y="4342159"/>
                  <a:pt x="9836708" y="4312070"/>
                  <a:pt x="9837567" y="4281123"/>
                </a:cubicBezTo>
                <a:cubicBezTo>
                  <a:pt x="9844445" y="4255333"/>
                  <a:pt x="9872814" y="4245877"/>
                  <a:pt x="9895165" y="4239000"/>
                </a:cubicBezTo>
                <a:cubicBezTo>
                  <a:pt x="9957061" y="4221806"/>
                  <a:pt x="10022395" y="4220946"/>
                  <a:pt x="10086011" y="4223526"/>
                </a:cubicBezTo>
                <a:cubicBezTo>
                  <a:pt x="10152204" y="4227823"/>
                  <a:pt x="10220977" y="4233842"/>
                  <a:pt x="10279434" y="4267368"/>
                </a:cubicBezTo>
                <a:cubicBezTo>
                  <a:pt x="10370559" y="4318089"/>
                  <a:pt x="10448788" y="4388581"/>
                  <a:pt x="10536474" y="4445319"/>
                </a:cubicBezTo>
                <a:cubicBezTo>
                  <a:pt x="10683475" y="4545899"/>
                  <a:pt x="10859707" y="4589742"/>
                  <a:pt x="11032499" y="4622409"/>
                </a:cubicBezTo>
                <a:cubicBezTo>
                  <a:pt x="11317048" y="4667971"/>
                  <a:pt x="11606754" y="4685164"/>
                  <a:pt x="11893881" y="4660234"/>
                </a:cubicBezTo>
                <a:cubicBezTo>
                  <a:pt x="12031427" y="4647339"/>
                  <a:pt x="12169834" y="4637023"/>
                  <a:pt x="12304801" y="4603497"/>
                </a:cubicBezTo>
                <a:cubicBezTo>
                  <a:pt x="12451803" y="4568250"/>
                  <a:pt x="12589349" y="4502056"/>
                  <a:pt x="12710561" y="4412651"/>
                </a:cubicBezTo>
                <a:cubicBezTo>
                  <a:pt x="12779335" y="4361072"/>
                  <a:pt x="12853265" y="4312070"/>
                  <a:pt x="12934933" y="4282842"/>
                </a:cubicBezTo>
                <a:cubicBezTo>
                  <a:pt x="13057006" y="4237280"/>
                  <a:pt x="13191973" y="4233842"/>
                  <a:pt x="13317484" y="4267368"/>
                </a:cubicBezTo>
                <a:lnTo>
                  <a:pt x="13317484" y="4294018"/>
                </a:lnTo>
                <a:cubicBezTo>
                  <a:pt x="13190253" y="4259631"/>
                  <a:pt x="13050988" y="4263929"/>
                  <a:pt x="12928057" y="4313790"/>
                </a:cubicBezTo>
                <a:cubicBezTo>
                  <a:pt x="12851546" y="4343018"/>
                  <a:pt x="12784493" y="4389440"/>
                  <a:pt x="12719158" y="4438441"/>
                </a:cubicBezTo>
                <a:cubicBezTo>
                  <a:pt x="12599665" y="4526127"/>
                  <a:pt x="12463839" y="4590601"/>
                  <a:pt x="12320275" y="4626707"/>
                </a:cubicBezTo>
                <a:cubicBezTo>
                  <a:pt x="12177571" y="4663673"/>
                  <a:pt x="12029708" y="4674848"/>
                  <a:pt x="11882707" y="4687744"/>
                </a:cubicBezTo>
                <a:cubicBezTo>
                  <a:pt x="11615351" y="4710954"/>
                  <a:pt x="11346277" y="4694621"/>
                  <a:pt x="11081500" y="4657655"/>
                </a:cubicBezTo>
                <a:cubicBezTo>
                  <a:pt x="10937936" y="4636164"/>
                  <a:pt x="10796092" y="4601777"/>
                  <a:pt x="10661985" y="4545899"/>
                </a:cubicBezTo>
                <a:cubicBezTo>
                  <a:pt x="10526158" y="4487442"/>
                  <a:pt x="10416121" y="4385142"/>
                  <a:pt x="10292329" y="4306053"/>
                </a:cubicBezTo>
                <a:cubicBezTo>
                  <a:pt x="10245907" y="4275105"/>
                  <a:pt x="10192609" y="4257912"/>
                  <a:pt x="10136730" y="4254473"/>
                </a:cubicBezTo>
                <a:cubicBezTo>
                  <a:pt x="10070537" y="4247596"/>
                  <a:pt x="10003483" y="4246736"/>
                  <a:pt x="9937288" y="4257052"/>
                </a:cubicBezTo>
                <a:cubicBezTo>
                  <a:pt x="9911498" y="4261351"/>
                  <a:pt x="9883129" y="4266509"/>
                  <a:pt x="9862498" y="4284561"/>
                </a:cubicBezTo>
                <a:cubicBezTo>
                  <a:pt x="9861637" y="4324106"/>
                  <a:pt x="9886569" y="4367089"/>
                  <a:pt x="9862498" y="4403195"/>
                </a:cubicBezTo>
                <a:cubicBezTo>
                  <a:pt x="9848743" y="4426406"/>
                  <a:pt x="9817795" y="4427265"/>
                  <a:pt x="9800602" y="4446178"/>
                </a:cubicBezTo>
                <a:cubicBezTo>
                  <a:pt x="9792865" y="4488302"/>
                  <a:pt x="9810918" y="4530425"/>
                  <a:pt x="9812637" y="4572549"/>
                </a:cubicBezTo>
                <a:cubicBezTo>
                  <a:pt x="9822953" y="4646480"/>
                  <a:pt x="9806619" y="4724709"/>
                  <a:pt x="9759339" y="4783166"/>
                </a:cubicBezTo>
                <a:cubicBezTo>
                  <a:pt x="9718933" y="4835606"/>
                  <a:pt x="9649301" y="4869132"/>
                  <a:pt x="9583107" y="4855378"/>
                </a:cubicBezTo>
                <a:cubicBezTo>
                  <a:pt x="9573651" y="4856238"/>
                  <a:pt x="9565913" y="4843342"/>
                  <a:pt x="9571071" y="4834746"/>
                </a:cubicBezTo>
                <a:cubicBezTo>
                  <a:pt x="9595142" y="4820991"/>
                  <a:pt x="9622651" y="4814114"/>
                  <a:pt x="9645863" y="4797781"/>
                </a:cubicBezTo>
                <a:cubicBezTo>
                  <a:pt x="9697443" y="4763394"/>
                  <a:pt x="9730109" y="4708376"/>
                  <a:pt x="9751601" y="4651638"/>
                </a:cubicBezTo>
                <a:cubicBezTo>
                  <a:pt x="9767075" y="4612093"/>
                  <a:pt x="9757619" y="4569110"/>
                  <a:pt x="9748162" y="4529566"/>
                </a:cubicBezTo>
                <a:cubicBezTo>
                  <a:pt x="9729249" y="4458213"/>
                  <a:pt x="9698301" y="4391159"/>
                  <a:pt x="9664775" y="4325825"/>
                </a:cubicBezTo>
                <a:cubicBezTo>
                  <a:pt x="9525510" y="4378265"/>
                  <a:pt x="9386245" y="4434143"/>
                  <a:pt x="9261593" y="4515811"/>
                </a:cubicBezTo>
                <a:cubicBezTo>
                  <a:pt x="9315752" y="4493460"/>
                  <a:pt x="9381945" y="4490880"/>
                  <a:pt x="9429227" y="4530425"/>
                </a:cubicBezTo>
                <a:cubicBezTo>
                  <a:pt x="9451579" y="4543320"/>
                  <a:pt x="9425789" y="4569969"/>
                  <a:pt x="9434385" y="4589742"/>
                </a:cubicBezTo>
                <a:cubicBezTo>
                  <a:pt x="9455017" y="4670550"/>
                  <a:pt x="9508317" y="4736744"/>
                  <a:pt x="9545281" y="4809816"/>
                </a:cubicBezTo>
                <a:cubicBezTo>
                  <a:pt x="9551300" y="4818412"/>
                  <a:pt x="9549581" y="4825290"/>
                  <a:pt x="9540984" y="4831307"/>
                </a:cubicBezTo>
                <a:cubicBezTo>
                  <a:pt x="9503159" y="4827009"/>
                  <a:pt x="9469631" y="4807236"/>
                  <a:pt x="9436964" y="4790043"/>
                </a:cubicBezTo>
                <a:cubicBezTo>
                  <a:pt x="9318331" y="4724709"/>
                  <a:pt x="9203996" y="4649058"/>
                  <a:pt x="9075047" y="4604356"/>
                </a:cubicBezTo>
                <a:cubicBezTo>
                  <a:pt x="9082783" y="4715253"/>
                  <a:pt x="9075906" y="4834746"/>
                  <a:pt x="9014010" y="4930169"/>
                </a:cubicBezTo>
                <a:cubicBezTo>
                  <a:pt x="8961571" y="5012696"/>
                  <a:pt x="8869587" y="5060837"/>
                  <a:pt x="8775884" y="5080609"/>
                </a:cubicBezTo>
                <a:cubicBezTo>
                  <a:pt x="8762988" y="5087487"/>
                  <a:pt x="8735479" y="5081469"/>
                  <a:pt x="8749234" y="5062557"/>
                </a:cubicBezTo>
                <a:cubicBezTo>
                  <a:pt x="8810270" y="5029029"/>
                  <a:pt x="8871306" y="4989485"/>
                  <a:pt x="8911710" y="4931028"/>
                </a:cubicBezTo>
                <a:cubicBezTo>
                  <a:pt x="8981343" y="4833886"/>
                  <a:pt x="8991659" y="4710095"/>
                  <a:pt x="9002835" y="4594900"/>
                </a:cubicBezTo>
                <a:cubicBezTo>
                  <a:pt x="8824025" y="4660234"/>
                  <a:pt x="8630600" y="4691182"/>
                  <a:pt x="8440615" y="4671410"/>
                </a:cubicBezTo>
                <a:cubicBezTo>
                  <a:pt x="8494773" y="4795201"/>
                  <a:pt x="8557529" y="4918133"/>
                  <a:pt x="8652951" y="5016135"/>
                </a:cubicBezTo>
                <a:cubicBezTo>
                  <a:pt x="8671005" y="5036767"/>
                  <a:pt x="8698514" y="5047942"/>
                  <a:pt x="8713988" y="5071153"/>
                </a:cubicBezTo>
                <a:cubicBezTo>
                  <a:pt x="8712269" y="5090925"/>
                  <a:pt x="8687338" y="5080609"/>
                  <a:pt x="8674443" y="5084048"/>
                </a:cubicBezTo>
                <a:lnTo>
                  <a:pt x="7960923" y="5084048"/>
                </a:lnTo>
                <a:cubicBezTo>
                  <a:pt x="7948028" y="5080609"/>
                  <a:pt x="7923098" y="5090925"/>
                  <a:pt x="7922238" y="5070293"/>
                </a:cubicBezTo>
                <a:cubicBezTo>
                  <a:pt x="7935133" y="5051381"/>
                  <a:pt x="7953186" y="5036767"/>
                  <a:pt x="7969520" y="5021293"/>
                </a:cubicBezTo>
                <a:lnTo>
                  <a:pt x="8426000" y="4581145"/>
                </a:lnTo>
                <a:cubicBezTo>
                  <a:pt x="8477580" y="4588023"/>
                  <a:pt x="8527441" y="4607795"/>
                  <a:pt x="8579020" y="4610374"/>
                </a:cubicBezTo>
                <a:cubicBezTo>
                  <a:pt x="8695935" y="4597479"/>
                  <a:pt x="8809410" y="4566531"/>
                  <a:pt x="8923746" y="4539021"/>
                </a:cubicBezTo>
                <a:cubicBezTo>
                  <a:pt x="9050976" y="4506354"/>
                  <a:pt x="9178206" y="4471968"/>
                  <a:pt x="9302857" y="4428985"/>
                </a:cubicBezTo>
                <a:cubicBezTo>
                  <a:pt x="9331226" y="4417809"/>
                  <a:pt x="9362174" y="4410932"/>
                  <a:pt x="9385385" y="4391159"/>
                </a:cubicBezTo>
                <a:cubicBezTo>
                  <a:pt x="9402577" y="4324106"/>
                  <a:pt x="9418911" y="4251894"/>
                  <a:pt x="9394841" y="4184840"/>
                </a:cubicBezTo>
                <a:cubicBezTo>
                  <a:pt x="9385385" y="4153892"/>
                  <a:pt x="9363893" y="4128963"/>
                  <a:pt x="9350139" y="4100593"/>
                </a:cubicBezTo>
                <a:cubicBezTo>
                  <a:pt x="9352717" y="4098015"/>
                  <a:pt x="9357875" y="4091997"/>
                  <a:pt x="9360455" y="4088558"/>
                </a:cubicBezTo>
                <a:cubicBezTo>
                  <a:pt x="9406877" y="4102313"/>
                  <a:pt x="9445561" y="4140138"/>
                  <a:pt x="9461895" y="4186559"/>
                </a:cubicBezTo>
                <a:cubicBezTo>
                  <a:pt x="9476509" y="4226104"/>
                  <a:pt x="9477369" y="4269087"/>
                  <a:pt x="9480807" y="4310351"/>
                </a:cubicBezTo>
                <a:cubicBezTo>
                  <a:pt x="9601160" y="4280263"/>
                  <a:pt x="9720653" y="4250175"/>
                  <a:pt x="9838427" y="4213210"/>
                </a:cubicBezTo>
                <a:cubicBezTo>
                  <a:pt x="9897743" y="4195156"/>
                  <a:pt x="9953622" y="4166788"/>
                  <a:pt x="10015518" y="4156472"/>
                </a:cubicBezTo>
                <a:cubicBezTo>
                  <a:pt x="10091168" y="4141857"/>
                  <a:pt x="10169397" y="4154752"/>
                  <a:pt x="10241609" y="4180542"/>
                </a:cubicBezTo>
                <a:cubicBezTo>
                  <a:pt x="10321558" y="4214069"/>
                  <a:pt x="10388611" y="4271667"/>
                  <a:pt x="10451367" y="4330124"/>
                </a:cubicBezTo>
                <a:cubicBezTo>
                  <a:pt x="10529597" y="4314650"/>
                  <a:pt x="10611264" y="4307773"/>
                  <a:pt x="10681757" y="4267368"/>
                </a:cubicBezTo>
                <a:cubicBezTo>
                  <a:pt x="10708407" y="4252754"/>
                  <a:pt x="10730757" y="4231262"/>
                  <a:pt x="10754828" y="4213210"/>
                </a:cubicBezTo>
                <a:cubicBezTo>
                  <a:pt x="10759126" y="4214069"/>
                  <a:pt x="10766863" y="4217507"/>
                  <a:pt x="10771161" y="4218368"/>
                </a:cubicBezTo>
                <a:cubicBezTo>
                  <a:pt x="10771448" y="4221520"/>
                  <a:pt x="10771734" y="4224671"/>
                  <a:pt x="10772021" y="4227823"/>
                </a:cubicBezTo>
                <a:cubicBezTo>
                  <a:pt x="10729039" y="4283702"/>
                  <a:pt x="10669721" y="4324966"/>
                  <a:pt x="10612983" y="4364510"/>
                </a:cubicBezTo>
                <a:cubicBezTo>
                  <a:pt x="10760845" y="4328404"/>
                  <a:pt x="10905269" y="4272526"/>
                  <a:pt x="11031639" y="4187420"/>
                </a:cubicBezTo>
                <a:cubicBezTo>
                  <a:pt x="11063447" y="4167647"/>
                  <a:pt x="11090956" y="4141857"/>
                  <a:pt x="11123623" y="4123805"/>
                </a:cubicBezTo>
                <a:cubicBezTo>
                  <a:pt x="11141677" y="4124664"/>
                  <a:pt x="11139097" y="4147015"/>
                  <a:pt x="11125343" y="4152173"/>
                </a:cubicBezTo>
                <a:cubicBezTo>
                  <a:pt x="10987797" y="4263929"/>
                  <a:pt x="10850251" y="4380843"/>
                  <a:pt x="10682617" y="4445319"/>
                </a:cubicBezTo>
                <a:lnTo>
                  <a:pt x="11357451" y="4559653"/>
                </a:lnTo>
                <a:cubicBezTo>
                  <a:pt x="11377225" y="4563952"/>
                  <a:pt x="11394417" y="4548478"/>
                  <a:pt x="11411611" y="4540741"/>
                </a:cubicBezTo>
                <a:cubicBezTo>
                  <a:pt x="11592140" y="4443599"/>
                  <a:pt x="11733125" y="4288860"/>
                  <a:pt x="11848319" y="4122085"/>
                </a:cubicBezTo>
                <a:cubicBezTo>
                  <a:pt x="11860355" y="4127243"/>
                  <a:pt x="11872391" y="4134120"/>
                  <a:pt x="11862075" y="4147875"/>
                </a:cubicBezTo>
                <a:cubicBezTo>
                  <a:pt x="11782125" y="4318948"/>
                  <a:pt x="11673807" y="4480564"/>
                  <a:pt x="11522507" y="4595759"/>
                </a:cubicBezTo>
                <a:cubicBezTo>
                  <a:pt x="11671229" y="4593181"/>
                  <a:pt x="11819951" y="4588882"/>
                  <a:pt x="11966953" y="4565671"/>
                </a:cubicBezTo>
                <a:cubicBezTo>
                  <a:pt x="12017673" y="4556215"/>
                  <a:pt x="12070113" y="4547618"/>
                  <a:pt x="12116535" y="4522688"/>
                </a:cubicBezTo>
                <a:cubicBezTo>
                  <a:pt x="12230869" y="4453055"/>
                  <a:pt x="12368415" y="4437581"/>
                  <a:pt x="12499945" y="4431564"/>
                </a:cubicBezTo>
                <a:cubicBezTo>
                  <a:pt x="12481032" y="4171946"/>
                  <a:pt x="12466417" y="3912327"/>
                  <a:pt x="12477593" y="3651849"/>
                </a:cubicBezTo>
                <a:cubicBezTo>
                  <a:pt x="12484469" y="3488513"/>
                  <a:pt x="12500803" y="3324318"/>
                  <a:pt x="12542067" y="3165280"/>
                </a:cubicBezTo>
                <a:cubicBezTo>
                  <a:pt x="12548945" y="3145508"/>
                  <a:pt x="12548945" y="3105963"/>
                  <a:pt x="12579893" y="3116279"/>
                </a:cubicBezTo>
                <a:cubicBezTo>
                  <a:pt x="12532611" y="3373318"/>
                  <a:pt x="12549805" y="3636375"/>
                  <a:pt x="12582471" y="3893415"/>
                </a:cubicBezTo>
                <a:cubicBezTo>
                  <a:pt x="12597086" y="4006030"/>
                  <a:pt x="12613419" y="4118647"/>
                  <a:pt x="12634051" y="4231262"/>
                </a:cubicBezTo>
                <a:cubicBezTo>
                  <a:pt x="12644368" y="3828940"/>
                  <a:pt x="12650385" y="3427477"/>
                  <a:pt x="12672737" y="3025155"/>
                </a:cubicBezTo>
                <a:cubicBezTo>
                  <a:pt x="12678755" y="2936609"/>
                  <a:pt x="12682192" y="2846345"/>
                  <a:pt x="12701105" y="2759519"/>
                </a:cubicBezTo>
                <a:cubicBezTo>
                  <a:pt x="12536909" y="2741466"/>
                  <a:pt x="12372713" y="2716536"/>
                  <a:pt x="12211097" y="2683868"/>
                </a:cubicBezTo>
                <a:cubicBezTo>
                  <a:pt x="12070972" y="2654640"/>
                  <a:pt x="11931707" y="2619394"/>
                  <a:pt x="11802757" y="2554919"/>
                </a:cubicBezTo>
                <a:cubicBezTo>
                  <a:pt x="11561192" y="2438005"/>
                  <a:pt x="11329943" y="2301319"/>
                  <a:pt x="11099553" y="2165492"/>
                </a:cubicBezTo>
                <a:cubicBezTo>
                  <a:pt x="10964586" y="2085543"/>
                  <a:pt x="10829619" y="2003875"/>
                  <a:pt x="10696371" y="1921348"/>
                </a:cubicBezTo>
                <a:lnTo>
                  <a:pt x="10014658" y="2787028"/>
                </a:lnTo>
                <a:cubicBezTo>
                  <a:pt x="10114379" y="2789607"/>
                  <a:pt x="10214959" y="2778431"/>
                  <a:pt x="10314681" y="2779291"/>
                </a:cubicBezTo>
                <a:lnTo>
                  <a:pt x="10320698" y="2791327"/>
                </a:lnTo>
                <a:cubicBezTo>
                  <a:pt x="10232153" y="2890188"/>
                  <a:pt x="10128993" y="2975295"/>
                  <a:pt x="10022395" y="3053524"/>
                </a:cubicBezTo>
                <a:cubicBezTo>
                  <a:pt x="9921814" y="3117139"/>
                  <a:pt x="9814357" y="3171298"/>
                  <a:pt x="9714636" y="3236632"/>
                </a:cubicBezTo>
                <a:cubicBezTo>
                  <a:pt x="9603739" y="3297668"/>
                  <a:pt x="9479088" y="3326037"/>
                  <a:pt x="9356156" y="3350108"/>
                </a:cubicBezTo>
                <a:cubicBezTo>
                  <a:pt x="9272769" y="3365582"/>
                  <a:pt x="9189381" y="3377617"/>
                  <a:pt x="9105134" y="3385353"/>
                </a:cubicBezTo>
                <a:cubicBezTo>
                  <a:pt x="9132644" y="3456706"/>
                  <a:pt x="9097398" y="3529777"/>
                  <a:pt x="9063871" y="3591673"/>
                </a:cubicBezTo>
                <a:cubicBezTo>
                  <a:pt x="9059573" y="3591673"/>
                  <a:pt x="9050116" y="3590813"/>
                  <a:pt x="9044958" y="3590813"/>
                </a:cubicBezTo>
                <a:cubicBezTo>
                  <a:pt x="9041519" y="3546970"/>
                  <a:pt x="9056993" y="3503987"/>
                  <a:pt x="9055274" y="3460145"/>
                </a:cubicBezTo>
                <a:cubicBezTo>
                  <a:pt x="9056134" y="3425758"/>
                  <a:pt x="9042379" y="3393091"/>
                  <a:pt x="9021748" y="3365582"/>
                </a:cubicBezTo>
                <a:cubicBezTo>
                  <a:pt x="8908272" y="3470461"/>
                  <a:pt x="8799094" y="3581357"/>
                  <a:pt x="8713128" y="3710306"/>
                </a:cubicBezTo>
                <a:cubicBezTo>
                  <a:pt x="8678741" y="3767044"/>
                  <a:pt x="8640057" y="3828940"/>
                  <a:pt x="8647793" y="3897713"/>
                </a:cubicBezTo>
                <a:cubicBezTo>
                  <a:pt x="8675303" y="4040417"/>
                  <a:pt x="8725163" y="4180542"/>
                  <a:pt x="8806832" y="4300895"/>
                </a:cubicBezTo>
                <a:cubicBezTo>
                  <a:pt x="8827464" y="4334422"/>
                  <a:pt x="8854113" y="4362791"/>
                  <a:pt x="8873885" y="4396317"/>
                </a:cubicBezTo>
                <a:cubicBezTo>
                  <a:pt x="8825744" y="4440161"/>
                  <a:pt x="8781901" y="4490880"/>
                  <a:pt x="8721724" y="4518390"/>
                </a:cubicBezTo>
                <a:cubicBezTo>
                  <a:pt x="8646074" y="4553636"/>
                  <a:pt x="8560968" y="4561373"/>
                  <a:pt x="8478440" y="4566531"/>
                </a:cubicBezTo>
                <a:cubicBezTo>
                  <a:pt x="8428580" y="4571689"/>
                  <a:pt x="8387316" y="4533004"/>
                  <a:pt x="8364105" y="4493460"/>
                </a:cubicBezTo>
                <a:cubicBezTo>
                  <a:pt x="8320262" y="4420388"/>
                  <a:pt x="8303928" y="4334422"/>
                  <a:pt x="8304788" y="4250175"/>
                </a:cubicBezTo>
                <a:cubicBezTo>
                  <a:pt x="8303928" y="4173665"/>
                  <a:pt x="8348631" y="4107470"/>
                  <a:pt x="8385597" y="4044716"/>
                </a:cubicBezTo>
                <a:cubicBezTo>
                  <a:pt x="8502511" y="3860748"/>
                  <a:pt x="8640057" y="3691394"/>
                  <a:pt x="8779322" y="3523760"/>
                </a:cubicBezTo>
                <a:cubicBezTo>
                  <a:pt x="8721724" y="3429197"/>
                  <a:pt x="8621144" y="3375898"/>
                  <a:pt x="8534318" y="3313142"/>
                </a:cubicBezTo>
                <a:cubicBezTo>
                  <a:pt x="8534318" y="3307984"/>
                  <a:pt x="8535178" y="3298528"/>
                  <a:pt x="8535178" y="3293370"/>
                </a:cubicBezTo>
                <a:cubicBezTo>
                  <a:pt x="8633180" y="3314002"/>
                  <a:pt x="8732040" y="3358704"/>
                  <a:pt x="8793936" y="3439513"/>
                </a:cubicBezTo>
                <a:cubicBezTo>
                  <a:pt x="8839499" y="3340651"/>
                  <a:pt x="8882482" y="3235772"/>
                  <a:pt x="8879903" y="3124876"/>
                </a:cubicBezTo>
                <a:cubicBezTo>
                  <a:pt x="8879903" y="3047506"/>
                  <a:pt x="8839499" y="2979592"/>
                  <a:pt x="8815428" y="2908241"/>
                </a:cubicBezTo>
                <a:cubicBezTo>
                  <a:pt x="8755252" y="2756940"/>
                  <a:pt x="8706251" y="2595324"/>
                  <a:pt x="8601372" y="2466374"/>
                </a:cubicBezTo>
                <a:cubicBezTo>
                  <a:pt x="8588477" y="2457777"/>
                  <a:pt x="8603091" y="2435426"/>
                  <a:pt x="8615126" y="2445742"/>
                </a:cubicBezTo>
                <a:cubicBezTo>
                  <a:pt x="8697654" y="2497322"/>
                  <a:pt x="8758690" y="2576411"/>
                  <a:pt x="8805971" y="2659798"/>
                </a:cubicBezTo>
                <a:cubicBezTo>
                  <a:pt x="8854113" y="2744905"/>
                  <a:pt x="8891079" y="2835169"/>
                  <a:pt x="8928904" y="2924574"/>
                </a:cubicBezTo>
                <a:cubicBezTo>
                  <a:pt x="8998536" y="2897925"/>
                  <a:pt x="9069889" y="2875574"/>
                  <a:pt x="9137802" y="2846345"/>
                </a:cubicBezTo>
                <a:cubicBezTo>
                  <a:pt x="9245259" y="2710518"/>
                  <a:pt x="9339823" y="2557498"/>
                  <a:pt x="9372490" y="2384706"/>
                </a:cubicBezTo>
                <a:cubicBezTo>
                  <a:pt x="9369051" y="2368372"/>
                  <a:pt x="9396561" y="2356337"/>
                  <a:pt x="9398279" y="2376969"/>
                </a:cubicBezTo>
                <a:cubicBezTo>
                  <a:pt x="9411174" y="2518813"/>
                  <a:pt x="9356156" y="2653781"/>
                  <a:pt x="9297699" y="2780151"/>
                </a:cubicBezTo>
                <a:lnTo>
                  <a:pt x="9532387" y="2715676"/>
                </a:lnTo>
                <a:cubicBezTo>
                  <a:pt x="9542703" y="2713957"/>
                  <a:pt x="9549581" y="2706220"/>
                  <a:pt x="9555597" y="2698483"/>
                </a:cubicBezTo>
                <a:lnTo>
                  <a:pt x="10171117" y="1904154"/>
                </a:lnTo>
                <a:cubicBezTo>
                  <a:pt x="10205503" y="1862030"/>
                  <a:pt x="10236451" y="1816469"/>
                  <a:pt x="10273417" y="1776064"/>
                </a:cubicBezTo>
                <a:cubicBezTo>
                  <a:pt x="10297487" y="1786380"/>
                  <a:pt x="10320698" y="1797556"/>
                  <a:pt x="10343909" y="1809591"/>
                </a:cubicBezTo>
                <a:cubicBezTo>
                  <a:pt x="10329295" y="1837101"/>
                  <a:pt x="10307803" y="1859452"/>
                  <a:pt x="10288891" y="1883523"/>
                </a:cubicBezTo>
                <a:lnTo>
                  <a:pt x="9149837" y="3307125"/>
                </a:lnTo>
                <a:lnTo>
                  <a:pt x="9562475" y="3237491"/>
                </a:lnTo>
                <a:lnTo>
                  <a:pt x="11629965" y="653344"/>
                </a:lnTo>
                <a:cubicBezTo>
                  <a:pt x="11566350" y="599186"/>
                  <a:pt x="11500155" y="547606"/>
                  <a:pt x="11435681" y="494307"/>
                </a:cubicBezTo>
                <a:cubicBezTo>
                  <a:pt x="11455453" y="463359"/>
                  <a:pt x="11475226" y="428112"/>
                  <a:pt x="11505313" y="408341"/>
                </a:cubicBezTo>
                <a:cubicBezTo>
                  <a:pt x="11572367" y="453043"/>
                  <a:pt x="11635123" y="503763"/>
                  <a:pt x="11700457" y="550185"/>
                </a:cubicBezTo>
                <a:cubicBezTo>
                  <a:pt x="11715931" y="531272"/>
                  <a:pt x="11731405" y="511500"/>
                  <a:pt x="11746019" y="490868"/>
                </a:cubicBezTo>
                <a:cubicBezTo>
                  <a:pt x="11686703" y="453902"/>
                  <a:pt x="11629965" y="414358"/>
                  <a:pt x="11571508" y="376533"/>
                </a:cubicBezTo>
                <a:cubicBezTo>
                  <a:pt x="11558613" y="368796"/>
                  <a:pt x="11548297" y="359339"/>
                  <a:pt x="11537981" y="349023"/>
                </a:cubicBezTo>
                <a:cubicBezTo>
                  <a:pt x="11555174" y="330971"/>
                  <a:pt x="11570648" y="309479"/>
                  <a:pt x="11591280" y="294865"/>
                </a:cubicBezTo>
                <a:cubicBezTo>
                  <a:pt x="11661773" y="338707"/>
                  <a:pt x="11726247" y="391147"/>
                  <a:pt x="11794161" y="437569"/>
                </a:cubicBezTo>
                <a:lnTo>
                  <a:pt x="11959216" y="198583"/>
                </a:lnTo>
                <a:lnTo>
                  <a:pt x="11747739" y="30948"/>
                </a:lnTo>
                <a:lnTo>
                  <a:pt x="10360243" y="1743397"/>
                </a:lnTo>
                <a:cubicBezTo>
                  <a:pt x="10276855" y="1691817"/>
                  <a:pt x="10195187" y="1635079"/>
                  <a:pt x="10104063" y="1597254"/>
                </a:cubicBezTo>
                <a:cubicBezTo>
                  <a:pt x="10018097" y="1559429"/>
                  <a:pt x="9920095" y="1530201"/>
                  <a:pt x="9826392" y="1555990"/>
                </a:cubicBezTo>
                <a:cubicBezTo>
                  <a:pt x="9673372" y="1596395"/>
                  <a:pt x="9541843" y="1690098"/>
                  <a:pt x="9407735" y="1770906"/>
                </a:cubicBezTo>
                <a:cubicBezTo>
                  <a:pt x="9346700" y="1809591"/>
                  <a:pt x="9275347" y="1824205"/>
                  <a:pt x="9206575" y="1843978"/>
                </a:cubicBezTo>
                <a:cubicBezTo>
                  <a:pt x="9072467" y="1874926"/>
                  <a:pt x="8945237" y="1929944"/>
                  <a:pt x="8818867" y="1982383"/>
                </a:cubicBezTo>
                <a:cubicBezTo>
                  <a:pt x="8663267" y="2048578"/>
                  <a:pt x="8509388" y="2118210"/>
                  <a:pt x="8356368" y="2189563"/>
                </a:cubicBezTo>
                <a:cubicBezTo>
                  <a:pt x="8309086" y="2211914"/>
                  <a:pt x="8262664" y="2235984"/>
                  <a:pt x="8212804" y="2251458"/>
                </a:cubicBezTo>
                <a:cubicBezTo>
                  <a:pt x="8170681" y="2264353"/>
                  <a:pt x="8127698" y="2284985"/>
                  <a:pt x="8106206" y="2325389"/>
                </a:cubicBezTo>
                <a:cubicBezTo>
                  <a:pt x="8054626" y="2419952"/>
                  <a:pt x="8048609" y="2534287"/>
                  <a:pt x="8064083" y="2639166"/>
                </a:cubicBezTo>
                <a:cubicBezTo>
                  <a:pt x="8110504" y="2861819"/>
                  <a:pt x="8148330" y="3085331"/>
                  <a:pt x="8187874" y="3308844"/>
                </a:cubicBezTo>
                <a:cubicBezTo>
                  <a:pt x="8191313" y="3333774"/>
                  <a:pt x="8199909" y="3358704"/>
                  <a:pt x="8197330" y="3384494"/>
                </a:cubicBezTo>
                <a:cubicBezTo>
                  <a:pt x="8187014" y="3433495"/>
                  <a:pt x="8172400" y="3481636"/>
                  <a:pt x="8162084" y="3530637"/>
                </a:cubicBezTo>
                <a:cubicBezTo>
                  <a:pt x="8132856" y="3672481"/>
                  <a:pt x="8137154" y="3816904"/>
                  <a:pt x="8134575" y="3960469"/>
                </a:cubicBezTo>
                <a:cubicBezTo>
                  <a:pt x="8131136" y="4056751"/>
                  <a:pt x="8131996" y="4159910"/>
                  <a:pt x="8082135" y="4245017"/>
                </a:cubicBezTo>
                <a:lnTo>
                  <a:pt x="8064083" y="4245017"/>
                </a:lnTo>
                <a:cubicBezTo>
                  <a:pt x="8058925" y="4147875"/>
                  <a:pt x="8064083" y="4050733"/>
                  <a:pt x="8070960" y="3954450"/>
                </a:cubicBezTo>
                <a:cubicBezTo>
                  <a:pt x="8041731" y="4035259"/>
                  <a:pt x="8022819" y="4118647"/>
                  <a:pt x="8009064" y="4203753"/>
                </a:cubicBezTo>
                <a:cubicBezTo>
                  <a:pt x="8040012" y="4248455"/>
                  <a:pt x="8033994" y="4313790"/>
                  <a:pt x="8082995" y="4346457"/>
                </a:cubicBezTo>
                <a:cubicBezTo>
                  <a:pt x="8140592" y="4383423"/>
                  <a:pt x="8211945" y="4367089"/>
                  <a:pt x="8272980" y="4349896"/>
                </a:cubicBezTo>
                <a:cubicBezTo>
                  <a:pt x="8288454" y="4343018"/>
                  <a:pt x="8297911" y="4361072"/>
                  <a:pt x="8286735" y="4372247"/>
                </a:cubicBezTo>
                <a:cubicBezTo>
                  <a:pt x="8207646" y="4526986"/>
                  <a:pt x="8126838" y="4680006"/>
                  <a:pt x="8046889" y="4834746"/>
                </a:cubicBezTo>
                <a:cubicBezTo>
                  <a:pt x="8064942" y="4845922"/>
                  <a:pt x="8082995" y="4857097"/>
                  <a:pt x="8098469" y="4871712"/>
                </a:cubicBezTo>
                <a:cubicBezTo>
                  <a:pt x="8096750" y="4875150"/>
                  <a:pt x="8092451" y="4882887"/>
                  <a:pt x="8090732" y="4886325"/>
                </a:cubicBezTo>
                <a:cubicBezTo>
                  <a:pt x="8064942" y="4888905"/>
                  <a:pt x="8039152" y="4887186"/>
                  <a:pt x="8013362" y="4887186"/>
                </a:cubicBezTo>
                <a:cubicBezTo>
                  <a:pt x="7966940" y="4951660"/>
                  <a:pt x="7920518" y="5016135"/>
                  <a:pt x="7874957" y="5081469"/>
                </a:cubicBezTo>
                <a:lnTo>
                  <a:pt x="19304" y="5078930"/>
                </a:lnTo>
                <a:cubicBezTo>
                  <a:pt x="-6994" y="5083171"/>
                  <a:pt x="-6146" y="5044996"/>
                  <a:pt x="20153" y="5050085"/>
                </a:cubicBezTo>
                <a:lnTo>
                  <a:pt x="7860342" y="5056539"/>
                </a:lnTo>
                <a:cubicBezTo>
                  <a:pt x="7905044" y="4994643"/>
                  <a:pt x="7948888" y="4931888"/>
                  <a:pt x="7994449" y="4869992"/>
                </a:cubicBezTo>
                <a:cubicBezTo>
                  <a:pt x="8004765" y="4855378"/>
                  <a:pt x="8024538" y="4863974"/>
                  <a:pt x="8039152" y="4862255"/>
                </a:cubicBezTo>
                <a:cubicBezTo>
                  <a:pt x="8030555" y="4855378"/>
                  <a:pt x="8021959" y="4847641"/>
                  <a:pt x="8014222" y="4840764"/>
                </a:cubicBezTo>
                <a:cubicBezTo>
                  <a:pt x="8094170" y="4688603"/>
                  <a:pt x="8172400" y="4535583"/>
                  <a:pt x="8252348" y="4383423"/>
                </a:cubicBezTo>
                <a:cubicBezTo>
                  <a:pt x="8187014" y="4398897"/>
                  <a:pt x="8108785" y="4405774"/>
                  <a:pt x="8055486" y="4358492"/>
                </a:cubicBezTo>
                <a:cubicBezTo>
                  <a:pt x="8010784" y="4320667"/>
                  <a:pt x="8015081" y="4256193"/>
                  <a:pt x="7981555" y="4210630"/>
                </a:cubicBezTo>
                <a:cubicBezTo>
                  <a:pt x="8001327" y="4084260"/>
                  <a:pt x="8032275" y="3957889"/>
                  <a:pt x="8090732" y="3843554"/>
                </a:cubicBezTo>
                <a:cubicBezTo>
                  <a:pt x="8095030" y="3842694"/>
                  <a:pt x="8104486" y="3841835"/>
                  <a:pt x="8109644" y="3840975"/>
                </a:cubicBezTo>
                <a:cubicBezTo>
                  <a:pt x="8111364" y="3729219"/>
                  <a:pt x="8115662" y="3615743"/>
                  <a:pt x="8140592" y="3506566"/>
                </a:cubicBezTo>
                <a:cubicBezTo>
                  <a:pt x="8150049" y="3462723"/>
                  <a:pt x="8163804" y="3419740"/>
                  <a:pt x="8171540" y="3375898"/>
                </a:cubicBezTo>
                <a:cubicBezTo>
                  <a:pt x="8169821" y="3344090"/>
                  <a:pt x="8161224" y="3313142"/>
                  <a:pt x="8156926" y="3281335"/>
                </a:cubicBezTo>
                <a:cubicBezTo>
                  <a:pt x="8119960" y="3072436"/>
                  <a:pt x="8084715" y="2863538"/>
                  <a:pt x="8040871" y="2655500"/>
                </a:cubicBezTo>
                <a:cubicBezTo>
                  <a:pt x="8027977" y="2587586"/>
                  <a:pt x="8027977" y="2517094"/>
                  <a:pt x="8038293" y="2448321"/>
                </a:cubicBezTo>
                <a:cubicBezTo>
                  <a:pt x="8048609" y="2389864"/>
                  <a:pt x="8064942" y="2328828"/>
                  <a:pt x="8105346" y="2282406"/>
                </a:cubicBezTo>
                <a:cubicBezTo>
                  <a:pt x="8144031" y="2238563"/>
                  <a:pt x="8204207" y="2229107"/>
                  <a:pt x="8255787" y="2207615"/>
                </a:cubicBezTo>
                <a:cubicBezTo>
                  <a:pt x="8517985" y="2085543"/>
                  <a:pt x="8779322" y="1961751"/>
                  <a:pt x="9050976" y="1862030"/>
                </a:cubicBezTo>
                <a:cubicBezTo>
                  <a:pt x="9154136" y="1823346"/>
                  <a:pt x="9265891" y="1809591"/>
                  <a:pt x="9366471" y="1764029"/>
                </a:cubicBezTo>
                <a:cubicBezTo>
                  <a:pt x="9462754" y="1709010"/>
                  <a:pt x="9553879" y="1644536"/>
                  <a:pt x="9653599" y="1595535"/>
                </a:cubicBezTo>
                <a:cubicBezTo>
                  <a:pt x="9750741" y="1547394"/>
                  <a:pt x="9859059" y="1502691"/>
                  <a:pt x="9969096" y="1525903"/>
                </a:cubicBezTo>
                <a:cubicBezTo>
                  <a:pt x="10110081" y="1554271"/>
                  <a:pt x="10236451" y="1629062"/>
                  <a:pt x="10353365" y="1709010"/>
                </a:cubicBezTo>
                <a:lnTo>
                  <a:pt x="11531103" y="257899"/>
                </a:lnTo>
                <a:cubicBezTo>
                  <a:pt x="11602456" y="171933"/>
                  <a:pt x="11669510" y="82528"/>
                  <a:pt x="11743441" y="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汉仪晓波折纸体简" panose="00020600040101010101" pitchFamily="18" charset="-122"/>
              <a:ea typeface="汉仪晓波折纸体简" panose="00020600040101010101" pitchFamily="18" charset="-122"/>
            </a:endParaRPr>
          </a:p>
        </p:txBody>
      </p:sp>
      <p:grpSp>
        <p:nvGrpSpPr>
          <p:cNvPr id="2" name="组合 1">
            <a:extLst>
              <a:ext uri="{FF2B5EF4-FFF2-40B4-BE49-F238E27FC236}">
                <a16:creationId xmlns:a16="http://schemas.microsoft.com/office/drawing/2014/main" xmlns="" id="{3C0CB1DB-A906-4BDC-9E3F-10CC41AA176D}"/>
              </a:ext>
            </a:extLst>
          </p:cNvPr>
          <p:cNvGrpSpPr/>
          <p:nvPr/>
        </p:nvGrpSpPr>
        <p:grpSpPr>
          <a:xfrm>
            <a:off x="1446902" y="2290341"/>
            <a:ext cx="2843150" cy="1391626"/>
            <a:chOff x="1446902" y="2290341"/>
            <a:chExt cx="2843150" cy="1391626"/>
          </a:xfrm>
        </p:grpSpPr>
        <p:grpSp>
          <p:nvGrpSpPr>
            <p:cNvPr id="3" name="稻壳儿_刀客儿出品_1"/>
            <p:cNvGrpSpPr/>
            <p:nvPr/>
          </p:nvGrpSpPr>
          <p:grpSpPr>
            <a:xfrm>
              <a:off x="1446902" y="2290341"/>
              <a:ext cx="2236848" cy="568661"/>
              <a:chOff x="7672607" y="1937921"/>
              <a:chExt cx="2236848" cy="568661"/>
            </a:xfrm>
          </p:grpSpPr>
          <p:sp>
            <p:nvSpPr>
              <p:cNvPr id="6" name="TextBox 5"/>
              <p:cNvSpPr txBox="1"/>
              <p:nvPr/>
            </p:nvSpPr>
            <p:spPr>
              <a:xfrm>
                <a:off x="8540633" y="1989581"/>
                <a:ext cx="1368822" cy="517001"/>
              </a:xfrm>
              <a:prstGeom prst="rect">
                <a:avLst/>
              </a:prstGeom>
              <a:noFill/>
            </p:spPr>
            <p:txBody>
              <a:bodyPr wrap="square" rtlCol="0">
                <a:spAutoFit/>
              </a:bodyPr>
              <a:lstStyle/>
              <a:p>
                <a:pPr algn="dist">
                  <a:lnSpc>
                    <a:spcPct val="120000"/>
                  </a:lnSpc>
                </a:pPr>
                <a:r>
                  <a:rPr lang="zh-CN" altLang="en-US" sz="2400" dirty="0">
                    <a:latin typeface="汉仪晓波折纸体简" panose="00020600040101010101" pitchFamily="18" charset="-122"/>
                    <a:ea typeface="汉仪晓波折纸体简" panose="00020600040101010101" pitchFamily="18" charset="-122"/>
                  </a:rPr>
                  <a:t>标题</a:t>
                </a:r>
                <a:endParaRPr lang="en-US" sz="2400" dirty="0">
                  <a:latin typeface="汉仪晓波折纸体简" panose="00020600040101010101" pitchFamily="18" charset="-122"/>
                  <a:ea typeface="汉仪晓波折纸体简" panose="00020600040101010101" pitchFamily="18" charset="-122"/>
                </a:endParaRPr>
              </a:p>
            </p:txBody>
          </p:sp>
          <p:sp>
            <p:nvSpPr>
              <p:cNvPr id="7" name="Oval 6"/>
              <p:cNvSpPr/>
              <p:nvPr/>
            </p:nvSpPr>
            <p:spPr>
              <a:xfrm>
                <a:off x="7672607" y="1937921"/>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汉仪晓波折纸体简" panose="00020600040101010101" pitchFamily="18" charset="-122"/>
                    <a:ea typeface="汉仪晓波折纸体简" panose="00020600040101010101" pitchFamily="18" charset="-122"/>
                  </a:rPr>
                  <a:t>01</a:t>
                </a:r>
              </a:p>
            </p:txBody>
          </p:sp>
        </p:grpSp>
        <p:sp>
          <p:nvSpPr>
            <p:cNvPr id="22" name="矩形 21">
              <a:extLst>
                <a:ext uri="{FF2B5EF4-FFF2-40B4-BE49-F238E27FC236}">
                  <a16:creationId xmlns:a16="http://schemas.microsoft.com/office/drawing/2014/main" xmlns="" id="{1A651F79-1913-49D0-98AE-23C05C544E77}"/>
                </a:ext>
              </a:extLst>
            </p:cNvPr>
            <p:cNvSpPr/>
            <p:nvPr/>
          </p:nvSpPr>
          <p:spPr>
            <a:xfrm>
              <a:off x="1446902" y="3035636"/>
              <a:ext cx="284315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a:t>
              </a:r>
            </a:p>
          </p:txBody>
        </p:sp>
      </p:grpSp>
      <p:grpSp>
        <p:nvGrpSpPr>
          <p:cNvPr id="23" name="组合 22">
            <a:extLst>
              <a:ext uri="{FF2B5EF4-FFF2-40B4-BE49-F238E27FC236}">
                <a16:creationId xmlns:a16="http://schemas.microsoft.com/office/drawing/2014/main" xmlns="" id="{B9748B8C-E5FC-4834-8603-16B0960FD88E}"/>
              </a:ext>
            </a:extLst>
          </p:cNvPr>
          <p:cNvGrpSpPr/>
          <p:nvPr/>
        </p:nvGrpSpPr>
        <p:grpSpPr>
          <a:xfrm>
            <a:off x="4520040" y="2173132"/>
            <a:ext cx="2843150" cy="1391626"/>
            <a:chOff x="1446902" y="2290341"/>
            <a:chExt cx="2843150" cy="1391626"/>
          </a:xfrm>
        </p:grpSpPr>
        <p:grpSp>
          <p:nvGrpSpPr>
            <p:cNvPr id="24" name="稻壳儿_刀客儿出品_1">
              <a:extLst>
                <a:ext uri="{FF2B5EF4-FFF2-40B4-BE49-F238E27FC236}">
                  <a16:creationId xmlns:a16="http://schemas.microsoft.com/office/drawing/2014/main" xmlns="" id="{B66B6278-F102-4EB7-8133-42F13680A8E2}"/>
                </a:ext>
              </a:extLst>
            </p:cNvPr>
            <p:cNvGrpSpPr/>
            <p:nvPr/>
          </p:nvGrpSpPr>
          <p:grpSpPr>
            <a:xfrm>
              <a:off x="1446902" y="2290341"/>
              <a:ext cx="2236848" cy="568661"/>
              <a:chOff x="7672607" y="1937921"/>
              <a:chExt cx="2236848" cy="568661"/>
            </a:xfrm>
          </p:grpSpPr>
          <p:sp>
            <p:nvSpPr>
              <p:cNvPr id="26" name="TextBox 5">
                <a:extLst>
                  <a:ext uri="{FF2B5EF4-FFF2-40B4-BE49-F238E27FC236}">
                    <a16:creationId xmlns:a16="http://schemas.microsoft.com/office/drawing/2014/main" xmlns="" id="{0FFA5B99-8AC6-4549-BAA5-9A889728B9E8}"/>
                  </a:ext>
                </a:extLst>
              </p:cNvPr>
              <p:cNvSpPr txBox="1"/>
              <p:nvPr/>
            </p:nvSpPr>
            <p:spPr>
              <a:xfrm>
                <a:off x="8540633" y="1989581"/>
                <a:ext cx="1368822" cy="517001"/>
              </a:xfrm>
              <a:prstGeom prst="rect">
                <a:avLst/>
              </a:prstGeom>
              <a:noFill/>
            </p:spPr>
            <p:txBody>
              <a:bodyPr wrap="square" rtlCol="0">
                <a:spAutoFit/>
              </a:bodyPr>
              <a:lstStyle/>
              <a:p>
                <a:pPr algn="dist">
                  <a:lnSpc>
                    <a:spcPct val="120000"/>
                  </a:lnSpc>
                </a:pPr>
                <a:r>
                  <a:rPr lang="zh-CN" altLang="en-US" sz="2400" dirty="0">
                    <a:latin typeface="汉仪晓波折纸体简" panose="00020600040101010101" pitchFamily="18" charset="-122"/>
                    <a:ea typeface="汉仪晓波折纸体简" panose="00020600040101010101" pitchFamily="18" charset="-122"/>
                  </a:rPr>
                  <a:t>标题</a:t>
                </a:r>
                <a:endParaRPr lang="en-US" sz="2400" dirty="0">
                  <a:latin typeface="汉仪晓波折纸体简" panose="00020600040101010101" pitchFamily="18" charset="-122"/>
                  <a:ea typeface="汉仪晓波折纸体简" panose="00020600040101010101" pitchFamily="18" charset="-122"/>
                </a:endParaRPr>
              </a:p>
            </p:txBody>
          </p:sp>
          <p:sp>
            <p:nvSpPr>
              <p:cNvPr id="27" name="Oval 6">
                <a:extLst>
                  <a:ext uri="{FF2B5EF4-FFF2-40B4-BE49-F238E27FC236}">
                    <a16:creationId xmlns:a16="http://schemas.microsoft.com/office/drawing/2014/main" xmlns="" id="{9B88A5E2-B878-4390-9A7C-73EE1293F3E8}"/>
                  </a:ext>
                </a:extLst>
              </p:cNvPr>
              <p:cNvSpPr/>
              <p:nvPr/>
            </p:nvSpPr>
            <p:spPr>
              <a:xfrm>
                <a:off x="7672607" y="1937921"/>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汉仪晓波折纸体简" panose="00020600040101010101" pitchFamily="18" charset="-122"/>
                    <a:ea typeface="汉仪晓波折纸体简" panose="00020600040101010101" pitchFamily="18" charset="-122"/>
                  </a:rPr>
                  <a:t>0</a:t>
                </a:r>
                <a:r>
                  <a:rPr lang="en-US" altLang="zh-CN" dirty="0">
                    <a:latin typeface="汉仪晓波折纸体简" panose="00020600040101010101" pitchFamily="18" charset="-122"/>
                    <a:ea typeface="汉仪晓波折纸体简" panose="00020600040101010101" pitchFamily="18" charset="-122"/>
                  </a:rPr>
                  <a:t>2</a:t>
                </a:r>
                <a:endParaRPr lang="en-US" dirty="0">
                  <a:latin typeface="汉仪晓波折纸体简" panose="00020600040101010101" pitchFamily="18" charset="-122"/>
                  <a:ea typeface="汉仪晓波折纸体简" panose="00020600040101010101" pitchFamily="18" charset="-122"/>
                </a:endParaRPr>
              </a:p>
            </p:txBody>
          </p:sp>
        </p:grpSp>
        <p:sp>
          <p:nvSpPr>
            <p:cNvPr id="25" name="矩形 24">
              <a:extLst>
                <a:ext uri="{FF2B5EF4-FFF2-40B4-BE49-F238E27FC236}">
                  <a16:creationId xmlns:a16="http://schemas.microsoft.com/office/drawing/2014/main" xmlns="" id="{90299338-FBE1-49D3-B98B-182CCA9830E2}"/>
                </a:ext>
              </a:extLst>
            </p:cNvPr>
            <p:cNvSpPr/>
            <p:nvPr/>
          </p:nvSpPr>
          <p:spPr>
            <a:xfrm>
              <a:off x="1446902" y="3035636"/>
              <a:ext cx="284315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a:t>
              </a:r>
            </a:p>
          </p:txBody>
        </p:sp>
      </p:grpSp>
      <p:grpSp>
        <p:nvGrpSpPr>
          <p:cNvPr id="28" name="组合 27">
            <a:extLst>
              <a:ext uri="{FF2B5EF4-FFF2-40B4-BE49-F238E27FC236}">
                <a16:creationId xmlns:a16="http://schemas.microsoft.com/office/drawing/2014/main" xmlns="" id="{49C49AC6-1223-4F3A-86B8-43CE44B4C40E}"/>
              </a:ext>
            </a:extLst>
          </p:cNvPr>
          <p:cNvGrpSpPr/>
          <p:nvPr/>
        </p:nvGrpSpPr>
        <p:grpSpPr>
          <a:xfrm>
            <a:off x="1439336" y="4106588"/>
            <a:ext cx="2843150" cy="1391626"/>
            <a:chOff x="1446902" y="2290341"/>
            <a:chExt cx="2843150" cy="1391626"/>
          </a:xfrm>
        </p:grpSpPr>
        <p:grpSp>
          <p:nvGrpSpPr>
            <p:cNvPr id="30" name="稻壳儿_刀客儿出品_1">
              <a:extLst>
                <a:ext uri="{FF2B5EF4-FFF2-40B4-BE49-F238E27FC236}">
                  <a16:creationId xmlns:a16="http://schemas.microsoft.com/office/drawing/2014/main" xmlns="" id="{AB6A379A-D567-43E6-BA5F-CA8E5D667510}"/>
                </a:ext>
              </a:extLst>
            </p:cNvPr>
            <p:cNvGrpSpPr/>
            <p:nvPr/>
          </p:nvGrpSpPr>
          <p:grpSpPr>
            <a:xfrm>
              <a:off x="1446902" y="2290341"/>
              <a:ext cx="2236848" cy="568661"/>
              <a:chOff x="7672607" y="1937921"/>
              <a:chExt cx="2236848" cy="568661"/>
            </a:xfrm>
          </p:grpSpPr>
          <p:sp>
            <p:nvSpPr>
              <p:cNvPr id="32" name="TextBox 5">
                <a:extLst>
                  <a:ext uri="{FF2B5EF4-FFF2-40B4-BE49-F238E27FC236}">
                    <a16:creationId xmlns:a16="http://schemas.microsoft.com/office/drawing/2014/main" xmlns="" id="{76853F26-BBBF-4795-87A5-185264458FCC}"/>
                  </a:ext>
                </a:extLst>
              </p:cNvPr>
              <p:cNvSpPr txBox="1"/>
              <p:nvPr/>
            </p:nvSpPr>
            <p:spPr>
              <a:xfrm>
                <a:off x="8540633" y="1989581"/>
                <a:ext cx="1368822" cy="517001"/>
              </a:xfrm>
              <a:prstGeom prst="rect">
                <a:avLst/>
              </a:prstGeom>
              <a:noFill/>
            </p:spPr>
            <p:txBody>
              <a:bodyPr wrap="square" rtlCol="0">
                <a:spAutoFit/>
              </a:bodyPr>
              <a:lstStyle/>
              <a:p>
                <a:pPr algn="dist">
                  <a:lnSpc>
                    <a:spcPct val="120000"/>
                  </a:lnSpc>
                </a:pPr>
                <a:r>
                  <a:rPr lang="zh-CN" altLang="en-US" sz="2400" dirty="0">
                    <a:latin typeface="汉仪晓波折纸体简" panose="00020600040101010101" pitchFamily="18" charset="-122"/>
                    <a:ea typeface="汉仪晓波折纸体简" panose="00020600040101010101" pitchFamily="18" charset="-122"/>
                  </a:rPr>
                  <a:t>标题</a:t>
                </a:r>
                <a:endParaRPr lang="en-US" sz="2400" dirty="0">
                  <a:latin typeface="汉仪晓波折纸体简" panose="00020600040101010101" pitchFamily="18" charset="-122"/>
                  <a:ea typeface="汉仪晓波折纸体简" panose="00020600040101010101" pitchFamily="18" charset="-122"/>
                </a:endParaRPr>
              </a:p>
            </p:txBody>
          </p:sp>
          <p:sp>
            <p:nvSpPr>
              <p:cNvPr id="33" name="Oval 6">
                <a:extLst>
                  <a:ext uri="{FF2B5EF4-FFF2-40B4-BE49-F238E27FC236}">
                    <a16:creationId xmlns:a16="http://schemas.microsoft.com/office/drawing/2014/main" xmlns="" id="{E67CAAD8-D6FB-4BBD-8807-EDFAA3E6E361}"/>
                  </a:ext>
                </a:extLst>
              </p:cNvPr>
              <p:cNvSpPr/>
              <p:nvPr/>
            </p:nvSpPr>
            <p:spPr>
              <a:xfrm>
                <a:off x="7672607" y="1937921"/>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汉仪晓波折纸体简" panose="00020600040101010101" pitchFamily="18" charset="-122"/>
                    <a:ea typeface="汉仪晓波折纸体简" panose="00020600040101010101" pitchFamily="18" charset="-122"/>
                  </a:rPr>
                  <a:t>0</a:t>
                </a:r>
                <a:r>
                  <a:rPr lang="en-US" altLang="zh-CN" dirty="0">
                    <a:latin typeface="汉仪晓波折纸体简" panose="00020600040101010101" pitchFamily="18" charset="-122"/>
                    <a:ea typeface="汉仪晓波折纸体简" panose="00020600040101010101" pitchFamily="18" charset="-122"/>
                  </a:rPr>
                  <a:t>3</a:t>
                </a:r>
                <a:endParaRPr lang="en-US" dirty="0">
                  <a:latin typeface="汉仪晓波折纸体简" panose="00020600040101010101" pitchFamily="18" charset="-122"/>
                  <a:ea typeface="汉仪晓波折纸体简" panose="00020600040101010101" pitchFamily="18" charset="-122"/>
                </a:endParaRPr>
              </a:p>
            </p:txBody>
          </p:sp>
        </p:grpSp>
        <p:sp>
          <p:nvSpPr>
            <p:cNvPr id="31" name="矩形 30">
              <a:extLst>
                <a:ext uri="{FF2B5EF4-FFF2-40B4-BE49-F238E27FC236}">
                  <a16:creationId xmlns:a16="http://schemas.microsoft.com/office/drawing/2014/main" xmlns="" id="{B9C10BAB-ACC4-493B-8208-74F9F90844AB}"/>
                </a:ext>
              </a:extLst>
            </p:cNvPr>
            <p:cNvSpPr/>
            <p:nvPr/>
          </p:nvSpPr>
          <p:spPr>
            <a:xfrm>
              <a:off x="1446902" y="3035636"/>
              <a:ext cx="284315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a:t>
              </a:r>
            </a:p>
          </p:txBody>
        </p:sp>
      </p:grpSp>
      <p:grpSp>
        <p:nvGrpSpPr>
          <p:cNvPr id="34" name="组合 33">
            <a:extLst>
              <a:ext uri="{FF2B5EF4-FFF2-40B4-BE49-F238E27FC236}">
                <a16:creationId xmlns:a16="http://schemas.microsoft.com/office/drawing/2014/main" xmlns="" id="{9D7763C1-A8F6-40C3-919F-D4EC521E5779}"/>
              </a:ext>
            </a:extLst>
          </p:cNvPr>
          <p:cNvGrpSpPr/>
          <p:nvPr/>
        </p:nvGrpSpPr>
        <p:grpSpPr>
          <a:xfrm>
            <a:off x="4520040" y="4143158"/>
            <a:ext cx="2843150" cy="1391626"/>
            <a:chOff x="1446902" y="2290341"/>
            <a:chExt cx="2843150" cy="1391626"/>
          </a:xfrm>
        </p:grpSpPr>
        <p:grpSp>
          <p:nvGrpSpPr>
            <p:cNvPr id="35" name="稻壳儿_刀客儿出品_1">
              <a:extLst>
                <a:ext uri="{FF2B5EF4-FFF2-40B4-BE49-F238E27FC236}">
                  <a16:creationId xmlns:a16="http://schemas.microsoft.com/office/drawing/2014/main" xmlns="" id="{DFA6DDAE-F361-4793-AB21-7DB5FFA30CFC}"/>
                </a:ext>
              </a:extLst>
            </p:cNvPr>
            <p:cNvGrpSpPr/>
            <p:nvPr/>
          </p:nvGrpSpPr>
          <p:grpSpPr>
            <a:xfrm>
              <a:off x="1446902" y="2290341"/>
              <a:ext cx="2236848" cy="568661"/>
              <a:chOff x="7672607" y="1937921"/>
              <a:chExt cx="2236848" cy="568661"/>
            </a:xfrm>
          </p:grpSpPr>
          <p:sp>
            <p:nvSpPr>
              <p:cNvPr id="37" name="TextBox 5">
                <a:extLst>
                  <a:ext uri="{FF2B5EF4-FFF2-40B4-BE49-F238E27FC236}">
                    <a16:creationId xmlns:a16="http://schemas.microsoft.com/office/drawing/2014/main" xmlns="" id="{D0543F10-BEC7-41CD-B921-522483A54784}"/>
                  </a:ext>
                </a:extLst>
              </p:cNvPr>
              <p:cNvSpPr txBox="1"/>
              <p:nvPr/>
            </p:nvSpPr>
            <p:spPr>
              <a:xfrm>
                <a:off x="8540633" y="1989581"/>
                <a:ext cx="1368822" cy="517001"/>
              </a:xfrm>
              <a:prstGeom prst="rect">
                <a:avLst/>
              </a:prstGeom>
              <a:noFill/>
            </p:spPr>
            <p:txBody>
              <a:bodyPr wrap="square" rtlCol="0">
                <a:spAutoFit/>
              </a:bodyPr>
              <a:lstStyle/>
              <a:p>
                <a:pPr algn="dist">
                  <a:lnSpc>
                    <a:spcPct val="120000"/>
                  </a:lnSpc>
                </a:pPr>
                <a:r>
                  <a:rPr lang="zh-CN" altLang="en-US" sz="2400" dirty="0">
                    <a:latin typeface="汉仪晓波折纸体简" panose="00020600040101010101" pitchFamily="18" charset="-122"/>
                    <a:ea typeface="汉仪晓波折纸体简" panose="00020600040101010101" pitchFamily="18" charset="-122"/>
                  </a:rPr>
                  <a:t>标题</a:t>
                </a:r>
                <a:endParaRPr lang="en-US" sz="2400" dirty="0">
                  <a:latin typeface="汉仪晓波折纸体简" panose="00020600040101010101" pitchFamily="18" charset="-122"/>
                  <a:ea typeface="汉仪晓波折纸体简" panose="00020600040101010101" pitchFamily="18" charset="-122"/>
                </a:endParaRPr>
              </a:p>
            </p:txBody>
          </p:sp>
          <p:sp>
            <p:nvSpPr>
              <p:cNvPr id="38" name="Oval 6">
                <a:extLst>
                  <a:ext uri="{FF2B5EF4-FFF2-40B4-BE49-F238E27FC236}">
                    <a16:creationId xmlns:a16="http://schemas.microsoft.com/office/drawing/2014/main" xmlns="" id="{E3D3EB85-2B2E-428B-AE09-B36762C50CA5}"/>
                  </a:ext>
                </a:extLst>
              </p:cNvPr>
              <p:cNvSpPr/>
              <p:nvPr/>
            </p:nvSpPr>
            <p:spPr>
              <a:xfrm>
                <a:off x="7672607" y="1937921"/>
                <a:ext cx="548640" cy="548640"/>
              </a:xfrm>
              <a:prstGeom prst="ellipse">
                <a:avLst/>
              </a:prstGeom>
              <a:solidFill>
                <a:schemeClr val="accent3"/>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汉仪晓波折纸体简" panose="00020600040101010101" pitchFamily="18" charset="-122"/>
                    <a:ea typeface="汉仪晓波折纸体简" panose="00020600040101010101" pitchFamily="18" charset="-122"/>
                  </a:rPr>
                  <a:t>0</a:t>
                </a:r>
                <a:r>
                  <a:rPr lang="en-US" altLang="zh-CN" dirty="0">
                    <a:latin typeface="汉仪晓波折纸体简" panose="00020600040101010101" pitchFamily="18" charset="-122"/>
                    <a:ea typeface="汉仪晓波折纸体简" panose="00020600040101010101" pitchFamily="18" charset="-122"/>
                  </a:rPr>
                  <a:t>4</a:t>
                </a:r>
                <a:endParaRPr lang="en-US" dirty="0">
                  <a:latin typeface="汉仪晓波折纸体简" panose="00020600040101010101" pitchFamily="18" charset="-122"/>
                  <a:ea typeface="汉仪晓波折纸体简" panose="00020600040101010101" pitchFamily="18" charset="-122"/>
                </a:endParaRPr>
              </a:p>
            </p:txBody>
          </p:sp>
        </p:grpSp>
        <p:sp>
          <p:nvSpPr>
            <p:cNvPr id="36" name="矩形 35">
              <a:extLst>
                <a:ext uri="{FF2B5EF4-FFF2-40B4-BE49-F238E27FC236}">
                  <a16:creationId xmlns:a16="http://schemas.microsoft.com/office/drawing/2014/main" xmlns="" id="{9F5FC74B-D2A7-43F3-9475-2FBAE51316D7}"/>
                </a:ext>
              </a:extLst>
            </p:cNvPr>
            <p:cNvSpPr/>
            <p:nvPr/>
          </p:nvSpPr>
          <p:spPr>
            <a:xfrm>
              <a:off x="1446902" y="3035636"/>
              <a:ext cx="284315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85000"/>
                      <a:lumOff val="15000"/>
                    </a:schemeClr>
                  </a:solidFill>
                  <a:latin typeface="楷体_GB2312" panose="02010609030101010101" pitchFamily="49" charset="-122"/>
                  <a:ea typeface="楷体_GB2312" panose="02010609030101010101" pitchFamily="49" charset="-122"/>
                </a:rPr>
                <a:t>概述概述概述概述概述概述概述</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_刀客儿出品_1"/>
          <p:cNvSpPr txBox="1"/>
          <p:nvPr/>
        </p:nvSpPr>
        <p:spPr>
          <a:xfrm>
            <a:off x="6095999" y="2308352"/>
            <a:ext cx="2172101" cy="769441"/>
          </a:xfrm>
          <a:prstGeom prst="rect">
            <a:avLst/>
          </a:prstGeom>
          <a:noFill/>
        </p:spPr>
        <p:txBody>
          <a:bodyPr wrap="square" rtlCol="0">
            <a:spAutoFit/>
          </a:bodyPr>
          <a:lstStyle/>
          <a:p>
            <a:r>
              <a:rPr lang="zh-CN" altLang="en-US" sz="4400" dirty="0">
                <a:solidFill>
                  <a:srgbClr val="000000"/>
                </a:solidFill>
                <a:latin typeface="汉仪晓波折纸体简" panose="00020600040101010101" pitchFamily="18" charset="-122"/>
                <a:ea typeface="汉仪晓波折纸体简" panose="00020600040101010101" pitchFamily="18" charset="-122"/>
              </a:rPr>
              <a:t>标  题</a:t>
            </a:r>
            <a:endParaRPr lang="en-US" sz="4400" dirty="0">
              <a:solidFill>
                <a:srgbClr val="000000"/>
              </a:solidFill>
              <a:latin typeface="汉仪晓波折纸体简" panose="00020600040101010101" pitchFamily="18" charset="-122"/>
              <a:ea typeface="汉仪晓波折纸体简" panose="00020600040101010101" pitchFamily="18" charset="-122"/>
            </a:endParaRPr>
          </a:p>
        </p:txBody>
      </p:sp>
      <p:sp>
        <p:nvSpPr>
          <p:cNvPr id="5" name="稻壳儿_刀客儿出品_2"/>
          <p:cNvSpPr txBox="1"/>
          <p:nvPr/>
        </p:nvSpPr>
        <p:spPr>
          <a:xfrm>
            <a:off x="6088973" y="3268010"/>
            <a:ext cx="4525095" cy="1889941"/>
          </a:xfrm>
          <a:prstGeom prst="rect">
            <a:avLst/>
          </a:prstGeom>
          <a:noFill/>
        </p:spPr>
        <p:txBody>
          <a:bodyPr wrap="square" rtlCol="0">
            <a:spAutoFit/>
          </a:bodyPr>
          <a:lstStyle/>
          <a:p>
            <a:pPr>
              <a:lnSpc>
                <a:spcPct val="120000"/>
              </a:lnSpc>
            </a:pPr>
            <a:r>
              <a:rPr lang="zh-CN" altLang="en-US" sz="2000"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概述概述概述概述概述概述概述概述概述概述概述概述概述概述概述概述概述概述概述概述概述概述概述概述概述概述概述概述概述概述概述概述概述概述概述概述概述概述概述概述概述</a:t>
            </a:r>
          </a:p>
        </p:txBody>
      </p:sp>
      <p:sp>
        <p:nvSpPr>
          <p:cNvPr id="6" name="稻壳儿_刀客儿出品_3"/>
          <p:cNvSpPr txBox="1"/>
          <p:nvPr/>
        </p:nvSpPr>
        <p:spPr>
          <a:xfrm>
            <a:off x="6096000" y="1371478"/>
            <a:ext cx="2246128" cy="830997"/>
          </a:xfrm>
          <a:prstGeom prst="rect">
            <a:avLst/>
          </a:prstGeom>
          <a:noFill/>
        </p:spPr>
        <p:txBody>
          <a:bodyPr wrap="none" rtlCol="0">
            <a:spAutoFit/>
          </a:bodyPr>
          <a:lstStyle/>
          <a:p>
            <a:r>
              <a:rPr lang="en-US" altLang="zh-CN" sz="4800" dirty="0">
                <a:latin typeface="+mj-ea"/>
                <a:ea typeface="+mj-ea"/>
              </a:rPr>
              <a:t>PART.01</a:t>
            </a:r>
            <a:endParaRPr lang="en-US" sz="4800" dirty="0">
              <a:latin typeface="+mj-ea"/>
              <a:ea typeface="+mj-ea"/>
            </a:endParaRPr>
          </a:p>
        </p:txBody>
      </p:sp>
      <p:sp>
        <p:nvSpPr>
          <p:cNvPr id="7" name="稻壳儿_刀客儿出品_4"/>
          <p:cNvSpPr/>
          <p:nvPr/>
        </p:nvSpPr>
        <p:spPr>
          <a:xfrm>
            <a:off x="1683661" y="942920"/>
            <a:ext cx="8810625" cy="4972050"/>
          </a:xfrm>
          <a:custGeom>
            <a:avLst/>
            <a:gdLst>
              <a:gd name="connsiteX0" fmla="*/ 1613894 w 8810625"/>
              <a:gd name="connsiteY0" fmla="*/ 197222 h 4972050"/>
              <a:gd name="connsiteX1" fmla="*/ 2266357 w 8810625"/>
              <a:gd name="connsiteY1" fmla="*/ 55 h 4972050"/>
              <a:gd name="connsiteX2" fmla="*/ 2832142 w 8810625"/>
              <a:gd name="connsiteY2" fmla="*/ 163885 h 4972050"/>
              <a:gd name="connsiteX3" fmla="*/ 3149324 w 8810625"/>
              <a:gd name="connsiteY3" fmla="*/ 624895 h 4972050"/>
              <a:gd name="connsiteX4" fmla="*/ 3189329 w 8810625"/>
              <a:gd name="connsiteY4" fmla="*/ 956365 h 4972050"/>
              <a:gd name="connsiteX5" fmla="*/ 3068362 w 8810625"/>
              <a:gd name="connsiteY5" fmla="*/ 1396420 h 4972050"/>
              <a:gd name="connsiteX6" fmla="*/ 2705459 w 8810625"/>
              <a:gd name="connsiteY6" fmla="*/ 2014592 h 4972050"/>
              <a:gd name="connsiteX7" fmla="*/ 2673074 w 8810625"/>
              <a:gd name="connsiteY7" fmla="*/ 2110795 h 4972050"/>
              <a:gd name="connsiteX8" fmla="*/ 2633069 w 8810625"/>
              <a:gd name="connsiteY8" fmla="*/ 2338442 h 4972050"/>
              <a:gd name="connsiteX9" fmla="*/ 2632117 w 8810625"/>
              <a:gd name="connsiteY9" fmla="*/ 2757542 h 4972050"/>
              <a:gd name="connsiteX10" fmla="*/ 2603542 w 8810625"/>
              <a:gd name="connsiteY10" fmla="*/ 2933755 h 4972050"/>
              <a:gd name="connsiteX11" fmla="*/ 2572109 w 8810625"/>
              <a:gd name="connsiteY11" fmla="*/ 2961377 h 4972050"/>
              <a:gd name="connsiteX12" fmla="*/ 2389229 w 8810625"/>
              <a:gd name="connsiteY12" fmla="*/ 2945185 h 4972050"/>
              <a:gd name="connsiteX13" fmla="*/ 2389229 w 8810625"/>
              <a:gd name="connsiteY13" fmla="*/ 2998525 h 4972050"/>
              <a:gd name="connsiteX14" fmla="*/ 2677837 w 8810625"/>
              <a:gd name="connsiteY14" fmla="*/ 3052817 h 4972050"/>
              <a:gd name="connsiteX15" fmla="*/ 2680694 w 8810625"/>
              <a:gd name="connsiteY15" fmla="*/ 3118540 h 4972050"/>
              <a:gd name="connsiteX16" fmla="*/ 2681647 w 8810625"/>
              <a:gd name="connsiteY16" fmla="*/ 3546212 h 4972050"/>
              <a:gd name="connsiteX17" fmla="*/ 2628307 w 8810625"/>
              <a:gd name="connsiteY17" fmla="*/ 3748142 h 4972050"/>
              <a:gd name="connsiteX18" fmla="*/ 2449237 w 8810625"/>
              <a:gd name="connsiteY18" fmla="*/ 3866252 h 4972050"/>
              <a:gd name="connsiteX19" fmla="*/ 2449237 w 8810625"/>
              <a:gd name="connsiteY19" fmla="*/ 4943530 h 4972050"/>
              <a:gd name="connsiteX20" fmla="*/ 8800507 w 8810625"/>
              <a:gd name="connsiteY20" fmla="*/ 4943530 h 4972050"/>
              <a:gd name="connsiteX21" fmla="*/ 8801459 w 8810625"/>
              <a:gd name="connsiteY21" fmla="*/ 4974962 h 4972050"/>
              <a:gd name="connsiteX22" fmla="*/ 2436854 w 8810625"/>
              <a:gd name="connsiteY22" fmla="*/ 4974010 h 4972050"/>
              <a:gd name="connsiteX23" fmla="*/ 2416852 w 8810625"/>
              <a:gd name="connsiteY23" fmla="*/ 4956865 h 4972050"/>
              <a:gd name="connsiteX24" fmla="*/ 2416852 w 8810625"/>
              <a:gd name="connsiteY24" fmla="*/ 4165337 h 4972050"/>
              <a:gd name="connsiteX25" fmla="*/ 2418757 w 8810625"/>
              <a:gd name="connsiteY25" fmla="*/ 3841487 h 4972050"/>
              <a:gd name="connsiteX26" fmla="*/ 2589254 w 8810625"/>
              <a:gd name="connsiteY26" fmla="*/ 3745285 h 4972050"/>
              <a:gd name="connsiteX27" fmla="*/ 2650214 w 8810625"/>
              <a:gd name="connsiteY27" fmla="*/ 3593837 h 4972050"/>
              <a:gd name="connsiteX28" fmla="*/ 2649262 w 8810625"/>
              <a:gd name="connsiteY28" fmla="*/ 3070915 h 4972050"/>
              <a:gd name="connsiteX29" fmla="*/ 2364464 w 8810625"/>
              <a:gd name="connsiteY29" fmla="*/ 3028052 h 4972050"/>
              <a:gd name="connsiteX30" fmla="*/ 2357797 w 8810625"/>
              <a:gd name="connsiteY30" fmla="*/ 2943280 h 4972050"/>
              <a:gd name="connsiteX31" fmla="*/ 2218732 w 8810625"/>
              <a:gd name="connsiteY31" fmla="*/ 2948042 h 4972050"/>
              <a:gd name="connsiteX32" fmla="*/ 2209207 w 8810625"/>
              <a:gd name="connsiteY32" fmla="*/ 2935660 h 4972050"/>
              <a:gd name="connsiteX33" fmla="*/ 2208254 w 8810625"/>
              <a:gd name="connsiteY33" fmla="*/ 2136512 h 4972050"/>
              <a:gd name="connsiteX34" fmla="*/ 2204444 w 8810625"/>
              <a:gd name="connsiteY34" fmla="*/ 2056502 h 4972050"/>
              <a:gd name="connsiteX35" fmla="*/ 1828207 w 8810625"/>
              <a:gd name="connsiteY35" fmla="*/ 1011610 h 4972050"/>
              <a:gd name="connsiteX36" fmla="*/ 1891072 w 8810625"/>
              <a:gd name="connsiteY36" fmla="*/ 963985 h 4972050"/>
              <a:gd name="connsiteX37" fmla="*/ 1970129 w 8810625"/>
              <a:gd name="connsiteY37" fmla="*/ 839207 h 4972050"/>
              <a:gd name="connsiteX38" fmla="*/ 2176822 w 8810625"/>
              <a:gd name="connsiteY38" fmla="*/ 772532 h 4972050"/>
              <a:gd name="connsiteX39" fmla="*/ 2503529 w 8810625"/>
              <a:gd name="connsiteY39" fmla="*/ 775390 h 4972050"/>
              <a:gd name="connsiteX40" fmla="*/ 2649262 w 8810625"/>
              <a:gd name="connsiteY40" fmla="*/ 839207 h 4972050"/>
              <a:gd name="connsiteX41" fmla="*/ 2693077 w 8810625"/>
              <a:gd name="connsiteY41" fmla="*/ 967795 h 4972050"/>
              <a:gd name="connsiteX42" fmla="*/ 2743559 w 8810625"/>
              <a:gd name="connsiteY42" fmla="*/ 1023040 h 4972050"/>
              <a:gd name="connsiteX43" fmla="*/ 2391134 w 8810625"/>
              <a:gd name="connsiteY43" fmla="*/ 2080315 h 4972050"/>
              <a:gd name="connsiteX44" fmla="*/ 2389229 w 8810625"/>
              <a:gd name="connsiteY44" fmla="*/ 2911848 h 4972050"/>
              <a:gd name="connsiteX45" fmla="*/ 2572109 w 8810625"/>
              <a:gd name="connsiteY45" fmla="*/ 2927087 h 4972050"/>
              <a:gd name="connsiteX46" fmla="*/ 2599732 w 8810625"/>
              <a:gd name="connsiteY46" fmla="*/ 2536562 h 4972050"/>
              <a:gd name="connsiteX47" fmla="*/ 2613067 w 8810625"/>
              <a:gd name="connsiteY47" fmla="*/ 2230810 h 4972050"/>
              <a:gd name="connsiteX48" fmla="*/ 2664502 w 8810625"/>
              <a:gd name="connsiteY48" fmla="*/ 2021260 h 4972050"/>
              <a:gd name="connsiteX49" fmla="*/ 2998829 w 8810625"/>
              <a:gd name="connsiteY49" fmla="*/ 1447855 h 4972050"/>
              <a:gd name="connsiteX50" fmla="*/ 3147419 w 8810625"/>
              <a:gd name="connsiteY50" fmla="*/ 1030660 h 4972050"/>
              <a:gd name="connsiteX51" fmla="*/ 3152182 w 8810625"/>
              <a:gd name="connsiteY51" fmla="*/ 765865 h 4972050"/>
              <a:gd name="connsiteX52" fmla="*/ 2826427 w 8810625"/>
              <a:gd name="connsiteY52" fmla="*/ 196270 h 4972050"/>
              <a:gd name="connsiteX53" fmla="*/ 2313982 w 8810625"/>
              <a:gd name="connsiteY53" fmla="*/ 32440 h 4972050"/>
              <a:gd name="connsiteX54" fmla="*/ 1720574 w 8810625"/>
              <a:gd name="connsiteY54" fmla="*/ 162932 h 4972050"/>
              <a:gd name="connsiteX55" fmla="*/ 1341479 w 8810625"/>
              <a:gd name="connsiteY55" fmla="*/ 630610 h 4972050"/>
              <a:gd name="connsiteX56" fmla="*/ 1301474 w 8810625"/>
              <a:gd name="connsiteY56" fmla="*/ 1070665 h 4972050"/>
              <a:gd name="connsiteX57" fmla="*/ 1486259 w 8810625"/>
              <a:gd name="connsiteY57" fmla="*/ 1479287 h 4972050"/>
              <a:gd name="connsiteX58" fmla="*/ 1877737 w 8810625"/>
              <a:gd name="connsiteY58" fmla="*/ 2048882 h 4972050"/>
              <a:gd name="connsiteX59" fmla="*/ 1984417 w 8810625"/>
              <a:gd name="connsiteY59" fmla="*/ 2423215 h 4972050"/>
              <a:gd name="connsiteX60" fmla="*/ 1984417 w 8810625"/>
              <a:gd name="connsiteY60" fmla="*/ 2748017 h 4972050"/>
              <a:gd name="connsiteX61" fmla="*/ 2080619 w 8810625"/>
              <a:gd name="connsiteY61" fmla="*/ 2950900 h 4972050"/>
              <a:gd name="connsiteX62" fmla="*/ 2033947 w 8810625"/>
              <a:gd name="connsiteY62" fmla="*/ 2983285 h 4972050"/>
              <a:gd name="connsiteX63" fmla="*/ 1983464 w 8810625"/>
              <a:gd name="connsiteY63" fmla="*/ 3042340 h 4972050"/>
              <a:gd name="connsiteX64" fmla="*/ 1983464 w 8810625"/>
              <a:gd name="connsiteY64" fmla="*/ 3548117 h 4972050"/>
              <a:gd name="connsiteX65" fmla="*/ 2024422 w 8810625"/>
              <a:gd name="connsiteY65" fmla="*/ 3684325 h 4972050"/>
              <a:gd name="connsiteX66" fmla="*/ 2288264 w 8810625"/>
              <a:gd name="connsiteY66" fmla="*/ 3831962 h 4972050"/>
              <a:gd name="connsiteX67" fmla="*/ 2288264 w 8810625"/>
              <a:gd name="connsiteY67" fmla="*/ 4957818 h 4972050"/>
              <a:gd name="connsiteX68" fmla="*/ 2255879 w 8810625"/>
              <a:gd name="connsiteY68" fmla="*/ 4975915 h 4972050"/>
              <a:gd name="connsiteX69" fmla="*/ 16552 w 8810625"/>
              <a:gd name="connsiteY69" fmla="*/ 4974962 h 4972050"/>
              <a:gd name="connsiteX70" fmla="*/ 15599 w 8810625"/>
              <a:gd name="connsiteY70" fmla="*/ 4944482 h 4972050"/>
              <a:gd name="connsiteX71" fmla="*/ 2257784 w 8810625"/>
              <a:gd name="connsiteY71" fmla="*/ 4942578 h 4972050"/>
              <a:gd name="connsiteX72" fmla="*/ 2255879 w 8810625"/>
              <a:gd name="connsiteY72" fmla="*/ 3854823 h 4972050"/>
              <a:gd name="connsiteX73" fmla="*/ 2014897 w 8810625"/>
              <a:gd name="connsiteY73" fmla="*/ 3722425 h 4972050"/>
              <a:gd name="connsiteX74" fmla="*/ 1952032 w 8810625"/>
              <a:gd name="connsiteY74" fmla="*/ 3556690 h 4972050"/>
              <a:gd name="connsiteX75" fmla="*/ 1952032 w 8810625"/>
              <a:gd name="connsiteY75" fmla="*/ 3042340 h 4972050"/>
              <a:gd name="connsiteX76" fmla="*/ 2026327 w 8810625"/>
              <a:gd name="connsiteY76" fmla="*/ 2950900 h 4972050"/>
              <a:gd name="connsiteX77" fmla="*/ 1952984 w 8810625"/>
              <a:gd name="connsiteY77" fmla="*/ 2757542 h 4972050"/>
              <a:gd name="connsiteX78" fmla="*/ 1952032 w 8810625"/>
              <a:gd name="connsiteY78" fmla="*/ 2375590 h 4972050"/>
              <a:gd name="connsiteX79" fmla="*/ 1854877 w 8810625"/>
              <a:gd name="connsiteY79" fmla="*/ 2072695 h 4972050"/>
              <a:gd name="connsiteX80" fmla="*/ 1418632 w 8810625"/>
              <a:gd name="connsiteY80" fmla="*/ 1441187 h 4972050"/>
              <a:gd name="connsiteX81" fmla="*/ 1258612 w 8810625"/>
              <a:gd name="connsiteY81" fmla="*/ 860162 h 4972050"/>
              <a:gd name="connsiteX82" fmla="*/ 1613894 w 8810625"/>
              <a:gd name="connsiteY82" fmla="*/ 197222 h 4972050"/>
              <a:gd name="connsiteX83" fmla="*/ 2067284 w 8810625"/>
              <a:gd name="connsiteY83" fmla="*/ 831587 h 4972050"/>
              <a:gd name="connsiteX84" fmla="*/ 1924409 w 8810625"/>
              <a:gd name="connsiteY84" fmla="*/ 945887 h 4972050"/>
              <a:gd name="connsiteX85" fmla="*/ 2018707 w 8810625"/>
              <a:gd name="connsiteY85" fmla="*/ 937315 h 4972050"/>
              <a:gd name="connsiteX86" fmla="*/ 2044424 w 8810625"/>
              <a:gd name="connsiteY86" fmla="*/ 1043995 h 4972050"/>
              <a:gd name="connsiteX87" fmla="*/ 1981559 w 8810625"/>
              <a:gd name="connsiteY87" fmla="*/ 1093525 h 4972050"/>
              <a:gd name="connsiteX88" fmla="*/ 1895834 w 8810625"/>
              <a:gd name="connsiteY88" fmla="*/ 1002085 h 4972050"/>
              <a:gd name="connsiteX89" fmla="*/ 1866307 w 8810625"/>
              <a:gd name="connsiteY89" fmla="*/ 1023040 h 4972050"/>
              <a:gd name="connsiteX90" fmla="*/ 2235877 w 8810625"/>
              <a:gd name="connsiteY90" fmla="*/ 2046977 h 4972050"/>
              <a:gd name="connsiteX91" fmla="*/ 2241592 w 8810625"/>
              <a:gd name="connsiteY91" fmla="*/ 2080315 h 4972050"/>
              <a:gd name="connsiteX92" fmla="*/ 2241592 w 8810625"/>
              <a:gd name="connsiteY92" fmla="*/ 2914705 h 4972050"/>
              <a:gd name="connsiteX93" fmla="*/ 2357797 w 8810625"/>
              <a:gd name="connsiteY93" fmla="*/ 2911848 h 4972050"/>
              <a:gd name="connsiteX94" fmla="*/ 2357797 w 8810625"/>
              <a:gd name="connsiteY94" fmla="*/ 2089840 h 4972050"/>
              <a:gd name="connsiteX95" fmla="*/ 2372084 w 8810625"/>
              <a:gd name="connsiteY95" fmla="*/ 2031737 h 4972050"/>
              <a:gd name="connsiteX96" fmla="*/ 2708317 w 8810625"/>
              <a:gd name="connsiteY96" fmla="*/ 1031612 h 4972050"/>
              <a:gd name="connsiteX97" fmla="*/ 2679742 w 8810625"/>
              <a:gd name="connsiteY97" fmla="*/ 1003990 h 4972050"/>
              <a:gd name="connsiteX98" fmla="*/ 2542582 w 8810625"/>
              <a:gd name="connsiteY98" fmla="*/ 1041137 h 4972050"/>
              <a:gd name="connsiteX99" fmla="*/ 2562584 w 8810625"/>
              <a:gd name="connsiteY99" fmla="*/ 920170 h 4972050"/>
              <a:gd name="connsiteX100" fmla="*/ 2665454 w 8810625"/>
              <a:gd name="connsiteY100" fmla="*/ 946840 h 4972050"/>
              <a:gd name="connsiteX101" fmla="*/ 2599732 w 8810625"/>
              <a:gd name="connsiteY101" fmla="*/ 842065 h 4972050"/>
              <a:gd name="connsiteX102" fmla="*/ 2427329 w 8810625"/>
              <a:gd name="connsiteY102" fmla="*/ 799202 h 4972050"/>
              <a:gd name="connsiteX103" fmla="*/ 2067284 w 8810625"/>
              <a:gd name="connsiteY103" fmla="*/ 831587 h 4972050"/>
              <a:gd name="connsiteX104" fmla="*/ 2554964 w 8810625"/>
              <a:gd name="connsiteY104" fmla="*/ 1010657 h 4972050"/>
              <a:gd name="connsiteX105" fmla="*/ 2657834 w 8810625"/>
              <a:gd name="connsiteY105" fmla="*/ 983987 h 4972050"/>
              <a:gd name="connsiteX106" fmla="*/ 2580682 w 8810625"/>
              <a:gd name="connsiteY106" fmla="*/ 950650 h 4972050"/>
              <a:gd name="connsiteX107" fmla="*/ 2554964 w 8810625"/>
              <a:gd name="connsiteY107" fmla="*/ 1010657 h 4972050"/>
              <a:gd name="connsiteX108" fmla="*/ 1924409 w 8810625"/>
              <a:gd name="connsiteY108" fmla="*/ 984940 h 4972050"/>
              <a:gd name="connsiteX109" fmla="*/ 1998704 w 8810625"/>
              <a:gd name="connsiteY109" fmla="*/ 1060187 h 4972050"/>
              <a:gd name="connsiteX110" fmla="*/ 2012039 w 8810625"/>
              <a:gd name="connsiteY110" fmla="*/ 976367 h 4972050"/>
              <a:gd name="connsiteX111" fmla="*/ 1924409 w 8810625"/>
              <a:gd name="connsiteY111" fmla="*/ 98494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8810625" h="4972050">
                <a:moveTo>
                  <a:pt x="1613894" y="197222"/>
                </a:moveTo>
                <a:cubicBezTo>
                  <a:pt x="1799632" y="56252"/>
                  <a:pt x="2036804" y="55"/>
                  <a:pt x="2266357" y="55"/>
                </a:cubicBezTo>
                <a:cubicBezTo>
                  <a:pt x="2465429" y="-1850"/>
                  <a:pt x="2670217" y="45775"/>
                  <a:pt x="2832142" y="163885"/>
                </a:cubicBezTo>
                <a:cubicBezTo>
                  <a:pt x="2987399" y="274375"/>
                  <a:pt x="3093127" y="443920"/>
                  <a:pt x="3149324" y="624895"/>
                </a:cubicBezTo>
                <a:cubicBezTo>
                  <a:pt x="3181709" y="731575"/>
                  <a:pt x="3204569" y="844922"/>
                  <a:pt x="3189329" y="956365"/>
                </a:cubicBezTo>
                <a:cubicBezTo>
                  <a:pt x="3172184" y="1107812"/>
                  <a:pt x="3137894" y="1260212"/>
                  <a:pt x="3068362" y="1396420"/>
                </a:cubicBezTo>
                <a:cubicBezTo>
                  <a:pt x="2944537" y="1601207"/>
                  <a:pt x="2827379" y="1808852"/>
                  <a:pt x="2705459" y="2014592"/>
                </a:cubicBezTo>
                <a:cubicBezTo>
                  <a:pt x="2686409" y="2043167"/>
                  <a:pt x="2681647" y="2078410"/>
                  <a:pt x="2673074" y="2110795"/>
                </a:cubicBezTo>
                <a:cubicBezTo>
                  <a:pt x="2654977" y="2186042"/>
                  <a:pt x="2636879" y="2261290"/>
                  <a:pt x="2633069" y="2338442"/>
                </a:cubicBezTo>
                <a:cubicBezTo>
                  <a:pt x="2632117" y="2478460"/>
                  <a:pt x="2633069" y="2617525"/>
                  <a:pt x="2632117" y="2757542"/>
                </a:cubicBezTo>
                <a:cubicBezTo>
                  <a:pt x="2629259" y="2816598"/>
                  <a:pt x="2624497" y="2877557"/>
                  <a:pt x="2603542" y="2933755"/>
                </a:cubicBezTo>
                <a:cubicBezTo>
                  <a:pt x="2597827" y="2947090"/>
                  <a:pt x="2591159" y="2967092"/>
                  <a:pt x="2572109" y="2961377"/>
                </a:cubicBezTo>
                <a:cubicBezTo>
                  <a:pt x="2511149" y="2953757"/>
                  <a:pt x="2450189" y="2949948"/>
                  <a:pt x="2389229" y="2945185"/>
                </a:cubicBezTo>
                <a:cubicBezTo>
                  <a:pt x="2389229" y="2962330"/>
                  <a:pt x="2389229" y="2980427"/>
                  <a:pt x="2389229" y="2998525"/>
                </a:cubicBezTo>
                <a:cubicBezTo>
                  <a:pt x="2487337" y="2998525"/>
                  <a:pt x="2592112" y="3001382"/>
                  <a:pt x="2677837" y="3052817"/>
                </a:cubicBezTo>
                <a:cubicBezTo>
                  <a:pt x="2683552" y="3074725"/>
                  <a:pt x="2679742" y="3096632"/>
                  <a:pt x="2680694" y="3118540"/>
                </a:cubicBezTo>
                <a:cubicBezTo>
                  <a:pt x="2680694" y="3261415"/>
                  <a:pt x="2679742" y="3403337"/>
                  <a:pt x="2681647" y="3546212"/>
                </a:cubicBezTo>
                <a:cubicBezTo>
                  <a:pt x="2690219" y="3616698"/>
                  <a:pt x="2671169" y="3690992"/>
                  <a:pt x="2628307" y="3748142"/>
                </a:cubicBezTo>
                <a:cubicBezTo>
                  <a:pt x="2585444" y="3807198"/>
                  <a:pt x="2519722" y="3846250"/>
                  <a:pt x="2449237" y="3866252"/>
                </a:cubicBezTo>
                <a:cubicBezTo>
                  <a:pt x="2448284" y="4225345"/>
                  <a:pt x="2449237" y="4584437"/>
                  <a:pt x="2449237" y="4943530"/>
                </a:cubicBezTo>
                <a:cubicBezTo>
                  <a:pt x="4566645" y="4943530"/>
                  <a:pt x="6684052" y="4943530"/>
                  <a:pt x="8800507" y="4943530"/>
                </a:cubicBezTo>
                <a:cubicBezTo>
                  <a:pt x="8825272" y="4938768"/>
                  <a:pt x="8827177" y="4978773"/>
                  <a:pt x="8801459" y="4974962"/>
                </a:cubicBezTo>
                <a:cubicBezTo>
                  <a:pt x="6680242" y="4973057"/>
                  <a:pt x="4558072" y="4974962"/>
                  <a:pt x="2436854" y="4974010"/>
                </a:cubicBezTo>
                <a:cubicBezTo>
                  <a:pt x="2423519" y="4974962"/>
                  <a:pt x="2416852" y="4969248"/>
                  <a:pt x="2416852" y="4956865"/>
                </a:cubicBezTo>
                <a:cubicBezTo>
                  <a:pt x="2415899" y="4693023"/>
                  <a:pt x="2416852" y="4429180"/>
                  <a:pt x="2416852" y="4165337"/>
                </a:cubicBezTo>
                <a:cubicBezTo>
                  <a:pt x="2417804" y="4057705"/>
                  <a:pt x="2413994" y="3949120"/>
                  <a:pt x="2418757" y="3841487"/>
                </a:cubicBezTo>
                <a:cubicBezTo>
                  <a:pt x="2482574" y="3824342"/>
                  <a:pt x="2545439" y="3795767"/>
                  <a:pt x="2589254" y="3745285"/>
                </a:cubicBezTo>
                <a:cubicBezTo>
                  <a:pt x="2625449" y="3703375"/>
                  <a:pt x="2647357" y="3649082"/>
                  <a:pt x="2650214" y="3593837"/>
                </a:cubicBezTo>
                <a:cubicBezTo>
                  <a:pt x="2647357" y="3419530"/>
                  <a:pt x="2649262" y="3245223"/>
                  <a:pt x="2649262" y="3070915"/>
                </a:cubicBezTo>
                <a:cubicBezTo>
                  <a:pt x="2560679" y="3028052"/>
                  <a:pt x="2459714" y="3029957"/>
                  <a:pt x="2364464" y="3028052"/>
                </a:cubicBezTo>
                <a:cubicBezTo>
                  <a:pt x="2349224" y="3004240"/>
                  <a:pt x="2360654" y="2970902"/>
                  <a:pt x="2357797" y="2943280"/>
                </a:cubicBezTo>
                <a:cubicBezTo>
                  <a:pt x="2311124" y="2941375"/>
                  <a:pt x="2265404" y="2944232"/>
                  <a:pt x="2218732" y="2948042"/>
                </a:cubicBezTo>
                <a:cubicBezTo>
                  <a:pt x="2216827" y="2945185"/>
                  <a:pt x="2212064" y="2938517"/>
                  <a:pt x="2209207" y="2935660"/>
                </a:cubicBezTo>
                <a:cubicBezTo>
                  <a:pt x="2207302" y="2668960"/>
                  <a:pt x="2209207" y="2403212"/>
                  <a:pt x="2208254" y="2136512"/>
                </a:cubicBezTo>
                <a:cubicBezTo>
                  <a:pt x="2207302" y="2109842"/>
                  <a:pt x="2213017" y="2082220"/>
                  <a:pt x="2204444" y="2056502"/>
                </a:cubicBezTo>
                <a:cubicBezTo>
                  <a:pt x="2078714" y="1707887"/>
                  <a:pt x="1952984" y="1360225"/>
                  <a:pt x="1828207" y="1011610"/>
                </a:cubicBezTo>
                <a:cubicBezTo>
                  <a:pt x="1846304" y="992560"/>
                  <a:pt x="1869164" y="978272"/>
                  <a:pt x="1891072" y="963985"/>
                </a:cubicBezTo>
                <a:cubicBezTo>
                  <a:pt x="1892977" y="911597"/>
                  <a:pt x="1926314" y="865877"/>
                  <a:pt x="1970129" y="839207"/>
                </a:cubicBezTo>
                <a:cubicBezTo>
                  <a:pt x="2032042" y="800155"/>
                  <a:pt x="2105384" y="783962"/>
                  <a:pt x="2176822" y="772532"/>
                </a:cubicBezTo>
                <a:cubicBezTo>
                  <a:pt x="2285407" y="757292"/>
                  <a:pt x="2394944" y="756340"/>
                  <a:pt x="2503529" y="775390"/>
                </a:cubicBezTo>
                <a:cubicBezTo>
                  <a:pt x="2555917" y="785867"/>
                  <a:pt x="2611162" y="799202"/>
                  <a:pt x="2649262" y="839207"/>
                </a:cubicBezTo>
                <a:cubicBezTo>
                  <a:pt x="2683552" y="871592"/>
                  <a:pt x="2706412" y="921122"/>
                  <a:pt x="2693077" y="967795"/>
                </a:cubicBezTo>
                <a:cubicBezTo>
                  <a:pt x="2709269" y="986845"/>
                  <a:pt x="2727367" y="1003990"/>
                  <a:pt x="2743559" y="1023040"/>
                </a:cubicBezTo>
                <a:cubicBezTo>
                  <a:pt x="2628307" y="1376417"/>
                  <a:pt x="2506387" y="1726937"/>
                  <a:pt x="2391134" y="2080315"/>
                </a:cubicBezTo>
                <a:cubicBezTo>
                  <a:pt x="2388277" y="2357492"/>
                  <a:pt x="2391134" y="2634670"/>
                  <a:pt x="2389229" y="2911848"/>
                </a:cubicBezTo>
                <a:cubicBezTo>
                  <a:pt x="2450189" y="2915657"/>
                  <a:pt x="2511149" y="2921373"/>
                  <a:pt x="2572109" y="2927087"/>
                </a:cubicBezTo>
                <a:cubicBezTo>
                  <a:pt x="2614972" y="2801357"/>
                  <a:pt x="2596874" y="2666102"/>
                  <a:pt x="2599732" y="2536562"/>
                </a:cubicBezTo>
                <a:cubicBezTo>
                  <a:pt x="2603542" y="2434645"/>
                  <a:pt x="2592112" y="2331775"/>
                  <a:pt x="2613067" y="2230810"/>
                </a:cubicBezTo>
                <a:cubicBezTo>
                  <a:pt x="2626402" y="2160325"/>
                  <a:pt x="2641642" y="2089840"/>
                  <a:pt x="2664502" y="2021260"/>
                </a:cubicBezTo>
                <a:cubicBezTo>
                  <a:pt x="2774992" y="1829807"/>
                  <a:pt x="2887387" y="1639307"/>
                  <a:pt x="2998829" y="1447855"/>
                </a:cubicBezTo>
                <a:cubicBezTo>
                  <a:pt x="3083602" y="1324982"/>
                  <a:pt x="3121702" y="1176392"/>
                  <a:pt x="3147419" y="1030660"/>
                </a:cubicBezTo>
                <a:cubicBezTo>
                  <a:pt x="3161707" y="943030"/>
                  <a:pt x="3169327" y="853495"/>
                  <a:pt x="3152182" y="765865"/>
                </a:cubicBezTo>
                <a:cubicBezTo>
                  <a:pt x="3114082" y="546790"/>
                  <a:pt x="3006449" y="332477"/>
                  <a:pt x="2826427" y="196270"/>
                </a:cubicBezTo>
                <a:cubicBezTo>
                  <a:pt x="2680694" y="85780"/>
                  <a:pt x="2495909" y="38155"/>
                  <a:pt x="2313982" y="32440"/>
                </a:cubicBezTo>
                <a:cubicBezTo>
                  <a:pt x="2110147" y="26725"/>
                  <a:pt x="1899644" y="60062"/>
                  <a:pt x="1720574" y="162932"/>
                </a:cubicBezTo>
                <a:cubicBezTo>
                  <a:pt x="1541504" y="264850"/>
                  <a:pt x="1408154" y="437252"/>
                  <a:pt x="1341479" y="630610"/>
                </a:cubicBezTo>
                <a:cubicBezTo>
                  <a:pt x="1293854" y="770627"/>
                  <a:pt x="1271947" y="923980"/>
                  <a:pt x="1301474" y="1070665"/>
                </a:cubicBezTo>
                <a:cubicBezTo>
                  <a:pt x="1330049" y="1219255"/>
                  <a:pt x="1396724" y="1358320"/>
                  <a:pt x="1486259" y="1479287"/>
                </a:cubicBezTo>
                <a:cubicBezTo>
                  <a:pt x="1616752" y="1668835"/>
                  <a:pt x="1747244" y="1859335"/>
                  <a:pt x="1877737" y="2048882"/>
                </a:cubicBezTo>
                <a:cubicBezTo>
                  <a:pt x="1968224" y="2149847"/>
                  <a:pt x="1984417" y="2292722"/>
                  <a:pt x="1984417" y="2423215"/>
                </a:cubicBezTo>
                <a:cubicBezTo>
                  <a:pt x="1984417" y="2531800"/>
                  <a:pt x="1983464" y="2639432"/>
                  <a:pt x="1984417" y="2748017"/>
                </a:cubicBezTo>
                <a:cubicBezTo>
                  <a:pt x="1986322" y="2824217"/>
                  <a:pt x="2009182" y="2910895"/>
                  <a:pt x="2080619" y="2950900"/>
                </a:cubicBezTo>
                <a:cubicBezTo>
                  <a:pt x="2090144" y="2978523"/>
                  <a:pt x="2049187" y="2972807"/>
                  <a:pt x="2033947" y="2983285"/>
                </a:cubicBezTo>
                <a:cubicBezTo>
                  <a:pt x="2013944" y="2998525"/>
                  <a:pt x="1980607" y="3012812"/>
                  <a:pt x="1983464" y="3042340"/>
                </a:cubicBezTo>
                <a:cubicBezTo>
                  <a:pt x="1984417" y="3210932"/>
                  <a:pt x="1983464" y="3379525"/>
                  <a:pt x="1983464" y="3548117"/>
                </a:cubicBezTo>
                <a:cubicBezTo>
                  <a:pt x="1982512" y="3595742"/>
                  <a:pt x="1996799" y="3644320"/>
                  <a:pt x="2024422" y="3684325"/>
                </a:cubicBezTo>
                <a:cubicBezTo>
                  <a:pt x="2085382" y="3771002"/>
                  <a:pt x="2189204" y="3809102"/>
                  <a:pt x="2288264" y="3831962"/>
                </a:cubicBezTo>
                <a:cubicBezTo>
                  <a:pt x="2289217" y="4207248"/>
                  <a:pt x="2288264" y="4582533"/>
                  <a:pt x="2288264" y="4957818"/>
                </a:cubicBezTo>
                <a:cubicBezTo>
                  <a:pt x="2292074" y="4978773"/>
                  <a:pt x="2269214" y="4975915"/>
                  <a:pt x="2255879" y="4975915"/>
                </a:cubicBezTo>
                <a:cubicBezTo>
                  <a:pt x="1509119" y="4974962"/>
                  <a:pt x="763312" y="4976868"/>
                  <a:pt x="16552" y="4974962"/>
                </a:cubicBezTo>
                <a:cubicBezTo>
                  <a:pt x="-5356" y="4980678"/>
                  <a:pt x="-5356" y="4940673"/>
                  <a:pt x="15599" y="4944482"/>
                </a:cubicBezTo>
                <a:cubicBezTo>
                  <a:pt x="762359" y="4941625"/>
                  <a:pt x="1510072" y="4945435"/>
                  <a:pt x="2257784" y="4942578"/>
                </a:cubicBezTo>
                <a:cubicBezTo>
                  <a:pt x="2255879" y="4579675"/>
                  <a:pt x="2258737" y="4217725"/>
                  <a:pt x="2255879" y="3854823"/>
                </a:cubicBezTo>
                <a:cubicBezTo>
                  <a:pt x="2166344" y="3833867"/>
                  <a:pt x="2076809" y="3792910"/>
                  <a:pt x="2014897" y="3722425"/>
                </a:cubicBezTo>
                <a:cubicBezTo>
                  <a:pt x="1975844" y="3676705"/>
                  <a:pt x="1952032" y="3616698"/>
                  <a:pt x="1952032" y="3556690"/>
                </a:cubicBezTo>
                <a:cubicBezTo>
                  <a:pt x="1952032" y="3385240"/>
                  <a:pt x="1952032" y="3213790"/>
                  <a:pt x="1952032" y="3042340"/>
                </a:cubicBezTo>
                <a:cubicBezTo>
                  <a:pt x="1944412" y="2995667"/>
                  <a:pt x="1994894" y="2972807"/>
                  <a:pt x="2026327" y="2950900"/>
                </a:cubicBezTo>
                <a:cubicBezTo>
                  <a:pt x="1974892" y="2901370"/>
                  <a:pt x="1955842" y="2827075"/>
                  <a:pt x="1952984" y="2757542"/>
                </a:cubicBezTo>
                <a:cubicBezTo>
                  <a:pt x="1951079" y="2629907"/>
                  <a:pt x="1953937" y="2503225"/>
                  <a:pt x="1952032" y="2375590"/>
                </a:cubicBezTo>
                <a:cubicBezTo>
                  <a:pt x="1945364" y="2269862"/>
                  <a:pt x="1929172" y="2154610"/>
                  <a:pt x="1854877" y="2072695"/>
                </a:cubicBezTo>
                <a:cubicBezTo>
                  <a:pt x="1708192" y="1863145"/>
                  <a:pt x="1565317" y="1650737"/>
                  <a:pt x="1418632" y="1441187"/>
                </a:cubicBezTo>
                <a:cubicBezTo>
                  <a:pt x="1308142" y="1270690"/>
                  <a:pt x="1238609" y="1065902"/>
                  <a:pt x="1258612" y="860162"/>
                </a:cubicBezTo>
                <a:cubicBezTo>
                  <a:pt x="1282424" y="604892"/>
                  <a:pt x="1406249" y="353432"/>
                  <a:pt x="1613894" y="197222"/>
                </a:cubicBezTo>
                <a:close/>
                <a:moveTo>
                  <a:pt x="2067284" y="831587"/>
                </a:moveTo>
                <a:cubicBezTo>
                  <a:pt x="2008229" y="849685"/>
                  <a:pt x="1945364" y="883975"/>
                  <a:pt x="1924409" y="945887"/>
                </a:cubicBezTo>
                <a:cubicBezTo>
                  <a:pt x="1953937" y="937315"/>
                  <a:pt x="1988227" y="922075"/>
                  <a:pt x="2018707" y="937315"/>
                </a:cubicBezTo>
                <a:cubicBezTo>
                  <a:pt x="2053949" y="959222"/>
                  <a:pt x="2050139" y="1007800"/>
                  <a:pt x="2044424" y="1043995"/>
                </a:cubicBezTo>
                <a:cubicBezTo>
                  <a:pt x="2040614" y="1073522"/>
                  <a:pt x="2012039" y="1101145"/>
                  <a:pt x="1981559" y="1093525"/>
                </a:cubicBezTo>
                <a:cubicBezTo>
                  <a:pt x="1937744" y="1083047"/>
                  <a:pt x="1910122" y="1043042"/>
                  <a:pt x="1895834" y="1002085"/>
                </a:cubicBezTo>
                <a:cubicBezTo>
                  <a:pt x="1886309" y="1008752"/>
                  <a:pt x="1875832" y="1016372"/>
                  <a:pt x="1866307" y="1023040"/>
                </a:cubicBezTo>
                <a:cubicBezTo>
                  <a:pt x="1990132" y="1364035"/>
                  <a:pt x="2112052" y="1705982"/>
                  <a:pt x="2235877" y="2046977"/>
                </a:cubicBezTo>
                <a:cubicBezTo>
                  <a:pt x="2239687" y="2057455"/>
                  <a:pt x="2242544" y="2068885"/>
                  <a:pt x="2241592" y="2080315"/>
                </a:cubicBezTo>
                <a:cubicBezTo>
                  <a:pt x="2241592" y="2358445"/>
                  <a:pt x="2241592" y="2636575"/>
                  <a:pt x="2241592" y="2914705"/>
                </a:cubicBezTo>
                <a:cubicBezTo>
                  <a:pt x="2280644" y="2910895"/>
                  <a:pt x="2318744" y="2911848"/>
                  <a:pt x="2357797" y="2911848"/>
                </a:cubicBezTo>
                <a:cubicBezTo>
                  <a:pt x="2357797" y="2637527"/>
                  <a:pt x="2357797" y="2364160"/>
                  <a:pt x="2357797" y="2089840"/>
                </a:cubicBezTo>
                <a:cubicBezTo>
                  <a:pt x="2357797" y="2069837"/>
                  <a:pt x="2366369" y="2050787"/>
                  <a:pt x="2372084" y="2031737"/>
                </a:cubicBezTo>
                <a:cubicBezTo>
                  <a:pt x="2484479" y="1698362"/>
                  <a:pt x="2595922" y="1364987"/>
                  <a:pt x="2708317" y="1031612"/>
                </a:cubicBezTo>
                <a:cubicBezTo>
                  <a:pt x="2698792" y="1022087"/>
                  <a:pt x="2689267" y="1012562"/>
                  <a:pt x="2679742" y="1003990"/>
                </a:cubicBezTo>
                <a:cubicBezTo>
                  <a:pt x="2650214" y="1047805"/>
                  <a:pt x="2590207" y="1061140"/>
                  <a:pt x="2542582" y="1041137"/>
                </a:cubicBezTo>
                <a:cubicBezTo>
                  <a:pt x="2494957" y="1014467"/>
                  <a:pt x="2513054" y="933505"/>
                  <a:pt x="2562584" y="920170"/>
                </a:cubicBezTo>
                <a:cubicBezTo>
                  <a:pt x="2598779" y="906835"/>
                  <a:pt x="2634974" y="928742"/>
                  <a:pt x="2665454" y="946840"/>
                </a:cubicBezTo>
                <a:cubicBezTo>
                  <a:pt x="2662597" y="903025"/>
                  <a:pt x="2635927" y="864925"/>
                  <a:pt x="2599732" y="842065"/>
                </a:cubicBezTo>
                <a:cubicBezTo>
                  <a:pt x="2547344" y="812537"/>
                  <a:pt x="2486384" y="805870"/>
                  <a:pt x="2427329" y="799202"/>
                </a:cubicBezTo>
                <a:cubicBezTo>
                  <a:pt x="2307314" y="790630"/>
                  <a:pt x="2183489" y="795392"/>
                  <a:pt x="2067284" y="831587"/>
                </a:cubicBezTo>
                <a:close/>
                <a:moveTo>
                  <a:pt x="2554964" y="1010657"/>
                </a:moveTo>
                <a:cubicBezTo>
                  <a:pt x="2590207" y="1029707"/>
                  <a:pt x="2634974" y="1014467"/>
                  <a:pt x="2657834" y="983987"/>
                </a:cubicBezTo>
                <a:cubicBezTo>
                  <a:pt x="2634974" y="967795"/>
                  <a:pt x="2610209" y="947792"/>
                  <a:pt x="2580682" y="950650"/>
                </a:cubicBezTo>
                <a:cubicBezTo>
                  <a:pt x="2553059" y="951602"/>
                  <a:pt x="2537819" y="989702"/>
                  <a:pt x="2554964" y="1010657"/>
                </a:cubicBezTo>
                <a:close/>
                <a:moveTo>
                  <a:pt x="1924409" y="984940"/>
                </a:moveTo>
                <a:cubicBezTo>
                  <a:pt x="1934887" y="1018277"/>
                  <a:pt x="1956794" y="1063997"/>
                  <a:pt x="1998704" y="1060187"/>
                </a:cubicBezTo>
                <a:cubicBezTo>
                  <a:pt x="2021564" y="1041137"/>
                  <a:pt x="2018707" y="1003037"/>
                  <a:pt x="2012039" y="976367"/>
                </a:cubicBezTo>
                <a:cubicBezTo>
                  <a:pt x="1990132" y="945887"/>
                  <a:pt x="1950127" y="975415"/>
                  <a:pt x="1924409" y="984940"/>
                </a:cubicBezTo>
                <a:close/>
              </a:path>
            </a:pathLst>
          </a:custGeom>
          <a:solidFill>
            <a:srgbClr val="000000"/>
          </a:solidFill>
          <a:ln w="9525" cap="flat">
            <a:noFill/>
            <a:prstDash val="solid"/>
            <a:miter/>
          </a:ln>
        </p:spPr>
        <p:txBody>
          <a:bodyPr rtlCol="0"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_刀客儿出品_1"/>
          <p:cNvSpPr txBox="1"/>
          <p:nvPr/>
        </p:nvSpPr>
        <p:spPr>
          <a:xfrm>
            <a:off x="7210192" y="2912584"/>
            <a:ext cx="1773120" cy="923330"/>
          </a:xfrm>
          <a:prstGeom prst="rect">
            <a:avLst/>
          </a:prstGeom>
          <a:noFill/>
        </p:spPr>
        <p:txBody>
          <a:bodyPr wrap="square" rtlCol="0">
            <a:spAutoFit/>
          </a:bodyPr>
          <a:lstStyle/>
          <a:p>
            <a:pPr algn="dist"/>
            <a:r>
              <a:rPr lang="zh-CN" altLang="en-US" sz="5400" dirty="0">
                <a:latin typeface="汉仪晓波折纸体简" panose="00020600040101010101" pitchFamily="18" charset="-122"/>
                <a:ea typeface="汉仪晓波折纸体简" panose="00020600040101010101" pitchFamily="18" charset="-122"/>
              </a:rPr>
              <a:t>标题</a:t>
            </a:r>
            <a:endParaRPr lang="en-US" sz="5400" dirty="0">
              <a:latin typeface="汉仪晓波折纸体简" panose="00020600040101010101" pitchFamily="18" charset="-122"/>
              <a:ea typeface="汉仪晓波折纸体简" panose="00020600040101010101" pitchFamily="18" charset="-122"/>
            </a:endParaRPr>
          </a:p>
        </p:txBody>
      </p:sp>
      <p:sp>
        <p:nvSpPr>
          <p:cNvPr id="8" name="稻壳儿_刀客儿出品_3"/>
          <p:cNvSpPr txBox="1"/>
          <p:nvPr/>
        </p:nvSpPr>
        <p:spPr>
          <a:xfrm>
            <a:off x="7210192" y="1804588"/>
            <a:ext cx="3312125" cy="1107996"/>
          </a:xfrm>
          <a:prstGeom prst="rect">
            <a:avLst/>
          </a:prstGeom>
          <a:noFill/>
        </p:spPr>
        <p:txBody>
          <a:bodyPr wrap="none" rtlCol="0">
            <a:spAutoFit/>
          </a:bodyPr>
          <a:lstStyle/>
          <a:p>
            <a:r>
              <a:rPr lang="en-US" altLang="zh-CN" sz="6600" dirty="0">
                <a:latin typeface="汉仪晓波折纸体简" panose="00020600040101010101" pitchFamily="18" charset="-122"/>
                <a:ea typeface="汉仪晓波折纸体简" panose="00020600040101010101" pitchFamily="18" charset="-122"/>
              </a:rPr>
              <a:t>PART.01</a:t>
            </a:r>
            <a:endParaRPr lang="en-US" sz="6600" dirty="0">
              <a:latin typeface="汉仪晓波折纸体简" panose="00020600040101010101" pitchFamily="18" charset="-122"/>
              <a:ea typeface="汉仪晓波折纸体简" panose="00020600040101010101" pitchFamily="18" charset="-122"/>
            </a:endParaRPr>
          </a:p>
        </p:txBody>
      </p:sp>
      <p:sp>
        <p:nvSpPr>
          <p:cNvPr id="5" name="稻壳儿_刀客儿出品_4">
            <a:extLst>
              <a:ext uri="{FF2B5EF4-FFF2-40B4-BE49-F238E27FC236}">
                <a16:creationId xmlns:a16="http://schemas.microsoft.com/office/drawing/2014/main" xmlns="" id="{FA131140-1A37-43A8-8433-0E98E112309F}"/>
              </a:ext>
            </a:extLst>
          </p:cNvPr>
          <p:cNvSpPr/>
          <p:nvPr/>
        </p:nvSpPr>
        <p:spPr>
          <a:xfrm>
            <a:off x="-584200" y="1193800"/>
            <a:ext cx="14351760" cy="4818945"/>
          </a:xfrm>
          <a:custGeom>
            <a:avLst/>
            <a:gdLst>
              <a:gd name="connsiteX0" fmla="*/ 3619443 w 12948753"/>
              <a:gd name="connsiteY0" fmla="*/ 3648680 h 4347852"/>
              <a:gd name="connsiteX1" fmla="*/ 3564183 w 12948753"/>
              <a:gd name="connsiteY1" fmla="*/ 3652341 h 4347852"/>
              <a:gd name="connsiteX2" fmla="*/ 3477505 w 12948753"/>
              <a:gd name="connsiteY2" fmla="*/ 3706634 h 4347852"/>
              <a:gd name="connsiteX3" fmla="*/ 3424165 w 12948753"/>
              <a:gd name="connsiteY3" fmla="*/ 3817124 h 4347852"/>
              <a:gd name="connsiteX4" fmla="*/ 3418451 w 12948753"/>
              <a:gd name="connsiteY4" fmla="*/ 4112399 h 4347852"/>
              <a:gd name="connsiteX5" fmla="*/ 3493698 w 12948753"/>
              <a:gd name="connsiteY5" fmla="*/ 4175263 h 4347852"/>
              <a:gd name="connsiteX6" fmla="*/ 3544180 w 12948753"/>
              <a:gd name="connsiteY6" fmla="*/ 4068584 h 4347852"/>
              <a:gd name="connsiteX7" fmla="*/ 3693723 w 12948753"/>
              <a:gd name="connsiteY7" fmla="*/ 3855224 h 4347852"/>
              <a:gd name="connsiteX8" fmla="*/ 3835646 w 12948753"/>
              <a:gd name="connsiteY8" fmla="*/ 3811409 h 4347852"/>
              <a:gd name="connsiteX9" fmla="*/ 3848980 w 12948753"/>
              <a:gd name="connsiteY9" fmla="*/ 3874274 h 4347852"/>
              <a:gd name="connsiteX10" fmla="*/ 3789926 w 12948753"/>
              <a:gd name="connsiteY10" fmla="*/ 3914278 h 4347852"/>
              <a:gd name="connsiteX11" fmla="*/ 3587043 w 12948753"/>
              <a:gd name="connsiteY11" fmla="*/ 4247654 h 4347852"/>
              <a:gd name="connsiteX12" fmla="*/ 3599426 w 12948753"/>
              <a:gd name="connsiteY12" fmla="*/ 4317186 h 4347852"/>
              <a:gd name="connsiteX13" fmla="*/ 3742301 w 12948753"/>
              <a:gd name="connsiteY13" fmla="*/ 4208601 h 4347852"/>
              <a:gd name="connsiteX14" fmla="*/ 3882318 w 12948753"/>
              <a:gd name="connsiteY14" fmla="*/ 3855224 h 4347852"/>
              <a:gd name="connsiteX15" fmla="*/ 3774686 w 12948753"/>
              <a:gd name="connsiteY15" fmla="*/ 3709491 h 4347852"/>
              <a:gd name="connsiteX16" fmla="*/ 3619443 w 12948753"/>
              <a:gd name="connsiteY16" fmla="*/ 3648680 h 4347852"/>
              <a:gd name="connsiteX17" fmla="*/ 2347112 w 12948753"/>
              <a:gd name="connsiteY17" fmla="*/ 3488422 h 4347852"/>
              <a:gd name="connsiteX18" fmla="*/ 2236398 w 12948753"/>
              <a:gd name="connsiteY18" fmla="*/ 3488511 h 4347852"/>
              <a:gd name="connsiteX19" fmla="*/ 2097333 w 12948753"/>
              <a:gd name="connsiteY19" fmla="*/ 3563759 h 4347852"/>
              <a:gd name="connsiteX20" fmla="*/ 2111621 w 12948753"/>
              <a:gd name="connsiteY20" fmla="*/ 3695203 h 4347852"/>
              <a:gd name="connsiteX21" fmla="*/ 2357366 w 12948753"/>
              <a:gd name="connsiteY21" fmla="*/ 3771403 h 4347852"/>
              <a:gd name="connsiteX22" fmla="*/ 2685026 w 12948753"/>
              <a:gd name="connsiteY22" fmla="*/ 3779024 h 4347852"/>
              <a:gd name="connsiteX23" fmla="*/ 2970776 w 12948753"/>
              <a:gd name="connsiteY23" fmla="*/ 3806646 h 4347852"/>
              <a:gd name="connsiteX24" fmla="*/ 2757415 w 12948753"/>
              <a:gd name="connsiteY24" fmla="*/ 3633291 h 4347852"/>
              <a:gd name="connsiteX25" fmla="*/ 2678358 w 12948753"/>
              <a:gd name="connsiteY25" fmla="*/ 3491368 h 4347852"/>
              <a:gd name="connsiteX26" fmla="*/ 2347112 w 12948753"/>
              <a:gd name="connsiteY26" fmla="*/ 3488422 h 4347852"/>
              <a:gd name="connsiteX27" fmla="*/ 4873871 w 12948753"/>
              <a:gd name="connsiteY27" fmla="*/ 3398024 h 4347852"/>
              <a:gd name="connsiteX28" fmla="*/ 4955785 w 12948753"/>
              <a:gd name="connsiteY28" fmla="*/ 3608526 h 4347852"/>
              <a:gd name="connsiteX29" fmla="*/ 5019603 w 12948753"/>
              <a:gd name="connsiteY29" fmla="*/ 3607574 h 4347852"/>
              <a:gd name="connsiteX30" fmla="*/ 4873871 w 12948753"/>
              <a:gd name="connsiteY30" fmla="*/ 3398024 h 4347852"/>
              <a:gd name="connsiteX31" fmla="*/ 3379398 w 12948753"/>
              <a:gd name="connsiteY31" fmla="*/ 3349446 h 4347852"/>
              <a:gd name="connsiteX32" fmla="*/ 3469886 w 12948753"/>
              <a:gd name="connsiteY32" fmla="*/ 3483749 h 4347852"/>
              <a:gd name="connsiteX33" fmla="*/ 3646098 w 12948753"/>
              <a:gd name="connsiteY33" fmla="*/ 3531374 h 4347852"/>
              <a:gd name="connsiteX34" fmla="*/ 4102346 w 12948753"/>
              <a:gd name="connsiteY34" fmla="*/ 3847603 h 4347852"/>
              <a:gd name="connsiteX35" fmla="*/ 4505254 w 12948753"/>
              <a:gd name="connsiteY35" fmla="*/ 3936186 h 4347852"/>
              <a:gd name="connsiteX36" fmla="*/ 4839581 w 12948753"/>
              <a:gd name="connsiteY36" fmla="*/ 3905706 h 4347852"/>
              <a:gd name="connsiteX37" fmla="*/ 5023413 w 12948753"/>
              <a:gd name="connsiteY37" fmla="*/ 3640911 h 4347852"/>
              <a:gd name="connsiteX38" fmla="*/ 4931973 w 12948753"/>
              <a:gd name="connsiteY38" fmla="*/ 3639006 h 4347852"/>
              <a:gd name="connsiteX39" fmla="*/ 4921497 w 12948753"/>
              <a:gd name="connsiteY39" fmla="*/ 3598049 h 4347852"/>
              <a:gd name="connsiteX40" fmla="*/ 4805292 w 12948753"/>
              <a:gd name="connsiteY40" fmla="*/ 3363734 h 4347852"/>
              <a:gd name="connsiteX41" fmla="*/ 4468106 w 12948753"/>
              <a:gd name="connsiteY41" fmla="*/ 3399928 h 4347852"/>
              <a:gd name="connsiteX42" fmla="*/ 3714678 w 12948753"/>
              <a:gd name="connsiteY42" fmla="*/ 3459936 h 4347852"/>
              <a:gd name="connsiteX43" fmla="*/ 3379398 w 12948753"/>
              <a:gd name="connsiteY43" fmla="*/ 3349446 h 4347852"/>
              <a:gd name="connsiteX44" fmla="*/ 3246048 w 12948753"/>
              <a:gd name="connsiteY44" fmla="*/ 3197046 h 4347852"/>
              <a:gd name="connsiteX45" fmla="*/ 3521321 w 12948753"/>
              <a:gd name="connsiteY45" fmla="*/ 3372306 h 4347852"/>
              <a:gd name="connsiteX46" fmla="*/ 4208074 w 12948753"/>
              <a:gd name="connsiteY46" fmla="*/ 3412311 h 4347852"/>
              <a:gd name="connsiteX47" fmla="*/ 4598598 w 12948753"/>
              <a:gd name="connsiteY47" fmla="*/ 3340874 h 4347852"/>
              <a:gd name="connsiteX48" fmla="*/ 3847076 w 12948753"/>
              <a:gd name="connsiteY48" fmla="*/ 3392309 h 4347852"/>
              <a:gd name="connsiteX49" fmla="*/ 3775638 w 12948753"/>
              <a:gd name="connsiteY49" fmla="*/ 3377068 h 4347852"/>
              <a:gd name="connsiteX50" fmla="*/ 3246048 w 12948753"/>
              <a:gd name="connsiteY50" fmla="*/ 3197046 h 4347852"/>
              <a:gd name="connsiteX51" fmla="*/ 3219378 w 12948753"/>
              <a:gd name="connsiteY51" fmla="*/ 2962731 h 4347852"/>
              <a:gd name="connsiteX52" fmla="*/ 3193661 w 12948753"/>
              <a:gd name="connsiteY52" fmla="*/ 2999878 h 4347852"/>
              <a:gd name="connsiteX53" fmla="*/ 3241286 w 12948753"/>
              <a:gd name="connsiteY53" fmla="*/ 3015118 h 4347852"/>
              <a:gd name="connsiteX54" fmla="*/ 3219378 w 12948753"/>
              <a:gd name="connsiteY54" fmla="*/ 2962731 h 4347852"/>
              <a:gd name="connsiteX55" fmla="*/ 3202233 w 12948753"/>
              <a:gd name="connsiteY55" fmla="*/ 2877006 h 4347852"/>
              <a:gd name="connsiteX56" fmla="*/ 3222236 w 12948753"/>
              <a:gd name="connsiteY56" fmla="*/ 2907486 h 4347852"/>
              <a:gd name="connsiteX57" fmla="*/ 3249858 w 12948753"/>
              <a:gd name="connsiteY57" fmla="*/ 2877959 h 4347852"/>
              <a:gd name="connsiteX58" fmla="*/ 3202233 w 12948753"/>
              <a:gd name="connsiteY58" fmla="*/ 2877006 h 4347852"/>
              <a:gd name="connsiteX59" fmla="*/ 3891843 w 12948753"/>
              <a:gd name="connsiteY59" fmla="*/ 2796996 h 4347852"/>
              <a:gd name="connsiteX60" fmla="*/ 3587996 w 12948753"/>
              <a:gd name="connsiteY60" fmla="*/ 2883674 h 4347852"/>
              <a:gd name="connsiteX61" fmla="*/ 3293673 w 12948753"/>
              <a:gd name="connsiteY61" fmla="*/ 2880816 h 4347852"/>
              <a:gd name="connsiteX62" fmla="*/ 3241286 w 12948753"/>
              <a:gd name="connsiteY62" fmla="*/ 2937013 h 4347852"/>
              <a:gd name="connsiteX63" fmla="*/ 3271765 w 12948753"/>
              <a:gd name="connsiteY63" fmla="*/ 3007499 h 4347852"/>
              <a:gd name="connsiteX64" fmla="*/ 3266051 w 12948753"/>
              <a:gd name="connsiteY64" fmla="*/ 3049409 h 4347852"/>
              <a:gd name="connsiteX65" fmla="*/ 3177468 w 12948753"/>
              <a:gd name="connsiteY65" fmla="*/ 3029406 h 4347852"/>
              <a:gd name="connsiteX66" fmla="*/ 3169848 w 12948753"/>
              <a:gd name="connsiteY66" fmla="*/ 3092271 h 4347852"/>
              <a:gd name="connsiteX67" fmla="*/ 3192708 w 12948753"/>
              <a:gd name="connsiteY67" fmla="*/ 3069411 h 4347852"/>
              <a:gd name="connsiteX68" fmla="*/ 3807071 w 12948753"/>
              <a:gd name="connsiteY68" fmla="*/ 3045599 h 4347852"/>
              <a:gd name="connsiteX69" fmla="*/ 3891843 w 12948753"/>
              <a:gd name="connsiteY69" fmla="*/ 2796996 h 4347852"/>
              <a:gd name="connsiteX70" fmla="*/ 2672643 w 12948753"/>
              <a:gd name="connsiteY70" fmla="*/ 2515056 h 4347852"/>
              <a:gd name="connsiteX71" fmla="*/ 2919340 w 12948753"/>
              <a:gd name="connsiteY71" fmla="*/ 2801759 h 4347852"/>
              <a:gd name="connsiteX72" fmla="*/ 3165086 w 12948753"/>
              <a:gd name="connsiteY72" fmla="*/ 2984638 h 4347852"/>
              <a:gd name="connsiteX73" fmla="*/ 3200328 w 12948753"/>
              <a:gd name="connsiteY73" fmla="*/ 2933203 h 4347852"/>
              <a:gd name="connsiteX74" fmla="*/ 3157465 w 12948753"/>
              <a:gd name="connsiteY74" fmla="*/ 2846526 h 4347852"/>
              <a:gd name="connsiteX75" fmla="*/ 2915530 w 12948753"/>
              <a:gd name="connsiteY75" fmla="*/ 2768421 h 4347852"/>
              <a:gd name="connsiteX76" fmla="*/ 2718363 w 12948753"/>
              <a:gd name="connsiteY76" fmla="*/ 2545536 h 4347852"/>
              <a:gd name="connsiteX77" fmla="*/ 2672643 w 12948753"/>
              <a:gd name="connsiteY77" fmla="*/ 2515056 h 4347852"/>
              <a:gd name="connsiteX78" fmla="*/ 4072818 w 12948753"/>
              <a:gd name="connsiteY78" fmla="*/ 2487434 h 4347852"/>
              <a:gd name="connsiteX79" fmla="*/ 3999476 w 12948753"/>
              <a:gd name="connsiteY79" fmla="*/ 2501721 h 4347852"/>
              <a:gd name="connsiteX80" fmla="*/ 3814690 w 12948753"/>
              <a:gd name="connsiteY80" fmla="*/ 2727463 h 4347852"/>
              <a:gd name="connsiteX81" fmla="*/ 3335583 w 12948753"/>
              <a:gd name="connsiteY81" fmla="*/ 2851288 h 4347852"/>
              <a:gd name="connsiteX82" fmla="*/ 3504176 w 12948753"/>
              <a:gd name="connsiteY82" fmla="*/ 2860813 h 4347852"/>
              <a:gd name="connsiteX83" fmla="*/ 3893748 w 12948753"/>
              <a:gd name="connsiteY83" fmla="*/ 2763659 h 4347852"/>
              <a:gd name="connsiteX84" fmla="*/ 3927086 w 12948753"/>
              <a:gd name="connsiteY84" fmla="*/ 2787471 h 4347852"/>
              <a:gd name="connsiteX85" fmla="*/ 3828026 w 12948753"/>
              <a:gd name="connsiteY85" fmla="*/ 3075126 h 4347852"/>
              <a:gd name="connsiteX86" fmla="*/ 3282243 w 12948753"/>
              <a:gd name="connsiteY86" fmla="*/ 3097986 h 4347852"/>
              <a:gd name="connsiteX87" fmla="*/ 3754683 w 12948753"/>
              <a:gd name="connsiteY87" fmla="*/ 3267531 h 4347852"/>
              <a:gd name="connsiteX88" fmla="*/ 4072818 w 12948753"/>
              <a:gd name="connsiteY88" fmla="*/ 2487434 h 4347852"/>
              <a:gd name="connsiteX89" fmla="*/ 3701343 w 12948753"/>
              <a:gd name="connsiteY89" fmla="*/ 2485528 h 4347852"/>
              <a:gd name="connsiteX90" fmla="*/ 3365111 w 12948753"/>
              <a:gd name="connsiteY90" fmla="*/ 2816046 h 4347852"/>
              <a:gd name="connsiteX91" fmla="*/ 3746111 w 12948753"/>
              <a:gd name="connsiteY91" fmla="*/ 2727463 h 4347852"/>
              <a:gd name="connsiteX92" fmla="*/ 3964233 w 12948753"/>
              <a:gd name="connsiteY92" fmla="*/ 2506484 h 4347852"/>
              <a:gd name="connsiteX93" fmla="*/ 3701343 w 12948753"/>
              <a:gd name="connsiteY93" fmla="*/ 2485528 h 4347852"/>
              <a:gd name="connsiteX94" fmla="*/ 5610153 w 12948753"/>
              <a:gd name="connsiteY94" fmla="*/ 2410281 h 4347852"/>
              <a:gd name="connsiteX95" fmla="*/ 5171051 w 12948753"/>
              <a:gd name="connsiteY95" fmla="*/ 2421711 h 4347852"/>
              <a:gd name="connsiteX96" fmla="*/ 4111871 w 12948753"/>
              <a:gd name="connsiteY96" fmla="*/ 2480766 h 4347852"/>
              <a:gd name="connsiteX97" fmla="*/ 3918513 w 12948753"/>
              <a:gd name="connsiteY97" fmla="*/ 2964636 h 4347852"/>
              <a:gd name="connsiteX98" fmla="*/ 3771828 w 12948753"/>
              <a:gd name="connsiteY98" fmla="*/ 3307536 h 4347852"/>
              <a:gd name="connsiteX99" fmla="*/ 3187946 w 12948753"/>
              <a:gd name="connsiteY99" fmla="*/ 3100843 h 4347852"/>
              <a:gd name="connsiteX100" fmla="*/ 3220330 w 12948753"/>
              <a:gd name="connsiteY100" fmla="*/ 3153231 h 4347852"/>
              <a:gd name="connsiteX101" fmla="*/ 3807071 w 12948753"/>
              <a:gd name="connsiteY101" fmla="*/ 3352303 h 4347852"/>
              <a:gd name="connsiteX102" fmla="*/ 3924228 w 12948753"/>
              <a:gd name="connsiteY102" fmla="*/ 3354209 h 4347852"/>
              <a:gd name="connsiteX103" fmla="*/ 4751951 w 12948753"/>
              <a:gd name="connsiteY103" fmla="*/ 3297059 h 4347852"/>
              <a:gd name="connsiteX104" fmla="*/ 4710993 w 12948753"/>
              <a:gd name="connsiteY104" fmla="*/ 3225621 h 4347852"/>
              <a:gd name="connsiteX105" fmla="*/ 4827198 w 12948753"/>
              <a:gd name="connsiteY105" fmla="*/ 3211334 h 4347852"/>
              <a:gd name="connsiteX106" fmla="*/ 5292019 w 12948753"/>
              <a:gd name="connsiteY106" fmla="*/ 3177996 h 4347852"/>
              <a:gd name="connsiteX107" fmla="*/ 5358693 w 12948753"/>
              <a:gd name="connsiteY107" fmla="*/ 3071316 h 4347852"/>
              <a:gd name="connsiteX108" fmla="*/ 5650158 w 12948753"/>
              <a:gd name="connsiteY108" fmla="*/ 2553156 h 4347852"/>
              <a:gd name="connsiteX109" fmla="*/ 5682543 w 12948753"/>
              <a:gd name="connsiteY109" fmla="*/ 2436951 h 4347852"/>
              <a:gd name="connsiteX110" fmla="*/ 5610153 w 12948753"/>
              <a:gd name="connsiteY110" fmla="*/ 2410281 h 4347852"/>
              <a:gd name="connsiteX111" fmla="*/ 4450961 w 12948753"/>
              <a:gd name="connsiteY111" fmla="*/ 2362656 h 4347852"/>
              <a:gd name="connsiteX112" fmla="*/ 4225218 w 12948753"/>
              <a:gd name="connsiteY112" fmla="*/ 2377896 h 4347852"/>
              <a:gd name="connsiteX113" fmla="*/ 4133778 w 12948753"/>
              <a:gd name="connsiteY113" fmla="*/ 2435046 h 4347852"/>
              <a:gd name="connsiteX114" fmla="*/ 4438578 w 12948753"/>
              <a:gd name="connsiteY114" fmla="*/ 2420759 h 4347852"/>
              <a:gd name="connsiteX115" fmla="*/ 4450961 w 12948753"/>
              <a:gd name="connsiteY115" fmla="*/ 2362656 h 4347852"/>
              <a:gd name="connsiteX116" fmla="*/ 4055673 w 12948753"/>
              <a:gd name="connsiteY116" fmla="*/ 2339796 h 4347852"/>
              <a:gd name="connsiteX117" fmla="*/ 4011858 w 12948753"/>
              <a:gd name="connsiteY117" fmla="*/ 2467431 h 4347852"/>
              <a:gd name="connsiteX118" fmla="*/ 4073771 w 12948753"/>
              <a:gd name="connsiteY118" fmla="*/ 2456001 h 4347852"/>
              <a:gd name="connsiteX119" fmla="*/ 4055673 w 12948753"/>
              <a:gd name="connsiteY119" fmla="*/ 2339796 h 4347852"/>
              <a:gd name="connsiteX120" fmla="*/ 5700284 w 12948753"/>
              <a:gd name="connsiteY120" fmla="*/ 2325032 h 4347852"/>
              <a:gd name="connsiteX121" fmla="*/ 5616821 w 12948753"/>
              <a:gd name="connsiteY121" fmla="*/ 2325509 h 4347852"/>
              <a:gd name="connsiteX122" fmla="*/ 4483346 w 12948753"/>
              <a:gd name="connsiteY122" fmla="*/ 2362656 h 4347852"/>
              <a:gd name="connsiteX123" fmla="*/ 4470964 w 12948753"/>
              <a:gd name="connsiteY123" fmla="*/ 2420759 h 4347852"/>
              <a:gd name="connsiteX124" fmla="*/ 5465373 w 12948753"/>
              <a:gd name="connsiteY124" fmla="*/ 2377896 h 4347852"/>
              <a:gd name="connsiteX125" fmla="*/ 5653968 w 12948753"/>
              <a:gd name="connsiteY125" fmla="*/ 2383611 h 4347852"/>
              <a:gd name="connsiteX126" fmla="*/ 5714928 w 12948753"/>
              <a:gd name="connsiteY126" fmla="*/ 2446476 h 4347852"/>
              <a:gd name="connsiteX127" fmla="*/ 5666352 w 12948753"/>
              <a:gd name="connsiteY127" fmla="*/ 2589351 h 4347852"/>
              <a:gd name="connsiteX128" fmla="*/ 5326309 w 12948753"/>
              <a:gd name="connsiteY128" fmla="*/ 3183711 h 4347852"/>
              <a:gd name="connsiteX129" fmla="*/ 5298685 w 12948753"/>
              <a:gd name="connsiteY129" fmla="*/ 3210381 h 4347852"/>
              <a:gd name="connsiteX130" fmla="*/ 4756713 w 12948753"/>
              <a:gd name="connsiteY130" fmla="*/ 3248481 h 4347852"/>
              <a:gd name="connsiteX131" fmla="*/ 4788146 w 12948753"/>
              <a:gd name="connsiteY131" fmla="*/ 3293249 h 4347852"/>
              <a:gd name="connsiteX132" fmla="*/ 5322499 w 12948753"/>
              <a:gd name="connsiteY132" fmla="*/ 3257053 h 4347852"/>
              <a:gd name="connsiteX133" fmla="*/ 5653016 w 12948753"/>
              <a:gd name="connsiteY133" fmla="*/ 2691268 h 4347852"/>
              <a:gd name="connsiteX134" fmla="*/ 5804463 w 12948753"/>
              <a:gd name="connsiteY134" fmla="*/ 2388373 h 4347852"/>
              <a:gd name="connsiteX135" fmla="*/ 5781603 w 12948753"/>
              <a:gd name="connsiteY135" fmla="*/ 2338843 h 4347852"/>
              <a:gd name="connsiteX136" fmla="*/ 5700284 w 12948753"/>
              <a:gd name="connsiteY136" fmla="*/ 2325032 h 4347852"/>
              <a:gd name="connsiteX137" fmla="*/ 2061138 w 12948753"/>
              <a:gd name="connsiteY137" fmla="*/ 2275978 h 4347852"/>
              <a:gd name="connsiteX138" fmla="*/ 2203061 w 12948753"/>
              <a:gd name="connsiteY138" fmla="*/ 2614116 h 4347852"/>
              <a:gd name="connsiteX139" fmla="*/ 2500240 w 12948753"/>
              <a:gd name="connsiteY139" fmla="*/ 3050361 h 4347852"/>
              <a:gd name="connsiteX140" fmla="*/ 2795515 w 12948753"/>
              <a:gd name="connsiteY140" fmla="*/ 3352303 h 4347852"/>
              <a:gd name="connsiteX141" fmla="*/ 3245096 w 12948753"/>
              <a:gd name="connsiteY141" fmla="*/ 3408501 h 4347852"/>
              <a:gd name="connsiteX142" fmla="*/ 3427023 w 12948753"/>
              <a:gd name="connsiteY142" fmla="*/ 3472318 h 4347852"/>
              <a:gd name="connsiteX143" fmla="*/ 3159371 w 12948753"/>
              <a:gd name="connsiteY143" fmla="*/ 3159899 h 4347852"/>
              <a:gd name="connsiteX144" fmla="*/ 3169848 w 12948753"/>
              <a:gd name="connsiteY144" fmla="*/ 3134181 h 4347852"/>
              <a:gd name="connsiteX145" fmla="*/ 3132701 w 12948753"/>
              <a:gd name="connsiteY145" fmla="*/ 3083699 h 4347852"/>
              <a:gd name="connsiteX146" fmla="*/ 3148893 w 12948753"/>
              <a:gd name="connsiteY146" fmla="*/ 3014166 h 4347852"/>
              <a:gd name="connsiteX147" fmla="*/ 2906005 w 12948753"/>
              <a:gd name="connsiteY147" fmla="*/ 2834143 h 4347852"/>
              <a:gd name="connsiteX148" fmla="*/ 2610730 w 12948753"/>
              <a:gd name="connsiteY148" fmla="*/ 2481718 h 4347852"/>
              <a:gd name="connsiteX149" fmla="*/ 2576440 w 12948753"/>
              <a:gd name="connsiteY149" fmla="*/ 2450286 h 4347852"/>
              <a:gd name="connsiteX150" fmla="*/ 2061138 w 12948753"/>
              <a:gd name="connsiteY150" fmla="*/ 2275978 h 4347852"/>
              <a:gd name="connsiteX151" fmla="*/ 2123289 w 12948753"/>
              <a:gd name="connsiteY151" fmla="*/ 2231449 h 4347852"/>
              <a:gd name="connsiteX152" fmla="*/ 2078283 w 12948753"/>
              <a:gd name="connsiteY152" fmla="*/ 2245498 h 4347852"/>
              <a:gd name="connsiteX153" fmla="*/ 2524053 w 12948753"/>
              <a:gd name="connsiteY153" fmla="*/ 2396946 h 4347852"/>
              <a:gd name="connsiteX154" fmla="*/ 2402133 w 12948753"/>
              <a:gd name="connsiteY154" fmla="*/ 2316936 h 4347852"/>
              <a:gd name="connsiteX155" fmla="*/ 2169723 w 12948753"/>
              <a:gd name="connsiteY155" fmla="*/ 2235973 h 4347852"/>
              <a:gd name="connsiteX156" fmla="*/ 2123289 w 12948753"/>
              <a:gd name="connsiteY156" fmla="*/ 2231449 h 4347852"/>
              <a:gd name="connsiteX157" fmla="*/ 4467153 w 12948753"/>
              <a:gd name="connsiteY157" fmla="*/ 2171203 h 4347852"/>
              <a:gd name="connsiteX158" fmla="*/ 4209026 w 12948753"/>
              <a:gd name="connsiteY158" fmla="*/ 2201684 h 4347852"/>
              <a:gd name="connsiteX159" fmla="*/ 4112823 w 12948753"/>
              <a:gd name="connsiteY159" fmla="*/ 2175966 h 4347852"/>
              <a:gd name="connsiteX160" fmla="*/ 4098536 w 12948753"/>
              <a:gd name="connsiteY160" fmla="*/ 2208351 h 4347852"/>
              <a:gd name="connsiteX161" fmla="*/ 4098536 w 12948753"/>
              <a:gd name="connsiteY161" fmla="*/ 2431236 h 4347852"/>
              <a:gd name="connsiteX162" fmla="*/ 4199501 w 12948753"/>
              <a:gd name="connsiteY162" fmla="*/ 2351226 h 4347852"/>
              <a:gd name="connsiteX163" fmla="*/ 4455723 w 12948753"/>
              <a:gd name="connsiteY163" fmla="*/ 2330271 h 4347852"/>
              <a:gd name="connsiteX164" fmla="*/ 4467153 w 12948753"/>
              <a:gd name="connsiteY164" fmla="*/ 2171203 h 4347852"/>
              <a:gd name="connsiteX165" fmla="*/ 4277011 w 12948753"/>
              <a:gd name="connsiteY165" fmla="*/ 2139295 h 4347852"/>
              <a:gd name="connsiteX166" fmla="*/ 4156638 w 12948753"/>
              <a:gd name="connsiteY166" fmla="*/ 2157868 h 4347852"/>
              <a:gd name="connsiteX167" fmla="*/ 4399527 w 12948753"/>
              <a:gd name="connsiteY167" fmla="*/ 2149296 h 4347852"/>
              <a:gd name="connsiteX168" fmla="*/ 4277011 w 12948753"/>
              <a:gd name="connsiteY168" fmla="*/ 2139295 h 4347852"/>
              <a:gd name="connsiteX169" fmla="*/ 2700265 w 12948753"/>
              <a:gd name="connsiteY169" fmla="*/ 1625421 h 4347852"/>
              <a:gd name="connsiteX170" fmla="*/ 2505955 w 12948753"/>
              <a:gd name="connsiteY170" fmla="*/ 1743531 h 4347852"/>
              <a:gd name="connsiteX171" fmla="*/ 2467855 w 12948753"/>
              <a:gd name="connsiteY171" fmla="*/ 1758771 h 4347852"/>
              <a:gd name="connsiteX172" fmla="*/ 2427851 w 12948753"/>
              <a:gd name="connsiteY172" fmla="*/ 1686381 h 4347852"/>
              <a:gd name="connsiteX173" fmla="*/ 2237351 w 12948753"/>
              <a:gd name="connsiteY173" fmla="*/ 1819731 h 4347852"/>
              <a:gd name="connsiteX174" fmla="*/ 2209728 w 12948753"/>
              <a:gd name="connsiteY174" fmla="*/ 1880691 h 4347852"/>
              <a:gd name="connsiteX175" fmla="*/ 2363080 w 12948753"/>
              <a:gd name="connsiteY175" fmla="*/ 1959748 h 4347852"/>
              <a:gd name="connsiteX176" fmla="*/ 2724078 w 12948753"/>
              <a:gd name="connsiteY176" fmla="*/ 2158821 h 4347852"/>
              <a:gd name="connsiteX177" fmla="*/ 2946963 w 12948753"/>
              <a:gd name="connsiteY177" fmla="*/ 2211209 h 4347852"/>
              <a:gd name="connsiteX178" fmla="*/ 3041261 w 12948753"/>
              <a:gd name="connsiteY178" fmla="*/ 2252166 h 4347852"/>
              <a:gd name="connsiteX179" fmla="*/ 3026973 w 12948753"/>
              <a:gd name="connsiteY179" fmla="*/ 2319793 h 4347852"/>
              <a:gd name="connsiteX180" fmla="*/ 2805040 w 12948753"/>
              <a:gd name="connsiteY180" fmla="*/ 2458859 h 4347852"/>
              <a:gd name="connsiteX181" fmla="*/ 2805993 w 12948753"/>
              <a:gd name="connsiteY181" fmla="*/ 2583636 h 4347852"/>
              <a:gd name="connsiteX182" fmla="*/ 2971728 w 12948753"/>
              <a:gd name="connsiteY182" fmla="*/ 2643643 h 4347852"/>
              <a:gd name="connsiteX183" fmla="*/ 3067930 w 12948753"/>
              <a:gd name="connsiteY183" fmla="*/ 2628403 h 4347852"/>
              <a:gd name="connsiteX184" fmla="*/ 3134605 w 12948753"/>
              <a:gd name="connsiteY184" fmla="*/ 2659836 h 4347852"/>
              <a:gd name="connsiteX185" fmla="*/ 3191755 w 12948753"/>
              <a:gd name="connsiteY185" fmla="*/ 2613163 h 4347852"/>
              <a:gd name="connsiteX186" fmla="*/ 3259383 w 12948753"/>
              <a:gd name="connsiteY186" fmla="*/ 2625546 h 4347852"/>
              <a:gd name="connsiteX187" fmla="*/ 3288911 w 12948753"/>
              <a:gd name="connsiteY187" fmla="*/ 2568396 h 4347852"/>
              <a:gd name="connsiteX188" fmla="*/ 3166990 w 12948753"/>
              <a:gd name="connsiteY188" fmla="*/ 2372181 h 4347852"/>
              <a:gd name="connsiteX189" fmla="*/ 3072693 w 12948753"/>
              <a:gd name="connsiteY189" fmla="*/ 2249309 h 4347852"/>
              <a:gd name="connsiteX190" fmla="*/ 2761226 w 12948753"/>
              <a:gd name="connsiteY190" fmla="*/ 2142628 h 4347852"/>
              <a:gd name="connsiteX191" fmla="*/ 2717411 w 12948753"/>
              <a:gd name="connsiteY191" fmla="*/ 2101671 h 4347852"/>
              <a:gd name="connsiteX192" fmla="*/ 2700265 w 12948753"/>
              <a:gd name="connsiteY192" fmla="*/ 1625421 h 4347852"/>
              <a:gd name="connsiteX193" fmla="*/ 4286179 w 12948753"/>
              <a:gd name="connsiteY193" fmla="*/ 1616848 h 4347852"/>
              <a:gd name="connsiteX194" fmla="*/ 4218551 w 12948753"/>
              <a:gd name="connsiteY194" fmla="*/ 1733053 h 4347852"/>
              <a:gd name="connsiteX195" fmla="*/ 4162353 w 12948753"/>
              <a:gd name="connsiteY195" fmla="*/ 1894978 h 4347852"/>
              <a:gd name="connsiteX196" fmla="*/ 4291893 w 12948753"/>
              <a:gd name="connsiteY196" fmla="*/ 1709241 h 4347852"/>
              <a:gd name="connsiteX197" fmla="*/ 4286179 w 12948753"/>
              <a:gd name="connsiteY197" fmla="*/ 1616848 h 4347852"/>
              <a:gd name="connsiteX198" fmla="*/ 2765988 w 12948753"/>
              <a:gd name="connsiteY198" fmla="*/ 1577796 h 4347852"/>
              <a:gd name="connsiteX199" fmla="*/ 2729793 w 12948753"/>
              <a:gd name="connsiteY199" fmla="*/ 1606371 h 4347852"/>
              <a:gd name="connsiteX200" fmla="*/ 2747890 w 12948753"/>
              <a:gd name="connsiteY200" fmla="*/ 2104528 h 4347852"/>
              <a:gd name="connsiteX201" fmla="*/ 3093648 w 12948753"/>
              <a:gd name="connsiteY201" fmla="*/ 2226448 h 4347852"/>
              <a:gd name="connsiteX202" fmla="*/ 3201280 w 12948753"/>
              <a:gd name="connsiteY202" fmla="*/ 2367418 h 4347852"/>
              <a:gd name="connsiteX203" fmla="*/ 3318438 w 12948753"/>
              <a:gd name="connsiteY203" fmla="*/ 2560776 h 4347852"/>
              <a:gd name="connsiteX204" fmla="*/ 3274623 w 12948753"/>
              <a:gd name="connsiteY204" fmla="*/ 2653168 h 4347852"/>
              <a:gd name="connsiteX205" fmla="*/ 3206996 w 12948753"/>
              <a:gd name="connsiteY205" fmla="*/ 2640786 h 4347852"/>
              <a:gd name="connsiteX206" fmla="*/ 3132701 w 12948753"/>
              <a:gd name="connsiteY206" fmla="*/ 2693174 h 4347852"/>
              <a:gd name="connsiteX207" fmla="*/ 3039355 w 12948753"/>
              <a:gd name="connsiteY207" fmla="*/ 2663646 h 4347852"/>
              <a:gd name="connsiteX208" fmla="*/ 2817423 w 12948753"/>
              <a:gd name="connsiteY208" fmla="*/ 2636024 h 4347852"/>
              <a:gd name="connsiteX209" fmla="*/ 2940296 w 12948753"/>
              <a:gd name="connsiteY209" fmla="*/ 2742703 h 4347852"/>
              <a:gd name="connsiteX210" fmla="*/ 3311771 w 12948753"/>
              <a:gd name="connsiteY210" fmla="*/ 2818903 h 4347852"/>
              <a:gd name="connsiteX211" fmla="*/ 3666101 w 12948753"/>
              <a:gd name="connsiteY211" fmla="*/ 2474099 h 4347852"/>
              <a:gd name="connsiteX212" fmla="*/ 3136511 w 12948753"/>
              <a:gd name="connsiteY212" fmla="*/ 2155011 h 4347852"/>
              <a:gd name="connsiteX213" fmla="*/ 2842188 w 12948753"/>
              <a:gd name="connsiteY213" fmla="*/ 1718766 h 4347852"/>
              <a:gd name="connsiteX214" fmla="*/ 2765988 w 12948753"/>
              <a:gd name="connsiteY214" fmla="*/ 1577796 h 4347852"/>
              <a:gd name="connsiteX215" fmla="*/ 2701218 w 12948753"/>
              <a:gd name="connsiteY215" fmla="*/ 1550173 h 4347852"/>
              <a:gd name="connsiteX216" fmla="*/ 2454521 w 12948753"/>
              <a:gd name="connsiteY216" fmla="*/ 1668283 h 4347852"/>
              <a:gd name="connsiteX217" fmla="*/ 2484048 w 12948753"/>
              <a:gd name="connsiteY217" fmla="*/ 1718766 h 4347852"/>
              <a:gd name="connsiteX218" fmla="*/ 2697408 w 12948753"/>
              <a:gd name="connsiteY218" fmla="*/ 1589226 h 4347852"/>
              <a:gd name="connsiteX219" fmla="*/ 2701218 w 12948753"/>
              <a:gd name="connsiteY219" fmla="*/ 1550173 h 4347852"/>
              <a:gd name="connsiteX220" fmla="*/ 2812661 w 12948753"/>
              <a:gd name="connsiteY220" fmla="*/ 1455876 h 4347852"/>
              <a:gd name="connsiteX221" fmla="*/ 2741223 w 12948753"/>
              <a:gd name="connsiteY221" fmla="*/ 1523503 h 4347852"/>
              <a:gd name="connsiteX222" fmla="*/ 2767893 w 12948753"/>
              <a:gd name="connsiteY222" fmla="*/ 1537791 h 4347852"/>
              <a:gd name="connsiteX223" fmla="*/ 2812661 w 12948753"/>
              <a:gd name="connsiteY223" fmla="*/ 1455876 h 4347852"/>
              <a:gd name="connsiteX224" fmla="*/ 2163055 w 12948753"/>
              <a:gd name="connsiteY224" fmla="*/ 1424443 h 4347852"/>
              <a:gd name="connsiteX225" fmla="*/ 1904928 w 12948753"/>
              <a:gd name="connsiteY225" fmla="*/ 1637803 h 4347852"/>
              <a:gd name="connsiteX226" fmla="*/ 1684900 w 12948753"/>
              <a:gd name="connsiteY226" fmla="*/ 1836876 h 4347852"/>
              <a:gd name="connsiteX227" fmla="*/ 1627750 w 12948753"/>
              <a:gd name="connsiteY227" fmla="*/ 1988323 h 4347852"/>
              <a:gd name="connsiteX228" fmla="*/ 1757291 w 12948753"/>
              <a:gd name="connsiteY228" fmla="*/ 2116911 h 4347852"/>
              <a:gd name="connsiteX229" fmla="*/ 2041136 w 12948753"/>
              <a:gd name="connsiteY229" fmla="*/ 2235973 h 4347852"/>
              <a:gd name="connsiteX230" fmla="*/ 2103048 w 12948753"/>
              <a:gd name="connsiteY230" fmla="*/ 2200731 h 4347852"/>
              <a:gd name="connsiteX231" fmla="*/ 2267830 w 12948753"/>
              <a:gd name="connsiteY231" fmla="*/ 2226448 h 4347852"/>
              <a:gd name="connsiteX232" fmla="*/ 2499288 w 12948753"/>
              <a:gd name="connsiteY232" fmla="*/ 2335986 h 4347852"/>
              <a:gd name="connsiteX233" fmla="*/ 2711696 w 12948753"/>
              <a:gd name="connsiteY233" fmla="*/ 2497911 h 4347852"/>
              <a:gd name="connsiteX234" fmla="*/ 2744080 w 12948753"/>
              <a:gd name="connsiteY234" fmla="*/ 2522676 h 4347852"/>
              <a:gd name="connsiteX235" fmla="*/ 2864096 w 12948753"/>
              <a:gd name="connsiteY235" fmla="*/ 2377896 h 4347852"/>
              <a:gd name="connsiteX236" fmla="*/ 3021258 w 12948753"/>
              <a:gd name="connsiteY236" fmla="*/ 2275026 h 4347852"/>
              <a:gd name="connsiteX237" fmla="*/ 2714553 w 12948753"/>
              <a:gd name="connsiteY237" fmla="*/ 2190253 h 4347852"/>
              <a:gd name="connsiteX238" fmla="*/ 2343078 w 12948753"/>
              <a:gd name="connsiteY238" fmla="*/ 1987371 h 4347852"/>
              <a:gd name="connsiteX239" fmla="*/ 2180201 w 12948753"/>
              <a:gd name="connsiteY239" fmla="*/ 1894026 h 4347852"/>
              <a:gd name="connsiteX240" fmla="*/ 2215443 w 12948753"/>
              <a:gd name="connsiteY240" fmla="*/ 1794966 h 4347852"/>
              <a:gd name="connsiteX241" fmla="*/ 2409753 w 12948753"/>
              <a:gd name="connsiteY241" fmla="*/ 1658758 h 4347852"/>
              <a:gd name="connsiteX242" fmla="*/ 2163055 w 12948753"/>
              <a:gd name="connsiteY242" fmla="*/ 1424443 h 4347852"/>
              <a:gd name="connsiteX243" fmla="*/ 3957565 w 12948753"/>
              <a:gd name="connsiteY243" fmla="*/ 1128216 h 4347852"/>
              <a:gd name="connsiteX244" fmla="*/ 4041386 w 12948753"/>
              <a:gd name="connsiteY244" fmla="*/ 1185366 h 4347852"/>
              <a:gd name="connsiteX245" fmla="*/ 4155686 w 12948753"/>
              <a:gd name="connsiteY245" fmla="*/ 1316811 h 4347852"/>
              <a:gd name="connsiteX246" fmla="*/ 4154733 w 12948753"/>
              <a:gd name="connsiteY246" fmla="*/ 1574938 h 4347852"/>
              <a:gd name="connsiteX247" fmla="*/ 3953755 w 12948753"/>
              <a:gd name="connsiteY247" fmla="*/ 2038806 h 4347852"/>
              <a:gd name="connsiteX248" fmla="*/ 3721346 w 12948753"/>
              <a:gd name="connsiteY248" fmla="*/ 2456953 h 4347852"/>
              <a:gd name="connsiteX249" fmla="*/ 3975663 w 12948753"/>
              <a:gd name="connsiteY249" fmla="*/ 2471241 h 4347852"/>
              <a:gd name="connsiteX250" fmla="*/ 4069961 w 12948753"/>
              <a:gd name="connsiteY250" fmla="*/ 2168346 h 4347852"/>
              <a:gd name="connsiteX251" fmla="*/ 4077580 w 12948753"/>
              <a:gd name="connsiteY251" fmla="*/ 2075001 h 4347852"/>
              <a:gd name="connsiteX252" fmla="*/ 4119490 w 12948753"/>
              <a:gd name="connsiteY252" fmla="*/ 1931173 h 4347852"/>
              <a:gd name="connsiteX253" fmla="*/ 4187118 w 12948753"/>
              <a:gd name="connsiteY253" fmla="*/ 1726386 h 4347852"/>
              <a:gd name="connsiteX254" fmla="*/ 4254747 w 12948753"/>
              <a:gd name="connsiteY254" fmla="*/ 1604466 h 4347852"/>
              <a:gd name="connsiteX255" fmla="*/ 4312848 w 12948753"/>
              <a:gd name="connsiteY255" fmla="*/ 1598751 h 4347852"/>
              <a:gd name="connsiteX256" fmla="*/ 4323327 w 12948753"/>
              <a:gd name="connsiteY256" fmla="*/ 1720671 h 4347852"/>
              <a:gd name="connsiteX257" fmla="*/ 4190928 w 12948753"/>
              <a:gd name="connsiteY257" fmla="*/ 1913076 h 4347852"/>
              <a:gd name="connsiteX258" fmla="*/ 4131873 w 12948753"/>
              <a:gd name="connsiteY258" fmla="*/ 2015946 h 4347852"/>
              <a:gd name="connsiteX259" fmla="*/ 4118538 w 12948753"/>
              <a:gd name="connsiteY259" fmla="*/ 2136913 h 4347852"/>
              <a:gd name="connsiteX260" fmla="*/ 4468106 w 12948753"/>
              <a:gd name="connsiteY260" fmla="*/ 2131198 h 4347852"/>
              <a:gd name="connsiteX261" fmla="*/ 4418576 w 12948753"/>
              <a:gd name="connsiteY261" fmla="*/ 1609228 h 4347852"/>
              <a:gd name="connsiteX262" fmla="*/ 4369046 w 12948753"/>
              <a:gd name="connsiteY262" fmla="*/ 1438731 h 4347852"/>
              <a:gd name="connsiteX263" fmla="*/ 4309038 w 12948753"/>
              <a:gd name="connsiteY263" fmla="*/ 1288236 h 4347852"/>
              <a:gd name="connsiteX264" fmla="*/ 4188071 w 12948753"/>
              <a:gd name="connsiteY264" fmla="*/ 1211083 h 4347852"/>
              <a:gd name="connsiteX265" fmla="*/ 3957565 w 12948753"/>
              <a:gd name="connsiteY265" fmla="*/ 1128216 h 4347852"/>
              <a:gd name="connsiteX266" fmla="*/ 3153655 w 12948753"/>
              <a:gd name="connsiteY266" fmla="*/ 1000581 h 4347852"/>
              <a:gd name="connsiteX267" fmla="*/ 2761226 w 12948753"/>
              <a:gd name="connsiteY267" fmla="*/ 1022488 h 4347852"/>
              <a:gd name="connsiteX268" fmla="*/ 2531673 w 12948753"/>
              <a:gd name="connsiteY268" fmla="*/ 1131073 h 4347852"/>
              <a:gd name="connsiteX269" fmla="*/ 2187821 w 12948753"/>
              <a:gd name="connsiteY269" fmla="*/ 1404441 h 4347852"/>
              <a:gd name="connsiteX270" fmla="*/ 2435471 w 12948753"/>
              <a:gd name="connsiteY270" fmla="*/ 1642566 h 4347852"/>
              <a:gd name="connsiteX271" fmla="*/ 2612636 w 12948753"/>
              <a:gd name="connsiteY271" fmla="*/ 1544458 h 4347852"/>
              <a:gd name="connsiteX272" fmla="*/ 2708838 w 12948753"/>
              <a:gd name="connsiteY272" fmla="*/ 1517788 h 4347852"/>
              <a:gd name="connsiteX273" fmla="*/ 2798373 w 12948753"/>
              <a:gd name="connsiteY273" fmla="*/ 1425396 h 4347852"/>
              <a:gd name="connsiteX274" fmla="*/ 2844093 w 12948753"/>
              <a:gd name="connsiteY274" fmla="*/ 1464448 h 4347852"/>
              <a:gd name="connsiteX275" fmla="*/ 2789801 w 12948753"/>
              <a:gd name="connsiteY275" fmla="*/ 1559698 h 4347852"/>
              <a:gd name="connsiteX276" fmla="*/ 2873621 w 12948753"/>
              <a:gd name="connsiteY276" fmla="*/ 1712098 h 4347852"/>
              <a:gd name="connsiteX277" fmla="*/ 3221283 w 12948753"/>
              <a:gd name="connsiteY277" fmla="*/ 2195016 h 4347852"/>
              <a:gd name="connsiteX278" fmla="*/ 3687055 w 12948753"/>
              <a:gd name="connsiteY278" fmla="*/ 2447428 h 4347852"/>
              <a:gd name="connsiteX279" fmla="*/ 3848028 w 12948753"/>
              <a:gd name="connsiteY279" fmla="*/ 2159773 h 4347852"/>
              <a:gd name="connsiteX280" fmla="*/ 4065198 w 12948753"/>
              <a:gd name="connsiteY280" fmla="*/ 1747341 h 4347852"/>
              <a:gd name="connsiteX281" fmla="*/ 4124253 w 12948753"/>
              <a:gd name="connsiteY281" fmla="*/ 1321573 h 4347852"/>
              <a:gd name="connsiteX282" fmla="*/ 3948040 w 12948753"/>
              <a:gd name="connsiteY282" fmla="*/ 1165363 h 4347852"/>
              <a:gd name="connsiteX283" fmla="*/ 3833740 w 12948753"/>
              <a:gd name="connsiteY283" fmla="*/ 1382533 h 4347852"/>
              <a:gd name="connsiteX284" fmla="*/ 3633715 w 12948753"/>
              <a:gd name="connsiteY284" fmla="*/ 1542553 h 4347852"/>
              <a:gd name="connsiteX285" fmla="*/ 3439405 w 12948753"/>
              <a:gd name="connsiteY285" fmla="*/ 1538743 h 4347852"/>
              <a:gd name="connsiteX286" fmla="*/ 3257478 w 12948753"/>
              <a:gd name="connsiteY286" fmla="*/ 1367293 h 4347852"/>
              <a:gd name="connsiteX287" fmla="*/ 3157465 w 12948753"/>
              <a:gd name="connsiteY287" fmla="*/ 1137741 h 4347852"/>
              <a:gd name="connsiteX288" fmla="*/ 3153655 w 12948753"/>
              <a:gd name="connsiteY288" fmla="*/ 1000581 h 4347852"/>
              <a:gd name="connsiteX289" fmla="*/ 2827454 w 12948753"/>
              <a:gd name="connsiteY289" fmla="*/ 946944 h 4347852"/>
              <a:gd name="connsiteX290" fmla="*/ 2778371 w 12948753"/>
              <a:gd name="connsiteY290" fmla="*/ 949146 h 4347852"/>
              <a:gd name="connsiteX291" fmla="*/ 2490715 w 12948753"/>
              <a:gd name="connsiteY291" fmla="*/ 1062493 h 4347852"/>
              <a:gd name="connsiteX292" fmla="*/ 2109716 w 12948753"/>
              <a:gd name="connsiteY292" fmla="*/ 1355863 h 4347852"/>
              <a:gd name="connsiteX293" fmla="*/ 2159246 w 12948753"/>
              <a:gd name="connsiteY293" fmla="*/ 1384438 h 4347852"/>
              <a:gd name="connsiteX294" fmla="*/ 2512623 w 12948753"/>
              <a:gd name="connsiteY294" fmla="*/ 1103451 h 4347852"/>
              <a:gd name="connsiteX295" fmla="*/ 2825996 w 12948753"/>
              <a:gd name="connsiteY295" fmla="*/ 978673 h 4347852"/>
              <a:gd name="connsiteX296" fmla="*/ 2970776 w 12948753"/>
              <a:gd name="connsiteY296" fmla="*/ 979626 h 4347852"/>
              <a:gd name="connsiteX297" fmla="*/ 2827454 w 12948753"/>
              <a:gd name="connsiteY297" fmla="*/ 946944 h 4347852"/>
              <a:gd name="connsiteX298" fmla="*/ 3320671 w 12948753"/>
              <a:gd name="connsiteY298" fmla="*/ 513824 h 4347852"/>
              <a:gd name="connsiteX299" fmla="*/ 3281290 w 12948753"/>
              <a:gd name="connsiteY299" fmla="*/ 554811 h 4347852"/>
              <a:gd name="connsiteX300" fmla="*/ 3323201 w 12948753"/>
              <a:gd name="connsiteY300" fmla="*/ 730071 h 4347852"/>
              <a:gd name="connsiteX301" fmla="*/ 3392733 w 12948753"/>
              <a:gd name="connsiteY301" fmla="*/ 588148 h 4347852"/>
              <a:gd name="connsiteX302" fmla="*/ 3340346 w 12948753"/>
              <a:gd name="connsiteY302" fmla="*/ 514806 h 4347852"/>
              <a:gd name="connsiteX303" fmla="*/ 3320671 w 12948753"/>
              <a:gd name="connsiteY303" fmla="*/ 513824 h 4347852"/>
              <a:gd name="connsiteX304" fmla="*/ 3660386 w 12948753"/>
              <a:gd name="connsiteY304" fmla="*/ 383361 h 4347852"/>
              <a:gd name="connsiteX305" fmla="*/ 3561326 w 12948753"/>
              <a:gd name="connsiteY305" fmla="*/ 619581 h 4347852"/>
              <a:gd name="connsiteX306" fmla="*/ 3521321 w 12948753"/>
              <a:gd name="connsiteY306" fmla="*/ 593863 h 4347852"/>
              <a:gd name="connsiteX307" fmla="*/ 3446073 w 12948753"/>
              <a:gd name="connsiteY307" fmla="*/ 665301 h 4347852"/>
              <a:gd name="connsiteX308" fmla="*/ 3400353 w 12948753"/>
              <a:gd name="connsiteY308" fmla="*/ 637678 h 4347852"/>
              <a:gd name="connsiteX309" fmla="*/ 3353680 w 12948753"/>
              <a:gd name="connsiteY309" fmla="*/ 742453 h 4347852"/>
              <a:gd name="connsiteX310" fmla="*/ 3382255 w 12948753"/>
              <a:gd name="connsiteY310" fmla="*/ 769123 h 4347852"/>
              <a:gd name="connsiteX311" fmla="*/ 3421308 w 12948753"/>
              <a:gd name="connsiteY311" fmla="*/ 1083448 h 4347852"/>
              <a:gd name="connsiteX312" fmla="*/ 3554658 w 12948753"/>
              <a:gd name="connsiteY312" fmla="*/ 1252993 h 4347852"/>
              <a:gd name="connsiteX313" fmla="*/ 3738490 w 12948753"/>
              <a:gd name="connsiteY313" fmla="*/ 1234896 h 4347852"/>
              <a:gd name="connsiteX314" fmla="*/ 3814690 w 12948753"/>
              <a:gd name="connsiteY314" fmla="*/ 1128216 h 4347852"/>
              <a:gd name="connsiteX315" fmla="*/ 4033765 w 12948753"/>
              <a:gd name="connsiteY315" fmla="*/ 646251 h 4347852"/>
              <a:gd name="connsiteX316" fmla="*/ 3891843 w 12948753"/>
              <a:gd name="connsiteY316" fmla="*/ 619581 h 4347852"/>
              <a:gd name="connsiteX317" fmla="*/ 3660386 w 12948753"/>
              <a:gd name="connsiteY317" fmla="*/ 383361 h 4347852"/>
              <a:gd name="connsiteX318" fmla="*/ 3730205 w 12948753"/>
              <a:gd name="connsiteY318" fmla="*/ 33680 h 4347852"/>
              <a:gd name="connsiteX319" fmla="*/ 3678483 w 12948753"/>
              <a:gd name="connsiteY319" fmla="*/ 42366 h 4347852"/>
              <a:gd name="connsiteX320" fmla="*/ 3542276 w 12948753"/>
              <a:gd name="connsiteY320" fmla="*/ 161428 h 4347852"/>
              <a:gd name="connsiteX321" fmla="*/ 3447978 w 12948753"/>
              <a:gd name="connsiteY321" fmla="*/ 160476 h 4347852"/>
              <a:gd name="connsiteX322" fmla="*/ 3387971 w 12948753"/>
              <a:gd name="connsiteY322" fmla="*/ 259536 h 4347852"/>
              <a:gd name="connsiteX323" fmla="*/ 3407021 w 12948753"/>
              <a:gd name="connsiteY323" fmla="*/ 561478 h 4347852"/>
              <a:gd name="connsiteX324" fmla="*/ 3392733 w 12948753"/>
              <a:gd name="connsiteY324" fmla="*/ 569098 h 4347852"/>
              <a:gd name="connsiteX325" fmla="*/ 3434643 w 12948753"/>
              <a:gd name="connsiteY325" fmla="*/ 623391 h 4347852"/>
              <a:gd name="connsiteX326" fmla="*/ 3555611 w 12948753"/>
              <a:gd name="connsiteY326" fmla="*/ 571956 h 4347852"/>
              <a:gd name="connsiteX327" fmla="*/ 3664196 w 12948753"/>
              <a:gd name="connsiteY327" fmla="*/ 333831 h 4347852"/>
              <a:gd name="connsiteX328" fmla="*/ 3679436 w 12948753"/>
              <a:gd name="connsiteY328" fmla="*/ 341451 h 4347852"/>
              <a:gd name="connsiteX329" fmla="*/ 3897558 w 12948753"/>
              <a:gd name="connsiteY329" fmla="*/ 583386 h 4347852"/>
              <a:gd name="connsiteX330" fmla="*/ 4065198 w 12948753"/>
              <a:gd name="connsiteY330" fmla="*/ 593863 h 4347852"/>
              <a:gd name="connsiteX331" fmla="*/ 4080438 w 12948753"/>
              <a:gd name="connsiteY331" fmla="*/ 607198 h 4347852"/>
              <a:gd name="connsiteX332" fmla="*/ 3864221 w 12948753"/>
              <a:gd name="connsiteY332" fmla="*/ 1101546 h 4347852"/>
              <a:gd name="connsiteX333" fmla="*/ 3756588 w 12948753"/>
              <a:gd name="connsiteY333" fmla="*/ 1260613 h 4347852"/>
              <a:gd name="connsiteX334" fmla="*/ 3576565 w 12948753"/>
              <a:gd name="connsiteY334" fmla="*/ 1294903 h 4347852"/>
              <a:gd name="connsiteX335" fmla="*/ 3417498 w 12948753"/>
              <a:gd name="connsiteY335" fmla="*/ 1151076 h 4347852"/>
              <a:gd name="connsiteX336" fmla="*/ 3347013 w 12948753"/>
              <a:gd name="connsiteY336" fmla="*/ 767218 h 4347852"/>
              <a:gd name="connsiteX337" fmla="*/ 3295578 w 12948753"/>
              <a:gd name="connsiteY337" fmla="*/ 884376 h 4347852"/>
              <a:gd name="connsiteX338" fmla="*/ 3207948 w 12948753"/>
              <a:gd name="connsiteY338" fmla="*/ 977721 h 4347852"/>
              <a:gd name="connsiteX339" fmla="*/ 3178421 w 12948753"/>
              <a:gd name="connsiteY339" fmla="*/ 1082496 h 4347852"/>
              <a:gd name="connsiteX340" fmla="*/ 3348918 w 12948753"/>
              <a:gd name="connsiteY340" fmla="*/ 1435873 h 4347852"/>
              <a:gd name="connsiteX341" fmla="*/ 3590853 w 12948753"/>
              <a:gd name="connsiteY341" fmla="*/ 1520646 h 4347852"/>
              <a:gd name="connsiteX342" fmla="*/ 3808976 w 12948753"/>
              <a:gd name="connsiteY342" fmla="*/ 1357768 h 4347852"/>
              <a:gd name="connsiteX343" fmla="*/ 3920418 w 12948753"/>
              <a:gd name="connsiteY343" fmla="*/ 1140598 h 4347852"/>
              <a:gd name="connsiteX344" fmla="*/ 3902321 w 12948753"/>
              <a:gd name="connsiteY344" fmla="*/ 1052968 h 4347852"/>
              <a:gd name="connsiteX345" fmla="*/ 4014715 w 12948753"/>
              <a:gd name="connsiteY345" fmla="*/ 840561 h 4347852"/>
              <a:gd name="connsiteX346" fmla="*/ 4089963 w 12948753"/>
              <a:gd name="connsiteY346" fmla="*/ 589101 h 4347852"/>
              <a:gd name="connsiteX347" fmla="*/ 4218551 w 12948753"/>
              <a:gd name="connsiteY347" fmla="*/ 529093 h 4347852"/>
              <a:gd name="connsiteX348" fmla="*/ 4191880 w 12948753"/>
              <a:gd name="connsiteY348" fmla="*/ 457656 h 4347852"/>
              <a:gd name="connsiteX349" fmla="*/ 4036623 w 12948753"/>
              <a:gd name="connsiteY349" fmla="*/ 195718 h 4347852"/>
              <a:gd name="connsiteX350" fmla="*/ 3730205 w 12948753"/>
              <a:gd name="connsiteY350" fmla="*/ 33680 h 4347852"/>
              <a:gd name="connsiteX351" fmla="*/ 3738724 w 12948753"/>
              <a:gd name="connsiteY351" fmla="*/ 234 h 4347852"/>
              <a:gd name="connsiteX352" fmla="*/ 4064246 w 12948753"/>
              <a:gd name="connsiteY352" fmla="*/ 180478 h 4347852"/>
              <a:gd name="connsiteX353" fmla="*/ 4229028 w 12948753"/>
              <a:gd name="connsiteY353" fmla="*/ 453846 h 4347852"/>
              <a:gd name="connsiteX354" fmla="*/ 4244269 w 12948753"/>
              <a:gd name="connsiteY354" fmla="*/ 556716 h 4347852"/>
              <a:gd name="connsiteX355" fmla="*/ 4110918 w 12948753"/>
              <a:gd name="connsiteY355" fmla="*/ 629106 h 4347852"/>
              <a:gd name="connsiteX356" fmla="*/ 4020430 w 12948753"/>
              <a:gd name="connsiteY356" fmla="*/ 906283 h 4347852"/>
              <a:gd name="connsiteX357" fmla="*/ 3932801 w 12948753"/>
              <a:gd name="connsiteY357" fmla="*/ 1097736 h 4347852"/>
              <a:gd name="connsiteX358" fmla="*/ 3978521 w 12948753"/>
              <a:gd name="connsiteY358" fmla="*/ 1098688 h 4347852"/>
              <a:gd name="connsiteX359" fmla="*/ 4210932 w 12948753"/>
              <a:gd name="connsiteY359" fmla="*/ 1186318 h 4347852"/>
              <a:gd name="connsiteX360" fmla="*/ 4335708 w 12948753"/>
              <a:gd name="connsiteY360" fmla="*/ 1270138 h 4347852"/>
              <a:gd name="connsiteX361" fmla="*/ 4418576 w 12948753"/>
              <a:gd name="connsiteY361" fmla="*/ 1493976 h 4347852"/>
              <a:gd name="connsiteX362" fmla="*/ 4486203 w 12948753"/>
              <a:gd name="connsiteY362" fmla="*/ 1833066 h 4347852"/>
              <a:gd name="connsiteX363" fmla="*/ 4488108 w 12948753"/>
              <a:gd name="connsiteY363" fmla="*/ 2329318 h 4347852"/>
              <a:gd name="connsiteX364" fmla="*/ 5646348 w 12948753"/>
              <a:gd name="connsiteY364" fmla="*/ 2293123 h 4347852"/>
              <a:gd name="connsiteX365" fmla="*/ 5800653 w 12948753"/>
              <a:gd name="connsiteY365" fmla="*/ 2312173 h 4347852"/>
              <a:gd name="connsiteX366" fmla="*/ 5840658 w 12948753"/>
              <a:gd name="connsiteY366" fmla="*/ 2378848 h 4347852"/>
              <a:gd name="connsiteX367" fmla="*/ 5752076 w 12948753"/>
              <a:gd name="connsiteY367" fmla="*/ 2579826 h 4347852"/>
              <a:gd name="connsiteX368" fmla="*/ 5343453 w 12948753"/>
              <a:gd name="connsiteY368" fmla="*/ 3286581 h 4347852"/>
              <a:gd name="connsiteX369" fmla="*/ 4811958 w 12948753"/>
              <a:gd name="connsiteY369" fmla="*/ 3326586 h 4347852"/>
              <a:gd name="connsiteX370" fmla="*/ 4904351 w 12948753"/>
              <a:gd name="connsiteY370" fmla="*/ 3378021 h 4347852"/>
              <a:gd name="connsiteX371" fmla="*/ 5052941 w 12948753"/>
              <a:gd name="connsiteY371" fmla="*/ 3606621 h 4347852"/>
              <a:gd name="connsiteX372" fmla="*/ 7933301 w 12948753"/>
              <a:gd name="connsiteY372" fmla="*/ 3606621 h 4347852"/>
              <a:gd name="connsiteX373" fmla="*/ 9021056 w 12948753"/>
              <a:gd name="connsiteY373" fmla="*/ 3607574 h 4347852"/>
              <a:gd name="connsiteX374" fmla="*/ 9026424 w 12948753"/>
              <a:gd name="connsiteY374" fmla="*/ 3610220 h 4347852"/>
              <a:gd name="connsiteX375" fmla="*/ 11845468 w 12948753"/>
              <a:gd name="connsiteY375" fmla="*/ 3610220 h 4347852"/>
              <a:gd name="connsiteX376" fmla="*/ 12389702 w 12948753"/>
              <a:gd name="connsiteY376" fmla="*/ 3609982 h 4347852"/>
              <a:gd name="connsiteX377" fmla="*/ 12933223 w 12948753"/>
              <a:gd name="connsiteY377" fmla="*/ 3611173 h 4347852"/>
              <a:gd name="connsiteX378" fmla="*/ 12922744 w 12948753"/>
              <a:gd name="connsiteY378" fmla="*/ 3642605 h 4347852"/>
              <a:gd name="connsiteX379" fmla="*/ 9024620 w 12948753"/>
              <a:gd name="connsiteY379" fmla="*/ 3642605 h 4347852"/>
              <a:gd name="connsiteX380" fmla="*/ 9024620 w 12948753"/>
              <a:gd name="connsiteY380" fmla="*/ 3638687 h 4347852"/>
              <a:gd name="connsiteX381" fmla="*/ 9010578 w 12948753"/>
              <a:gd name="connsiteY381" fmla="*/ 3639006 h 4347852"/>
              <a:gd name="connsiteX382" fmla="*/ 5055798 w 12948753"/>
              <a:gd name="connsiteY382" fmla="*/ 3639006 h 4347852"/>
              <a:gd name="connsiteX383" fmla="*/ 4870061 w 12948753"/>
              <a:gd name="connsiteY383" fmla="*/ 3924756 h 4347852"/>
              <a:gd name="connsiteX384" fmla="*/ 4504301 w 12948753"/>
              <a:gd name="connsiteY384" fmla="*/ 3967618 h 4347852"/>
              <a:gd name="connsiteX385" fmla="*/ 4085201 w 12948753"/>
              <a:gd name="connsiteY385" fmla="*/ 3874274 h 4347852"/>
              <a:gd name="connsiteX386" fmla="*/ 3704201 w 12948753"/>
              <a:gd name="connsiteY386" fmla="*/ 3598049 h 4347852"/>
              <a:gd name="connsiteX387" fmla="*/ 3485126 w 12948753"/>
              <a:gd name="connsiteY387" fmla="*/ 3518991 h 4347852"/>
              <a:gd name="connsiteX388" fmla="*/ 3483221 w 12948753"/>
              <a:gd name="connsiteY388" fmla="*/ 3656151 h 4347852"/>
              <a:gd name="connsiteX389" fmla="*/ 3638478 w 12948753"/>
              <a:gd name="connsiteY389" fmla="*/ 3616146 h 4347852"/>
              <a:gd name="connsiteX390" fmla="*/ 3878508 w 12948753"/>
              <a:gd name="connsiteY390" fmla="*/ 3749496 h 4347852"/>
              <a:gd name="connsiteX391" fmla="*/ 3914703 w 12948753"/>
              <a:gd name="connsiteY391" fmla="*/ 3863796 h 4347852"/>
              <a:gd name="connsiteX392" fmla="*/ 3847076 w 12948753"/>
              <a:gd name="connsiteY392" fmla="*/ 4092396 h 4347852"/>
              <a:gd name="connsiteX393" fmla="*/ 3718488 w 12948753"/>
              <a:gd name="connsiteY393" fmla="*/ 4287659 h 4347852"/>
              <a:gd name="connsiteX394" fmla="*/ 3598473 w 12948753"/>
              <a:gd name="connsiteY394" fmla="*/ 4347666 h 4347852"/>
              <a:gd name="connsiteX395" fmla="*/ 3552753 w 12948753"/>
              <a:gd name="connsiteY395" fmla="*/ 4293374 h 4347852"/>
              <a:gd name="connsiteX396" fmla="*/ 3588948 w 12948753"/>
              <a:gd name="connsiteY396" fmla="*/ 4122876 h 4347852"/>
              <a:gd name="connsiteX397" fmla="*/ 3771828 w 12948753"/>
              <a:gd name="connsiteY397" fmla="*/ 3884751 h 4347852"/>
              <a:gd name="connsiteX398" fmla="*/ 3822311 w 12948753"/>
              <a:gd name="connsiteY398" fmla="*/ 3839984 h 4347852"/>
              <a:gd name="connsiteX399" fmla="*/ 3706105 w 12948753"/>
              <a:gd name="connsiteY399" fmla="*/ 3886656 h 4347852"/>
              <a:gd name="connsiteX400" fmla="*/ 3574661 w 12948753"/>
              <a:gd name="connsiteY400" fmla="*/ 4078109 h 4347852"/>
              <a:gd name="connsiteX401" fmla="*/ 3514653 w 12948753"/>
              <a:gd name="connsiteY401" fmla="*/ 4198124 h 4347852"/>
              <a:gd name="connsiteX402" fmla="*/ 3410830 w 12948753"/>
              <a:gd name="connsiteY402" fmla="*/ 4164786 h 4347852"/>
              <a:gd name="connsiteX403" fmla="*/ 3375588 w 12948753"/>
              <a:gd name="connsiteY403" fmla="*/ 3853318 h 4347852"/>
              <a:gd name="connsiteX404" fmla="*/ 3305103 w 12948753"/>
              <a:gd name="connsiteY404" fmla="*/ 3962856 h 4347852"/>
              <a:gd name="connsiteX405" fmla="*/ 3234618 w 12948753"/>
              <a:gd name="connsiteY405" fmla="*/ 3952378 h 4347852"/>
              <a:gd name="connsiteX406" fmla="*/ 2887908 w 12948753"/>
              <a:gd name="connsiteY406" fmla="*/ 3649484 h 4347852"/>
              <a:gd name="connsiteX407" fmla="*/ 2726936 w 12948753"/>
              <a:gd name="connsiteY407" fmla="*/ 3475176 h 4347852"/>
              <a:gd name="connsiteX408" fmla="*/ 2708838 w 12948753"/>
              <a:gd name="connsiteY408" fmla="*/ 3481843 h 4347852"/>
              <a:gd name="connsiteX409" fmla="*/ 2805993 w 12948753"/>
              <a:gd name="connsiteY409" fmla="*/ 3637101 h 4347852"/>
              <a:gd name="connsiteX410" fmla="*/ 2999351 w 12948753"/>
              <a:gd name="connsiteY410" fmla="*/ 3795216 h 4347852"/>
              <a:gd name="connsiteX411" fmla="*/ 2997446 w 12948753"/>
              <a:gd name="connsiteY411" fmla="*/ 3846651 h 4347852"/>
              <a:gd name="connsiteX412" fmla="*/ 2559296 w 12948753"/>
              <a:gd name="connsiteY412" fmla="*/ 3807599 h 4347852"/>
              <a:gd name="connsiteX413" fmla="*/ 2224968 w 12948753"/>
              <a:gd name="connsiteY413" fmla="*/ 3788549 h 4347852"/>
              <a:gd name="connsiteX414" fmla="*/ 2065900 w 12948753"/>
              <a:gd name="connsiteY414" fmla="*/ 3690441 h 4347852"/>
              <a:gd name="connsiteX415" fmla="*/ 2061138 w 12948753"/>
              <a:gd name="connsiteY415" fmla="*/ 3557091 h 4347852"/>
              <a:gd name="connsiteX416" fmla="*/ 2216396 w 12948753"/>
              <a:gd name="connsiteY416" fmla="*/ 3455174 h 4347852"/>
              <a:gd name="connsiteX417" fmla="*/ 2666928 w 12948753"/>
              <a:gd name="connsiteY417" fmla="*/ 3457078 h 4347852"/>
              <a:gd name="connsiteX418" fmla="*/ 2588823 w 12948753"/>
              <a:gd name="connsiteY418" fmla="*/ 3433266 h 4347852"/>
              <a:gd name="connsiteX419" fmla="*/ 2292596 w 12948753"/>
              <a:gd name="connsiteY419" fmla="*/ 3330396 h 4347852"/>
              <a:gd name="connsiteX420" fmla="*/ 2056375 w 12948753"/>
              <a:gd name="connsiteY420" fmla="*/ 3409453 h 4347852"/>
              <a:gd name="connsiteX421" fmla="*/ 1964936 w 12948753"/>
              <a:gd name="connsiteY421" fmla="*/ 3677106 h 4347852"/>
              <a:gd name="connsiteX422" fmla="*/ 1940170 w 12948753"/>
              <a:gd name="connsiteY422" fmla="*/ 3689488 h 4347852"/>
              <a:gd name="connsiteX423" fmla="*/ 254245 w 12948753"/>
              <a:gd name="connsiteY423" fmla="*/ 3689488 h 4347852"/>
              <a:gd name="connsiteX424" fmla="*/ 5643 w 12948753"/>
              <a:gd name="connsiteY424" fmla="*/ 3687584 h 4347852"/>
              <a:gd name="connsiteX425" fmla="*/ 24693 w 12948753"/>
              <a:gd name="connsiteY425" fmla="*/ 3658056 h 4347852"/>
              <a:gd name="connsiteX426" fmla="*/ 1931598 w 12948753"/>
              <a:gd name="connsiteY426" fmla="*/ 3658056 h 4347852"/>
              <a:gd name="connsiteX427" fmla="*/ 2045898 w 12948753"/>
              <a:gd name="connsiteY427" fmla="*/ 3372306 h 4347852"/>
              <a:gd name="connsiteX428" fmla="*/ 2292596 w 12948753"/>
              <a:gd name="connsiteY428" fmla="*/ 3298011 h 4347852"/>
              <a:gd name="connsiteX429" fmla="*/ 2664071 w 12948753"/>
              <a:gd name="connsiteY429" fmla="*/ 3418026 h 4347852"/>
              <a:gd name="connsiteX430" fmla="*/ 2696455 w 12948753"/>
              <a:gd name="connsiteY430" fmla="*/ 3452316 h 4347852"/>
              <a:gd name="connsiteX431" fmla="*/ 2745986 w 12948753"/>
              <a:gd name="connsiteY431" fmla="*/ 3442791 h 4347852"/>
              <a:gd name="connsiteX432" fmla="*/ 2837426 w 12948753"/>
              <a:gd name="connsiteY432" fmla="*/ 3558043 h 4347852"/>
              <a:gd name="connsiteX433" fmla="*/ 3086980 w 12948753"/>
              <a:gd name="connsiteY433" fmla="*/ 3784738 h 4347852"/>
              <a:gd name="connsiteX434" fmla="*/ 3226046 w 12948753"/>
              <a:gd name="connsiteY434" fmla="*/ 3903801 h 4347852"/>
              <a:gd name="connsiteX435" fmla="*/ 3280338 w 12948753"/>
              <a:gd name="connsiteY435" fmla="*/ 3941901 h 4347852"/>
              <a:gd name="connsiteX436" fmla="*/ 3325105 w 12948753"/>
              <a:gd name="connsiteY436" fmla="*/ 3881893 h 4347852"/>
              <a:gd name="connsiteX437" fmla="*/ 3401305 w 12948753"/>
              <a:gd name="connsiteY437" fmla="*/ 3746638 h 4347852"/>
              <a:gd name="connsiteX438" fmla="*/ 3444168 w 12948753"/>
              <a:gd name="connsiteY438" fmla="*/ 3513276 h 4347852"/>
              <a:gd name="connsiteX439" fmla="*/ 3252715 w 12948753"/>
              <a:gd name="connsiteY439" fmla="*/ 3446601 h 4347852"/>
              <a:gd name="connsiteX440" fmla="*/ 2798373 w 12948753"/>
              <a:gd name="connsiteY440" fmla="*/ 3389451 h 4347852"/>
              <a:gd name="connsiteX441" fmla="*/ 2488811 w 12948753"/>
              <a:gd name="connsiteY441" fmla="*/ 3095128 h 4347852"/>
              <a:gd name="connsiteX442" fmla="*/ 2150673 w 12948753"/>
              <a:gd name="connsiteY442" fmla="*/ 2596018 h 4347852"/>
              <a:gd name="connsiteX443" fmla="*/ 2027800 w 12948753"/>
              <a:gd name="connsiteY443" fmla="*/ 2266453 h 4347852"/>
              <a:gd name="connsiteX444" fmla="*/ 1743003 w 12948753"/>
              <a:gd name="connsiteY444" fmla="*/ 2147391 h 4347852"/>
              <a:gd name="connsiteX445" fmla="*/ 1597270 w 12948753"/>
              <a:gd name="connsiteY445" fmla="*/ 2006421 h 4347852"/>
              <a:gd name="connsiteX446" fmla="*/ 1655373 w 12948753"/>
              <a:gd name="connsiteY446" fmla="*/ 1816873 h 4347852"/>
              <a:gd name="connsiteX447" fmla="*/ 1900166 w 12948753"/>
              <a:gd name="connsiteY447" fmla="*/ 1595893 h 4347852"/>
              <a:gd name="connsiteX448" fmla="*/ 2131623 w 12948753"/>
              <a:gd name="connsiteY448" fmla="*/ 1405393 h 4347852"/>
              <a:gd name="connsiteX449" fmla="*/ 2063043 w 12948753"/>
              <a:gd name="connsiteY449" fmla="*/ 1369198 h 4347852"/>
              <a:gd name="connsiteX450" fmla="*/ 2093523 w 12948753"/>
              <a:gd name="connsiteY450" fmla="*/ 1323478 h 4347852"/>
              <a:gd name="connsiteX451" fmla="*/ 2494526 w 12948753"/>
              <a:gd name="connsiteY451" fmla="*/ 1019631 h 4347852"/>
              <a:gd name="connsiteX452" fmla="*/ 2795515 w 12948753"/>
              <a:gd name="connsiteY452" fmla="*/ 914856 h 4347852"/>
              <a:gd name="connsiteX453" fmla="*/ 3152703 w 12948753"/>
              <a:gd name="connsiteY453" fmla="*/ 964386 h 4347852"/>
              <a:gd name="connsiteX454" fmla="*/ 3309865 w 12948753"/>
              <a:gd name="connsiteY454" fmla="*/ 758646 h 4347852"/>
              <a:gd name="connsiteX455" fmla="*/ 3243190 w 12948753"/>
              <a:gd name="connsiteY455" fmla="*/ 653871 h 4347852"/>
              <a:gd name="connsiteX456" fmla="*/ 3277480 w 12948753"/>
              <a:gd name="connsiteY456" fmla="*/ 497661 h 4347852"/>
              <a:gd name="connsiteX457" fmla="*/ 3353680 w 12948753"/>
              <a:gd name="connsiteY457" fmla="*/ 482421 h 4347852"/>
              <a:gd name="connsiteX458" fmla="*/ 3379398 w 12948753"/>
              <a:gd name="connsiteY458" fmla="*/ 180478 h 4347852"/>
              <a:gd name="connsiteX459" fmla="*/ 3522273 w 12948753"/>
              <a:gd name="connsiteY459" fmla="*/ 122376 h 4347852"/>
              <a:gd name="connsiteX460" fmla="*/ 3683246 w 12948753"/>
              <a:gd name="connsiteY460" fmla="*/ 7123 h 4347852"/>
              <a:gd name="connsiteX461" fmla="*/ 3738724 w 12948753"/>
              <a:gd name="connsiteY461" fmla="*/ 234 h 4347852"/>
              <a:gd name="connsiteX0-1" fmla="*/ 3619443 w 12948753"/>
              <a:gd name="connsiteY0-2" fmla="*/ 3648680 h 4347852"/>
              <a:gd name="connsiteX1-3" fmla="*/ 3564183 w 12948753"/>
              <a:gd name="connsiteY1-4" fmla="*/ 3652341 h 4347852"/>
              <a:gd name="connsiteX2-5" fmla="*/ 3477505 w 12948753"/>
              <a:gd name="connsiteY2-6" fmla="*/ 3706634 h 4347852"/>
              <a:gd name="connsiteX3-7" fmla="*/ 3424165 w 12948753"/>
              <a:gd name="connsiteY3-8" fmla="*/ 3817124 h 4347852"/>
              <a:gd name="connsiteX4-9" fmla="*/ 3418451 w 12948753"/>
              <a:gd name="connsiteY4-10" fmla="*/ 4112399 h 4347852"/>
              <a:gd name="connsiteX5-11" fmla="*/ 3493698 w 12948753"/>
              <a:gd name="connsiteY5-12" fmla="*/ 4175263 h 4347852"/>
              <a:gd name="connsiteX6-13" fmla="*/ 3544180 w 12948753"/>
              <a:gd name="connsiteY6-14" fmla="*/ 4068584 h 4347852"/>
              <a:gd name="connsiteX7-15" fmla="*/ 3693723 w 12948753"/>
              <a:gd name="connsiteY7-16" fmla="*/ 3855224 h 4347852"/>
              <a:gd name="connsiteX8-17" fmla="*/ 3835646 w 12948753"/>
              <a:gd name="connsiteY8-18" fmla="*/ 3811409 h 4347852"/>
              <a:gd name="connsiteX9-19" fmla="*/ 3848980 w 12948753"/>
              <a:gd name="connsiteY9-20" fmla="*/ 3874274 h 4347852"/>
              <a:gd name="connsiteX10-21" fmla="*/ 3789926 w 12948753"/>
              <a:gd name="connsiteY10-22" fmla="*/ 3914278 h 4347852"/>
              <a:gd name="connsiteX11-23" fmla="*/ 3587043 w 12948753"/>
              <a:gd name="connsiteY11-24" fmla="*/ 4247654 h 4347852"/>
              <a:gd name="connsiteX12-25" fmla="*/ 3599426 w 12948753"/>
              <a:gd name="connsiteY12-26" fmla="*/ 4317186 h 4347852"/>
              <a:gd name="connsiteX13-27" fmla="*/ 3742301 w 12948753"/>
              <a:gd name="connsiteY13-28" fmla="*/ 4208601 h 4347852"/>
              <a:gd name="connsiteX14-29" fmla="*/ 3882318 w 12948753"/>
              <a:gd name="connsiteY14-30" fmla="*/ 3855224 h 4347852"/>
              <a:gd name="connsiteX15-31" fmla="*/ 3774686 w 12948753"/>
              <a:gd name="connsiteY15-32" fmla="*/ 3709491 h 4347852"/>
              <a:gd name="connsiteX16-33" fmla="*/ 3619443 w 12948753"/>
              <a:gd name="connsiteY16-34" fmla="*/ 3648680 h 4347852"/>
              <a:gd name="connsiteX17-35" fmla="*/ 2347112 w 12948753"/>
              <a:gd name="connsiteY17-36" fmla="*/ 3488422 h 4347852"/>
              <a:gd name="connsiteX18-37" fmla="*/ 2236398 w 12948753"/>
              <a:gd name="connsiteY18-38" fmla="*/ 3488511 h 4347852"/>
              <a:gd name="connsiteX19-39" fmla="*/ 2097333 w 12948753"/>
              <a:gd name="connsiteY19-40" fmla="*/ 3563759 h 4347852"/>
              <a:gd name="connsiteX20-41" fmla="*/ 2111621 w 12948753"/>
              <a:gd name="connsiteY20-42" fmla="*/ 3695203 h 4347852"/>
              <a:gd name="connsiteX21-43" fmla="*/ 2357366 w 12948753"/>
              <a:gd name="connsiteY21-44" fmla="*/ 3771403 h 4347852"/>
              <a:gd name="connsiteX22-45" fmla="*/ 2685026 w 12948753"/>
              <a:gd name="connsiteY22-46" fmla="*/ 3779024 h 4347852"/>
              <a:gd name="connsiteX23-47" fmla="*/ 2970776 w 12948753"/>
              <a:gd name="connsiteY23-48" fmla="*/ 3806646 h 4347852"/>
              <a:gd name="connsiteX24-49" fmla="*/ 2757415 w 12948753"/>
              <a:gd name="connsiteY24-50" fmla="*/ 3633291 h 4347852"/>
              <a:gd name="connsiteX25-51" fmla="*/ 2678358 w 12948753"/>
              <a:gd name="connsiteY25-52" fmla="*/ 3491368 h 4347852"/>
              <a:gd name="connsiteX26-53" fmla="*/ 2347112 w 12948753"/>
              <a:gd name="connsiteY26-54" fmla="*/ 3488422 h 4347852"/>
              <a:gd name="connsiteX27-55" fmla="*/ 4873871 w 12948753"/>
              <a:gd name="connsiteY27-56" fmla="*/ 3398024 h 4347852"/>
              <a:gd name="connsiteX28-57" fmla="*/ 4955785 w 12948753"/>
              <a:gd name="connsiteY28-58" fmla="*/ 3608526 h 4347852"/>
              <a:gd name="connsiteX29-59" fmla="*/ 5019603 w 12948753"/>
              <a:gd name="connsiteY29-60" fmla="*/ 3607574 h 4347852"/>
              <a:gd name="connsiteX30-61" fmla="*/ 4873871 w 12948753"/>
              <a:gd name="connsiteY30-62" fmla="*/ 3398024 h 4347852"/>
              <a:gd name="connsiteX31-63" fmla="*/ 3379398 w 12948753"/>
              <a:gd name="connsiteY31-64" fmla="*/ 3349446 h 4347852"/>
              <a:gd name="connsiteX32-65" fmla="*/ 3469886 w 12948753"/>
              <a:gd name="connsiteY32-66" fmla="*/ 3483749 h 4347852"/>
              <a:gd name="connsiteX33-67" fmla="*/ 3646098 w 12948753"/>
              <a:gd name="connsiteY33-68" fmla="*/ 3531374 h 4347852"/>
              <a:gd name="connsiteX34-69" fmla="*/ 4102346 w 12948753"/>
              <a:gd name="connsiteY34-70" fmla="*/ 3847603 h 4347852"/>
              <a:gd name="connsiteX35-71" fmla="*/ 4505254 w 12948753"/>
              <a:gd name="connsiteY35-72" fmla="*/ 3936186 h 4347852"/>
              <a:gd name="connsiteX36-73" fmla="*/ 4839581 w 12948753"/>
              <a:gd name="connsiteY36-74" fmla="*/ 3905706 h 4347852"/>
              <a:gd name="connsiteX37-75" fmla="*/ 5023413 w 12948753"/>
              <a:gd name="connsiteY37-76" fmla="*/ 3640911 h 4347852"/>
              <a:gd name="connsiteX38-77" fmla="*/ 4931973 w 12948753"/>
              <a:gd name="connsiteY38-78" fmla="*/ 3639006 h 4347852"/>
              <a:gd name="connsiteX39-79" fmla="*/ 4921497 w 12948753"/>
              <a:gd name="connsiteY39-80" fmla="*/ 3598049 h 4347852"/>
              <a:gd name="connsiteX40-81" fmla="*/ 4805292 w 12948753"/>
              <a:gd name="connsiteY40-82" fmla="*/ 3363734 h 4347852"/>
              <a:gd name="connsiteX41-83" fmla="*/ 4468106 w 12948753"/>
              <a:gd name="connsiteY41-84" fmla="*/ 3399928 h 4347852"/>
              <a:gd name="connsiteX42-85" fmla="*/ 3714678 w 12948753"/>
              <a:gd name="connsiteY42-86" fmla="*/ 3459936 h 4347852"/>
              <a:gd name="connsiteX43-87" fmla="*/ 3379398 w 12948753"/>
              <a:gd name="connsiteY43-88" fmla="*/ 3349446 h 4347852"/>
              <a:gd name="connsiteX44-89" fmla="*/ 3246048 w 12948753"/>
              <a:gd name="connsiteY44-90" fmla="*/ 3197046 h 4347852"/>
              <a:gd name="connsiteX45-91" fmla="*/ 3521321 w 12948753"/>
              <a:gd name="connsiteY45-92" fmla="*/ 3372306 h 4347852"/>
              <a:gd name="connsiteX46-93" fmla="*/ 4208074 w 12948753"/>
              <a:gd name="connsiteY46-94" fmla="*/ 3412311 h 4347852"/>
              <a:gd name="connsiteX47-95" fmla="*/ 4598598 w 12948753"/>
              <a:gd name="connsiteY47-96" fmla="*/ 3340874 h 4347852"/>
              <a:gd name="connsiteX48-97" fmla="*/ 3847076 w 12948753"/>
              <a:gd name="connsiteY48-98" fmla="*/ 3392309 h 4347852"/>
              <a:gd name="connsiteX49-99" fmla="*/ 3775638 w 12948753"/>
              <a:gd name="connsiteY49-100" fmla="*/ 3377068 h 4347852"/>
              <a:gd name="connsiteX50-101" fmla="*/ 3246048 w 12948753"/>
              <a:gd name="connsiteY50-102" fmla="*/ 3197046 h 4347852"/>
              <a:gd name="connsiteX51-103" fmla="*/ 3219378 w 12948753"/>
              <a:gd name="connsiteY51-104" fmla="*/ 2962731 h 4347852"/>
              <a:gd name="connsiteX52-105" fmla="*/ 3193661 w 12948753"/>
              <a:gd name="connsiteY52-106" fmla="*/ 2999878 h 4347852"/>
              <a:gd name="connsiteX53-107" fmla="*/ 3241286 w 12948753"/>
              <a:gd name="connsiteY53-108" fmla="*/ 3015118 h 4347852"/>
              <a:gd name="connsiteX54-109" fmla="*/ 3219378 w 12948753"/>
              <a:gd name="connsiteY54-110" fmla="*/ 2962731 h 4347852"/>
              <a:gd name="connsiteX55-111" fmla="*/ 3202233 w 12948753"/>
              <a:gd name="connsiteY55-112" fmla="*/ 2877006 h 4347852"/>
              <a:gd name="connsiteX56-113" fmla="*/ 3222236 w 12948753"/>
              <a:gd name="connsiteY56-114" fmla="*/ 2907486 h 4347852"/>
              <a:gd name="connsiteX57-115" fmla="*/ 3249858 w 12948753"/>
              <a:gd name="connsiteY57-116" fmla="*/ 2877959 h 4347852"/>
              <a:gd name="connsiteX58-117" fmla="*/ 3202233 w 12948753"/>
              <a:gd name="connsiteY58-118" fmla="*/ 2877006 h 4347852"/>
              <a:gd name="connsiteX59-119" fmla="*/ 3891843 w 12948753"/>
              <a:gd name="connsiteY59-120" fmla="*/ 2796996 h 4347852"/>
              <a:gd name="connsiteX60-121" fmla="*/ 3587996 w 12948753"/>
              <a:gd name="connsiteY60-122" fmla="*/ 2883674 h 4347852"/>
              <a:gd name="connsiteX61-123" fmla="*/ 3293673 w 12948753"/>
              <a:gd name="connsiteY61-124" fmla="*/ 2880816 h 4347852"/>
              <a:gd name="connsiteX62-125" fmla="*/ 3241286 w 12948753"/>
              <a:gd name="connsiteY62-126" fmla="*/ 2937013 h 4347852"/>
              <a:gd name="connsiteX63-127" fmla="*/ 3271765 w 12948753"/>
              <a:gd name="connsiteY63-128" fmla="*/ 3007499 h 4347852"/>
              <a:gd name="connsiteX64-129" fmla="*/ 3266051 w 12948753"/>
              <a:gd name="connsiteY64-130" fmla="*/ 3049409 h 4347852"/>
              <a:gd name="connsiteX65-131" fmla="*/ 3177468 w 12948753"/>
              <a:gd name="connsiteY65-132" fmla="*/ 3029406 h 4347852"/>
              <a:gd name="connsiteX66-133" fmla="*/ 3169848 w 12948753"/>
              <a:gd name="connsiteY66-134" fmla="*/ 3092271 h 4347852"/>
              <a:gd name="connsiteX67-135" fmla="*/ 3192708 w 12948753"/>
              <a:gd name="connsiteY67-136" fmla="*/ 3069411 h 4347852"/>
              <a:gd name="connsiteX68-137" fmla="*/ 3807071 w 12948753"/>
              <a:gd name="connsiteY68-138" fmla="*/ 3045599 h 4347852"/>
              <a:gd name="connsiteX69-139" fmla="*/ 3891843 w 12948753"/>
              <a:gd name="connsiteY69-140" fmla="*/ 2796996 h 4347852"/>
              <a:gd name="connsiteX70-141" fmla="*/ 2672643 w 12948753"/>
              <a:gd name="connsiteY70-142" fmla="*/ 2515056 h 4347852"/>
              <a:gd name="connsiteX71-143" fmla="*/ 2919340 w 12948753"/>
              <a:gd name="connsiteY71-144" fmla="*/ 2801759 h 4347852"/>
              <a:gd name="connsiteX72-145" fmla="*/ 3165086 w 12948753"/>
              <a:gd name="connsiteY72-146" fmla="*/ 2984638 h 4347852"/>
              <a:gd name="connsiteX73-147" fmla="*/ 3200328 w 12948753"/>
              <a:gd name="connsiteY73-148" fmla="*/ 2933203 h 4347852"/>
              <a:gd name="connsiteX74-149" fmla="*/ 3157465 w 12948753"/>
              <a:gd name="connsiteY74-150" fmla="*/ 2846526 h 4347852"/>
              <a:gd name="connsiteX75-151" fmla="*/ 2915530 w 12948753"/>
              <a:gd name="connsiteY75-152" fmla="*/ 2768421 h 4347852"/>
              <a:gd name="connsiteX76-153" fmla="*/ 2718363 w 12948753"/>
              <a:gd name="connsiteY76-154" fmla="*/ 2545536 h 4347852"/>
              <a:gd name="connsiteX77-155" fmla="*/ 2672643 w 12948753"/>
              <a:gd name="connsiteY77-156" fmla="*/ 2515056 h 4347852"/>
              <a:gd name="connsiteX78-157" fmla="*/ 4072818 w 12948753"/>
              <a:gd name="connsiteY78-158" fmla="*/ 2487434 h 4347852"/>
              <a:gd name="connsiteX79-159" fmla="*/ 3999476 w 12948753"/>
              <a:gd name="connsiteY79-160" fmla="*/ 2501721 h 4347852"/>
              <a:gd name="connsiteX80-161" fmla="*/ 3814690 w 12948753"/>
              <a:gd name="connsiteY80-162" fmla="*/ 2727463 h 4347852"/>
              <a:gd name="connsiteX81-163" fmla="*/ 3335583 w 12948753"/>
              <a:gd name="connsiteY81-164" fmla="*/ 2851288 h 4347852"/>
              <a:gd name="connsiteX82-165" fmla="*/ 3504176 w 12948753"/>
              <a:gd name="connsiteY82-166" fmla="*/ 2860813 h 4347852"/>
              <a:gd name="connsiteX83-167" fmla="*/ 3893748 w 12948753"/>
              <a:gd name="connsiteY83-168" fmla="*/ 2763659 h 4347852"/>
              <a:gd name="connsiteX84-169" fmla="*/ 3927086 w 12948753"/>
              <a:gd name="connsiteY84-170" fmla="*/ 2787471 h 4347852"/>
              <a:gd name="connsiteX85-171" fmla="*/ 3828026 w 12948753"/>
              <a:gd name="connsiteY85-172" fmla="*/ 3075126 h 4347852"/>
              <a:gd name="connsiteX86-173" fmla="*/ 3282243 w 12948753"/>
              <a:gd name="connsiteY86-174" fmla="*/ 3097986 h 4347852"/>
              <a:gd name="connsiteX87-175" fmla="*/ 3754683 w 12948753"/>
              <a:gd name="connsiteY87-176" fmla="*/ 3267531 h 4347852"/>
              <a:gd name="connsiteX88-177" fmla="*/ 4072818 w 12948753"/>
              <a:gd name="connsiteY88-178" fmla="*/ 2487434 h 4347852"/>
              <a:gd name="connsiteX89-179" fmla="*/ 3701343 w 12948753"/>
              <a:gd name="connsiteY89-180" fmla="*/ 2485528 h 4347852"/>
              <a:gd name="connsiteX90-181" fmla="*/ 3365111 w 12948753"/>
              <a:gd name="connsiteY90-182" fmla="*/ 2816046 h 4347852"/>
              <a:gd name="connsiteX91-183" fmla="*/ 3746111 w 12948753"/>
              <a:gd name="connsiteY91-184" fmla="*/ 2727463 h 4347852"/>
              <a:gd name="connsiteX92-185" fmla="*/ 3964233 w 12948753"/>
              <a:gd name="connsiteY92-186" fmla="*/ 2506484 h 4347852"/>
              <a:gd name="connsiteX93-187" fmla="*/ 3701343 w 12948753"/>
              <a:gd name="connsiteY93-188" fmla="*/ 2485528 h 4347852"/>
              <a:gd name="connsiteX94-189" fmla="*/ 5610153 w 12948753"/>
              <a:gd name="connsiteY94-190" fmla="*/ 2410281 h 4347852"/>
              <a:gd name="connsiteX95-191" fmla="*/ 5171051 w 12948753"/>
              <a:gd name="connsiteY95-192" fmla="*/ 2421711 h 4347852"/>
              <a:gd name="connsiteX96-193" fmla="*/ 4111871 w 12948753"/>
              <a:gd name="connsiteY96-194" fmla="*/ 2480766 h 4347852"/>
              <a:gd name="connsiteX97-195" fmla="*/ 3918513 w 12948753"/>
              <a:gd name="connsiteY97-196" fmla="*/ 2964636 h 4347852"/>
              <a:gd name="connsiteX98-197" fmla="*/ 3771828 w 12948753"/>
              <a:gd name="connsiteY98-198" fmla="*/ 3307536 h 4347852"/>
              <a:gd name="connsiteX99-199" fmla="*/ 3187946 w 12948753"/>
              <a:gd name="connsiteY99-200" fmla="*/ 3100843 h 4347852"/>
              <a:gd name="connsiteX100-201" fmla="*/ 3220330 w 12948753"/>
              <a:gd name="connsiteY100-202" fmla="*/ 3153231 h 4347852"/>
              <a:gd name="connsiteX101-203" fmla="*/ 3807071 w 12948753"/>
              <a:gd name="connsiteY101-204" fmla="*/ 3352303 h 4347852"/>
              <a:gd name="connsiteX102-205" fmla="*/ 3924228 w 12948753"/>
              <a:gd name="connsiteY102-206" fmla="*/ 3354209 h 4347852"/>
              <a:gd name="connsiteX103-207" fmla="*/ 4751951 w 12948753"/>
              <a:gd name="connsiteY103-208" fmla="*/ 3297059 h 4347852"/>
              <a:gd name="connsiteX104-209" fmla="*/ 4710993 w 12948753"/>
              <a:gd name="connsiteY104-210" fmla="*/ 3225621 h 4347852"/>
              <a:gd name="connsiteX105-211" fmla="*/ 4827198 w 12948753"/>
              <a:gd name="connsiteY105-212" fmla="*/ 3211334 h 4347852"/>
              <a:gd name="connsiteX106-213" fmla="*/ 5292019 w 12948753"/>
              <a:gd name="connsiteY106-214" fmla="*/ 3177996 h 4347852"/>
              <a:gd name="connsiteX107-215" fmla="*/ 5358693 w 12948753"/>
              <a:gd name="connsiteY107-216" fmla="*/ 3071316 h 4347852"/>
              <a:gd name="connsiteX108-217" fmla="*/ 5650158 w 12948753"/>
              <a:gd name="connsiteY108-218" fmla="*/ 2553156 h 4347852"/>
              <a:gd name="connsiteX109-219" fmla="*/ 5682543 w 12948753"/>
              <a:gd name="connsiteY109-220" fmla="*/ 2436951 h 4347852"/>
              <a:gd name="connsiteX110-221" fmla="*/ 5610153 w 12948753"/>
              <a:gd name="connsiteY110-222" fmla="*/ 2410281 h 4347852"/>
              <a:gd name="connsiteX111-223" fmla="*/ 4450961 w 12948753"/>
              <a:gd name="connsiteY111-224" fmla="*/ 2362656 h 4347852"/>
              <a:gd name="connsiteX112-225" fmla="*/ 4225218 w 12948753"/>
              <a:gd name="connsiteY112-226" fmla="*/ 2377896 h 4347852"/>
              <a:gd name="connsiteX113-227" fmla="*/ 4133778 w 12948753"/>
              <a:gd name="connsiteY113-228" fmla="*/ 2435046 h 4347852"/>
              <a:gd name="connsiteX114-229" fmla="*/ 4438578 w 12948753"/>
              <a:gd name="connsiteY114-230" fmla="*/ 2420759 h 4347852"/>
              <a:gd name="connsiteX115-231" fmla="*/ 4450961 w 12948753"/>
              <a:gd name="connsiteY115-232" fmla="*/ 2362656 h 4347852"/>
              <a:gd name="connsiteX116-233" fmla="*/ 4055673 w 12948753"/>
              <a:gd name="connsiteY116-234" fmla="*/ 2339796 h 4347852"/>
              <a:gd name="connsiteX117-235" fmla="*/ 4011858 w 12948753"/>
              <a:gd name="connsiteY117-236" fmla="*/ 2467431 h 4347852"/>
              <a:gd name="connsiteX118-237" fmla="*/ 4073771 w 12948753"/>
              <a:gd name="connsiteY118-238" fmla="*/ 2456001 h 4347852"/>
              <a:gd name="connsiteX119-239" fmla="*/ 4055673 w 12948753"/>
              <a:gd name="connsiteY119-240" fmla="*/ 2339796 h 4347852"/>
              <a:gd name="connsiteX120-241" fmla="*/ 5700284 w 12948753"/>
              <a:gd name="connsiteY120-242" fmla="*/ 2325032 h 4347852"/>
              <a:gd name="connsiteX121-243" fmla="*/ 5616821 w 12948753"/>
              <a:gd name="connsiteY121-244" fmla="*/ 2325509 h 4347852"/>
              <a:gd name="connsiteX122-245" fmla="*/ 4483346 w 12948753"/>
              <a:gd name="connsiteY122-246" fmla="*/ 2362656 h 4347852"/>
              <a:gd name="connsiteX123-247" fmla="*/ 4470964 w 12948753"/>
              <a:gd name="connsiteY123-248" fmla="*/ 2420759 h 4347852"/>
              <a:gd name="connsiteX124-249" fmla="*/ 5465373 w 12948753"/>
              <a:gd name="connsiteY124-250" fmla="*/ 2377896 h 4347852"/>
              <a:gd name="connsiteX125-251" fmla="*/ 5653968 w 12948753"/>
              <a:gd name="connsiteY125-252" fmla="*/ 2383611 h 4347852"/>
              <a:gd name="connsiteX126-253" fmla="*/ 5714928 w 12948753"/>
              <a:gd name="connsiteY126-254" fmla="*/ 2446476 h 4347852"/>
              <a:gd name="connsiteX127-255" fmla="*/ 5666352 w 12948753"/>
              <a:gd name="connsiteY127-256" fmla="*/ 2589351 h 4347852"/>
              <a:gd name="connsiteX128-257" fmla="*/ 5326309 w 12948753"/>
              <a:gd name="connsiteY128-258" fmla="*/ 3183711 h 4347852"/>
              <a:gd name="connsiteX129-259" fmla="*/ 5298685 w 12948753"/>
              <a:gd name="connsiteY129-260" fmla="*/ 3210381 h 4347852"/>
              <a:gd name="connsiteX130-261" fmla="*/ 4756713 w 12948753"/>
              <a:gd name="connsiteY130-262" fmla="*/ 3248481 h 4347852"/>
              <a:gd name="connsiteX131-263" fmla="*/ 4788146 w 12948753"/>
              <a:gd name="connsiteY131-264" fmla="*/ 3293249 h 4347852"/>
              <a:gd name="connsiteX132-265" fmla="*/ 5322499 w 12948753"/>
              <a:gd name="connsiteY132-266" fmla="*/ 3257053 h 4347852"/>
              <a:gd name="connsiteX133-267" fmla="*/ 5653016 w 12948753"/>
              <a:gd name="connsiteY133-268" fmla="*/ 2691268 h 4347852"/>
              <a:gd name="connsiteX134-269" fmla="*/ 5804463 w 12948753"/>
              <a:gd name="connsiteY134-270" fmla="*/ 2388373 h 4347852"/>
              <a:gd name="connsiteX135-271" fmla="*/ 5781603 w 12948753"/>
              <a:gd name="connsiteY135-272" fmla="*/ 2338843 h 4347852"/>
              <a:gd name="connsiteX136-273" fmla="*/ 5700284 w 12948753"/>
              <a:gd name="connsiteY136-274" fmla="*/ 2325032 h 4347852"/>
              <a:gd name="connsiteX137-275" fmla="*/ 2061138 w 12948753"/>
              <a:gd name="connsiteY137-276" fmla="*/ 2275978 h 4347852"/>
              <a:gd name="connsiteX138-277" fmla="*/ 2203061 w 12948753"/>
              <a:gd name="connsiteY138-278" fmla="*/ 2614116 h 4347852"/>
              <a:gd name="connsiteX139-279" fmla="*/ 2500240 w 12948753"/>
              <a:gd name="connsiteY139-280" fmla="*/ 3050361 h 4347852"/>
              <a:gd name="connsiteX140-281" fmla="*/ 2795515 w 12948753"/>
              <a:gd name="connsiteY140-282" fmla="*/ 3352303 h 4347852"/>
              <a:gd name="connsiteX141-283" fmla="*/ 3245096 w 12948753"/>
              <a:gd name="connsiteY141-284" fmla="*/ 3408501 h 4347852"/>
              <a:gd name="connsiteX142-285" fmla="*/ 3427023 w 12948753"/>
              <a:gd name="connsiteY142-286" fmla="*/ 3472318 h 4347852"/>
              <a:gd name="connsiteX143-287" fmla="*/ 3159371 w 12948753"/>
              <a:gd name="connsiteY143-288" fmla="*/ 3159899 h 4347852"/>
              <a:gd name="connsiteX144-289" fmla="*/ 3169848 w 12948753"/>
              <a:gd name="connsiteY144-290" fmla="*/ 3134181 h 4347852"/>
              <a:gd name="connsiteX145-291" fmla="*/ 3132701 w 12948753"/>
              <a:gd name="connsiteY145-292" fmla="*/ 3083699 h 4347852"/>
              <a:gd name="connsiteX146-293" fmla="*/ 3148893 w 12948753"/>
              <a:gd name="connsiteY146-294" fmla="*/ 3014166 h 4347852"/>
              <a:gd name="connsiteX147-295" fmla="*/ 2906005 w 12948753"/>
              <a:gd name="connsiteY147-296" fmla="*/ 2834143 h 4347852"/>
              <a:gd name="connsiteX148-297" fmla="*/ 2610730 w 12948753"/>
              <a:gd name="connsiteY148-298" fmla="*/ 2481718 h 4347852"/>
              <a:gd name="connsiteX149-299" fmla="*/ 2576440 w 12948753"/>
              <a:gd name="connsiteY149-300" fmla="*/ 2450286 h 4347852"/>
              <a:gd name="connsiteX150-301" fmla="*/ 2061138 w 12948753"/>
              <a:gd name="connsiteY150-302" fmla="*/ 2275978 h 4347852"/>
              <a:gd name="connsiteX151-303" fmla="*/ 2123289 w 12948753"/>
              <a:gd name="connsiteY151-304" fmla="*/ 2231449 h 4347852"/>
              <a:gd name="connsiteX152-305" fmla="*/ 2078283 w 12948753"/>
              <a:gd name="connsiteY152-306" fmla="*/ 2245498 h 4347852"/>
              <a:gd name="connsiteX153-307" fmla="*/ 2524053 w 12948753"/>
              <a:gd name="connsiteY153-308" fmla="*/ 2396946 h 4347852"/>
              <a:gd name="connsiteX154-309" fmla="*/ 2402133 w 12948753"/>
              <a:gd name="connsiteY154-310" fmla="*/ 2316936 h 4347852"/>
              <a:gd name="connsiteX155-311" fmla="*/ 2169723 w 12948753"/>
              <a:gd name="connsiteY155-312" fmla="*/ 2235973 h 4347852"/>
              <a:gd name="connsiteX156-313" fmla="*/ 2123289 w 12948753"/>
              <a:gd name="connsiteY156-314" fmla="*/ 2231449 h 4347852"/>
              <a:gd name="connsiteX157-315" fmla="*/ 4467153 w 12948753"/>
              <a:gd name="connsiteY157-316" fmla="*/ 2171203 h 4347852"/>
              <a:gd name="connsiteX158-317" fmla="*/ 4209026 w 12948753"/>
              <a:gd name="connsiteY158-318" fmla="*/ 2201684 h 4347852"/>
              <a:gd name="connsiteX159-319" fmla="*/ 4112823 w 12948753"/>
              <a:gd name="connsiteY159-320" fmla="*/ 2175966 h 4347852"/>
              <a:gd name="connsiteX160-321" fmla="*/ 4098536 w 12948753"/>
              <a:gd name="connsiteY160-322" fmla="*/ 2208351 h 4347852"/>
              <a:gd name="connsiteX161-323" fmla="*/ 4098536 w 12948753"/>
              <a:gd name="connsiteY161-324" fmla="*/ 2431236 h 4347852"/>
              <a:gd name="connsiteX162-325" fmla="*/ 4199501 w 12948753"/>
              <a:gd name="connsiteY162-326" fmla="*/ 2351226 h 4347852"/>
              <a:gd name="connsiteX163-327" fmla="*/ 4455723 w 12948753"/>
              <a:gd name="connsiteY163-328" fmla="*/ 2330271 h 4347852"/>
              <a:gd name="connsiteX164-329" fmla="*/ 4467153 w 12948753"/>
              <a:gd name="connsiteY164-330" fmla="*/ 2171203 h 4347852"/>
              <a:gd name="connsiteX165-331" fmla="*/ 4277011 w 12948753"/>
              <a:gd name="connsiteY165-332" fmla="*/ 2139295 h 4347852"/>
              <a:gd name="connsiteX166-333" fmla="*/ 4156638 w 12948753"/>
              <a:gd name="connsiteY166-334" fmla="*/ 2157868 h 4347852"/>
              <a:gd name="connsiteX167-335" fmla="*/ 4399527 w 12948753"/>
              <a:gd name="connsiteY167-336" fmla="*/ 2149296 h 4347852"/>
              <a:gd name="connsiteX168-337" fmla="*/ 4277011 w 12948753"/>
              <a:gd name="connsiteY168-338" fmla="*/ 2139295 h 4347852"/>
              <a:gd name="connsiteX169-339" fmla="*/ 2700265 w 12948753"/>
              <a:gd name="connsiteY169-340" fmla="*/ 1625421 h 4347852"/>
              <a:gd name="connsiteX170-341" fmla="*/ 2505955 w 12948753"/>
              <a:gd name="connsiteY170-342" fmla="*/ 1743531 h 4347852"/>
              <a:gd name="connsiteX171-343" fmla="*/ 2467855 w 12948753"/>
              <a:gd name="connsiteY171-344" fmla="*/ 1758771 h 4347852"/>
              <a:gd name="connsiteX172-345" fmla="*/ 2427851 w 12948753"/>
              <a:gd name="connsiteY172-346" fmla="*/ 1686381 h 4347852"/>
              <a:gd name="connsiteX173-347" fmla="*/ 2237351 w 12948753"/>
              <a:gd name="connsiteY173-348" fmla="*/ 1819731 h 4347852"/>
              <a:gd name="connsiteX174-349" fmla="*/ 2209728 w 12948753"/>
              <a:gd name="connsiteY174-350" fmla="*/ 1880691 h 4347852"/>
              <a:gd name="connsiteX175-351" fmla="*/ 2363080 w 12948753"/>
              <a:gd name="connsiteY175-352" fmla="*/ 1959748 h 4347852"/>
              <a:gd name="connsiteX176-353" fmla="*/ 2724078 w 12948753"/>
              <a:gd name="connsiteY176-354" fmla="*/ 2158821 h 4347852"/>
              <a:gd name="connsiteX177-355" fmla="*/ 2946963 w 12948753"/>
              <a:gd name="connsiteY177-356" fmla="*/ 2211209 h 4347852"/>
              <a:gd name="connsiteX178-357" fmla="*/ 3041261 w 12948753"/>
              <a:gd name="connsiteY178-358" fmla="*/ 2252166 h 4347852"/>
              <a:gd name="connsiteX179-359" fmla="*/ 3026973 w 12948753"/>
              <a:gd name="connsiteY179-360" fmla="*/ 2319793 h 4347852"/>
              <a:gd name="connsiteX180-361" fmla="*/ 2805040 w 12948753"/>
              <a:gd name="connsiteY180-362" fmla="*/ 2458859 h 4347852"/>
              <a:gd name="connsiteX181-363" fmla="*/ 2805993 w 12948753"/>
              <a:gd name="connsiteY181-364" fmla="*/ 2583636 h 4347852"/>
              <a:gd name="connsiteX182-365" fmla="*/ 2971728 w 12948753"/>
              <a:gd name="connsiteY182-366" fmla="*/ 2643643 h 4347852"/>
              <a:gd name="connsiteX183-367" fmla="*/ 3067930 w 12948753"/>
              <a:gd name="connsiteY183-368" fmla="*/ 2628403 h 4347852"/>
              <a:gd name="connsiteX184-369" fmla="*/ 3134605 w 12948753"/>
              <a:gd name="connsiteY184-370" fmla="*/ 2659836 h 4347852"/>
              <a:gd name="connsiteX185-371" fmla="*/ 3191755 w 12948753"/>
              <a:gd name="connsiteY185-372" fmla="*/ 2613163 h 4347852"/>
              <a:gd name="connsiteX186-373" fmla="*/ 3259383 w 12948753"/>
              <a:gd name="connsiteY186-374" fmla="*/ 2625546 h 4347852"/>
              <a:gd name="connsiteX187-375" fmla="*/ 3288911 w 12948753"/>
              <a:gd name="connsiteY187-376" fmla="*/ 2568396 h 4347852"/>
              <a:gd name="connsiteX188-377" fmla="*/ 3166990 w 12948753"/>
              <a:gd name="connsiteY188-378" fmla="*/ 2372181 h 4347852"/>
              <a:gd name="connsiteX189-379" fmla="*/ 3072693 w 12948753"/>
              <a:gd name="connsiteY189-380" fmla="*/ 2249309 h 4347852"/>
              <a:gd name="connsiteX190-381" fmla="*/ 2761226 w 12948753"/>
              <a:gd name="connsiteY190-382" fmla="*/ 2142628 h 4347852"/>
              <a:gd name="connsiteX191-383" fmla="*/ 2717411 w 12948753"/>
              <a:gd name="connsiteY191-384" fmla="*/ 2101671 h 4347852"/>
              <a:gd name="connsiteX192-385" fmla="*/ 2700265 w 12948753"/>
              <a:gd name="connsiteY192-386" fmla="*/ 1625421 h 4347852"/>
              <a:gd name="connsiteX193-387" fmla="*/ 4286179 w 12948753"/>
              <a:gd name="connsiteY193-388" fmla="*/ 1616848 h 4347852"/>
              <a:gd name="connsiteX194-389" fmla="*/ 4218551 w 12948753"/>
              <a:gd name="connsiteY194-390" fmla="*/ 1733053 h 4347852"/>
              <a:gd name="connsiteX195-391" fmla="*/ 4162353 w 12948753"/>
              <a:gd name="connsiteY195-392" fmla="*/ 1894978 h 4347852"/>
              <a:gd name="connsiteX196-393" fmla="*/ 4291893 w 12948753"/>
              <a:gd name="connsiteY196-394" fmla="*/ 1709241 h 4347852"/>
              <a:gd name="connsiteX197-395" fmla="*/ 4286179 w 12948753"/>
              <a:gd name="connsiteY197-396" fmla="*/ 1616848 h 4347852"/>
              <a:gd name="connsiteX198-397" fmla="*/ 2765988 w 12948753"/>
              <a:gd name="connsiteY198-398" fmla="*/ 1577796 h 4347852"/>
              <a:gd name="connsiteX199-399" fmla="*/ 2729793 w 12948753"/>
              <a:gd name="connsiteY199-400" fmla="*/ 1606371 h 4347852"/>
              <a:gd name="connsiteX200-401" fmla="*/ 2747890 w 12948753"/>
              <a:gd name="connsiteY200-402" fmla="*/ 2104528 h 4347852"/>
              <a:gd name="connsiteX201-403" fmla="*/ 3093648 w 12948753"/>
              <a:gd name="connsiteY201-404" fmla="*/ 2226448 h 4347852"/>
              <a:gd name="connsiteX202-405" fmla="*/ 3201280 w 12948753"/>
              <a:gd name="connsiteY202-406" fmla="*/ 2367418 h 4347852"/>
              <a:gd name="connsiteX203-407" fmla="*/ 3318438 w 12948753"/>
              <a:gd name="connsiteY203-408" fmla="*/ 2560776 h 4347852"/>
              <a:gd name="connsiteX204-409" fmla="*/ 3274623 w 12948753"/>
              <a:gd name="connsiteY204-410" fmla="*/ 2653168 h 4347852"/>
              <a:gd name="connsiteX205-411" fmla="*/ 3206996 w 12948753"/>
              <a:gd name="connsiteY205-412" fmla="*/ 2640786 h 4347852"/>
              <a:gd name="connsiteX206-413" fmla="*/ 3132701 w 12948753"/>
              <a:gd name="connsiteY206-414" fmla="*/ 2693174 h 4347852"/>
              <a:gd name="connsiteX207-415" fmla="*/ 3039355 w 12948753"/>
              <a:gd name="connsiteY207-416" fmla="*/ 2663646 h 4347852"/>
              <a:gd name="connsiteX208-417" fmla="*/ 2817423 w 12948753"/>
              <a:gd name="connsiteY208-418" fmla="*/ 2636024 h 4347852"/>
              <a:gd name="connsiteX209-419" fmla="*/ 2940296 w 12948753"/>
              <a:gd name="connsiteY209-420" fmla="*/ 2742703 h 4347852"/>
              <a:gd name="connsiteX210-421" fmla="*/ 3311771 w 12948753"/>
              <a:gd name="connsiteY210-422" fmla="*/ 2818903 h 4347852"/>
              <a:gd name="connsiteX211-423" fmla="*/ 3666101 w 12948753"/>
              <a:gd name="connsiteY211-424" fmla="*/ 2474099 h 4347852"/>
              <a:gd name="connsiteX212-425" fmla="*/ 3136511 w 12948753"/>
              <a:gd name="connsiteY212-426" fmla="*/ 2155011 h 4347852"/>
              <a:gd name="connsiteX213-427" fmla="*/ 2842188 w 12948753"/>
              <a:gd name="connsiteY213-428" fmla="*/ 1718766 h 4347852"/>
              <a:gd name="connsiteX214-429" fmla="*/ 2765988 w 12948753"/>
              <a:gd name="connsiteY214-430" fmla="*/ 1577796 h 4347852"/>
              <a:gd name="connsiteX215-431" fmla="*/ 2701218 w 12948753"/>
              <a:gd name="connsiteY215-432" fmla="*/ 1550173 h 4347852"/>
              <a:gd name="connsiteX216-433" fmla="*/ 2454521 w 12948753"/>
              <a:gd name="connsiteY216-434" fmla="*/ 1668283 h 4347852"/>
              <a:gd name="connsiteX217-435" fmla="*/ 2484048 w 12948753"/>
              <a:gd name="connsiteY217-436" fmla="*/ 1718766 h 4347852"/>
              <a:gd name="connsiteX218-437" fmla="*/ 2697408 w 12948753"/>
              <a:gd name="connsiteY218-438" fmla="*/ 1589226 h 4347852"/>
              <a:gd name="connsiteX219-439" fmla="*/ 2701218 w 12948753"/>
              <a:gd name="connsiteY219-440" fmla="*/ 1550173 h 4347852"/>
              <a:gd name="connsiteX220-441" fmla="*/ 2812661 w 12948753"/>
              <a:gd name="connsiteY220-442" fmla="*/ 1455876 h 4347852"/>
              <a:gd name="connsiteX221-443" fmla="*/ 2741223 w 12948753"/>
              <a:gd name="connsiteY221-444" fmla="*/ 1523503 h 4347852"/>
              <a:gd name="connsiteX222-445" fmla="*/ 2767893 w 12948753"/>
              <a:gd name="connsiteY222-446" fmla="*/ 1537791 h 4347852"/>
              <a:gd name="connsiteX223-447" fmla="*/ 2812661 w 12948753"/>
              <a:gd name="connsiteY223-448" fmla="*/ 1455876 h 4347852"/>
              <a:gd name="connsiteX224-449" fmla="*/ 2163055 w 12948753"/>
              <a:gd name="connsiteY224-450" fmla="*/ 1424443 h 4347852"/>
              <a:gd name="connsiteX225-451" fmla="*/ 1904928 w 12948753"/>
              <a:gd name="connsiteY225-452" fmla="*/ 1637803 h 4347852"/>
              <a:gd name="connsiteX226-453" fmla="*/ 1684900 w 12948753"/>
              <a:gd name="connsiteY226-454" fmla="*/ 1836876 h 4347852"/>
              <a:gd name="connsiteX227-455" fmla="*/ 1627750 w 12948753"/>
              <a:gd name="connsiteY227-456" fmla="*/ 1988323 h 4347852"/>
              <a:gd name="connsiteX228-457" fmla="*/ 1757291 w 12948753"/>
              <a:gd name="connsiteY228-458" fmla="*/ 2116911 h 4347852"/>
              <a:gd name="connsiteX229-459" fmla="*/ 2041136 w 12948753"/>
              <a:gd name="connsiteY229-460" fmla="*/ 2235973 h 4347852"/>
              <a:gd name="connsiteX230-461" fmla="*/ 2103048 w 12948753"/>
              <a:gd name="connsiteY230-462" fmla="*/ 2200731 h 4347852"/>
              <a:gd name="connsiteX231-463" fmla="*/ 2267830 w 12948753"/>
              <a:gd name="connsiteY231-464" fmla="*/ 2226448 h 4347852"/>
              <a:gd name="connsiteX232-465" fmla="*/ 2499288 w 12948753"/>
              <a:gd name="connsiteY232-466" fmla="*/ 2335986 h 4347852"/>
              <a:gd name="connsiteX233-467" fmla="*/ 2711696 w 12948753"/>
              <a:gd name="connsiteY233-468" fmla="*/ 2497911 h 4347852"/>
              <a:gd name="connsiteX234-469" fmla="*/ 2744080 w 12948753"/>
              <a:gd name="connsiteY234-470" fmla="*/ 2522676 h 4347852"/>
              <a:gd name="connsiteX235-471" fmla="*/ 2864096 w 12948753"/>
              <a:gd name="connsiteY235-472" fmla="*/ 2377896 h 4347852"/>
              <a:gd name="connsiteX236-473" fmla="*/ 3021258 w 12948753"/>
              <a:gd name="connsiteY236-474" fmla="*/ 2275026 h 4347852"/>
              <a:gd name="connsiteX237-475" fmla="*/ 2714553 w 12948753"/>
              <a:gd name="connsiteY237-476" fmla="*/ 2190253 h 4347852"/>
              <a:gd name="connsiteX238-477" fmla="*/ 2343078 w 12948753"/>
              <a:gd name="connsiteY238-478" fmla="*/ 1987371 h 4347852"/>
              <a:gd name="connsiteX239-479" fmla="*/ 2180201 w 12948753"/>
              <a:gd name="connsiteY239-480" fmla="*/ 1894026 h 4347852"/>
              <a:gd name="connsiteX240-481" fmla="*/ 2215443 w 12948753"/>
              <a:gd name="connsiteY240-482" fmla="*/ 1794966 h 4347852"/>
              <a:gd name="connsiteX241-483" fmla="*/ 2409753 w 12948753"/>
              <a:gd name="connsiteY241-484" fmla="*/ 1658758 h 4347852"/>
              <a:gd name="connsiteX242-485" fmla="*/ 2163055 w 12948753"/>
              <a:gd name="connsiteY242-486" fmla="*/ 1424443 h 4347852"/>
              <a:gd name="connsiteX243-487" fmla="*/ 3957565 w 12948753"/>
              <a:gd name="connsiteY243-488" fmla="*/ 1128216 h 4347852"/>
              <a:gd name="connsiteX244-489" fmla="*/ 4041386 w 12948753"/>
              <a:gd name="connsiteY244-490" fmla="*/ 1185366 h 4347852"/>
              <a:gd name="connsiteX245-491" fmla="*/ 4155686 w 12948753"/>
              <a:gd name="connsiteY245-492" fmla="*/ 1316811 h 4347852"/>
              <a:gd name="connsiteX246-493" fmla="*/ 4154733 w 12948753"/>
              <a:gd name="connsiteY246-494" fmla="*/ 1574938 h 4347852"/>
              <a:gd name="connsiteX247-495" fmla="*/ 3953755 w 12948753"/>
              <a:gd name="connsiteY247-496" fmla="*/ 2038806 h 4347852"/>
              <a:gd name="connsiteX248-497" fmla="*/ 3721346 w 12948753"/>
              <a:gd name="connsiteY248-498" fmla="*/ 2456953 h 4347852"/>
              <a:gd name="connsiteX249-499" fmla="*/ 3975663 w 12948753"/>
              <a:gd name="connsiteY249-500" fmla="*/ 2471241 h 4347852"/>
              <a:gd name="connsiteX250-501" fmla="*/ 4069961 w 12948753"/>
              <a:gd name="connsiteY250-502" fmla="*/ 2168346 h 4347852"/>
              <a:gd name="connsiteX251-503" fmla="*/ 4077580 w 12948753"/>
              <a:gd name="connsiteY251-504" fmla="*/ 2075001 h 4347852"/>
              <a:gd name="connsiteX252-505" fmla="*/ 4119490 w 12948753"/>
              <a:gd name="connsiteY252-506" fmla="*/ 1931173 h 4347852"/>
              <a:gd name="connsiteX253-507" fmla="*/ 4187118 w 12948753"/>
              <a:gd name="connsiteY253-508" fmla="*/ 1726386 h 4347852"/>
              <a:gd name="connsiteX254-509" fmla="*/ 4254747 w 12948753"/>
              <a:gd name="connsiteY254-510" fmla="*/ 1604466 h 4347852"/>
              <a:gd name="connsiteX255-511" fmla="*/ 4312848 w 12948753"/>
              <a:gd name="connsiteY255-512" fmla="*/ 1598751 h 4347852"/>
              <a:gd name="connsiteX256-513" fmla="*/ 4323327 w 12948753"/>
              <a:gd name="connsiteY256-514" fmla="*/ 1720671 h 4347852"/>
              <a:gd name="connsiteX257-515" fmla="*/ 4190928 w 12948753"/>
              <a:gd name="connsiteY257-516" fmla="*/ 1913076 h 4347852"/>
              <a:gd name="connsiteX258-517" fmla="*/ 4131873 w 12948753"/>
              <a:gd name="connsiteY258-518" fmla="*/ 2015946 h 4347852"/>
              <a:gd name="connsiteX259-519" fmla="*/ 4118538 w 12948753"/>
              <a:gd name="connsiteY259-520" fmla="*/ 2136913 h 4347852"/>
              <a:gd name="connsiteX260-521" fmla="*/ 4468106 w 12948753"/>
              <a:gd name="connsiteY260-522" fmla="*/ 2131198 h 4347852"/>
              <a:gd name="connsiteX261-523" fmla="*/ 4418576 w 12948753"/>
              <a:gd name="connsiteY261-524" fmla="*/ 1609228 h 4347852"/>
              <a:gd name="connsiteX262-525" fmla="*/ 4369046 w 12948753"/>
              <a:gd name="connsiteY262-526" fmla="*/ 1438731 h 4347852"/>
              <a:gd name="connsiteX263-527" fmla="*/ 4309038 w 12948753"/>
              <a:gd name="connsiteY263-528" fmla="*/ 1288236 h 4347852"/>
              <a:gd name="connsiteX264-529" fmla="*/ 4188071 w 12948753"/>
              <a:gd name="connsiteY264-530" fmla="*/ 1211083 h 4347852"/>
              <a:gd name="connsiteX265-531" fmla="*/ 3957565 w 12948753"/>
              <a:gd name="connsiteY265-532" fmla="*/ 1128216 h 4347852"/>
              <a:gd name="connsiteX266-533" fmla="*/ 3153655 w 12948753"/>
              <a:gd name="connsiteY266-534" fmla="*/ 1000581 h 4347852"/>
              <a:gd name="connsiteX267-535" fmla="*/ 2761226 w 12948753"/>
              <a:gd name="connsiteY267-536" fmla="*/ 1022488 h 4347852"/>
              <a:gd name="connsiteX268-537" fmla="*/ 2531673 w 12948753"/>
              <a:gd name="connsiteY268-538" fmla="*/ 1131073 h 4347852"/>
              <a:gd name="connsiteX269-539" fmla="*/ 2187821 w 12948753"/>
              <a:gd name="connsiteY269-540" fmla="*/ 1404441 h 4347852"/>
              <a:gd name="connsiteX270-541" fmla="*/ 2435471 w 12948753"/>
              <a:gd name="connsiteY270-542" fmla="*/ 1642566 h 4347852"/>
              <a:gd name="connsiteX271-543" fmla="*/ 2612636 w 12948753"/>
              <a:gd name="connsiteY271-544" fmla="*/ 1544458 h 4347852"/>
              <a:gd name="connsiteX272-545" fmla="*/ 2708838 w 12948753"/>
              <a:gd name="connsiteY272-546" fmla="*/ 1517788 h 4347852"/>
              <a:gd name="connsiteX273-547" fmla="*/ 2798373 w 12948753"/>
              <a:gd name="connsiteY273-548" fmla="*/ 1425396 h 4347852"/>
              <a:gd name="connsiteX274-549" fmla="*/ 2844093 w 12948753"/>
              <a:gd name="connsiteY274-550" fmla="*/ 1464448 h 4347852"/>
              <a:gd name="connsiteX275-551" fmla="*/ 2789801 w 12948753"/>
              <a:gd name="connsiteY275-552" fmla="*/ 1559698 h 4347852"/>
              <a:gd name="connsiteX276-553" fmla="*/ 2873621 w 12948753"/>
              <a:gd name="connsiteY276-554" fmla="*/ 1712098 h 4347852"/>
              <a:gd name="connsiteX277-555" fmla="*/ 3221283 w 12948753"/>
              <a:gd name="connsiteY277-556" fmla="*/ 2195016 h 4347852"/>
              <a:gd name="connsiteX278-557" fmla="*/ 3687055 w 12948753"/>
              <a:gd name="connsiteY278-558" fmla="*/ 2447428 h 4347852"/>
              <a:gd name="connsiteX279-559" fmla="*/ 3848028 w 12948753"/>
              <a:gd name="connsiteY279-560" fmla="*/ 2159773 h 4347852"/>
              <a:gd name="connsiteX280-561" fmla="*/ 4065198 w 12948753"/>
              <a:gd name="connsiteY280-562" fmla="*/ 1747341 h 4347852"/>
              <a:gd name="connsiteX281-563" fmla="*/ 4124253 w 12948753"/>
              <a:gd name="connsiteY281-564" fmla="*/ 1321573 h 4347852"/>
              <a:gd name="connsiteX282-565" fmla="*/ 3948040 w 12948753"/>
              <a:gd name="connsiteY282-566" fmla="*/ 1165363 h 4347852"/>
              <a:gd name="connsiteX283-567" fmla="*/ 3833740 w 12948753"/>
              <a:gd name="connsiteY283-568" fmla="*/ 1382533 h 4347852"/>
              <a:gd name="connsiteX284-569" fmla="*/ 3633715 w 12948753"/>
              <a:gd name="connsiteY284-570" fmla="*/ 1542553 h 4347852"/>
              <a:gd name="connsiteX285-571" fmla="*/ 3439405 w 12948753"/>
              <a:gd name="connsiteY285-572" fmla="*/ 1538743 h 4347852"/>
              <a:gd name="connsiteX286-573" fmla="*/ 3257478 w 12948753"/>
              <a:gd name="connsiteY286-574" fmla="*/ 1367293 h 4347852"/>
              <a:gd name="connsiteX287-575" fmla="*/ 3157465 w 12948753"/>
              <a:gd name="connsiteY287-576" fmla="*/ 1137741 h 4347852"/>
              <a:gd name="connsiteX288-577" fmla="*/ 3153655 w 12948753"/>
              <a:gd name="connsiteY288-578" fmla="*/ 1000581 h 4347852"/>
              <a:gd name="connsiteX289-579" fmla="*/ 2827454 w 12948753"/>
              <a:gd name="connsiteY289-580" fmla="*/ 946944 h 4347852"/>
              <a:gd name="connsiteX290-581" fmla="*/ 2778371 w 12948753"/>
              <a:gd name="connsiteY290-582" fmla="*/ 949146 h 4347852"/>
              <a:gd name="connsiteX291-583" fmla="*/ 2490715 w 12948753"/>
              <a:gd name="connsiteY291-584" fmla="*/ 1062493 h 4347852"/>
              <a:gd name="connsiteX292-585" fmla="*/ 2109716 w 12948753"/>
              <a:gd name="connsiteY292-586" fmla="*/ 1355863 h 4347852"/>
              <a:gd name="connsiteX293-587" fmla="*/ 2159246 w 12948753"/>
              <a:gd name="connsiteY293-588" fmla="*/ 1384438 h 4347852"/>
              <a:gd name="connsiteX294-589" fmla="*/ 2512623 w 12948753"/>
              <a:gd name="connsiteY294-590" fmla="*/ 1103451 h 4347852"/>
              <a:gd name="connsiteX295-591" fmla="*/ 2825996 w 12948753"/>
              <a:gd name="connsiteY295-592" fmla="*/ 978673 h 4347852"/>
              <a:gd name="connsiteX296-593" fmla="*/ 2970776 w 12948753"/>
              <a:gd name="connsiteY296-594" fmla="*/ 979626 h 4347852"/>
              <a:gd name="connsiteX297-595" fmla="*/ 2827454 w 12948753"/>
              <a:gd name="connsiteY297-596" fmla="*/ 946944 h 4347852"/>
              <a:gd name="connsiteX298-597" fmla="*/ 3320671 w 12948753"/>
              <a:gd name="connsiteY298-598" fmla="*/ 513824 h 4347852"/>
              <a:gd name="connsiteX299-599" fmla="*/ 3281290 w 12948753"/>
              <a:gd name="connsiteY299-600" fmla="*/ 554811 h 4347852"/>
              <a:gd name="connsiteX300-601" fmla="*/ 3323201 w 12948753"/>
              <a:gd name="connsiteY300-602" fmla="*/ 730071 h 4347852"/>
              <a:gd name="connsiteX301-603" fmla="*/ 3392733 w 12948753"/>
              <a:gd name="connsiteY301-604" fmla="*/ 588148 h 4347852"/>
              <a:gd name="connsiteX302-605" fmla="*/ 3340346 w 12948753"/>
              <a:gd name="connsiteY302-606" fmla="*/ 514806 h 4347852"/>
              <a:gd name="connsiteX303-607" fmla="*/ 3320671 w 12948753"/>
              <a:gd name="connsiteY303-608" fmla="*/ 513824 h 4347852"/>
              <a:gd name="connsiteX304-609" fmla="*/ 3660386 w 12948753"/>
              <a:gd name="connsiteY304-610" fmla="*/ 383361 h 4347852"/>
              <a:gd name="connsiteX305-611" fmla="*/ 3561326 w 12948753"/>
              <a:gd name="connsiteY305-612" fmla="*/ 619581 h 4347852"/>
              <a:gd name="connsiteX306-613" fmla="*/ 3521321 w 12948753"/>
              <a:gd name="connsiteY306-614" fmla="*/ 593863 h 4347852"/>
              <a:gd name="connsiteX307-615" fmla="*/ 3446073 w 12948753"/>
              <a:gd name="connsiteY307-616" fmla="*/ 665301 h 4347852"/>
              <a:gd name="connsiteX308-617" fmla="*/ 3400353 w 12948753"/>
              <a:gd name="connsiteY308-618" fmla="*/ 637678 h 4347852"/>
              <a:gd name="connsiteX309-619" fmla="*/ 3353680 w 12948753"/>
              <a:gd name="connsiteY309-620" fmla="*/ 742453 h 4347852"/>
              <a:gd name="connsiteX310-621" fmla="*/ 3382255 w 12948753"/>
              <a:gd name="connsiteY310-622" fmla="*/ 769123 h 4347852"/>
              <a:gd name="connsiteX311-623" fmla="*/ 3421308 w 12948753"/>
              <a:gd name="connsiteY311-624" fmla="*/ 1083448 h 4347852"/>
              <a:gd name="connsiteX312-625" fmla="*/ 3554658 w 12948753"/>
              <a:gd name="connsiteY312-626" fmla="*/ 1252993 h 4347852"/>
              <a:gd name="connsiteX313-627" fmla="*/ 3738490 w 12948753"/>
              <a:gd name="connsiteY313-628" fmla="*/ 1234896 h 4347852"/>
              <a:gd name="connsiteX314-629" fmla="*/ 3814690 w 12948753"/>
              <a:gd name="connsiteY314-630" fmla="*/ 1128216 h 4347852"/>
              <a:gd name="connsiteX315-631" fmla="*/ 4033765 w 12948753"/>
              <a:gd name="connsiteY315-632" fmla="*/ 646251 h 4347852"/>
              <a:gd name="connsiteX316-633" fmla="*/ 3891843 w 12948753"/>
              <a:gd name="connsiteY316-634" fmla="*/ 619581 h 4347852"/>
              <a:gd name="connsiteX317-635" fmla="*/ 3660386 w 12948753"/>
              <a:gd name="connsiteY317-636" fmla="*/ 383361 h 4347852"/>
              <a:gd name="connsiteX318-637" fmla="*/ 3730205 w 12948753"/>
              <a:gd name="connsiteY318-638" fmla="*/ 33680 h 4347852"/>
              <a:gd name="connsiteX319-639" fmla="*/ 3678483 w 12948753"/>
              <a:gd name="connsiteY319-640" fmla="*/ 42366 h 4347852"/>
              <a:gd name="connsiteX320-641" fmla="*/ 3542276 w 12948753"/>
              <a:gd name="connsiteY320-642" fmla="*/ 161428 h 4347852"/>
              <a:gd name="connsiteX321-643" fmla="*/ 3447978 w 12948753"/>
              <a:gd name="connsiteY321-644" fmla="*/ 160476 h 4347852"/>
              <a:gd name="connsiteX322-645" fmla="*/ 3387971 w 12948753"/>
              <a:gd name="connsiteY322-646" fmla="*/ 259536 h 4347852"/>
              <a:gd name="connsiteX323-647" fmla="*/ 3407021 w 12948753"/>
              <a:gd name="connsiteY323-648" fmla="*/ 561478 h 4347852"/>
              <a:gd name="connsiteX324-649" fmla="*/ 3392733 w 12948753"/>
              <a:gd name="connsiteY324-650" fmla="*/ 569098 h 4347852"/>
              <a:gd name="connsiteX325-651" fmla="*/ 3434643 w 12948753"/>
              <a:gd name="connsiteY325-652" fmla="*/ 623391 h 4347852"/>
              <a:gd name="connsiteX326-653" fmla="*/ 3555611 w 12948753"/>
              <a:gd name="connsiteY326-654" fmla="*/ 571956 h 4347852"/>
              <a:gd name="connsiteX327-655" fmla="*/ 3664196 w 12948753"/>
              <a:gd name="connsiteY327-656" fmla="*/ 333831 h 4347852"/>
              <a:gd name="connsiteX328-657" fmla="*/ 3679436 w 12948753"/>
              <a:gd name="connsiteY328-658" fmla="*/ 341451 h 4347852"/>
              <a:gd name="connsiteX329-659" fmla="*/ 3897558 w 12948753"/>
              <a:gd name="connsiteY329-660" fmla="*/ 583386 h 4347852"/>
              <a:gd name="connsiteX330-661" fmla="*/ 4065198 w 12948753"/>
              <a:gd name="connsiteY330-662" fmla="*/ 593863 h 4347852"/>
              <a:gd name="connsiteX331-663" fmla="*/ 4080438 w 12948753"/>
              <a:gd name="connsiteY331-664" fmla="*/ 607198 h 4347852"/>
              <a:gd name="connsiteX332-665" fmla="*/ 3864221 w 12948753"/>
              <a:gd name="connsiteY332-666" fmla="*/ 1101546 h 4347852"/>
              <a:gd name="connsiteX333-667" fmla="*/ 3756588 w 12948753"/>
              <a:gd name="connsiteY333-668" fmla="*/ 1260613 h 4347852"/>
              <a:gd name="connsiteX334-669" fmla="*/ 3576565 w 12948753"/>
              <a:gd name="connsiteY334-670" fmla="*/ 1294903 h 4347852"/>
              <a:gd name="connsiteX335-671" fmla="*/ 3417498 w 12948753"/>
              <a:gd name="connsiteY335-672" fmla="*/ 1151076 h 4347852"/>
              <a:gd name="connsiteX336-673" fmla="*/ 3347013 w 12948753"/>
              <a:gd name="connsiteY336-674" fmla="*/ 767218 h 4347852"/>
              <a:gd name="connsiteX337-675" fmla="*/ 3295578 w 12948753"/>
              <a:gd name="connsiteY337-676" fmla="*/ 884376 h 4347852"/>
              <a:gd name="connsiteX338-677" fmla="*/ 3207948 w 12948753"/>
              <a:gd name="connsiteY338-678" fmla="*/ 977721 h 4347852"/>
              <a:gd name="connsiteX339-679" fmla="*/ 3178421 w 12948753"/>
              <a:gd name="connsiteY339-680" fmla="*/ 1082496 h 4347852"/>
              <a:gd name="connsiteX340-681" fmla="*/ 3348918 w 12948753"/>
              <a:gd name="connsiteY340-682" fmla="*/ 1435873 h 4347852"/>
              <a:gd name="connsiteX341-683" fmla="*/ 3590853 w 12948753"/>
              <a:gd name="connsiteY341-684" fmla="*/ 1520646 h 4347852"/>
              <a:gd name="connsiteX342-685" fmla="*/ 3808976 w 12948753"/>
              <a:gd name="connsiteY342-686" fmla="*/ 1357768 h 4347852"/>
              <a:gd name="connsiteX343-687" fmla="*/ 3920418 w 12948753"/>
              <a:gd name="connsiteY343-688" fmla="*/ 1140598 h 4347852"/>
              <a:gd name="connsiteX344-689" fmla="*/ 3902321 w 12948753"/>
              <a:gd name="connsiteY344-690" fmla="*/ 1052968 h 4347852"/>
              <a:gd name="connsiteX345-691" fmla="*/ 4014715 w 12948753"/>
              <a:gd name="connsiteY345-692" fmla="*/ 840561 h 4347852"/>
              <a:gd name="connsiteX346-693" fmla="*/ 4089963 w 12948753"/>
              <a:gd name="connsiteY346-694" fmla="*/ 589101 h 4347852"/>
              <a:gd name="connsiteX347-695" fmla="*/ 4218551 w 12948753"/>
              <a:gd name="connsiteY347-696" fmla="*/ 529093 h 4347852"/>
              <a:gd name="connsiteX348-697" fmla="*/ 4191880 w 12948753"/>
              <a:gd name="connsiteY348-698" fmla="*/ 457656 h 4347852"/>
              <a:gd name="connsiteX349-699" fmla="*/ 4036623 w 12948753"/>
              <a:gd name="connsiteY349-700" fmla="*/ 195718 h 4347852"/>
              <a:gd name="connsiteX350-701" fmla="*/ 3730205 w 12948753"/>
              <a:gd name="connsiteY350-702" fmla="*/ 33680 h 4347852"/>
              <a:gd name="connsiteX351-703" fmla="*/ 3738724 w 12948753"/>
              <a:gd name="connsiteY351-704" fmla="*/ 234 h 4347852"/>
              <a:gd name="connsiteX352-705" fmla="*/ 4064246 w 12948753"/>
              <a:gd name="connsiteY352-706" fmla="*/ 180478 h 4347852"/>
              <a:gd name="connsiteX353-707" fmla="*/ 4229028 w 12948753"/>
              <a:gd name="connsiteY353-708" fmla="*/ 453846 h 4347852"/>
              <a:gd name="connsiteX354-709" fmla="*/ 4244269 w 12948753"/>
              <a:gd name="connsiteY354-710" fmla="*/ 556716 h 4347852"/>
              <a:gd name="connsiteX355-711" fmla="*/ 4110918 w 12948753"/>
              <a:gd name="connsiteY355-712" fmla="*/ 629106 h 4347852"/>
              <a:gd name="connsiteX356-713" fmla="*/ 4020430 w 12948753"/>
              <a:gd name="connsiteY356-714" fmla="*/ 906283 h 4347852"/>
              <a:gd name="connsiteX357-715" fmla="*/ 3932801 w 12948753"/>
              <a:gd name="connsiteY357-716" fmla="*/ 1097736 h 4347852"/>
              <a:gd name="connsiteX358-717" fmla="*/ 3978521 w 12948753"/>
              <a:gd name="connsiteY358-718" fmla="*/ 1098688 h 4347852"/>
              <a:gd name="connsiteX359-719" fmla="*/ 4210932 w 12948753"/>
              <a:gd name="connsiteY359-720" fmla="*/ 1186318 h 4347852"/>
              <a:gd name="connsiteX360-721" fmla="*/ 4335708 w 12948753"/>
              <a:gd name="connsiteY360-722" fmla="*/ 1270138 h 4347852"/>
              <a:gd name="connsiteX361-723" fmla="*/ 4418576 w 12948753"/>
              <a:gd name="connsiteY361-724" fmla="*/ 1493976 h 4347852"/>
              <a:gd name="connsiteX362-725" fmla="*/ 4486203 w 12948753"/>
              <a:gd name="connsiteY362-726" fmla="*/ 1833066 h 4347852"/>
              <a:gd name="connsiteX363-727" fmla="*/ 4488108 w 12948753"/>
              <a:gd name="connsiteY363-728" fmla="*/ 2329318 h 4347852"/>
              <a:gd name="connsiteX364-729" fmla="*/ 5646348 w 12948753"/>
              <a:gd name="connsiteY364-730" fmla="*/ 2293123 h 4347852"/>
              <a:gd name="connsiteX365-731" fmla="*/ 5800653 w 12948753"/>
              <a:gd name="connsiteY365-732" fmla="*/ 2312173 h 4347852"/>
              <a:gd name="connsiteX366-733" fmla="*/ 5840658 w 12948753"/>
              <a:gd name="connsiteY366-734" fmla="*/ 2378848 h 4347852"/>
              <a:gd name="connsiteX367-735" fmla="*/ 5752076 w 12948753"/>
              <a:gd name="connsiteY367-736" fmla="*/ 2579826 h 4347852"/>
              <a:gd name="connsiteX368-737" fmla="*/ 5343453 w 12948753"/>
              <a:gd name="connsiteY368-738" fmla="*/ 3286581 h 4347852"/>
              <a:gd name="connsiteX369-739" fmla="*/ 4811958 w 12948753"/>
              <a:gd name="connsiteY369-740" fmla="*/ 3326586 h 4347852"/>
              <a:gd name="connsiteX370-741" fmla="*/ 4904351 w 12948753"/>
              <a:gd name="connsiteY370-742" fmla="*/ 3378021 h 4347852"/>
              <a:gd name="connsiteX371-743" fmla="*/ 5052941 w 12948753"/>
              <a:gd name="connsiteY371-744" fmla="*/ 3606621 h 4347852"/>
              <a:gd name="connsiteX372-745" fmla="*/ 7933301 w 12948753"/>
              <a:gd name="connsiteY372-746" fmla="*/ 3606621 h 4347852"/>
              <a:gd name="connsiteX373-747" fmla="*/ 9021056 w 12948753"/>
              <a:gd name="connsiteY373-748" fmla="*/ 3607574 h 4347852"/>
              <a:gd name="connsiteX374-749" fmla="*/ 9026424 w 12948753"/>
              <a:gd name="connsiteY374-750" fmla="*/ 3610220 h 4347852"/>
              <a:gd name="connsiteX375-751" fmla="*/ 11845468 w 12948753"/>
              <a:gd name="connsiteY375-752" fmla="*/ 3610220 h 4347852"/>
              <a:gd name="connsiteX376-753" fmla="*/ 12389702 w 12948753"/>
              <a:gd name="connsiteY376-754" fmla="*/ 3609982 h 4347852"/>
              <a:gd name="connsiteX377-755" fmla="*/ 12933223 w 12948753"/>
              <a:gd name="connsiteY377-756" fmla="*/ 3611173 h 4347852"/>
              <a:gd name="connsiteX378-757" fmla="*/ 12922744 w 12948753"/>
              <a:gd name="connsiteY378-758" fmla="*/ 3642605 h 4347852"/>
              <a:gd name="connsiteX379-759" fmla="*/ 9024620 w 12948753"/>
              <a:gd name="connsiteY379-760" fmla="*/ 3642605 h 4347852"/>
              <a:gd name="connsiteX380-761" fmla="*/ 9024620 w 12948753"/>
              <a:gd name="connsiteY380-762" fmla="*/ 3638687 h 4347852"/>
              <a:gd name="connsiteX381-763" fmla="*/ 5055798 w 12948753"/>
              <a:gd name="connsiteY381-764" fmla="*/ 3639006 h 4347852"/>
              <a:gd name="connsiteX382-765" fmla="*/ 4870061 w 12948753"/>
              <a:gd name="connsiteY382-766" fmla="*/ 3924756 h 4347852"/>
              <a:gd name="connsiteX383-767" fmla="*/ 4504301 w 12948753"/>
              <a:gd name="connsiteY383-768" fmla="*/ 3967618 h 4347852"/>
              <a:gd name="connsiteX384-769" fmla="*/ 4085201 w 12948753"/>
              <a:gd name="connsiteY384-770" fmla="*/ 3874274 h 4347852"/>
              <a:gd name="connsiteX385-771" fmla="*/ 3704201 w 12948753"/>
              <a:gd name="connsiteY385-772" fmla="*/ 3598049 h 4347852"/>
              <a:gd name="connsiteX386-773" fmla="*/ 3485126 w 12948753"/>
              <a:gd name="connsiteY386-774" fmla="*/ 3518991 h 4347852"/>
              <a:gd name="connsiteX387-775" fmla="*/ 3483221 w 12948753"/>
              <a:gd name="connsiteY387-776" fmla="*/ 3656151 h 4347852"/>
              <a:gd name="connsiteX388-777" fmla="*/ 3638478 w 12948753"/>
              <a:gd name="connsiteY388-778" fmla="*/ 3616146 h 4347852"/>
              <a:gd name="connsiteX389-779" fmla="*/ 3878508 w 12948753"/>
              <a:gd name="connsiteY389-780" fmla="*/ 3749496 h 4347852"/>
              <a:gd name="connsiteX390-781" fmla="*/ 3914703 w 12948753"/>
              <a:gd name="connsiteY390-782" fmla="*/ 3863796 h 4347852"/>
              <a:gd name="connsiteX391-783" fmla="*/ 3847076 w 12948753"/>
              <a:gd name="connsiteY391-784" fmla="*/ 4092396 h 4347852"/>
              <a:gd name="connsiteX392-785" fmla="*/ 3718488 w 12948753"/>
              <a:gd name="connsiteY392-786" fmla="*/ 4287659 h 4347852"/>
              <a:gd name="connsiteX393-787" fmla="*/ 3598473 w 12948753"/>
              <a:gd name="connsiteY393-788" fmla="*/ 4347666 h 4347852"/>
              <a:gd name="connsiteX394-789" fmla="*/ 3552753 w 12948753"/>
              <a:gd name="connsiteY394-790" fmla="*/ 4293374 h 4347852"/>
              <a:gd name="connsiteX395-791" fmla="*/ 3588948 w 12948753"/>
              <a:gd name="connsiteY395-792" fmla="*/ 4122876 h 4347852"/>
              <a:gd name="connsiteX396-793" fmla="*/ 3771828 w 12948753"/>
              <a:gd name="connsiteY396-794" fmla="*/ 3884751 h 4347852"/>
              <a:gd name="connsiteX397-795" fmla="*/ 3822311 w 12948753"/>
              <a:gd name="connsiteY397-796" fmla="*/ 3839984 h 4347852"/>
              <a:gd name="connsiteX398-797" fmla="*/ 3706105 w 12948753"/>
              <a:gd name="connsiteY398-798" fmla="*/ 3886656 h 4347852"/>
              <a:gd name="connsiteX399-799" fmla="*/ 3574661 w 12948753"/>
              <a:gd name="connsiteY399-800" fmla="*/ 4078109 h 4347852"/>
              <a:gd name="connsiteX400-801" fmla="*/ 3514653 w 12948753"/>
              <a:gd name="connsiteY400-802" fmla="*/ 4198124 h 4347852"/>
              <a:gd name="connsiteX401-803" fmla="*/ 3410830 w 12948753"/>
              <a:gd name="connsiteY401-804" fmla="*/ 4164786 h 4347852"/>
              <a:gd name="connsiteX402-805" fmla="*/ 3375588 w 12948753"/>
              <a:gd name="connsiteY402-806" fmla="*/ 3853318 h 4347852"/>
              <a:gd name="connsiteX403-807" fmla="*/ 3305103 w 12948753"/>
              <a:gd name="connsiteY403-808" fmla="*/ 3962856 h 4347852"/>
              <a:gd name="connsiteX404-809" fmla="*/ 3234618 w 12948753"/>
              <a:gd name="connsiteY404-810" fmla="*/ 3952378 h 4347852"/>
              <a:gd name="connsiteX405-811" fmla="*/ 2887908 w 12948753"/>
              <a:gd name="connsiteY405-812" fmla="*/ 3649484 h 4347852"/>
              <a:gd name="connsiteX406-813" fmla="*/ 2726936 w 12948753"/>
              <a:gd name="connsiteY406-814" fmla="*/ 3475176 h 4347852"/>
              <a:gd name="connsiteX407-815" fmla="*/ 2708838 w 12948753"/>
              <a:gd name="connsiteY407-816" fmla="*/ 3481843 h 4347852"/>
              <a:gd name="connsiteX408-817" fmla="*/ 2805993 w 12948753"/>
              <a:gd name="connsiteY408-818" fmla="*/ 3637101 h 4347852"/>
              <a:gd name="connsiteX409-819" fmla="*/ 2999351 w 12948753"/>
              <a:gd name="connsiteY409-820" fmla="*/ 3795216 h 4347852"/>
              <a:gd name="connsiteX410-821" fmla="*/ 2997446 w 12948753"/>
              <a:gd name="connsiteY410-822" fmla="*/ 3846651 h 4347852"/>
              <a:gd name="connsiteX411-823" fmla="*/ 2559296 w 12948753"/>
              <a:gd name="connsiteY411-824" fmla="*/ 3807599 h 4347852"/>
              <a:gd name="connsiteX412-825" fmla="*/ 2224968 w 12948753"/>
              <a:gd name="connsiteY412-826" fmla="*/ 3788549 h 4347852"/>
              <a:gd name="connsiteX413-827" fmla="*/ 2065900 w 12948753"/>
              <a:gd name="connsiteY413-828" fmla="*/ 3690441 h 4347852"/>
              <a:gd name="connsiteX414-829" fmla="*/ 2061138 w 12948753"/>
              <a:gd name="connsiteY414-830" fmla="*/ 3557091 h 4347852"/>
              <a:gd name="connsiteX415-831" fmla="*/ 2216396 w 12948753"/>
              <a:gd name="connsiteY415-832" fmla="*/ 3455174 h 4347852"/>
              <a:gd name="connsiteX416-833" fmla="*/ 2666928 w 12948753"/>
              <a:gd name="connsiteY416-834" fmla="*/ 3457078 h 4347852"/>
              <a:gd name="connsiteX417-835" fmla="*/ 2588823 w 12948753"/>
              <a:gd name="connsiteY417-836" fmla="*/ 3433266 h 4347852"/>
              <a:gd name="connsiteX418-837" fmla="*/ 2292596 w 12948753"/>
              <a:gd name="connsiteY418-838" fmla="*/ 3330396 h 4347852"/>
              <a:gd name="connsiteX419-839" fmla="*/ 2056375 w 12948753"/>
              <a:gd name="connsiteY419-840" fmla="*/ 3409453 h 4347852"/>
              <a:gd name="connsiteX420-841" fmla="*/ 1964936 w 12948753"/>
              <a:gd name="connsiteY420-842" fmla="*/ 3677106 h 4347852"/>
              <a:gd name="connsiteX421-843" fmla="*/ 1940170 w 12948753"/>
              <a:gd name="connsiteY421-844" fmla="*/ 3689488 h 4347852"/>
              <a:gd name="connsiteX422-845" fmla="*/ 254245 w 12948753"/>
              <a:gd name="connsiteY422-846" fmla="*/ 3689488 h 4347852"/>
              <a:gd name="connsiteX423-847" fmla="*/ 5643 w 12948753"/>
              <a:gd name="connsiteY423-848" fmla="*/ 3687584 h 4347852"/>
              <a:gd name="connsiteX424-849" fmla="*/ 24693 w 12948753"/>
              <a:gd name="connsiteY424-850" fmla="*/ 3658056 h 4347852"/>
              <a:gd name="connsiteX425-851" fmla="*/ 1931598 w 12948753"/>
              <a:gd name="connsiteY425-852" fmla="*/ 3658056 h 4347852"/>
              <a:gd name="connsiteX426-853" fmla="*/ 2045898 w 12948753"/>
              <a:gd name="connsiteY426-854" fmla="*/ 3372306 h 4347852"/>
              <a:gd name="connsiteX427-855" fmla="*/ 2292596 w 12948753"/>
              <a:gd name="connsiteY427-856" fmla="*/ 3298011 h 4347852"/>
              <a:gd name="connsiteX428-857" fmla="*/ 2664071 w 12948753"/>
              <a:gd name="connsiteY428-858" fmla="*/ 3418026 h 4347852"/>
              <a:gd name="connsiteX429-859" fmla="*/ 2696455 w 12948753"/>
              <a:gd name="connsiteY429-860" fmla="*/ 3452316 h 4347852"/>
              <a:gd name="connsiteX430-861" fmla="*/ 2745986 w 12948753"/>
              <a:gd name="connsiteY430-862" fmla="*/ 3442791 h 4347852"/>
              <a:gd name="connsiteX431-863" fmla="*/ 2837426 w 12948753"/>
              <a:gd name="connsiteY431-864" fmla="*/ 3558043 h 4347852"/>
              <a:gd name="connsiteX432-865" fmla="*/ 3086980 w 12948753"/>
              <a:gd name="connsiteY432-866" fmla="*/ 3784738 h 4347852"/>
              <a:gd name="connsiteX433-867" fmla="*/ 3226046 w 12948753"/>
              <a:gd name="connsiteY433-868" fmla="*/ 3903801 h 4347852"/>
              <a:gd name="connsiteX434-869" fmla="*/ 3280338 w 12948753"/>
              <a:gd name="connsiteY434-870" fmla="*/ 3941901 h 4347852"/>
              <a:gd name="connsiteX435-871" fmla="*/ 3325105 w 12948753"/>
              <a:gd name="connsiteY435-872" fmla="*/ 3881893 h 4347852"/>
              <a:gd name="connsiteX436-873" fmla="*/ 3401305 w 12948753"/>
              <a:gd name="connsiteY436-874" fmla="*/ 3746638 h 4347852"/>
              <a:gd name="connsiteX437-875" fmla="*/ 3444168 w 12948753"/>
              <a:gd name="connsiteY437-876" fmla="*/ 3513276 h 4347852"/>
              <a:gd name="connsiteX438-877" fmla="*/ 3252715 w 12948753"/>
              <a:gd name="connsiteY438-878" fmla="*/ 3446601 h 4347852"/>
              <a:gd name="connsiteX439-879" fmla="*/ 2798373 w 12948753"/>
              <a:gd name="connsiteY439-880" fmla="*/ 3389451 h 4347852"/>
              <a:gd name="connsiteX440-881" fmla="*/ 2488811 w 12948753"/>
              <a:gd name="connsiteY440-882" fmla="*/ 3095128 h 4347852"/>
              <a:gd name="connsiteX441-883" fmla="*/ 2150673 w 12948753"/>
              <a:gd name="connsiteY441-884" fmla="*/ 2596018 h 4347852"/>
              <a:gd name="connsiteX442-885" fmla="*/ 2027800 w 12948753"/>
              <a:gd name="connsiteY442-886" fmla="*/ 2266453 h 4347852"/>
              <a:gd name="connsiteX443-887" fmla="*/ 1743003 w 12948753"/>
              <a:gd name="connsiteY443-888" fmla="*/ 2147391 h 4347852"/>
              <a:gd name="connsiteX444-889" fmla="*/ 1597270 w 12948753"/>
              <a:gd name="connsiteY444-890" fmla="*/ 2006421 h 4347852"/>
              <a:gd name="connsiteX445-891" fmla="*/ 1655373 w 12948753"/>
              <a:gd name="connsiteY445-892" fmla="*/ 1816873 h 4347852"/>
              <a:gd name="connsiteX446-893" fmla="*/ 1900166 w 12948753"/>
              <a:gd name="connsiteY446-894" fmla="*/ 1595893 h 4347852"/>
              <a:gd name="connsiteX447-895" fmla="*/ 2131623 w 12948753"/>
              <a:gd name="connsiteY447-896" fmla="*/ 1405393 h 4347852"/>
              <a:gd name="connsiteX448-897" fmla="*/ 2063043 w 12948753"/>
              <a:gd name="connsiteY448-898" fmla="*/ 1369198 h 4347852"/>
              <a:gd name="connsiteX449-899" fmla="*/ 2093523 w 12948753"/>
              <a:gd name="connsiteY449-900" fmla="*/ 1323478 h 4347852"/>
              <a:gd name="connsiteX450-901" fmla="*/ 2494526 w 12948753"/>
              <a:gd name="connsiteY450-902" fmla="*/ 1019631 h 4347852"/>
              <a:gd name="connsiteX451-903" fmla="*/ 2795515 w 12948753"/>
              <a:gd name="connsiteY451-904" fmla="*/ 914856 h 4347852"/>
              <a:gd name="connsiteX452-905" fmla="*/ 3152703 w 12948753"/>
              <a:gd name="connsiteY452-906" fmla="*/ 964386 h 4347852"/>
              <a:gd name="connsiteX453-907" fmla="*/ 3309865 w 12948753"/>
              <a:gd name="connsiteY453-908" fmla="*/ 758646 h 4347852"/>
              <a:gd name="connsiteX454-909" fmla="*/ 3243190 w 12948753"/>
              <a:gd name="connsiteY454-910" fmla="*/ 653871 h 4347852"/>
              <a:gd name="connsiteX455-911" fmla="*/ 3277480 w 12948753"/>
              <a:gd name="connsiteY455-912" fmla="*/ 497661 h 4347852"/>
              <a:gd name="connsiteX456-913" fmla="*/ 3353680 w 12948753"/>
              <a:gd name="connsiteY456-914" fmla="*/ 482421 h 4347852"/>
              <a:gd name="connsiteX457-915" fmla="*/ 3379398 w 12948753"/>
              <a:gd name="connsiteY457-916" fmla="*/ 180478 h 4347852"/>
              <a:gd name="connsiteX458-917" fmla="*/ 3522273 w 12948753"/>
              <a:gd name="connsiteY458-918" fmla="*/ 122376 h 4347852"/>
              <a:gd name="connsiteX459-919" fmla="*/ 3683246 w 12948753"/>
              <a:gd name="connsiteY459-920" fmla="*/ 7123 h 4347852"/>
              <a:gd name="connsiteX460-921" fmla="*/ 3738724 w 12948753"/>
              <a:gd name="connsiteY460-922" fmla="*/ 234 h 4347852"/>
              <a:gd name="connsiteX0-923" fmla="*/ 3619443 w 12948753"/>
              <a:gd name="connsiteY0-924" fmla="*/ 3648680 h 4347852"/>
              <a:gd name="connsiteX1-925" fmla="*/ 3564183 w 12948753"/>
              <a:gd name="connsiteY1-926" fmla="*/ 3652341 h 4347852"/>
              <a:gd name="connsiteX2-927" fmla="*/ 3477505 w 12948753"/>
              <a:gd name="connsiteY2-928" fmla="*/ 3706634 h 4347852"/>
              <a:gd name="connsiteX3-929" fmla="*/ 3424165 w 12948753"/>
              <a:gd name="connsiteY3-930" fmla="*/ 3817124 h 4347852"/>
              <a:gd name="connsiteX4-931" fmla="*/ 3418451 w 12948753"/>
              <a:gd name="connsiteY4-932" fmla="*/ 4112399 h 4347852"/>
              <a:gd name="connsiteX5-933" fmla="*/ 3493698 w 12948753"/>
              <a:gd name="connsiteY5-934" fmla="*/ 4175263 h 4347852"/>
              <a:gd name="connsiteX6-935" fmla="*/ 3544180 w 12948753"/>
              <a:gd name="connsiteY6-936" fmla="*/ 4068584 h 4347852"/>
              <a:gd name="connsiteX7-937" fmla="*/ 3693723 w 12948753"/>
              <a:gd name="connsiteY7-938" fmla="*/ 3855224 h 4347852"/>
              <a:gd name="connsiteX8-939" fmla="*/ 3835646 w 12948753"/>
              <a:gd name="connsiteY8-940" fmla="*/ 3811409 h 4347852"/>
              <a:gd name="connsiteX9-941" fmla="*/ 3848980 w 12948753"/>
              <a:gd name="connsiteY9-942" fmla="*/ 3874274 h 4347852"/>
              <a:gd name="connsiteX10-943" fmla="*/ 3789926 w 12948753"/>
              <a:gd name="connsiteY10-944" fmla="*/ 3914278 h 4347852"/>
              <a:gd name="connsiteX11-945" fmla="*/ 3587043 w 12948753"/>
              <a:gd name="connsiteY11-946" fmla="*/ 4247654 h 4347852"/>
              <a:gd name="connsiteX12-947" fmla="*/ 3599426 w 12948753"/>
              <a:gd name="connsiteY12-948" fmla="*/ 4317186 h 4347852"/>
              <a:gd name="connsiteX13-949" fmla="*/ 3742301 w 12948753"/>
              <a:gd name="connsiteY13-950" fmla="*/ 4208601 h 4347852"/>
              <a:gd name="connsiteX14-951" fmla="*/ 3882318 w 12948753"/>
              <a:gd name="connsiteY14-952" fmla="*/ 3855224 h 4347852"/>
              <a:gd name="connsiteX15-953" fmla="*/ 3774686 w 12948753"/>
              <a:gd name="connsiteY15-954" fmla="*/ 3709491 h 4347852"/>
              <a:gd name="connsiteX16-955" fmla="*/ 3619443 w 12948753"/>
              <a:gd name="connsiteY16-956" fmla="*/ 3648680 h 4347852"/>
              <a:gd name="connsiteX17-957" fmla="*/ 2347112 w 12948753"/>
              <a:gd name="connsiteY17-958" fmla="*/ 3488422 h 4347852"/>
              <a:gd name="connsiteX18-959" fmla="*/ 2236398 w 12948753"/>
              <a:gd name="connsiteY18-960" fmla="*/ 3488511 h 4347852"/>
              <a:gd name="connsiteX19-961" fmla="*/ 2097333 w 12948753"/>
              <a:gd name="connsiteY19-962" fmla="*/ 3563759 h 4347852"/>
              <a:gd name="connsiteX20-963" fmla="*/ 2111621 w 12948753"/>
              <a:gd name="connsiteY20-964" fmla="*/ 3695203 h 4347852"/>
              <a:gd name="connsiteX21-965" fmla="*/ 2357366 w 12948753"/>
              <a:gd name="connsiteY21-966" fmla="*/ 3771403 h 4347852"/>
              <a:gd name="connsiteX22-967" fmla="*/ 2685026 w 12948753"/>
              <a:gd name="connsiteY22-968" fmla="*/ 3779024 h 4347852"/>
              <a:gd name="connsiteX23-969" fmla="*/ 2970776 w 12948753"/>
              <a:gd name="connsiteY23-970" fmla="*/ 3806646 h 4347852"/>
              <a:gd name="connsiteX24-971" fmla="*/ 2757415 w 12948753"/>
              <a:gd name="connsiteY24-972" fmla="*/ 3633291 h 4347852"/>
              <a:gd name="connsiteX25-973" fmla="*/ 2678358 w 12948753"/>
              <a:gd name="connsiteY25-974" fmla="*/ 3491368 h 4347852"/>
              <a:gd name="connsiteX26-975" fmla="*/ 2347112 w 12948753"/>
              <a:gd name="connsiteY26-976" fmla="*/ 3488422 h 4347852"/>
              <a:gd name="connsiteX27-977" fmla="*/ 4873871 w 12948753"/>
              <a:gd name="connsiteY27-978" fmla="*/ 3398024 h 4347852"/>
              <a:gd name="connsiteX28-979" fmla="*/ 4955785 w 12948753"/>
              <a:gd name="connsiteY28-980" fmla="*/ 3608526 h 4347852"/>
              <a:gd name="connsiteX29-981" fmla="*/ 5019603 w 12948753"/>
              <a:gd name="connsiteY29-982" fmla="*/ 3607574 h 4347852"/>
              <a:gd name="connsiteX30-983" fmla="*/ 4873871 w 12948753"/>
              <a:gd name="connsiteY30-984" fmla="*/ 3398024 h 4347852"/>
              <a:gd name="connsiteX31-985" fmla="*/ 3379398 w 12948753"/>
              <a:gd name="connsiteY31-986" fmla="*/ 3349446 h 4347852"/>
              <a:gd name="connsiteX32-987" fmla="*/ 3469886 w 12948753"/>
              <a:gd name="connsiteY32-988" fmla="*/ 3483749 h 4347852"/>
              <a:gd name="connsiteX33-989" fmla="*/ 3646098 w 12948753"/>
              <a:gd name="connsiteY33-990" fmla="*/ 3531374 h 4347852"/>
              <a:gd name="connsiteX34-991" fmla="*/ 4102346 w 12948753"/>
              <a:gd name="connsiteY34-992" fmla="*/ 3847603 h 4347852"/>
              <a:gd name="connsiteX35-993" fmla="*/ 4505254 w 12948753"/>
              <a:gd name="connsiteY35-994" fmla="*/ 3936186 h 4347852"/>
              <a:gd name="connsiteX36-995" fmla="*/ 4839581 w 12948753"/>
              <a:gd name="connsiteY36-996" fmla="*/ 3905706 h 4347852"/>
              <a:gd name="connsiteX37-997" fmla="*/ 5023413 w 12948753"/>
              <a:gd name="connsiteY37-998" fmla="*/ 3640911 h 4347852"/>
              <a:gd name="connsiteX38-999" fmla="*/ 4931973 w 12948753"/>
              <a:gd name="connsiteY38-1000" fmla="*/ 3639006 h 4347852"/>
              <a:gd name="connsiteX39-1001" fmla="*/ 4921497 w 12948753"/>
              <a:gd name="connsiteY39-1002" fmla="*/ 3598049 h 4347852"/>
              <a:gd name="connsiteX40-1003" fmla="*/ 4805292 w 12948753"/>
              <a:gd name="connsiteY40-1004" fmla="*/ 3363734 h 4347852"/>
              <a:gd name="connsiteX41-1005" fmla="*/ 4468106 w 12948753"/>
              <a:gd name="connsiteY41-1006" fmla="*/ 3399928 h 4347852"/>
              <a:gd name="connsiteX42-1007" fmla="*/ 3714678 w 12948753"/>
              <a:gd name="connsiteY42-1008" fmla="*/ 3459936 h 4347852"/>
              <a:gd name="connsiteX43-1009" fmla="*/ 3379398 w 12948753"/>
              <a:gd name="connsiteY43-1010" fmla="*/ 3349446 h 4347852"/>
              <a:gd name="connsiteX44-1011" fmla="*/ 3246048 w 12948753"/>
              <a:gd name="connsiteY44-1012" fmla="*/ 3197046 h 4347852"/>
              <a:gd name="connsiteX45-1013" fmla="*/ 3521321 w 12948753"/>
              <a:gd name="connsiteY45-1014" fmla="*/ 3372306 h 4347852"/>
              <a:gd name="connsiteX46-1015" fmla="*/ 4208074 w 12948753"/>
              <a:gd name="connsiteY46-1016" fmla="*/ 3412311 h 4347852"/>
              <a:gd name="connsiteX47-1017" fmla="*/ 4598598 w 12948753"/>
              <a:gd name="connsiteY47-1018" fmla="*/ 3340874 h 4347852"/>
              <a:gd name="connsiteX48-1019" fmla="*/ 3847076 w 12948753"/>
              <a:gd name="connsiteY48-1020" fmla="*/ 3392309 h 4347852"/>
              <a:gd name="connsiteX49-1021" fmla="*/ 3775638 w 12948753"/>
              <a:gd name="connsiteY49-1022" fmla="*/ 3377068 h 4347852"/>
              <a:gd name="connsiteX50-1023" fmla="*/ 3246048 w 12948753"/>
              <a:gd name="connsiteY50-1024" fmla="*/ 3197046 h 4347852"/>
              <a:gd name="connsiteX51-1025" fmla="*/ 3219378 w 12948753"/>
              <a:gd name="connsiteY51-1026" fmla="*/ 2962731 h 4347852"/>
              <a:gd name="connsiteX52-1027" fmla="*/ 3193661 w 12948753"/>
              <a:gd name="connsiteY52-1028" fmla="*/ 2999878 h 4347852"/>
              <a:gd name="connsiteX53-1029" fmla="*/ 3241286 w 12948753"/>
              <a:gd name="connsiteY53-1030" fmla="*/ 3015118 h 4347852"/>
              <a:gd name="connsiteX54-1031" fmla="*/ 3219378 w 12948753"/>
              <a:gd name="connsiteY54-1032" fmla="*/ 2962731 h 4347852"/>
              <a:gd name="connsiteX55-1033" fmla="*/ 3202233 w 12948753"/>
              <a:gd name="connsiteY55-1034" fmla="*/ 2877006 h 4347852"/>
              <a:gd name="connsiteX56-1035" fmla="*/ 3222236 w 12948753"/>
              <a:gd name="connsiteY56-1036" fmla="*/ 2907486 h 4347852"/>
              <a:gd name="connsiteX57-1037" fmla="*/ 3249858 w 12948753"/>
              <a:gd name="connsiteY57-1038" fmla="*/ 2877959 h 4347852"/>
              <a:gd name="connsiteX58-1039" fmla="*/ 3202233 w 12948753"/>
              <a:gd name="connsiteY58-1040" fmla="*/ 2877006 h 4347852"/>
              <a:gd name="connsiteX59-1041" fmla="*/ 3891843 w 12948753"/>
              <a:gd name="connsiteY59-1042" fmla="*/ 2796996 h 4347852"/>
              <a:gd name="connsiteX60-1043" fmla="*/ 3587996 w 12948753"/>
              <a:gd name="connsiteY60-1044" fmla="*/ 2883674 h 4347852"/>
              <a:gd name="connsiteX61-1045" fmla="*/ 3293673 w 12948753"/>
              <a:gd name="connsiteY61-1046" fmla="*/ 2880816 h 4347852"/>
              <a:gd name="connsiteX62-1047" fmla="*/ 3241286 w 12948753"/>
              <a:gd name="connsiteY62-1048" fmla="*/ 2937013 h 4347852"/>
              <a:gd name="connsiteX63-1049" fmla="*/ 3271765 w 12948753"/>
              <a:gd name="connsiteY63-1050" fmla="*/ 3007499 h 4347852"/>
              <a:gd name="connsiteX64-1051" fmla="*/ 3266051 w 12948753"/>
              <a:gd name="connsiteY64-1052" fmla="*/ 3049409 h 4347852"/>
              <a:gd name="connsiteX65-1053" fmla="*/ 3177468 w 12948753"/>
              <a:gd name="connsiteY65-1054" fmla="*/ 3029406 h 4347852"/>
              <a:gd name="connsiteX66-1055" fmla="*/ 3169848 w 12948753"/>
              <a:gd name="connsiteY66-1056" fmla="*/ 3092271 h 4347852"/>
              <a:gd name="connsiteX67-1057" fmla="*/ 3192708 w 12948753"/>
              <a:gd name="connsiteY67-1058" fmla="*/ 3069411 h 4347852"/>
              <a:gd name="connsiteX68-1059" fmla="*/ 3807071 w 12948753"/>
              <a:gd name="connsiteY68-1060" fmla="*/ 3045599 h 4347852"/>
              <a:gd name="connsiteX69-1061" fmla="*/ 3891843 w 12948753"/>
              <a:gd name="connsiteY69-1062" fmla="*/ 2796996 h 4347852"/>
              <a:gd name="connsiteX70-1063" fmla="*/ 2672643 w 12948753"/>
              <a:gd name="connsiteY70-1064" fmla="*/ 2515056 h 4347852"/>
              <a:gd name="connsiteX71-1065" fmla="*/ 2919340 w 12948753"/>
              <a:gd name="connsiteY71-1066" fmla="*/ 2801759 h 4347852"/>
              <a:gd name="connsiteX72-1067" fmla="*/ 3165086 w 12948753"/>
              <a:gd name="connsiteY72-1068" fmla="*/ 2984638 h 4347852"/>
              <a:gd name="connsiteX73-1069" fmla="*/ 3200328 w 12948753"/>
              <a:gd name="connsiteY73-1070" fmla="*/ 2933203 h 4347852"/>
              <a:gd name="connsiteX74-1071" fmla="*/ 3157465 w 12948753"/>
              <a:gd name="connsiteY74-1072" fmla="*/ 2846526 h 4347852"/>
              <a:gd name="connsiteX75-1073" fmla="*/ 2915530 w 12948753"/>
              <a:gd name="connsiteY75-1074" fmla="*/ 2768421 h 4347852"/>
              <a:gd name="connsiteX76-1075" fmla="*/ 2718363 w 12948753"/>
              <a:gd name="connsiteY76-1076" fmla="*/ 2545536 h 4347852"/>
              <a:gd name="connsiteX77-1077" fmla="*/ 2672643 w 12948753"/>
              <a:gd name="connsiteY77-1078" fmla="*/ 2515056 h 4347852"/>
              <a:gd name="connsiteX78-1079" fmla="*/ 4072818 w 12948753"/>
              <a:gd name="connsiteY78-1080" fmla="*/ 2487434 h 4347852"/>
              <a:gd name="connsiteX79-1081" fmla="*/ 3999476 w 12948753"/>
              <a:gd name="connsiteY79-1082" fmla="*/ 2501721 h 4347852"/>
              <a:gd name="connsiteX80-1083" fmla="*/ 3814690 w 12948753"/>
              <a:gd name="connsiteY80-1084" fmla="*/ 2727463 h 4347852"/>
              <a:gd name="connsiteX81-1085" fmla="*/ 3335583 w 12948753"/>
              <a:gd name="connsiteY81-1086" fmla="*/ 2851288 h 4347852"/>
              <a:gd name="connsiteX82-1087" fmla="*/ 3504176 w 12948753"/>
              <a:gd name="connsiteY82-1088" fmla="*/ 2860813 h 4347852"/>
              <a:gd name="connsiteX83-1089" fmla="*/ 3893748 w 12948753"/>
              <a:gd name="connsiteY83-1090" fmla="*/ 2763659 h 4347852"/>
              <a:gd name="connsiteX84-1091" fmla="*/ 3927086 w 12948753"/>
              <a:gd name="connsiteY84-1092" fmla="*/ 2787471 h 4347852"/>
              <a:gd name="connsiteX85-1093" fmla="*/ 3828026 w 12948753"/>
              <a:gd name="connsiteY85-1094" fmla="*/ 3075126 h 4347852"/>
              <a:gd name="connsiteX86-1095" fmla="*/ 3282243 w 12948753"/>
              <a:gd name="connsiteY86-1096" fmla="*/ 3097986 h 4347852"/>
              <a:gd name="connsiteX87-1097" fmla="*/ 3754683 w 12948753"/>
              <a:gd name="connsiteY87-1098" fmla="*/ 3267531 h 4347852"/>
              <a:gd name="connsiteX88-1099" fmla="*/ 4072818 w 12948753"/>
              <a:gd name="connsiteY88-1100" fmla="*/ 2487434 h 4347852"/>
              <a:gd name="connsiteX89-1101" fmla="*/ 3701343 w 12948753"/>
              <a:gd name="connsiteY89-1102" fmla="*/ 2485528 h 4347852"/>
              <a:gd name="connsiteX90-1103" fmla="*/ 3365111 w 12948753"/>
              <a:gd name="connsiteY90-1104" fmla="*/ 2816046 h 4347852"/>
              <a:gd name="connsiteX91-1105" fmla="*/ 3746111 w 12948753"/>
              <a:gd name="connsiteY91-1106" fmla="*/ 2727463 h 4347852"/>
              <a:gd name="connsiteX92-1107" fmla="*/ 3964233 w 12948753"/>
              <a:gd name="connsiteY92-1108" fmla="*/ 2506484 h 4347852"/>
              <a:gd name="connsiteX93-1109" fmla="*/ 3701343 w 12948753"/>
              <a:gd name="connsiteY93-1110" fmla="*/ 2485528 h 4347852"/>
              <a:gd name="connsiteX94-1111" fmla="*/ 5610153 w 12948753"/>
              <a:gd name="connsiteY94-1112" fmla="*/ 2410281 h 4347852"/>
              <a:gd name="connsiteX95-1113" fmla="*/ 5171051 w 12948753"/>
              <a:gd name="connsiteY95-1114" fmla="*/ 2421711 h 4347852"/>
              <a:gd name="connsiteX96-1115" fmla="*/ 4111871 w 12948753"/>
              <a:gd name="connsiteY96-1116" fmla="*/ 2480766 h 4347852"/>
              <a:gd name="connsiteX97-1117" fmla="*/ 3918513 w 12948753"/>
              <a:gd name="connsiteY97-1118" fmla="*/ 2964636 h 4347852"/>
              <a:gd name="connsiteX98-1119" fmla="*/ 3771828 w 12948753"/>
              <a:gd name="connsiteY98-1120" fmla="*/ 3307536 h 4347852"/>
              <a:gd name="connsiteX99-1121" fmla="*/ 3187946 w 12948753"/>
              <a:gd name="connsiteY99-1122" fmla="*/ 3100843 h 4347852"/>
              <a:gd name="connsiteX100-1123" fmla="*/ 3220330 w 12948753"/>
              <a:gd name="connsiteY100-1124" fmla="*/ 3153231 h 4347852"/>
              <a:gd name="connsiteX101-1125" fmla="*/ 3807071 w 12948753"/>
              <a:gd name="connsiteY101-1126" fmla="*/ 3352303 h 4347852"/>
              <a:gd name="connsiteX102-1127" fmla="*/ 3924228 w 12948753"/>
              <a:gd name="connsiteY102-1128" fmla="*/ 3354209 h 4347852"/>
              <a:gd name="connsiteX103-1129" fmla="*/ 4751951 w 12948753"/>
              <a:gd name="connsiteY103-1130" fmla="*/ 3297059 h 4347852"/>
              <a:gd name="connsiteX104-1131" fmla="*/ 4710993 w 12948753"/>
              <a:gd name="connsiteY104-1132" fmla="*/ 3225621 h 4347852"/>
              <a:gd name="connsiteX105-1133" fmla="*/ 4827198 w 12948753"/>
              <a:gd name="connsiteY105-1134" fmla="*/ 3211334 h 4347852"/>
              <a:gd name="connsiteX106-1135" fmla="*/ 5292019 w 12948753"/>
              <a:gd name="connsiteY106-1136" fmla="*/ 3177996 h 4347852"/>
              <a:gd name="connsiteX107-1137" fmla="*/ 5358693 w 12948753"/>
              <a:gd name="connsiteY107-1138" fmla="*/ 3071316 h 4347852"/>
              <a:gd name="connsiteX108-1139" fmla="*/ 5650158 w 12948753"/>
              <a:gd name="connsiteY108-1140" fmla="*/ 2553156 h 4347852"/>
              <a:gd name="connsiteX109-1141" fmla="*/ 5682543 w 12948753"/>
              <a:gd name="connsiteY109-1142" fmla="*/ 2436951 h 4347852"/>
              <a:gd name="connsiteX110-1143" fmla="*/ 5610153 w 12948753"/>
              <a:gd name="connsiteY110-1144" fmla="*/ 2410281 h 4347852"/>
              <a:gd name="connsiteX111-1145" fmla="*/ 4450961 w 12948753"/>
              <a:gd name="connsiteY111-1146" fmla="*/ 2362656 h 4347852"/>
              <a:gd name="connsiteX112-1147" fmla="*/ 4225218 w 12948753"/>
              <a:gd name="connsiteY112-1148" fmla="*/ 2377896 h 4347852"/>
              <a:gd name="connsiteX113-1149" fmla="*/ 4133778 w 12948753"/>
              <a:gd name="connsiteY113-1150" fmla="*/ 2435046 h 4347852"/>
              <a:gd name="connsiteX114-1151" fmla="*/ 4438578 w 12948753"/>
              <a:gd name="connsiteY114-1152" fmla="*/ 2420759 h 4347852"/>
              <a:gd name="connsiteX115-1153" fmla="*/ 4450961 w 12948753"/>
              <a:gd name="connsiteY115-1154" fmla="*/ 2362656 h 4347852"/>
              <a:gd name="connsiteX116-1155" fmla="*/ 4055673 w 12948753"/>
              <a:gd name="connsiteY116-1156" fmla="*/ 2339796 h 4347852"/>
              <a:gd name="connsiteX117-1157" fmla="*/ 4011858 w 12948753"/>
              <a:gd name="connsiteY117-1158" fmla="*/ 2467431 h 4347852"/>
              <a:gd name="connsiteX118-1159" fmla="*/ 4073771 w 12948753"/>
              <a:gd name="connsiteY118-1160" fmla="*/ 2456001 h 4347852"/>
              <a:gd name="connsiteX119-1161" fmla="*/ 4055673 w 12948753"/>
              <a:gd name="connsiteY119-1162" fmla="*/ 2339796 h 4347852"/>
              <a:gd name="connsiteX120-1163" fmla="*/ 5700284 w 12948753"/>
              <a:gd name="connsiteY120-1164" fmla="*/ 2325032 h 4347852"/>
              <a:gd name="connsiteX121-1165" fmla="*/ 5616821 w 12948753"/>
              <a:gd name="connsiteY121-1166" fmla="*/ 2325509 h 4347852"/>
              <a:gd name="connsiteX122-1167" fmla="*/ 4483346 w 12948753"/>
              <a:gd name="connsiteY122-1168" fmla="*/ 2362656 h 4347852"/>
              <a:gd name="connsiteX123-1169" fmla="*/ 4470964 w 12948753"/>
              <a:gd name="connsiteY123-1170" fmla="*/ 2420759 h 4347852"/>
              <a:gd name="connsiteX124-1171" fmla="*/ 5465373 w 12948753"/>
              <a:gd name="connsiteY124-1172" fmla="*/ 2377896 h 4347852"/>
              <a:gd name="connsiteX125-1173" fmla="*/ 5653968 w 12948753"/>
              <a:gd name="connsiteY125-1174" fmla="*/ 2383611 h 4347852"/>
              <a:gd name="connsiteX126-1175" fmla="*/ 5714928 w 12948753"/>
              <a:gd name="connsiteY126-1176" fmla="*/ 2446476 h 4347852"/>
              <a:gd name="connsiteX127-1177" fmla="*/ 5666352 w 12948753"/>
              <a:gd name="connsiteY127-1178" fmla="*/ 2589351 h 4347852"/>
              <a:gd name="connsiteX128-1179" fmla="*/ 5326309 w 12948753"/>
              <a:gd name="connsiteY128-1180" fmla="*/ 3183711 h 4347852"/>
              <a:gd name="connsiteX129-1181" fmla="*/ 5298685 w 12948753"/>
              <a:gd name="connsiteY129-1182" fmla="*/ 3210381 h 4347852"/>
              <a:gd name="connsiteX130-1183" fmla="*/ 4756713 w 12948753"/>
              <a:gd name="connsiteY130-1184" fmla="*/ 3248481 h 4347852"/>
              <a:gd name="connsiteX131-1185" fmla="*/ 4788146 w 12948753"/>
              <a:gd name="connsiteY131-1186" fmla="*/ 3293249 h 4347852"/>
              <a:gd name="connsiteX132-1187" fmla="*/ 5322499 w 12948753"/>
              <a:gd name="connsiteY132-1188" fmla="*/ 3257053 h 4347852"/>
              <a:gd name="connsiteX133-1189" fmla="*/ 5653016 w 12948753"/>
              <a:gd name="connsiteY133-1190" fmla="*/ 2691268 h 4347852"/>
              <a:gd name="connsiteX134-1191" fmla="*/ 5804463 w 12948753"/>
              <a:gd name="connsiteY134-1192" fmla="*/ 2388373 h 4347852"/>
              <a:gd name="connsiteX135-1193" fmla="*/ 5781603 w 12948753"/>
              <a:gd name="connsiteY135-1194" fmla="*/ 2338843 h 4347852"/>
              <a:gd name="connsiteX136-1195" fmla="*/ 5700284 w 12948753"/>
              <a:gd name="connsiteY136-1196" fmla="*/ 2325032 h 4347852"/>
              <a:gd name="connsiteX137-1197" fmla="*/ 2061138 w 12948753"/>
              <a:gd name="connsiteY137-1198" fmla="*/ 2275978 h 4347852"/>
              <a:gd name="connsiteX138-1199" fmla="*/ 2203061 w 12948753"/>
              <a:gd name="connsiteY138-1200" fmla="*/ 2614116 h 4347852"/>
              <a:gd name="connsiteX139-1201" fmla="*/ 2500240 w 12948753"/>
              <a:gd name="connsiteY139-1202" fmla="*/ 3050361 h 4347852"/>
              <a:gd name="connsiteX140-1203" fmla="*/ 2795515 w 12948753"/>
              <a:gd name="connsiteY140-1204" fmla="*/ 3352303 h 4347852"/>
              <a:gd name="connsiteX141-1205" fmla="*/ 3245096 w 12948753"/>
              <a:gd name="connsiteY141-1206" fmla="*/ 3408501 h 4347852"/>
              <a:gd name="connsiteX142-1207" fmla="*/ 3427023 w 12948753"/>
              <a:gd name="connsiteY142-1208" fmla="*/ 3472318 h 4347852"/>
              <a:gd name="connsiteX143-1209" fmla="*/ 3159371 w 12948753"/>
              <a:gd name="connsiteY143-1210" fmla="*/ 3159899 h 4347852"/>
              <a:gd name="connsiteX144-1211" fmla="*/ 3169848 w 12948753"/>
              <a:gd name="connsiteY144-1212" fmla="*/ 3134181 h 4347852"/>
              <a:gd name="connsiteX145-1213" fmla="*/ 3132701 w 12948753"/>
              <a:gd name="connsiteY145-1214" fmla="*/ 3083699 h 4347852"/>
              <a:gd name="connsiteX146-1215" fmla="*/ 3148893 w 12948753"/>
              <a:gd name="connsiteY146-1216" fmla="*/ 3014166 h 4347852"/>
              <a:gd name="connsiteX147-1217" fmla="*/ 2906005 w 12948753"/>
              <a:gd name="connsiteY147-1218" fmla="*/ 2834143 h 4347852"/>
              <a:gd name="connsiteX148-1219" fmla="*/ 2610730 w 12948753"/>
              <a:gd name="connsiteY148-1220" fmla="*/ 2481718 h 4347852"/>
              <a:gd name="connsiteX149-1221" fmla="*/ 2576440 w 12948753"/>
              <a:gd name="connsiteY149-1222" fmla="*/ 2450286 h 4347852"/>
              <a:gd name="connsiteX150-1223" fmla="*/ 2061138 w 12948753"/>
              <a:gd name="connsiteY150-1224" fmla="*/ 2275978 h 4347852"/>
              <a:gd name="connsiteX151-1225" fmla="*/ 2123289 w 12948753"/>
              <a:gd name="connsiteY151-1226" fmla="*/ 2231449 h 4347852"/>
              <a:gd name="connsiteX152-1227" fmla="*/ 2078283 w 12948753"/>
              <a:gd name="connsiteY152-1228" fmla="*/ 2245498 h 4347852"/>
              <a:gd name="connsiteX153-1229" fmla="*/ 2524053 w 12948753"/>
              <a:gd name="connsiteY153-1230" fmla="*/ 2396946 h 4347852"/>
              <a:gd name="connsiteX154-1231" fmla="*/ 2402133 w 12948753"/>
              <a:gd name="connsiteY154-1232" fmla="*/ 2316936 h 4347852"/>
              <a:gd name="connsiteX155-1233" fmla="*/ 2169723 w 12948753"/>
              <a:gd name="connsiteY155-1234" fmla="*/ 2235973 h 4347852"/>
              <a:gd name="connsiteX156-1235" fmla="*/ 2123289 w 12948753"/>
              <a:gd name="connsiteY156-1236" fmla="*/ 2231449 h 4347852"/>
              <a:gd name="connsiteX157-1237" fmla="*/ 4467153 w 12948753"/>
              <a:gd name="connsiteY157-1238" fmla="*/ 2171203 h 4347852"/>
              <a:gd name="connsiteX158-1239" fmla="*/ 4209026 w 12948753"/>
              <a:gd name="connsiteY158-1240" fmla="*/ 2201684 h 4347852"/>
              <a:gd name="connsiteX159-1241" fmla="*/ 4112823 w 12948753"/>
              <a:gd name="connsiteY159-1242" fmla="*/ 2175966 h 4347852"/>
              <a:gd name="connsiteX160-1243" fmla="*/ 4098536 w 12948753"/>
              <a:gd name="connsiteY160-1244" fmla="*/ 2208351 h 4347852"/>
              <a:gd name="connsiteX161-1245" fmla="*/ 4098536 w 12948753"/>
              <a:gd name="connsiteY161-1246" fmla="*/ 2431236 h 4347852"/>
              <a:gd name="connsiteX162-1247" fmla="*/ 4199501 w 12948753"/>
              <a:gd name="connsiteY162-1248" fmla="*/ 2351226 h 4347852"/>
              <a:gd name="connsiteX163-1249" fmla="*/ 4455723 w 12948753"/>
              <a:gd name="connsiteY163-1250" fmla="*/ 2330271 h 4347852"/>
              <a:gd name="connsiteX164-1251" fmla="*/ 4467153 w 12948753"/>
              <a:gd name="connsiteY164-1252" fmla="*/ 2171203 h 4347852"/>
              <a:gd name="connsiteX165-1253" fmla="*/ 4277011 w 12948753"/>
              <a:gd name="connsiteY165-1254" fmla="*/ 2139295 h 4347852"/>
              <a:gd name="connsiteX166-1255" fmla="*/ 4156638 w 12948753"/>
              <a:gd name="connsiteY166-1256" fmla="*/ 2157868 h 4347852"/>
              <a:gd name="connsiteX167-1257" fmla="*/ 4399527 w 12948753"/>
              <a:gd name="connsiteY167-1258" fmla="*/ 2149296 h 4347852"/>
              <a:gd name="connsiteX168-1259" fmla="*/ 4277011 w 12948753"/>
              <a:gd name="connsiteY168-1260" fmla="*/ 2139295 h 4347852"/>
              <a:gd name="connsiteX169-1261" fmla="*/ 2700265 w 12948753"/>
              <a:gd name="connsiteY169-1262" fmla="*/ 1625421 h 4347852"/>
              <a:gd name="connsiteX170-1263" fmla="*/ 2505955 w 12948753"/>
              <a:gd name="connsiteY170-1264" fmla="*/ 1743531 h 4347852"/>
              <a:gd name="connsiteX171-1265" fmla="*/ 2467855 w 12948753"/>
              <a:gd name="connsiteY171-1266" fmla="*/ 1758771 h 4347852"/>
              <a:gd name="connsiteX172-1267" fmla="*/ 2427851 w 12948753"/>
              <a:gd name="connsiteY172-1268" fmla="*/ 1686381 h 4347852"/>
              <a:gd name="connsiteX173-1269" fmla="*/ 2237351 w 12948753"/>
              <a:gd name="connsiteY173-1270" fmla="*/ 1819731 h 4347852"/>
              <a:gd name="connsiteX174-1271" fmla="*/ 2209728 w 12948753"/>
              <a:gd name="connsiteY174-1272" fmla="*/ 1880691 h 4347852"/>
              <a:gd name="connsiteX175-1273" fmla="*/ 2363080 w 12948753"/>
              <a:gd name="connsiteY175-1274" fmla="*/ 1959748 h 4347852"/>
              <a:gd name="connsiteX176-1275" fmla="*/ 2724078 w 12948753"/>
              <a:gd name="connsiteY176-1276" fmla="*/ 2158821 h 4347852"/>
              <a:gd name="connsiteX177-1277" fmla="*/ 2946963 w 12948753"/>
              <a:gd name="connsiteY177-1278" fmla="*/ 2211209 h 4347852"/>
              <a:gd name="connsiteX178-1279" fmla="*/ 3041261 w 12948753"/>
              <a:gd name="connsiteY178-1280" fmla="*/ 2252166 h 4347852"/>
              <a:gd name="connsiteX179-1281" fmla="*/ 3026973 w 12948753"/>
              <a:gd name="connsiteY179-1282" fmla="*/ 2319793 h 4347852"/>
              <a:gd name="connsiteX180-1283" fmla="*/ 2805040 w 12948753"/>
              <a:gd name="connsiteY180-1284" fmla="*/ 2458859 h 4347852"/>
              <a:gd name="connsiteX181-1285" fmla="*/ 2805993 w 12948753"/>
              <a:gd name="connsiteY181-1286" fmla="*/ 2583636 h 4347852"/>
              <a:gd name="connsiteX182-1287" fmla="*/ 2971728 w 12948753"/>
              <a:gd name="connsiteY182-1288" fmla="*/ 2643643 h 4347852"/>
              <a:gd name="connsiteX183-1289" fmla="*/ 3067930 w 12948753"/>
              <a:gd name="connsiteY183-1290" fmla="*/ 2628403 h 4347852"/>
              <a:gd name="connsiteX184-1291" fmla="*/ 3134605 w 12948753"/>
              <a:gd name="connsiteY184-1292" fmla="*/ 2659836 h 4347852"/>
              <a:gd name="connsiteX185-1293" fmla="*/ 3191755 w 12948753"/>
              <a:gd name="connsiteY185-1294" fmla="*/ 2613163 h 4347852"/>
              <a:gd name="connsiteX186-1295" fmla="*/ 3259383 w 12948753"/>
              <a:gd name="connsiteY186-1296" fmla="*/ 2625546 h 4347852"/>
              <a:gd name="connsiteX187-1297" fmla="*/ 3288911 w 12948753"/>
              <a:gd name="connsiteY187-1298" fmla="*/ 2568396 h 4347852"/>
              <a:gd name="connsiteX188-1299" fmla="*/ 3166990 w 12948753"/>
              <a:gd name="connsiteY188-1300" fmla="*/ 2372181 h 4347852"/>
              <a:gd name="connsiteX189-1301" fmla="*/ 3072693 w 12948753"/>
              <a:gd name="connsiteY189-1302" fmla="*/ 2249309 h 4347852"/>
              <a:gd name="connsiteX190-1303" fmla="*/ 2761226 w 12948753"/>
              <a:gd name="connsiteY190-1304" fmla="*/ 2142628 h 4347852"/>
              <a:gd name="connsiteX191-1305" fmla="*/ 2717411 w 12948753"/>
              <a:gd name="connsiteY191-1306" fmla="*/ 2101671 h 4347852"/>
              <a:gd name="connsiteX192-1307" fmla="*/ 2700265 w 12948753"/>
              <a:gd name="connsiteY192-1308" fmla="*/ 1625421 h 4347852"/>
              <a:gd name="connsiteX193-1309" fmla="*/ 4286179 w 12948753"/>
              <a:gd name="connsiteY193-1310" fmla="*/ 1616848 h 4347852"/>
              <a:gd name="connsiteX194-1311" fmla="*/ 4218551 w 12948753"/>
              <a:gd name="connsiteY194-1312" fmla="*/ 1733053 h 4347852"/>
              <a:gd name="connsiteX195-1313" fmla="*/ 4162353 w 12948753"/>
              <a:gd name="connsiteY195-1314" fmla="*/ 1894978 h 4347852"/>
              <a:gd name="connsiteX196-1315" fmla="*/ 4291893 w 12948753"/>
              <a:gd name="connsiteY196-1316" fmla="*/ 1709241 h 4347852"/>
              <a:gd name="connsiteX197-1317" fmla="*/ 4286179 w 12948753"/>
              <a:gd name="connsiteY197-1318" fmla="*/ 1616848 h 4347852"/>
              <a:gd name="connsiteX198-1319" fmla="*/ 2765988 w 12948753"/>
              <a:gd name="connsiteY198-1320" fmla="*/ 1577796 h 4347852"/>
              <a:gd name="connsiteX199-1321" fmla="*/ 2729793 w 12948753"/>
              <a:gd name="connsiteY199-1322" fmla="*/ 1606371 h 4347852"/>
              <a:gd name="connsiteX200-1323" fmla="*/ 2747890 w 12948753"/>
              <a:gd name="connsiteY200-1324" fmla="*/ 2104528 h 4347852"/>
              <a:gd name="connsiteX201-1325" fmla="*/ 3093648 w 12948753"/>
              <a:gd name="connsiteY201-1326" fmla="*/ 2226448 h 4347852"/>
              <a:gd name="connsiteX202-1327" fmla="*/ 3201280 w 12948753"/>
              <a:gd name="connsiteY202-1328" fmla="*/ 2367418 h 4347852"/>
              <a:gd name="connsiteX203-1329" fmla="*/ 3318438 w 12948753"/>
              <a:gd name="connsiteY203-1330" fmla="*/ 2560776 h 4347852"/>
              <a:gd name="connsiteX204-1331" fmla="*/ 3274623 w 12948753"/>
              <a:gd name="connsiteY204-1332" fmla="*/ 2653168 h 4347852"/>
              <a:gd name="connsiteX205-1333" fmla="*/ 3206996 w 12948753"/>
              <a:gd name="connsiteY205-1334" fmla="*/ 2640786 h 4347852"/>
              <a:gd name="connsiteX206-1335" fmla="*/ 3132701 w 12948753"/>
              <a:gd name="connsiteY206-1336" fmla="*/ 2693174 h 4347852"/>
              <a:gd name="connsiteX207-1337" fmla="*/ 3039355 w 12948753"/>
              <a:gd name="connsiteY207-1338" fmla="*/ 2663646 h 4347852"/>
              <a:gd name="connsiteX208-1339" fmla="*/ 2817423 w 12948753"/>
              <a:gd name="connsiteY208-1340" fmla="*/ 2636024 h 4347852"/>
              <a:gd name="connsiteX209-1341" fmla="*/ 2940296 w 12948753"/>
              <a:gd name="connsiteY209-1342" fmla="*/ 2742703 h 4347852"/>
              <a:gd name="connsiteX210-1343" fmla="*/ 3311771 w 12948753"/>
              <a:gd name="connsiteY210-1344" fmla="*/ 2818903 h 4347852"/>
              <a:gd name="connsiteX211-1345" fmla="*/ 3666101 w 12948753"/>
              <a:gd name="connsiteY211-1346" fmla="*/ 2474099 h 4347852"/>
              <a:gd name="connsiteX212-1347" fmla="*/ 3136511 w 12948753"/>
              <a:gd name="connsiteY212-1348" fmla="*/ 2155011 h 4347852"/>
              <a:gd name="connsiteX213-1349" fmla="*/ 2842188 w 12948753"/>
              <a:gd name="connsiteY213-1350" fmla="*/ 1718766 h 4347852"/>
              <a:gd name="connsiteX214-1351" fmla="*/ 2765988 w 12948753"/>
              <a:gd name="connsiteY214-1352" fmla="*/ 1577796 h 4347852"/>
              <a:gd name="connsiteX215-1353" fmla="*/ 2701218 w 12948753"/>
              <a:gd name="connsiteY215-1354" fmla="*/ 1550173 h 4347852"/>
              <a:gd name="connsiteX216-1355" fmla="*/ 2454521 w 12948753"/>
              <a:gd name="connsiteY216-1356" fmla="*/ 1668283 h 4347852"/>
              <a:gd name="connsiteX217-1357" fmla="*/ 2484048 w 12948753"/>
              <a:gd name="connsiteY217-1358" fmla="*/ 1718766 h 4347852"/>
              <a:gd name="connsiteX218-1359" fmla="*/ 2697408 w 12948753"/>
              <a:gd name="connsiteY218-1360" fmla="*/ 1589226 h 4347852"/>
              <a:gd name="connsiteX219-1361" fmla="*/ 2701218 w 12948753"/>
              <a:gd name="connsiteY219-1362" fmla="*/ 1550173 h 4347852"/>
              <a:gd name="connsiteX220-1363" fmla="*/ 2812661 w 12948753"/>
              <a:gd name="connsiteY220-1364" fmla="*/ 1455876 h 4347852"/>
              <a:gd name="connsiteX221-1365" fmla="*/ 2741223 w 12948753"/>
              <a:gd name="connsiteY221-1366" fmla="*/ 1523503 h 4347852"/>
              <a:gd name="connsiteX222-1367" fmla="*/ 2767893 w 12948753"/>
              <a:gd name="connsiteY222-1368" fmla="*/ 1537791 h 4347852"/>
              <a:gd name="connsiteX223-1369" fmla="*/ 2812661 w 12948753"/>
              <a:gd name="connsiteY223-1370" fmla="*/ 1455876 h 4347852"/>
              <a:gd name="connsiteX224-1371" fmla="*/ 2163055 w 12948753"/>
              <a:gd name="connsiteY224-1372" fmla="*/ 1424443 h 4347852"/>
              <a:gd name="connsiteX225-1373" fmla="*/ 1904928 w 12948753"/>
              <a:gd name="connsiteY225-1374" fmla="*/ 1637803 h 4347852"/>
              <a:gd name="connsiteX226-1375" fmla="*/ 1684900 w 12948753"/>
              <a:gd name="connsiteY226-1376" fmla="*/ 1836876 h 4347852"/>
              <a:gd name="connsiteX227-1377" fmla="*/ 1627750 w 12948753"/>
              <a:gd name="connsiteY227-1378" fmla="*/ 1988323 h 4347852"/>
              <a:gd name="connsiteX228-1379" fmla="*/ 1757291 w 12948753"/>
              <a:gd name="connsiteY228-1380" fmla="*/ 2116911 h 4347852"/>
              <a:gd name="connsiteX229-1381" fmla="*/ 2041136 w 12948753"/>
              <a:gd name="connsiteY229-1382" fmla="*/ 2235973 h 4347852"/>
              <a:gd name="connsiteX230-1383" fmla="*/ 2103048 w 12948753"/>
              <a:gd name="connsiteY230-1384" fmla="*/ 2200731 h 4347852"/>
              <a:gd name="connsiteX231-1385" fmla="*/ 2267830 w 12948753"/>
              <a:gd name="connsiteY231-1386" fmla="*/ 2226448 h 4347852"/>
              <a:gd name="connsiteX232-1387" fmla="*/ 2499288 w 12948753"/>
              <a:gd name="connsiteY232-1388" fmla="*/ 2335986 h 4347852"/>
              <a:gd name="connsiteX233-1389" fmla="*/ 2711696 w 12948753"/>
              <a:gd name="connsiteY233-1390" fmla="*/ 2497911 h 4347852"/>
              <a:gd name="connsiteX234-1391" fmla="*/ 2744080 w 12948753"/>
              <a:gd name="connsiteY234-1392" fmla="*/ 2522676 h 4347852"/>
              <a:gd name="connsiteX235-1393" fmla="*/ 2864096 w 12948753"/>
              <a:gd name="connsiteY235-1394" fmla="*/ 2377896 h 4347852"/>
              <a:gd name="connsiteX236-1395" fmla="*/ 3021258 w 12948753"/>
              <a:gd name="connsiteY236-1396" fmla="*/ 2275026 h 4347852"/>
              <a:gd name="connsiteX237-1397" fmla="*/ 2714553 w 12948753"/>
              <a:gd name="connsiteY237-1398" fmla="*/ 2190253 h 4347852"/>
              <a:gd name="connsiteX238-1399" fmla="*/ 2343078 w 12948753"/>
              <a:gd name="connsiteY238-1400" fmla="*/ 1987371 h 4347852"/>
              <a:gd name="connsiteX239-1401" fmla="*/ 2180201 w 12948753"/>
              <a:gd name="connsiteY239-1402" fmla="*/ 1894026 h 4347852"/>
              <a:gd name="connsiteX240-1403" fmla="*/ 2215443 w 12948753"/>
              <a:gd name="connsiteY240-1404" fmla="*/ 1794966 h 4347852"/>
              <a:gd name="connsiteX241-1405" fmla="*/ 2409753 w 12948753"/>
              <a:gd name="connsiteY241-1406" fmla="*/ 1658758 h 4347852"/>
              <a:gd name="connsiteX242-1407" fmla="*/ 2163055 w 12948753"/>
              <a:gd name="connsiteY242-1408" fmla="*/ 1424443 h 4347852"/>
              <a:gd name="connsiteX243-1409" fmla="*/ 3957565 w 12948753"/>
              <a:gd name="connsiteY243-1410" fmla="*/ 1128216 h 4347852"/>
              <a:gd name="connsiteX244-1411" fmla="*/ 4041386 w 12948753"/>
              <a:gd name="connsiteY244-1412" fmla="*/ 1185366 h 4347852"/>
              <a:gd name="connsiteX245-1413" fmla="*/ 4155686 w 12948753"/>
              <a:gd name="connsiteY245-1414" fmla="*/ 1316811 h 4347852"/>
              <a:gd name="connsiteX246-1415" fmla="*/ 4154733 w 12948753"/>
              <a:gd name="connsiteY246-1416" fmla="*/ 1574938 h 4347852"/>
              <a:gd name="connsiteX247-1417" fmla="*/ 3953755 w 12948753"/>
              <a:gd name="connsiteY247-1418" fmla="*/ 2038806 h 4347852"/>
              <a:gd name="connsiteX248-1419" fmla="*/ 3721346 w 12948753"/>
              <a:gd name="connsiteY248-1420" fmla="*/ 2456953 h 4347852"/>
              <a:gd name="connsiteX249-1421" fmla="*/ 3975663 w 12948753"/>
              <a:gd name="connsiteY249-1422" fmla="*/ 2471241 h 4347852"/>
              <a:gd name="connsiteX250-1423" fmla="*/ 4069961 w 12948753"/>
              <a:gd name="connsiteY250-1424" fmla="*/ 2168346 h 4347852"/>
              <a:gd name="connsiteX251-1425" fmla="*/ 4077580 w 12948753"/>
              <a:gd name="connsiteY251-1426" fmla="*/ 2075001 h 4347852"/>
              <a:gd name="connsiteX252-1427" fmla="*/ 4119490 w 12948753"/>
              <a:gd name="connsiteY252-1428" fmla="*/ 1931173 h 4347852"/>
              <a:gd name="connsiteX253-1429" fmla="*/ 4187118 w 12948753"/>
              <a:gd name="connsiteY253-1430" fmla="*/ 1726386 h 4347852"/>
              <a:gd name="connsiteX254-1431" fmla="*/ 4254747 w 12948753"/>
              <a:gd name="connsiteY254-1432" fmla="*/ 1604466 h 4347852"/>
              <a:gd name="connsiteX255-1433" fmla="*/ 4312848 w 12948753"/>
              <a:gd name="connsiteY255-1434" fmla="*/ 1598751 h 4347852"/>
              <a:gd name="connsiteX256-1435" fmla="*/ 4323327 w 12948753"/>
              <a:gd name="connsiteY256-1436" fmla="*/ 1720671 h 4347852"/>
              <a:gd name="connsiteX257-1437" fmla="*/ 4190928 w 12948753"/>
              <a:gd name="connsiteY257-1438" fmla="*/ 1913076 h 4347852"/>
              <a:gd name="connsiteX258-1439" fmla="*/ 4131873 w 12948753"/>
              <a:gd name="connsiteY258-1440" fmla="*/ 2015946 h 4347852"/>
              <a:gd name="connsiteX259-1441" fmla="*/ 4118538 w 12948753"/>
              <a:gd name="connsiteY259-1442" fmla="*/ 2136913 h 4347852"/>
              <a:gd name="connsiteX260-1443" fmla="*/ 4468106 w 12948753"/>
              <a:gd name="connsiteY260-1444" fmla="*/ 2131198 h 4347852"/>
              <a:gd name="connsiteX261-1445" fmla="*/ 4418576 w 12948753"/>
              <a:gd name="connsiteY261-1446" fmla="*/ 1609228 h 4347852"/>
              <a:gd name="connsiteX262-1447" fmla="*/ 4369046 w 12948753"/>
              <a:gd name="connsiteY262-1448" fmla="*/ 1438731 h 4347852"/>
              <a:gd name="connsiteX263-1449" fmla="*/ 4309038 w 12948753"/>
              <a:gd name="connsiteY263-1450" fmla="*/ 1288236 h 4347852"/>
              <a:gd name="connsiteX264-1451" fmla="*/ 4188071 w 12948753"/>
              <a:gd name="connsiteY264-1452" fmla="*/ 1211083 h 4347852"/>
              <a:gd name="connsiteX265-1453" fmla="*/ 3957565 w 12948753"/>
              <a:gd name="connsiteY265-1454" fmla="*/ 1128216 h 4347852"/>
              <a:gd name="connsiteX266-1455" fmla="*/ 3153655 w 12948753"/>
              <a:gd name="connsiteY266-1456" fmla="*/ 1000581 h 4347852"/>
              <a:gd name="connsiteX267-1457" fmla="*/ 2761226 w 12948753"/>
              <a:gd name="connsiteY267-1458" fmla="*/ 1022488 h 4347852"/>
              <a:gd name="connsiteX268-1459" fmla="*/ 2531673 w 12948753"/>
              <a:gd name="connsiteY268-1460" fmla="*/ 1131073 h 4347852"/>
              <a:gd name="connsiteX269-1461" fmla="*/ 2187821 w 12948753"/>
              <a:gd name="connsiteY269-1462" fmla="*/ 1404441 h 4347852"/>
              <a:gd name="connsiteX270-1463" fmla="*/ 2435471 w 12948753"/>
              <a:gd name="connsiteY270-1464" fmla="*/ 1642566 h 4347852"/>
              <a:gd name="connsiteX271-1465" fmla="*/ 2612636 w 12948753"/>
              <a:gd name="connsiteY271-1466" fmla="*/ 1544458 h 4347852"/>
              <a:gd name="connsiteX272-1467" fmla="*/ 2708838 w 12948753"/>
              <a:gd name="connsiteY272-1468" fmla="*/ 1517788 h 4347852"/>
              <a:gd name="connsiteX273-1469" fmla="*/ 2798373 w 12948753"/>
              <a:gd name="connsiteY273-1470" fmla="*/ 1425396 h 4347852"/>
              <a:gd name="connsiteX274-1471" fmla="*/ 2844093 w 12948753"/>
              <a:gd name="connsiteY274-1472" fmla="*/ 1464448 h 4347852"/>
              <a:gd name="connsiteX275-1473" fmla="*/ 2789801 w 12948753"/>
              <a:gd name="connsiteY275-1474" fmla="*/ 1559698 h 4347852"/>
              <a:gd name="connsiteX276-1475" fmla="*/ 2873621 w 12948753"/>
              <a:gd name="connsiteY276-1476" fmla="*/ 1712098 h 4347852"/>
              <a:gd name="connsiteX277-1477" fmla="*/ 3221283 w 12948753"/>
              <a:gd name="connsiteY277-1478" fmla="*/ 2195016 h 4347852"/>
              <a:gd name="connsiteX278-1479" fmla="*/ 3687055 w 12948753"/>
              <a:gd name="connsiteY278-1480" fmla="*/ 2447428 h 4347852"/>
              <a:gd name="connsiteX279-1481" fmla="*/ 3848028 w 12948753"/>
              <a:gd name="connsiteY279-1482" fmla="*/ 2159773 h 4347852"/>
              <a:gd name="connsiteX280-1483" fmla="*/ 4065198 w 12948753"/>
              <a:gd name="connsiteY280-1484" fmla="*/ 1747341 h 4347852"/>
              <a:gd name="connsiteX281-1485" fmla="*/ 4124253 w 12948753"/>
              <a:gd name="connsiteY281-1486" fmla="*/ 1321573 h 4347852"/>
              <a:gd name="connsiteX282-1487" fmla="*/ 3948040 w 12948753"/>
              <a:gd name="connsiteY282-1488" fmla="*/ 1165363 h 4347852"/>
              <a:gd name="connsiteX283-1489" fmla="*/ 3833740 w 12948753"/>
              <a:gd name="connsiteY283-1490" fmla="*/ 1382533 h 4347852"/>
              <a:gd name="connsiteX284-1491" fmla="*/ 3633715 w 12948753"/>
              <a:gd name="connsiteY284-1492" fmla="*/ 1542553 h 4347852"/>
              <a:gd name="connsiteX285-1493" fmla="*/ 3439405 w 12948753"/>
              <a:gd name="connsiteY285-1494" fmla="*/ 1538743 h 4347852"/>
              <a:gd name="connsiteX286-1495" fmla="*/ 3257478 w 12948753"/>
              <a:gd name="connsiteY286-1496" fmla="*/ 1367293 h 4347852"/>
              <a:gd name="connsiteX287-1497" fmla="*/ 3157465 w 12948753"/>
              <a:gd name="connsiteY287-1498" fmla="*/ 1137741 h 4347852"/>
              <a:gd name="connsiteX288-1499" fmla="*/ 3153655 w 12948753"/>
              <a:gd name="connsiteY288-1500" fmla="*/ 1000581 h 4347852"/>
              <a:gd name="connsiteX289-1501" fmla="*/ 2827454 w 12948753"/>
              <a:gd name="connsiteY289-1502" fmla="*/ 946944 h 4347852"/>
              <a:gd name="connsiteX290-1503" fmla="*/ 2778371 w 12948753"/>
              <a:gd name="connsiteY290-1504" fmla="*/ 949146 h 4347852"/>
              <a:gd name="connsiteX291-1505" fmla="*/ 2490715 w 12948753"/>
              <a:gd name="connsiteY291-1506" fmla="*/ 1062493 h 4347852"/>
              <a:gd name="connsiteX292-1507" fmla="*/ 2109716 w 12948753"/>
              <a:gd name="connsiteY292-1508" fmla="*/ 1355863 h 4347852"/>
              <a:gd name="connsiteX293-1509" fmla="*/ 2159246 w 12948753"/>
              <a:gd name="connsiteY293-1510" fmla="*/ 1384438 h 4347852"/>
              <a:gd name="connsiteX294-1511" fmla="*/ 2512623 w 12948753"/>
              <a:gd name="connsiteY294-1512" fmla="*/ 1103451 h 4347852"/>
              <a:gd name="connsiteX295-1513" fmla="*/ 2825996 w 12948753"/>
              <a:gd name="connsiteY295-1514" fmla="*/ 978673 h 4347852"/>
              <a:gd name="connsiteX296-1515" fmla="*/ 2970776 w 12948753"/>
              <a:gd name="connsiteY296-1516" fmla="*/ 979626 h 4347852"/>
              <a:gd name="connsiteX297-1517" fmla="*/ 2827454 w 12948753"/>
              <a:gd name="connsiteY297-1518" fmla="*/ 946944 h 4347852"/>
              <a:gd name="connsiteX298-1519" fmla="*/ 3320671 w 12948753"/>
              <a:gd name="connsiteY298-1520" fmla="*/ 513824 h 4347852"/>
              <a:gd name="connsiteX299-1521" fmla="*/ 3281290 w 12948753"/>
              <a:gd name="connsiteY299-1522" fmla="*/ 554811 h 4347852"/>
              <a:gd name="connsiteX300-1523" fmla="*/ 3323201 w 12948753"/>
              <a:gd name="connsiteY300-1524" fmla="*/ 730071 h 4347852"/>
              <a:gd name="connsiteX301-1525" fmla="*/ 3392733 w 12948753"/>
              <a:gd name="connsiteY301-1526" fmla="*/ 588148 h 4347852"/>
              <a:gd name="connsiteX302-1527" fmla="*/ 3340346 w 12948753"/>
              <a:gd name="connsiteY302-1528" fmla="*/ 514806 h 4347852"/>
              <a:gd name="connsiteX303-1529" fmla="*/ 3320671 w 12948753"/>
              <a:gd name="connsiteY303-1530" fmla="*/ 513824 h 4347852"/>
              <a:gd name="connsiteX304-1531" fmla="*/ 3660386 w 12948753"/>
              <a:gd name="connsiteY304-1532" fmla="*/ 383361 h 4347852"/>
              <a:gd name="connsiteX305-1533" fmla="*/ 3561326 w 12948753"/>
              <a:gd name="connsiteY305-1534" fmla="*/ 619581 h 4347852"/>
              <a:gd name="connsiteX306-1535" fmla="*/ 3521321 w 12948753"/>
              <a:gd name="connsiteY306-1536" fmla="*/ 593863 h 4347852"/>
              <a:gd name="connsiteX307-1537" fmla="*/ 3446073 w 12948753"/>
              <a:gd name="connsiteY307-1538" fmla="*/ 665301 h 4347852"/>
              <a:gd name="connsiteX308-1539" fmla="*/ 3400353 w 12948753"/>
              <a:gd name="connsiteY308-1540" fmla="*/ 637678 h 4347852"/>
              <a:gd name="connsiteX309-1541" fmla="*/ 3353680 w 12948753"/>
              <a:gd name="connsiteY309-1542" fmla="*/ 742453 h 4347852"/>
              <a:gd name="connsiteX310-1543" fmla="*/ 3382255 w 12948753"/>
              <a:gd name="connsiteY310-1544" fmla="*/ 769123 h 4347852"/>
              <a:gd name="connsiteX311-1545" fmla="*/ 3421308 w 12948753"/>
              <a:gd name="connsiteY311-1546" fmla="*/ 1083448 h 4347852"/>
              <a:gd name="connsiteX312-1547" fmla="*/ 3554658 w 12948753"/>
              <a:gd name="connsiteY312-1548" fmla="*/ 1252993 h 4347852"/>
              <a:gd name="connsiteX313-1549" fmla="*/ 3738490 w 12948753"/>
              <a:gd name="connsiteY313-1550" fmla="*/ 1234896 h 4347852"/>
              <a:gd name="connsiteX314-1551" fmla="*/ 3814690 w 12948753"/>
              <a:gd name="connsiteY314-1552" fmla="*/ 1128216 h 4347852"/>
              <a:gd name="connsiteX315-1553" fmla="*/ 4033765 w 12948753"/>
              <a:gd name="connsiteY315-1554" fmla="*/ 646251 h 4347852"/>
              <a:gd name="connsiteX316-1555" fmla="*/ 3891843 w 12948753"/>
              <a:gd name="connsiteY316-1556" fmla="*/ 619581 h 4347852"/>
              <a:gd name="connsiteX317-1557" fmla="*/ 3660386 w 12948753"/>
              <a:gd name="connsiteY317-1558" fmla="*/ 383361 h 4347852"/>
              <a:gd name="connsiteX318-1559" fmla="*/ 3730205 w 12948753"/>
              <a:gd name="connsiteY318-1560" fmla="*/ 33680 h 4347852"/>
              <a:gd name="connsiteX319-1561" fmla="*/ 3678483 w 12948753"/>
              <a:gd name="connsiteY319-1562" fmla="*/ 42366 h 4347852"/>
              <a:gd name="connsiteX320-1563" fmla="*/ 3542276 w 12948753"/>
              <a:gd name="connsiteY320-1564" fmla="*/ 161428 h 4347852"/>
              <a:gd name="connsiteX321-1565" fmla="*/ 3447978 w 12948753"/>
              <a:gd name="connsiteY321-1566" fmla="*/ 160476 h 4347852"/>
              <a:gd name="connsiteX322-1567" fmla="*/ 3387971 w 12948753"/>
              <a:gd name="connsiteY322-1568" fmla="*/ 259536 h 4347852"/>
              <a:gd name="connsiteX323-1569" fmla="*/ 3407021 w 12948753"/>
              <a:gd name="connsiteY323-1570" fmla="*/ 561478 h 4347852"/>
              <a:gd name="connsiteX324-1571" fmla="*/ 3392733 w 12948753"/>
              <a:gd name="connsiteY324-1572" fmla="*/ 569098 h 4347852"/>
              <a:gd name="connsiteX325-1573" fmla="*/ 3434643 w 12948753"/>
              <a:gd name="connsiteY325-1574" fmla="*/ 623391 h 4347852"/>
              <a:gd name="connsiteX326-1575" fmla="*/ 3555611 w 12948753"/>
              <a:gd name="connsiteY326-1576" fmla="*/ 571956 h 4347852"/>
              <a:gd name="connsiteX327-1577" fmla="*/ 3664196 w 12948753"/>
              <a:gd name="connsiteY327-1578" fmla="*/ 333831 h 4347852"/>
              <a:gd name="connsiteX328-1579" fmla="*/ 3679436 w 12948753"/>
              <a:gd name="connsiteY328-1580" fmla="*/ 341451 h 4347852"/>
              <a:gd name="connsiteX329-1581" fmla="*/ 3897558 w 12948753"/>
              <a:gd name="connsiteY329-1582" fmla="*/ 583386 h 4347852"/>
              <a:gd name="connsiteX330-1583" fmla="*/ 4065198 w 12948753"/>
              <a:gd name="connsiteY330-1584" fmla="*/ 593863 h 4347852"/>
              <a:gd name="connsiteX331-1585" fmla="*/ 4080438 w 12948753"/>
              <a:gd name="connsiteY331-1586" fmla="*/ 607198 h 4347852"/>
              <a:gd name="connsiteX332-1587" fmla="*/ 3864221 w 12948753"/>
              <a:gd name="connsiteY332-1588" fmla="*/ 1101546 h 4347852"/>
              <a:gd name="connsiteX333-1589" fmla="*/ 3756588 w 12948753"/>
              <a:gd name="connsiteY333-1590" fmla="*/ 1260613 h 4347852"/>
              <a:gd name="connsiteX334-1591" fmla="*/ 3576565 w 12948753"/>
              <a:gd name="connsiteY334-1592" fmla="*/ 1294903 h 4347852"/>
              <a:gd name="connsiteX335-1593" fmla="*/ 3417498 w 12948753"/>
              <a:gd name="connsiteY335-1594" fmla="*/ 1151076 h 4347852"/>
              <a:gd name="connsiteX336-1595" fmla="*/ 3347013 w 12948753"/>
              <a:gd name="connsiteY336-1596" fmla="*/ 767218 h 4347852"/>
              <a:gd name="connsiteX337-1597" fmla="*/ 3295578 w 12948753"/>
              <a:gd name="connsiteY337-1598" fmla="*/ 884376 h 4347852"/>
              <a:gd name="connsiteX338-1599" fmla="*/ 3207948 w 12948753"/>
              <a:gd name="connsiteY338-1600" fmla="*/ 977721 h 4347852"/>
              <a:gd name="connsiteX339-1601" fmla="*/ 3178421 w 12948753"/>
              <a:gd name="connsiteY339-1602" fmla="*/ 1082496 h 4347852"/>
              <a:gd name="connsiteX340-1603" fmla="*/ 3348918 w 12948753"/>
              <a:gd name="connsiteY340-1604" fmla="*/ 1435873 h 4347852"/>
              <a:gd name="connsiteX341-1605" fmla="*/ 3590853 w 12948753"/>
              <a:gd name="connsiteY341-1606" fmla="*/ 1520646 h 4347852"/>
              <a:gd name="connsiteX342-1607" fmla="*/ 3808976 w 12948753"/>
              <a:gd name="connsiteY342-1608" fmla="*/ 1357768 h 4347852"/>
              <a:gd name="connsiteX343-1609" fmla="*/ 3920418 w 12948753"/>
              <a:gd name="connsiteY343-1610" fmla="*/ 1140598 h 4347852"/>
              <a:gd name="connsiteX344-1611" fmla="*/ 3902321 w 12948753"/>
              <a:gd name="connsiteY344-1612" fmla="*/ 1052968 h 4347852"/>
              <a:gd name="connsiteX345-1613" fmla="*/ 4014715 w 12948753"/>
              <a:gd name="connsiteY345-1614" fmla="*/ 840561 h 4347852"/>
              <a:gd name="connsiteX346-1615" fmla="*/ 4089963 w 12948753"/>
              <a:gd name="connsiteY346-1616" fmla="*/ 589101 h 4347852"/>
              <a:gd name="connsiteX347-1617" fmla="*/ 4218551 w 12948753"/>
              <a:gd name="connsiteY347-1618" fmla="*/ 529093 h 4347852"/>
              <a:gd name="connsiteX348-1619" fmla="*/ 4191880 w 12948753"/>
              <a:gd name="connsiteY348-1620" fmla="*/ 457656 h 4347852"/>
              <a:gd name="connsiteX349-1621" fmla="*/ 4036623 w 12948753"/>
              <a:gd name="connsiteY349-1622" fmla="*/ 195718 h 4347852"/>
              <a:gd name="connsiteX350-1623" fmla="*/ 3730205 w 12948753"/>
              <a:gd name="connsiteY350-1624" fmla="*/ 33680 h 4347852"/>
              <a:gd name="connsiteX351-1625" fmla="*/ 3738724 w 12948753"/>
              <a:gd name="connsiteY351-1626" fmla="*/ 234 h 4347852"/>
              <a:gd name="connsiteX352-1627" fmla="*/ 4064246 w 12948753"/>
              <a:gd name="connsiteY352-1628" fmla="*/ 180478 h 4347852"/>
              <a:gd name="connsiteX353-1629" fmla="*/ 4229028 w 12948753"/>
              <a:gd name="connsiteY353-1630" fmla="*/ 453846 h 4347852"/>
              <a:gd name="connsiteX354-1631" fmla="*/ 4244269 w 12948753"/>
              <a:gd name="connsiteY354-1632" fmla="*/ 556716 h 4347852"/>
              <a:gd name="connsiteX355-1633" fmla="*/ 4110918 w 12948753"/>
              <a:gd name="connsiteY355-1634" fmla="*/ 629106 h 4347852"/>
              <a:gd name="connsiteX356-1635" fmla="*/ 4020430 w 12948753"/>
              <a:gd name="connsiteY356-1636" fmla="*/ 906283 h 4347852"/>
              <a:gd name="connsiteX357-1637" fmla="*/ 3932801 w 12948753"/>
              <a:gd name="connsiteY357-1638" fmla="*/ 1097736 h 4347852"/>
              <a:gd name="connsiteX358-1639" fmla="*/ 3978521 w 12948753"/>
              <a:gd name="connsiteY358-1640" fmla="*/ 1098688 h 4347852"/>
              <a:gd name="connsiteX359-1641" fmla="*/ 4210932 w 12948753"/>
              <a:gd name="connsiteY359-1642" fmla="*/ 1186318 h 4347852"/>
              <a:gd name="connsiteX360-1643" fmla="*/ 4335708 w 12948753"/>
              <a:gd name="connsiteY360-1644" fmla="*/ 1270138 h 4347852"/>
              <a:gd name="connsiteX361-1645" fmla="*/ 4418576 w 12948753"/>
              <a:gd name="connsiteY361-1646" fmla="*/ 1493976 h 4347852"/>
              <a:gd name="connsiteX362-1647" fmla="*/ 4486203 w 12948753"/>
              <a:gd name="connsiteY362-1648" fmla="*/ 1833066 h 4347852"/>
              <a:gd name="connsiteX363-1649" fmla="*/ 4488108 w 12948753"/>
              <a:gd name="connsiteY363-1650" fmla="*/ 2329318 h 4347852"/>
              <a:gd name="connsiteX364-1651" fmla="*/ 5646348 w 12948753"/>
              <a:gd name="connsiteY364-1652" fmla="*/ 2293123 h 4347852"/>
              <a:gd name="connsiteX365-1653" fmla="*/ 5800653 w 12948753"/>
              <a:gd name="connsiteY365-1654" fmla="*/ 2312173 h 4347852"/>
              <a:gd name="connsiteX366-1655" fmla="*/ 5840658 w 12948753"/>
              <a:gd name="connsiteY366-1656" fmla="*/ 2378848 h 4347852"/>
              <a:gd name="connsiteX367-1657" fmla="*/ 5752076 w 12948753"/>
              <a:gd name="connsiteY367-1658" fmla="*/ 2579826 h 4347852"/>
              <a:gd name="connsiteX368-1659" fmla="*/ 5343453 w 12948753"/>
              <a:gd name="connsiteY368-1660" fmla="*/ 3286581 h 4347852"/>
              <a:gd name="connsiteX369-1661" fmla="*/ 4811958 w 12948753"/>
              <a:gd name="connsiteY369-1662" fmla="*/ 3326586 h 4347852"/>
              <a:gd name="connsiteX370-1663" fmla="*/ 4904351 w 12948753"/>
              <a:gd name="connsiteY370-1664" fmla="*/ 3378021 h 4347852"/>
              <a:gd name="connsiteX371-1665" fmla="*/ 5052941 w 12948753"/>
              <a:gd name="connsiteY371-1666" fmla="*/ 3606621 h 4347852"/>
              <a:gd name="connsiteX372-1667" fmla="*/ 7933301 w 12948753"/>
              <a:gd name="connsiteY372-1668" fmla="*/ 3606621 h 4347852"/>
              <a:gd name="connsiteX373-1669" fmla="*/ 9021056 w 12948753"/>
              <a:gd name="connsiteY373-1670" fmla="*/ 3607574 h 4347852"/>
              <a:gd name="connsiteX374-1671" fmla="*/ 9026424 w 12948753"/>
              <a:gd name="connsiteY374-1672" fmla="*/ 3610220 h 4347852"/>
              <a:gd name="connsiteX375-1673" fmla="*/ 11845468 w 12948753"/>
              <a:gd name="connsiteY375-1674" fmla="*/ 3610220 h 4347852"/>
              <a:gd name="connsiteX376-1675" fmla="*/ 12389702 w 12948753"/>
              <a:gd name="connsiteY376-1676" fmla="*/ 3609982 h 4347852"/>
              <a:gd name="connsiteX377-1677" fmla="*/ 12933223 w 12948753"/>
              <a:gd name="connsiteY377-1678" fmla="*/ 3611173 h 4347852"/>
              <a:gd name="connsiteX378-1679" fmla="*/ 12922744 w 12948753"/>
              <a:gd name="connsiteY378-1680" fmla="*/ 3642605 h 4347852"/>
              <a:gd name="connsiteX379-1681" fmla="*/ 9024620 w 12948753"/>
              <a:gd name="connsiteY379-1682" fmla="*/ 3642605 h 4347852"/>
              <a:gd name="connsiteX380-1683" fmla="*/ 5055798 w 12948753"/>
              <a:gd name="connsiteY380-1684" fmla="*/ 3639006 h 4347852"/>
              <a:gd name="connsiteX381-1685" fmla="*/ 4870061 w 12948753"/>
              <a:gd name="connsiteY381-1686" fmla="*/ 3924756 h 4347852"/>
              <a:gd name="connsiteX382-1687" fmla="*/ 4504301 w 12948753"/>
              <a:gd name="connsiteY382-1688" fmla="*/ 3967618 h 4347852"/>
              <a:gd name="connsiteX383-1689" fmla="*/ 4085201 w 12948753"/>
              <a:gd name="connsiteY383-1690" fmla="*/ 3874274 h 4347852"/>
              <a:gd name="connsiteX384-1691" fmla="*/ 3704201 w 12948753"/>
              <a:gd name="connsiteY384-1692" fmla="*/ 3598049 h 4347852"/>
              <a:gd name="connsiteX385-1693" fmla="*/ 3485126 w 12948753"/>
              <a:gd name="connsiteY385-1694" fmla="*/ 3518991 h 4347852"/>
              <a:gd name="connsiteX386-1695" fmla="*/ 3483221 w 12948753"/>
              <a:gd name="connsiteY386-1696" fmla="*/ 3656151 h 4347852"/>
              <a:gd name="connsiteX387-1697" fmla="*/ 3638478 w 12948753"/>
              <a:gd name="connsiteY387-1698" fmla="*/ 3616146 h 4347852"/>
              <a:gd name="connsiteX388-1699" fmla="*/ 3878508 w 12948753"/>
              <a:gd name="connsiteY388-1700" fmla="*/ 3749496 h 4347852"/>
              <a:gd name="connsiteX389-1701" fmla="*/ 3914703 w 12948753"/>
              <a:gd name="connsiteY389-1702" fmla="*/ 3863796 h 4347852"/>
              <a:gd name="connsiteX390-1703" fmla="*/ 3847076 w 12948753"/>
              <a:gd name="connsiteY390-1704" fmla="*/ 4092396 h 4347852"/>
              <a:gd name="connsiteX391-1705" fmla="*/ 3718488 w 12948753"/>
              <a:gd name="connsiteY391-1706" fmla="*/ 4287659 h 4347852"/>
              <a:gd name="connsiteX392-1707" fmla="*/ 3598473 w 12948753"/>
              <a:gd name="connsiteY392-1708" fmla="*/ 4347666 h 4347852"/>
              <a:gd name="connsiteX393-1709" fmla="*/ 3552753 w 12948753"/>
              <a:gd name="connsiteY393-1710" fmla="*/ 4293374 h 4347852"/>
              <a:gd name="connsiteX394-1711" fmla="*/ 3588948 w 12948753"/>
              <a:gd name="connsiteY394-1712" fmla="*/ 4122876 h 4347852"/>
              <a:gd name="connsiteX395-1713" fmla="*/ 3771828 w 12948753"/>
              <a:gd name="connsiteY395-1714" fmla="*/ 3884751 h 4347852"/>
              <a:gd name="connsiteX396-1715" fmla="*/ 3822311 w 12948753"/>
              <a:gd name="connsiteY396-1716" fmla="*/ 3839984 h 4347852"/>
              <a:gd name="connsiteX397-1717" fmla="*/ 3706105 w 12948753"/>
              <a:gd name="connsiteY397-1718" fmla="*/ 3886656 h 4347852"/>
              <a:gd name="connsiteX398-1719" fmla="*/ 3574661 w 12948753"/>
              <a:gd name="connsiteY398-1720" fmla="*/ 4078109 h 4347852"/>
              <a:gd name="connsiteX399-1721" fmla="*/ 3514653 w 12948753"/>
              <a:gd name="connsiteY399-1722" fmla="*/ 4198124 h 4347852"/>
              <a:gd name="connsiteX400-1723" fmla="*/ 3410830 w 12948753"/>
              <a:gd name="connsiteY400-1724" fmla="*/ 4164786 h 4347852"/>
              <a:gd name="connsiteX401-1725" fmla="*/ 3375588 w 12948753"/>
              <a:gd name="connsiteY401-1726" fmla="*/ 3853318 h 4347852"/>
              <a:gd name="connsiteX402-1727" fmla="*/ 3305103 w 12948753"/>
              <a:gd name="connsiteY402-1728" fmla="*/ 3962856 h 4347852"/>
              <a:gd name="connsiteX403-1729" fmla="*/ 3234618 w 12948753"/>
              <a:gd name="connsiteY403-1730" fmla="*/ 3952378 h 4347852"/>
              <a:gd name="connsiteX404-1731" fmla="*/ 2887908 w 12948753"/>
              <a:gd name="connsiteY404-1732" fmla="*/ 3649484 h 4347852"/>
              <a:gd name="connsiteX405-1733" fmla="*/ 2726936 w 12948753"/>
              <a:gd name="connsiteY405-1734" fmla="*/ 3475176 h 4347852"/>
              <a:gd name="connsiteX406-1735" fmla="*/ 2708838 w 12948753"/>
              <a:gd name="connsiteY406-1736" fmla="*/ 3481843 h 4347852"/>
              <a:gd name="connsiteX407-1737" fmla="*/ 2805993 w 12948753"/>
              <a:gd name="connsiteY407-1738" fmla="*/ 3637101 h 4347852"/>
              <a:gd name="connsiteX408-1739" fmla="*/ 2999351 w 12948753"/>
              <a:gd name="connsiteY408-1740" fmla="*/ 3795216 h 4347852"/>
              <a:gd name="connsiteX409-1741" fmla="*/ 2997446 w 12948753"/>
              <a:gd name="connsiteY409-1742" fmla="*/ 3846651 h 4347852"/>
              <a:gd name="connsiteX410-1743" fmla="*/ 2559296 w 12948753"/>
              <a:gd name="connsiteY410-1744" fmla="*/ 3807599 h 4347852"/>
              <a:gd name="connsiteX411-1745" fmla="*/ 2224968 w 12948753"/>
              <a:gd name="connsiteY411-1746" fmla="*/ 3788549 h 4347852"/>
              <a:gd name="connsiteX412-1747" fmla="*/ 2065900 w 12948753"/>
              <a:gd name="connsiteY412-1748" fmla="*/ 3690441 h 4347852"/>
              <a:gd name="connsiteX413-1749" fmla="*/ 2061138 w 12948753"/>
              <a:gd name="connsiteY413-1750" fmla="*/ 3557091 h 4347852"/>
              <a:gd name="connsiteX414-1751" fmla="*/ 2216396 w 12948753"/>
              <a:gd name="connsiteY414-1752" fmla="*/ 3455174 h 4347852"/>
              <a:gd name="connsiteX415-1753" fmla="*/ 2666928 w 12948753"/>
              <a:gd name="connsiteY415-1754" fmla="*/ 3457078 h 4347852"/>
              <a:gd name="connsiteX416-1755" fmla="*/ 2588823 w 12948753"/>
              <a:gd name="connsiteY416-1756" fmla="*/ 3433266 h 4347852"/>
              <a:gd name="connsiteX417-1757" fmla="*/ 2292596 w 12948753"/>
              <a:gd name="connsiteY417-1758" fmla="*/ 3330396 h 4347852"/>
              <a:gd name="connsiteX418-1759" fmla="*/ 2056375 w 12948753"/>
              <a:gd name="connsiteY418-1760" fmla="*/ 3409453 h 4347852"/>
              <a:gd name="connsiteX419-1761" fmla="*/ 1964936 w 12948753"/>
              <a:gd name="connsiteY419-1762" fmla="*/ 3677106 h 4347852"/>
              <a:gd name="connsiteX420-1763" fmla="*/ 1940170 w 12948753"/>
              <a:gd name="connsiteY420-1764" fmla="*/ 3689488 h 4347852"/>
              <a:gd name="connsiteX421-1765" fmla="*/ 254245 w 12948753"/>
              <a:gd name="connsiteY421-1766" fmla="*/ 3689488 h 4347852"/>
              <a:gd name="connsiteX422-1767" fmla="*/ 5643 w 12948753"/>
              <a:gd name="connsiteY422-1768" fmla="*/ 3687584 h 4347852"/>
              <a:gd name="connsiteX423-1769" fmla="*/ 24693 w 12948753"/>
              <a:gd name="connsiteY423-1770" fmla="*/ 3658056 h 4347852"/>
              <a:gd name="connsiteX424-1771" fmla="*/ 1931598 w 12948753"/>
              <a:gd name="connsiteY424-1772" fmla="*/ 3658056 h 4347852"/>
              <a:gd name="connsiteX425-1773" fmla="*/ 2045898 w 12948753"/>
              <a:gd name="connsiteY425-1774" fmla="*/ 3372306 h 4347852"/>
              <a:gd name="connsiteX426-1775" fmla="*/ 2292596 w 12948753"/>
              <a:gd name="connsiteY426-1776" fmla="*/ 3298011 h 4347852"/>
              <a:gd name="connsiteX427-1777" fmla="*/ 2664071 w 12948753"/>
              <a:gd name="connsiteY427-1778" fmla="*/ 3418026 h 4347852"/>
              <a:gd name="connsiteX428-1779" fmla="*/ 2696455 w 12948753"/>
              <a:gd name="connsiteY428-1780" fmla="*/ 3452316 h 4347852"/>
              <a:gd name="connsiteX429-1781" fmla="*/ 2745986 w 12948753"/>
              <a:gd name="connsiteY429-1782" fmla="*/ 3442791 h 4347852"/>
              <a:gd name="connsiteX430-1783" fmla="*/ 2837426 w 12948753"/>
              <a:gd name="connsiteY430-1784" fmla="*/ 3558043 h 4347852"/>
              <a:gd name="connsiteX431-1785" fmla="*/ 3086980 w 12948753"/>
              <a:gd name="connsiteY431-1786" fmla="*/ 3784738 h 4347852"/>
              <a:gd name="connsiteX432-1787" fmla="*/ 3226046 w 12948753"/>
              <a:gd name="connsiteY432-1788" fmla="*/ 3903801 h 4347852"/>
              <a:gd name="connsiteX433-1789" fmla="*/ 3280338 w 12948753"/>
              <a:gd name="connsiteY433-1790" fmla="*/ 3941901 h 4347852"/>
              <a:gd name="connsiteX434-1791" fmla="*/ 3325105 w 12948753"/>
              <a:gd name="connsiteY434-1792" fmla="*/ 3881893 h 4347852"/>
              <a:gd name="connsiteX435-1793" fmla="*/ 3401305 w 12948753"/>
              <a:gd name="connsiteY435-1794" fmla="*/ 3746638 h 4347852"/>
              <a:gd name="connsiteX436-1795" fmla="*/ 3444168 w 12948753"/>
              <a:gd name="connsiteY436-1796" fmla="*/ 3513276 h 4347852"/>
              <a:gd name="connsiteX437-1797" fmla="*/ 3252715 w 12948753"/>
              <a:gd name="connsiteY437-1798" fmla="*/ 3446601 h 4347852"/>
              <a:gd name="connsiteX438-1799" fmla="*/ 2798373 w 12948753"/>
              <a:gd name="connsiteY438-1800" fmla="*/ 3389451 h 4347852"/>
              <a:gd name="connsiteX439-1801" fmla="*/ 2488811 w 12948753"/>
              <a:gd name="connsiteY439-1802" fmla="*/ 3095128 h 4347852"/>
              <a:gd name="connsiteX440-1803" fmla="*/ 2150673 w 12948753"/>
              <a:gd name="connsiteY440-1804" fmla="*/ 2596018 h 4347852"/>
              <a:gd name="connsiteX441-1805" fmla="*/ 2027800 w 12948753"/>
              <a:gd name="connsiteY441-1806" fmla="*/ 2266453 h 4347852"/>
              <a:gd name="connsiteX442-1807" fmla="*/ 1743003 w 12948753"/>
              <a:gd name="connsiteY442-1808" fmla="*/ 2147391 h 4347852"/>
              <a:gd name="connsiteX443-1809" fmla="*/ 1597270 w 12948753"/>
              <a:gd name="connsiteY443-1810" fmla="*/ 2006421 h 4347852"/>
              <a:gd name="connsiteX444-1811" fmla="*/ 1655373 w 12948753"/>
              <a:gd name="connsiteY444-1812" fmla="*/ 1816873 h 4347852"/>
              <a:gd name="connsiteX445-1813" fmla="*/ 1900166 w 12948753"/>
              <a:gd name="connsiteY445-1814" fmla="*/ 1595893 h 4347852"/>
              <a:gd name="connsiteX446-1815" fmla="*/ 2131623 w 12948753"/>
              <a:gd name="connsiteY446-1816" fmla="*/ 1405393 h 4347852"/>
              <a:gd name="connsiteX447-1817" fmla="*/ 2063043 w 12948753"/>
              <a:gd name="connsiteY447-1818" fmla="*/ 1369198 h 4347852"/>
              <a:gd name="connsiteX448-1819" fmla="*/ 2093523 w 12948753"/>
              <a:gd name="connsiteY448-1820" fmla="*/ 1323478 h 4347852"/>
              <a:gd name="connsiteX449-1821" fmla="*/ 2494526 w 12948753"/>
              <a:gd name="connsiteY449-1822" fmla="*/ 1019631 h 4347852"/>
              <a:gd name="connsiteX450-1823" fmla="*/ 2795515 w 12948753"/>
              <a:gd name="connsiteY450-1824" fmla="*/ 914856 h 4347852"/>
              <a:gd name="connsiteX451-1825" fmla="*/ 3152703 w 12948753"/>
              <a:gd name="connsiteY451-1826" fmla="*/ 964386 h 4347852"/>
              <a:gd name="connsiteX452-1827" fmla="*/ 3309865 w 12948753"/>
              <a:gd name="connsiteY452-1828" fmla="*/ 758646 h 4347852"/>
              <a:gd name="connsiteX453-1829" fmla="*/ 3243190 w 12948753"/>
              <a:gd name="connsiteY453-1830" fmla="*/ 653871 h 4347852"/>
              <a:gd name="connsiteX454-1831" fmla="*/ 3277480 w 12948753"/>
              <a:gd name="connsiteY454-1832" fmla="*/ 497661 h 4347852"/>
              <a:gd name="connsiteX455-1833" fmla="*/ 3353680 w 12948753"/>
              <a:gd name="connsiteY455-1834" fmla="*/ 482421 h 4347852"/>
              <a:gd name="connsiteX456-1835" fmla="*/ 3379398 w 12948753"/>
              <a:gd name="connsiteY456-1836" fmla="*/ 180478 h 4347852"/>
              <a:gd name="connsiteX457-1837" fmla="*/ 3522273 w 12948753"/>
              <a:gd name="connsiteY457-1838" fmla="*/ 122376 h 4347852"/>
              <a:gd name="connsiteX458-1839" fmla="*/ 3683246 w 12948753"/>
              <a:gd name="connsiteY458-1840" fmla="*/ 7123 h 4347852"/>
              <a:gd name="connsiteX459-1841" fmla="*/ 3738724 w 12948753"/>
              <a:gd name="connsiteY459-1842" fmla="*/ 234 h 4347852"/>
              <a:gd name="connsiteX0-1843" fmla="*/ 3619443 w 12948753"/>
              <a:gd name="connsiteY0-1844" fmla="*/ 3648680 h 4347852"/>
              <a:gd name="connsiteX1-1845" fmla="*/ 3564183 w 12948753"/>
              <a:gd name="connsiteY1-1846" fmla="*/ 3652341 h 4347852"/>
              <a:gd name="connsiteX2-1847" fmla="*/ 3477505 w 12948753"/>
              <a:gd name="connsiteY2-1848" fmla="*/ 3706634 h 4347852"/>
              <a:gd name="connsiteX3-1849" fmla="*/ 3424165 w 12948753"/>
              <a:gd name="connsiteY3-1850" fmla="*/ 3817124 h 4347852"/>
              <a:gd name="connsiteX4-1851" fmla="*/ 3418451 w 12948753"/>
              <a:gd name="connsiteY4-1852" fmla="*/ 4112399 h 4347852"/>
              <a:gd name="connsiteX5-1853" fmla="*/ 3493698 w 12948753"/>
              <a:gd name="connsiteY5-1854" fmla="*/ 4175263 h 4347852"/>
              <a:gd name="connsiteX6-1855" fmla="*/ 3544180 w 12948753"/>
              <a:gd name="connsiteY6-1856" fmla="*/ 4068584 h 4347852"/>
              <a:gd name="connsiteX7-1857" fmla="*/ 3693723 w 12948753"/>
              <a:gd name="connsiteY7-1858" fmla="*/ 3855224 h 4347852"/>
              <a:gd name="connsiteX8-1859" fmla="*/ 3835646 w 12948753"/>
              <a:gd name="connsiteY8-1860" fmla="*/ 3811409 h 4347852"/>
              <a:gd name="connsiteX9-1861" fmla="*/ 3848980 w 12948753"/>
              <a:gd name="connsiteY9-1862" fmla="*/ 3874274 h 4347852"/>
              <a:gd name="connsiteX10-1863" fmla="*/ 3789926 w 12948753"/>
              <a:gd name="connsiteY10-1864" fmla="*/ 3914278 h 4347852"/>
              <a:gd name="connsiteX11-1865" fmla="*/ 3587043 w 12948753"/>
              <a:gd name="connsiteY11-1866" fmla="*/ 4247654 h 4347852"/>
              <a:gd name="connsiteX12-1867" fmla="*/ 3599426 w 12948753"/>
              <a:gd name="connsiteY12-1868" fmla="*/ 4317186 h 4347852"/>
              <a:gd name="connsiteX13-1869" fmla="*/ 3742301 w 12948753"/>
              <a:gd name="connsiteY13-1870" fmla="*/ 4208601 h 4347852"/>
              <a:gd name="connsiteX14-1871" fmla="*/ 3882318 w 12948753"/>
              <a:gd name="connsiteY14-1872" fmla="*/ 3855224 h 4347852"/>
              <a:gd name="connsiteX15-1873" fmla="*/ 3774686 w 12948753"/>
              <a:gd name="connsiteY15-1874" fmla="*/ 3709491 h 4347852"/>
              <a:gd name="connsiteX16-1875" fmla="*/ 3619443 w 12948753"/>
              <a:gd name="connsiteY16-1876" fmla="*/ 3648680 h 4347852"/>
              <a:gd name="connsiteX17-1877" fmla="*/ 2347112 w 12948753"/>
              <a:gd name="connsiteY17-1878" fmla="*/ 3488422 h 4347852"/>
              <a:gd name="connsiteX18-1879" fmla="*/ 2236398 w 12948753"/>
              <a:gd name="connsiteY18-1880" fmla="*/ 3488511 h 4347852"/>
              <a:gd name="connsiteX19-1881" fmla="*/ 2097333 w 12948753"/>
              <a:gd name="connsiteY19-1882" fmla="*/ 3563759 h 4347852"/>
              <a:gd name="connsiteX20-1883" fmla="*/ 2111621 w 12948753"/>
              <a:gd name="connsiteY20-1884" fmla="*/ 3695203 h 4347852"/>
              <a:gd name="connsiteX21-1885" fmla="*/ 2357366 w 12948753"/>
              <a:gd name="connsiteY21-1886" fmla="*/ 3771403 h 4347852"/>
              <a:gd name="connsiteX22-1887" fmla="*/ 2685026 w 12948753"/>
              <a:gd name="connsiteY22-1888" fmla="*/ 3779024 h 4347852"/>
              <a:gd name="connsiteX23-1889" fmla="*/ 2970776 w 12948753"/>
              <a:gd name="connsiteY23-1890" fmla="*/ 3806646 h 4347852"/>
              <a:gd name="connsiteX24-1891" fmla="*/ 2757415 w 12948753"/>
              <a:gd name="connsiteY24-1892" fmla="*/ 3633291 h 4347852"/>
              <a:gd name="connsiteX25-1893" fmla="*/ 2678358 w 12948753"/>
              <a:gd name="connsiteY25-1894" fmla="*/ 3491368 h 4347852"/>
              <a:gd name="connsiteX26-1895" fmla="*/ 2347112 w 12948753"/>
              <a:gd name="connsiteY26-1896" fmla="*/ 3488422 h 4347852"/>
              <a:gd name="connsiteX27-1897" fmla="*/ 4873871 w 12948753"/>
              <a:gd name="connsiteY27-1898" fmla="*/ 3398024 h 4347852"/>
              <a:gd name="connsiteX28-1899" fmla="*/ 4955785 w 12948753"/>
              <a:gd name="connsiteY28-1900" fmla="*/ 3608526 h 4347852"/>
              <a:gd name="connsiteX29-1901" fmla="*/ 5019603 w 12948753"/>
              <a:gd name="connsiteY29-1902" fmla="*/ 3607574 h 4347852"/>
              <a:gd name="connsiteX30-1903" fmla="*/ 4873871 w 12948753"/>
              <a:gd name="connsiteY30-1904" fmla="*/ 3398024 h 4347852"/>
              <a:gd name="connsiteX31-1905" fmla="*/ 3379398 w 12948753"/>
              <a:gd name="connsiteY31-1906" fmla="*/ 3349446 h 4347852"/>
              <a:gd name="connsiteX32-1907" fmla="*/ 3469886 w 12948753"/>
              <a:gd name="connsiteY32-1908" fmla="*/ 3483749 h 4347852"/>
              <a:gd name="connsiteX33-1909" fmla="*/ 3646098 w 12948753"/>
              <a:gd name="connsiteY33-1910" fmla="*/ 3531374 h 4347852"/>
              <a:gd name="connsiteX34-1911" fmla="*/ 4102346 w 12948753"/>
              <a:gd name="connsiteY34-1912" fmla="*/ 3847603 h 4347852"/>
              <a:gd name="connsiteX35-1913" fmla="*/ 4505254 w 12948753"/>
              <a:gd name="connsiteY35-1914" fmla="*/ 3936186 h 4347852"/>
              <a:gd name="connsiteX36-1915" fmla="*/ 4839581 w 12948753"/>
              <a:gd name="connsiteY36-1916" fmla="*/ 3905706 h 4347852"/>
              <a:gd name="connsiteX37-1917" fmla="*/ 5023413 w 12948753"/>
              <a:gd name="connsiteY37-1918" fmla="*/ 3640911 h 4347852"/>
              <a:gd name="connsiteX38-1919" fmla="*/ 4931973 w 12948753"/>
              <a:gd name="connsiteY38-1920" fmla="*/ 3639006 h 4347852"/>
              <a:gd name="connsiteX39-1921" fmla="*/ 4921497 w 12948753"/>
              <a:gd name="connsiteY39-1922" fmla="*/ 3598049 h 4347852"/>
              <a:gd name="connsiteX40-1923" fmla="*/ 4805292 w 12948753"/>
              <a:gd name="connsiteY40-1924" fmla="*/ 3363734 h 4347852"/>
              <a:gd name="connsiteX41-1925" fmla="*/ 4468106 w 12948753"/>
              <a:gd name="connsiteY41-1926" fmla="*/ 3399928 h 4347852"/>
              <a:gd name="connsiteX42-1927" fmla="*/ 3714678 w 12948753"/>
              <a:gd name="connsiteY42-1928" fmla="*/ 3459936 h 4347852"/>
              <a:gd name="connsiteX43-1929" fmla="*/ 3379398 w 12948753"/>
              <a:gd name="connsiteY43-1930" fmla="*/ 3349446 h 4347852"/>
              <a:gd name="connsiteX44-1931" fmla="*/ 3246048 w 12948753"/>
              <a:gd name="connsiteY44-1932" fmla="*/ 3197046 h 4347852"/>
              <a:gd name="connsiteX45-1933" fmla="*/ 3521321 w 12948753"/>
              <a:gd name="connsiteY45-1934" fmla="*/ 3372306 h 4347852"/>
              <a:gd name="connsiteX46-1935" fmla="*/ 4208074 w 12948753"/>
              <a:gd name="connsiteY46-1936" fmla="*/ 3412311 h 4347852"/>
              <a:gd name="connsiteX47-1937" fmla="*/ 4598598 w 12948753"/>
              <a:gd name="connsiteY47-1938" fmla="*/ 3340874 h 4347852"/>
              <a:gd name="connsiteX48-1939" fmla="*/ 3847076 w 12948753"/>
              <a:gd name="connsiteY48-1940" fmla="*/ 3392309 h 4347852"/>
              <a:gd name="connsiteX49-1941" fmla="*/ 3775638 w 12948753"/>
              <a:gd name="connsiteY49-1942" fmla="*/ 3377068 h 4347852"/>
              <a:gd name="connsiteX50-1943" fmla="*/ 3246048 w 12948753"/>
              <a:gd name="connsiteY50-1944" fmla="*/ 3197046 h 4347852"/>
              <a:gd name="connsiteX51-1945" fmla="*/ 3219378 w 12948753"/>
              <a:gd name="connsiteY51-1946" fmla="*/ 2962731 h 4347852"/>
              <a:gd name="connsiteX52-1947" fmla="*/ 3193661 w 12948753"/>
              <a:gd name="connsiteY52-1948" fmla="*/ 2999878 h 4347852"/>
              <a:gd name="connsiteX53-1949" fmla="*/ 3241286 w 12948753"/>
              <a:gd name="connsiteY53-1950" fmla="*/ 3015118 h 4347852"/>
              <a:gd name="connsiteX54-1951" fmla="*/ 3219378 w 12948753"/>
              <a:gd name="connsiteY54-1952" fmla="*/ 2962731 h 4347852"/>
              <a:gd name="connsiteX55-1953" fmla="*/ 3202233 w 12948753"/>
              <a:gd name="connsiteY55-1954" fmla="*/ 2877006 h 4347852"/>
              <a:gd name="connsiteX56-1955" fmla="*/ 3222236 w 12948753"/>
              <a:gd name="connsiteY56-1956" fmla="*/ 2907486 h 4347852"/>
              <a:gd name="connsiteX57-1957" fmla="*/ 3249858 w 12948753"/>
              <a:gd name="connsiteY57-1958" fmla="*/ 2877959 h 4347852"/>
              <a:gd name="connsiteX58-1959" fmla="*/ 3202233 w 12948753"/>
              <a:gd name="connsiteY58-1960" fmla="*/ 2877006 h 4347852"/>
              <a:gd name="connsiteX59-1961" fmla="*/ 3891843 w 12948753"/>
              <a:gd name="connsiteY59-1962" fmla="*/ 2796996 h 4347852"/>
              <a:gd name="connsiteX60-1963" fmla="*/ 3587996 w 12948753"/>
              <a:gd name="connsiteY60-1964" fmla="*/ 2883674 h 4347852"/>
              <a:gd name="connsiteX61-1965" fmla="*/ 3293673 w 12948753"/>
              <a:gd name="connsiteY61-1966" fmla="*/ 2880816 h 4347852"/>
              <a:gd name="connsiteX62-1967" fmla="*/ 3241286 w 12948753"/>
              <a:gd name="connsiteY62-1968" fmla="*/ 2937013 h 4347852"/>
              <a:gd name="connsiteX63-1969" fmla="*/ 3271765 w 12948753"/>
              <a:gd name="connsiteY63-1970" fmla="*/ 3007499 h 4347852"/>
              <a:gd name="connsiteX64-1971" fmla="*/ 3266051 w 12948753"/>
              <a:gd name="connsiteY64-1972" fmla="*/ 3049409 h 4347852"/>
              <a:gd name="connsiteX65-1973" fmla="*/ 3177468 w 12948753"/>
              <a:gd name="connsiteY65-1974" fmla="*/ 3029406 h 4347852"/>
              <a:gd name="connsiteX66-1975" fmla="*/ 3169848 w 12948753"/>
              <a:gd name="connsiteY66-1976" fmla="*/ 3092271 h 4347852"/>
              <a:gd name="connsiteX67-1977" fmla="*/ 3192708 w 12948753"/>
              <a:gd name="connsiteY67-1978" fmla="*/ 3069411 h 4347852"/>
              <a:gd name="connsiteX68-1979" fmla="*/ 3807071 w 12948753"/>
              <a:gd name="connsiteY68-1980" fmla="*/ 3045599 h 4347852"/>
              <a:gd name="connsiteX69-1981" fmla="*/ 3891843 w 12948753"/>
              <a:gd name="connsiteY69-1982" fmla="*/ 2796996 h 4347852"/>
              <a:gd name="connsiteX70-1983" fmla="*/ 2672643 w 12948753"/>
              <a:gd name="connsiteY70-1984" fmla="*/ 2515056 h 4347852"/>
              <a:gd name="connsiteX71-1985" fmla="*/ 2919340 w 12948753"/>
              <a:gd name="connsiteY71-1986" fmla="*/ 2801759 h 4347852"/>
              <a:gd name="connsiteX72-1987" fmla="*/ 3165086 w 12948753"/>
              <a:gd name="connsiteY72-1988" fmla="*/ 2984638 h 4347852"/>
              <a:gd name="connsiteX73-1989" fmla="*/ 3200328 w 12948753"/>
              <a:gd name="connsiteY73-1990" fmla="*/ 2933203 h 4347852"/>
              <a:gd name="connsiteX74-1991" fmla="*/ 3157465 w 12948753"/>
              <a:gd name="connsiteY74-1992" fmla="*/ 2846526 h 4347852"/>
              <a:gd name="connsiteX75-1993" fmla="*/ 2915530 w 12948753"/>
              <a:gd name="connsiteY75-1994" fmla="*/ 2768421 h 4347852"/>
              <a:gd name="connsiteX76-1995" fmla="*/ 2718363 w 12948753"/>
              <a:gd name="connsiteY76-1996" fmla="*/ 2545536 h 4347852"/>
              <a:gd name="connsiteX77-1997" fmla="*/ 2672643 w 12948753"/>
              <a:gd name="connsiteY77-1998" fmla="*/ 2515056 h 4347852"/>
              <a:gd name="connsiteX78-1999" fmla="*/ 4072818 w 12948753"/>
              <a:gd name="connsiteY78-2000" fmla="*/ 2487434 h 4347852"/>
              <a:gd name="connsiteX79-2001" fmla="*/ 3999476 w 12948753"/>
              <a:gd name="connsiteY79-2002" fmla="*/ 2501721 h 4347852"/>
              <a:gd name="connsiteX80-2003" fmla="*/ 3814690 w 12948753"/>
              <a:gd name="connsiteY80-2004" fmla="*/ 2727463 h 4347852"/>
              <a:gd name="connsiteX81-2005" fmla="*/ 3335583 w 12948753"/>
              <a:gd name="connsiteY81-2006" fmla="*/ 2851288 h 4347852"/>
              <a:gd name="connsiteX82-2007" fmla="*/ 3504176 w 12948753"/>
              <a:gd name="connsiteY82-2008" fmla="*/ 2860813 h 4347852"/>
              <a:gd name="connsiteX83-2009" fmla="*/ 3893748 w 12948753"/>
              <a:gd name="connsiteY83-2010" fmla="*/ 2763659 h 4347852"/>
              <a:gd name="connsiteX84-2011" fmla="*/ 3927086 w 12948753"/>
              <a:gd name="connsiteY84-2012" fmla="*/ 2787471 h 4347852"/>
              <a:gd name="connsiteX85-2013" fmla="*/ 3828026 w 12948753"/>
              <a:gd name="connsiteY85-2014" fmla="*/ 3075126 h 4347852"/>
              <a:gd name="connsiteX86-2015" fmla="*/ 3282243 w 12948753"/>
              <a:gd name="connsiteY86-2016" fmla="*/ 3097986 h 4347852"/>
              <a:gd name="connsiteX87-2017" fmla="*/ 3754683 w 12948753"/>
              <a:gd name="connsiteY87-2018" fmla="*/ 3267531 h 4347852"/>
              <a:gd name="connsiteX88-2019" fmla="*/ 4072818 w 12948753"/>
              <a:gd name="connsiteY88-2020" fmla="*/ 2487434 h 4347852"/>
              <a:gd name="connsiteX89-2021" fmla="*/ 3701343 w 12948753"/>
              <a:gd name="connsiteY89-2022" fmla="*/ 2485528 h 4347852"/>
              <a:gd name="connsiteX90-2023" fmla="*/ 3365111 w 12948753"/>
              <a:gd name="connsiteY90-2024" fmla="*/ 2816046 h 4347852"/>
              <a:gd name="connsiteX91-2025" fmla="*/ 3746111 w 12948753"/>
              <a:gd name="connsiteY91-2026" fmla="*/ 2727463 h 4347852"/>
              <a:gd name="connsiteX92-2027" fmla="*/ 3964233 w 12948753"/>
              <a:gd name="connsiteY92-2028" fmla="*/ 2506484 h 4347852"/>
              <a:gd name="connsiteX93-2029" fmla="*/ 3701343 w 12948753"/>
              <a:gd name="connsiteY93-2030" fmla="*/ 2485528 h 4347852"/>
              <a:gd name="connsiteX94-2031" fmla="*/ 5610153 w 12948753"/>
              <a:gd name="connsiteY94-2032" fmla="*/ 2410281 h 4347852"/>
              <a:gd name="connsiteX95-2033" fmla="*/ 5171051 w 12948753"/>
              <a:gd name="connsiteY95-2034" fmla="*/ 2421711 h 4347852"/>
              <a:gd name="connsiteX96-2035" fmla="*/ 4111871 w 12948753"/>
              <a:gd name="connsiteY96-2036" fmla="*/ 2480766 h 4347852"/>
              <a:gd name="connsiteX97-2037" fmla="*/ 3918513 w 12948753"/>
              <a:gd name="connsiteY97-2038" fmla="*/ 2964636 h 4347852"/>
              <a:gd name="connsiteX98-2039" fmla="*/ 3771828 w 12948753"/>
              <a:gd name="connsiteY98-2040" fmla="*/ 3307536 h 4347852"/>
              <a:gd name="connsiteX99-2041" fmla="*/ 3187946 w 12948753"/>
              <a:gd name="connsiteY99-2042" fmla="*/ 3100843 h 4347852"/>
              <a:gd name="connsiteX100-2043" fmla="*/ 3220330 w 12948753"/>
              <a:gd name="connsiteY100-2044" fmla="*/ 3153231 h 4347852"/>
              <a:gd name="connsiteX101-2045" fmla="*/ 3807071 w 12948753"/>
              <a:gd name="connsiteY101-2046" fmla="*/ 3352303 h 4347852"/>
              <a:gd name="connsiteX102-2047" fmla="*/ 3924228 w 12948753"/>
              <a:gd name="connsiteY102-2048" fmla="*/ 3354209 h 4347852"/>
              <a:gd name="connsiteX103-2049" fmla="*/ 4751951 w 12948753"/>
              <a:gd name="connsiteY103-2050" fmla="*/ 3297059 h 4347852"/>
              <a:gd name="connsiteX104-2051" fmla="*/ 4710993 w 12948753"/>
              <a:gd name="connsiteY104-2052" fmla="*/ 3225621 h 4347852"/>
              <a:gd name="connsiteX105-2053" fmla="*/ 4827198 w 12948753"/>
              <a:gd name="connsiteY105-2054" fmla="*/ 3211334 h 4347852"/>
              <a:gd name="connsiteX106-2055" fmla="*/ 5292019 w 12948753"/>
              <a:gd name="connsiteY106-2056" fmla="*/ 3177996 h 4347852"/>
              <a:gd name="connsiteX107-2057" fmla="*/ 5358693 w 12948753"/>
              <a:gd name="connsiteY107-2058" fmla="*/ 3071316 h 4347852"/>
              <a:gd name="connsiteX108-2059" fmla="*/ 5650158 w 12948753"/>
              <a:gd name="connsiteY108-2060" fmla="*/ 2553156 h 4347852"/>
              <a:gd name="connsiteX109-2061" fmla="*/ 5682543 w 12948753"/>
              <a:gd name="connsiteY109-2062" fmla="*/ 2436951 h 4347852"/>
              <a:gd name="connsiteX110-2063" fmla="*/ 5610153 w 12948753"/>
              <a:gd name="connsiteY110-2064" fmla="*/ 2410281 h 4347852"/>
              <a:gd name="connsiteX111-2065" fmla="*/ 4450961 w 12948753"/>
              <a:gd name="connsiteY111-2066" fmla="*/ 2362656 h 4347852"/>
              <a:gd name="connsiteX112-2067" fmla="*/ 4225218 w 12948753"/>
              <a:gd name="connsiteY112-2068" fmla="*/ 2377896 h 4347852"/>
              <a:gd name="connsiteX113-2069" fmla="*/ 4133778 w 12948753"/>
              <a:gd name="connsiteY113-2070" fmla="*/ 2435046 h 4347852"/>
              <a:gd name="connsiteX114-2071" fmla="*/ 4438578 w 12948753"/>
              <a:gd name="connsiteY114-2072" fmla="*/ 2420759 h 4347852"/>
              <a:gd name="connsiteX115-2073" fmla="*/ 4450961 w 12948753"/>
              <a:gd name="connsiteY115-2074" fmla="*/ 2362656 h 4347852"/>
              <a:gd name="connsiteX116-2075" fmla="*/ 4055673 w 12948753"/>
              <a:gd name="connsiteY116-2076" fmla="*/ 2339796 h 4347852"/>
              <a:gd name="connsiteX117-2077" fmla="*/ 4011858 w 12948753"/>
              <a:gd name="connsiteY117-2078" fmla="*/ 2467431 h 4347852"/>
              <a:gd name="connsiteX118-2079" fmla="*/ 4073771 w 12948753"/>
              <a:gd name="connsiteY118-2080" fmla="*/ 2456001 h 4347852"/>
              <a:gd name="connsiteX119-2081" fmla="*/ 4055673 w 12948753"/>
              <a:gd name="connsiteY119-2082" fmla="*/ 2339796 h 4347852"/>
              <a:gd name="connsiteX120-2083" fmla="*/ 5700284 w 12948753"/>
              <a:gd name="connsiteY120-2084" fmla="*/ 2325032 h 4347852"/>
              <a:gd name="connsiteX121-2085" fmla="*/ 5616821 w 12948753"/>
              <a:gd name="connsiteY121-2086" fmla="*/ 2325509 h 4347852"/>
              <a:gd name="connsiteX122-2087" fmla="*/ 4483346 w 12948753"/>
              <a:gd name="connsiteY122-2088" fmla="*/ 2362656 h 4347852"/>
              <a:gd name="connsiteX123-2089" fmla="*/ 4470964 w 12948753"/>
              <a:gd name="connsiteY123-2090" fmla="*/ 2420759 h 4347852"/>
              <a:gd name="connsiteX124-2091" fmla="*/ 5465373 w 12948753"/>
              <a:gd name="connsiteY124-2092" fmla="*/ 2377896 h 4347852"/>
              <a:gd name="connsiteX125-2093" fmla="*/ 5653968 w 12948753"/>
              <a:gd name="connsiteY125-2094" fmla="*/ 2383611 h 4347852"/>
              <a:gd name="connsiteX126-2095" fmla="*/ 5714928 w 12948753"/>
              <a:gd name="connsiteY126-2096" fmla="*/ 2446476 h 4347852"/>
              <a:gd name="connsiteX127-2097" fmla="*/ 5666352 w 12948753"/>
              <a:gd name="connsiteY127-2098" fmla="*/ 2589351 h 4347852"/>
              <a:gd name="connsiteX128-2099" fmla="*/ 5326309 w 12948753"/>
              <a:gd name="connsiteY128-2100" fmla="*/ 3183711 h 4347852"/>
              <a:gd name="connsiteX129-2101" fmla="*/ 5298685 w 12948753"/>
              <a:gd name="connsiteY129-2102" fmla="*/ 3210381 h 4347852"/>
              <a:gd name="connsiteX130-2103" fmla="*/ 4756713 w 12948753"/>
              <a:gd name="connsiteY130-2104" fmla="*/ 3248481 h 4347852"/>
              <a:gd name="connsiteX131-2105" fmla="*/ 4788146 w 12948753"/>
              <a:gd name="connsiteY131-2106" fmla="*/ 3293249 h 4347852"/>
              <a:gd name="connsiteX132-2107" fmla="*/ 5322499 w 12948753"/>
              <a:gd name="connsiteY132-2108" fmla="*/ 3257053 h 4347852"/>
              <a:gd name="connsiteX133-2109" fmla="*/ 5653016 w 12948753"/>
              <a:gd name="connsiteY133-2110" fmla="*/ 2691268 h 4347852"/>
              <a:gd name="connsiteX134-2111" fmla="*/ 5804463 w 12948753"/>
              <a:gd name="connsiteY134-2112" fmla="*/ 2388373 h 4347852"/>
              <a:gd name="connsiteX135-2113" fmla="*/ 5781603 w 12948753"/>
              <a:gd name="connsiteY135-2114" fmla="*/ 2338843 h 4347852"/>
              <a:gd name="connsiteX136-2115" fmla="*/ 5700284 w 12948753"/>
              <a:gd name="connsiteY136-2116" fmla="*/ 2325032 h 4347852"/>
              <a:gd name="connsiteX137-2117" fmla="*/ 2061138 w 12948753"/>
              <a:gd name="connsiteY137-2118" fmla="*/ 2275978 h 4347852"/>
              <a:gd name="connsiteX138-2119" fmla="*/ 2203061 w 12948753"/>
              <a:gd name="connsiteY138-2120" fmla="*/ 2614116 h 4347852"/>
              <a:gd name="connsiteX139-2121" fmla="*/ 2500240 w 12948753"/>
              <a:gd name="connsiteY139-2122" fmla="*/ 3050361 h 4347852"/>
              <a:gd name="connsiteX140-2123" fmla="*/ 2795515 w 12948753"/>
              <a:gd name="connsiteY140-2124" fmla="*/ 3352303 h 4347852"/>
              <a:gd name="connsiteX141-2125" fmla="*/ 3245096 w 12948753"/>
              <a:gd name="connsiteY141-2126" fmla="*/ 3408501 h 4347852"/>
              <a:gd name="connsiteX142-2127" fmla="*/ 3427023 w 12948753"/>
              <a:gd name="connsiteY142-2128" fmla="*/ 3472318 h 4347852"/>
              <a:gd name="connsiteX143-2129" fmla="*/ 3159371 w 12948753"/>
              <a:gd name="connsiteY143-2130" fmla="*/ 3159899 h 4347852"/>
              <a:gd name="connsiteX144-2131" fmla="*/ 3169848 w 12948753"/>
              <a:gd name="connsiteY144-2132" fmla="*/ 3134181 h 4347852"/>
              <a:gd name="connsiteX145-2133" fmla="*/ 3132701 w 12948753"/>
              <a:gd name="connsiteY145-2134" fmla="*/ 3083699 h 4347852"/>
              <a:gd name="connsiteX146-2135" fmla="*/ 3148893 w 12948753"/>
              <a:gd name="connsiteY146-2136" fmla="*/ 3014166 h 4347852"/>
              <a:gd name="connsiteX147-2137" fmla="*/ 2906005 w 12948753"/>
              <a:gd name="connsiteY147-2138" fmla="*/ 2834143 h 4347852"/>
              <a:gd name="connsiteX148-2139" fmla="*/ 2610730 w 12948753"/>
              <a:gd name="connsiteY148-2140" fmla="*/ 2481718 h 4347852"/>
              <a:gd name="connsiteX149-2141" fmla="*/ 2576440 w 12948753"/>
              <a:gd name="connsiteY149-2142" fmla="*/ 2450286 h 4347852"/>
              <a:gd name="connsiteX150-2143" fmla="*/ 2061138 w 12948753"/>
              <a:gd name="connsiteY150-2144" fmla="*/ 2275978 h 4347852"/>
              <a:gd name="connsiteX151-2145" fmla="*/ 2123289 w 12948753"/>
              <a:gd name="connsiteY151-2146" fmla="*/ 2231449 h 4347852"/>
              <a:gd name="connsiteX152-2147" fmla="*/ 2078283 w 12948753"/>
              <a:gd name="connsiteY152-2148" fmla="*/ 2245498 h 4347852"/>
              <a:gd name="connsiteX153-2149" fmla="*/ 2524053 w 12948753"/>
              <a:gd name="connsiteY153-2150" fmla="*/ 2396946 h 4347852"/>
              <a:gd name="connsiteX154-2151" fmla="*/ 2402133 w 12948753"/>
              <a:gd name="connsiteY154-2152" fmla="*/ 2316936 h 4347852"/>
              <a:gd name="connsiteX155-2153" fmla="*/ 2169723 w 12948753"/>
              <a:gd name="connsiteY155-2154" fmla="*/ 2235973 h 4347852"/>
              <a:gd name="connsiteX156-2155" fmla="*/ 2123289 w 12948753"/>
              <a:gd name="connsiteY156-2156" fmla="*/ 2231449 h 4347852"/>
              <a:gd name="connsiteX157-2157" fmla="*/ 4467153 w 12948753"/>
              <a:gd name="connsiteY157-2158" fmla="*/ 2171203 h 4347852"/>
              <a:gd name="connsiteX158-2159" fmla="*/ 4209026 w 12948753"/>
              <a:gd name="connsiteY158-2160" fmla="*/ 2201684 h 4347852"/>
              <a:gd name="connsiteX159-2161" fmla="*/ 4112823 w 12948753"/>
              <a:gd name="connsiteY159-2162" fmla="*/ 2175966 h 4347852"/>
              <a:gd name="connsiteX160-2163" fmla="*/ 4098536 w 12948753"/>
              <a:gd name="connsiteY160-2164" fmla="*/ 2208351 h 4347852"/>
              <a:gd name="connsiteX161-2165" fmla="*/ 4098536 w 12948753"/>
              <a:gd name="connsiteY161-2166" fmla="*/ 2431236 h 4347852"/>
              <a:gd name="connsiteX162-2167" fmla="*/ 4199501 w 12948753"/>
              <a:gd name="connsiteY162-2168" fmla="*/ 2351226 h 4347852"/>
              <a:gd name="connsiteX163-2169" fmla="*/ 4455723 w 12948753"/>
              <a:gd name="connsiteY163-2170" fmla="*/ 2330271 h 4347852"/>
              <a:gd name="connsiteX164-2171" fmla="*/ 4467153 w 12948753"/>
              <a:gd name="connsiteY164-2172" fmla="*/ 2171203 h 4347852"/>
              <a:gd name="connsiteX165-2173" fmla="*/ 4277011 w 12948753"/>
              <a:gd name="connsiteY165-2174" fmla="*/ 2139295 h 4347852"/>
              <a:gd name="connsiteX166-2175" fmla="*/ 4156638 w 12948753"/>
              <a:gd name="connsiteY166-2176" fmla="*/ 2157868 h 4347852"/>
              <a:gd name="connsiteX167-2177" fmla="*/ 4399527 w 12948753"/>
              <a:gd name="connsiteY167-2178" fmla="*/ 2149296 h 4347852"/>
              <a:gd name="connsiteX168-2179" fmla="*/ 4277011 w 12948753"/>
              <a:gd name="connsiteY168-2180" fmla="*/ 2139295 h 4347852"/>
              <a:gd name="connsiteX169-2181" fmla="*/ 2700265 w 12948753"/>
              <a:gd name="connsiteY169-2182" fmla="*/ 1625421 h 4347852"/>
              <a:gd name="connsiteX170-2183" fmla="*/ 2505955 w 12948753"/>
              <a:gd name="connsiteY170-2184" fmla="*/ 1743531 h 4347852"/>
              <a:gd name="connsiteX171-2185" fmla="*/ 2467855 w 12948753"/>
              <a:gd name="connsiteY171-2186" fmla="*/ 1758771 h 4347852"/>
              <a:gd name="connsiteX172-2187" fmla="*/ 2427851 w 12948753"/>
              <a:gd name="connsiteY172-2188" fmla="*/ 1686381 h 4347852"/>
              <a:gd name="connsiteX173-2189" fmla="*/ 2237351 w 12948753"/>
              <a:gd name="connsiteY173-2190" fmla="*/ 1819731 h 4347852"/>
              <a:gd name="connsiteX174-2191" fmla="*/ 2209728 w 12948753"/>
              <a:gd name="connsiteY174-2192" fmla="*/ 1880691 h 4347852"/>
              <a:gd name="connsiteX175-2193" fmla="*/ 2363080 w 12948753"/>
              <a:gd name="connsiteY175-2194" fmla="*/ 1959748 h 4347852"/>
              <a:gd name="connsiteX176-2195" fmla="*/ 2724078 w 12948753"/>
              <a:gd name="connsiteY176-2196" fmla="*/ 2158821 h 4347852"/>
              <a:gd name="connsiteX177-2197" fmla="*/ 2946963 w 12948753"/>
              <a:gd name="connsiteY177-2198" fmla="*/ 2211209 h 4347852"/>
              <a:gd name="connsiteX178-2199" fmla="*/ 3041261 w 12948753"/>
              <a:gd name="connsiteY178-2200" fmla="*/ 2252166 h 4347852"/>
              <a:gd name="connsiteX179-2201" fmla="*/ 3026973 w 12948753"/>
              <a:gd name="connsiteY179-2202" fmla="*/ 2319793 h 4347852"/>
              <a:gd name="connsiteX180-2203" fmla="*/ 2805040 w 12948753"/>
              <a:gd name="connsiteY180-2204" fmla="*/ 2458859 h 4347852"/>
              <a:gd name="connsiteX181-2205" fmla="*/ 2805993 w 12948753"/>
              <a:gd name="connsiteY181-2206" fmla="*/ 2583636 h 4347852"/>
              <a:gd name="connsiteX182-2207" fmla="*/ 2971728 w 12948753"/>
              <a:gd name="connsiteY182-2208" fmla="*/ 2643643 h 4347852"/>
              <a:gd name="connsiteX183-2209" fmla="*/ 3067930 w 12948753"/>
              <a:gd name="connsiteY183-2210" fmla="*/ 2628403 h 4347852"/>
              <a:gd name="connsiteX184-2211" fmla="*/ 3134605 w 12948753"/>
              <a:gd name="connsiteY184-2212" fmla="*/ 2659836 h 4347852"/>
              <a:gd name="connsiteX185-2213" fmla="*/ 3191755 w 12948753"/>
              <a:gd name="connsiteY185-2214" fmla="*/ 2613163 h 4347852"/>
              <a:gd name="connsiteX186-2215" fmla="*/ 3259383 w 12948753"/>
              <a:gd name="connsiteY186-2216" fmla="*/ 2625546 h 4347852"/>
              <a:gd name="connsiteX187-2217" fmla="*/ 3288911 w 12948753"/>
              <a:gd name="connsiteY187-2218" fmla="*/ 2568396 h 4347852"/>
              <a:gd name="connsiteX188-2219" fmla="*/ 3166990 w 12948753"/>
              <a:gd name="connsiteY188-2220" fmla="*/ 2372181 h 4347852"/>
              <a:gd name="connsiteX189-2221" fmla="*/ 3072693 w 12948753"/>
              <a:gd name="connsiteY189-2222" fmla="*/ 2249309 h 4347852"/>
              <a:gd name="connsiteX190-2223" fmla="*/ 2761226 w 12948753"/>
              <a:gd name="connsiteY190-2224" fmla="*/ 2142628 h 4347852"/>
              <a:gd name="connsiteX191-2225" fmla="*/ 2717411 w 12948753"/>
              <a:gd name="connsiteY191-2226" fmla="*/ 2101671 h 4347852"/>
              <a:gd name="connsiteX192-2227" fmla="*/ 2700265 w 12948753"/>
              <a:gd name="connsiteY192-2228" fmla="*/ 1625421 h 4347852"/>
              <a:gd name="connsiteX193-2229" fmla="*/ 4286179 w 12948753"/>
              <a:gd name="connsiteY193-2230" fmla="*/ 1616848 h 4347852"/>
              <a:gd name="connsiteX194-2231" fmla="*/ 4218551 w 12948753"/>
              <a:gd name="connsiteY194-2232" fmla="*/ 1733053 h 4347852"/>
              <a:gd name="connsiteX195-2233" fmla="*/ 4162353 w 12948753"/>
              <a:gd name="connsiteY195-2234" fmla="*/ 1894978 h 4347852"/>
              <a:gd name="connsiteX196-2235" fmla="*/ 4291893 w 12948753"/>
              <a:gd name="connsiteY196-2236" fmla="*/ 1709241 h 4347852"/>
              <a:gd name="connsiteX197-2237" fmla="*/ 4286179 w 12948753"/>
              <a:gd name="connsiteY197-2238" fmla="*/ 1616848 h 4347852"/>
              <a:gd name="connsiteX198-2239" fmla="*/ 2765988 w 12948753"/>
              <a:gd name="connsiteY198-2240" fmla="*/ 1577796 h 4347852"/>
              <a:gd name="connsiteX199-2241" fmla="*/ 2729793 w 12948753"/>
              <a:gd name="connsiteY199-2242" fmla="*/ 1606371 h 4347852"/>
              <a:gd name="connsiteX200-2243" fmla="*/ 2747890 w 12948753"/>
              <a:gd name="connsiteY200-2244" fmla="*/ 2104528 h 4347852"/>
              <a:gd name="connsiteX201-2245" fmla="*/ 3093648 w 12948753"/>
              <a:gd name="connsiteY201-2246" fmla="*/ 2226448 h 4347852"/>
              <a:gd name="connsiteX202-2247" fmla="*/ 3201280 w 12948753"/>
              <a:gd name="connsiteY202-2248" fmla="*/ 2367418 h 4347852"/>
              <a:gd name="connsiteX203-2249" fmla="*/ 3318438 w 12948753"/>
              <a:gd name="connsiteY203-2250" fmla="*/ 2560776 h 4347852"/>
              <a:gd name="connsiteX204-2251" fmla="*/ 3274623 w 12948753"/>
              <a:gd name="connsiteY204-2252" fmla="*/ 2653168 h 4347852"/>
              <a:gd name="connsiteX205-2253" fmla="*/ 3206996 w 12948753"/>
              <a:gd name="connsiteY205-2254" fmla="*/ 2640786 h 4347852"/>
              <a:gd name="connsiteX206-2255" fmla="*/ 3132701 w 12948753"/>
              <a:gd name="connsiteY206-2256" fmla="*/ 2693174 h 4347852"/>
              <a:gd name="connsiteX207-2257" fmla="*/ 3039355 w 12948753"/>
              <a:gd name="connsiteY207-2258" fmla="*/ 2663646 h 4347852"/>
              <a:gd name="connsiteX208-2259" fmla="*/ 2817423 w 12948753"/>
              <a:gd name="connsiteY208-2260" fmla="*/ 2636024 h 4347852"/>
              <a:gd name="connsiteX209-2261" fmla="*/ 2940296 w 12948753"/>
              <a:gd name="connsiteY209-2262" fmla="*/ 2742703 h 4347852"/>
              <a:gd name="connsiteX210-2263" fmla="*/ 3311771 w 12948753"/>
              <a:gd name="connsiteY210-2264" fmla="*/ 2818903 h 4347852"/>
              <a:gd name="connsiteX211-2265" fmla="*/ 3666101 w 12948753"/>
              <a:gd name="connsiteY211-2266" fmla="*/ 2474099 h 4347852"/>
              <a:gd name="connsiteX212-2267" fmla="*/ 3136511 w 12948753"/>
              <a:gd name="connsiteY212-2268" fmla="*/ 2155011 h 4347852"/>
              <a:gd name="connsiteX213-2269" fmla="*/ 2842188 w 12948753"/>
              <a:gd name="connsiteY213-2270" fmla="*/ 1718766 h 4347852"/>
              <a:gd name="connsiteX214-2271" fmla="*/ 2765988 w 12948753"/>
              <a:gd name="connsiteY214-2272" fmla="*/ 1577796 h 4347852"/>
              <a:gd name="connsiteX215-2273" fmla="*/ 2701218 w 12948753"/>
              <a:gd name="connsiteY215-2274" fmla="*/ 1550173 h 4347852"/>
              <a:gd name="connsiteX216-2275" fmla="*/ 2454521 w 12948753"/>
              <a:gd name="connsiteY216-2276" fmla="*/ 1668283 h 4347852"/>
              <a:gd name="connsiteX217-2277" fmla="*/ 2484048 w 12948753"/>
              <a:gd name="connsiteY217-2278" fmla="*/ 1718766 h 4347852"/>
              <a:gd name="connsiteX218-2279" fmla="*/ 2697408 w 12948753"/>
              <a:gd name="connsiteY218-2280" fmla="*/ 1589226 h 4347852"/>
              <a:gd name="connsiteX219-2281" fmla="*/ 2701218 w 12948753"/>
              <a:gd name="connsiteY219-2282" fmla="*/ 1550173 h 4347852"/>
              <a:gd name="connsiteX220-2283" fmla="*/ 2812661 w 12948753"/>
              <a:gd name="connsiteY220-2284" fmla="*/ 1455876 h 4347852"/>
              <a:gd name="connsiteX221-2285" fmla="*/ 2741223 w 12948753"/>
              <a:gd name="connsiteY221-2286" fmla="*/ 1523503 h 4347852"/>
              <a:gd name="connsiteX222-2287" fmla="*/ 2767893 w 12948753"/>
              <a:gd name="connsiteY222-2288" fmla="*/ 1537791 h 4347852"/>
              <a:gd name="connsiteX223-2289" fmla="*/ 2812661 w 12948753"/>
              <a:gd name="connsiteY223-2290" fmla="*/ 1455876 h 4347852"/>
              <a:gd name="connsiteX224-2291" fmla="*/ 2163055 w 12948753"/>
              <a:gd name="connsiteY224-2292" fmla="*/ 1424443 h 4347852"/>
              <a:gd name="connsiteX225-2293" fmla="*/ 1904928 w 12948753"/>
              <a:gd name="connsiteY225-2294" fmla="*/ 1637803 h 4347852"/>
              <a:gd name="connsiteX226-2295" fmla="*/ 1684900 w 12948753"/>
              <a:gd name="connsiteY226-2296" fmla="*/ 1836876 h 4347852"/>
              <a:gd name="connsiteX227-2297" fmla="*/ 1627750 w 12948753"/>
              <a:gd name="connsiteY227-2298" fmla="*/ 1988323 h 4347852"/>
              <a:gd name="connsiteX228-2299" fmla="*/ 1757291 w 12948753"/>
              <a:gd name="connsiteY228-2300" fmla="*/ 2116911 h 4347852"/>
              <a:gd name="connsiteX229-2301" fmla="*/ 2041136 w 12948753"/>
              <a:gd name="connsiteY229-2302" fmla="*/ 2235973 h 4347852"/>
              <a:gd name="connsiteX230-2303" fmla="*/ 2103048 w 12948753"/>
              <a:gd name="connsiteY230-2304" fmla="*/ 2200731 h 4347852"/>
              <a:gd name="connsiteX231-2305" fmla="*/ 2267830 w 12948753"/>
              <a:gd name="connsiteY231-2306" fmla="*/ 2226448 h 4347852"/>
              <a:gd name="connsiteX232-2307" fmla="*/ 2499288 w 12948753"/>
              <a:gd name="connsiteY232-2308" fmla="*/ 2335986 h 4347852"/>
              <a:gd name="connsiteX233-2309" fmla="*/ 2711696 w 12948753"/>
              <a:gd name="connsiteY233-2310" fmla="*/ 2497911 h 4347852"/>
              <a:gd name="connsiteX234-2311" fmla="*/ 2744080 w 12948753"/>
              <a:gd name="connsiteY234-2312" fmla="*/ 2522676 h 4347852"/>
              <a:gd name="connsiteX235-2313" fmla="*/ 2864096 w 12948753"/>
              <a:gd name="connsiteY235-2314" fmla="*/ 2377896 h 4347852"/>
              <a:gd name="connsiteX236-2315" fmla="*/ 3021258 w 12948753"/>
              <a:gd name="connsiteY236-2316" fmla="*/ 2275026 h 4347852"/>
              <a:gd name="connsiteX237-2317" fmla="*/ 2714553 w 12948753"/>
              <a:gd name="connsiteY237-2318" fmla="*/ 2190253 h 4347852"/>
              <a:gd name="connsiteX238-2319" fmla="*/ 2343078 w 12948753"/>
              <a:gd name="connsiteY238-2320" fmla="*/ 1987371 h 4347852"/>
              <a:gd name="connsiteX239-2321" fmla="*/ 2180201 w 12948753"/>
              <a:gd name="connsiteY239-2322" fmla="*/ 1894026 h 4347852"/>
              <a:gd name="connsiteX240-2323" fmla="*/ 2215443 w 12948753"/>
              <a:gd name="connsiteY240-2324" fmla="*/ 1794966 h 4347852"/>
              <a:gd name="connsiteX241-2325" fmla="*/ 2409753 w 12948753"/>
              <a:gd name="connsiteY241-2326" fmla="*/ 1658758 h 4347852"/>
              <a:gd name="connsiteX242-2327" fmla="*/ 2163055 w 12948753"/>
              <a:gd name="connsiteY242-2328" fmla="*/ 1424443 h 4347852"/>
              <a:gd name="connsiteX243-2329" fmla="*/ 3957565 w 12948753"/>
              <a:gd name="connsiteY243-2330" fmla="*/ 1128216 h 4347852"/>
              <a:gd name="connsiteX244-2331" fmla="*/ 4041386 w 12948753"/>
              <a:gd name="connsiteY244-2332" fmla="*/ 1185366 h 4347852"/>
              <a:gd name="connsiteX245-2333" fmla="*/ 4155686 w 12948753"/>
              <a:gd name="connsiteY245-2334" fmla="*/ 1316811 h 4347852"/>
              <a:gd name="connsiteX246-2335" fmla="*/ 4154733 w 12948753"/>
              <a:gd name="connsiteY246-2336" fmla="*/ 1574938 h 4347852"/>
              <a:gd name="connsiteX247-2337" fmla="*/ 3953755 w 12948753"/>
              <a:gd name="connsiteY247-2338" fmla="*/ 2038806 h 4347852"/>
              <a:gd name="connsiteX248-2339" fmla="*/ 3721346 w 12948753"/>
              <a:gd name="connsiteY248-2340" fmla="*/ 2456953 h 4347852"/>
              <a:gd name="connsiteX249-2341" fmla="*/ 3975663 w 12948753"/>
              <a:gd name="connsiteY249-2342" fmla="*/ 2471241 h 4347852"/>
              <a:gd name="connsiteX250-2343" fmla="*/ 4069961 w 12948753"/>
              <a:gd name="connsiteY250-2344" fmla="*/ 2168346 h 4347852"/>
              <a:gd name="connsiteX251-2345" fmla="*/ 4077580 w 12948753"/>
              <a:gd name="connsiteY251-2346" fmla="*/ 2075001 h 4347852"/>
              <a:gd name="connsiteX252-2347" fmla="*/ 4119490 w 12948753"/>
              <a:gd name="connsiteY252-2348" fmla="*/ 1931173 h 4347852"/>
              <a:gd name="connsiteX253-2349" fmla="*/ 4187118 w 12948753"/>
              <a:gd name="connsiteY253-2350" fmla="*/ 1726386 h 4347852"/>
              <a:gd name="connsiteX254-2351" fmla="*/ 4254747 w 12948753"/>
              <a:gd name="connsiteY254-2352" fmla="*/ 1604466 h 4347852"/>
              <a:gd name="connsiteX255-2353" fmla="*/ 4312848 w 12948753"/>
              <a:gd name="connsiteY255-2354" fmla="*/ 1598751 h 4347852"/>
              <a:gd name="connsiteX256-2355" fmla="*/ 4323327 w 12948753"/>
              <a:gd name="connsiteY256-2356" fmla="*/ 1720671 h 4347852"/>
              <a:gd name="connsiteX257-2357" fmla="*/ 4190928 w 12948753"/>
              <a:gd name="connsiteY257-2358" fmla="*/ 1913076 h 4347852"/>
              <a:gd name="connsiteX258-2359" fmla="*/ 4131873 w 12948753"/>
              <a:gd name="connsiteY258-2360" fmla="*/ 2015946 h 4347852"/>
              <a:gd name="connsiteX259-2361" fmla="*/ 4118538 w 12948753"/>
              <a:gd name="connsiteY259-2362" fmla="*/ 2136913 h 4347852"/>
              <a:gd name="connsiteX260-2363" fmla="*/ 4468106 w 12948753"/>
              <a:gd name="connsiteY260-2364" fmla="*/ 2131198 h 4347852"/>
              <a:gd name="connsiteX261-2365" fmla="*/ 4418576 w 12948753"/>
              <a:gd name="connsiteY261-2366" fmla="*/ 1609228 h 4347852"/>
              <a:gd name="connsiteX262-2367" fmla="*/ 4369046 w 12948753"/>
              <a:gd name="connsiteY262-2368" fmla="*/ 1438731 h 4347852"/>
              <a:gd name="connsiteX263-2369" fmla="*/ 4309038 w 12948753"/>
              <a:gd name="connsiteY263-2370" fmla="*/ 1288236 h 4347852"/>
              <a:gd name="connsiteX264-2371" fmla="*/ 4188071 w 12948753"/>
              <a:gd name="connsiteY264-2372" fmla="*/ 1211083 h 4347852"/>
              <a:gd name="connsiteX265-2373" fmla="*/ 3957565 w 12948753"/>
              <a:gd name="connsiteY265-2374" fmla="*/ 1128216 h 4347852"/>
              <a:gd name="connsiteX266-2375" fmla="*/ 3153655 w 12948753"/>
              <a:gd name="connsiteY266-2376" fmla="*/ 1000581 h 4347852"/>
              <a:gd name="connsiteX267-2377" fmla="*/ 2761226 w 12948753"/>
              <a:gd name="connsiteY267-2378" fmla="*/ 1022488 h 4347852"/>
              <a:gd name="connsiteX268-2379" fmla="*/ 2531673 w 12948753"/>
              <a:gd name="connsiteY268-2380" fmla="*/ 1131073 h 4347852"/>
              <a:gd name="connsiteX269-2381" fmla="*/ 2187821 w 12948753"/>
              <a:gd name="connsiteY269-2382" fmla="*/ 1404441 h 4347852"/>
              <a:gd name="connsiteX270-2383" fmla="*/ 2435471 w 12948753"/>
              <a:gd name="connsiteY270-2384" fmla="*/ 1642566 h 4347852"/>
              <a:gd name="connsiteX271-2385" fmla="*/ 2612636 w 12948753"/>
              <a:gd name="connsiteY271-2386" fmla="*/ 1544458 h 4347852"/>
              <a:gd name="connsiteX272-2387" fmla="*/ 2708838 w 12948753"/>
              <a:gd name="connsiteY272-2388" fmla="*/ 1517788 h 4347852"/>
              <a:gd name="connsiteX273-2389" fmla="*/ 2798373 w 12948753"/>
              <a:gd name="connsiteY273-2390" fmla="*/ 1425396 h 4347852"/>
              <a:gd name="connsiteX274-2391" fmla="*/ 2844093 w 12948753"/>
              <a:gd name="connsiteY274-2392" fmla="*/ 1464448 h 4347852"/>
              <a:gd name="connsiteX275-2393" fmla="*/ 2789801 w 12948753"/>
              <a:gd name="connsiteY275-2394" fmla="*/ 1559698 h 4347852"/>
              <a:gd name="connsiteX276-2395" fmla="*/ 2873621 w 12948753"/>
              <a:gd name="connsiteY276-2396" fmla="*/ 1712098 h 4347852"/>
              <a:gd name="connsiteX277-2397" fmla="*/ 3221283 w 12948753"/>
              <a:gd name="connsiteY277-2398" fmla="*/ 2195016 h 4347852"/>
              <a:gd name="connsiteX278-2399" fmla="*/ 3687055 w 12948753"/>
              <a:gd name="connsiteY278-2400" fmla="*/ 2447428 h 4347852"/>
              <a:gd name="connsiteX279-2401" fmla="*/ 3848028 w 12948753"/>
              <a:gd name="connsiteY279-2402" fmla="*/ 2159773 h 4347852"/>
              <a:gd name="connsiteX280-2403" fmla="*/ 4065198 w 12948753"/>
              <a:gd name="connsiteY280-2404" fmla="*/ 1747341 h 4347852"/>
              <a:gd name="connsiteX281-2405" fmla="*/ 4124253 w 12948753"/>
              <a:gd name="connsiteY281-2406" fmla="*/ 1321573 h 4347852"/>
              <a:gd name="connsiteX282-2407" fmla="*/ 3948040 w 12948753"/>
              <a:gd name="connsiteY282-2408" fmla="*/ 1165363 h 4347852"/>
              <a:gd name="connsiteX283-2409" fmla="*/ 3833740 w 12948753"/>
              <a:gd name="connsiteY283-2410" fmla="*/ 1382533 h 4347852"/>
              <a:gd name="connsiteX284-2411" fmla="*/ 3633715 w 12948753"/>
              <a:gd name="connsiteY284-2412" fmla="*/ 1542553 h 4347852"/>
              <a:gd name="connsiteX285-2413" fmla="*/ 3439405 w 12948753"/>
              <a:gd name="connsiteY285-2414" fmla="*/ 1538743 h 4347852"/>
              <a:gd name="connsiteX286-2415" fmla="*/ 3257478 w 12948753"/>
              <a:gd name="connsiteY286-2416" fmla="*/ 1367293 h 4347852"/>
              <a:gd name="connsiteX287-2417" fmla="*/ 3157465 w 12948753"/>
              <a:gd name="connsiteY287-2418" fmla="*/ 1137741 h 4347852"/>
              <a:gd name="connsiteX288-2419" fmla="*/ 3153655 w 12948753"/>
              <a:gd name="connsiteY288-2420" fmla="*/ 1000581 h 4347852"/>
              <a:gd name="connsiteX289-2421" fmla="*/ 2827454 w 12948753"/>
              <a:gd name="connsiteY289-2422" fmla="*/ 946944 h 4347852"/>
              <a:gd name="connsiteX290-2423" fmla="*/ 2778371 w 12948753"/>
              <a:gd name="connsiteY290-2424" fmla="*/ 949146 h 4347852"/>
              <a:gd name="connsiteX291-2425" fmla="*/ 2490715 w 12948753"/>
              <a:gd name="connsiteY291-2426" fmla="*/ 1062493 h 4347852"/>
              <a:gd name="connsiteX292-2427" fmla="*/ 2109716 w 12948753"/>
              <a:gd name="connsiteY292-2428" fmla="*/ 1355863 h 4347852"/>
              <a:gd name="connsiteX293-2429" fmla="*/ 2159246 w 12948753"/>
              <a:gd name="connsiteY293-2430" fmla="*/ 1384438 h 4347852"/>
              <a:gd name="connsiteX294-2431" fmla="*/ 2512623 w 12948753"/>
              <a:gd name="connsiteY294-2432" fmla="*/ 1103451 h 4347852"/>
              <a:gd name="connsiteX295-2433" fmla="*/ 2825996 w 12948753"/>
              <a:gd name="connsiteY295-2434" fmla="*/ 978673 h 4347852"/>
              <a:gd name="connsiteX296-2435" fmla="*/ 2970776 w 12948753"/>
              <a:gd name="connsiteY296-2436" fmla="*/ 979626 h 4347852"/>
              <a:gd name="connsiteX297-2437" fmla="*/ 2827454 w 12948753"/>
              <a:gd name="connsiteY297-2438" fmla="*/ 946944 h 4347852"/>
              <a:gd name="connsiteX298-2439" fmla="*/ 3320671 w 12948753"/>
              <a:gd name="connsiteY298-2440" fmla="*/ 513824 h 4347852"/>
              <a:gd name="connsiteX299-2441" fmla="*/ 3281290 w 12948753"/>
              <a:gd name="connsiteY299-2442" fmla="*/ 554811 h 4347852"/>
              <a:gd name="connsiteX300-2443" fmla="*/ 3323201 w 12948753"/>
              <a:gd name="connsiteY300-2444" fmla="*/ 730071 h 4347852"/>
              <a:gd name="connsiteX301-2445" fmla="*/ 3392733 w 12948753"/>
              <a:gd name="connsiteY301-2446" fmla="*/ 588148 h 4347852"/>
              <a:gd name="connsiteX302-2447" fmla="*/ 3340346 w 12948753"/>
              <a:gd name="connsiteY302-2448" fmla="*/ 514806 h 4347852"/>
              <a:gd name="connsiteX303-2449" fmla="*/ 3320671 w 12948753"/>
              <a:gd name="connsiteY303-2450" fmla="*/ 513824 h 4347852"/>
              <a:gd name="connsiteX304-2451" fmla="*/ 3660386 w 12948753"/>
              <a:gd name="connsiteY304-2452" fmla="*/ 383361 h 4347852"/>
              <a:gd name="connsiteX305-2453" fmla="*/ 3561326 w 12948753"/>
              <a:gd name="connsiteY305-2454" fmla="*/ 619581 h 4347852"/>
              <a:gd name="connsiteX306-2455" fmla="*/ 3521321 w 12948753"/>
              <a:gd name="connsiteY306-2456" fmla="*/ 593863 h 4347852"/>
              <a:gd name="connsiteX307-2457" fmla="*/ 3446073 w 12948753"/>
              <a:gd name="connsiteY307-2458" fmla="*/ 665301 h 4347852"/>
              <a:gd name="connsiteX308-2459" fmla="*/ 3400353 w 12948753"/>
              <a:gd name="connsiteY308-2460" fmla="*/ 637678 h 4347852"/>
              <a:gd name="connsiteX309-2461" fmla="*/ 3353680 w 12948753"/>
              <a:gd name="connsiteY309-2462" fmla="*/ 742453 h 4347852"/>
              <a:gd name="connsiteX310-2463" fmla="*/ 3382255 w 12948753"/>
              <a:gd name="connsiteY310-2464" fmla="*/ 769123 h 4347852"/>
              <a:gd name="connsiteX311-2465" fmla="*/ 3421308 w 12948753"/>
              <a:gd name="connsiteY311-2466" fmla="*/ 1083448 h 4347852"/>
              <a:gd name="connsiteX312-2467" fmla="*/ 3554658 w 12948753"/>
              <a:gd name="connsiteY312-2468" fmla="*/ 1252993 h 4347852"/>
              <a:gd name="connsiteX313-2469" fmla="*/ 3738490 w 12948753"/>
              <a:gd name="connsiteY313-2470" fmla="*/ 1234896 h 4347852"/>
              <a:gd name="connsiteX314-2471" fmla="*/ 3814690 w 12948753"/>
              <a:gd name="connsiteY314-2472" fmla="*/ 1128216 h 4347852"/>
              <a:gd name="connsiteX315-2473" fmla="*/ 4033765 w 12948753"/>
              <a:gd name="connsiteY315-2474" fmla="*/ 646251 h 4347852"/>
              <a:gd name="connsiteX316-2475" fmla="*/ 3891843 w 12948753"/>
              <a:gd name="connsiteY316-2476" fmla="*/ 619581 h 4347852"/>
              <a:gd name="connsiteX317-2477" fmla="*/ 3660386 w 12948753"/>
              <a:gd name="connsiteY317-2478" fmla="*/ 383361 h 4347852"/>
              <a:gd name="connsiteX318-2479" fmla="*/ 3730205 w 12948753"/>
              <a:gd name="connsiteY318-2480" fmla="*/ 33680 h 4347852"/>
              <a:gd name="connsiteX319-2481" fmla="*/ 3678483 w 12948753"/>
              <a:gd name="connsiteY319-2482" fmla="*/ 42366 h 4347852"/>
              <a:gd name="connsiteX320-2483" fmla="*/ 3542276 w 12948753"/>
              <a:gd name="connsiteY320-2484" fmla="*/ 161428 h 4347852"/>
              <a:gd name="connsiteX321-2485" fmla="*/ 3447978 w 12948753"/>
              <a:gd name="connsiteY321-2486" fmla="*/ 160476 h 4347852"/>
              <a:gd name="connsiteX322-2487" fmla="*/ 3387971 w 12948753"/>
              <a:gd name="connsiteY322-2488" fmla="*/ 259536 h 4347852"/>
              <a:gd name="connsiteX323-2489" fmla="*/ 3407021 w 12948753"/>
              <a:gd name="connsiteY323-2490" fmla="*/ 561478 h 4347852"/>
              <a:gd name="connsiteX324-2491" fmla="*/ 3392733 w 12948753"/>
              <a:gd name="connsiteY324-2492" fmla="*/ 569098 h 4347852"/>
              <a:gd name="connsiteX325-2493" fmla="*/ 3434643 w 12948753"/>
              <a:gd name="connsiteY325-2494" fmla="*/ 623391 h 4347852"/>
              <a:gd name="connsiteX326-2495" fmla="*/ 3555611 w 12948753"/>
              <a:gd name="connsiteY326-2496" fmla="*/ 571956 h 4347852"/>
              <a:gd name="connsiteX327-2497" fmla="*/ 3664196 w 12948753"/>
              <a:gd name="connsiteY327-2498" fmla="*/ 333831 h 4347852"/>
              <a:gd name="connsiteX328-2499" fmla="*/ 3679436 w 12948753"/>
              <a:gd name="connsiteY328-2500" fmla="*/ 341451 h 4347852"/>
              <a:gd name="connsiteX329-2501" fmla="*/ 3897558 w 12948753"/>
              <a:gd name="connsiteY329-2502" fmla="*/ 583386 h 4347852"/>
              <a:gd name="connsiteX330-2503" fmla="*/ 4065198 w 12948753"/>
              <a:gd name="connsiteY330-2504" fmla="*/ 593863 h 4347852"/>
              <a:gd name="connsiteX331-2505" fmla="*/ 4080438 w 12948753"/>
              <a:gd name="connsiteY331-2506" fmla="*/ 607198 h 4347852"/>
              <a:gd name="connsiteX332-2507" fmla="*/ 3864221 w 12948753"/>
              <a:gd name="connsiteY332-2508" fmla="*/ 1101546 h 4347852"/>
              <a:gd name="connsiteX333-2509" fmla="*/ 3756588 w 12948753"/>
              <a:gd name="connsiteY333-2510" fmla="*/ 1260613 h 4347852"/>
              <a:gd name="connsiteX334-2511" fmla="*/ 3576565 w 12948753"/>
              <a:gd name="connsiteY334-2512" fmla="*/ 1294903 h 4347852"/>
              <a:gd name="connsiteX335-2513" fmla="*/ 3417498 w 12948753"/>
              <a:gd name="connsiteY335-2514" fmla="*/ 1151076 h 4347852"/>
              <a:gd name="connsiteX336-2515" fmla="*/ 3347013 w 12948753"/>
              <a:gd name="connsiteY336-2516" fmla="*/ 767218 h 4347852"/>
              <a:gd name="connsiteX337-2517" fmla="*/ 3295578 w 12948753"/>
              <a:gd name="connsiteY337-2518" fmla="*/ 884376 h 4347852"/>
              <a:gd name="connsiteX338-2519" fmla="*/ 3207948 w 12948753"/>
              <a:gd name="connsiteY338-2520" fmla="*/ 977721 h 4347852"/>
              <a:gd name="connsiteX339-2521" fmla="*/ 3178421 w 12948753"/>
              <a:gd name="connsiteY339-2522" fmla="*/ 1082496 h 4347852"/>
              <a:gd name="connsiteX340-2523" fmla="*/ 3348918 w 12948753"/>
              <a:gd name="connsiteY340-2524" fmla="*/ 1435873 h 4347852"/>
              <a:gd name="connsiteX341-2525" fmla="*/ 3590853 w 12948753"/>
              <a:gd name="connsiteY341-2526" fmla="*/ 1520646 h 4347852"/>
              <a:gd name="connsiteX342-2527" fmla="*/ 3808976 w 12948753"/>
              <a:gd name="connsiteY342-2528" fmla="*/ 1357768 h 4347852"/>
              <a:gd name="connsiteX343-2529" fmla="*/ 3920418 w 12948753"/>
              <a:gd name="connsiteY343-2530" fmla="*/ 1140598 h 4347852"/>
              <a:gd name="connsiteX344-2531" fmla="*/ 3902321 w 12948753"/>
              <a:gd name="connsiteY344-2532" fmla="*/ 1052968 h 4347852"/>
              <a:gd name="connsiteX345-2533" fmla="*/ 4014715 w 12948753"/>
              <a:gd name="connsiteY345-2534" fmla="*/ 840561 h 4347852"/>
              <a:gd name="connsiteX346-2535" fmla="*/ 4089963 w 12948753"/>
              <a:gd name="connsiteY346-2536" fmla="*/ 589101 h 4347852"/>
              <a:gd name="connsiteX347-2537" fmla="*/ 4218551 w 12948753"/>
              <a:gd name="connsiteY347-2538" fmla="*/ 529093 h 4347852"/>
              <a:gd name="connsiteX348-2539" fmla="*/ 4191880 w 12948753"/>
              <a:gd name="connsiteY348-2540" fmla="*/ 457656 h 4347852"/>
              <a:gd name="connsiteX349-2541" fmla="*/ 4036623 w 12948753"/>
              <a:gd name="connsiteY349-2542" fmla="*/ 195718 h 4347852"/>
              <a:gd name="connsiteX350-2543" fmla="*/ 3730205 w 12948753"/>
              <a:gd name="connsiteY350-2544" fmla="*/ 33680 h 4347852"/>
              <a:gd name="connsiteX351-2545" fmla="*/ 3738724 w 12948753"/>
              <a:gd name="connsiteY351-2546" fmla="*/ 234 h 4347852"/>
              <a:gd name="connsiteX352-2547" fmla="*/ 4064246 w 12948753"/>
              <a:gd name="connsiteY352-2548" fmla="*/ 180478 h 4347852"/>
              <a:gd name="connsiteX353-2549" fmla="*/ 4229028 w 12948753"/>
              <a:gd name="connsiteY353-2550" fmla="*/ 453846 h 4347852"/>
              <a:gd name="connsiteX354-2551" fmla="*/ 4244269 w 12948753"/>
              <a:gd name="connsiteY354-2552" fmla="*/ 556716 h 4347852"/>
              <a:gd name="connsiteX355-2553" fmla="*/ 4110918 w 12948753"/>
              <a:gd name="connsiteY355-2554" fmla="*/ 629106 h 4347852"/>
              <a:gd name="connsiteX356-2555" fmla="*/ 4020430 w 12948753"/>
              <a:gd name="connsiteY356-2556" fmla="*/ 906283 h 4347852"/>
              <a:gd name="connsiteX357-2557" fmla="*/ 3932801 w 12948753"/>
              <a:gd name="connsiteY357-2558" fmla="*/ 1097736 h 4347852"/>
              <a:gd name="connsiteX358-2559" fmla="*/ 3978521 w 12948753"/>
              <a:gd name="connsiteY358-2560" fmla="*/ 1098688 h 4347852"/>
              <a:gd name="connsiteX359-2561" fmla="*/ 4210932 w 12948753"/>
              <a:gd name="connsiteY359-2562" fmla="*/ 1186318 h 4347852"/>
              <a:gd name="connsiteX360-2563" fmla="*/ 4335708 w 12948753"/>
              <a:gd name="connsiteY360-2564" fmla="*/ 1270138 h 4347852"/>
              <a:gd name="connsiteX361-2565" fmla="*/ 4418576 w 12948753"/>
              <a:gd name="connsiteY361-2566" fmla="*/ 1493976 h 4347852"/>
              <a:gd name="connsiteX362-2567" fmla="*/ 4486203 w 12948753"/>
              <a:gd name="connsiteY362-2568" fmla="*/ 1833066 h 4347852"/>
              <a:gd name="connsiteX363-2569" fmla="*/ 4488108 w 12948753"/>
              <a:gd name="connsiteY363-2570" fmla="*/ 2329318 h 4347852"/>
              <a:gd name="connsiteX364-2571" fmla="*/ 5646348 w 12948753"/>
              <a:gd name="connsiteY364-2572" fmla="*/ 2293123 h 4347852"/>
              <a:gd name="connsiteX365-2573" fmla="*/ 5800653 w 12948753"/>
              <a:gd name="connsiteY365-2574" fmla="*/ 2312173 h 4347852"/>
              <a:gd name="connsiteX366-2575" fmla="*/ 5840658 w 12948753"/>
              <a:gd name="connsiteY366-2576" fmla="*/ 2378848 h 4347852"/>
              <a:gd name="connsiteX367-2577" fmla="*/ 5752076 w 12948753"/>
              <a:gd name="connsiteY367-2578" fmla="*/ 2579826 h 4347852"/>
              <a:gd name="connsiteX368-2579" fmla="*/ 5343453 w 12948753"/>
              <a:gd name="connsiteY368-2580" fmla="*/ 3286581 h 4347852"/>
              <a:gd name="connsiteX369-2581" fmla="*/ 4811958 w 12948753"/>
              <a:gd name="connsiteY369-2582" fmla="*/ 3326586 h 4347852"/>
              <a:gd name="connsiteX370-2583" fmla="*/ 4904351 w 12948753"/>
              <a:gd name="connsiteY370-2584" fmla="*/ 3378021 h 4347852"/>
              <a:gd name="connsiteX371-2585" fmla="*/ 5052941 w 12948753"/>
              <a:gd name="connsiteY371-2586" fmla="*/ 3606621 h 4347852"/>
              <a:gd name="connsiteX372-2587" fmla="*/ 7933301 w 12948753"/>
              <a:gd name="connsiteY372-2588" fmla="*/ 3606621 h 4347852"/>
              <a:gd name="connsiteX373-2589" fmla="*/ 9021056 w 12948753"/>
              <a:gd name="connsiteY373-2590" fmla="*/ 3607574 h 4347852"/>
              <a:gd name="connsiteX374-2591" fmla="*/ 9026424 w 12948753"/>
              <a:gd name="connsiteY374-2592" fmla="*/ 3610220 h 4347852"/>
              <a:gd name="connsiteX375-2593" fmla="*/ 11845468 w 12948753"/>
              <a:gd name="connsiteY375-2594" fmla="*/ 3610220 h 4347852"/>
              <a:gd name="connsiteX376-2595" fmla="*/ 12389702 w 12948753"/>
              <a:gd name="connsiteY376-2596" fmla="*/ 3609982 h 4347852"/>
              <a:gd name="connsiteX377-2597" fmla="*/ 12933223 w 12948753"/>
              <a:gd name="connsiteY377-2598" fmla="*/ 3611173 h 4347852"/>
              <a:gd name="connsiteX378-2599" fmla="*/ 12922744 w 12948753"/>
              <a:gd name="connsiteY378-2600" fmla="*/ 3642605 h 4347852"/>
              <a:gd name="connsiteX379-2601" fmla="*/ 5055798 w 12948753"/>
              <a:gd name="connsiteY379-2602" fmla="*/ 3639006 h 4347852"/>
              <a:gd name="connsiteX380-2603" fmla="*/ 4870061 w 12948753"/>
              <a:gd name="connsiteY380-2604" fmla="*/ 3924756 h 4347852"/>
              <a:gd name="connsiteX381-2605" fmla="*/ 4504301 w 12948753"/>
              <a:gd name="connsiteY381-2606" fmla="*/ 3967618 h 4347852"/>
              <a:gd name="connsiteX382-2607" fmla="*/ 4085201 w 12948753"/>
              <a:gd name="connsiteY382-2608" fmla="*/ 3874274 h 4347852"/>
              <a:gd name="connsiteX383-2609" fmla="*/ 3704201 w 12948753"/>
              <a:gd name="connsiteY383-2610" fmla="*/ 3598049 h 4347852"/>
              <a:gd name="connsiteX384-2611" fmla="*/ 3485126 w 12948753"/>
              <a:gd name="connsiteY384-2612" fmla="*/ 3518991 h 4347852"/>
              <a:gd name="connsiteX385-2613" fmla="*/ 3483221 w 12948753"/>
              <a:gd name="connsiteY385-2614" fmla="*/ 3656151 h 4347852"/>
              <a:gd name="connsiteX386-2615" fmla="*/ 3638478 w 12948753"/>
              <a:gd name="connsiteY386-2616" fmla="*/ 3616146 h 4347852"/>
              <a:gd name="connsiteX387-2617" fmla="*/ 3878508 w 12948753"/>
              <a:gd name="connsiteY387-2618" fmla="*/ 3749496 h 4347852"/>
              <a:gd name="connsiteX388-2619" fmla="*/ 3914703 w 12948753"/>
              <a:gd name="connsiteY388-2620" fmla="*/ 3863796 h 4347852"/>
              <a:gd name="connsiteX389-2621" fmla="*/ 3847076 w 12948753"/>
              <a:gd name="connsiteY389-2622" fmla="*/ 4092396 h 4347852"/>
              <a:gd name="connsiteX390-2623" fmla="*/ 3718488 w 12948753"/>
              <a:gd name="connsiteY390-2624" fmla="*/ 4287659 h 4347852"/>
              <a:gd name="connsiteX391-2625" fmla="*/ 3598473 w 12948753"/>
              <a:gd name="connsiteY391-2626" fmla="*/ 4347666 h 4347852"/>
              <a:gd name="connsiteX392-2627" fmla="*/ 3552753 w 12948753"/>
              <a:gd name="connsiteY392-2628" fmla="*/ 4293374 h 4347852"/>
              <a:gd name="connsiteX393-2629" fmla="*/ 3588948 w 12948753"/>
              <a:gd name="connsiteY393-2630" fmla="*/ 4122876 h 4347852"/>
              <a:gd name="connsiteX394-2631" fmla="*/ 3771828 w 12948753"/>
              <a:gd name="connsiteY394-2632" fmla="*/ 3884751 h 4347852"/>
              <a:gd name="connsiteX395-2633" fmla="*/ 3822311 w 12948753"/>
              <a:gd name="connsiteY395-2634" fmla="*/ 3839984 h 4347852"/>
              <a:gd name="connsiteX396-2635" fmla="*/ 3706105 w 12948753"/>
              <a:gd name="connsiteY396-2636" fmla="*/ 3886656 h 4347852"/>
              <a:gd name="connsiteX397-2637" fmla="*/ 3574661 w 12948753"/>
              <a:gd name="connsiteY397-2638" fmla="*/ 4078109 h 4347852"/>
              <a:gd name="connsiteX398-2639" fmla="*/ 3514653 w 12948753"/>
              <a:gd name="connsiteY398-2640" fmla="*/ 4198124 h 4347852"/>
              <a:gd name="connsiteX399-2641" fmla="*/ 3410830 w 12948753"/>
              <a:gd name="connsiteY399-2642" fmla="*/ 4164786 h 4347852"/>
              <a:gd name="connsiteX400-2643" fmla="*/ 3375588 w 12948753"/>
              <a:gd name="connsiteY400-2644" fmla="*/ 3853318 h 4347852"/>
              <a:gd name="connsiteX401-2645" fmla="*/ 3305103 w 12948753"/>
              <a:gd name="connsiteY401-2646" fmla="*/ 3962856 h 4347852"/>
              <a:gd name="connsiteX402-2647" fmla="*/ 3234618 w 12948753"/>
              <a:gd name="connsiteY402-2648" fmla="*/ 3952378 h 4347852"/>
              <a:gd name="connsiteX403-2649" fmla="*/ 2887908 w 12948753"/>
              <a:gd name="connsiteY403-2650" fmla="*/ 3649484 h 4347852"/>
              <a:gd name="connsiteX404-2651" fmla="*/ 2726936 w 12948753"/>
              <a:gd name="connsiteY404-2652" fmla="*/ 3475176 h 4347852"/>
              <a:gd name="connsiteX405-2653" fmla="*/ 2708838 w 12948753"/>
              <a:gd name="connsiteY405-2654" fmla="*/ 3481843 h 4347852"/>
              <a:gd name="connsiteX406-2655" fmla="*/ 2805993 w 12948753"/>
              <a:gd name="connsiteY406-2656" fmla="*/ 3637101 h 4347852"/>
              <a:gd name="connsiteX407-2657" fmla="*/ 2999351 w 12948753"/>
              <a:gd name="connsiteY407-2658" fmla="*/ 3795216 h 4347852"/>
              <a:gd name="connsiteX408-2659" fmla="*/ 2997446 w 12948753"/>
              <a:gd name="connsiteY408-2660" fmla="*/ 3846651 h 4347852"/>
              <a:gd name="connsiteX409-2661" fmla="*/ 2559296 w 12948753"/>
              <a:gd name="connsiteY409-2662" fmla="*/ 3807599 h 4347852"/>
              <a:gd name="connsiteX410-2663" fmla="*/ 2224968 w 12948753"/>
              <a:gd name="connsiteY410-2664" fmla="*/ 3788549 h 4347852"/>
              <a:gd name="connsiteX411-2665" fmla="*/ 2065900 w 12948753"/>
              <a:gd name="connsiteY411-2666" fmla="*/ 3690441 h 4347852"/>
              <a:gd name="connsiteX412-2667" fmla="*/ 2061138 w 12948753"/>
              <a:gd name="connsiteY412-2668" fmla="*/ 3557091 h 4347852"/>
              <a:gd name="connsiteX413-2669" fmla="*/ 2216396 w 12948753"/>
              <a:gd name="connsiteY413-2670" fmla="*/ 3455174 h 4347852"/>
              <a:gd name="connsiteX414-2671" fmla="*/ 2666928 w 12948753"/>
              <a:gd name="connsiteY414-2672" fmla="*/ 3457078 h 4347852"/>
              <a:gd name="connsiteX415-2673" fmla="*/ 2588823 w 12948753"/>
              <a:gd name="connsiteY415-2674" fmla="*/ 3433266 h 4347852"/>
              <a:gd name="connsiteX416-2675" fmla="*/ 2292596 w 12948753"/>
              <a:gd name="connsiteY416-2676" fmla="*/ 3330396 h 4347852"/>
              <a:gd name="connsiteX417-2677" fmla="*/ 2056375 w 12948753"/>
              <a:gd name="connsiteY417-2678" fmla="*/ 3409453 h 4347852"/>
              <a:gd name="connsiteX418-2679" fmla="*/ 1964936 w 12948753"/>
              <a:gd name="connsiteY418-2680" fmla="*/ 3677106 h 4347852"/>
              <a:gd name="connsiteX419-2681" fmla="*/ 1940170 w 12948753"/>
              <a:gd name="connsiteY419-2682" fmla="*/ 3689488 h 4347852"/>
              <a:gd name="connsiteX420-2683" fmla="*/ 254245 w 12948753"/>
              <a:gd name="connsiteY420-2684" fmla="*/ 3689488 h 4347852"/>
              <a:gd name="connsiteX421-2685" fmla="*/ 5643 w 12948753"/>
              <a:gd name="connsiteY421-2686" fmla="*/ 3687584 h 4347852"/>
              <a:gd name="connsiteX422-2687" fmla="*/ 24693 w 12948753"/>
              <a:gd name="connsiteY422-2688" fmla="*/ 3658056 h 4347852"/>
              <a:gd name="connsiteX423-2689" fmla="*/ 1931598 w 12948753"/>
              <a:gd name="connsiteY423-2690" fmla="*/ 3658056 h 4347852"/>
              <a:gd name="connsiteX424-2691" fmla="*/ 2045898 w 12948753"/>
              <a:gd name="connsiteY424-2692" fmla="*/ 3372306 h 4347852"/>
              <a:gd name="connsiteX425-2693" fmla="*/ 2292596 w 12948753"/>
              <a:gd name="connsiteY425-2694" fmla="*/ 3298011 h 4347852"/>
              <a:gd name="connsiteX426-2695" fmla="*/ 2664071 w 12948753"/>
              <a:gd name="connsiteY426-2696" fmla="*/ 3418026 h 4347852"/>
              <a:gd name="connsiteX427-2697" fmla="*/ 2696455 w 12948753"/>
              <a:gd name="connsiteY427-2698" fmla="*/ 3452316 h 4347852"/>
              <a:gd name="connsiteX428-2699" fmla="*/ 2745986 w 12948753"/>
              <a:gd name="connsiteY428-2700" fmla="*/ 3442791 h 4347852"/>
              <a:gd name="connsiteX429-2701" fmla="*/ 2837426 w 12948753"/>
              <a:gd name="connsiteY429-2702" fmla="*/ 3558043 h 4347852"/>
              <a:gd name="connsiteX430-2703" fmla="*/ 3086980 w 12948753"/>
              <a:gd name="connsiteY430-2704" fmla="*/ 3784738 h 4347852"/>
              <a:gd name="connsiteX431-2705" fmla="*/ 3226046 w 12948753"/>
              <a:gd name="connsiteY431-2706" fmla="*/ 3903801 h 4347852"/>
              <a:gd name="connsiteX432-2707" fmla="*/ 3280338 w 12948753"/>
              <a:gd name="connsiteY432-2708" fmla="*/ 3941901 h 4347852"/>
              <a:gd name="connsiteX433-2709" fmla="*/ 3325105 w 12948753"/>
              <a:gd name="connsiteY433-2710" fmla="*/ 3881893 h 4347852"/>
              <a:gd name="connsiteX434-2711" fmla="*/ 3401305 w 12948753"/>
              <a:gd name="connsiteY434-2712" fmla="*/ 3746638 h 4347852"/>
              <a:gd name="connsiteX435-2713" fmla="*/ 3444168 w 12948753"/>
              <a:gd name="connsiteY435-2714" fmla="*/ 3513276 h 4347852"/>
              <a:gd name="connsiteX436-2715" fmla="*/ 3252715 w 12948753"/>
              <a:gd name="connsiteY436-2716" fmla="*/ 3446601 h 4347852"/>
              <a:gd name="connsiteX437-2717" fmla="*/ 2798373 w 12948753"/>
              <a:gd name="connsiteY437-2718" fmla="*/ 3389451 h 4347852"/>
              <a:gd name="connsiteX438-2719" fmla="*/ 2488811 w 12948753"/>
              <a:gd name="connsiteY438-2720" fmla="*/ 3095128 h 4347852"/>
              <a:gd name="connsiteX439-2721" fmla="*/ 2150673 w 12948753"/>
              <a:gd name="connsiteY439-2722" fmla="*/ 2596018 h 4347852"/>
              <a:gd name="connsiteX440-2723" fmla="*/ 2027800 w 12948753"/>
              <a:gd name="connsiteY440-2724" fmla="*/ 2266453 h 4347852"/>
              <a:gd name="connsiteX441-2725" fmla="*/ 1743003 w 12948753"/>
              <a:gd name="connsiteY441-2726" fmla="*/ 2147391 h 4347852"/>
              <a:gd name="connsiteX442-2727" fmla="*/ 1597270 w 12948753"/>
              <a:gd name="connsiteY442-2728" fmla="*/ 2006421 h 4347852"/>
              <a:gd name="connsiteX443-2729" fmla="*/ 1655373 w 12948753"/>
              <a:gd name="connsiteY443-2730" fmla="*/ 1816873 h 4347852"/>
              <a:gd name="connsiteX444-2731" fmla="*/ 1900166 w 12948753"/>
              <a:gd name="connsiteY444-2732" fmla="*/ 1595893 h 4347852"/>
              <a:gd name="connsiteX445-2733" fmla="*/ 2131623 w 12948753"/>
              <a:gd name="connsiteY445-2734" fmla="*/ 1405393 h 4347852"/>
              <a:gd name="connsiteX446-2735" fmla="*/ 2063043 w 12948753"/>
              <a:gd name="connsiteY446-2736" fmla="*/ 1369198 h 4347852"/>
              <a:gd name="connsiteX447-2737" fmla="*/ 2093523 w 12948753"/>
              <a:gd name="connsiteY447-2738" fmla="*/ 1323478 h 4347852"/>
              <a:gd name="connsiteX448-2739" fmla="*/ 2494526 w 12948753"/>
              <a:gd name="connsiteY448-2740" fmla="*/ 1019631 h 4347852"/>
              <a:gd name="connsiteX449-2741" fmla="*/ 2795515 w 12948753"/>
              <a:gd name="connsiteY449-2742" fmla="*/ 914856 h 4347852"/>
              <a:gd name="connsiteX450-2743" fmla="*/ 3152703 w 12948753"/>
              <a:gd name="connsiteY450-2744" fmla="*/ 964386 h 4347852"/>
              <a:gd name="connsiteX451-2745" fmla="*/ 3309865 w 12948753"/>
              <a:gd name="connsiteY451-2746" fmla="*/ 758646 h 4347852"/>
              <a:gd name="connsiteX452-2747" fmla="*/ 3243190 w 12948753"/>
              <a:gd name="connsiteY452-2748" fmla="*/ 653871 h 4347852"/>
              <a:gd name="connsiteX453-2749" fmla="*/ 3277480 w 12948753"/>
              <a:gd name="connsiteY453-2750" fmla="*/ 497661 h 4347852"/>
              <a:gd name="connsiteX454-2751" fmla="*/ 3353680 w 12948753"/>
              <a:gd name="connsiteY454-2752" fmla="*/ 482421 h 4347852"/>
              <a:gd name="connsiteX455-2753" fmla="*/ 3379398 w 12948753"/>
              <a:gd name="connsiteY455-2754" fmla="*/ 180478 h 4347852"/>
              <a:gd name="connsiteX456-2755" fmla="*/ 3522273 w 12948753"/>
              <a:gd name="connsiteY456-2756" fmla="*/ 122376 h 4347852"/>
              <a:gd name="connsiteX457-2757" fmla="*/ 3683246 w 12948753"/>
              <a:gd name="connsiteY457-2758" fmla="*/ 7123 h 4347852"/>
              <a:gd name="connsiteX458-2759" fmla="*/ 3738724 w 12948753"/>
              <a:gd name="connsiteY458-2760" fmla="*/ 234 h 4347852"/>
              <a:gd name="connsiteX0-2761" fmla="*/ 3619443 w 12948753"/>
              <a:gd name="connsiteY0-2762" fmla="*/ 3648680 h 4347852"/>
              <a:gd name="connsiteX1-2763" fmla="*/ 3564183 w 12948753"/>
              <a:gd name="connsiteY1-2764" fmla="*/ 3652341 h 4347852"/>
              <a:gd name="connsiteX2-2765" fmla="*/ 3477505 w 12948753"/>
              <a:gd name="connsiteY2-2766" fmla="*/ 3706634 h 4347852"/>
              <a:gd name="connsiteX3-2767" fmla="*/ 3424165 w 12948753"/>
              <a:gd name="connsiteY3-2768" fmla="*/ 3817124 h 4347852"/>
              <a:gd name="connsiteX4-2769" fmla="*/ 3418451 w 12948753"/>
              <a:gd name="connsiteY4-2770" fmla="*/ 4112399 h 4347852"/>
              <a:gd name="connsiteX5-2771" fmla="*/ 3493698 w 12948753"/>
              <a:gd name="connsiteY5-2772" fmla="*/ 4175263 h 4347852"/>
              <a:gd name="connsiteX6-2773" fmla="*/ 3544180 w 12948753"/>
              <a:gd name="connsiteY6-2774" fmla="*/ 4068584 h 4347852"/>
              <a:gd name="connsiteX7-2775" fmla="*/ 3693723 w 12948753"/>
              <a:gd name="connsiteY7-2776" fmla="*/ 3855224 h 4347852"/>
              <a:gd name="connsiteX8-2777" fmla="*/ 3835646 w 12948753"/>
              <a:gd name="connsiteY8-2778" fmla="*/ 3811409 h 4347852"/>
              <a:gd name="connsiteX9-2779" fmla="*/ 3848980 w 12948753"/>
              <a:gd name="connsiteY9-2780" fmla="*/ 3874274 h 4347852"/>
              <a:gd name="connsiteX10-2781" fmla="*/ 3789926 w 12948753"/>
              <a:gd name="connsiteY10-2782" fmla="*/ 3914278 h 4347852"/>
              <a:gd name="connsiteX11-2783" fmla="*/ 3587043 w 12948753"/>
              <a:gd name="connsiteY11-2784" fmla="*/ 4247654 h 4347852"/>
              <a:gd name="connsiteX12-2785" fmla="*/ 3599426 w 12948753"/>
              <a:gd name="connsiteY12-2786" fmla="*/ 4317186 h 4347852"/>
              <a:gd name="connsiteX13-2787" fmla="*/ 3742301 w 12948753"/>
              <a:gd name="connsiteY13-2788" fmla="*/ 4208601 h 4347852"/>
              <a:gd name="connsiteX14-2789" fmla="*/ 3882318 w 12948753"/>
              <a:gd name="connsiteY14-2790" fmla="*/ 3855224 h 4347852"/>
              <a:gd name="connsiteX15-2791" fmla="*/ 3774686 w 12948753"/>
              <a:gd name="connsiteY15-2792" fmla="*/ 3709491 h 4347852"/>
              <a:gd name="connsiteX16-2793" fmla="*/ 3619443 w 12948753"/>
              <a:gd name="connsiteY16-2794" fmla="*/ 3648680 h 4347852"/>
              <a:gd name="connsiteX17-2795" fmla="*/ 2347112 w 12948753"/>
              <a:gd name="connsiteY17-2796" fmla="*/ 3488422 h 4347852"/>
              <a:gd name="connsiteX18-2797" fmla="*/ 2236398 w 12948753"/>
              <a:gd name="connsiteY18-2798" fmla="*/ 3488511 h 4347852"/>
              <a:gd name="connsiteX19-2799" fmla="*/ 2097333 w 12948753"/>
              <a:gd name="connsiteY19-2800" fmla="*/ 3563759 h 4347852"/>
              <a:gd name="connsiteX20-2801" fmla="*/ 2111621 w 12948753"/>
              <a:gd name="connsiteY20-2802" fmla="*/ 3695203 h 4347852"/>
              <a:gd name="connsiteX21-2803" fmla="*/ 2357366 w 12948753"/>
              <a:gd name="connsiteY21-2804" fmla="*/ 3771403 h 4347852"/>
              <a:gd name="connsiteX22-2805" fmla="*/ 2685026 w 12948753"/>
              <a:gd name="connsiteY22-2806" fmla="*/ 3779024 h 4347852"/>
              <a:gd name="connsiteX23-2807" fmla="*/ 2970776 w 12948753"/>
              <a:gd name="connsiteY23-2808" fmla="*/ 3806646 h 4347852"/>
              <a:gd name="connsiteX24-2809" fmla="*/ 2757415 w 12948753"/>
              <a:gd name="connsiteY24-2810" fmla="*/ 3633291 h 4347852"/>
              <a:gd name="connsiteX25-2811" fmla="*/ 2678358 w 12948753"/>
              <a:gd name="connsiteY25-2812" fmla="*/ 3491368 h 4347852"/>
              <a:gd name="connsiteX26-2813" fmla="*/ 2347112 w 12948753"/>
              <a:gd name="connsiteY26-2814" fmla="*/ 3488422 h 4347852"/>
              <a:gd name="connsiteX27-2815" fmla="*/ 4873871 w 12948753"/>
              <a:gd name="connsiteY27-2816" fmla="*/ 3398024 h 4347852"/>
              <a:gd name="connsiteX28-2817" fmla="*/ 4955785 w 12948753"/>
              <a:gd name="connsiteY28-2818" fmla="*/ 3608526 h 4347852"/>
              <a:gd name="connsiteX29-2819" fmla="*/ 5019603 w 12948753"/>
              <a:gd name="connsiteY29-2820" fmla="*/ 3607574 h 4347852"/>
              <a:gd name="connsiteX30-2821" fmla="*/ 4873871 w 12948753"/>
              <a:gd name="connsiteY30-2822" fmla="*/ 3398024 h 4347852"/>
              <a:gd name="connsiteX31-2823" fmla="*/ 3379398 w 12948753"/>
              <a:gd name="connsiteY31-2824" fmla="*/ 3349446 h 4347852"/>
              <a:gd name="connsiteX32-2825" fmla="*/ 3469886 w 12948753"/>
              <a:gd name="connsiteY32-2826" fmla="*/ 3483749 h 4347852"/>
              <a:gd name="connsiteX33-2827" fmla="*/ 3646098 w 12948753"/>
              <a:gd name="connsiteY33-2828" fmla="*/ 3531374 h 4347852"/>
              <a:gd name="connsiteX34-2829" fmla="*/ 4102346 w 12948753"/>
              <a:gd name="connsiteY34-2830" fmla="*/ 3847603 h 4347852"/>
              <a:gd name="connsiteX35-2831" fmla="*/ 4505254 w 12948753"/>
              <a:gd name="connsiteY35-2832" fmla="*/ 3936186 h 4347852"/>
              <a:gd name="connsiteX36-2833" fmla="*/ 4839581 w 12948753"/>
              <a:gd name="connsiteY36-2834" fmla="*/ 3905706 h 4347852"/>
              <a:gd name="connsiteX37-2835" fmla="*/ 5023413 w 12948753"/>
              <a:gd name="connsiteY37-2836" fmla="*/ 3640911 h 4347852"/>
              <a:gd name="connsiteX38-2837" fmla="*/ 4931973 w 12948753"/>
              <a:gd name="connsiteY38-2838" fmla="*/ 3639006 h 4347852"/>
              <a:gd name="connsiteX39-2839" fmla="*/ 4921497 w 12948753"/>
              <a:gd name="connsiteY39-2840" fmla="*/ 3598049 h 4347852"/>
              <a:gd name="connsiteX40-2841" fmla="*/ 4805292 w 12948753"/>
              <a:gd name="connsiteY40-2842" fmla="*/ 3363734 h 4347852"/>
              <a:gd name="connsiteX41-2843" fmla="*/ 4468106 w 12948753"/>
              <a:gd name="connsiteY41-2844" fmla="*/ 3399928 h 4347852"/>
              <a:gd name="connsiteX42-2845" fmla="*/ 3714678 w 12948753"/>
              <a:gd name="connsiteY42-2846" fmla="*/ 3459936 h 4347852"/>
              <a:gd name="connsiteX43-2847" fmla="*/ 3379398 w 12948753"/>
              <a:gd name="connsiteY43-2848" fmla="*/ 3349446 h 4347852"/>
              <a:gd name="connsiteX44-2849" fmla="*/ 3246048 w 12948753"/>
              <a:gd name="connsiteY44-2850" fmla="*/ 3197046 h 4347852"/>
              <a:gd name="connsiteX45-2851" fmla="*/ 3521321 w 12948753"/>
              <a:gd name="connsiteY45-2852" fmla="*/ 3372306 h 4347852"/>
              <a:gd name="connsiteX46-2853" fmla="*/ 4208074 w 12948753"/>
              <a:gd name="connsiteY46-2854" fmla="*/ 3412311 h 4347852"/>
              <a:gd name="connsiteX47-2855" fmla="*/ 4598598 w 12948753"/>
              <a:gd name="connsiteY47-2856" fmla="*/ 3340874 h 4347852"/>
              <a:gd name="connsiteX48-2857" fmla="*/ 3847076 w 12948753"/>
              <a:gd name="connsiteY48-2858" fmla="*/ 3392309 h 4347852"/>
              <a:gd name="connsiteX49-2859" fmla="*/ 3775638 w 12948753"/>
              <a:gd name="connsiteY49-2860" fmla="*/ 3377068 h 4347852"/>
              <a:gd name="connsiteX50-2861" fmla="*/ 3246048 w 12948753"/>
              <a:gd name="connsiteY50-2862" fmla="*/ 3197046 h 4347852"/>
              <a:gd name="connsiteX51-2863" fmla="*/ 3219378 w 12948753"/>
              <a:gd name="connsiteY51-2864" fmla="*/ 2962731 h 4347852"/>
              <a:gd name="connsiteX52-2865" fmla="*/ 3193661 w 12948753"/>
              <a:gd name="connsiteY52-2866" fmla="*/ 2999878 h 4347852"/>
              <a:gd name="connsiteX53-2867" fmla="*/ 3241286 w 12948753"/>
              <a:gd name="connsiteY53-2868" fmla="*/ 3015118 h 4347852"/>
              <a:gd name="connsiteX54-2869" fmla="*/ 3219378 w 12948753"/>
              <a:gd name="connsiteY54-2870" fmla="*/ 2962731 h 4347852"/>
              <a:gd name="connsiteX55-2871" fmla="*/ 3202233 w 12948753"/>
              <a:gd name="connsiteY55-2872" fmla="*/ 2877006 h 4347852"/>
              <a:gd name="connsiteX56-2873" fmla="*/ 3222236 w 12948753"/>
              <a:gd name="connsiteY56-2874" fmla="*/ 2907486 h 4347852"/>
              <a:gd name="connsiteX57-2875" fmla="*/ 3249858 w 12948753"/>
              <a:gd name="connsiteY57-2876" fmla="*/ 2877959 h 4347852"/>
              <a:gd name="connsiteX58-2877" fmla="*/ 3202233 w 12948753"/>
              <a:gd name="connsiteY58-2878" fmla="*/ 2877006 h 4347852"/>
              <a:gd name="connsiteX59-2879" fmla="*/ 3891843 w 12948753"/>
              <a:gd name="connsiteY59-2880" fmla="*/ 2796996 h 4347852"/>
              <a:gd name="connsiteX60-2881" fmla="*/ 3587996 w 12948753"/>
              <a:gd name="connsiteY60-2882" fmla="*/ 2883674 h 4347852"/>
              <a:gd name="connsiteX61-2883" fmla="*/ 3293673 w 12948753"/>
              <a:gd name="connsiteY61-2884" fmla="*/ 2880816 h 4347852"/>
              <a:gd name="connsiteX62-2885" fmla="*/ 3241286 w 12948753"/>
              <a:gd name="connsiteY62-2886" fmla="*/ 2937013 h 4347852"/>
              <a:gd name="connsiteX63-2887" fmla="*/ 3271765 w 12948753"/>
              <a:gd name="connsiteY63-2888" fmla="*/ 3007499 h 4347852"/>
              <a:gd name="connsiteX64-2889" fmla="*/ 3266051 w 12948753"/>
              <a:gd name="connsiteY64-2890" fmla="*/ 3049409 h 4347852"/>
              <a:gd name="connsiteX65-2891" fmla="*/ 3177468 w 12948753"/>
              <a:gd name="connsiteY65-2892" fmla="*/ 3029406 h 4347852"/>
              <a:gd name="connsiteX66-2893" fmla="*/ 3169848 w 12948753"/>
              <a:gd name="connsiteY66-2894" fmla="*/ 3092271 h 4347852"/>
              <a:gd name="connsiteX67-2895" fmla="*/ 3192708 w 12948753"/>
              <a:gd name="connsiteY67-2896" fmla="*/ 3069411 h 4347852"/>
              <a:gd name="connsiteX68-2897" fmla="*/ 3807071 w 12948753"/>
              <a:gd name="connsiteY68-2898" fmla="*/ 3045599 h 4347852"/>
              <a:gd name="connsiteX69-2899" fmla="*/ 3891843 w 12948753"/>
              <a:gd name="connsiteY69-2900" fmla="*/ 2796996 h 4347852"/>
              <a:gd name="connsiteX70-2901" fmla="*/ 2672643 w 12948753"/>
              <a:gd name="connsiteY70-2902" fmla="*/ 2515056 h 4347852"/>
              <a:gd name="connsiteX71-2903" fmla="*/ 2919340 w 12948753"/>
              <a:gd name="connsiteY71-2904" fmla="*/ 2801759 h 4347852"/>
              <a:gd name="connsiteX72-2905" fmla="*/ 3165086 w 12948753"/>
              <a:gd name="connsiteY72-2906" fmla="*/ 2984638 h 4347852"/>
              <a:gd name="connsiteX73-2907" fmla="*/ 3200328 w 12948753"/>
              <a:gd name="connsiteY73-2908" fmla="*/ 2933203 h 4347852"/>
              <a:gd name="connsiteX74-2909" fmla="*/ 3157465 w 12948753"/>
              <a:gd name="connsiteY74-2910" fmla="*/ 2846526 h 4347852"/>
              <a:gd name="connsiteX75-2911" fmla="*/ 2915530 w 12948753"/>
              <a:gd name="connsiteY75-2912" fmla="*/ 2768421 h 4347852"/>
              <a:gd name="connsiteX76-2913" fmla="*/ 2718363 w 12948753"/>
              <a:gd name="connsiteY76-2914" fmla="*/ 2545536 h 4347852"/>
              <a:gd name="connsiteX77-2915" fmla="*/ 2672643 w 12948753"/>
              <a:gd name="connsiteY77-2916" fmla="*/ 2515056 h 4347852"/>
              <a:gd name="connsiteX78-2917" fmla="*/ 4072818 w 12948753"/>
              <a:gd name="connsiteY78-2918" fmla="*/ 2487434 h 4347852"/>
              <a:gd name="connsiteX79-2919" fmla="*/ 3999476 w 12948753"/>
              <a:gd name="connsiteY79-2920" fmla="*/ 2501721 h 4347852"/>
              <a:gd name="connsiteX80-2921" fmla="*/ 3814690 w 12948753"/>
              <a:gd name="connsiteY80-2922" fmla="*/ 2727463 h 4347852"/>
              <a:gd name="connsiteX81-2923" fmla="*/ 3335583 w 12948753"/>
              <a:gd name="connsiteY81-2924" fmla="*/ 2851288 h 4347852"/>
              <a:gd name="connsiteX82-2925" fmla="*/ 3504176 w 12948753"/>
              <a:gd name="connsiteY82-2926" fmla="*/ 2860813 h 4347852"/>
              <a:gd name="connsiteX83-2927" fmla="*/ 3893748 w 12948753"/>
              <a:gd name="connsiteY83-2928" fmla="*/ 2763659 h 4347852"/>
              <a:gd name="connsiteX84-2929" fmla="*/ 3927086 w 12948753"/>
              <a:gd name="connsiteY84-2930" fmla="*/ 2787471 h 4347852"/>
              <a:gd name="connsiteX85-2931" fmla="*/ 3828026 w 12948753"/>
              <a:gd name="connsiteY85-2932" fmla="*/ 3075126 h 4347852"/>
              <a:gd name="connsiteX86-2933" fmla="*/ 3282243 w 12948753"/>
              <a:gd name="connsiteY86-2934" fmla="*/ 3097986 h 4347852"/>
              <a:gd name="connsiteX87-2935" fmla="*/ 3754683 w 12948753"/>
              <a:gd name="connsiteY87-2936" fmla="*/ 3267531 h 4347852"/>
              <a:gd name="connsiteX88-2937" fmla="*/ 4072818 w 12948753"/>
              <a:gd name="connsiteY88-2938" fmla="*/ 2487434 h 4347852"/>
              <a:gd name="connsiteX89-2939" fmla="*/ 3701343 w 12948753"/>
              <a:gd name="connsiteY89-2940" fmla="*/ 2485528 h 4347852"/>
              <a:gd name="connsiteX90-2941" fmla="*/ 3365111 w 12948753"/>
              <a:gd name="connsiteY90-2942" fmla="*/ 2816046 h 4347852"/>
              <a:gd name="connsiteX91-2943" fmla="*/ 3746111 w 12948753"/>
              <a:gd name="connsiteY91-2944" fmla="*/ 2727463 h 4347852"/>
              <a:gd name="connsiteX92-2945" fmla="*/ 3964233 w 12948753"/>
              <a:gd name="connsiteY92-2946" fmla="*/ 2506484 h 4347852"/>
              <a:gd name="connsiteX93-2947" fmla="*/ 3701343 w 12948753"/>
              <a:gd name="connsiteY93-2948" fmla="*/ 2485528 h 4347852"/>
              <a:gd name="connsiteX94-2949" fmla="*/ 5610153 w 12948753"/>
              <a:gd name="connsiteY94-2950" fmla="*/ 2410281 h 4347852"/>
              <a:gd name="connsiteX95-2951" fmla="*/ 5171051 w 12948753"/>
              <a:gd name="connsiteY95-2952" fmla="*/ 2421711 h 4347852"/>
              <a:gd name="connsiteX96-2953" fmla="*/ 4111871 w 12948753"/>
              <a:gd name="connsiteY96-2954" fmla="*/ 2480766 h 4347852"/>
              <a:gd name="connsiteX97-2955" fmla="*/ 3918513 w 12948753"/>
              <a:gd name="connsiteY97-2956" fmla="*/ 2964636 h 4347852"/>
              <a:gd name="connsiteX98-2957" fmla="*/ 3771828 w 12948753"/>
              <a:gd name="connsiteY98-2958" fmla="*/ 3307536 h 4347852"/>
              <a:gd name="connsiteX99-2959" fmla="*/ 3187946 w 12948753"/>
              <a:gd name="connsiteY99-2960" fmla="*/ 3100843 h 4347852"/>
              <a:gd name="connsiteX100-2961" fmla="*/ 3220330 w 12948753"/>
              <a:gd name="connsiteY100-2962" fmla="*/ 3153231 h 4347852"/>
              <a:gd name="connsiteX101-2963" fmla="*/ 3807071 w 12948753"/>
              <a:gd name="connsiteY101-2964" fmla="*/ 3352303 h 4347852"/>
              <a:gd name="connsiteX102-2965" fmla="*/ 3924228 w 12948753"/>
              <a:gd name="connsiteY102-2966" fmla="*/ 3354209 h 4347852"/>
              <a:gd name="connsiteX103-2967" fmla="*/ 4751951 w 12948753"/>
              <a:gd name="connsiteY103-2968" fmla="*/ 3297059 h 4347852"/>
              <a:gd name="connsiteX104-2969" fmla="*/ 4710993 w 12948753"/>
              <a:gd name="connsiteY104-2970" fmla="*/ 3225621 h 4347852"/>
              <a:gd name="connsiteX105-2971" fmla="*/ 4827198 w 12948753"/>
              <a:gd name="connsiteY105-2972" fmla="*/ 3211334 h 4347852"/>
              <a:gd name="connsiteX106-2973" fmla="*/ 5292019 w 12948753"/>
              <a:gd name="connsiteY106-2974" fmla="*/ 3177996 h 4347852"/>
              <a:gd name="connsiteX107-2975" fmla="*/ 5358693 w 12948753"/>
              <a:gd name="connsiteY107-2976" fmla="*/ 3071316 h 4347852"/>
              <a:gd name="connsiteX108-2977" fmla="*/ 5650158 w 12948753"/>
              <a:gd name="connsiteY108-2978" fmla="*/ 2553156 h 4347852"/>
              <a:gd name="connsiteX109-2979" fmla="*/ 5682543 w 12948753"/>
              <a:gd name="connsiteY109-2980" fmla="*/ 2436951 h 4347852"/>
              <a:gd name="connsiteX110-2981" fmla="*/ 5610153 w 12948753"/>
              <a:gd name="connsiteY110-2982" fmla="*/ 2410281 h 4347852"/>
              <a:gd name="connsiteX111-2983" fmla="*/ 4450961 w 12948753"/>
              <a:gd name="connsiteY111-2984" fmla="*/ 2362656 h 4347852"/>
              <a:gd name="connsiteX112-2985" fmla="*/ 4225218 w 12948753"/>
              <a:gd name="connsiteY112-2986" fmla="*/ 2377896 h 4347852"/>
              <a:gd name="connsiteX113-2987" fmla="*/ 4133778 w 12948753"/>
              <a:gd name="connsiteY113-2988" fmla="*/ 2435046 h 4347852"/>
              <a:gd name="connsiteX114-2989" fmla="*/ 4438578 w 12948753"/>
              <a:gd name="connsiteY114-2990" fmla="*/ 2420759 h 4347852"/>
              <a:gd name="connsiteX115-2991" fmla="*/ 4450961 w 12948753"/>
              <a:gd name="connsiteY115-2992" fmla="*/ 2362656 h 4347852"/>
              <a:gd name="connsiteX116-2993" fmla="*/ 4055673 w 12948753"/>
              <a:gd name="connsiteY116-2994" fmla="*/ 2339796 h 4347852"/>
              <a:gd name="connsiteX117-2995" fmla="*/ 4011858 w 12948753"/>
              <a:gd name="connsiteY117-2996" fmla="*/ 2467431 h 4347852"/>
              <a:gd name="connsiteX118-2997" fmla="*/ 4073771 w 12948753"/>
              <a:gd name="connsiteY118-2998" fmla="*/ 2456001 h 4347852"/>
              <a:gd name="connsiteX119-2999" fmla="*/ 4055673 w 12948753"/>
              <a:gd name="connsiteY119-3000" fmla="*/ 2339796 h 4347852"/>
              <a:gd name="connsiteX120-3001" fmla="*/ 5700284 w 12948753"/>
              <a:gd name="connsiteY120-3002" fmla="*/ 2325032 h 4347852"/>
              <a:gd name="connsiteX121-3003" fmla="*/ 5616821 w 12948753"/>
              <a:gd name="connsiteY121-3004" fmla="*/ 2325509 h 4347852"/>
              <a:gd name="connsiteX122-3005" fmla="*/ 4483346 w 12948753"/>
              <a:gd name="connsiteY122-3006" fmla="*/ 2362656 h 4347852"/>
              <a:gd name="connsiteX123-3007" fmla="*/ 4470964 w 12948753"/>
              <a:gd name="connsiteY123-3008" fmla="*/ 2420759 h 4347852"/>
              <a:gd name="connsiteX124-3009" fmla="*/ 5465373 w 12948753"/>
              <a:gd name="connsiteY124-3010" fmla="*/ 2377896 h 4347852"/>
              <a:gd name="connsiteX125-3011" fmla="*/ 5653968 w 12948753"/>
              <a:gd name="connsiteY125-3012" fmla="*/ 2383611 h 4347852"/>
              <a:gd name="connsiteX126-3013" fmla="*/ 5714928 w 12948753"/>
              <a:gd name="connsiteY126-3014" fmla="*/ 2446476 h 4347852"/>
              <a:gd name="connsiteX127-3015" fmla="*/ 5666352 w 12948753"/>
              <a:gd name="connsiteY127-3016" fmla="*/ 2589351 h 4347852"/>
              <a:gd name="connsiteX128-3017" fmla="*/ 5326309 w 12948753"/>
              <a:gd name="connsiteY128-3018" fmla="*/ 3183711 h 4347852"/>
              <a:gd name="connsiteX129-3019" fmla="*/ 5298685 w 12948753"/>
              <a:gd name="connsiteY129-3020" fmla="*/ 3210381 h 4347852"/>
              <a:gd name="connsiteX130-3021" fmla="*/ 4756713 w 12948753"/>
              <a:gd name="connsiteY130-3022" fmla="*/ 3248481 h 4347852"/>
              <a:gd name="connsiteX131-3023" fmla="*/ 4788146 w 12948753"/>
              <a:gd name="connsiteY131-3024" fmla="*/ 3293249 h 4347852"/>
              <a:gd name="connsiteX132-3025" fmla="*/ 5322499 w 12948753"/>
              <a:gd name="connsiteY132-3026" fmla="*/ 3257053 h 4347852"/>
              <a:gd name="connsiteX133-3027" fmla="*/ 5653016 w 12948753"/>
              <a:gd name="connsiteY133-3028" fmla="*/ 2691268 h 4347852"/>
              <a:gd name="connsiteX134-3029" fmla="*/ 5804463 w 12948753"/>
              <a:gd name="connsiteY134-3030" fmla="*/ 2388373 h 4347852"/>
              <a:gd name="connsiteX135-3031" fmla="*/ 5781603 w 12948753"/>
              <a:gd name="connsiteY135-3032" fmla="*/ 2338843 h 4347852"/>
              <a:gd name="connsiteX136-3033" fmla="*/ 5700284 w 12948753"/>
              <a:gd name="connsiteY136-3034" fmla="*/ 2325032 h 4347852"/>
              <a:gd name="connsiteX137-3035" fmla="*/ 2061138 w 12948753"/>
              <a:gd name="connsiteY137-3036" fmla="*/ 2275978 h 4347852"/>
              <a:gd name="connsiteX138-3037" fmla="*/ 2203061 w 12948753"/>
              <a:gd name="connsiteY138-3038" fmla="*/ 2614116 h 4347852"/>
              <a:gd name="connsiteX139-3039" fmla="*/ 2500240 w 12948753"/>
              <a:gd name="connsiteY139-3040" fmla="*/ 3050361 h 4347852"/>
              <a:gd name="connsiteX140-3041" fmla="*/ 2795515 w 12948753"/>
              <a:gd name="connsiteY140-3042" fmla="*/ 3352303 h 4347852"/>
              <a:gd name="connsiteX141-3043" fmla="*/ 3245096 w 12948753"/>
              <a:gd name="connsiteY141-3044" fmla="*/ 3408501 h 4347852"/>
              <a:gd name="connsiteX142-3045" fmla="*/ 3427023 w 12948753"/>
              <a:gd name="connsiteY142-3046" fmla="*/ 3472318 h 4347852"/>
              <a:gd name="connsiteX143-3047" fmla="*/ 3159371 w 12948753"/>
              <a:gd name="connsiteY143-3048" fmla="*/ 3159899 h 4347852"/>
              <a:gd name="connsiteX144-3049" fmla="*/ 3169848 w 12948753"/>
              <a:gd name="connsiteY144-3050" fmla="*/ 3134181 h 4347852"/>
              <a:gd name="connsiteX145-3051" fmla="*/ 3132701 w 12948753"/>
              <a:gd name="connsiteY145-3052" fmla="*/ 3083699 h 4347852"/>
              <a:gd name="connsiteX146-3053" fmla="*/ 3148893 w 12948753"/>
              <a:gd name="connsiteY146-3054" fmla="*/ 3014166 h 4347852"/>
              <a:gd name="connsiteX147-3055" fmla="*/ 2906005 w 12948753"/>
              <a:gd name="connsiteY147-3056" fmla="*/ 2834143 h 4347852"/>
              <a:gd name="connsiteX148-3057" fmla="*/ 2610730 w 12948753"/>
              <a:gd name="connsiteY148-3058" fmla="*/ 2481718 h 4347852"/>
              <a:gd name="connsiteX149-3059" fmla="*/ 2576440 w 12948753"/>
              <a:gd name="connsiteY149-3060" fmla="*/ 2450286 h 4347852"/>
              <a:gd name="connsiteX150-3061" fmla="*/ 2061138 w 12948753"/>
              <a:gd name="connsiteY150-3062" fmla="*/ 2275978 h 4347852"/>
              <a:gd name="connsiteX151-3063" fmla="*/ 2123289 w 12948753"/>
              <a:gd name="connsiteY151-3064" fmla="*/ 2231449 h 4347852"/>
              <a:gd name="connsiteX152-3065" fmla="*/ 2078283 w 12948753"/>
              <a:gd name="connsiteY152-3066" fmla="*/ 2245498 h 4347852"/>
              <a:gd name="connsiteX153-3067" fmla="*/ 2524053 w 12948753"/>
              <a:gd name="connsiteY153-3068" fmla="*/ 2396946 h 4347852"/>
              <a:gd name="connsiteX154-3069" fmla="*/ 2402133 w 12948753"/>
              <a:gd name="connsiteY154-3070" fmla="*/ 2316936 h 4347852"/>
              <a:gd name="connsiteX155-3071" fmla="*/ 2169723 w 12948753"/>
              <a:gd name="connsiteY155-3072" fmla="*/ 2235973 h 4347852"/>
              <a:gd name="connsiteX156-3073" fmla="*/ 2123289 w 12948753"/>
              <a:gd name="connsiteY156-3074" fmla="*/ 2231449 h 4347852"/>
              <a:gd name="connsiteX157-3075" fmla="*/ 4467153 w 12948753"/>
              <a:gd name="connsiteY157-3076" fmla="*/ 2171203 h 4347852"/>
              <a:gd name="connsiteX158-3077" fmla="*/ 4209026 w 12948753"/>
              <a:gd name="connsiteY158-3078" fmla="*/ 2201684 h 4347852"/>
              <a:gd name="connsiteX159-3079" fmla="*/ 4112823 w 12948753"/>
              <a:gd name="connsiteY159-3080" fmla="*/ 2175966 h 4347852"/>
              <a:gd name="connsiteX160-3081" fmla="*/ 4098536 w 12948753"/>
              <a:gd name="connsiteY160-3082" fmla="*/ 2208351 h 4347852"/>
              <a:gd name="connsiteX161-3083" fmla="*/ 4098536 w 12948753"/>
              <a:gd name="connsiteY161-3084" fmla="*/ 2431236 h 4347852"/>
              <a:gd name="connsiteX162-3085" fmla="*/ 4199501 w 12948753"/>
              <a:gd name="connsiteY162-3086" fmla="*/ 2351226 h 4347852"/>
              <a:gd name="connsiteX163-3087" fmla="*/ 4455723 w 12948753"/>
              <a:gd name="connsiteY163-3088" fmla="*/ 2330271 h 4347852"/>
              <a:gd name="connsiteX164-3089" fmla="*/ 4467153 w 12948753"/>
              <a:gd name="connsiteY164-3090" fmla="*/ 2171203 h 4347852"/>
              <a:gd name="connsiteX165-3091" fmla="*/ 4277011 w 12948753"/>
              <a:gd name="connsiteY165-3092" fmla="*/ 2139295 h 4347852"/>
              <a:gd name="connsiteX166-3093" fmla="*/ 4156638 w 12948753"/>
              <a:gd name="connsiteY166-3094" fmla="*/ 2157868 h 4347852"/>
              <a:gd name="connsiteX167-3095" fmla="*/ 4399527 w 12948753"/>
              <a:gd name="connsiteY167-3096" fmla="*/ 2149296 h 4347852"/>
              <a:gd name="connsiteX168-3097" fmla="*/ 4277011 w 12948753"/>
              <a:gd name="connsiteY168-3098" fmla="*/ 2139295 h 4347852"/>
              <a:gd name="connsiteX169-3099" fmla="*/ 2700265 w 12948753"/>
              <a:gd name="connsiteY169-3100" fmla="*/ 1625421 h 4347852"/>
              <a:gd name="connsiteX170-3101" fmla="*/ 2505955 w 12948753"/>
              <a:gd name="connsiteY170-3102" fmla="*/ 1743531 h 4347852"/>
              <a:gd name="connsiteX171-3103" fmla="*/ 2467855 w 12948753"/>
              <a:gd name="connsiteY171-3104" fmla="*/ 1758771 h 4347852"/>
              <a:gd name="connsiteX172-3105" fmla="*/ 2427851 w 12948753"/>
              <a:gd name="connsiteY172-3106" fmla="*/ 1686381 h 4347852"/>
              <a:gd name="connsiteX173-3107" fmla="*/ 2237351 w 12948753"/>
              <a:gd name="connsiteY173-3108" fmla="*/ 1819731 h 4347852"/>
              <a:gd name="connsiteX174-3109" fmla="*/ 2209728 w 12948753"/>
              <a:gd name="connsiteY174-3110" fmla="*/ 1880691 h 4347852"/>
              <a:gd name="connsiteX175-3111" fmla="*/ 2363080 w 12948753"/>
              <a:gd name="connsiteY175-3112" fmla="*/ 1959748 h 4347852"/>
              <a:gd name="connsiteX176-3113" fmla="*/ 2724078 w 12948753"/>
              <a:gd name="connsiteY176-3114" fmla="*/ 2158821 h 4347852"/>
              <a:gd name="connsiteX177-3115" fmla="*/ 2946963 w 12948753"/>
              <a:gd name="connsiteY177-3116" fmla="*/ 2211209 h 4347852"/>
              <a:gd name="connsiteX178-3117" fmla="*/ 3041261 w 12948753"/>
              <a:gd name="connsiteY178-3118" fmla="*/ 2252166 h 4347852"/>
              <a:gd name="connsiteX179-3119" fmla="*/ 3026973 w 12948753"/>
              <a:gd name="connsiteY179-3120" fmla="*/ 2319793 h 4347852"/>
              <a:gd name="connsiteX180-3121" fmla="*/ 2805040 w 12948753"/>
              <a:gd name="connsiteY180-3122" fmla="*/ 2458859 h 4347852"/>
              <a:gd name="connsiteX181-3123" fmla="*/ 2805993 w 12948753"/>
              <a:gd name="connsiteY181-3124" fmla="*/ 2583636 h 4347852"/>
              <a:gd name="connsiteX182-3125" fmla="*/ 2971728 w 12948753"/>
              <a:gd name="connsiteY182-3126" fmla="*/ 2643643 h 4347852"/>
              <a:gd name="connsiteX183-3127" fmla="*/ 3067930 w 12948753"/>
              <a:gd name="connsiteY183-3128" fmla="*/ 2628403 h 4347852"/>
              <a:gd name="connsiteX184-3129" fmla="*/ 3134605 w 12948753"/>
              <a:gd name="connsiteY184-3130" fmla="*/ 2659836 h 4347852"/>
              <a:gd name="connsiteX185-3131" fmla="*/ 3191755 w 12948753"/>
              <a:gd name="connsiteY185-3132" fmla="*/ 2613163 h 4347852"/>
              <a:gd name="connsiteX186-3133" fmla="*/ 3259383 w 12948753"/>
              <a:gd name="connsiteY186-3134" fmla="*/ 2625546 h 4347852"/>
              <a:gd name="connsiteX187-3135" fmla="*/ 3288911 w 12948753"/>
              <a:gd name="connsiteY187-3136" fmla="*/ 2568396 h 4347852"/>
              <a:gd name="connsiteX188-3137" fmla="*/ 3166990 w 12948753"/>
              <a:gd name="connsiteY188-3138" fmla="*/ 2372181 h 4347852"/>
              <a:gd name="connsiteX189-3139" fmla="*/ 3072693 w 12948753"/>
              <a:gd name="connsiteY189-3140" fmla="*/ 2249309 h 4347852"/>
              <a:gd name="connsiteX190-3141" fmla="*/ 2761226 w 12948753"/>
              <a:gd name="connsiteY190-3142" fmla="*/ 2142628 h 4347852"/>
              <a:gd name="connsiteX191-3143" fmla="*/ 2717411 w 12948753"/>
              <a:gd name="connsiteY191-3144" fmla="*/ 2101671 h 4347852"/>
              <a:gd name="connsiteX192-3145" fmla="*/ 2700265 w 12948753"/>
              <a:gd name="connsiteY192-3146" fmla="*/ 1625421 h 4347852"/>
              <a:gd name="connsiteX193-3147" fmla="*/ 4286179 w 12948753"/>
              <a:gd name="connsiteY193-3148" fmla="*/ 1616848 h 4347852"/>
              <a:gd name="connsiteX194-3149" fmla="*/ 4218551 w 12948753"/>
              <a:gd name="connsiteY194-3150" fmla="*/ 1733053 h 4347852"/>
              <a:gd name="connsiteX195-3151" fmla="*/ 4162353 w 12948753"/>
              <a:gd name="connsiteY195-3152" fmla="*/ 1894978 h 4347852"/>
              <a:gd name="connsiteX196-3153" fmla="*/ 4291893 w 12948753"/>
              <a:gd name="connsiteY196-3154" fmla="*/ 1709241 h 4347852"/>
              <a:gd name="connsiteX197-3155" fmla="*/ 4286179 w 12948753"/>
              <a:gd name="connsiteY197-3156" fmla="*/ 1616848 h 4347852"/>
              <a:gd name="connsiteX198-3157" fmla="*/ 2765988 w 12948753"/>
              <a:gd name="connsiteY198-3158" fmla="*/ 1577796 h 4347852"/>
              <a:gd name="connsiteX199-3159" fmla="*/ 2729793 w 12948753"/>
              <a:gd name="connsiteY199-3160" fmla="*/ 1606371 h 4347852"/>
              <a:gd name="connsiteX200-3161" fmla="*/ 2747890 w 12948753"/>
              <a:gd name="connsiteY200-3162" fmla="*/ 2104528 h 4347852"/>
              <a:gd name="connsiteX201-3163" fmla="*/ 3093648 w 12948753"/>
              <a:gd name="connsiteY201-3164" fmla="*/ 2226448 h 4347852"/>
              <a:gd name="connsiteX202-3165" fmla="*/ 3201280 w 12948753"/>
              <a:gd name="connsiteY202-3166" fmla="*/ 2367418 h 4347852"/>
              <a:gd name="connsiteX203-3167" fmla="*/ 3318438 w 12948753"/>
              <a:gd name="connsiteY203-3168" fmla="*/ 2560776 h 4347852"/>
              <a:gd name="connsiteX204-3169" fmla="*/ 3274623 w 12948753"/>
              <a:gd name="connsiteY204-3170" fmla="*/ 2653168 h 4347852"/>
              <a:gd name="connsiteX205-3171" fmla="*/ 3206996 w 12948753"/>
              <a:gd name="connsiteY205-3172" fmla="*/ 2640786 h 4347852"/>
              <a:gd name="connsiteX206-3173" fmla="*/ 3132701 w 12948753"/>
              <a:gd name="connsiteY206-3174" fmla="*/ 2693174 h 4347852"/>
              <a:gd name="connsiteX207-3175" fmla="*/ 3039355 w 12948753"/>
              <a:gd name="connsiteY207-3176" fmla="*/ 2663646 h 4347852"/>
              <a:gd name="connsiteX208-3177" fmla="*/ 2817423 w 12948753"/>
              <a:gd name="connsiteY208-3178" fmla="*/ 2636024 h 4347852"/>
              <a:gd name="connsiteX209-3179" fmla="*/ 2940296 w 12948753"/>
              <a:gd name="connsiteY209-3180" fmla="*/ 2742703 h 4347852"/>
              <a:gd name="connsiteX210-3181" fmla="*/ 3311771 w 12948753"/>
              <a:gd name="connsiteY210-3182" fmla="*/ 2818903 h 4347852"/>
              <a:gd name="connsiteX211-3183" fmla="*/ 3666101 w 12948753"/>
              <a:gd name="connsiteY211-3184" fmla="*/ 2474099 h 4347852"/>
              <a:gd name="connsiteX212-3185" fmla="*/ 3136511 w 12948753"/>
              <a:gd name="connsiteY212-3186" fmla="*/ 2155011 h 4347852"/>
              <a:gd name="connsiteX213-3187" fmla="*/ 2842188 w 12948753"/>
              <a:gd name="connsiteY213-3188" fmla="*/ 1718766 h 4347852"/>
              <a:gd name="connsiteX214-3189" fmla="*/ 2765988 w 12948753"/>
              <a:gd name="connsiteY214-3190" fmla="*/ 1577796 h 4347852"/>
              <a:gd name="connsiteX215-3191" fmla="*/ 2701218 w 12948753"/>
              <a:gd name="connsiteY215-3192" fmla="*/ 1550173 h 4347852"/>
              <a:gd name="connsiteX216-3193" fmla="*/ 2454521 w 12948753"/>
              <a:gd name="connsiteY216-3194" fmla="*/ 1668283 h 4347852"/>
              <a:gd name="connsiteX217-3195" fmla="*/ 2484048 w 12948753"/>
              <a:gd name="connsiteY217-3196" fmla="*/ 1718766 h 4347852"/>
              <a:gd name="connsiteX218-3197" fmla="*/ 2697408 w 12948753"/>
              <a:gd name="connsiteY218-3198" fmla="*/ 1589226 h 4347852"/>
              <a:gd name="connsiteX219-3199" fmla="*/ 2701218 w 12948753"/>
              <a:gd name="connsiteY219-3200" fmla="*/ 1550173 h 4347852"/>
              <a:gd name="connsiteX220-3201" fmla="*/ 2812661 w 12948753"/>
              <a:gd name="connsiteY220-3202" fmla="*/ 1455876 h 4347852"/>
              <a:gd name="connsiteX221-3203" fmla="*/ 2741223 w 12948753"/>
              <a:gd name="connsiteY221-3204" fmla="*/ 1523503 h 4347852"/>
              <a:gd name="connsiteX222-3205" fmla="*/ 2767893 w 12948753"/>
              <a:gd name="connsiteY222-3206" fmla="*/ 1537791 h 4347852"/>
              <a:gd name="connsiteX223-3207" fmla="*/ 2812661 w 12948753"/>
              <a:gd name="connsiteY223-3208" fmla="*/ 1455876 h 4347852"/>
              <a:gd name="connsiteX224-3209" fmla="*/ 2163055 w 12948753"/>
              <a:gd name="connsiteY224-3210" fmla="*/ 1424443 h 4347852"/>
              <a:gd name="connsiteX225-3211" fmla="*/ 1904928 w 12948753"/>
              <a:gd name="connsiteY225-3212" fmla="*/ 1637803 h 4347852"/>
              <a:gd name="connsiteX226-3213" fmla="*/ 1684900 w 12948753"/>
              <a:gd name="connsiteY226-3214" fmla="*/ 1836876 h 4347852"/>
              <a:gd name="connsiteX227-3215" fmla="*/ 1627750 w 12948753"/>
              <a:gd name="connsiteY227-3216" fmla="*/ 1988323 h 4347852"/>
              <a:gd name="connsiteX228-3217" fmla="*/ 1757291 w 12948753"/>
              <a:gd name="connsiteY228-3218" fmla="*/ 2116911 h 4347852"/>
              <a:gd name="connsiteX229-3219" fmla="*/ 2041136 w 12948753"/>
              <a:gd name="connsiteY229-3220" fmla="*/ 2235973 h 4347852"/>
              <a:gd name="connsiteX230-3221" fmla="*/ 2103048 w 12948753"/>
              <a:gd name="connsiteY230-3222" fmla="*/ 2200731 h 4347852"/>
              <a:gd name="connsiteX231-3223" fmla="*/ 2267830 w 12948753"/>
              <a:gd name="connsiteY231-3224" fmla="*/ 2226448 h 4347852"/>
              <a:gd name="connsiteX232-3225" fmla="*/ 2499288 w 12948753"/>
              <a:gd name="connsiteY232-3226" fmla="*/ 2335986 h 4347852"/>
              <a:gd name="connsiteX233-3227" fmla="*/ 2711696 w 12948753"/>
              <a:gd name="connsiteY233-3228" fmla="*/ 2497911 h 4347852"/>
              <a:gd name="connsiteX234-3229" fmla="*/ 2744080 w 12948753"/>
              <a:gd name="connsiteY234-3230" fmla="*/ 2522676 h 4347852"/>
              <a:gd name="connsiteX235-3231" fmla="*/ 2864096 w 12948753"/>
              <a:gd name="connsiteY235-3232" fmla="*/ 2377896 h 4347852"/>
              <a:gd name="connsiteX236-3233" fmla="*/ 3021258 w 12948753"/>
              <a:gd name="connsiteY236-3234" fmla="*/ 2275026 h 4347852"/>
              <a:gd name="connsiteX237-3235" fmla="*/ 2714553 w 12948753"/>
              <a:gd name="connsiteY237-3236" fmla="*/ 2190253 h 4347852"/>
              <a:gd name="connsiteX238-3237" fmla="*/ 2343078 w 12948753"/>
              <a:gd name="connsiteY238-3238" fmla="*/ 1987371 h 4347852"/>
              <a:gd name="connsiteX239-3239" fmla="*/ 2180201 w 12948753"/>
              <a:gd name="connsiteY239-3240" fmla="*/ 1894026 h 4347852"/>
              <a:gd name="connsiteX240-3241" fmla="*/ 2215443 w 12948753"/>
              <a:gd name="connsiteY240-3242" fmla="*/ 1794966 h 4347852"/>
              <a:gd name="connsiteX241-3243" fmla="*/ 2409753 w 12948753"/>
              <a:gd name="connsiteY241-3244" fmla="*/ 1658758 h 4347852"/>
              <a:gd name="connsiteX242-3245" fmla="*/ 2163055 w 12948753"/>
              <a:gd name="connsiteY242-3246" fmla="*/ 1424443 h 4347852"/>
              <a:gd name="connsiteX243-3247" fmla="*/ 3957565 w 12948753"/>
              <a:gd name="connsiteY243-3248" fmla="*/ 1128216 h 4347852"/>
              <a:gd name="connsiteX244-3249" fmla="*/ 4041386 w 12948753"/>
              <a:gd name="connsiteY244-3250" fmla="*/ 1185366 h 4347852"/>
              <a:gd name="connsiteX245-3251" fmla="*/ 4155686 w 12948753"/>
              <a:gd name="connsiteY245-3252" fmla="*/ 1316811 h 4347852"/>
              <a:gd name="connsiteX246-3253" fmla="*/ 4154733 w 12948753"/>
              <a:gd name="connsiteY246-3254" fmla="*/ 1574938 h 4347852"/>
              <a:gd name="connsiteX247-3255" fmla="*/ 3953755 w 12948753"/>
              <a:gd name="connsiteY247-3256" fmla="*/ 2038806 h 4347852"/>
              <a:gd name="connsiteX248-3257" fmla="*/ 3721346 w 12948753"/>
              <a:gd name="connsiteY248-3258" fmla="*/ 2456953 h 4347852"/>
              <a:gd name="connsiteX249-3259" fmla="*/ 3975663 w 12948753"/>
              <a:gd name="connsiteY249-3260" fmla="*/ 2471241 h 4347852"/>
              <a:gd name="connsiteX250-3261" fmla="*/ 4069961 w 12948753"/>
              <a:gd name="connsiteY250-3262" fmla="*/ 2168346 h 4347852"/>
              <a:gd name="connsiteX251-3263" fmla="*/ 4077580 w 12948753"/>
              <a:gd name="connsiteY251-3264" fmla="*/ 2075001 h 4347852"/>
              <a:gd name="connsiteX252-3265" fmla="*/ 4119490 w 12948753"/>
              <a:gd name="connsiteY252-3266" fmla="*/ 1931173 h 4347852"/>
              <a:gd name="connsiteX253-3267" fmla="*/ 4187118 w 12948753"/>
              <a:gd name="connsiteY253-3268" fmla="*/ 1726386 h 4347852"/>
              <a:gd name="connsiteX254-3269" fmla="*/ 4254747 w 12948753"/>
              <a:gd name="connsiteY254-3270" fmla="*/ 1604466 h 4347852"/>
              <a:gd name="connsiteX255-3271" fmla="*/ 4312848 w 12948753"/>
              <a:gd name="connsiteY255-3272" fmla="*/ 1598751 h 4347852"/>
              <a:gd name="connsiteX256-3273" fmla="*/ 4323327 w 12948753"/>
              <a:gd name="connsiteY256-3274" fmla="*/ 1720671 h 4347852"/>
              <a:gd name="connsiteX257-3275" fmla="*/ 4190928 w 12948753"/>
              <a:gd name="connsiteY257-3276" fmla="*/ 1913076 h 4347852"/>
              <a:gd name="connsiteX258-3277" fmla="*/ 4131873 w 12948753"/>
              <a:gd name="connsiteY258-3278" fmla="*/ 2015946 h 4347852"/>
              <a:gd name="connsiteX259-3279" fmla="*/ 4118538 w 12948753"/>
              <a:gd name="connsiteY259-3280" fmla="*/ 2136913 h 4347852"/>
              <a:gd name="connsiteX260-3281" fmla="*/ 4468106 w 12948753"/>
              <a:gd name="connsiteY260-3282" fmla="*/ 2131198 h 4347852"/>
              <a:gd name="connsiteX261-3283" fmla="*/ 4418576 w 12948753"/>
              <a:gd name="connsiteY261-3284" fmla="*/ 1609228 h 4347852"/>
              <a:gd name="connsiteX262-3285" fmla="*/ 4369046 w 12948753"/>
              <a:gd name="connsiteY262-3286" fmla="*/ 1438731 h 4347852"/>
              <a:gd name="connsiteX263-3287" fmla="*/ 4309038 w 12948753"/>
              <a:gd name="connsiteY263-3288" fmla="*/ 1288236 h 4347852"/>
              <a:gd name="connsiteX264-3289" fmla="*/ 4188071 w 12948753"/>
              <a:gd name="connsiteY264-3290" fmla="*/ 1211083 h 4347852"/>
              <a:gd name="connsiteX265-3291" fmla="*/ 3957565 w 12948753"/>
              <a:gd name="connsiteY265-3292" fmla="*/ 1128216 h 4347852"/>
              <a:gd name="connsiteX266-3293" fmla="*/ 3153655 w 12948753"/>
              <a:gd name="connsiteY266-3294" fmla="*/ 1000581 h 4347852"/>
              <a:gd name="connsiteX267-3295" fmla="*/ 2761226 w 12948753"/>
              <a:gd name="connsiteY267-3296" fmla="*/ 1022488 h 4347852"/>
              <a:gd name="connsiteX268-3297" fmla="*/ 2531673 w 12948753"/>
              <a:gd name="connsiteY268-3298" fmla="*/ 1131073 h 4347852"/>
              <a:gd name="connsiteX269-3299" fmla="*/ 2187821 w 12948753"/>
              <a:gd name="connsiteY269-3300" fmla="*/ 1404441 h 4347852"/>
              <a:gd name="connsiteX270-3301" fmla="*/ 2435471 w 12948753"/>
              <a:gd name="connsiteY270-3302" fmla="*/ 1642566 h 4347852"/>
              <a:gd name="connsiteX271-3303" fmla="*/ 2612636 w 12948753"/>
              <a:gd name="connsiteY271-3304" fmla="*/ 1544458 h 4347852"/>
              <a:gd name="connsiteX272-3305" fmla="*/ 2708838 w 12948753"/>
              <a:gd name="connsiteY272-3306" fmla="*/ 1517788 h 4347852"/>
              <a:gd name="connsiteX273-3307" fmla="*/ 2798373 w 12948753"/>
              <a:gd name="connsiteY273-3308" fmla="*/ 1425396 h 4347852"/>
              <a:gd name="connsiteX274-3309" fmla="*/ 2844093 w 12948753"/>
              <a:gd name="connsiteY274-3310" fmla="*/ 1464448 h 4347852"/>
              <a:gd name="connsiteX275-3311" fmla="*/ 2789801 w 12948753"/>
              <a:gd name="connsiteY275-3312" fmla="*/ 1559698 h 4347852"/>
              <a:gd name="connsiteX276-3313" fmla="*/ 2873621 w 12948753"/>
              <a:gd name="connsiteY276-3314" fmla="*/ 1712098 h 4347852"/>
              <a:gd name="connsiteX277-3315" fmla="*/ 3221283 w 12948753"/>
              <a:gd name="connsiteY277-3316" fmla="*/ 2195016 h 4347852"/>
              <a:gd name="connsiteX278-3317" fmla="*/ 3687055 w 12948753"/>
              <a:gd name="connsiteY278-3318" fmla="*/ 2447428 h 4347852"/>
              <a:gd name="connsiteX279-3319" fmla="*/ 3848028 w 12948753"/>
              <a:gd name="connsiteY279-3320" fmla="*/ 2159773 h 4347852"/>
              <a:gd name="connsiteX280-3321" fmla="*/ 4065198 w 12948753"/>
              <a:gd name="connsiteY280-3322" fmla="*/ 1747341 h 4347852"/>
              <a:gd name="connsiteX281-3323" fmla="*/ 4124253 w 12948753"/>
              <a:gd name="connsiteY281-3324" fmla="*/ 1321573 h 4347852"/>
              <a:gd name="connsiteX282-3325" fmla="*/ 3948040 w 12948753"/>
              <a:gd name="connsiteY282-3326" fmla="*/ 1165363 h 4347852"/>
              <a:gd name="connsiteX283-3327" fmla="*/ 3833740 w 12948753"/>
              <a:gd name="connsiteY283-3328" fmla="*/ 1382533 h 4347852"/>
              <a:gd name="connsiteX284-3329" fmla="*/ 3633715 w 12948753"/>
              <a:gd name="connsiteY284-3330" fmla="*/ 1542553 h 4347852"/>
              <a:gd name="connsiteX285-3331" fmla="*/ 3439405 w 12948753"/>
              <a:gd name="connsiteY285-3332" fmla="*/ 1538743 h 4347852"/>
              <a:gd name="connsiteX286-3333" fmla="*/ 3257478 w 12948753"/>
              <a:gd name="connsiteY286-3334" fmla="*/ 1367293 h 4347852"/>
              <a:gd name="connsiteX287-3335" fmla="*/ 3157465 w 12948753"/>
              <a:gd name="connsiteY287-3336" fmla="*/ 1137741 h 4347852"/>
              <a:gd name="connsiteX288-3337" fmla="*/ 3153655 w 12948753"/>
              <a:gd name="connsiteY288-3338" fmla="*/ 1000581 h 4347852"/>
              <a:gd name="connsiteX289-3339" fmla="*/ 2827454 w 12948753"/>
              <a:gd name="connsiteY289-3340" fmla="*/ 946944 h 4347852"/>
              <a:gd name="connsiteX290-3341" fmla="*/ 2778371 w 12948753"/>
              <a:gd name="connsiteY290-3342" fmla="*/ 949146 h 4347852"/>
              <a:gd name="connsiteX291-3343" fmla="*/ 2490715 w 12948753"/>
              <a:gd name="connsiteY291-3344" fmla="*/ 1062493 h 4347852"/>
              <a:gd name="connsiteX292-3345" fmla="*/ 2109716 w 12948753"/>
              <a:gd name="connsiteY292-3346" fmla="*/ 1355863 h 4347852"/>
              <a:gd name="connsiteX293-3347" fmla="*/ 2159246 w 12948753"/>
              <a:gd name="connsiteY293-3348" fmla="*/ 1384438 h 4347852"/>
              <a:gd name="connsiteX294-3349" fmla="*/ 2512623 w 12948753"/>
              <a:gd name="connsiteY294-3350" fmla="*/ 1103451 h 4347852"/>
              <a:gd name="connsiteX295-3351" fmla="*/ 2825996 w 12948753"/>
              <a:gd name="connsiteY295-3352" fmla="*/ 978673 h 4347852"/>
              <a:gd name="connsiteX296-3353" fmla="*/ 2970776 w 12948753"/>
              <a:gd name="connsiteY296-3354" fmla="*/ 979626 h 4347852"/>
              <a:gd name="connsiteX297-3355" fmla="*/ 2827454 w 12948753"/>
              <a:gd name="connsiteY297-3356" fmla="*/ 946944 h 4347852"/>
              <a:gd name="connsiteX298-3357" fmla="*/ 3320671 w 12948753"/>
              <a:gd name="connsiteY298-3358" fmla="*/ 513824 h 4347852"/>
              <a:gd name="connsiteX299-3359" fmla="*/ 3281290 w 12948753"/>
              <a:gd name="connsiteY299-3360" fmla="*/ 554811 h 4347852"/>
              <a:gd name="connsiteX300-3361" fmla="*/ 3323201 w 12948753"/>
              <a:gd name="connsiteY300-3362" fmla="*/ 730071 h 4347852"/>
              <a:gd name="connsiteX301-3363" fmla="*/ 3392733 w 12948753"/>
              <a:gd name="connsiteY301-3364" fmla="*/ 588148 h 4347852"/>
              <a:gd name="connsiteX302-3365" fmla="*/ 3340346 w 12948753"/>
              <a:gd name="connsiteY302-3366" fmla="*/ 514806 h 4347852"/>
              <a:gd name="connsiteX303-3367" fmla="*/ 3320671 w 12948753"/>
              <a:gd name="connsiteY303-3368" fmla="*/ 513824 h 4347852"/>
              <a:gd name="connsiteX304-3369" fmla="*/ 3660386 w 12948753"/>
              <a:gd name="connsiteY304-3370" fmla="*/ 383361 h 4347852"/>
              <a:gd name="connsiteX305-3371" fmla="*/ 3561326 w 12948753"/>
              <a:gd name="connsiteY305-3372" fmla="*/ 619581 h 4347852"/>
              <a:gd name="connsiteX306-3373" fmla="*/ 3521321 w 12948753"/>
              <a:gd name="connsiteY306-3374" fmla="*/ 593863 h 4347852"/>
              <a:gd name="connsiteX307-3375" fmla="*/ 3446073 w 12948753"/>
              <a:gd name="connsiteY307-3376" fmla="*/ 665301 h 4347852"/>
              <a:gd name="connsiteX308-3377" fmla="*/ 3400353 w 12948753"/>
              <a:gd name="connsiteY308-3378" fmla="*/ 637678 h 4347852"/>
              <a:gd name="connsiteX309-3379" fmla="*/ 3353680 w 12948753"/>
              <a:gd name="connsiteY309-3380" fmla="*/ 742453 h 4347852"/>
              <a:gd name="connsiteX310-3381" fmla="*/ 3382255 w 12948753"/>
              <a:gd name="connsiteY310-3382" fmla="*/ 769123 h 4347852"/>
              <a:gd name="connsiteX311-3383" fmla="*/ 3421308 w 12948753"/>
              <a:gd name="connsiteY311-3384" fmla="*/ 1083448 h 4347852"/>
              <a:gd name="connsiteX312-3385" fmla="*/ 3554658 w 12948753"/>
              <a:gd name="connsiteY312-3386" fmla="*/ 1252993 h 4347852"/>
              <a:gd name="connsiteX313-3387" fmla="*/ 3738490 w 12948753"/>
              <a:gd name="connsiteY313-3388" fmla="*/ 1234896 h 4347852"/>
              <a:gd name="connsiteX314-3389" fmla="*/ 3814690 w 12948753"/>
              <a:gd name="connsiteY314-3390" fmla="*/ 1128216 h 4347852"/>
              <a:gd name="connsiteX315-3391" fmla="*/ 4033765 w 12948753"/>
              <a:gd name="connsiteY315-3392" fmla="*/ 646251 h 4347852"/>
              <a:gd name="connsiteX316-3393" fmla="*/ 3891843 w 12948753"/>
              <a:gd name="connsiteY316-3394" fmla="*/ 619581 h 4347852"/>
              <a:gd name="connsiteX317-3395" fmla="*/ 3660386 w 12948753"/>
              <a:gd name="connsiteY317-3396" fmla="*/ 383361 h 4347852"/>
              <a:gd name="connsiteX318-3397" fmla="*/ 3730205 w 12948753"/>
              <a:gd name="connsiteY318-3398" fmla="*/ 33680 h 4347852"/>
              <a:gd name="connsiteX319-3399" fmla="*/ 3678483 w 12948753"/>
              <a:gd name="connsiteY319-3400" fmla="*/ 42366 h 4347852"/>
              <a:gd name="connsiteX320-3401" fmla="*/ 3542276 w 12948753"/>
              <a:gd name="connsiteY320-3402" fmla="*/ 161428 h 4347852"/>
              <a:gd name="connsiteX321-3403" fmla="*/ 3447978 w 12948753"/>
              <a:gd name="connsiteY321-3404" fmla="*/ 160476 h 4347852"/>
              <a:gd name="connsiteX322-3405" fmla="*/ 3387971 w 12948753"/>
              <a:gd name="connsiteY322-3406" fmla="*/ 259536 h 4347852"/>
              <a:gd name="connsiteX323-3407" fmla="*/ 3407021 w 12948753"/>
              <a:gd name="connsiteY323-3408" fmla="*/ 561478 h 4347852"/>
              <a:gd name="connsiteX324-3409" fmla="*/ 3392733 w 12948753"/>
              <a:gd name="connsiteY324-3410" fmla="*/ 569098 h 4347852"/>
              <a:gd name="connsiteX325-3411" fmla="*/ 3434643 w 12948753"/>
              <a:gd name="connsiteY325-3412" fmla="*/ 623391 h 4347852"/>
              <a:gd name="connsiteX326-3413" fmla="*/ 3555611 w 12948753"/>
              <a:gd name="connsiteY326-3414" fmla="*/ 571956 h 4347852"/>
              <a:gd name="connsiteX327-3415" fmla="*/ 3664196 w 12948753"/>
              <a:gd name="connsiteY327-3416" fmla="*/ 333831 h 4347852"/>
              <a:gd name="connsiteX328-3417" fmla="*/ 3679436 w 12948753"/>
              <a:gd name="connsiteY328-3418" fmla="*/ 341451 h 4347852"/>
              <a:gd name="connsiteX329-3419" fmla="*/ 3897558 w 12948753"/>
              <a:gd name="connsiteY329-3420" fmla="*/ 583386 h 4347852"/>
              <a:gd name="connsiteX330-3421" fmla="*/ 4065198 w 12948753"/>
              <a:gd name="connsiteY330-3422" fmla="*/ 593863 h 4347852"/>
              <a:gd name="connsiteX331-3423" fmla="*/ 4080438 w 12948753"/>
              <a:gd name="connsiteY331-3424" fmla="*/ 607198 h 4347852"/>
              <a:gd name="connsiteX332-3425" fmla="*/ 3864221 w 12948753"/>
              <a:gd name="connsiteY332-3426" fmla="*/ 1101546 h 4347852"/>
              <a:gd name="connsiteX333-3427" fmla="*/ 3756588 w 12948753"/>
              <a:gd name="connsiteY333-3428" fmla="*/ 1260613 h 4347852"/>
              <a:gd name="connsiteX334-3429" fmla="*/ 3576565 w 12948753"/>
              <a:gd name="connsiteY334-3430" fmla="*/ 1294903 h 4347852"/>
              <a:gd name="connsiteX335-3431" fmla="*/ 3417498 w 12948753"/>
              <a:gd name="connsiteY335-3432" fmla="*/ 1151076 h 4347852"/>
              <a:gd name="connsiteX336-3433" fmla="*/ 3347013 w 12948753"/>
              <a:gd name="connsiteY336-3434" fmla="*/ 767218 h 4347852"/>
              <a:gd name="connsiteX337-3435" fmla="*/ 3295578 w 12948753"/>
              <a:gd name="connsiteY337-3436" fmla="*/ 884376 h 4347852"/>
              <a:gd name="connsiteX338-3437" fmla="*/ 3207948 w 12948753"/>
              <a:gd name="connsiteY338-3438" fmla="*/ 977721 h 4347852"/>
              <a:gd name="connsiteX339-3439" fmla="*/ 3178421 w 12948753"/>
              <a:gd name="connsiteY339-3440" fmla="*/ 1082496 h 4347852"/>
              <a:gd name="connsiteX340-3441" fmla="*/ 3348918 w 12948753"/>
              <a:gd name="connsiteY340-3442" fmla="*/ 1435873 h 4347852"/>
              <a:gd name="connsiteX341-3443" fmla="*/ 3590853 w 12948753"/>
              <a:gd name="connsiteY341-3444" fmla="*/ 1520646 h 4347852"/>
              <a:gd name="connsiteX342-3445" fmla="*/ 3808976 w 12948753"/>
              <a:gd name="connsiteY342-3446" fmla="*/ 1357768 h 4347852"/>
              <a:gd name="connsiteX343-3447" fmla="*/ 3920418 w 12948753"/>
              <a:gd name="connsiteY343-3448" fmla="*/ 1140598 h 4347852"/>
              <a:gd name="connsiteX344-3449" fmla="*/ 3902321 w 12948753"/>
              <a:gd name="connsiteY344-3450" fmla="*/ 1052968 h 4347852"/>
              <a:gd name="connsiteX345-3451" fmla="*/ 4014715 w 12948753"/>
              <a:gd name="connsiteY345-3452" fmla="*/ 840561 h 4347852"/>
              <a:gd name="connsiteX346-3453" fmla="*/ 4089963 w 12948753"/>
              <a:gd name="connsiteY346-3454" fmla="*/ 589101 h 4347852"/>
              <a:gd name="connsiteX347-3455" fmla="*/ 4218551 w 12948753"/>
              <a:gd name="connsiteY347-3456" fmla="*/ 529093 h 4347852"/>
              <a:gd name="connsiteX348-3457" fmla="*/ 4191880 w 12948753"/>
              <a:gd name="connsiteY348-3458" fmla="*/ 457656 h 4347852"/>
              <a:gd name="connsiteX349-3459" fmla="*/ 4036623 w 12948753"/>
              <a:gd name="connsiteY349-3460" fmla="*/ 195718 h 4347852"/>
              <a:gd name="connsiteX350-3461" fmla="*/ 3730205 w 12948753"/>
              <a:gd name="connsiteY350-3462" fmla="*/ 33680 h 4347852"/>
              <a:gd name="connsiteX351-3463" fmla="*/ 3738724 w 12948753"/>
              <a:gd name="connsiteY351-3464" fmla="*/ 234 h 4347852"/>
              <a:gd name="connsiteX352-3465" fmla="*/ 4064246 w 12948753"/>
              <a:gd name="connsiteY352-3466" fmla="*/ 180478 h 4347852"/>
              <a:gd name="connsiteX353-3467" fmla="*/ 4229028 w 12948753"/>
              <a:gd name="connsiteY353-3468" fmla="*/ 453846 h 4347852"/>
              <a:gd name="connsiteX354-3469" fmla="*/ 4244269 w 12948753"/>
              <a:gd name="connsiteY354-3470" fmla="*/ 556716 h 4347852"/>
              <a:gd name="connsiteX355-3471" fmla="*/ 4110918 w 12948753"/>
              <a:gd name="connsiteY355-3472" fmla="*/ 629106 h 4347852"/>
              <a:gd name="connsiteX356-3473" fmla="*/ 4020430 w 12948753"/>
              <a:gd name="connsiteY356-3474" fmla="*/ 906283 h 4347852"/>
              <a:gd name="connsiteX357-3475" fmla="*/ 3932801 w 12948753"/>
              <a:gd name="connsiteY357-3476" fmla="*/ 1097736 h 4347852"/>
              <a:gd name="connsiteX358-3477" fmla="*/ 3978521 w 12948753"/>
              <a:gd name="connsiteY358-3478" fmla="*/ 1098688 h 4347852"/>
              <a:gd name="connsiteX359-3479" fmla="*/ 4210932 w 12948753"/>
              <a:gd name="connsiteY359-3480" fmla="*/ 1186318 h 4347852"/>
              <a:gd name="connsiteX360-3481" fmla="*/ 4335708 w 12948753"/>
              <a:gd name="connsiteY360-3482" fmla="*/ 1270138 h 4347852"/>
              <a:gd name="connsiteX361-3483" fmla="*/ 4418576 w 12948753"/>
              <a:gd name="connsiteY361-3484" fmla="*/ 1493976 h 4347852"/>
              <a:gd name="connsiteX362-3485" fmla="*/ 4486203 w 12948753"/>
              <a:gd name="connsiteY362-3486" fmla="*/ 1833066 h 4347852"/>
              <a:gd name="connsiteX363-3487" fmla="*/ 4488108 w 12948753"/>
              <a:gd name="connsiteY363-3488" fmla="*/ 2329318 h 4347852"/>
              <a:gd name="connsiteX364-3489" fmla="*/ 5646348 w 12948753"/>
              <a:gd name="connsiteY364-3490" fmla="*/ 2293123 h 4347852"/>
              <a:gd name="connsiteX365-3491" fmla="*/ 5800653 w 12948753"/>
              <a:gd name="connsiteY365-3492" fmla="*/ 2312173 h 4347852"/>
              <a:gd name="connsiteX366-3493" fmla="*/ 5840658 w 12948753"/>
              <a:gd name="connsiteY366-3494" fmla="*/ 2378848 h 4347852"/>
              <a:gd name="connsiteX367-3495" fmla="*/ 5752076 w 12948753"/>
              <a:gd name="connsiteY367-3496" fmla="*/ 2579826 h 4347852"/>
              <a:gd name="connsiteX368-3497" fmla="*/ 5343453 w 12948753"/>
              <a:gd name="connsiteY368-3498" fmla="*/ 3286581 h 4347852"/>
              <a:gd name="connsiteX369-3499" fmla="*/ 4811958 w 12948753"/>
              <a:gd name="connsiteY369-3500" fmla="*/ 3326586 h 4347852"/>
              <a:gd name="connsiteX370-3501" fmla="*/ 4904351 w 12948753"/>
              <a:gd name="connsiteY370-3502" fmla="*/ 3378021 h 4347852"/>
              <a:gd name="connsiteX371-3503" fmla="*/ 5052941 w 12948753"/>
              <a:gd name="connsiteY371-3504" fmla="*/ 3606621 h 4347852"/>
              <a:gd name="connsiteX372-3505" fmla="*/ 7933301 w 12948753"/>
              <a:gd name="connsiteY372-3506" fmla="*/ 3606621 h 4347852"/>
              <a:gd name="connsiteX373-3507" fmla="*/ 9021056 w 12948753"/>
              <a:gd name="connsiteY373-3508" fmla="*/ 3607574 h 4347852"/>
              <a:gd name="connsiteX374-3509" fmla="*/ 11845468 w 12948753"/>
              <a:gd name="connsiteY374-3510" fmla="*/ 3610220 h 4347852"/>
              <a:gd name="connsiteX375-3511" fmla="*/ 12389702 w 12948753"/>
              <a:gd name="connsiteY375-3512" fmla="*/ 3609982 h 4347852"/>
              <a:gd name="connsiteX376-3513" fmla="*/ 12933223 w 12948753"/>
              <a:gd name="connsiteY376-3514" fmla="*/ 3611173 h 4347852"/>
              <a:gd name="connsiteX377-3515" fmla="*/ 12922744 w 12948753"/>
              <a:gd name="connsiteY377-3516" fmla="*/ 3642605 h 4347852"/>
              <a:gd name="connsiteX378-3517" fmla="*/ 5055798 w 12948753"/>
              <a:gd name="connsiteY378-3518" fmla="*/ 3639006 h 4347852"/>
              <a:gd name="connsiteX379-3519" fmla="*/ 4870061 w 12948753"/>
              <a:gd name="connsiteY379-3520" fmla="*/ 3924756 h 4347852"/>
              <a:gd name="connsiteX380-3521" fmla="*/ 4504301 w 12948753"/>
              <a:gd name="connsiteY380-3522" fmla="*/ 3967618 h 4347852"/>
              <a:gd name="connsiteX381-3523" fmla="*/ 4085201 w 12948753"/>
              <a:gd name="connsiteY381-3524" fmla="*/ 3874274 h 4347852"/>
              <a:gd name="connsiteX382-3525" fmla="*/ 3704201 w 12948753"/>
              <a:gd name="connsiteY382-3526" fmla="*/ 3598049 h 4347852"/>
              <a:gd name="connsiteX383-3527" fmla="*/ 3485126 w 12948753"/>
              <a:gd name="connsiteY383-3528" fmla="*/ 3518991 h 4347852"/>
              <a:gd name="connsiteX384-3529" fmla="*/ 3483221 w 12948753"/>
              <a:gd name="connsiteY384-3530" fmla="*/ 3656151 h 4347852"/>
              <a:gd name="connsiteX385-3531" fmla="*/ 3638478 w 12948753"/>
              <a:gd name="connsiteY385-3532" fmla="*/ 3616146 h 4347852"/>
              <a:gd name="connsiteX386-3533" fmla="*/ 3878508 w 12948753"/>
              <a:gd name="connsiteY386-3534" fmla="*/ 3749496 h 4347852"/>
              <a:gd name="connsiteX387-3535" fmla="*/ 3914703 w 12948753"/>
              <a:gd name="connsiteY387-3536" fmla="*/ 3863796 h 4347852"/>
              <a:gd name="connsiteX388-3537" fmla="*/ 3847076 w 12948753"/>
              <a:gd name="connsiteY388-3538" fmla="*/ 4092396 h 4347852"/>
              <a:gd name="connsiteX389-3539" fmla="*/ 3718488 w 12948753"/>
              <a:gd name="connsiteY389-3540" fmla="*/ 4287659 h 4347852"/>
              <a:gd name="connsiteX390-3541" fmla="*/ 3598473 w 12948753"/>
              <a:gd name="connsiteY390-3542" fmla="*/ 4347666 h 4347852"/>
              <a:gd name="connsiteX391-3543" fmla="*/ 3552753 w 12948753"/>
              <a:gd name="connsiteY391-3544" fmla="*/ 4293374 h 4347852"/>
              <a:gd name="connsiteX392-3545" fmla="*/ 3588948 w 12948753"/>
              <a:gd name="connsiteY392-3546" fmla="*/ 4122876 h 4347852"/>
              <a:gd name="connsiteX393-3547" fmla="*/ 3771828 w 12948753"/>
              <a:gd name="connsiteY393-3548" fmla="*/ 3884751 h 4347852"/>
              <a:gd name="connsiteX394-3549" fmla="*/ 3822311 w 12948753"/>
              <a:gd name="connsiteY394-3550" fmla="*/ 3839984 h 4347852"/>
              <a:gd name="connsiteX395-3551" fmla="*/ 3706105 w 12948753"/>
              <a:gd name="connsiteY395-3552" fmla="*/ 3886656 h 4347852"/>
              <a:gd name="connsiteX396-3553" fmla="*/ 3574661 w 12948753"/>
              <a:gd name="connsiteY396-3554" fmla="*/ 4078109 h 4347852"/>
              <a:gd name="connsiteX397-3555" fmla="*/ 3514653 w 12948753"/>
              <a:gd name="connsiteY397-3556" fmla="*/ 4198124 h 4347852"/>
              <a:gd name="connsiteX398-3557" fmla="*/ 3410830 w 12948753"/>
              <a:gd name="connsiteY398-3558" fmla="*/ 4164786 h 4347852"/>
              <a:gd name="connsiteX399-3559" fmla="*/ 3375588 w 12948753"/>
              <a:gd name="connsiteY399-3560" fmla="*/ 3853318 h 4347852"/>
              <a:gd name="connsiteX400-3561" fmla="*/ 3305103 w 12948753"/>
              <a:gd name="connsiteY400-3562" fmla="*/ 3962856 h 4347852"/>
              <a:gd name="connsiteX401-3563" fmla="*/ 3234618 w 12948753"/>
              <a:gd name="connsiteY401-3564" fmla="*/ 3952378 h 4347852"/>
              <a:gd name="connsiteX402-3565" fmla="*/ 2887908 w 12948753"/>
              <a:gd name="connsiteY402-3566" fmla="*/ 3649484 h 4347852"/>
              <a:gd name="connsiteX403-3567" fmla="*/ 2726936 w 12948753"/>
              <a:gd name="connsiteY403-3568" fmla="*/ 3475176 h 4347852"/>
              <a:gd name="connsiteX404-3569" fmla="*/ 2708838 w 12948753"/>
              <a:gd name="connsiteY404-3570" fmla="*/ 3481843 h 4347852"/>
              <a:gd name="connsiteX405-3571" fmla="*/ 2805993 w 12948753"/>
              <a:gd name="connsiteY405-3572" fmla="*/ 3637101 h 4347852"/>
              <a:gd name="connsiteX406-3573" fmla="*/ 2999351 w 12948753"/>
              <a:gd name="connsiteY406-3574" fmla="*/ 3795216 h 4347852"/>
              <a:gd name="connsiteX407-3575" fmla="*/ 2997446 w 12948753"/>
              <a:gd name="connsiteY407-3576" fmla="*/ 3846651 h 4347852"/>
              <a:gd name="connsiteX408-3577" fmla="*/ 2559296 w 12948753"/>
              <a:gd name="connsiteY408-3578" fmla="*/ 3807599 h 4347852"/>
              <a:gd name="connsiteX409-3579" fmla="*/ 2224968 w 12948753"/>
              <a:gd name="connsiteY409-3580" fmla="*/ 3788549 h 4347852"/>
              <a:gd name="connsiteX410-3581" fmla="*/ 2065900 w 12948753"/>
              <a:gd name="connsiteY410-3582" fmla="*/ 3690441 h 4347852"/>
              <a:gd name="connsiteX411-3583" fmla="*/ 2061138 w 12948753"/>
              <a:gd name="connsiteY411-3584" fmla="*/ 3557091 h 4347852"/>
              <a:gd name="connsiteX412-3585" fmla="*/ 2216396 w 12948753"/>
              <a:gd name="connsiteY412-3586" fmla="*/ 3455174 h 4347852"/>
              <a:gd name="connsiteX413-3587" fmla="*/ 2666928 w 12948753"/>
              <a:gd name="connsiteY413-3588" fmla="*/ 3457078 h 4347852"/>
              <a:gd name="connsiteX414-3589" fmla="*/ 2588823 w 12948753"/>
              <a:gd name="connsiteY414-3590" fmla="*/ 3433266 h 4347852"/>
              <a:gd name="connsiteX415-3591" fmla="*/ 2292596 w 12948753"/>
              <a:gd name="connsiteY415-3592" fmla="*/ 3330396 h 4347852"/>
              <a:gd name="connsiteX416-3593" fmla="*/ 2056375 w 12948753"/>
              <a:gd name="connsiteY416-3594" fmla="*/ 3409453 h 4347852"/>
              <a:gd name="connsiteX417-3595" fmla="*/ 1964936 w 12948753"/>
              <a:gd name="connsiteY417-3596" fmla="*/ 3677106 h 4347852"/>
              <a:gd name="connsiteX418-3597" fmla="*/ 1940170 w 12948753"/>
              <a:gd name="connsiteY418-3598" fmla="*/ 3689488 h 4347852"/>
              <a:gd name="connsiteX419-3599" fmla="*/ 254245 w 12948753"/>
              <a:gd name="connsiteY419-3600" fmla="*/ 3689488 h 4347852"/>
              <a:gd name="connsiteX420-3601" fmla="*/ 5643 w 12948753"/>
              <a:gd name="connsiteY420-3602" fmla="*/ 3687584 h 4347852"/>
              <a:gd name="connsiteX421-3603" fmla="*/ 24693 w 12948753"/>
              <a:gd name="connsiteY421-3604" fmla="*/ 3658056 h 4347852"/>
              <a:gd name="connsiteX422-3605" fmla="*/ 1931598 w 12948753"/>
              <a:gd name="connsiteY422-3606" fmla="*/ 3658056 h 4347852"/>
              <a:gd name="connsiteX423-3607" fmla="*/ 2045898 w 12948753"/>
              <a:gd name="connsiteY423-3608" fmla="*/ 3372306 h 4347852"/>
              <a:gd name="connsiteX424-3609" fmla="*/ 2292596 w 12948753"/>
              <a:gd name="connsiteY424-3610" fmla="*/ 3298011 h 4347852"/>
              <a:gd name="connsiteX425-3611" fmla="*/ 2664071 w 12948753"/>
              <a:gd name="connsiteY425-3612" fmla="*/ 3418026 h 4347852"/>
              <a:gd name="connsiteX426-3613" fmla="*/ 2696455 w 12948753"/>
              <a:gd name="connsiteY426-3614" fmla="*/ 3452316 h 4347852"/>
              <a:gd name="connsiteX427-3615" fmla="*/ 2745986 w 12948753"/>
              <a:gd name="connsiteY427-3616" fmla="*/ 3442791 h 4347852"/>
              <a:gd name="connsiteX428-3617" fmla="*/ 2837426 w 12948753"/>
              <a:gd name="connsiteY428-3618" fmla="*/ 3558043 h 4347852"/>
              <a:gd name="connsiteX429-3619" fmla="*/ 3086980 w 12948753"/>
              <a:gd name="connsiteY429-3620" fmla="*/ 3784738 h 4347852"/>
              <a:gd name="connsiteX430-3621" fmla="*/ 3226046 w 12948753"/>
              <a:gd name="connsiteY430-3622" fmla="*/ 3903801 h 4347852"/>
              <a:gd name="connsiteX431-3623" fmla="*/ 3280338 w 12948753"/>
              <a:gd name="connsiteY431-3624" fmla="*/ 3941901 h 4347852"/>
              <a:gd name="connsiteX432-3625" fmla="*/ 3325105 w 12948753"/>
              <a:gd name="connsiteY432-3626" fmla="*/ 3881893 h 4347852"/>
              <a:gd name="connsiteX433-3627" fmla="*/ 3401305 w 12948753"/>
              <a:gd name="connsiteY433-3628" fmla="*/ 3746638 h 4347852"/>
              <a:gd name="connsiteX434-3629" fmla="*/ 3444168 w 12948753"/>
              <a:gd name="connsiteY434-3630" fmla="*/ 3513276 h 4347852"/>
              <a:gd name="connsiteX435-3631" fmla="*/ 3252715 w 12948753"/>
              <a:gd name="connsiteY435-3632" fmla="*/ 3446601 h 4347852"/>
              <a:gd name="connsiteX436-3633" fmla="*/ 2798373 w 12948753"/>
              <a:gd name="connsiteY436-3634" fmla="*/ 3389451 h 4347852"/>
              <a:gd name="connsiteX437-3635" fmla="*/ 2488811 w 12948753"/>
              <a:gd name="connsiteY437-3636" fmla="*/ 3095128 h 4347852"/>
              <a:gd name="connsiteX438-3637" fmla="*/ 2150673 w 12948753"/>
              <a:gd name="connsiteY438-3638" fmla="*/ 2596018 h 4347852"/>
              <a:gd name="connsiteX439-3639" fmla="*/ 2027800 w 12948753"/>
              <a:gd name="connsiteY439-3640" fmla="*/ 2266453 h 4347852"/>
              <a:gd name="connsiteX440-3641" fmla="*/ 1743003 w 12948753"/>
              <a:gd name="connsiteY440-3642" fmla="*/ 2147391 h 4347852"/>
              <a:gd name="connsiteX441-3643" fmla="*/ 1597270 w 12948753"/>
              <a:gd name="connsiteY441-3644" fmla="*/ 2006421 h 4347852"/>
              <a:gd name="connsiteX442-3645" fmla="*/ 1655373 w 12948753"/>
              <a:gd name="connsiteY442-3646" fmla="*/ 1816873 h 4347852"/>
              <a:gd name="connsiteX443-3647" fmla="*/ 1900166 w 12948753"/>
              <a:gd name="connsiteY443-3648" fmla="*/ 1595893 h 4347852"/>
              <a:gd name="connsiteX444-3649" fmla="*/ 2131623 w 12948753"/>
              <a:gd name="connsiteY444-3650" fmla="*/ 1405393 h 4347852"/>
              <a:gd name="connsiteX445-3651" fmla="*/ 2063043 w 12948753"/>
              <a:gd name="connsiteY445-3652" fmla="*/ 1369198 h 4347852"/>
              <a:gd name="connsiteX446-3653" fmla="*/ 2093523 w 12948753"/>
              <a:gd name="connsiteY446-3654" fmla="*/ 1323478 h 4347852"/>
              <a:gd name="connsiteX447-3655" fmla="*/ 2494526 w 12948753"/>
              <a:gd name="connsiteY447-3656" fmla="*/ 1019631 h 4347852"/>
              <a:gd name="connsiteX448-3657" fmla="*/ 2795515 w 12948753"/>
              <a:gd name="connsiteY448-3658" fmla="*/ 914856 h 4347852"/>
              <a:gd name="connsiteX449-3659" fmla="*/ 3152703 w 12948753"/>
              <a:gd name="connsiteY449-3660" fmla="*/ 964386 h 4347852"/>
              <a:gd name="connsiteX450-3661" fmla="*/ 3309865 w 12948753"/>
              <a:gd name="connsiteY450-3662" fmla="*/ 758646 h 4347852"/>
              <a:gd name="connsiteX451-3663" fmla="*/ 3243190 w 12948753"/>
              <a:gd name="connsiteY451-3664" fmla="*/ 653871 h 4347852"/>
              <a:gd name="connsiteX452-3665" fmla="*/ 3277480 w 12948753"/>
              <a:gd name="connsiteY452-3666" fmla="*/ 497661 h 4347852"/>
              <a:gd name="connsiteX453-3667" fmla="*/ 3353680 w 12948753"/>
              <a:gd name="connsiteY453-3668" fmla="*/ 482421 h 4347852"/>
              <a:gd name="connsiteX454-3669" fmla="*/ 3379398 w 12948753"/>
              <a:gd name="connsiteY454-3670" fmla="*/ 180478 h 4347852"/>
              <a:gd name="connsiteX455-3671" fmla="*/ 3522273 w 12948753"/>
              <a:gd name="connsiteY455-3672" fmla="*/ 122376 h 4347852"/>
              <a:gd name="connsiteX456-3673" fmla="*/ 3683246 w 12948753"/>
              <a:gd name="connsiteY456-3674" fmla="*/ 7123 h 4347852"/>
              <a:gd name="connsiteX457-3675" fmla="*/ 3738724 w 12948753"/>
              <a:gd name="connsiteY457-3676" fmla="*/ 234 h 4347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 ang="0">
                <a:pos x="connsiteX319-639" y="connsiteY319-640"/>
              </a:cxn>
              <a:cxn ang="0">
                <a:pos x="connsiteX320-641" y="connsiteY320-642"/>
              </a:cxn>
              <a:cxn ang="0">
                <a:pos x="connsiteX321-643" y="connsiteY321-644"/>
              </a:cxn>
              <a:cxn ang="0">
                <a:pos x="connsiteX322-645" y="connsiteY322-646"/>
              </a:cxn>
              <a:cxn ang="0">
                <a:pos x="connsiteX323-647" y="connsiteY323-648"/>
              </a:cxn>
              <a:cxn ang="0">
                <a:pos x="connsiteX324-649" y="connsiteY324-650"/>
              </a:cxn>
              <a:cxn ang="0">
                <a:pos x="connsiteX325-651" y="connsiteY325-652"/>
              </a:cxn>
              <a:cxn ang="0">
                <a:pos x="connsiteX326-653" y="connsiteY326-654"/>
              </a:cxn>
              <a:cxn ang="0">
                <a:pos x="connsiteX327-655" y="connsiteY327-656"/>
              </a:cxn>
              <a:cxn ang="0">
                <a:pos x="connsiteX328-657" y="connsiteY328-658"/>
              </a:cxn>
              <a:cxn ang="0">
                <a:pos x="connsiteX329-659" y="connsiteY329-660"/>
              </a:cxn>
              <a:cxn ang="0">
                <a:pos x="connsiteX330-661" y="connsiteY330-662"/>
              </a:cxn>
              <a:cxn ang="0">
                <a:pos x="connsiteX331-663" y="connsiteY331-664"/>
              </a:cxn>
              <a:cxn ang="0">
                <a:pos x="connsiteX332-665" y="connsiteY332-666"/>
              </a:cxn>
              <a:cxn ang="0">
                <a:pos x="connsiteX333-667" y="connsiteY333-668"/>
              </a:cxn>
              <a:cxn ang="0">
                <a:pos x="connsiteX334-669" y="connsiteY334-670"/>
              </a:cxn>
              <a:cxn ang="0">
                <a:pos x="connsiteX335-671" y="connsiteY335-672"/>
              </a:cxn>
              <a:cxn ang="0">
                <a:pos x="connsiteX336-673" y="connsiteY336-674"/>
              </a:cxn>
              <a:cxn ang="0">
                <a:pos x="connsiteX337-675" y="connsiteY337-676"/>
              </a:cxn>
              <a:cxn ang="0">
                <a:pos x="connsiteX338-677" y="connsiteY338-678"/>
              </a:cxn>
              <a:cxn ang="0">
                <a:pos x="connsiteX339-679" y="connsiteY339-680"/>
              </a:cxn>
              <a:cxn ang="0">
                <a:pos x="connsiteX340-681" y="connsiteY340-682"/>
              </a:cxn>
              <a:cxn ang="0">
                <a:pos x="connsiteX341-683" y="connsiteY341-684"/>
              </a:cxn>
              <a:cxn ang="0">
                <a:pos x="connsiteX342-685" y="connsiteY342-686"/>
              </a:cxn>
              <a:cxn ang="0">
                <a:pos x="connsiteX343-687" y="connsiteY343-688"/>
              </a:cxn>
              <a:cxn ang="0">
                <a:pos x="connsiteX344-689" y="connsiteY344-690"/>
              </a:cxn>
              <a:cxn ang="0">
                <a:pos x="connsiteX345-691" y="connsiteY345-692"/>
              </a:cxn>
              <a:cxn ang="0">
                <a:pos x="connsiteX346-693" y="connsiteY346-694"/>
              </a:cxn>
              <a:cxn ang="0">
                <a:pos x="connsiteX347-695" y="connsiteY347-696"/>
              </a:cxn>
              <a:cxn ang="0">
                <a:pos x="connsiteX348-697" y="connsiteY348-698"/>
              </a:cxn>
              <a:cxn ang="0">
                <a:pos x="connsiteX349-699" y="connsiteY349-700"/>
              </a:cxn>
              <a:cxn ang="0">
                <a:pos x="connsiteX350-701" y="connsiteY350-702"/>
              </a:cxn>
              <a:cxn ang="0">
                <a:pos x="connsiteX351-703" y="connsiteY351-704"/>
              </a:cxn>
              <a:cxn ang="0">
                <a:pos x="connsiteX352-705" y="connsiteY352-706"/>
              </a:cxn>
              <a:cxn ang="0">
                <a:pos x="connsiteX353-707" y="connsiteY353-708"/>
              </a:cxn>
              <a:cxn ang="0">
                <a:pos x="connsiteX354-709" y="connsiteY354-710"/>
              </a:cxn>
              <a:cxn ang="0">
                <a:pos x="connsiteX355-711" y="connsiteY355-712"/>
              </a:cxn>
              <a:cxn ang="0">
                <a:pos x="connsiteX356-713" y="connsiteY356-714"/>
              </a:cxn>
              <a:cxn ang="0">
                <a:pos x="connsiteX357-715" y="connsiteY357-716"/>
              </a:cxn>
              <a:cxn ang="0">
                <a:pos x="connsiteX358-717" y="connsiteY358-718"/>
              </a:cxn>
              <a:cxn ang="0">
                <a:pos x="connsiteX359-719" y="connsiteY359-720"/>
              </a:cxn>
              <a:cxn ang="0">
                <a:pos x="connsiteX360-721" y="connsiteY360-722"/>
              </a:cxn>
              <a:cxn ang="0">
                <a:pos x="connsiteX361-723" y="connsiteY361-724"/>
              </a:cxn>
              <a:cxn ang="0">
                <a:pos x="connsiteX362-725" y="connsiteY362-726"/>
              </a:cxn>
              <a:cxn ang="0">
                <a:pos x="connsiteX363-727" y="connsiteY363-728"/>
              </a:cxn>
              <a:cxn ang="0">
                <a:pos x="connsiteX364-729" y="connsiteY364-730"/>
              </a:cxn>
              <a:cxn ang="0">
                <a:pos x="connsiteX365-731" y="connsiteY365-732"/>
              </a:cxn>
              <a:cxn ang="0">
                <a:pos x="connsiteX366-733" y="connsiteY366-734"/>
              </a:cxn>
              <a:cxn ang="0">
                <a:pos x="connsiteX367-735" y="connsiteY367-736"/>
              </a:cxn>
              <a:cxn ang="0">
                <a:pos x="connsiteX368-737" y="connsiteY368-738"/>
              </a:cxn>
              <a:cxn ang="0">
                <a:pos x="connsiteX369-739" y="connsiteY369-740"/>
              </a:cxn>
              <a:cxn ang="0">
                <a:pos x="connsiteX370-741" y="connsiteY370-742"/>
              </a:cxn>
              <a:cxn ang="0">
                <a:pos x="connsiteX371-743" y="connsiteY371-744"/>
              </a:cxn>
              <a:cxn ang="0">
                <a:pos x="connsiteX372-745" y="connsiteY372-746"/>
              </a:cxn>
              <a:cxn ang="0">
                <a:pos x="connsiteX373-747" y="connsiteY373-748"/>
              </a:cxn>
              <a:cxn ang="0">
                <a:pos x="connsiteX374-749" y="connsiteY374-750"/>
              </a:cxn>
              <a:cxn ang="0">
                <a:pos x="connsiteX375-751" y="connsiteY375-752"/>
              </a:cxn>
              <a:cxn ang="0">
                <a:pos x="connsiteX376-753" y="connsiteY376-754"/>
              </a:cxn>
              <a:cxn ang="0">
                <a:pos x="connsiteX377-755" y="connsiteY377-756"/>
              </a:cxn>
              <a:cxn ang="0">
                <a:pos x="connsiteX378-757" y="connsiteY378-758"/>
              </a:cxn>
              <a:cxn ang="0">
                <a:pos x="connsiteX379-759" y="connsiteY379-760"/>
              </a:cxn>
              <a:cxn ang="0">
                <a:pos x="connsiteX380-761" y="connsiteY380-762"/>
              </a:cxn>
              <a:cxn ang="0">
                <a:pos x="connsiteX381-763" y="connsiteY381-764"/>
              </a:cxn>
              <a:cxn ang="0">
                <a:pos x="connsiteX382-765" y="connsiteY382-766"/>
              </a:cxn>
              <a:cxn ang="0">
                <a:pos x="connsiteX383-767" y="connsiteY383-768"/>
              </a:cxn>
              <a:cxn ang="0">
                <a:pos x="connsiteX384-769" y="connsiteY384-770"/>
              </a:cxn>
              <a:cxn ang="0">
                <a:pos x="connsiteX385-771" y="connsiteY385-772"/>
              </a:cxn>
              <a:cxn ang="0">
                <a:pos x="connsiteX386-773" y="connsiteY386-774"/>
              </a:cxn>
              <a:cxn ang="0">
                <a:pos x="connsiteX387-775" y="connsiteY387-776"/>
              </a:cxn>
              <a:cxn ang="0">
                <a:pos x="connsiteX388-777" y="connsiteY388-778"/>
              </a:cxn>
              <a:cxn ang="0">
                <a:pos x="connsiteX389-779" y="connsiteY389-780"/>
              </a:cxn>
              <a:cxn ang="0">
                <a:pos x="connsiteX390-781" y="connsiteY390-782"/>
              </a:cxn>
              <a:cxn ang="0">
                <a:pos x="connsiteX391-783" y="connsiteY391-784"/>
              </a:cxn>
              <a:cxn ang="0">
                <a:pos x="connsiteX392-785" y="connsiteY392-786"/>
              </a:cxn>
              <a:cxn ang="0">
                <a:pos x="connsiteX393-787" y="connsiteY393-788"/>
              </a:cxn>
              <a:cxn ang="0">
                <a:pos x="connsiteX394-789" y="connsiteY394-790"/>
              </a:cxn>
              <a:cxn ang="0">
                <a:pos x="connsiteX395-791" y="connsiteY395-792"/>
              </a:cxn>
              <a:cxn ang="0">
                <a:pos x="connsiteX396-793" y="connsiteY396-794"/>
              </a:cxn>
              <a:cxn ang="0">
                <a:pos x="connsiteX397-795" y="connsiteY397-796"/>
              </a:cxn>
              <a:cxn ang="0">
                <a:pos x="connsiteX398-797" y="connsiteY398-798"/>
              </a:cxn>
              <a:cxn ang="0">
                <a:pos x="connsiteX399-799" y="connsiteY399-800"/>
              </a:cxn>
              <a:cxn ang="0">
                <a:pos x="connsiteX400-801" y="connsiteY400-802"/>
              </a:cxn>
              <a:cxn ang="0">
                <a:pos x="connsiteX401-803" y="connsiteY401-804"/>
              </a:cxn>
              <a:cxn ang="0">
                <a:pos x="connsiteX402-805" y="connsiteY402-806"/>
              </a:cxn>
              <a:cxn ang="0">
                <a:pos x="connsiteX403-807" y="connsiteY403-808"/>
              </a:cxn>
              <a:cxn ang="0">
                <a:pos x="connsiteX404-809" y="connsiteY404-810"/>
              </a:cxn>
              <a:cxn ang="0">
                <a:pos x="connsiteX405-811" y="connsiteY405-812"/>
              </a:cxn>
              <a:cxn ang="0">
                <a:pos x="connsiteX406-813" y="connsiteY406-814"/>
              </a:cxn>
              <a:cxn ang="0">
                <a:pos x="connsiteX407-815" y="connsiteY407-816"/>
              </a:cxn>
              <a:cxn ang="0">
                <a:pos x="connsiteX408-817" y="connsiteY408-818"/>
              </a:cxn>
              <a:cxn ang="0">
                <a:pos x="connsiteX409-819" y="connsiteY409-820"/>
              </a:cxn>
              <a:cxn ang="0">
                <a:pos x="connsiteX410-821" y="connsiteY410-822"/>
              </a:cxn>
              <a:cxn ang="0">
                <a:pos x="connsiteX411-823" y="connsiteY411-824"/>
              </a:cxn>
              <a:cxn ang="0">
                <a:pos x="connsiteX412-825" y="connsiteY412-826"/>
              </a:cxn>
              <a:cxn ang="0">
                <a:pos x="connsiteX413-827" y="connsiteY413-828"/>
              </a:cxn>
              <a:cxn ang="0">
                <a:pos x="connsiteX414-829" y="connsiteY414-830"/>
              </a:cxn>
              <a:cxn ang="0">
                <a:pos x="connsiteX415-831" y="connsiteY415-832"/>
              </a:cxn>
              <a:cxn ang="0">
                <a:pos x="connsiteX416-833" y="connsiteY416-834"/>
              </a:cxn>
              <a:cxn ang="0">
                <a:pos x="connsiteX417-835" y="connsiteY417-836"/>
              </a:cxn>
              <a:cxn ang="0">
                <a:pos x="connsiteX418-837" y="connsiteY418-838"/>
              </a:cxn>
              <a:cxn ang="0">
                <a:pos x="connsiteX419-839" y="connsiteY419-840"/>
              </a:cxn>
              <a:cxn ang="0">
                <a:pos x="connsiteX420-841" y="connsiteY420-842"/>
              </a:cxn>
              <a:cxn ang="0">
                <a:pos x="connsiteX421-843" y="connsiteY421-844"/>
              </a:cxn>
              <a:cxn ang="0">
                <a:pos x="connsiteX422-845" y="connsiteY422-846"/>
              </a:cxn>
              <a:cxn ang="0">
                <a:pos x="connsiteX423-847" y="connsiteY423-848"/>
              </a:cxn>
              <a:cxn ang="0">
                <a:pos x="connsiteX424-849" y="connsiteY424-850"/>
              </a:cxn>
              <a:cxn ang="0">
                <a:pos x="connsiteX425-851" y="connsiteY425-852"/>
              </a:cxn>
              <a:cxn ang="0">
                <a:pos x="connsiteX426-853" y="connsiteY426-854"/>
              </a:cxn>
              <a:cxn ang="0">
                <a:pos x="connsiteX427-855" y="connsiteY427-856"/>
              </a:cxn>
              <a:cxn ang="0">
                <a:pos x="connsiteX428-857" y="connsiteY428-858"/>
              </a:cxn>
              <a:cxn ang="0">
                <a:pos x="connsiteX429-859" y="connsiteY429-860"/>
              </a:cxn>
              <a:cxn ang="0">
                <a:pos x="connsiteX430-861" y="connsiteY430-862"/>
              </a:cxn>
              <a:cxn ang="0">
                <a:pos x="connsiteX431-863" y="connsiteY431-864"/>
              </a:cxn>
              <a:cxn ang="0">
                <a:pos x="connsiteX432-865" y="connsiteY432-866"/>
              </a:cxn>
              <a:cxn ang="0">
                <a:pos x="connsiteX433-867" y="connsiteY433-868"/>
              </a:cxn>
              <a:cxn ang="0">
                <a:pos x="connsiteX434-869" y="connsiteY434-870"/>
              </a:cxn>
              <a:cxn ang="0">
                <a:pos x="connsiteX435-871" y="connsiteY435-872"/>
              </a:cxn>
              <a:cxn ang="0">
                <a:pos x="connsiteX436-873" y="connsiteY436-874"/>
              </a:cxn>
              <a:cxn ang="0">
                <a:pos x="connsiteX437-875" y="connsiteY437-876"/>
              </a:cxn>
              <a:cxn ang="0">
                <a:pos x="connsiteX438-877" y="connsiteY438-878"/>
              </a:cxn>
              <a:cxn ang="0">
                <a:pos x="connsiteX439-879" y="connsiteY439-880"/>
              </a:cxn>
              <a:cxn ang="0">
                <a:pos x="connsiteX440-881" y="connsiteY440-882"/>
              </a:cxn>
              <a:cxn ang="0">
                <a:pos x="connsiteX441-883" y="connsiteY441-884"/>
              </a:cxn>
              <a:cxn ang="0">
                <a:pos x="connsiteX442-885" y="connsiteY442-886"/>
              </a:cxn>
              <a:cxn ang="0">
                <a:pos x="connsiteX443-887" y="connsiteY443-888"/>
              </a:cxn>
              <a:cxn ang="0">
                <a:pos x="connsiteX444-889" y="connsiteY444-890"/>
              </a:cxn>
              <a:cxn ang="0">
                <a:pos x="connsiteX445-891" y="connsiteY445-892"/>
              </a:cxn>
              <a:cxn ang="0">
                <a:pos x="connsiteX446-893" y="connsiteY446-894"/>
              </a:cxn>
              <a:cxn ang="0">
                <a:pos x="connsiteX447-895" y="connsiteY447-896"/>
              </a:cxn>
              <a:cxn ang="0">
                <a:pos x="connsiteX448-897" y="connsiteY448-898"/>
              </a:cxn>
              <a:cxn ang="0">
                <a:pos x="connsiteX449-899" y="connsiteY449-900"/>
              </a:cxn>
              <a:cxn ang="0">
                <a:pos x="connsiteX450-901" y="connsiteY450-902"/>
              </a:cxn>
              <a:cxn ang="0">
                <a:pos x="connsiteX451-903" y="connsiteY451-904"/>
              </a:cxn>
              <a:cxn ang="0">
                <a:pos x="connsiteX452-905" y="connsiteY452-906"/>
              </a:cxn>
              <a:cxn ang="0">
                <a:pos x="connsiteX453-907" y="connsiteY453-908"/>
              </a:cxn>
              <a:cxn ang="0">
                <a:pos x="connsiteX454-909" y="connsiteY454-910"/>
              </a:cxn>
              <a:cxn ang="0">
                <a:pos x="connsiteX455-911" y="connsiteY455-912"/>
              </a:cxn>
              <a:cxn ang="0">
                <a:pos x="connsiteX456-913" y="connsiteY456-914"/>
              </a:cxn>
              <a:cxn ang="0">
                <a:pos x="connsiteX457-915" y="connsiteY457-916"/>
              </a:cxn>
            </a:cxnLst>
            <a:rect l="l" t="t" r="r" b="b"/>
            <a:pathLst>
              <a:path w="12948753" h="4347852">
                <a:moveTo>
                  <a:pt x="3619443" y="3648680"/>
                </a:moveTo>
                <a:cubicBezTo>
                  <a:pt x="3601212" y="3646924"/>
                  <a:pt x="3582757" y="3647817"/>
                  <a:pt x="3564183" y="3652341"/>
                </a:cubicBezTo>
                <a:cubicBezTo>
                  <a:pt x="3530846" y="3661866"/>
                  <a:pt x="3502271" y="3682821"/>
                  <a:pt x="3477505" y="3706634"/>
                </a:cubicBezTo>
                <a:cubicBezTo>
                  <a:pt x="3446073" y="3735209"/>
                  <a:pt x="3440358" y="3779024"/>
                  <a:pt x="3424165" y="3817124"/>
                </a:cubicBezTo>
                <a:cubicBezTo>
                  <a:pt x="3388923" y="3911421"/>
                  <a:pt x="3375588" y="4019053"/>
                  <a:pt x="3418451" y="4112399"/>
                </a:cubicBezTo>
                <a:cubicBezTo>
                  <a:pt x="3431786" y="4142878"/>
                  <a:pt x="3455598" y="4180978"/>
                  <a:pt x="3493698" y="4175263"/>
                </a:cubicBezTo>
                <a:cubicBezTo>
                  <a:pt x="3525130" y="4147641"/>
                  <a:pt x="3524178" y="4102874"/>
                  <a:pt x="3544180" y="4068584"/>
                </a:cubicBezTo>
                <a:cubicBezTo>
                  <a:pt x="3586090" y="3992384"/>
                  <a:pt x="3628001" y="3913326"/>
                  <a:pt x="3693723" y="3855224"/>
                </a:cubicBezTo>
                <a:cubicBezTo>
                  <a:pt x="3731823" y="3821886"/>
                  <a:pt x="3784211" y="3798074"/>
                  <a:pt x="3835646" y="3811409"/>
                </a:cubicBezTo>
                <a:cubicBezTo>
                  <a:pt x="3848980" y="3827601"/>
                  <a:pt x="3855648" y="3854271"/>
                  <a:pt x="3848980" y="3874274"/>
                </a:cubicBezTo>
                <a:cubicBezTo>
                  <a:pt x="3829930" y="3889513"/>
                  <a:pt x="3808976" y="3899991"/>
                  <a:pt x="3789926" y="3914278"/>
                </a:cubicBezTo>
                <a:cubicBezTo>
                  <a:pt x="3680388" y="3991431"/>
                  <a:pt x="3610855" y="4117161"/>
                  <a:pt x="3587043" y="4247654"/>
                </a:cubicBezTo>
                <a:cubicBezTo>
                  <a:pt x="3585138" y="4270513"/>
                  <a:pt x="3577518" y="4300994"/>
                  <a:pt x="3599426" y="4317186"/>
                </a:cubicBezTo>
                <a:cubicBezTo>
                  <a:pt x="3664196" y="4314329"/>
                  <a:pt x="3706105" y="4255274"/>
                  <a:pt x="3742301" y="4208601"/>
                </a:cubicBezTo>
                <a:cubicBezTo>
                  <a:pt x="3813738" y="4103826"/>
                  <a:pt x="3871840" y="3983811"/>
                  <a:pt x="3882318" y="3855224"/>
                </a:cubicBezTo>
                <a:cubicBezTo>
                  <a:pt x="3891843" y="3784738"/>
                  <a:pt x="3826121" y="3741876"/>
                  <a:pt x="3774686" y="3709491"/>
                </a:cubicBezTo>
                <a:cubicBezTo>
                  <a:pt x="3726823" y="3683060"/>
                  <a:pt x="3674138" y="3653949"/>
                  <a:pt x="3619443" y="3648680"/>
                </a:cubicBezTo>
                <a:close/>
                <a:moveTo>
                  <a:pt x="2347112" y="3488422"/>
                </a:moveTo>
                <a:cubicBezTo>
                  <a:pt x="2310217" y="3486487"/>
                  <a:pt x="2273308" y="3485892"/>
                  <a:pt x="2236398" y="3488511"/>
                </a:cubicBezTo>
                <a:cubicBezTo>
                  <a:pt x="2181153" y="3489463"/>
                  <a:pt x="2125908" y="3516134"/>
                  <a:pt x="2097333" y="3563759"/>
                </a:cubicBezTo>
                <a:cubicBezTo>
                  <a:pt x="2070663" y="3603763"/>
                  <a:pt x="2076378" y="3660913"/>
                  <a:pt x="2111621" y="3695203"/>
                </a:cubicBezTo>
                <a:cubicBezTo>
                  <a:pt x="2174486" y="3760926"/>
                  <a:pt x="2272593" y="3765688"/>
                  <a:pt x="2357366" y="3771403"/>
                </a:cubicBezTo>
                <a:cubicBezTo>
                  <a:pt x="2466903" y="3772356"/>
                  <a:pt x="2575488" y="3778071"/>
                  <a:pt x="2685026" y="3779024"/>
                </a:cubicBezTo>
                <a:cubicBezTo>
                  <a:pt x="2781228" y="3780928"/>
                  <a:pt x="2877430" y="3785691"/>
                  <a:pt x="2970776" y="3806646"/>
                </a:cubicBezTo>
                <a:cubicBezTo>
                  <a:pt x="2909815" y="3736161"/>
                  <a:pt x="2815518" y="3705681"/>
                  <a:pt x="2757415" y="3633291"/>
                </a:cubicBezTo>
                <a:cubicBezTo>
                  <a:pt x="2723126" y="3591381"/>
                  <a:pt x="2700265" y="3540899"/>
                  <a:pt x="2678358" y="3491368"/>
                </a:cubicBezTo>
                <a:cubicBezTo>
                  <a:pt x="2568345" y="3512086"/>
                  <a:pt x="2457795" y="3494227"/>
                  <a:pt x="2347112" y="3488422"/>
                </a:cubicBezTo>
                <a:close/>
                <a:moveTo>
                  <a:pt x="4873871" y="3398024"/>
                </a:moveTo>
                <a:cubicBezTo>
                  <a:pt x="4917685" y="3459936"/>
                  <a:pt x="4954834" y="3530421"/>
                  <a:pt x="4955785" y="3608526"/>
                </a:cubicBezTo>
                <a:cubicBezTo>
                  <a:pt x="4976741" y="3608526"/>
                  <a:pt x="4997697" y="3608526"/>
                  <a:pt x="5019603" y="3607574"/>
                </a:cubicBezTo>
                <a:cubicBezTo>
                  <a:pt x="4995792" y="3523753"/>
                  <a:pt x="4944356" y="3448506"/>
                  <a:pt x="4873871" y="3398024"/>
                </a:cubicBezTo>
                <a:close/>
                <a:moveTo>
                  <a:pt x="3379398" y="3349446"/>
                </a:moveTo>
                <a:cubicBezTo>
                  <a:pt x="3413688" y="3391356"/>
                  <a:pt x="3446073" y="3435171"/>
                  <a:pt x="3469886" y="3483749"/>
                </a:cubicBezTo>
                <a:cubicBezTo>
                  <a:pt x="3528940" y="3498036"/>
                  <a:pt x="3590853" y="3504703"/>
                  <a:pt x="3646098" y="3531374"/>
                </a:cubicBezTo>
                <a:cubicBezTo>
                  <a:pt x="3817548" y="3607574"/>
                  <a:pt x="3928038" y="3775213"/>
                  <a:pt x="4102346" y="3847603"/>
                </a:cubicBezTo>
                <a:cubicBezTo>
                  <a:pt x="4230933" y="3898086"/>
                  <a:pt x="4370951" y="3909516"/>
                  <a:pt x="4505254" y="3936186"/>
                </a:cubicBezTo>
                <a:cubicBezTo>
                  <a:pt x="4615743" y="3957141"/>
                  <a:pt x="4737663" y="3961903"/>
                  <a:pt x="4839581" y="3905706"/>
                </a:cubicBezTo>
                <a:cubicBezTo>
                  <a:pt x="4935783" y="3851413"/>
                  <a:pt x="5021508" y="3756163"/>
                  <a:pt x="5023413" y="3640911"/>
                </a:cubicBezTo>
                <a:cubicBezTo>
                  <a:pt x="4992934" y="3639959"/>
                  <a:pt x="4962453" y="3641863"/>
                  <a:pt x="4931973" y="3639006"/>
                </a:cubicBezTo>
                <a:cubicBezTo>
                  <a:pt x="4915781" y="3633291"/>
                  <a:pt x="4924353" y="3611384"/>
                  <a:pt x="4921497" y="3598049"/>
                </a:cubicBezTo>
                <a:cubicBezTo>
                  <a:pt x="4919592" y="3506609"/>
                  <a:pt x="4859583" y="3431361"/>
                  <a:pt x="4805292" y="3363734"/>
                </a:cubicBezTo>
                <a:cubicBezTo>
                  <a:pt x="4691944" y="3342778"/>
                  <a:pt x="4579549" y="3379926"/>
                  <a:pt x="4468106" y="3399928"/>
                </a:cubicBezTo>
                <a:cubicBezTo>
                  <a:pt x="4219503" y="3441838"/>
                  <a:pt x="3967090" y="3496131"/>
                  <a:pt x="3714678" y="3459936"/>
                </a:cubicBezTo>
                <a:cubicBezTo>
                  <a:pt x="3596568" y="3444696"/>
                  <a:pt x="3487983" y="3394213"/>
                  <a:pt x="3379398" y="3349446"/>
                </a:cubicBezTo>
                <a:close/>
                <a:moveTo>
                  <a:pt x="3246048" y="3197046"/>
                </a:moveTo>
                <a:cubicBezTo>
                  <a:pt x="3304151" y="3298011"/>
                  <a:pt x="3421308" y="3331349"/>
                  <a:pt x="3521321" y="3372306"/>
                </a:cubicBezTo>
                <a:cubicBezTo>
                  <a:pt x="3737538" y="3465651"/>
                  <a:pt x="3981378" y="3446601"/>
                  <a:pt x="4208074" y="3412311"/>
                </a:cubicBezTo>
                <a:cubicBezTo>
                  <a:pt x="4338566" y="3390403"/>
                  <a:pt x="4469059" y="3370401"/>
                  <a:pt x="4598598" y="3340874"/>
                </a:cubicBezTo>
                <a:lnTo>
                  <a:pt x="3847076" y="3392309"/>
                </a:lnTo>
                <a:cubicBezTo>
                  <a:pt x="3822311" y="3395166"/>
                  <a:pt x="3799451" y="3383736"/>
                  <a:pt x="3775638" y="3377068"/>
                </a:cubicBezTo>
                <a:lnTo>
                  <a:pt x="3246048" y="3197046"/>
                </a:lnTo>
                <a:close/>
                <a:moveTo>
                  <a:pt x="3219378" y="2962731"/>
                </a:moveTo>
                <a:lnTo>
                  <a:pt x="3193661" y="2999878"/>
                </a:lnTo>
                <a:cubicBezTo>
                  <a:pt x="3209853" y="3005593"/>
                  <a:pt x="3225093" y="3010356"/>
                  <a:pt x="3241286" y="3015118"/>
                </a:cubicBezTo>
                <a:cubicBezTo>
                  <a:pt x="3234618" y="2997021"/>
                  <a:pt x="3226998" y="2979876"/>
                  <a:pt x="3219378" y="2962731"/>
                </a:cubicBezTo>
                <a:close/>
                <a:moveTo>
                  <a:pt x="3202233" y="2877006"/>
                </a:moveTo>
                <a:cubicBezTo>
                  <a:pt x="3208901" y="2887484"/>
                  <a:pt x="3215568" y="2897009"/>
                  <a:pt x="3222236" y="2907486"/>
                </a:cubicBezTo>
                <a:cubicBezTo>
                  <a:pt x="3231761" y="2897961"/>
                  <a:pt x="3240333" y="2887484"/>
                  <a:pt x="3249858" y="2877959"/>
                </a:cubicBezTo>
                <a:cubicBezTo>
                  <a:pt x="3233665" y="2877959"/>
                  <a:pt x="3218426" y="2877959"/>
                  <a:pt x="3202233" y="2877006"/>
                </a:cubicBezTo>
                <a:close/>
                <a:moveTo>
                  <a:pt x="3891843" y="2796996"/>
                </a:moveTo>
                <a:cubicBezTo>
                  <a:pt x="3784211" y="2802711"/>
                  <a:pt x="3689913" y="2859861"/>
                  <a:pt x="3587996" y="2883674"/>
                </a:cubicBezTo>
                <a:cubicBezTo>
                  <a:pt x="3490840" y="2905581"/>
                  <a:pt x="3390828" y="2889388"/>
                  <a:pt x="3293673" y="2880816"/>
                </a:cubicBezTo>
                <a:cubicBezTo>
                  <a:pt x="3275576" y="2898913"/>
                  <a:pt x="3258430" y="2917963"/>
                  <a:pt x="3241286" y="2937013"/>
                </a:cubicBezTo>
                <a:cubicBezTo>
                  <a:pt x="3253668" y="2959874"/>
                  <a:pt x="3266051" y="2981781"/>
                  <a:pt x="3271765" y="3007499"/>
                </a:cubicBezTo>
                <a:cubicBezTo>
                  <a:pt x="3274623" y="3021786"/>
                  <a:pt x="3282243" y="3039884"/>
                  <a:pt x="3266051" y="3049409"/>
                </a:cubicBezTo>
                <a:cubicBezTo>
                  <a:pt x="3235571" y="3051313"/>
                  <a:pt x="3206043" y="3038931"/>
                  <a:pt x="3177468" y="3029406"/>
                </a:cubicBezTo>
                <a:cubicBezTo>
                  <a:pt x="3171753" y="3049409"/>
                  <a:pt x="3166038" y="3070363"/>
                  <a:pt x="3169848" y="3092271"/>
                </a:cubicBezTo>
                <a:lnTo>
                  <a:pt x="3192708" y="3069411"/>
                </a:lnTo>
                <a:lnTo>
                  <a:pt x="3807071" y="3045599"/>
                </a:lnTo>
                <a:cubicBezTo>
                  <a:pt x="3835646" y="2962731"/>
                  <a:pt x="3863268" y="2879863"/>
                  <a:pt x="3891843" y="2796996"/>
                </a:cubicBezTo>
                <a:close/>
                <a:moveTo>
                  <a:pt x="2672643" y="2515056"/>
                </a:moveTo>
                <a:cubicBezTo>
                  <a:pt x="2745033" y="2617926"/>
                  <a:pt x="2823138" y="2718891"/>
                  <a:pt x="2919340" y="2801759"/>
                </a:cubicBezTo>
                <a:cubicBezTo>
                  <a:pt x="2995540" y="2869386"/>
                  <a:pt x="3074598" y="2936061"/>
                  <a:pt x="3165086" y="2984638"/>
                </a:cubicBezTo>
                <a:cubicBezTo>
                  <a:pt x="3176515" y="2967493"/>
                  <a:pt x="3187946" y="2950349"/>
                  <a:pt x="3200328" y="2933203"/>
                </a:cubicBezTo>
                <a:cubicBezTo>
                  <a:pt x="3183183" y="2905581"/>
                  <a:pt x="3161276" y="2879863"/>
                  <a:pt x="3157465" y="2846526"/>
                </a:cubicBezTo>
                <a:cubicBezTo>
                  <a:pt x="3073646" y="2833191"/>
                  <a:pt x="2991730" y="2804616"/>
                  <a:pt x="2915530" y="2768421"/>
                </a:cubicBezTo>
                <a:cubicBezTo>
                  <a:pt x="2824090" y="2721749"/>
                  <a:pt x="2770751" y="2630309"/>
                  <a:pt x="2718363" y="2545536"/>
                </a:cubicBezTo>
                <a:cubicBezTo>
                  <a:pt x="2707886" y="2529343"/>
                  <a:pt x="2687883" y="2524581"/>
                  <a:pt x="2672643" y="2515056"/>
                </a:cubicBezTo>
                <a:close/>
                <a:moveTo>
                  <a:pt x="4072818" y="2487434"/>
                </a:moveTo>
                <a:cubicBezTo>
                  <a:pt x="4049005" y="2493149"/>
                  <a:pt x="4024240" y="2497911"/>
                  <a:pt x="3999476" y="2501721"/>
                </a:cubicBezTo>
                <a:cubicBezTo>
                  <a:pt x="3967090" y="2596018"/>
                  <a:pt x="3900415" y="2676981"/>
                  <a:pt x="3814690" y="2727463"/>
                </a:cubicBezTo>
                <a:cubicBezTo>
                  <a:pt x="3670863" y="2813188"/>
                  <a:pt x="3500365" y="2836049"/>
                  <a:pt x="3335583" y="2851288"/>
                </a:cubicBezTo>
                <a:cubicBezTo>
                  <a:pt x="3391780" y="2858909"/>
                  <a:pt x="3447978" y="2861766"/>
                  <a:pt x="3504176" y="2860813"/>
                </a:cubicBezTo>
                <a:cubicBezTo>
                  <a:pt x="3640383" y="2858909"/>
                  <a:pt x="3756588" y="2765563"/>
                  <a:pt x="3893748" y="2763659"/>
                </a:cubicBezTo>
                <a:cubicBezTo>
                  <a:pt x="3908988" y="2761753"/>
                  <a:pt x="3937563" y="2765563"/>
                  <a:pt x="3927086" y="2787471"/>
                </a:cubicBezTo>
                <a:cubicBezTo>
                  <a:pt x="3895653" y="2883674"/>
                  <a:pt x="3862315" y="2979876"/>
                  <a:pt x="3828026" y="3075126"/>
                </a:cubicBezTo>
                <a:lnTo>
                  <a:pt x="3282243" y="3097986"/>
                </a:lnTo>
                <a:lnTo>
                  <a:pt x="3754683" y="3267531"/>
                </a:lnTo>
                <a:cubicBezTo>
                  <a:pt x="3867078" y="3010356"/>
                  <a:pt x="3968996" y="2748418"/>
                  <a:pt x="4072818" y="2487434"/>
                </a:cubicBezTo>
                <a:close/>
                <a:moveTo>
                  <a:pt x="3701343" y="2485528"/>
                </a:moveTo>
                <a:cubicBezTo>
                  <a:pt x="3601330" y="2607449"/>
                  <a:pt x="3485126" y="2714128"/>
                  <a:pt x="3365111" y="2816046"/>
                </a:cubicBezTo>
                <a:cubicBezTo>
                  <a:pt x="3494651" y="2803663"/>
                  <a:pt x="3627048" y="2782709"/>
                  <a:pt x="3746111" y="2727463"/>
                </a:cubicBezTo>
                <a:cubicBezTo>
                  <a:pt x="3842313" y="2683649"/>
                  <a:pt x="3925180" y="2606496"/>
                  <a:pt x="3964233" y="2506484"/>
                </a:cubicBezTo>
                <a:cubicBezTo>
                  <a:pt x="3876603" y="2512199"/>
                  <a:pt x="3787068" y="2505531"/>
                  <a:pt x="3701343" y="2485528"/>
                </a:cubicBezTo>
                <a:close/>
                <a:moveTo>
                  <a:pt x="5610153" y="2410281"/>
                </a:moveTo>
                <a:lnTo>
                  <a:pt x="5171051" y="2421711"/>
                </a:lnTo>
                <a:cubicBezTo>
                  <a:pt x="4817673" y="2437903"/>
                  <a:pt x="4463343" y="2446476"/>
                  <a:pt x="4111871" y="2480766"/>
                </a:cubicBezTo>
                <a:cubicBezTo>
                  <a:pt x="4049958" y="2642691"/>
                  <a:pt x="3984236" y="2803663"/>
                  <a:pt x="3918513" y="2964636"/>
                </a:cubicBezTo>
                <a:cubicBezTo>
                  <a:pt x="3869936" y="3078936"/>
                  <a:pt x="3827073" y="3196093"/>
                  <a:pt x="3771828" y="3307536"/>
                </a:cubicBezTo>
                <a:cubicBezTo>
                  <a:pt x="3576565" y="3241813"/>
                  <a:pt x="3383208" y="3168471"/>
                  <a:pt x="3187946" y="3100843"/>
                </a:cubicBezTo>
                <a:cubicBezTo>
                  <a:pt x="3198423" y="3118941"/>
                  <a:pt x="3208901" y="3136086"/>
                  <a:pt x="3220330" y="3153231"/>
                </a:cubicBezTo>
                <a:lnTo>
                  <a:pt x="3807071" y="3352303"/>
                </a:lnTo>
                <a:cubicBezTo>
                  <a:pt x="3845171" y="3365638"/>
                  <a:pt x="3885176" y="3354209"/>
                  <a:pt x="3924228" y="3354209"/>
                </a:cubicBezTo>
                <a:lnTo>
                  <a:pt x="4751951" y="3297059"/>
                </a:lnTo>
                <a:cubicBezTo>
                  <a:pt x="4735758" y="3274199"/>
                  <a:pt x="4721471" y="3251338"/>
                  <a:pt x="4710993" y="3225621"/>
                </a:cubicBezTo>
                <a:cubicBezTo>
                  <a:pt x="4748141" y="3211334"/>
                  <a:pt x="4788146" y="3215143"/>
                  <a:pt x="4827198" y="3211334"/>
                </a:cubicBezTo>
                <a:cubicBezTo>
                  <a:pt x="4982456" y="3198951"/>
                  <a:pt x="5137714" y="3192284"/>
                  <a:pt x="5292019" y="3177996"/>
                </a:cubicBezTo>
                <a:cubicBezTo>
                  <a:pt x="5316783" y="3144659"/>
                  <a:pt x="5335833" y="3106559"/>
                  <a:pt x="5358693" y="3071316"/>
                </a:cubicBezTo>
                <a:cubicBezTo>
                  <a:pt x="5459658" y="2900818"/>
                  <a:pt x="5562528" y="2731274"/>
                  <a:pt x="5650158" y="2553156"/>
                </a:cubicBezTo>
                <a:cubicBezTo>
                  <a:pt x="5665398" y="2516009"/>
                  <a:pt x="5690163" y="2478861"/>
                  <a:pt x="5682543" y="2436951"/>
                </a:cubicBezTo>
                <a:cubicBezTo>
                  <a:pt x="5669208" y="2411234"/>
                  <a:pt x="5634918" y="2413138"/>
                  <a:pt x="5610153" y="2410281"/>
                </a:cubicBezTo>
                <a:close/>
                <a:moveTo>
                  <a:pt x="4450961" y="2362656"/>
                </a:moveTo>
                <a:cubicBezTo>
                  <a:pt x="4375713" y="2368371"/>
                  <a:pt x="4299513" y="2367418"/>
                  <a:pt x="4225218" y="2377896"/>
                </a:cubicBezTo>
                <a:cubicBezTo>
                  <a:pt x="4188071" y="2382659"/>
                  <a:pt x="4156638" y="2405518"/>
                  <a:pt x="4133778" y="2435046"/>
                </a:cubicBezTo>
                <a:lnTo>
                  <a:pt x="4438578" y="2420759"/>
                </a:lnTo>
                <a:cubicBezTo>
                  <a:pt x="4442388" y="2401709"/>
                  <a:pt x="4446198" y="2382659"/>
                  <a:pt x="4450961" y="2362656"/>
                </a:cubicBezTo>
                <a:close/>
                <a:moveTo>
                  <a:pt x="4055673" y="2339796"/>
                </a:moveTo>
                <a:cubicBezTo>
                  <a:pt x="4039480" y="2380753"/>
                  <a:pt x="4027098" y="2424568"/>
                  <a:pt x="4011858" y="2467431"/>
                </a:cubicBezTo>
                <a:lnTo>
                  <a:pt x="4073771" y="2456001"/>
                </a:lnTo>
                <a:cubicBezTo>
                  <a:pt x="4061388" y="2418853"/>
                  <a:pt x="4056626" y="2378848"/>
                  <a:pt x="4055673" y="2339796"/>
                </a:cubicBezTo>
                <a:close/>
                <a:moveTo>
                  <a:pt x="5700284" y="2325032"/>
                </a:moveTo>
                <a:cubicBezTo>
                  <a:pt x="5672543" y="2324318"/>
                  <a:pt x="5644444" y="2325985"/>
                  <a:pt x="5616821" y="2325509"/>
                </a:cubicBezTo>
                <a:lnTo>
                  <a:pt x="4483346" y="2362656"/>
                </a:lnTo>
                <a:cubicBezTo>
                  <a:pt x="4479536" y="2381706"/>
                  <a:pt x="4475727" y="2401709"/>
                  <a:pt x="4470964" y="2420759"/>
                </a:cubicBezTo>
                <a:lnTo>
                  <a:pt x="5465373" y="2377896"/>
                </a:lnTo>
                <a:lnTo>
                  <a:pt x="5653968" y="2383611"/>
                </a:lnTo>
                <a:cubicBezTo>
                  <a:pt x="5685401" y="2387421"/>
                  <a:pt x="5713976" y="2413138"/>
                  <a:pt x="5714928" y="2446476"/>
                </a:cubicBezTo>
                <a:cubicBezTo>
                  <a:pt x="5714928" y="2497911"/>
                  <a:pt x="5687306" y="2543631"/>
                  <a:pt x="5666352" y="2589351"/>
                </a:cubicBezTo>
                <a:cubicBezTo>
                  <a:pt x="5563481" y="2793186"/>
                  <a:pt x="5444418" y="2988449"/>
                  <a:pt x="5326309" y="3183711"/>
                </a:cubicBezTo>
                <a:cubicBezTo>
                  <a:pt x="5318688" y="3193236"/>
                  <a:pt x="5313926" y="3211334"/>
                  <a:pt x="5298685" y="3210381"/>
                </a:cubicBezTo>
                <a:lnTo>
                  <a:pt x="4756713" y="3248481"/>
                </a:lnTo>
                <a:cubicBezTo>
                  <a:pt x="4767191" y="3263721"/>
                  <a:pt x="4777668" y="3278009"/>
                  <a:pt x="4788146" y="3293249"/>
                </a:cubicBezTo>
                <a:lnTo>
                  <a:pt x="5322499" y="3257053"/>
                </a:lnTo>
                <a:cubicBezTo>
                  <a:pt x="5432988" y="3068459"/>
                  <a:pt x="5546336" y="2881768"/>
                  <a:pt x="5653016" y="2691268"/>
                </a:cubicBezTo>
                <a:cubicBezTo>
                  <a:pt x="5706356" y="2592209"/>
                  <a:pt x="5764458" y="2494101"/>
                  <a:pt x="5804463" y="2388373"/>
                </a:cubicBezTo>
                <a:cubicBezTo>
                  <a:pt x="5817798" y="2367418"/>
                  <a:pt x="5801606" y="2346463"/>
                  <a:pt x="5781603" y="2338843"/>
                </a:cubicBezTo>
                <a:cubicBezTo>
                  <a:pt x="5755410" y="2328842"/>
                  <a:pt x="5728026" y="2325747"/>
                  <a:pt x="5700284" y="2325032"/>
                </a:cubicBezTo>
                <a:close/>
                <a:moveTo>
                  <a:pt x="2061138" y="2275978"/>
                </a:moveTo>
                <a:cubicBezTo>
                  <a:pt x="2063043" y="2402661"/>
                  <a:pt x="2139243" y="2510293"/>
                  <a:pt x="2203061" y="2614116"/>
                </a:cubicBezTo>
                <a:cubicBezTo>
                  <a:pt x="2295453" y="2764611"/>
                  <a:pt x="2405943" y="2901771"/>
                  <a:pt x="2500240" y="3050361"/>
                </a:cubicBezTo>
                <a:cubicBezTo>
                  <a:pt x="2577393" y="3168471"/>
                  <a:pt x="2662165" y="3294201"/>
                  <a:pt x="2795515" y="3352303"/>
                </a:cubicBezTo>
                <a:cubicBezTo>
                  <a:pt x="2938390" y="3416121"/>
                  <a:pt x="3099363" y="3362781"/>
                  <a:pt x="3245096" y="3408501"/>
                </a:cubicBezTo>
                <a:cubicBezTo>
                  <a:pt x="3306055" y="3428503"/>
                  <a:pt x="3365111" y="3455174"/>
                  <a:pt x="3427023" y="3472318"/>
                </a:cubicBezTo>
                <a:cubicBezTo>
                  <a:pt x="3356538" y="3353256"/>
                  <a:pt x="3247953" y="3264674"/>
                  <a:pt x="3159371" y="3159899"/>
                </a:cubicBezTo>
                <a:cubicBezTo>
                  <a:pt x="3162228" y="3153231"/>
                  <a:pt x="3166990" y="3140849"/>
                  <a:pt x="3169848" y="3134181"/>
                </a:cubicBezTo>
                <a:cubicBezTo>
                  <a:pt x="3157465" y="3117036"/>
                  <a:pt x="3140321" y="3102749"/>
                  <a:pt x="3132701" y="3083699"/>
                </a:cubicBezTo>
                <a:cubicBezTo>
                  <a:pt x="3132701" y="3059886"/>
                  <a:pt x="3141273" y="3037026"/>
                  <a:pt x="3148893" y="3014166"/>
                </a:cubicBezTo>
                <a:cubicBezTo>
                  <a:pt x="3060311" y="2965588"/>
                  <a:pt x="2981253" y="2900818"/>
                  <a:pt x="2906005" y="2834143"/>
                </a:cubicBezTo>
                <a:cubicBezTo>
                  <a:pt x="2789801" y="2733178"/>
                  <a:pt x="2695503" y="2609353"/>
                  <a:pt x="2610730" y="2481718"/>
                </a:cubicBezTo>
                <a:cubicBezTo>
                  <a:pt x="2602158" y="2468384"/>
                  <a:pt x="2592633" y="2454096"/>
                  <a:pt x="2576440" y="2450286"/>
                </a:cubicBezTo>
                <a:cubicBezTo>
                  <a:pt x="2405943" y="2388373"/>
                  <a:pt x="2237351" y="2321698"/>
                  <a:pt x="2061138" y="2275978"/>
                </a:cubicBezTo>
                <a:close/>
                <a:moveTo>
                  <a:pt x="2123289" y="2231449"/>
                </a:moveTo>
                <a:cubicBezTo>
                  <a:pt x="2107573" y="2231925"/>
                  <a:pt x="2092094" y="2235497"/>
                  <a:pt x="2078283" y="2245498"/>
                </a:cubicBezTo>
                <a:cubicBezTo>
                  <a:pt x="2229730" y="2288361"/>
                  <a:pt x="2377368" y="2341701"/>
                  <a:pt x="2524053" y="2396946"/>
                </a:cubicBezTo>
                <a:cubicBezTo>
                  <a:pt x="2488811" y="2363609"/>
                  <a:pt x="2444996" y="2339796"/>
                  <a:pt x="2402133" y="2316936"/>
                </a:cubicBezTo>
                <a:cubicBezTo>
                  <a:pt x="2328791" y="2279788"/>
                  <a:pt x="2250686" y="2249309"/>
                  <a:pt x="2169723" y="2235973"/>
                </a:cubicBezTo>
                <a:cubicBezTo>
                  <a:pt x="2154960" y="2233592"/>
                  <a:pt x="2139005" y="2230973"/>
                  <a:pt x="2123289" y="2231449"/>
                </a:cubicBezTo>
                <a:close/>
                <a:moveTo>
                  <a:pt x="4467153" y="2171203"/>
                </a:moveTo>
                <a:cubicBezTo>
                  <a:pt x="4381428" y="2184538"/>
                  <a:pt x="4295703" y="2204541"/>
                  <a:pt x="4209026" y="2201684"/>
                </a:cubicBezTo>
                <a:cubicBezTo>
                  <a:pt x="4175688" y="2200731"/>
                  <a:pt x="4142351" y="2190253"/>
                  <a:pt x="4112823" y="2175966"/>
                </a:cubicBezTo>
                <a:cubicBezTo>
                  <a:pt x="4106155" y="2185491"/>
                  <a:pt x="4098536" y="2195968"/>
                  <a:pt x="4098536" y="2208351"/>
                </a:cubicBezTo>
                <a:cubicBezTo>
                  <a:pt x="4089011" y="2281693"/>
                  <a:pt x="4082343" y="2357893"/>
                  <a:pt x="4098536" y="2431236"/>
                </a:cubicBezTo>
                <a:cubicBezTo>
                  <a:pt x="4124253" y="2395993"/>
                  <a:pt x="4154733" y="2360751"/>
                  <a:pt x="4199501" y="2351226"/>
                </a:cubicBezTo>
                <a:cubicBezTo>
                  <a:pt x="4283321" y="2332176"/>
                  <a:pt x="4370951" y="2339796"/>
                  <a:pt x="4455723" y="2330271"/>
                </a:cubicBezTo>
                <a:cubicBezTo>
                  <a:pt x="4461438" y="2276931"/>
                  <a:pt x="4464296" y="2224543"/>
                  <a:pt x="4467153" y="2171203"/>
                </a:cubicBezTo>
                <a:close/>
                <a:moveTo>
                  <a:pt x="4277011" y="2139295"/>
                </a:moveTo>
                <a:cubicBezTo>
                  <a:pt x="4236172" y="2140247"/>
                  <a:pt x="4195691" y="2145962"/>
                  <a:pt x="4156638" y="2157868"/>
                </a:cubicBezTo>
                <a:cubicBezTo>
                  <a:pt x="4235696" y="2181681"/>
                  <a:pt x="4319516" y="2161678"/>
                  <a:pt x="4399527" y="2149296"/>
                </a:cubicBezTo>
                <a:cubicBezTo>
                  <a:pt x="4359045" y="2142153"/>
                  <a:pt x="4317849" y="2138343"/>
                  <a:pt x="4277011" y="2139295"/>
                </a:cubicBezTo>
                <a:close/>
                <a:moveTo>
                  <a:pt x="2700265" y="1625421"/>
                </a:moveTo>
                <a:cubicBezTo>
                  <a:pt x="2636448" y="1670188"/>
                  <a:pt x="2571678" y="1707336"/>
                  <a:pt x="2505955" y="1743531"/>
                </a:cubicBezTo>
                <a:cubicBezTo>
                  <a:pt x="2493573" y="1750198"/>
                  <a:pt x="2482143" y="1757818"/>
                  <a:pt x="2467855" y="1758771"/>
                </a:cubicBezTo>
                <a:cubicBezTo>
                  <a:pt x="2451663" y="1735911"/>
                  <a:pt x="2442138" y="1709241"/>
                  <a:pt x="2427851" y="1686381"/>
                </a:cubicBezTo>
                <a:cubicBezTo>
                  <a:pt x="2364986" y="1732101"/>
                  <a:pt x="2303073" y="1778773"/>
                  <a:pt x="2237351" y="1819731"/>
                </a:cubicBezTo>
                <a:cubicBezTo>
                  <a:pt x="2219253" y="1833066"/>
                  <a:pt x="2187821" y="1857831"/>
                  <a:pt x="2209728" y="1880691"/>
                </a:cubicBezTo>
                <a:cubicBezTo>
                  <a:pt x="2250686" y="1921648"/>
                  <a:pt x="2310693" y="1936888"/>
                  <a:pt x="2363080" y="1959748"/>
                </a:cubicBezTo>
                <a:cubicBezTo>
                  <a:pt x="2492621" y="2008326"/>
                  <a:pt x="2597396" y="2103576"/>
                  <a:pt x="2724078" y="2158821"/>
                </a:cubicBezTo>
                <a:cubicBezTo>
                  <a:pt x="2797421" y="2180728"/>
                  <a:pt x="2873621" y="2190253"/>
                  <a:pt x="2946963" y="2211209"/>
                </a:cubicBezTo>
                <a:cubicBezTo>
                  <a:pt x="2979348" y="2220734"/>
                  <a:pt x="3015543" y="2229306"/>
                  <a:pt x="3041261" y="2252166"/>
                </a:cubicBezTo>
                <a:cubicBezTo>
                  <a:pt x="3061263" y="2272168"/>
                  <a:pt x="3045071" y="2303601"/>
                  <a:pt x="3026973" y="2319793"/>
                </a:cubicBezTo>
                <a:cubicBezTo>
                  <a:pt x="2960298" y="2377896"/>
                  <a:pt x="2868858" y="2397898"/>
                  <a:pt x="2805040" y="2458859"/>
                </a:cubicBezTo>
                <a:cubicBezTo>
                  <a:pt x="2768846" y="2490291"/>
                  <a:pt x="2769798" y="2551251"/>
                  <a:pt x="2805993" y="2583636"/>
                </a:cubicBezTo>
                <a:cubicBezTo>
                  <a:pt x="2850761" y="2624593"/>
                  <a:pt x="2912673" y="2642691"/>
                  <a:pt x="2971728" y="2643643"/>
                </a:cubicBezTo>
                <a:cubicBezTo>
                  <a:pt x="3005065" y="2645549"/>
                  <a:pt x="3034593" y="2623641"/>
                  <a:pt x="3067930" y="2628403"/>
                </a:cubicBezTo>
                <a:cubicBezTo>
                  <a:pt x="3092696" y="2632213"/>
                  <a:pt x="3108888" y="2660788"/>
                  <a:pt x="3134605" y="2659836"/>
                </a:cubicBezTo>
                <a:cubicBezTo>
                  <a:pt x="3156513" y="2647453"/>
                  <a:pt x="3168896" y="2623641"/>
                  <a:pt x="3191755" y="2613163"/>
                </a:cubicBezTo>
                <a:cubicBezTo>
                  <a:pt x="3214615" y="2604591"/>
                  <a:pt x="3237476" y="2616974"/>
                  <a:pt x="3259383" y="2625546"/>
                </a:cubicBezTo>
                <a:cubicBezTo>
                  <a:pt x="3280338" y="2615068"/>
                  <a:pt x="3297483" y="2593161"/>
                  <a:pt x="3288911" y="2568396"/>
                </a:cubicBezTo>
                <a:cubicBezTo>
                  <a:pt x="3268908" y="2492196"/>
                  <a:pt x="3213663" y="2433141"/>
                  <a:pt x="3166990" y="2372181"/>
                </a:cubicBezTo>
                <a:cubicBezTo>
                  <a:pt x="3135558" y="2331223"/>
                  <a:pt x="3118413" y="2277884"/>
                  <a:pt x="3072693" y="2249309"/>
                </a:cubicBezTo>
                <a:cubicBezTo>
                  <a:pt x="2979348" y="2188348"/>
                  <a:pt x="2865048" y="2178823"/>
                  <a:pt x="2761226" y="2142628"/>
                </a:cubicBezTo>
                <a:cubicBezTo>
                  <a:pt x="2743128" y="2134056"/>
                  <a:pt x="2712648" y="2128341"/>
                  <a:pt x="2717411" y="2101671"/>
                </a:cubicBezTo>
                <a:cubicBezTo>
                  <a:pt x="2710743" y="1942603"/>
                  <a:pt x="2704076" y="1784488"/>
                  <a:pt x="2700265" y="1625421"/>
                </a:cubicBezTo>
                <a:close/>
                <a:moveTo>
                  <a:pt x="4286179" y="1616848"/>
                </a:moveTo>
                <a:cubicBezTo>
                  <a:pt x="4255698" y="1650186"/>
                  <a:pt x="4235696" y="1692096"/>
                  <a:pt x="4218551" y="1733053"/>
                </a:cubicBezTo>
                <a:cubicBezTo>
                  <a:pt x="4196643" y="1786393"/>
                  <a:pt x="4176640" y="1839733"/>
                  <a:pt x="4162353" y="1894978"/>
                </a:cubicBezTo>
                <a:cubicBezTo>
                  <a:pt x="4209979" y="1835923"/>
                  <a:pt x="4262366" y="1778773"/>
                  <a:pt x="4291893" y="1709241"/>
                </a:cubicBezTo>
                <a:cubicBezTo>
                  <a:pt x="4306181" y="1679713"/>
                  <a:pt x="4304276" y="1644471"/>
                  <a:pt x="4286179" y="1616848"/>
                </a:cubicBezTo>
                <a:close/>
                <a:moveTo>
                  <a:pt x="2765988" y="1577796"/>
                </a:moveTo>
                <a:cubicBezTo>
                  <a:pt x="2752653" y="1589226"/>
                  <a:pt x="2741223" y="1597798"/>
                  <a:pt x="2729793" y="1606371"/>
                </a:cubicBezTo>
                <a:cubicBezTo>
                  <a:pt x="2734555" y="1772106"/>
                  <a:pt x="2740271" y="1938793"/>
                  <a:pt x="2747890" y="2104528"/>
                </a:cubicBezTo>
                <a:cubicBezTo>
                  <a:pt x="2861238" y="2149296"/>
                  <a:pt x="2990778" y="2155963"/>
                  <a:pt x="3093648" y="2226448"/>
                </a:cubicBezTo>
                <a:cubicBezTo>
                  <a:pt x="3144130" y="2260738"/>
                  <a:pt x="3163180" y="2321698"/>
                  <a:pt x="3201280" y="2367418"/>
                </a:cubicBezTo>
                <a:cubicBezTo>
                  <a:pt x="3247953" y="2425521"/>
                  <a:pt x="3299388" y="2486481"/>
                  <a:pt x="3318438" y="2560776"/>
                </a:cubicBezTo>
                <a:cubicBezTo>
                  <a:pt x="3328915" y="2596971"/>
                  <a:pt x="3311771" y="2640786"/>
                  <a:pt x="3274623" y="2653168"/>
                </a:cubicBezTo>
                <a:cubicBezTo>
                  <a:pt x="3251763" y="2668409"/>
                  <a:pt x="3227951" y="2648406"/>
                  <a:pt x="3206996" y="2640786"/>
                </a:cubicBezTo>
                <a:cubicBezTo>
                  <a:pt x="3182230" y="2658884"/>
                  <a:pt x="3165086" y="2689363"/>
                  <a:pt x="3132701" y="2693174"/>
                </a:cubicBezTo>
                <a:cubicBezTo>
                  <a:pt x="3096505" y="2699841"/>
                  <a:pt x="3074598" y="2648406"/>
                  <a:pt x="3039355" y="2663646"/>
                </a:cubicBezTo>
                <a:cubicBezTo>
                  <a:pt x="2966013" y="2691268"/>
                  <a:pt x="2885051" y="2670313"/>
                  <a:pt x="2817423" y="2636024"/>
                </a:cubicBezTo>
                <a:cubicBezTo>
                  <a:pt x="2849808" y="2679838"/>
                  <a:pt x="2890765" y="2719843"/>
                  <a:pt x="2940296" y="2742703"/>
                </a:cubicBezTo>
                <a:cubicBezTo>
                  <a:pt x="3055548" y="2796043"/>
                  <a:pt x="3183183" y="2831286"/>
                  <a:pt x="3311771" y="2818903"/>
                </a:cubicBezTo>
                <a:cubicBezTo>
                  <a:pt x="3435596" y="2710318"/>
                  <a:pt x="3562278" y="2602686"/>
                  <a:pt x="3666101" y="2474099"/>
                </a:cubicBezTo>
                <a:cubicBezTo>
                  <a:pt x="3465123" y="2417901"/>
                  <a:pt x="3277480" y="2309316"/>
                  <a:pt x="3136511" y="2155011"/>
                </a:cubicBezTo>
                <a:cubicBezTo>
                  <a:pt x="3016496" y="2026423"/>
                  <a:pt x="2926008" y="1872118"/>
                  <a:pt x="2842188" y="1718766"/>
                </a:cubicBezTo>
                <a:cubicBezTo>
                  <a:pt x="2815518" y="1672093"/>
                  <a:pt x="2796468" y="1621611"/>
                  <a:pt x="2765988" y="1577796"/>
                </a:cubicBezTo>
                <a:close/>
                <a:moveTo>
                  <a:pt x="2701218" y="1550173"/>
                </a:moveTo>
                <a:cubicBezTo>
                  <a:pt x="2611683" y="1571128"/>
                  <a:pt x="2531673" y="1620658"/>
                  <a:pt x="2454521" y="1668283"/>
                </a:cubicBezTo>
                <a:cubicBezTo>
                  <a:pt x="2464046" y="1685428"/>
                  <a:pt x="2474523" y="1701621"/>
                  <a:pt x="2484048" y="1718766"/>
                </a:cubicBezTo>
                <a:cubicBezTo>
                  <a:pt x="2556438" y="1677808"/>
                  <a:pt x="2628828" y="1635898"/>
                  <a:pt x="2697408" y="1589226"/>
                </a:cubicBezTo>
                <a:cubicBezTo>
                  <a:pt x="2698361" y="1575891"/>
                  <a:pt x="2699313" y="1562556"/>
                  <a:pt x="2701218" y="1550173"/>
                </a:cubicBezTo>
                <a:close/>
                <a:moveTo>
                  <a:pt x="2812661" y="1455876"/>
                </a:moveTo>
                <a:cubicBezTo>
                  <a:pt x="2779323" y="1465401"/>
                  <a:pt x="2759321" y="1495881"/>
                  <a:pt x="2741223" y="1523503"/>
                </a:cubicBezTo>
                <a:cubicBezTo>
                  <a:pt x="2747890" y="1527313"/>
                  <a:pt x="2761226" y="1533981"/>
                  <a:pt x="2767893" y="1537791"/>
                </a:cubicBezTo>
                <a:cubicBezTo>
                  <a:pt x="2790753" y="1515883"/>
                  <a:pt x="2815518" y="1491118"/>
                  <a:pt x="2812661" y="1455876"/>
                </a:cubicBezTo>
                <a:close/>
                <a:moveTo>
                  <a:pt x="2163055" y="1424443"/>
                </a:moveTo>
                <a:cubicBezTo>
                  <a:pt x="2076378" y="1496833"/>
                  <a:pt x="1991605" y="1568271"/>
                  <a:pt x="1904928" y="1637803"/>
                </a:cubicBezTo>
                <a:cubicBezTo>
                  <a:pt x="1827775" y="1699716"/>
                  <a:pt x="1749670" y="1761628"/>
                  <a:pt x="1684900" y="1836876"/>
                </a:cubicBezTo>
                <a:cubicBezTo>
                  <a:pt x="1650611" y="1878786"/>
                  <a:pt x="1617273" y="1932126"/>
                  <a:pt x="1627750" y="1988323"/>
                </a:cubicBezTo>
                <a:cubicBezTo>
                  <a:pt x="1642991" y="2052141"/>
                  <a:pt x="1706808" y="2083573"/>
                  <a:pt x="1757291" y="2116911"/>
                </a:cubicBezTo>
                <a:cubicBezTo>
                  <a:pt x="1843968" y="2173109"/>
                  <a:pt x="1941123" y="2212161"/>
                  <a:pt x="2041136" y="2235973"/>
                </a:cubicBezTo>
                <a:cubicBezTo>
                  <a:pt x="2058280" y="2218828"/>
                  <a:pt x="2077330" y="2201684"/>
                  <a:pt x="2103048" y="2200731"/>
                </a:cubicBezTo>
                <a:cubicBezTo>
                  <a:pt x="2159246" y="2195968"/>
                  <a:pt x="2214491" y="2210256"/>
                  <a:pt x="2267830" y="2226448"/>
                </a:cubicBezTo>
                <a:cubicBezTo>
                  <a:pt x="2348793" y="2253118"/>
                  <a:pt x="2427851" y="2289313"/>
                  <a:pt x="2499288" y="2335986"/>
                </a:cubicBezTo>
                <a:cubicBezTo>
                  <a:pt x="2573583" y="2384563"/>
                  <a:pt x="2628828" y="2460763"/>
                  <a:pt x="2711696" y="2497911"/>
                </a:cubicBezTo>
                <a:cubicBezTo>
                  <a:pt x="2725030" y="2502674"/>
                  <a:pt x="2734555" y="2512199"/>
                  <a:pt x="2744080" y="2522676"/>
                </a:cubicBezTo>
                <a:cubicBezTo>
                  <a:pt x="2742176" y="2451238"/>
                  <a:pt x="2807898" y="2407423"/>
                  <a:pt x="2864096" y="2377896"/>
                </a:cubicBezTo>
                <a:cubicBezTo>
                  <a:pt x="2917436" y="2345511"/>
                  <a:pt x="2983158" y="2327413"/>
                  <a:pt x="3021258" y="2275026"/>
                </a:cubicBezTo>
                <a:cubicBezTo>
                  <a:pt x="2926008" y="2226448"/>
                  <a:pt x="2815518" y="2221686"/>
                  <a:pt x="2714553" y="2190253"/>
                </a:cubicBezTo>
                <a:cubicBezTo>
                  <a:pt x="2584061" y="2135009"/>
                  <a:pt x="2477380" y="2035948"/>
                  <a:pt x="2343078" y="1987371"/>
                </a:cubicBezTo>
                <a:cubicBezTo>
                  <a:pt x="2285928" y="1962606"/>
                  <a:pt x="2219253" y="1945461"/>
                  <a:pt x="2180201" y="1894026"/>
                </a:cubicBezTo>
                <a:cubicBezTo>
                  <a:pt x="2154483" y="1857831"/>
                  <a:pt x="2184011" y="1814968"/>
                  <a:pt x="2215443" y="1794966"/>
                </a:cubicBezTo>
                <a:cubicBezTo>
                  <a:pt x="2282118" y="1752103"/>
                  <a:pt x="2345936" y="1706383"/>
                  <a:pt x="2409753" y="1658758"/>
                </a:cubicBezTo>
                <a:cubicBezTo>
                  <a:pt x="2337363" y="1570176"/>
                  <a:pt x="2254496" y="1491118"/>
                  <a:pt x="2163055" y="1424443"/>
                </a:cubicBezTo>
                <a:close/>
                <a:moveTo>
                  <a:pt x="3957565" y="1128216"/>
                </a:moveTo>
                <a:cubicBezTo>
                  <a:pt x="3977568" y="1156791"/>
                  <a:pt x="4012811" y="1167268"/>
                  <a:pt x="4041386" y="1185366"/>
                </a:cubicBezTo>
                <a:cubicBezTo>
                  <a:pt x="4092821" y="1214893"/>
                  <a:pt x="4139493" y="1258708"/>
                  <a:pt x="4155686" y="1316811"/>
                </a:cubicBezTo>
                <a:cubicBezTo>
                  <a:pt x="4180451" y="1400631"/>
                  <a:pt x="4172830" y="1490166"/>
                  <a:pt x="4154733" y="1574938"/>
                </a:cubicBezTo>
                <a:cubicBezTo>
                  <a:pt x="4115680" y="1739721"/>
                  <a:pt x="4043290" y="1894978"/>
                  <a:pt x="3953755" y="2038806"/>
                </a:cubicBezTo>
                <a:cubicBezTo>
                  <a:pt x="3868030" y="2174061"/>
                  <a:pt x="3814690" y="2326461"/>
                  <a:pt x="3721346" y="2456953"/>
                </a:cubicBezTo>
                <a:cubicBezTo>
                  <a:pt x="3805165" y="2473146"/>
                  <a:pt x="3890890" y="2480766"/>
                  <a:pt x="3975663" y="2471241"/>
                </a:cubicBezTo>
                <a:cubicBezTo>
                  <a:pt x="4011858" y="2371228"/>
                  <a:pt x="4040433" y="2270263"/>
                  <a:pt x="4069961" y="2168346"/>
                </a:cubicBezTo>
                <a:cubicBezTo>
                  <a:pt x="4078533" y="2137866"/>
                  <a:pt x="4076628" y="2106434"/>
                  <a:pt x="4077580" y="2075001"/>
                </a:cubicBezTo>
                <a:cubicBezTo>
                  <a:pt x="4078533" y="2023566"/>
                  <a:pt x="4109965" y="1980703"/>
                  <a:pt x="4119490" y="1931173"/>
                </a:cubicBezTo>
                <a:cubicBezTo>
                  <a:pt x="4135683" y="1860688"/>
                  <a:pt x="4159496" y="1793061"/>
                  <a:pt x="4187118" y="1726386"/>
                </a:cubicBezTo>
                <a:cubicBezTo>
                  <a:pt x="4205216" y="1683523"/>
                  <a:pt x="4223313" y="1639708"/>
                  <a:pt x="4254747" y="1604466"/>
                </a:cubicBezTo>
                <a:cubicBezTo>
                  <a:pt x="4268081" y="1587321"/>
                  <a:pt x="4296656" y="1581606"/>
                  <a:pt x="4312848" y="1598751"/>
                </a:cubicBezTo>
                <a:cubicBezTo>
                  <a:pt x="4341423" y="1633041"/>
                  <a:pt x="4340471" y="1681618"/>
                  <a:pt x="4323327" y="1720671"/>
                </a:cubicBezTo>
                <a:cubicBezTo>
                  <a:pt x="4292846" y="1793061"/>
                  <a:pt x="4239506" y="1852116"/>
                  <a:pt x="4190928" y="1913076"/>
                </a:cubicBezTo>
                <a:cubicBezTo>
                  <a:pt x="4167115" y="1944508"/>
                  <a:pt x="4136636" y="1974988"/>
                  <a:pt x="4131873" y="2015946"/>
                </a:cubicBezTo>
                <a:cubicBezTo>
                  <a:pt x="4126158" y="2055951"/>
                  <a:pt x="4107108" y="2095956"/>
                  <a:pt x="4118538" y="2136913"/>
                </a:cubicBezTo>
                <a:cubicBezTo>
                  <a:pt x="4229981" y="2093098"/>
                  <a:pt x="4354758" y="2100718"/>
                  <a:pt x="4468106" y="2131198"/>
                </a:cubicBezTo>
                <a:cubicBezTo>
                  <a:pt x="4467153" y="1955938"/>
                  <a:pt x="4455723" y="1780678"/>
                  <a:pt x="4418576" y="1609228"/>
                </a:cubicBezTo>
                <a:cubicBezTo>
                  <a:pt x="4407146" y="1551126"/>
                  <a:pt x="4382381" y="1496833"/>
                  <a:pt x="4369046" y="1438731"/>
                </a:cubicBezTo>
                <a:cubicBezTo>
                  <a:pt x="4355711" y="1386343"/>
                  <a:pt x="4344281" y="1331098"/>
                  <a:pt x="4309038" y="1288236"/>
                </a:cubicBezTo>
                <a:cubicBezTo>
                  <a:pt x="4278558" y="1249183"/>
                  <a:pt x="4230933" y="1232038"/>
                  <a:pt x="4188071" y="1211083"/>
                </a:cubicBezTo>
                <a:cubicBezTo>
                  <a:pt x="4113776" y="1178698"/>
                  <a:pt x="4037576" y="1147266"/>
                  <a:pt x="3957565" y="1128216"/>
                </a:cubicBezTo>
                <a:close/>
                <a:moveTo>
                  <a:pt x="3153655" y="1000581"/>
                </a:moveTo>
                <a:cubicBezTo>
                  <a:pt x="3024115" y="1033918"/>
                  <a:pt x="2889813" y="991056"/>
                  <a:pt x="2761226" y="1022488"/>
                </a:cubicBezTo>
                <a:cubicBezTo>
                  <a:pt x="2678358" y="1042491"/>
                  <a:pt x="2602158" y="1083448"/>
                  <a:pt x="2531673" y="1131073"/>
                </a:cubicBezTo>
                <a:cubicBezTo>
                  <a:pt x="2412611" y="1216798"/>
                  <a:pt x="2300216" y="1311096"/>
                  <a:pt x="2187821" y="1404441"/>
                </a:cubicBezTo>
                <a:cubicBezTo>
                  <a:pt x="2280213" y="1472068"/>
                  <a:pt x="2364033" y="1553031"/>
                  <a:pt x="2435471" y="1642566"/>
                </a:cubicBezTo>
                <a:cubicBezTo>
                  <a:pt x="2490715" y="1602561"/>
                  <a:pt x="2551676" y="1573033"/>
                  <a:pt x="2612636" y="1544458"/>
                </a:cubicBezTo>
                <a:cubicBezTo>
                  <a:pt x="2643115" y="1530171"/>
                  <a:pt x="2675501" y="1522551"/>
                  <a:pt x="2708838" y="1517788"/>
                </a:cubicBezTo>
                <a:cubicBezTo>
                  <a:pt x="2728840" y="1479688"/>
                  <a:pt x="2755511" y="1438731"/>
                  <a:pt x="2798373" y="1425396"/>
                </a:cubicBezTo>
                <a:cubicBezTo>
                  <a:pt x="2822186" y="1418728"/>
                  <a:pt x="2845046" y="1441588"/>
                  <a:pt x="2844093" y="1464448"/>
                </a:cubicBezTo>
                <a:cubicBezTo>
                  <a:pt x="2846951" y="1504453"/>
                  <a:pt x="2817423" y="1534933"/>
                  <a:pt x="2789801" y="1559698"/>
                </a:cubicBezTo>
                <a:cubicBezTo>
                  <a:pt x="2824090" y="1606371"/>
                  <a:pt x="2844093" y="1662568"/>
                  <a:pt x="2873621" y="1712098"/>
                </a:cubicBezTo>
                <a:cubicBezTo>
                  <a:pt x="2968871" y="1886406"/>
                  <a:pt x="3072693" y="2059761"/>
                  <a:pt x="3221283" y="2195016"/>
                </a:cubicBezTo>
                <a:cubicBezTo>
                  <a:pt x="3352728" y="2315984"/>
                  <a:pt x="3515605" y="2399803"/>
                  <a:pt x="3687055" y="2447428"/>
                </a:cubicBezTo>
                <a:cubicBezTo>
                  <a:pt x="3753730" y="2358846"/>
                  <a:pt x="3798498" y="2257881"/>
                  <a:pt x="3848028" y="2159773"/>
                </a:cubicBezTo>
                <a:cubicBezTo>
                  <a:pt x="3918513" y="2021661"/>
                  <a:pt x="4011858" y="1894978"/>
                  <a:pt x="4065198" y="1747341"/>
                </a:cubicBezTo>
                <a:cubicBezTo>
                  <a:pt x="4116633" y="1613991"/>
                  <a:pt x="4164258" y="1465401"/>
                  <a:pt x="4124253" y="1321573"/>
                </a:cubicBezTo>
                <a:cubicBezTo>
                  <a:pt x="4099488" y="1239658"/>
                  <a:pt x="4012811" y="1209178"/>
                  <a:pt x="3948040" y="1165363"/>
                </a:cubicBezTo>
                <a:cubicBezTo>
                  <a:pt x="3911846" y="1238706"/>
                  <a:pt x="3882318" y="1315858"/>
                  <a:pt x="3833740" y="1382533"/>
                </a:cubicBezTo>
                <a:cubicBezTo>
                  <a:pt x="3777543" y="1447303"/>
                  <a:pt x="3714678" y="1510168"/>
                  <a:pt x="3633715" y="1542553"/>
                </a:cubicBezTo>
                <a:cubicBezTo>
                  <a:pt x="3571803" y="1568271"/>
                  <a:pt x="3500365" y="1564461"/>
                  <a:pt x="3439405" y="1538743"/>
                </a:cubicBezTo>
                <a:cubicBezTo>
                  <a:pt x="3359396" y="1506358"/>
                  <a:pt x="3303198" y="1437778"/>
                  <a:pt x="3257478" y="1367293"/>
                </a:cubicBezTo>
                <a:cubicBezTo>
                  <a:pt x="3209853" y="1297761"/>
                  <a:pt x="3177468" y="1218703"/>
                  <a:pt x="3157465" y="1137741"/>
                </a:cubicBezTo>
                <a:cubicBezTo>
                  <a:pt x="3146988" y="1092973"/>
                  <a:pt x="3143178" y="1045348"/>
                  <a:pt x="3153655" y="1000581"/>
                </a:cubicBezTo>
                <a:close/>
                <a:moveTo>
                  <a:pt x="2827454" y="946944"/>
                </a:moveTo>
                <a:cubicBezTo>
                  <a:pt x="2811173" y="946170"/>
                  <a:pt x="2794802" y="946765"/>
                  <a:pt x="2778371" y="949146"/>
                </a:cubicBezTo>
                <a:cubicBezTo>
                  <a:pt x="2676453" y="965338"/>
                  <a:pt x="2580251" y="1011058"/>
                  <a:pt x="2490715" y="1062493"/>
                </a:cubicBezTo>
                <a:cubicBezTo>
                  <a:pt x="2352603" y="1144408"/>
                  <a:pt x="2224968" y="1243468"/>
                  <a:pt x="2109716" y="1355863"/>
                </a:cubicBezTo>
                <a:cubicBezTo>
                  <a:pt x="2125908" y="1365388"/>
                  <a:pt x="2143053" y="1374913"/>
                  <a:pt x="2159246" y="1384438"/>
                </a:cubicBezTo>
                <a:cubicBezTo>
                  <a:pt x="2275451" y="1288236"/>
                  <a:pt x="2391655" y="1192033"/>
                  <a:pt x="2512623" y="1103451"/>
                </a:cubicBezTo>
                <a:cubicBezTo>
                  <a:pt x="2606921" y="1040586"/>
                  <a:pt x="2711696" y="988198"/>
                  <a:pt x="2825996" y="978673"/>
                </a:cubicBezTo>
                <a:cubicBezTo>
                  <a:pt x="2874573" y="972958"/>
                  <a:pt x="2922198" y="978673"/>
                  <a:pt x="2970776" y="979626"/>
                </a:cubicBezTo>
                <a:cubicBezTo>
                  <a:pt x="2924342" y="963910"/>
                  <a:pt x="2876300" y="949265"/>
                  <a:pt x="2827454" y="946944"/>
                </a:cubicBezTo>
                <a:close/>
                <a:moveTo>
                  <a:pt x="3320671" y="513824"/>
                </a:moveTo>
                <a:cubicBezTo>
                  <a:pt x="3302186" y="518378"/>
                  <a:pt x="3287720" y="537666"/>
                  <a:pt x="3281290" y="554811"/>
                </a:cubicBezTo>
                <a:cubicBezTo>
                  <a:pt x="3262240" y="614818"/>
                  <a:pt x="3276528" y="686256"/>
                  <a:pt x="3323201" y="730071"/>
                </a:cubicBezTo>
                <a:cubicBezTo>
                  <a:pt x="3346061" y="682446"/>
                  <a:pt x="3362253" y="631011"/>
                  <a:pt x="3392733" y="588148"/>
                </a:cubicBezTo>
                <a:cubicBezTo>
                  <a:pt x="3373683" y="564336"/>
                  <a:pt x="3367968" y="530046"/>
                  <a:pt x="3340346" y="514806"/>
                </a:cubicBezTo>
                <a:cubicBezTo>
                  <a:pt x="3333441" y="512425"/>
                  <a:pt x="3326833" y="512306"/>
                  <a:pt x="3320671" y="513824"/>
                </a:cubicBezTo>
                <a:close/>
                <a:moveTo>
                  <a:pt x="3660386" y="383361"/>
                </a:moveTo>
                <a:cubicBezTo>
                  <a:pt x="3607046" y="453846"/>
                  <a:pt x="3622286" y="553858"/>
                  <a:pt x="3561326" y="619581"/>
                </a:cubicBezTo>
                <a:lnTo>
                  <a:pt x="3521321" y="593863"/>
                </a:lnTo>
                <a:cubicBezTo>
                  <a:pt x="3487030" y="606246"/>
                  <a:pt x="3468933" y="638631"/>
                  <a:pt x="3446073" y="665301"/>
                </a:cubicBezTo>
                <a:cubicBezTo>
                  <a:pt x="3427976" y="661491"/>
                  <a:pt x="3414640" y="647203"/>
                  <a:pt x="3400353" y="637678"/>
                </a:cubicBezTo>
                <a:cubicBezTo>
                  <a:pt x="3385113" y="672921"/>
                  <a:pt x="3368921" y="707211"/>
                  <a:pt x="3353680" y="742453"/>
                </a:cubicBezTo>
                <a:cubicBezTo>
                  <a:pt x="3365111" y="747216"/>
                  <a:pt x="3388923" y="750073"/>
                  <a:pt x="3382255" y="769123"/>
                </a:cubicBezTo>
                <a:cubicBezTo>
                  <a:pt x="3366063" y="874851"/>
                  <a:pt x="3383208" y="984388"/>
                  <a:pt x="3421308" y="1083448"/>
                </a:cubicBezTo>
                <a:cubicBezTo>
                  <a:pt x="3447978" y="1151076"/>
                  <a:pt x="3488936" y="1218703"/>
                  <a:pt x="3554658" y="1252993"/>
                </a:cubicBezTo>
                <a:cubicBezTo>
                  <a:pt x="3612761" y="1283473"/>
                  <a:pt x="3685151" y="1271091"/>
                  <a:pt x="3738490" y="1234896"/>
                </a:cubicBezTo>
                <a:cubicBezTo>
                  <a:pt x="3771828" y="1205368"/>
                  <a:pt x="3791830" y="1165363"/>
                  <a:pt x="3814690" y="1128216"/>
                </a:cubicBezTo>
                <a:cubicBezTo>
                  <a:pt x="3899463" y="972958"/>
                  <a:pt x="3966138" y="809128"/>
                  <a:pt x="4033765" y="646251"/>
                </a:cubicBezTo>
                <a:cubicBezTo>
                  <a:pt x="3985188" y="655776"/>
                  <a:pt x="3934705" y="643393"/>
                  <a:pt x="3891843" y="619581"/>
                </a:cubicBezTo>
                <a:cubicBezTo>
                  <a:pt x="3793736" y="565288"/>
                  <a:pt x="3714678" y="480516"/>
                  <a:pt x="3660386" y="383361"/>
                </a:cubicBezTo>
                <a:close/>
                <a:moveTo>
                  <a:pt x="3730205" y="33680"/>
                </a:moveTo>
                <a:cubicBezTo>
                  <a:pt x="3712818" y="34984"/>
                  <a:pt x="3695509" y="37842"/>
                  <a:pt x="3678483" y="42366"/>
                </a:cubicBezTo>
                <a:cubicBezTo>
                  <a:pt x="3617523" y="58558"/>
                  <a:pt x="3570851" y="107136"/>
                  <a:pt x="3542276" y="161428"/>
                </a:cubicBezTo>
                <a:cubicBezTo>
                  <a:pt x="3511796" y="154761"/>
                  <a:pt x="3477505" y="145236"/>
                  <a:pt x="3447978" y="160476"/>
                </a:cubicBezTo>
                <a:cubicBezTo>
                  <a:pt x="3411783" y="180478"/>
                  <a:pt x="3396543" y="222388"/>
                  <a:pt x="3387971" y="259536"/>
                </a:cubicBezTo>
                <a:cubicBezTo>
                  <a:pt x="3367968" y="359548"/>
                  <a:pt x="3381303" y="463371"/>
                  <a:pt x="3407021" y="561478"/>
                </a:cubicBezTo>
                <a:lnTo>
                  <a:pt x="3392733" y="569098"/>
                </a:lnTo>
                <a:cubicBezTo>
                  <a:pt x="3407973" y="586243"/>
                  <a:pt x="3420355" y="605293"/>
                  <a:pt x="3434643" y="623391"/>
                </a:cubicBezTo>
                <a:cubicBezTo>
                  <a:pt x="3461313" y="585291"/>
                  <a:pt x="3507033" y="546238"/>
                  <a:pt x="3555611" y="571956"/>
                </a:cubicBezTo>
                <a:cubicBezTo>
                  <a:pt x="3590853" y="492898"/>
                  <a:pt x="3587996" y="390028"/>
                  <a:pt x="3664196" y="333831"/>
                </a:cubicBezTo>
                <a:lnTo>
                  <a:pt x="3679436" y="341451"/>
                </a:lnTo>
                <a:cubicBezTo>
                  <a:pt x="3722298" y="443368"/>
                  <a:pt x="3804213" y="526236"/>
                  <a:pt x="3897558" y="583386"/>
                </a:cubicBezTo>
                <a:cubicBezTo>
                  <a:pt x="3948040" y="614818"/>
                  <a:pt x="4012811" y="626248"/>
                  <a:pt x="4065198" y="593863"/>
                </a:cubicBezTo>
                <a:cubicBezTo>
                  <a:pt x="4069008" y="596721"/>
                  <a:pt x="4076628" y="603388"/>
                  <a:pt x="4080438" y="607198"/>
                </a:cubicBezTo>
                <a:cubicBezTo>
                  <a:pt x="4017573" y="775791"/>
                  <a:pt x="3946136" y="941526"/>
                  <a:pt x="3864221" y="1101546"/>
                </a:cubicBezTo>
                <a:cubicBezTo>
                  <a:pt x="3832788" y="1156791"/>
                  <a:pt x="3804213" y="1216798"/>
                  <a:pt x="3756588" y="1260613"/>
                </a:cubicBezTo>
                <a:cubicBezTo>
                  <a:pt x="3705153" y="1295856"/>
                  <a:pt x="3637526" y="1310143"/>
                  <a:pt x="3576565" y="1294903"/>
                </a:cubicBezTo>
                <a:cubicBezTo>
                  <a:pt x="3504176" y="1274901"/>
                  <a:pt x="3451788" y="1214893"/>
                  <a:pt x="3417498" y="1151076"/>
                </a:cubicBezTo>
                <a:cubicBezTo>
                  <a:pt x="3355586" y="1033918"/>
                  <a:pt x="3333678" y="898663"/>
                  <a:pt x="3347013" y="767218"/>
                </a:cubicBezTo>
                <a:cubicBezTo>
                  <a:pt x="3326058" y="804366"/>
                  <a:pt x="3318438" y="848181"/>
                  <a:pt x="3295578" y="884376"/>
                </a:cubicBezTo>
                <a:cubicBezTo>
                  <a:pt x="3275576" y="922476"/>
                  <a:pt x="3245096" y="954861"/>
                  <a:pt x="3207948" y="977721"/>
                </a:cubicBezTo>
                <a:cubicBezTo>
                  <a:pt x="3174611" y="1000581"/>
                  <a:pt x="3175563" y="1046301"/>
                  <a:pt x="3178421" y="1082496"/>
                </a:cubicBezTo>
                <a:cubicBezTo>
                  <a:pt x="3196518" y="1213941"/>
                  <a:pt x="3260336" y="1337766"/>
                  <a:pt x="3348918" y="1435873"/>
                </a:cubicBezTo>
                <a:cubicBezTo>
                  <a:pt x="3408926" y="1501596"/>
                  <a:pt x="3502271" y="1543506"/>
                  <a:pt x="3590853" y="1520646"/>
                </a:cubicBezTo>
                <a:cubicBezTo>
                  <a:pt x="3681340" y="1495881"/>
                  <a:pt x="3749921" y="1426348"/>
                  <a:pt x="3808976" y="1357768"/>
                </a:cubicBezTo>
                <a:cubicBezTo>
                  <a:pt x="3855648" y="1291093"/>
                  <a:pt x="3887080" y="1213941"/>
                  <a:pt x="3920418" y="1140598"/>
                </a:cubicBezTo>
                <a:cubicBezTo>
                  <a:pt x="3905178" y="1113928"/>
                  <a:pt x="3893748" y="1083448"/>
                  <a:pt x="3902321" y="1052968"/>
                </a:cubicBezTo>
                <a:cubicBezTo>
                  <a:pt x="3921371" y="972958"/>
                  <a:pt x="3983283" y="914856"/>
                  <a:pt x="4014715" y="840561"/>
                </a:cubicBezTo>
                <a:cubicBezTo>
                  <a:pt x="4050911" y="760551"/>
                  <a:pt x="4057578" y="671016"/>
                  <a:pt x="4089963" y="589101"/>
                </a:cubicBezTo>
                <a:cubicBezTo>
                  <a:pt x="4139493" y="600531"/>
                  <a:pt x="4202358" y="581481"/>
                  <a:pt x="4218551" y="529093"/>
                </a:cubicBezTo>
                <a:cubicBezTo>
                  <a:pt x="4230933" y="501471"/>
                  <a:pt x="4207121" y="477658"/>
                  <a:pt x="4191880" y="457656"/>
                </a:cubicBezTo>
                <a:cubicBezTo>
                  <a:pt x="4126158" y="378598"/>
                  <a:pt x="4088058" y="282396"/>
                  <a:pt x="4036623" y="195718"/>
                </a:cubicBezTo>
                <a:cubicBezTo>
                  <a:pt x="3977450" y="91539"/>
                  <a:pt x="3851912" y="24551"/>
                  <a:pt x="3730205" y="33680"/>
                </a:cubicBezTo>
                <a:close/>
                <a:moveTo>
                  <a:pt x="3738724" y="234"/>
                </a:moveTo>
                <a:cubicBezTo>
                  <a:pt x="3868804" y="-4649"/>
                  <a:pt x="4000071" y="67131"/>
                  <a:pt x="4064246" y="180478"/>
                </a:cubicBezTo>
                <a:cubicBezTo>
                  <a:pt x="4118538" y="271918"/>
                  <a:pt x="4158543" y="372883"/>
                  <a:pt x="4229028" y="453846"/>
                </a:cubicBezTo>
                <a:cubicBezTo>
                  <a:pt x="4254747" y="481468"/>
                  <a:pt x="4263318" y="523378"/>
                  <a:pt x="4244269" y="556716"/>
                </a:cubicBezTo>
                <a:cubicBezTo>
                  <a:pt x="4221408" y="608151"/>
                  <a:pt x="4162353" y="627201"/>
                  <a:pt x="4110918" y="629106"/>
                </a:cubicBezTo>
                <a:cubicBezTo>
                  <a:pt x="4085201" y="722451"/>
                  <a:pt x="4071865" y="821511"/>
                  <a:pt x="4020430" y="906283"/>
                </a:cubicBezTo>
                <a:cubicBezTo>
                  <a:pt x="3986140" y="967243"/>
                  <a:pt x="3929943" y="1023441"/>
                  <a:pt x="3932801" y="1097736"/>
                </a:cubicBezTo>
                <a:cubicBezTo>
                  <a:pt x="3948040" y="1095831"/>
                  <a:pt x="3963280" y="1092973"/>
                  <a:pt x="3978521" y="1098688"/>
                </a:cubicBezTo>
                <a:cubicBezTo>
                  <a:pt x="4058530" y="1120596"/>
                  <a:pt x="4135683" y="1152028"/>
                  <a:pt x="4210932" y="1186318"/>
                </a:cubicBezTo>
                <a:cubicBezTo>
                  <a:pt x="4256651" y="1208226"/>
                  <a:pt x="4305228" y="1229181"/>
                  <a:pt x="4335708" y="1270138"/>
                </a:cubicBezTo>
                <a:cubicBezTo>
                  <a:pt x="4386191" y="1334908"/>
                  <a:pt x="4392858" y="1418728"/>
                  <a:pt x="4418576" y="1493976"/>
                </a:cubicBezTo>
                <a:cubicBezTo>
                  <a:pt x="4458581" y="1602561"/>
                  <a:pt x="4473822" y="1718766"/>
                  <a:pt x="4486203" y="1833066"/>
                </a:cubicBezTo>
                <a:cubicBezTo>
                  <a:pt x="4501443" y="1997848"/>
                  <a:pt x="4508112" y="2164536"/>
                  <a:pt x="4488108" y="2329318"/>
                </a:cubicBezTo>
                <a:lnTo>
                  <a:pt x="5646348" y="2293123"/>
                </a:lnTo>
                <a:cubicBezTo>
                  <a:pt x="5697784" y="2293123"/>
                  <a:pt x="5753028" y="2290266"/>
                  <a:pt x="5800653" y="2312173"/>
                </a:cubicBezTo>
                <a:cubicBezTo>
                  <a:pt x="5824466" y="2324556"/>
                  <a:pt x="5849232" y="2350273"/>
                  <a:pt x="5840658" y="2378848"/>
                </a:cubicBezTo>
                <a:cubicBezTo>
                  <a:pt x="5822560" y="2450286"/>
                  <a:pt x="5784460" y="2515056"/>
                  <a:pt x="5752076" y="2579826"/>
                </a:cubicBezTo>
                <a:cubicBezTo>
                  <a:pt x="5623489" y="2819856"/>
                  <a:pt x="5482518" y="3053218"/>
                  <a:pt x="5343453" y="3286581"/>
                </a:cubicBezTo>
                <a:cubicBezTo>
                  <a:pt x="5167241" y="3304678"/>
                  <a:pt x="4989124" y="3309441"/>
                  <a:pt x="4811958" y="3326586"/>
                </a:cubicBezTo>
                <a:cubicBezTo>
                  <a:pt x="4842439" y="3343731"/>
                  <a:pt x="4876729" y="3356113"/>
                  <a:pt x="4904351" y="3378021"/>
                </a:cubicBezTo>
                <a:cubicBezTo>
                  <a:pt x="4976741" y="3435171"/>
                  <a:pt x="5031034" y="3516134"/>
                  <a:pt x="5052941" y="3606621"/>
                </a:cubicBezTo>
                <a:lnTo>
                  <a:pt x="7933301" y="3606621"/>
                </a:lnTo>
                <a:lnTo>
                  <a:pt x="9021056" y="3607574"/>
                </a:lnTo>
                <a:lnTo>
                  <a:pt x="11845468" y="3610220"/>
                </a:lnTo>
                <a:lnTo>
                  <a:pt x="12389702" y="3609982"/>
                </a:lnTo>
                <a:lnTo>
                  <a:pt x="12933223" y="3611173"/>
                </a:lnTo>
                <a:cubicBezTo>
                  <a:pt x="12961797" y="3612125"/>
                  <a:pt x="12946556" y="3653083"/>
                  <a:pt x="12922744" y="3642605"/>
                </a:cubicBezTo>
                <a:lnTo>
                  <a:pt x="5055798" y="3639006"/>
                </a:lnTo>
                <a:cubicBezTo>
                  <a:pt x="5056751" y="3760926"/>
                  <a:pt x="4970073" y="3863796"/>
                  <a:pt x="4870061" y="3924756"/>
                </a:cubicBezTo>
                <a:cubicBezTo>
                  <a:pt x="4761476" y="3991431"/>
                  <a:pt x="4626222" y="3990478"/>
                  <a:pt x="4504301" y="3967618"/>
                </a:cubicBezTo>
                <a:cubicBezTo>
                  <a:pt x="4364283" y="3939996"/>
                  <a:pt x="4218551" y="3928566"/>
                  <a:pt x="4085201" y="3874274"/>
                </a:cubicBezTo>
                <a:cubicBezTo>
                  <a:pt x="3937563" y="3812361"/>
                  <a:pt x="3835646" y="3682821"/>
                  <a:pt x="3704201" y="3598049"/>
                </a:cubicBezTo>
                <a:cubicBezTo>
                  <a:pt x="3638478" y="3553281"/>
                  <a:pt x="3562278" y="3531374"/>
                  <a:pt x="3485126" y="3518991"/>
                </a:cubicBezTo>
                <a:cubicBezTo>
                  <a:pt x="3495603" y="3563759"/>
                  <a:pt x="3497508" y="3611384"/>
                  <a:pt x="3483221" y="3656151"/>
                </a:cubicBezTo>
                <a:cubicBezTo>
                  <a:pt x="3527988" y="3624718"/>
                  <a:pt x="3584186" y="3602811"/>
                  <a:pt x="3638478" y="3616146"/>
                </a:cubicBezTo>
                <a:cubicBezTo>
                  <a:pt x="3728965" y="3636149"/>
                  <a:pt x="3812786" y="3683774"/>
                  <a:pt x="3878508" y="3749496"/>
                </a:cubicBezTo>
                <a:cubicBezTo>
                  <a:pt x="3908988" y="3778071"/>
                  <a:pt x="3917561" y="3822838"/>
                  <a:pt x="3914703" y="3863796"/>
                </a:cubicBezTo>
                <a:cubicBezTo>
                  <a:pt x="3908036" y="3943806"/>
                  <a:pt x="3880413" y="4020006"/>
                  <a:pt x="3847076" y="4092396"/>
                </a:cubicBezTo>
                <a:cubicBezTo>
                  <a:pt x="3812786" y="4162881"/>
                  <a:pt x="3772780" y="4230509"/>
                  <a:pt x="3718488" y="4287659"/>
                </a:cubicBezTo>
                <a:cubicBezTo>
                  <a:pt x="3687055" y="4320044"/>
                  <a:pt x="3646098" y="4350524"/>
                  <a:pt x="3598473" y="4347666"/>
                </a:cubicBezTo>
                <a:cubicBezTo>
                  <a:pt x="3571803" y="4345761"/>
                  <a:pt x="3553705" y="4319091"/>
                  <a:pt x="3552753" y="4293374"/>
                </a:cubicBezTo>
                <a:cubicBezTo>
                  <a:pt x="3547990" y="4234319"/>
                  <a:pt x="3568946" y="4177168"/>
                  <a:pt x="3588948" y="4122876"/>
                </a:cubicBezTo>
                <a:cubicBezTo>
                  <a:pt x="3626096" y="4028578"/>
                  <a:pt x="3688008" y="3942853"/>
                  <a:pt x="3771828" y="3884751"/>
                </a:cubicBezTo>
                <a:cubicBezTo>
                  <a:pt x="3789926" y="3871416"/>
                  <a:pt x="3812786" y="3861891"/>
                  <a:pt x="3822311" y="3839984"/>
                </a:cubicBezTo>
                <a:cubicBezTo>
                  <a:pt x="3778496" y="3834268"/>
                  <a:pt x="3736586" y="3856176"/>
                  <a:pt x="3706105" y="3886656"/>
                </a:cubicBezTo>
                <a:cubicBezTo>
                  <a:pt x="3648955" y="3940949"/>
                  <a:pt x="3611808" y="4010481"/>
                  <a:pt x="3574661" y="4078109"/>
                </a:cubicBezTo>
                <a:cubicBezTo>
                  <a:pt x="3552753" y="4117161"/>
                  <a:pt x="3551801" y="4168596"/>
                  <a:pt x="3514653" y="4198124"/>
                </a:cubicBezTo>
                <a:cubicBezTo>
                  <a:pt x="3478458" y="4219079"/>
                  <a:pt x="3432738" y="4198124"/>
                  <a:pt x="3410830" y="4164786"/>
                </a:cubicBezTo>
                <a:cubicBezTo>
                  <a:pt x="3348918" y="4074299"/>
                  <a:pt x="3348918" y="3956188"/>
                  <a:pt x="3375588" y="3853318"/>
                </a:cubicBezTo>
                <a:cubicBezTo>
                  <a:pt x="3355586" y="3891418"/>
                  <a:pt x="3340346" y="3935234"/>
                  <a:pt x="3305103" y="3962856"/>
                </a:cubicBezTo>
                <a:cubicBezTo>
                  <a:pt x="3283196" y="3980001"/>
                  <a:pt x="3253668" y="3968571"/>
                  <a:pt x="3234618" y="3952378"/>
                </a:cubicBezTo>
                <a:cubicBezTo>
                  <a:pt x="3121271" y="3848556"/>
                  <a:pt x="2999351" y="3755211"/>
                  <a:pt x="2887908" y="3649484"/>
                </a:cubicBezTo>
                <a:cubicBezTo>
                  <a:pt x="2830758" y="3595191"/>
                  <a:pt x="2771703" y="3540899"/>
                  <a:pt x="2726936" y="3475176"/>
                </a:cubicBezTo>
                <a:cubicBezTo>
                  <a:pt x="2722173" y="3477081"/>
                  <a:pt x="2713601" y="3479938"/>
                  <a:pt x="2708838" y="3481843"/>
                </a:cubicBezTo>
                <a:cubicBezTo>
                  <a:pt x="2734555" y="3537088"/>
                  <a:pt x="2760273" y="3594238"/>
                  <a:pt x="2805993" y="3637101"/>
                </a:cubicBezTo>
                <a:cubicBezTo>
                  <a:pt x="2867905" y="3693299"/>
                  <a:pt x="2952678" y="3722826"/>
                  <a:pt x="2999351" y="3795216"/>
                </a:cubicBezTo>
                <a:cubicBezTo>
                  <a:pt x="3006971" y="3810456"/>
                  <a:pt x="3025068" y="3840936"/>
                  <a:pt x="2997446" y="3846651"/>
                </a:cubicBezTo>
                <a:cubicBezTo>
                  <a:pt x="2854571" y="3805693"/>
                  <a:pt x="2705980" y="3811409"/>
                  <a:pt x="2559296" y="3807599"/>
                </a:cubicBezTo>
                <a:cubicBezTo>
                  <a:pt x="2447853" y="3799978"/>
                  <a:pt x="2334505" y="3810456"/>
                  <a:pt x="2224968" y="3788549"/>
                </a:cubicBezTo>
                <a:cubicBezTo>
                  <a:pt x="2163055" y="3776166"/>
                  <a:pt x="2100191" y="3746638"/>
                  <a:pt x="2065900" y="3690441"/>
                </a:cubicBezTo>
                <a:cubicBezTo>
                  <a:pt x="2041136" y="3650436"/>
                  <a:pt x="2040183" y="3598049"/>
                  <a:pt x="2061138" y="3557091"/>
                </a:cubicBezTo>
                <a:cubicBezTo>
                  <a:pt x="2089713" y="3498988"/>
                  <a:pt x="2152578" y="3461841"/>
                  <a:pt x="2216396" y="3455174"/>
                </a:cubicBezTo>
                <a:cubicBezTo>
                  <a:pt x="2366891" y="3438028"/>
                  <a:pt x="2517386" y="3486606"/>
                  <a:pt x="2666928" y="3457078"/>
                </a:cubicBezTo>
                <a:cubicBezTo>
                  <a:pt x="2643115" y="3441838"/>
                  <a:pt x="2614540" y="3441838"/>
                  <a:pt x="2588823" y="3433266"/>
                </a:cubicBezTo>
                <a:cubicBezTo>
                  <a:pt x="2488811" y="3401834"/>
                  <a:pt x="2397371" y="3344684"/>
                  <a:pt x="2292596" y="3330396"/>
                </a:cubicBezTo>
                <a:cubicBezTo>
                  <a:pt x="2207823" y="3318013"/>
                  <a:pt x="2114478" y="3343731"/>
                  <a:pt x="2056375" y="3409453"/>
                </a:cubicBezTo>
                <a:cubicBezTo>
                  <a:pt x="1991605" y="3481843"/>
                  <a:pt x="1966841" y="3581856"/>
                  <a:pt x="1964936" y="3677106"/>
                </a:cubicBezTo>
                <a:cubicBezTo>
                  <a:pt x="1966841" y="3690441"/>
                  <a:pt x="1948743" y="3689488"/>
                  <a:pt x="1940170" y="3689488"/>
                </a:cubicBezTo>
                <a:lnTo>
                  <a:pt x="254245" y="3689488"/>
                </a:lnTo>
                <a:cubicBezTo>
                  <a:pt x="171378" y="3687584"/>
                  <a:pt x="88510" y="3692346"/>
                  <a:pt x="5643" y="3687584"/>
                </a:cubicBezTo>
                <a:cubicBezTo>
                  <a:pt x="-8645" y="3672343"/>
                  <a:pt x="6595" y="3652341"/>
                  <a:pt x="24693" y="3658056"/>
                </a:cubicBezTo>
                <a:lnTo>
                  <a:pt x="1931598" y="3658056"/>
                </a:lnTo>
                <a:cubicBezTo>
                  <a:pt x="1937313" y="3554234"/>
                  <a:pt x="1969698" y="3446601"/>
                  <a:pt x="2045898" y="3372306"/>
                </a:cubicBezTo>
                <a:cubicBezTo>
                  <a:pt x="2110668" y="3309441"/>
                  <a:pt x="2204966" y="3286581"/>
                  <a:pt x="2292596" y="3298011"/>
                </a:cubicBezTo>
                <a:cubicBezTo>
                  <a:pt x="2424041" y="3313251"/>
                  <a:pt x="2534530" y="3397071"/>
                  <a:pt x="2664071" y="3418026"/>
                </a:cubicBezTo>
                <a:cubicBezTo>
                  <a:pt x="2683121" y="3418026"/>
                  <a:pt x="2686930" y="3438981"/>
                  <a:pt x="2696455" y="3452316"/>
                </a:cubicBezTo>
                <a:cubicBezTo>
                  <a:pt x="2712648" y="3448506"/>
                  <a:pt x="2728840" y="3444696"/>
                  <a:pt x="2745986" y="3442791"/>
                </a:cubicBezTo>
                <a:cubicBezTo>
                  <a:pt x="2766940" y="3487559"/>
                  <a:pt x="2803136" y="3522801"/>
                  <a:pt x="2837426" y="3558043"/>
                </a:cubicBezTo>
                <a:cubicBezTo>
                  <a:pt x="2916483" y="3637101"/>
                  <a:pt x="3001255" y="3711396"/>
                  <a:pt x="3086980" y="3784738"/>
                </a:cubicBezTo>
                <a:cubicBezTo>
                  <a:pt x="3132701" y="3824743"/>
                  <a:pt x="3182230" y="3860938"/>
                  <a:pt x="3226046" y="3903801"/>
                </a:cubicBezTo>
                <a:cubicBezTo>
                  <a:pt x="3242238" y="3918088"/>
                  <a:pt x="3258430" y="3937138"/>
                  <a:pt x="3280338" y="3941901"/>
                </a:cubicBezTo>
                <a:cubicBezTo>
                  <a:pt x="3301293" y="3927613"/>
                  <a:pt x="3312723" y="3903801"/>
                  <a:pt x="3325105" y="3881893"/>
                </a:cubicBezTo>
                <a:cubicBezTo>
                  <a:pt x="3348918" y="3836174"/>
                  <a:pt x="3370826" y="3788549"/>
                  <a:pt x="3401305" y="3746638"/>
                </a:cubicBezTo>
                <a:cubicBezTo>
                  <a:pt x="3451788" y="3681868"/>
                  <a:pt x="3472743" y="3591381"/>
                  <a:pt x="3444168" y="3513276"/>
                </a:cubicBezTo>
                <a:cubicBezTo>
                  <a:pt x="3379398" y="3495178"/>
                  <a:pt x="3316533" y="3470413"/>
                  <a:pt x="3252715" y="3446601"/>
                </a:cubicBezTo>
                <a:cubicBezTo>
                  <a:pt x="3106030" y="3393261"/>
                  <a:pt x="2944105" y="3447553"/>
                  <a:pt x="2798373" y="3389451"/>
                </a:cubicBezTo>
                <a:cubicBezTo>
                  <a:pt x="2660261" y="3337063"/>
                  <a:pt x="2567868" y="3214191"/>
                  <a:pt x="2488811" y="3095128"/>
                </a:cubicBezTo>
                <a:cubicBezTo>
                  <a:pt x="2381178" y="2925584"/>
                  <a:pt x="2254496" y="2768421"/>
                  <a:pt x="2150673" y="2596018"/>
                </a:cubicBezTo>
                <a:cubicBezTo>
                  <a:pt x="2089713" y="2496006"/>
                  <a:pt x="2021133" y="2388373"/>
                  <a:pt x="2027800" y="2266453"/>
                </a:cubicBezTo>
                <a:cubicBezTo>
                  <a:pt x="1926836" y="2242641"/>
                  <a:pt x="1829680" y="2203588"/>
                  <a:pt x="1743003" y="2147391"/>
                </a:cubicBezTo>
                <a:cubicBezTo>
                  <a:pt x="1686805" y="2111196"/>
                  <a:pt x="1618225" y="2075953"/>
                  <a:pt x="1597270" y="2006421"/>
                </a:cubicBezTo>
                <a:cubicBezTo>
                  <a:pt x="1576316" y="1937841"/>
                  <a:pt x="1613463" y="1869261"/>
                  <a:pt x="1655373" y="1816873"/>
                </a:cubicBezTo>
                <a:cubicBezTo>
                  <a:pt x="1726811" y="1733053"/>
                  <a:pt x="1814441" y="1664473"/>
                  <a:pt x="1900166" y="1595893"/>
                </a:cubicBezTo>
                <a:cubicBezTo>
                  <a:pt x="1978270" y="1533981"/>
                  <a:pt x="2054470" y="1468258"/>
                  <a:pt x="2131623" y="1405393"/>
                </a:cubicBezTo>
                <a:cubicBezTo>
                  <a:pt x="2108763" y="1393011"/>
                  <a:pt x="2084950" y="1382533"/>
                  <a:pt x="2063043" y="1369198"/>
                </a:cubicBezTo>
                <a:cubicBezTo>
                  <a:pt x="2063995" y="1349196"/>
                  <a:pt x="2081141" y="1337766"/>
                  <a:pt x="2093523" y="1323478"/>
                </a:cubicBezTo>
                <a:cubicBezTo>
                  <a:pt x="2215443" y="1207273"/>
                  <a:pt x="2347841" y="1102498"/>
                  <a:pt x="2494526" y="1019631"/>
                </a:cubicBezTo>
                <a:cubicBezTo>
                  <a:pt x="2587871" y="968196"/>
                  <a:pt x="2687883" y="923428"/>
                  <a:pt x="2795515" y="914856"/>
                </a:cubicBezTo>
                <a:cubicBezTo>
                  <a:pt x="2917436" y="904378"/>
                  <a:pt x="3029830" y="990103"/>
                  <a:pt x="3152703" y="964386"/>
                </a:cubicBezTo>
                <a:cubicBezTo>
                  <a:pt x="3246048" y="940573"/>
                  <a:pt x="3283196" y="841513"/>
                  <a:pt x="3309865" y="758646"/>
                </a:cubicBezTo>
                <a:cubicBezTo>
                  <a:pt x="3275576" y="732928"/>
                  <a:pt x="3249858" y="695781"/>
                  <a:pt x="3243190" y="653871"/>
                </a:cubicBezTo>
                <a:cubicBezTo>
                  <a:pt x="3233665" y="600531"/>
                  <a:pt x="3235571" y="536713"/>
                  <a:pt x="3277480" y="497661"/>
                </a:cubicBezTo>
                <a:cubicBezTo>
                  <a:pt x="3297483" y="477658"/>
                  <a:pt x="3327963" y="476706"/>
                  <a:pt x="3353680" y="482421"/>
                </a:cubicBezTo>
                <a:cubicBezTo>
                  <a:pt x="3339393" y="382408"/>
                  <a:pt x="3331773" y="272871"/>
                  <a:pt x="3379398" y="180478"/>
                </a:cubicBezTo>
                <a:cubicBezTo>
                  <a:pt x="3405115" y="129043"/>
                  <a:pt x="3467980" y="107136"/>
                  <a:pt x="3522273" y="122376"/>
                </a:cubicBezTo>
                <a:cubicBezTo>
                  <a:pt x="3560373" y="67131"/>
                  <a:pt x="3616571" y="21411"/>
                  <a:pt x="3683246" y="7123"/>
                </a:cubicBezTo>
                <a:cubicBezTo>
                  <a:pt x="3701582" y="3194"/>
                  <a:pt x="3720141" y="932"/>
                  <a:pt x="3738724" y="234"/>
                </a:cubicBezTo>
                <a:close/>
              </a:path>
            </a:pathLst>
          </a:custGeom>
          <a:solidFill>
            <a:srgbClr val="242021"/>
          </a:solidFill>
          <a:ln w="9525" cap="flat">
            <a:noFill/>
            <a:prstDash val="solid"/>
            <a:miter/>
          </a:ln>
        </p:spPr>
        <p:txBody>
          <a:bodyPr wrap="square" rtlCol="0" anchor="ctr">
            <a:no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Text"/>
          <p:cNvSpPr txBox="1"/>
          <p:nvPr/>
        </p:nvSpPr>
        <p:spPr>
          <a:xfrm>
            <a:off x="4448188" y="3424432"/>
            <a:ext cx="3295624" cy="615553"/>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US" altLang="zh-CN" sz="4000" dirty="0">
              <a:latin typeface="汉仪晓波折纸体简" panose="00020600040101010101" pitchFamily="18" charset="-122"/>
              <a:ea typeface="汉仪晓波折纸体简" panose="00020600040101010101" pitchFamily="18" charset="-122"/>
              <a:cs typeface="+mn-ea"/>
              <a:sym typeface="+mn-lt"/>
            </a:endParaRPr>
          </a:p>
        </p:txBody>
      </p:sp>
      <p:sp>
        <p:nvSpPr>
          <p:cNvPr id="5" name="Footer Text"/>
          <p:cNvSpPr txBox="1"/>
          <p:nvPr/>
        </p:nvSpPr>
        <p:spPr>
          <a:xfrm>
            <a:off x="5643100" y="2435218"/>
            <a:ext cx="883577" cy="1015663"/>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600" dirty="0">
                <a:latin typeface="Times New Roman" panose="02020603050405020304" pitchFamily="18" charset="0"/>
                <a:ea typeface="汉仪晓波折纸体简" panose="00020600040101010101" pitchFamily="18" charset="-122"/>
                <a:cs typeface="Times New Roman" panose="02020603050405020304" pitchFamily="18" charset="0"/>
                <a:sym typeface="+mn-lt"/>
              </a:rPr>
              <a:t>01</a:t>
            </a:r>
            <a:endParaRPr lang="en-US" sz="3600" dirty="0">
              <a:latin typeface="Times New Roman" panose="02020603050405020304" pitchFamily="18" charset="0"/>
              <a:ea typeface="汉仪晓波折纸体简" panose="00020600040101010101" pitchFamily="18" charset="-122"/>
              <a:cs typeface="Times New Roman" panose="02020603050405020304" pitchFamily="18" charset="0"/>
              <a:sym typeface="+mn-lt"/>
            </a:endParaRPr>
          </a:p>
        </p:txBody>
      </p:sp>
      <p:pic>
        <p:nvPicPr>
          <p:cNvPr id="7" name="Рисунок 3"/>
          <p:cNvPicPr>
            <a:picLocks noChangeAspect="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a:off x="2728437" y="4514248"/>
            <a:ext cx="7596479" cy="163786"/>
          </a:xfrm>
          <a:prstGeom prst="rect">
            <a:avLst/>
          </a:prstGeom>
        </p:spPr>
      </p:pic>
      <p:sp>
        <p:nvSpPr>
          <p:cNvPr id="2" name="矩形 1">
            <a:extLst>
              <a:ext uri="{FF2B5EF4-FFF2-40B4-BE49-F238E27FC236}">
                <a16:creationId xmlns:a16="http://schemas.microsoft.com/office/drawing/2014/main" xmlns="" id="{270FA036-E137-487A-A3B3-DE72AA286340}"/>
              </a:ext>
            </a:extLst>
          </p:cNvPr>
          <p:cNvSpPr>
            <a:spLocks/>
          </p:cNvSpPr>
          <p:nvPr/>
        </p:nvSpPr>
        <p:spPr>
          <a:xfrm>
            <a:off x="3055782" y="566615"/>
            <a:ext cx="6080435" cy="5715633"/>
          </a:xfrm>
          <a:prstGeom prst="rect">
            <a:avLst/>
          </a:prstGeom>
          <a:blipFill>
            <a:blip r:embed="rId4">
              <a:grayscl/>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599899" y="4236368"/>
            <a:ext cx="2065473" cy="406265"/>
          </a:xfrm>
          <a:prstGeom prst="rect">
            <a:avLst/>
          </a:prstGeom>
          <a:noFill/>
        </p:spPr>
        <p:txBody>
          <a:bodyPr wrap="square">
            <a:noAutofit/>
          </a:bodyPr>
          <a:lstStyle/>
          <a:p>
            <a:pPr>
              <a:spcBef>
                <a:spcPts val="600"/>
              </a:spcBef>
              <a:buClr>
                <a:srgbClr val="E24848"/>
              </a:buClr>
            </a:pPr>
            <a:r>
              <a:rPr lang="zh-CN" altLang="en-US" sz="1600" b="1" dirty="0">
                <a:cs typeface="+mn-ea"/>
                <a:sym typeface="+mn-lt"/>
              </a:rPr>
              <a:t>标题</a:t>
            </a:r>
            <a:endParaRPr lang="en-US" altLang="zh-CN" sz="1600" b="1" dirty="0">
              <a:cs typeface="+mn-ea"/>
              <a:sym typeface="+mn-lt"/>
            </a:endParaRPr>
          </a:p>
        </p:txBody>
      </p:sp>
      <p:sp>
        <p:nvSpPr>
          <p:cNvPr id="25" name="Rectangle 24"/>
          <p:cNvSpPr/>
          <p:nvPr/>
        </p:nvSpPr>
        <p:spPr>
          <a:xfrm>
            <a:off x="1524738" y="2615433"/>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26" name="Content Placeholder 2"/>
          <p:cNvSpPr txBox="1"/>
          <p:nvPr/>
        </p:nvSpPr>
        <p:spPr>
          <a:xfrm>
            <a:off x="1512038" y="2093441"/>
            <a:ext cx="2640862" cy="56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defRPr sz="2000" b="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spcBef>
                <a:spcPts val="600"/>
              </a:spcBef>
              <a:buClr>
                <a:srgbClr val="E24848"/>
              </a:buClr>
            </a:pPr>
            <a:r>
              <a:rPr lang="zh-CN" altLang="en-US" sz="1600" dirty="0">
                <a:solidFill>
                  <a:schemeClr val="tx1"/>
                </a:solidFill>
                <a:latin typeface="+mn-lt"/>
                <a:ea typeface="+mn-ea"/>
                <a:cs typeface="+mn-ea"/>
                <a:sym typeface="+mn-lt"/>
              </a:rPr>
              <a:t>标题</a:t>
            </a:r>
            <a:endParaRPr lang="en-US" altLang="zh-CN" sz="1600" dirty="0">
              <a:solidFill>
                <a:schemeClr val="tx1"/>
              </a:solidFill>
              <a:latin typeface="+mn-lt"/>
              <a:ea typeface="+mn-ea"/>
              <a:cs typeface="+mn-ea"/>
              <a:sym typeface="+mn-lt"/>
            </a:endParaRPr>
          </a:p>
        </p:txBody>
      </p:sp>
      <p:sp>
        <p:nvSpPr>
          <p:cNvPr id="29" name="Content Placeholder 2"/>
          <p:cNvSpPr txBox="1"/>
          <p:nvPr/>
        </p:nvSpPr>
        <p:spPr>
          <a:xfrm>
            <a:off x="1416597" y="3423788"/>
            <a:ext cx="2640862" cy="56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defRPr sz="2000" b="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spcBef>
                <a:spcPts val="600"/>
              </a:spcBef>
              <a:buClr>
                <a:srgbClr val="E24848"/>
              </a:buClr>
            </a:pPr>
            <a:r>
              <a:rPr lang="zh-CN" altLang="en-US" sz="1600" dirty="0">
                <a:solidFill>
                  <a:schemeClr val="tx1"/>
                </a:solidFill>
                <a:latin typeface="+mn-lt"/>
                <a:ea typeface="+mn-ea"/>
                <a:cs typeface="+mn-ea"/>
                <a:sym typeface="+mn-lt"/>
              </a:rPr>
              <a:t>标题</a:t>
            </a:r>
            <a:endParaRPr lang="en-US" altLang="zh-CN" sz="1600" dirty="0">
              <a:solidFill>
                <a:schemeClr val="tx1"/>
              </a:solidFill>
              <a:latin typeface="+mn-lt"/>
              <a:ea typeface="+mn-ea"/>
              <a:cs typeface="+mn-ea"/>
              <a:sym typeface="+mn-lt"/>
            </a:endParaRPr>
          </a:p>
        </p:txBody>
      </p:sp>
      <p:sp>
        <p:nvSpPr>
          <p:cNvPr id="32" name="Content Placeholder 2"/>
          <p:cNvSpPr txBox="1"/>
          <p:nvPr/>
        </p:nvSpPr>
        <p:spPr>
          <a:xfrm>
            <a:off x="1512038" y="4730942"/>
            <a:ext cx="2640862" cy="56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defRPr sz="2000" b="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spcBef>
                <a:spcPts val="600"/>
              </a:spcBef>
              <a:buClr>
                <a:srgbClr val="E24848"/>
              </a:buClr>
            </a:pPr>
            <a:r>
              <a:rPr lang="zh-CN" altLang="en-US" sz="1600" dirty="0">
                <a:solidFill>
                  <a:schemeClr val="tx1"/>
                </a:solidFill>
                <a:latin typeface="+mn-lt"/>
                <a:ea typeface="+mn-ea"/>
                <a:cs typeface="+mn-ea"/>
                <a:sym typeface="+mn-lt"/>
              </a:rPr>
              <a:t>标题</a:t>
            </a:r>
            <a:endParaRPr lang="en-US" altLang="zh-CN" sz="1600" dirty="0">
              <a:solidFill>
                <a:schemeClr val="tx1"/>
              </a:solidFill>
              <a:latin typeface="+mn-lt"/>
              <a:ea typeface="+mn-ea"/>
              <a:cs typeface="+mn-ea"/>
              <a:sym typeface="+mn-lt"/>
            </a:endParaRPr>
          </a:p>
        </p:txBody>
      </p:sp>
      <p:grpSp>
        <p:nvGrpSpPr>
          <p:cNvPr id="125" name="组合 1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6069851" y="2257065"/>
            <a:ext cx="5270605" cy="1370781"/>
            <a:chOff x="1603751" y="2595563"/>
            <a:chExt cx="8984498" cy="1687963"/>
          </a:xfrm>
          <a:solidFill>
            <a:schemeClr val="tx1"/>
          </a:solidFill>
        </p:grpSpPr>
        <p:sp>
          <p:nvSpPr>
            <p:cNvPr id="126" name="îṥļíďe"/>
            <p:cNvSpPr/>
            <p:nvPr/>
          </p:nvSpPr>
          <p:spPr bwMode="auto">
            <a:xfrm>
              <a:off x="7035801" y="3281363"/>
              <a:ext cx="1428750" cy="979488"/>
            </a:xfrm>
            <a:custGeom>
              <a:avLst/>
              <a:gdLst>
                <a:gd name="T0" fmla="*/ 701 w 729"/>
                <a:gd name="T1" fmla="*/ 0 h 499"/>
                <a:gd name="T2" fmla="*/ 28 w 729"/>
                <a:gd name="T3" fmla="*/ 0 h 499"/>
                <a:gd name="T4" fmla="*/ 0 w 729"/>
                <a:gd name="T5" fmla="*/ 28 h 499"/>
                <a:gd name="T6" fmla="*/ 0 w 729"/>
                <a:gd name="T7" fmla="*/ 471 h 499"/>
                <a:gd name="T8" fmla="*/ 28 w 729"/>
                <a:gd name="T9" fmla="*/ 499 h 499"/>
                <a:gd name="T10" fmla="*/ 701 w 729"/>
                <a:gd name="T11" fmla="*/ 499 h 499"/>
                <a:gd name="T12" fmla="*/ 729 w 729"/>
                <a:gd name="T13" fmla="*/ 471 h 499"/>
                <a:gd name="T14" fmla="*/ 729 w 729"/>
                <a:gd name="T15" fmla="*/ 28 h 499"/>
                <a:gd name="T16" fmla="*/ 701 w 729"/>
                <a:gd name="T17" fmla="*/ 0 h 499"/>
                <a:gd name="T18" fmla="*/ 722 w 729"/>
                <a:gd name="T19" fmla="*/ 471 h 499"/>
                <a:gd name="T20" fmla="*/ 701 w 729"/>
                <a:gd name="T21" fmla="*/ 492 h 499"/>
                <a:gd name="T22" fmla="*/ 28 w 729"/>
                <a:gd name="T23" fmla="*/ 492 h 499"/>
                <a:gd name="T24" fmla="*/ 7 w 729"/>
                <a:gd name="T25" fmla="*/ 471 h 499"/>
                <a:gd name="T26" fmla="*/ 7 w 729"/>
                <a:gd name="T27" fmla="*/ 28 h 499"/>
                <a:gd name="T28" fmla="*/ 28 w 729"/>
                <a:gd name="T29" fmla="*/ 7 h 499"/>
                <a:gd name="T30" fmla="*/ 701 w 729"/>
                <a:gd name="T31" fmla="*/ 7 h 499"/>
                <a:gd name="T32" fmla="*/ 722 w 729"/>
                <a:gd name="T33" fmla="*/ 28 h 499"/>
                <a:gd name="T34" fmla="*/ 722 w 729"/>
                <a:gd name="T35" fmla="*/ 47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9" h="499">
                  <a:moveTo>
                    <a:pt x="701" y="0"/>
                  </a:moveTo>
                  <a:cubicBezTo>
                    <a:pt x="28" y="0"/>
                    <a:pt x="28" y="0"/>
                    <a:pt x="28" y="0"/>
                  </a:cubicBezTo>
                  <a:cubicBezTo>
                    <a:pt x="13" y="0"/>
                    <a:pt x="0" y="13"/>
                    <a:pt x="0" y="28"/>
                  </a:cubicBezTo>
                  <a:cubicBezTo>
                    <a:pt x="0" y="471"/>
                    <a:pt x="0" y="471"/>
                    <a:pt x="0" y="471"/>
                  </a:cubicBezTo>
                  <a:cubicBezTo>
                    <a:pt x="0" y="486"/>
                    <a:pt x="13" y="499"/>
                    <a:pt x="28" y="499"/>
                  </a:cubicBezTo>
                  <a:cubicBezTo>
                    <a:pt x="701" y="499"/>
                    <a:pt x="701" y="499"/>
                    <a:pt x="701" y="499"/>
                  </a:cubicBezTo>
                  <a:cubicBezTo>
                    <a:pt x="717" y="499"/>
                    <a:pt x="729" y="486"/>
                    <a:pt x="729" y="471"/>
                  </a:cubicBezTo>
                  <a:cubicBezTo>
                    <a:pt x="729" y="28"/>
                    <a:pt x="729" y="28"/>
                    <a:pt x="729" y="28"/>
                  </a:cubicBezTo>
                  <a:cubicBezTo>
                    <a:pt x="729" y="13"/>
                    <a:pt x="717" y="0"/>
                    <a:pt x="701" y="0"/>
                  </a:cubicBezTo>
                  <a:close/>
                  <a:moveTo>
                    <a:pt x="722" y="471"/>
                  </a:moveTo>
                  <a:cubicBezTo>
                    <a:pt x="722" y="482"/>
                    <a:pt x="713" y="492"/>
                    <a:pt x="701" y="492"/>
                  </a:cubicBezTo>
                  <a:cubicBezTo>
                    <a:pt x="28" y="492"/>
                    <a:pt x="28" y="492"/>
                    <a:pt x="28" y="492"/>
                  </a:cubicBezTo>
                  <a:cubicBezTo>
                    <a:pt x="17" y="492"/>
                    <a:pt x="7" y="482"/>
                    <a:pt x="7" y="471"/>
                  </a:cubicBezTo>
                  <a:cubicBezTo>
                    <a:pt x="7" y="28"/>
                    <a:pt x="7" y="28"/>
                    <a:pt x="7" y="28"/>
                  </a:cubicBezTo>
                  <a:cubicBezTo>
                    <a:pt x="7" y="17"/>
                    <a:pt x="17" y="7"/>
                    <a:pt x="28" y="7"/>
                  </a:cubicBezTo>
                  <a:cubicBezTo>
                    <a:pt x="701" y="7"/>
                    <a:pt x="701" y="7"/>
                    <a:pt x="701" y="7"/>
                  </a:cubicBezTo>
                  <a:cubicBezTo>
                    <a:pt x="713" y="7"/>
                    <a:pt x="722" y="17"/>
                    <a:pt x="722" y="28"/>
                  </a:cubicBezTo>
                  <a:lnTo>
                    <a:pt x="722" y="471"/>
                  </a:lnTo>
                  <a:close/>
                </a:path>
              </a:pathLst>
            </a:custGeom>
            <a:grpFill/>
            <a:ln w="9525">
              <a:solidFill>
                <a:schemeClr val="tx1"/>
              </a:solidFill>
              <a:round/>
            </a:ln>
          </p:spPr>
          <p:txBody>
            <a:bodyPr anchor="ctr"/>
            <a:lstStyle/>
            <a:p>
              <a:pPr algn="ctr"/>
              <a:endParaRPr>
                <a:cs typeface="+mn-ea"/>
                <a:sym typeface="+mn-lt"/>
              </a:endParaRPr>
            </a:p>
          </p:txBody>
        </p:sp>
        <p:sp>
          <p:nvSpPr>
            <p:cNvPr id="127" name="ïšľîdé"/>
            <p:cNvSpPr/>
            <p:nvPr/>
          </p:nvSpPr>
          <p:spPr bwMode="auto">
            <a:xfrm>
              <a:off x="8362951" y="3709988"/>
              <a:ext cx="46038" cy="120650"/>
            </a:xfrm>
            <a:custGeom>
              <a:avLst/>
              <a:gdLst>
                <a:gd name="T0" fmla="*/ 11 w 23"/>
                <a:gd name="T1" fmla="*/ 0 h 61"/>
                <a:gd name="T2" fmla="*/ 0 w 23"/>
                <a:gd name="T3" fmla="*/ 11 h 61"/>
                <a:gd name="T4" fmla="*/ 0 w 23"/>
                <a:gd name="T5" fmla="*/ 50 h 61"/>
                <a:gd name="T6" fmla="*/ 11 w 23"/>
                <a:gd name="T7" fmla="*/ 61 h 61"/>
                <a:gd name="T8" fmla="*/ 23 w 23"/>
                <a:gd name="T9" fmla="*/ 50 h 61"/>
                <a:gd name="T10" fmla="*/ 23 w 23"/>
                <a:gd name="T11" fmla="*/ 11 h 61"/>
                <a:gd name="T12" fmla="*/ 11 w 23"/>
                <a:gd name="T13" fmla="*/ 0 h 61"/>
                <a:gd name="T14" fmla="*/ 16 w 23"/>
                <a:gd name="T15" fmla="*/ 50 h 61"/>
                <a:gd name="T16" fmla="*/ 11 w 23"/>
                <a:gd name="T17" fmla="*/ 54 h 61"/>
                <a:gd name="T18" fmla="*/ 7 w 23"/>
                <a:gd name="T19" fmla="*/ 50 h 61"/>
                <a:gd name="T20" fmla="*/ 7 w 23"/>
                <a:gd name="T21" fmla="*/ 11 h 61"/>
                <a:gd name="T22" fmla="*/ 11 w 23"/>
                <a:gd name="T23" fmla="*/ 7 h 61"/>
                <a:gd name="T24" fmla="*/ 16 w 23"/>
                <a:gd name="T25" fmla="*/ 11 h 61"/>
                <a:gd name="T26" fmla="*/ 16 w 23"/>
                <a:gd name="T27"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1">
                  <a:moveTo>
                    <a:pt x="11" y="0"/>
                  </a:moveTo>
                  <a:cubicBezTo>
                    <a:pt x="5" y="0"/>
                    <a:pt x="0" y="5"/>
                    <a:pt x="0" y="11"/>
                  </a:cubicBezTo>
                  <a:cubicBezTo>
                    <a:pt x="0" y="50"/>
                    <a:pt x="0" y="50"/>
                    <a:pt x="0" y="50"/>
                  </a:cubicBezTo>
                  <a:cubicBezTo>
                    <a:pt x="0" y="56"/>
                    <a:pt x="5" y="61"/>
                    <a:pt x="11" y="61"/>
                  </a:cubicBezTo>
                  <a:cubicBezTo>
                    <a:pt x="18" y="61"/>
                    <a:pt x="23" y="56"/>
                    <a:pt x="23" y="50"/>
                  </a:cubicBezTo>
                  <a:cubicBezTo>
                    <a:pt x="23" y="11"/>
                    <a:pt x="23" y="11"/>
                    <a:pt x="23" y="11"/>
                  </a:cubicBezTo>
                  <a:cubicBezTo>
                    <a:pt x="23" y="5"/>
                    <a:pt x="18" y="0"/>
                    <a:pt x="11" y="0"/>
                  </a:cubicBezTo>
                  <a:close/>
                  <a:moveTo>
                    <a:pt x="16" y="50"/>
                  </a:moveTo>
                  <a:cubicBezTo>
                    <a:pt x="16" y="52"/>
                    <a:pt x="14" y="54"/>
                    <a:pt x="11" y="54"/>
                  </a:cubicBezTo>
                  <a:cubicBezTo>
                    <a:pt x="9" y="54"/>
                    <a:pt x="7" y="52"/>
                    <a:pt x="7" y="50"/>
                  </a:cubicBezTo>
                  <a:cubicBezTo>
                    <a:pt x="7" y="11"/>
                    <a:pt x="7" y="11"/>
                    <a:pt x="7" y="11"/>
                  </a:cubicBezTo>
                  <a:cubicBezTo>
                    <a:pt x="7" y="9"/>
                    <a:pt x="9" y="7"/>
                    <a:pt x="11" y="7"/>
                  </a:cubicBezTo>
                  <a:cubicBezTo>
                    <a:pt x="14" y="7"/>
                    <a:pt x="16" y="9"/>
                    <a:pt x="16" y="11"/>
                  </a:cubicBezTo>
                  <a:lnTo>
                    <a:pt x="16" y="50"/>
                  </a:lnTo>
                  <a:close/>
                </a:path>
              </a:pathLst>
            </a:custGeom>
            <a:grpFill/>
            <a:ln w="9525">
              <a:solidFill>
                <a:schemeClr val="tx1"/>
              </a:solidFill>
              <a:round/>
            </a:ln>
          </p:spPr>
          <p:txBody>
            <a:bodyPr anchor="ctr"/>
            <a:lstStyle/>
            <a:p>
              <a:pPr algn="ctr"/>
              <a:endParaRPr>
                <a:cs typeface="+mn-ea"/>
                <a:sym typeface="+mn-lt"/>
              </a:endParaRPr>
            </a:p>
          </p:txBody>
        </p:sp>
        <p:sp>
          <p:nvSpPr>
            <p:cNvPr id="128" name="ïṧļíḍê"/>
            <p:cNvSpPr/>
            <p:nvPr/>
          </p:nvSpPr>
          <p:spPr bwMode="auto">
            <a:xfrm>
              <a:off x="7112001" y="3330576"/>
              <a:ext cx="1211263" cy="881063"/>
            </a:xfrm>
            <a:custGeom>
              <a:avLst/>
              <a:gdLst>
                <a:gd name="T0" fmla="*/ 614 w 618"/>
                <a:gd name="T1" fmla="*/ 0 h 449"/>
                <a:gd name="T2" fmla="*/ 3 w 618"/>
                <a:gd name="T3" fmla="*/ 0 h 449"/>
                <a:gd name="T4" fmla="*/ 0 w 618"/>
                <a:gd name="T5" fmla="*/ 3 h 449"/>
                <a:gd name="T6" fmla="*/ 0 w 618"/>
                <a:gd name="T7" fmla="*/ 5 h 449"/>
                <a:gd name="T8" fmla="*/ 0 w 618"/>
                <a:gd name="T9" fmla="*/ 431 h 449"/>
                <a:gd name="T10" fmla="*/ 0 w 618"/>
                <a:gd name="T11" fmla="*/ 446 h 449"/>
                <a:gd name="T12" fmla="*/ 3 w 618"/>
                <a:gd name="T13" fmla="*/ 449 h 449"/>
                <a:gd name="T14" fmla="*/ 614 w 618"/>
                <a:gd name="T15" fmla="*/ 449 h 449"/>
                <a:gd name="T16" fmla="*/ 618 w 618"/>
                <a:gd name="T17" fmla="*/ 446 h 449"/>
                <a:gd name="T18" fmla="*/ 618 w 618"/>
                <a:gd name="T19" fmla="*/ 3 h 449"/>
                <a:gd name="T20" fmla="*/ 614 w 618"/>
                <a:gd name="T21" fmla="*/ 0 h 449"/>
                <a:gd name="T22" fmla="*/ 611 w 618"/>
                <a:gd name="T23" fmla="*/ 442 h 449"/>
                <a:gd name="T24" fmla="*/ 7 w 618"/>
                <a:gd name="T25" fmla="*/ 442 h 449"/>
                <a:gd name="T26" fmla="*/ 7 w 618"/>
                <a:gd name="T27" fmla="*/ 431 h 449"/>
                <a:gd name="T28" fmla="*/ 7 w 618"/>
                <a:gd name="T29" fmla="*/ 7 h 449"/>
                <a:gd name="T30" fmla="*/ 587 w 618"/>
                <a:gd name="T31" fmla="*/ 7 h 449"/>
                <a:gd name="T32" fmla="*/ 611 w 618"/>
                <a:gd name="T33" fmla="*/ 7 h 449"/>
                <a:gd name="T34" fmla="*/ 611 w 618"/>
                <a:gd name="T35" fmla="*/ 44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449">
                  <a:moveTo>
                    <a:pt x="614" y="0"/>
                  </a:moveTo>
                  <a:cubicBezTo>
                    <a:pt x="3" y="0"/>
                    <a:pt x="3" y="0"/>
                    <a:pt x="3" y="0"/>
                  </a:cubicBezTo>
                  <a:cubicBezTo>
                    <a:pt x="1" y="0"/>
                    <a:pt x="0" y="1"/>
                    <a:pt x="0" y="3"/>
                  </a:cubicBezTo>
                  <a:cubicBezTo>
                    <a:pt x="0" y="5"/>
                    <a:pt x="0" y="5"/>
                    <a:pt x="0" y="5"/>
                  </a:cubicBezTo>
                  <a:cubicBezTo>
                    <a:pt x="0" y="431"/>
                    <a:pt x="0" y="431"/>
                    <a:pt x="0" y="431"/>
                  </a:cubicBezTo>
                  <a:cubicBezTo>
                    <a:pt x="0" y="446"/>
                    <a:pt x="0" y="446"/>
                    <a:pt x="0" y="446"/>
                  </a:cubicBezTo>
                  <a:cubicBezTo>
                    <a:pt x="0" y="448"/>
                    <a:pt x="1" y="449"/>
                    <a:pt x="3" y="449"/>
                  </a:cubicBezTo>
                  <a:cubicBezTo>
                    <a:pt x="614" y="449"/>
                    <a:pt x="614" y="449"/>
                    <a:pt x="614" y="449"/>
                  </a:cubicBezTo>
                  <a:cubicBezTo>
                    <a:pt x="616" y="449"/>
                    <a:pt x="618" y="448"/>
                    <a:pt x="618" y="446"/>
                  </a:cubicBezTo>
                  <a:cubicBezTo>
                    <a:pt x="618" y="3"/>
                    <a:pt x="618" y="3"/>
                    <a:pt x="618" y="3"/>
                  </a:cubicBezTo>
                  <a:cubicBezTo>
                    <a:pt x="618" y="1"/>
                    <a:pt x="616" y="0"/>
                    <a:pt x="614" y="0"/>
                  </a:cubicBezTo>
                  <a:close/>
                  <a:moveTo>
                    <a:pt x="611" y="442"/>
                  </a:moveTo>
                  <a:cubicBezTo>
                    <a:pt x="7" y="442"/>
                    <a:pt x="7" y="442"/>
                    <a:pt x="7" y="442"/>
                  </a:cubicBezTo>
                  <a:cubicBezTo>
                    <a:pt x="7" y="431"/>
                    <a:pt x="7" y="431"/>
                    <a:pt x="7" y="431"/>
                  </a:cubicBezTo>
                  <a:cubicBezTo>
                    <a:pt x="7" y="7"/>
                    <a:pt x="7" y="7"/>
                    <a:pt x="7" y="7"/>
                  </a:cubicBezTo>
                  <a:cubicBezTo>
                    <a:pt x="587" y="7"/>
                    <a:pt x="587" y="7"/>
                    <a:pt x="587" y="7"/>
                  </a:cubicBezTo>
                  <a:cubicBezTo>
                    <a:pt x="611" y="7"/>
                    <a:pt x="611" y="7"/>
                    <a:pt x="611" y="7"/>
                  </a:cubicBezTo>
                  <a:lnTo>
                    <a:pt x="611" y="442"/>
                  </a:lnTo>
                  <a:close/>
                </a:path>
              </a:pathLst>
            </a:custGeom>
            <a:grpFill/>
            <a:ln w="9525">
              <a:solidFill>
                <a:schemeClr val="tx1"/>
              </a:solidFill>
              <a:round/>
            </a:ln>
          </p:spPr>
          <p:txBody>
            <a:bodyPr anchor="ctr"/>
            <a:lstStyle/>
            <a:p>
              <a:pPr algn="ctr"/>
              <a:endParaRPr>
                <a:cs typeface="+mn-ea"/>
                <a:sym typeface="+mn-lt"/>
              </a:endParaRPr>
            </a:p>
          </p:txBody>
        </p:sp>
        <p:sp>
          <p:nvSpPr>
            <p:cNvPr id="129" name="ï$ḻiďê"/>
            <p:cNvSpPr/>
            <p:nvPr/>
          </p:nvSpPr>
          <p:spPr bwMode="auto">
            <a:xfrm>
              <a:off x="8670926" y="3198813"/>
              <a:ext cx="560388" cy="1062038"/>
            </a:xfrm>
            <a:custGeom>
              <a:avLst/>
              <a:gdLst>
                <a:gd name="T0" fmla="*/ 256 w 286"/>
                <a:gd name="T1" fmla="*/ 0 h 541"/>
                <a:gd name="T2" fmla="*/ 40 w 286"/>
                <a:gd name="T3" fmla="*/ 0 h 541"/>
                <a:gd name="T4" fmla="*/ 30 w 286"/>
                <a:gd name="T5" fmla="*/ 0 h 541"/>
                <a:gd name="T6" fmla="*/ 0 w 286"/>
                <a:gd name="T7" fmla="*/ 30 h 541"/>
                <a:gd name="T8" fmla="*/ 0 w 286"/>
                <a:gd name="T9" fmla="*/ 510 h 541"/>
                <a:gd name="T10" fmla="*/ 30 w 286"/>
                <a:gd name="T11" fmla="*/ 541 h 541"/>
                <a:gd name="T12" fmla="*/ 256 w 286"/>
                <a:gd name="T13" fmla="*/ 541 h 541"/>
                <a:gd name="T14" fmla="*/ 286 w 286"/>
                <a:gd name="T15" fmla="*/ 510 h 541"/>
                <a:gd name="T16" fmla="*/ 286 w 286"/>
                <a:gd name="T17" fmla="*/ 510 h 541"/>
                <a:gd name="T18" fmla="*/ 286 w 286"/>
                <a:gd name="T19" fmla="*/ 30 h 541"/>
                <a:gd name="T20" fmla="*/ 256 w 286"/>
                <a:gd name="T21" fmla="*/ 0 h 541"/>
                <a:gd name="T22" fmla="*/ 278 w 286"/>
                <a:gd name="T23" fmla="*/ 510 h 541"/>
                <a:gd name="T24" fmla="*/ 273 w 286"/>
                <a:gd name="T25" fmla="*/ 524 h 541"/>
                <a:gd name="T26" fmla="*/ 256 w 286"/>
                <a:gd name="T27" fmla="*/ 533 h 541"/>
                <a:gd name="T28" fmla="*/ 30 w 286"/>
                <a:gd name="T29" fmla="*/ 533 h 541"/>
                <a:gd name="T30" fmla="*/ 8 w 286"/>
                <a:gd name="T31" fmla="*/ 510 h 541"/>
                <a:gd name="T32" fmla="*/ 8 w 286"/>
                <a:gd name="T33" fmla="*/ 30 h 541"/>
                <a:gd name="T34" fmla="*/ 20 w 286"/>
                <a:gd name="T35" fmla="*/ 10 h 541"/>
                <a:gd name="T36" fmla="*/ 30 w 286"/>
                <a:gd name="T37" fmla="*/ 8 h 541"/>
                <a:gd name="T38" fmla="*/ 256 w 286"/>
                <a:gd name="T39" fmla="*/ 8 h 541"/>
                <a:gd name="T40" fmla="*/ 278 w 286"/>
                <a:gd name="T41" fmla="*/ 30 h 541"/>
                <a:gd name="T42" fmla="*/ 278 w 286"/>
                <a:gd name="T43" fmla="*/ 51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 h="541">
                  <a:moveTo>
                    <a:pt x="256" y="0"/>
                  </a:moveTo>
                  <a:cubicBezTo>
                    <a:pt x="40" y="0"/>
                    <a:pt x="40" y="0"/>
                    <a:pt x="40" y="0"/>
                  </a:cubicBezTo>
                  <a:cubicBezTo>
                    <a:pt x="30" y="0"/>
                    <a:pt x="30" y="0"/>
                    <a:pt x="30" y="0"/>
                  </a:cubicBezTo>
                  <a:cubicBezTo>
                    <a:pt x="13" y="0"/>
                    <a:pt x="0" y="13"/>
                    <a:pt x="0" y="30"/>
                  </a:cubicBezTo>
                  <a:cubicBezTo>
                    <a:pt x="0" y="510"/>
                    <a:pt x="0" y="510"/>
                    <a:pt x="0" y="510"/>
                  </a:cubicBezTo>
                  <a:cubicBezTo>
                    <a:pt x="0" y="527"/>
                    <a:pt x="13" y="541"/>
                    <a:pt x="30" y="541"/>
                  </a:cubicBezTo>
                  <a:cubicBezTo>
                    <a:pt x="256" y="541"/>
                    <a:pt x="256" y="541"/>
                    <a:pt x="256" y="541"/>
                  </a:cubicBezTo>
                  <a:cubicBezTo>
                    <a:pt x="272" y="541"/>
                    <a:pt x="286" y="527"/>
                    <a:pt x="286" y="510"/>
                  </a:cubicBezTo>
                  <a:cubicBezTo>
                    <a:pt x="286" y="510"/>
                    <a:pt x="286" y="510"/>
                    <a:pt x="286" y="510"/>
                  </a:cubicBezTo>
                  <a:cubicBezTo>
                    <a:pt x="286" y="30"/>
                    <a:pt x="286" y="30"/>
                    <a:pt x="286" y="30"/>
                  </a:cubicBezTo>
                  <a:cubicBezTo>
                    <a:pt x="286" y="13"/>
                    <a:pt x="272" y="0"/>
                    <a:pt x="256" y="0"/>
                  </a:cubicBezTo>
                  <a:close/>
                  <a:moveTo>
                    <a:pt x="278" y="510"/>
                  </a:moveTo>
                  <a:cubicBezTo>
                    <a:pt x="278" y="516"/>
                    <a:pt x="276" y="520"/>
                    <a:pt x="273" y="524"/>
                  </a:cubicBezTo>
                  <a:cubicBezTo>
                    <a:pt x="269" y="529"/>
                    <a:pt x="263" y="533"/>
                    <a:pt x="256" y="533"/>
                  </a:cubicBezTo>
                  <a:cubicBezTo>
                    <a:pt x="30" y="533"/>
                    <a:pt x="30" y="533"/>
                    <a:pt x="30" y="533"/>
                  </a:cubicBezTo>
                  <a:cubicBezTo>
                    <a:pt x="18" y="533"/>
                    <a:pt x="8" y="523"/>
                    <a:pt x="8" y="510"/>
                  </a:cubicBezTo>
                  <a:cubicBezTo>
                    <a:pt x="8" y="30"/>
                    <a:pt x="8" y="30"/>
                    <a:pt x="8" y="30"/>
                  </a:cubicBezTo>
                  <a:cubicBezTo>
                    <a:pt x="8" y="21"/>
                    <a:pt x="13" y="14"/>
                    <a:pt x="20" y="10"/>
                  </a:cubicBezTo>
                  <a:cubicBezTo>
                    <a:pt x="23" y="8"/>
                    <a:pt x="27" y="8"/>
                    <a:pt x="30" y="8"/>
                  </a:cubicBezTo>
                  <a:cubicBezTo>
                    <a:pt x="256" y="8"/>
                    <a:pt x="256" y="8"/>
                    <a:pt x="256" y="8"/>
                  </a:cubicBezTo>
                  <a:cubicBezTo>
                    <a:pt x="268" y="8"/>
                    <a:pt x="278" y="18"/>
                    <a:pt x="278" y="30"/>
                  </a:cubicBezTo>
                  <a:lnTo>
                    <a:pt x="278" y="510"/>
                  </a:lnTo>
                  <a:close/>
                </a:path>
              </a:pathLst>
            </a:custGeom>
            <a:grpFill/>
            <a:ln w="9525">
              <a:solidFill>
                <a:schemeClr val="tx1"/>
              </a:solidFill>
              <a:round/>
            </a:ln>
          </p:spPr>
          <p:txBody>
            <a:bodyPr anchor="ctr"/>
            <a:lstStyle/>
            <a:p>
              <a:pPr algn="ctr"/>
              <a:endParaRPr>
                <a:cs typeface="+mn-ea"/>
                <a:sym typeface="+mn-lt"/>
              </a:endParaRPr>
            </a:p>
          </p:txBody>
        </p:sp>
        <p:sp>
          <p:nvSpPr>
            <p:cNvPr id="130" name="iśḷídè"/>
            <p:cNvSpPr/>
            <p:nvPr/>
          </p:nvSpPr>
          <p:spPr bwMode="auto">
            <a:xfrm>
              <a:off x="8885238" y="4160838"/>
              <a:ext cx="131763" cy="49213"/>
            </a:xfrm>
            <a:custGeom>
              <a:avLst/>
              <a:gdLst>
                <a:gd name="T0" fmla="*/ 55 w 67"/>
                <a:gd name="T1" fmla="*/ 0 h 25"/>
                <a:gd name="T2" fmla="*/ 13 w 67"/>
                <a:gd name="T3" fmla="*/ 0 h 25"/>
                <a:gd name="T4" fmla="*/ 0 w 67"/>
                <a:gd name="T5" fmla="*/ 12 h 25"/>
                <a:gd name="T6" fmla="*/ 13 w 67"/>
                <a:gd name="T7" fmla="*/ 25 h 25"/>
                <a:gd name="T8" fmla="*/ 55 w 67"/>
                <a:gd name="T9" fmla="*/ 25 h 25"/>
                <a:gd name="T10" fmla="*/ 67 w 67"/>
                <a:gd name="T11" fmla="*/ 12 h 25"/>
                <a:gd name="T12" fmla="*/ 55 w 67"/>
                <a:gd name="T13" fmla="*/ 0 h 25"/>
                <a:gd name="T14" fmla="*/ 55 w 67"/>
                <a:gd name="T15" fmla="*/ 17 h 25"/>
                <a:gd name="T16" fmla="*/ 13 w 67"/>
                <a:gd name="T17" fmla="*/ 17 h 25"/>
                <a:gd name="T18" fmla="*/ 8 w 67"/>
                <a:gd name="T19" fmla="*/ 12 h 25"/>
                <a:gd name="T20" fmla="*/ 13 w 67"/>
                <a:gd name="T21" fmla="*/ 7 h 25"/>
                <a:gd name="T22" fmla="*/ 55 w 67"/>
                <a:gd name="T23" fmla="*/ 7 h 25"/>
                <a:gd name="T24" fmla="*/ 59 w 67"/>
                <a:gd name="T25" fmla="*/ 12 h 25"/>
                <a:gd name="T26" fmla="*/ 55 w 67"/>
                <a:gd name="T27"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25">
                  <a:moveTo>
                    <a:pt x="55" y="0"/>
                  </a:moveTo>
                  <a:cubicBezTo>
                    <a:pt x="13" y="0"/>
                    <a:pt x="13" y="0"/>
                    <a:pt x="13" y="0"/>
                  </a:cubicBezTo>
                  <a:cubicBezTo>
                    <a:pt x="6" y="0"/>
                    <a:pt x="0" y="5"/>
                    <a:pt x="0" y="12"/>
                  </a:cubicBezTo>
                  <a:cubicBezTo>
                    <a:pt x="0" y="19"/>
                    <a:pt x="6" y="25"/>
                    <a:pt x="13" y="25"/>
                  </a:cubicBezTo>
                  <a:cubicBezTo>
                    <a:pt x="55" y="25"/>
                    <a:pt x="55" y="25"/>
                    <a:pt x="55" y="25"/>
                  </a:cubicBezTo>
                  <a:cubicBezTo>
                    <a:pt x="62" y="25"/>
                    <a:pt x="67" y="19"/>
                    <a:pt x="67" y="12"/>
                  </a:cubicBezTo>
                  <a:cubicBezTo>
                    <a:pt x="67" y="5"/>
                    <a:pt x="62" y="0"/>
                    <a:pt x="55" y="0"/>
                  </a:cubicBezTo>
                  <a:close/>
                  <a:moveTo>
                    <a:pt x="55" y="17"/>
                  </a:moveTo>
                  <a:cubicBezTo>
                    <a:pt x="13" y="17"/>
                    <a:pt x="13" y="17"/>
                    <a:pt x="13" y="17"/>
                  </a:cubicBezTo>
                  <a:cubicBezTo>
                    <a:pt x="10" y="17"/>
                    <a:pt x="8" y="15"/>
                    <a:pt x="8" y="12"/>
                  </a:cubicBezTo>
                  <a:cubicBezTo>
                    <a:pt x="8" y="10"/>
                    <a:pt x="10" y="7"/>
                    <a:pt x="13" y="7"/>
                  </a:cubicBezTo>
                  <a:cubicBezTo>
                    <a:pt x="55" y="7"/>
                    <a:pt x="55" y="7"/>
                    <a:pt x="55" y="7"/>
                  </a:cubicBezTo>
                  <a:cubicBezTo>
                    <a:pt x="57" y="7"/>
                    <a:pt x="59" y="10"/>
                    <a:pt x="59" y="12"/>
                  </a:cubicBezTo>
                  <a:cubicBezTo>
                    <a:pt x="59" y="15"/>
                    <a:pt x="57" y="17"/>
                    <a:pt x="55" y="17"/>
                  </a:cubicBezTo>
                  <a:close/>
                </a:path>
              </a:pathLst>
            </a:custGeom>
            <a:grpFill/>
            <a:ln w="9525">
              <a:solidFill>
                <a:schemeClr val="tx1"/>
              </a:solidFill>
              <a:round/>
            </a:ln>
          </p:spPr>
          <p:txBody>
            <a:bodyPr anchor="ctr"/>
            <a:lstStyle/>
            <a:p>
              <a:pPr algn="ctr"/>
              <a:endParaRPr>
                <a:cs typeface="+mn-ea"/>
                <a:sym typeface="+mn-lt"/>
              </a:endParaRPr>
            </a:p>
          </p:txBody>
        </p:sp>
        <p:sp>
          <p:nvSpPr>
            <p:cNvPr id="131" name="îṣļiḑe"/>
            <p:cNvSpPr/>
            <p:nvPr/>
          </p:nvSpPr>
          <p:spPr bwMode="auto">
            <a:xfrm>
              <a:off x="8712201" y="3282951"/>
              <a:ext cx="477838" cy="852488"/>
            </a:xfrm>
            <a:custGeom>
              <a:avLst/>
              <a:gdLst>
                <a:gd name="T0" fmla="*/ 240 w 244"/>
                <a:gd name="T1" fmla="*/ 0 h 434"/>
                <a:gd name="T2" fmla="*/ 15 w 244"/>
                <a:gd name="T3" fmla="*/ 0 h 434"/>
                <a:gd name="T4" fmla="*/ 4 w 244"/>
                <a:gd name="T5" fmla="*/ 0 h 434"/>
                <a:gd name="T6" fmla="*/ 0 w 244"/>
                <a:gd name="T7" fmla="*/ 4 h 434"/>
                <a:gd name="T8" fmla="*/ 0 w 244"/>
                <a:gd name="T9" fmla="*/ 430 h 434"/>
                <a:gd name="T10" fmla="*/ 4 w 244"/>
                <a:gd name="T11" fmla="*/ 434 h 434"/>
                <a:gd name="T12" fmla="*/ 240 w 244"/>
                <a:gd name="T13" fmla="*/ 434 h 434"/>
                <a:gd name="T14" fmla="*/ 244 w 244"/>
                <a:gd name="T15" fmla="*/ 430 h 434"/>
                <a:gd name="T16" fmla="*/ 244 w 244"/>
                <a:gd name="T17" fmla="*/ 422 h 434"/>
                <a:gd name="T18" fmla="*/ 244 w 244"/>
                <a:gd name="T19" fmla="*/ 4 h 434"/>
                <a:gd name="T20" fmla="*/ 240 w 244"/>
                <a:gd name="T21" fmla="*/ 0 h 434"/>
                <a:gd name="T22" fmla="*/ 236 w 244"/>
                <a:gd name="T23" fmla="*/ 422 h 434"/>
                <a:gd name="T24" fmla="*/ 236 w 244"/>
                <a:gd name="T25" fmla="*/ 426 h 434"/>
                <a:gd name="T26" fmla="*/ 8 w 244"/>
                <a:gd name="T27" fmla="*/ 426 h 434"/>
                <a:gd name="T28" fmla="*/ 8 w 244"/>
                <a:gd name="T29" fmla="*/ 8 h 434"/>
                <a:gd name="T30" fmla="*/ 15 w 244"/>
                <a:gd name="T31" fmla="*/ 8 h 434"/>
                <a:gd name="T32" fmla="*/ 236 w 244"/>
                <a:gd name="T33" fmla="*/ 8 h 434"/>
                <a:gd name="T34" fmla="*/ 236 w 244"/>
                <a:gd name="T35" fmla="*/ 4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434">
                  <a:moveTo>
                    <a:pt x="240" y="0"/>
                  </a:moveTo>
                  <a:cubicBezTo>
                    <a:pt x="15" y="0"/>
                    <a:pt x="15" y="0"/>
                    <a:pt x="15" y="0"/>
                  </a:cubicBezTo>
                  <a:cubicBezTo>
                    <a:pt x="4" y="0"/>
                    <a:pt x="4" y="0"/>
                    <a:pt x="4" y="0"/>
                  </a:cubicBezTo>
                  <a:cubicBezTo>
                    <a:pt x="2" y="0"/>
                    <a:pt x="0" y="2"/>
                    <a:pt x="0" y="4"/>
                  </a:cubicBezTo>
                  <a:cubicBezTo>
                    <a:pt x="0" y="430"/>
                    <a:pt x="0" y="430"/>
                    <a:pt x="0" y="430"/>
                  </a:cubicBezTo>
                  <a:cubicBezTo>
                    <a:pt x="0" y="433"/>
                    <a:pt x="2" y="434"/>
                    <a:pt x="4" y="434"/>
                  </a:cubicBezTo>
                  <a:cubicBezTo>
                    <a:pt x="240" y="434"/>
                    <a:pt x="240" y="434"/>
                    <a:pt x="240" y="434"/>
                  </a:cubicBezTo>
                  <a:cubicBezTo>
                    <a:pt x="242" y="434"/>
                    <a:pt x="244" y="433"/>
                    <a:pt x="244" y="430"/>
                  </a:cubicBezTo>
                  <a:cubicBezTo>
                    <a:pt x="244" y="422"/>
                    <a:pt x="244" y="422"/>
                    <a:pt x="244" y="422"/>
                  </a:cubicBezTo>
                  <a:cubicBezTo>
                    <a:pt x="244" y="4"/>
                    <a:pt x="244" y="4"/>
                    <a:pt x="244" y="4"/>
                  </a:cubicBezTo>
                  <a:cubicBezTo>
                    <a:pt x="244" y="2"/>
                    <a:pt x="242" y="0"/>
                    <a:pt x="240" y="0"/>
                  </a:cubicBezTo>
                  <a:close/>
                  <a:moveTo>
                    <a:pt x="236" y="422"/>
                  </a:moveTo>
                  <a:cubicBezTo>
                    <a:pt x="236" y="426"/>
                    <a:pt x="236" y="426"/>
                    <a:pt x="236" y="426"/>
                  </a:cubicBezTo>
                  <a:cubicBezTo>
                    <a:pt x="8" y="426"/>
                    <a:pt x="8" y="426"/>
                    <a:pt x="8" y="426"/>
                  </a:cubicBezTo>
                  <a:cubicBezTo>
                    <a:pt x="8" y="8"/>
                    <a:pt x="8" y="8"/>
                    <a:pt x="8" y="8"/>
                  </a:cubicBezTo>
                  <a:cubicBezTo>
                    <a:pt x="15" y="8"/>
                    <a:pt x="15" y="8"/>
                    <a:pt x="15" y="8"/>
                  </a:cubicBezTo>
                  <a:cubicBezTo>
                    <a:pt x="236" y="8"/>
                    <a:pt x="236" y="8"/>
                    <a:pt x="236" y="8"/>
                  </a:cubicBezTo>
                  <a:lnTo>
                    <a:pt x="236" y="422"/>
                  </a:lnTo>
                  <a:close/>
                </a:path>
              </a:pathLst>
            </a:custGeom>
            <a:grpFill/>
            <a:ln w="9525">
              <a:solidFill>
                <a:schemeClr val="tx1"/>
              </a:solidFill>
              <a:round/>
            </a:ln>
          </p:spPr>
          <p:txBody>
            <a:bodyPr anchor="ctr"/>
            <a:lstStyle/>
            <a:p>
              <a:pPr algn="ctr"/>
              <a:endParaRPr>
                <a:cs typeface="+mn-ea"/>
                <a:sym typeface="+mn-lt"/>
              </a:endParaRPr>
            </a:p>
          </p:txBody>
        </p:sp>
        <p:sp>
          <p:nvSpPr>
            <p:cNvPr id="132" name="îšliḑe"/>
            <p:cNvSpPr/>
            <p:nvPr/>
          </p:nvSpPr>
          <p:spPr bwMode="auto">
            <a:xfrm>
              <a:off x="9894888" y="3133726"/>
              <a:ext cx="42863" cy="258763"/>
            </a:xfrm>
            <a:custGeom>
              <a:avLst/>
              <a:gdLst>
                <a:gd name="T0" fmla="*/ 18 w 22"/>
                <a:gd name="T1" fmla="*/ 4 h 132"/>
                <a:gd name="T2" fmla="*/ 0 w 22"/>
                <a:gd name="T3" fmla="*/ 4 h 132"/>
                <a:gd name="T4" fmla="*/ 14 w 22"/>
                <a:gd name="T5" fmla="*/ 4 h 132"/>
                <a:gd name="T6" fmla="*/ 10 w 22"/>
                <a:gd name="T7" fmla="*/ 132 h 132"/>
                <a:gd name="T8" fmla="*/ 18 w 22"/>
                <a:gd name="T9" fmla="*/ 132 h 132"/>
                <a:gd name="T10" fmla="*/ 22 w 22"/>
                <a:gd name="T11" fmla="*/ 0 h 132"/>
                <a:gd name="T12" fmla="*/ 22 w 22"/>
                <a:gd name="T13" fmla="*/ 0 h 132"/>
                <a:gd name="T14" fmla="*/ 21 w 22"/>
                <a:gd name="T15" fmla="*/ 3 h 132"/>
                <a:gd name="T16" fmla="*/ 18 w 22"/>
                <a:gd name="T17"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2">
                  <a:moveTo>
                    <a:pt x="18" y="4"/>
                  </a:moveTo>
                  <a:cubicBezTo>
                    <a:pt x="0" y="4"/>
                    <a:pt x="0" y="4"/>
                    <a:pt x="0" y="4"/>
                  </a:cubicBezTo>
                  <a:cubicBezTo>
                    <a:pt x="14" y="4"/>
                    <a:pt x="14" y="4"/>
                    <a:pt x="14" y="4"/>
                  </a:cubicBezTo>
                  <a:cubicBezTo>
                    <a:pt x="10" y="132"/>
                    <a:pt x="10" y="132"/>
                    <a:pt x="10" y="132"/>
                  </a:cubicBezTo>
                  <a:cubicBezTo>
                    <a:pt x="12" y="132"/>
                    <a:pt x="15" y="132"/>
                    <a:pt x="18" y="132"/>
                  </a:cubicBezTo>
                  <a:cubicBezTo>
                    <a:pt x="22" y="0"/>
                    <a:pt x="22" y="0"/>
                    <a:pt x="22" y="0"/>
                  </a:cubicBezTo>
                  <a:cubicBezTo>
                    <a:pt x="22" y="0"/>
                    <a:pt x="22" y="0"/>
                    <a:pt x="22" y="0"/>
                  </a:cubicBezTo>
                  <a:cubicBezTo>
                    <a:pt x="22" y="1"/>
                    <a:pt x="22" y="2"/>
                    <a:pt x="21" y="3"/>
                  </a:cubicBezTo>
                  <a:cubicBezTo>
                    <a:pt x="20" y="4"/>
                    <a:pt x="19" y="4"/>
                    <a:pt x="18" y="4"/>
                  </a:cubicBezTo>
                  <a:close/>
                </a:path>
              </a:pathLst>
            </a:custGeom>
            <a:grpFill/>
            <a:ln w="9525">
              <a:solidFill>
                <a:schemeClr val="tx1"/>
              </a:solidFill>
              <a:round/>
            </a:ln>
          </p:spPr>
          <p:txBody>
            <a:bodyPr anchor="ctr"/>
            <a:lstStyle/>
            <a:p>
              <a:pPr algn="ctr"/>
              <a:endParaRPr>
                <a:cs typeface="+mn-ea"/>
                <a:sym typeface="+mn-lt"/>
              </a:endParaRPr>
            </a:p>
          </p:txBody>
        </p:sp>
        <p:sp>
          <p:nvSpPr>
            <p:cNvPr id="133" name="iṣļïḓe"/>
            <p:cNvSpPr/>
            <p:nvPr/>
          </p:nvSpPr>
          <p:spPr bwMode="auto">
            <a:xfrm>
              <a:off x="9844088" y="3132138"/>
              <a:ext cx="23813" cy="260350"/>
            </a:xfrm>
            <a:custGeom>
              <a:avLst/>
              <a:gdLst>
                <a:gd name="T0" fmla="*/ 12 w 12"/>
                <a:gd name="T1" fmla="*/ 4 h 133"/>
                <a:gd name="T2" fmla="*/ 8 w 12"/>
                <a:gd name="T3" fmla="*/ 4 h 133"/>
                <a:gd name="T4" fmla="*/ 5 w 12"/>
                <a:gd name="T5" fmla="*/ 2 h 133"/>
                <a:gd name="T6" fmla="*/ 4 w 12"/>
                <a:gd name="T7" fmla="*/ 0 h 133"/>
                <a:gd name="T8" fmla="*/ 4 w 12"/>
                <a:gd name="T9" fmla="*/ 0 h 133"/>
                <a:gd name="T10" fmla="*/ 0 w 12"/>
                <a:gd name="T11" fmla="*/ 133 h 133"/>
                <a:gd name="T12" fmla="*/ 8 w 12"/>
                <a:gd name="T13" fmla="*/ 133 h 133"/>
                <a:gd name="T14" fmla="*/ 12 w 12"/>
                <a:gd name="T15" fmla="*/ 4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4"/>
                  </a:moveTo>
                  <a:cubicBezTo>
                    <a:pt x="8" y="4"/>
                    <a:pt x="8" y="4"/>
                    <a:pt x="8" y="4"/>
                  </a:cubicBezTo>
                  <a:cubicBezTo>
                    <a:pt x="7" y="4"/>
                    <a:pt x="6" y="3"/>
                    <a:pt x="5" y="2"/>
                  </a:cubicBezTo>
                  <a:cubicBezTo>
                    <a:pt x="5" y="2"/>
                    <a:pt x="4" y="1"/>
                    <a:pt x="4" y="0"/>
                  </a:cubicBezTo>
                  <a:cubicBezTo>
                    <a:pt x="4" y="0"/>
                    <a:pt x="4" y="0"/>
                    <a:pt x="4" y="0"/>
                  </a:cubicBezTo>
                  <a:cubicBezTo>
                    <a:pt x="0" y="133"/>
                    <a:pt x="0" y="133"/>
                    <a:pt x="0" y="133"/>
                  </a:cubicBezTo>
                  <a:cubicBezTo>
                    <a:pt x="3" y="133"/>
                    <a:pt x="5" y="133"/>
                    <a:pt x="8" y="133"/>
                  </a:cubicBezTo>
                  <a:lnTo>
                    <a:pt x="12" y="4"/>
                  </a:lnTo>
                  <a:close/>
                </a:path>
              </a:pathLst>
            </a:custGeom>
            <a:grpFill/>
            <a:ln w="9525">
              <a:solidFill>
                <a:schemeClr val="tx1"/>
              </a:solidFill>
              <a:round/>
            </a:ln>
          </p:spPr>
          <p:txBody>
            <a:bodyPr anchor="ctr"/>
            <a:lstStyle/>
            <a:p>
              <a:pPr algn="ctr"/>
              <a:endParaRPr>
                <a:cs typeface="+mn-ea"/>
                <a:sym typeface="+mn-lt"/>
              </a:endParaRPr>
            </a:p>
          </p:txBody>
        </p:sp>
        <p:sp>
          <p:nvSpPr>
            <p:cNvPr id="134" name="îṩlidé"/>
            <p:cNvSpPr/>
            <p:nvPr/>
          </p:nvSpPr>
          <p:spPr bwMode="auto">
            <a:xfrm>
              <a:off x="9852026" y="3016251"/>
              <a:ext cx="85725" cy="125413"/>
            </a:xfrm>
            <a:custGeom>
              <a:avLst/>
              <a:gdLst>
                <a:gd name="T0" fmla="*/ 4 w 44"/>
                <a:gd name="T1" fmla="*/ 63 h 64"/>
                <a:gd name="T2" fmla="*/ 8 w 44"/>
                <a:gd name="T3" fmla="*/ 63 h 64"/>
                <a:gd name="T4" fmla="*/ 22 w 44"/>
                <a:gd name="T5" fmla="*/ 64 h 64"/>
                <a:gd name="T6" fmla="*/ 40 w 44"/>
                <a:gd name="T7" fmla="*/ 64 h 64"/>
                <a:gd name="T8" fmla="*/ 43 w 44"/>
                <a:gd name="T9" fmla="*/ 63 h 64"/>
                <a:gd name="T10" fmla="*/ 44 w 44"/>
                <a:gd name="T11" fmla="*/ 60 h 64"/>
                <a:gd name="T12" fmla="*/ 44 w 44"/>
                <a:gd name="T13" fmla="*/ 60 h 64"/>
                <a:gd name="T14" fmla="*/ 44 w 44"/>
                <a:gd name="T15" fmla="*/ 59 h 64"/>
                <a:gd name="T16" fmla="*/ 44 w 44"/>
                <a:gd name="T17" fmla="*/ 59 h 64"/>
                <a:gd name="T18" fmla="*/ 28 w 44"/>
                <a:gd name="T19" fmla="*/ 0 h 64"/>
                <a:gd name="T20" fmla="*/ 36 w 44"/>
                <a:gd name="T21" fmla="*/ 30 h 64"/>
                <a:gd name="T22" fmla="*/ 35 w 44"/>
                <a:gd name="T23" fmla="*/ 33 h 64"/>
                <a:gd name="T24" fmla="*/ 32 w 44"/>
                <a:gd name="T25" fmla="*/ 34 h 64"/>
                <a:gd name="T26" fmla="*/ 29 w 44"/>
                <a:gd name="T27" fmla="*/ 34 h 64"/>
                <a:gd name="T28" fmla="*/ 35 w 44"/>
                <a:gd name="T29" fmla="*/ 56 h 64"/>
                <a:gd name="T30" fmla="*/ 9 w 44"/>
                <a:gd name="T31" fmla="*/ 56 h 64"/>
                <a:gd name="T32" fmla="*/ 17 w 44"/>
                <a:gd name="T33" fmla="*/ 34 h 64"/>
                <a:gd name="T34" fmla="*/ 14 w 44"/>
                <a:gd name="T35" fmla="*/ 34 h 64"/>
                <a:gd name="T36" fmla="*/ 11 w 44"/>
                <a:gd name="T37" fmla="*/ 32 h 64"/>
                <a:gd name="T38" fmla="*/ 11 w 44"/>
                <a:gd name="T39" fmla="*/ 29 h 64"/>
                <a:gd name="T40" fmla="*/ 20 w 44"/>
                <a:gd name="T41" fmla="*/ 0 h 64"/>
                <a:gd name="T42" fmla="*/ 1 w 44"/>
                <a:gd name="T43" fmla="*/ 58 h 64"/>
                <a:gd name="T44" fmla="*/ 1 w 44"/>
                <a:gd name="T45" fmla="*/ 58 h 64"/>
                <a:gd name="T46" fmla="*/ 1 w 44"/>
                <a:gd name="T47" fmla="*/ 59 h 64"/>
                <a:gd name="T48" fmla="*/ 0 w 44"/>
                <a:gd name="T49" fmla="*/ 59 h 64"/>
                <a:gd name="T50" fmla="*/ 1 w 44"/>
                <a:gd name="T51" fmla="*/ 61 h 64"/>
                <a:gd name="T52" fmla="*/ 4 w 44"/>
                <a:gd name="T5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64">
                  <a:moveTo>
                    <a:pt x="4" y="63"/>
                  </a:moveTo>
                  <a:cubicBezTo>
                    <a:pt x="8" y="63"/>
                    <a:pt x="8" y="63"/>
                    <a:pt x="8" y="63"/>
                  </a:cubicBezTo>
                  <a:cubicBezTo>
                    <a:pt x="22" y="64"/>
                    <a:pt x="22" y="64"/>
                    <a:pt x="22" y="64"/>
                  </a:cubicBezTo>
                  <a:cubicBezTo>
                    <a:pt x="40" y="64"/>
                    <a:pt x="40" y="64"/>
                    <a:pt x="40" y="64"/>
                  </a:cubicBezTo>
                  <a:cubicBezTo>
                    <a:pt x="41" y="64"/>
                    <a:pt x="42" y="64"/>
                    <a:pt x="43" y="63"/>
                  </a:cubicBezTo>
                  <a:cubicBezTo>
                    <a:pt x="44" y="62"/>
                    <a:pt x="44" y="61"/>
                    <a:pt x="44" y="60"/>
                  </a:cubicBezTo>
                  <a:cubicBezTo>
                    <a:pt x="44" y="60"/>
                    <a:pt x="44" y="60"/>
                    <a:pt x="44" y="60"/>
                  </a:cubicBezTo>
                  <a:cubicBezTo>
                    <a:pt x="44" y="60"/>
                    <a:pt x="44" y="60"/>
                    <a:pt x="44" y="59"/>
                  </a:cubicBezTo>
                  <a:cubicBezTo>
                    <a:pt x="44" y="59"/>
                    <a:pt x="44" y="59"/>
                    <a:pt x="44" y="59"/>
                  </a:cubicBezTo>
                  <a:cubicBezTo>
                    <a:pt x="28" y="0"/>
                    <a:pt x="28" y="0"/>
                    <a:pt x="28" y="0"/>
                  </a:cubicBezTo>
                  <a:cubicBezTo>
                    <a:pt x="36" y="30"/>
                    <a:pt x="36" y="30"/>
                    <a:pt x="36" y="30"/>
                  </a:cubicBezTo>
                  <a:cubicBezTo>
                    <a:pt x="36" y="31"/>
                    <a:pt x="36" y="32"/>
                    <a:pt x="35" y="33"/>
                  </a:cubicBezTo>
                  <a:cubicBezTo>
                    <a:pt x="34" y="34"/>
                    <a:pt x="33" y="34"/>
                    <a:pt x="32" y="34"/>
                  </a:cubicBezTo>
                  <a:cubicBezTo>
                    <a:pt x="29" y="34"/>
                    <a:pt x="29" y="34"/>
                    <a:pt x="29" y="34"/>
                  </a:cubicBezTo>
                  <a:cubicBezTo>
                    <a:pt x="35" y="56"/>
                    <a:pt x="35" y="56"/>
                    <a:pt x="35" y="56"/>
                  </a:cubicBezTo>
                  <a:cubicBezTo>
                    <a:pt x="9" y="56"/>
                    <a:pt x="9" y="56"/>
                    <a:pt x="9" y="56"/>
                  </a:cubicBezTo>
                  <a:cubicBezTo>
                    <a:pt x="17" y="34"/>
                    <a:pt x="17" y="34"/>
                    <a:pt x="17" y="34"/>
                  </a:cubicBezTo>
                  <a:cubicBezTo>
                    <a:pt x="14" y="34"/>
                    <a:pt x="14" y="34"/>
                    <a:pt x="14" y="34"/>
                  </a:cubicBezTo>
                  <a:cubicBezTo>
                    <a:pt x="13" y="34"/>
                    <a:pt x="12" y="33"/>
                    <a:pt x="11" y="32"/>
                  </a:cubicBezTo>
                  <a:cubicBezTo>
                    <a:pt x="10" y="31"/>
                    <a:pt x="10" y="30"/>
                    <a:pt x="11" y="29"/>
                  </a:cubicBezTo>
                  <a:cubicBezTo>
                    <a:pt x="20" y="0"/>
                    <a:pt x="20" y="0"/>
                    <a:pt x="20" y="0"/>
                  </a:cubicBezTo>
                  <a:cubicBezTo>
                    <a:pt x="1" y="58"/>
                    <a:pt x="1" y="58"/>
                    <a:pt x="1" y="58"/>
                  </a:cubicBezTo>
                  <a:cubicBezTo>
                    <a:pt x="1" y="58"/>
                    <a:pt x="1" y="58"/>
                    <a:pt x="1" y="58"/>
                  </a:cubicBezTo>
                  <a:cubicBezTo>
                    <a:pt x="1" y="58"/>
                    <a:pt x="1" y="58"/>
                    <a:pt x="1" y="59"/>
                  </a:cubicBezTo>
                  <a:cubicBezTo>
                    <a:pt x="0" y="59"/>
                    <a:pt x="0" y="59"/>
                    <a:pt x="0" y="59"/>
                  </a:cubicBezTo>
                  <a:cubicBezTo>
                    <a:pt x="0" y="60"/>
                    <a:pt x="1" y="61"/>
                    <a:pt x="1" y="61"/>
                  </a:cubicBezTo>
                  <a:cubicBezTo>
                    <a:pt x="2" y="62"/>
                    <a:pt x="3" y="63"/>
                    <a:pt x="4" y="63"/>
                  </a:cubicBezTo>
                  <a:close/>
                </a:path>
              </a:pathLst>
            </a:custGeom>
            <a:grpFill/>
            <a:ln w="9525">
              <a:solidFill>
                <a:schemeClr val="tx1"/>
              </a:solidFill>
              <a:round/>
            </a:ln>
          </p:spPr>
          <p:txBody>
            <a:bodyPr anchor="ctr"/>
            <a:lstStyle/>
            <a:p>
              <a:pPr algn="ctr"/>
              <a:endParaRPr>
                <a:cs typeface="+mn-ea"/>
                <a:sym typeface="+mn-lt"/>
              </a:endParaRPr>
            </a:p>
          </p:txBody>
        </p:sp>
        <p:sp>
          <p:nvSpPr>
            <p:cNvPr id="135" name="ïṥļîḋé"/>
            <p:cNvSpPr/>
            <p:nvPr/>
          </p:nvSpPr>
          <p:spPr bwMode="auto">
            <a:xfrm>
              <a:off x="9871076" y="3009901"/>
              <a:ext cx="50800" cy="73025"/>
            </a:xfrm>
            <a:custGeom>
              <a:avLst/>
              <a:gdLst>
                <a:gd name="T0" fmla="*/ 1 w 26"/>
                <a:gd name="T1" fmla="*/ 35 h 37"/>
                <a:gd name="T2" fmla="*/ 4 w 26"/>
                <a:gd name="T3" fmla="*/ 37 h 37"/>
                <a:gd name="T4" fmla="*/ 7 w 26"/>
                <a:gd name="T5" fmla="*/ 37 h 37"/>
                <a:gd name="T6" fmla="*/ 19 w 26"/>
                <a:gd name="T7" fmla="*/ 37 h 37"/>
                <a:gd name="T8" fmla="*/ 22 w 26"/>
                <a:gd name="T9" fmla="*/ 37 h 37"/>
                <a:gd name="T10" fmla="*/ 25 w 26"/>
                <a:gd name="T11" fmla="*/ 36 h 37"/>
                <a:gd name="T12" fmla="*/ 26 w 26"/>
                <a:gd name="T13" fmla="*/ 33 h 37"/>
                <a:gd name="T14" fmla="*/ 18 w 26"/>
                <a:gd name="T15" fmla="*/ 3 h 37"/>
                <a:gd name="T16" fmla="*/ 14 w 26"/>
                <a:gd name="T17" fmla="*/ 0 h 37"/>
                <a:gd name="T18" fmla="*/ 10 w 26"/>
                <a:gd name="T19" fmla="*/ 3 h 37"/>
                <a:gd name="T20" fmla="*/ 1 w 26"/>
                <a:gd name="T21" fmla="*/ 32 h 37"/>
                <a:gd name="T22" fmla="*/ 1 w 26"/>
                <a:gd name="T23" fmla="*/ 35 h 37"/>
                <a:gd name="T24" fmla="*/ 14 w 26"/>
                <a:gd name="T25" fmla="*/ 17 h 37"/>
                <a:gd name="T26" fmla="*/ 17 w 26"/>
                <a:gd name="T27" fmla="*/ 30 h 37"/>
                <a:gd name="T28" fmla="*/ 9 w 26"/>
                <a:gd name="T29" fmla="*/ 29 h 37"/>
                <a:gd name="T30" fmla="*/ 14 w 26"/>
                <a:gd name="T31"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7">
                  <a:moveTo>
                    <a:pt x="1" y="35"/>
                  </a:moveTo>
                  <a:cubicBezTo>
                    <a:pt x="2" y="36"/>
                    <a:pt x="3" y="37"/>
                    <a:pt x="4" y="37"/>
                  </a:cubicBezTo>
                  <a:cubicBezTo>
                    <a:pt x="7" y="37"/>
                    <a:pt x="7" y="37"/>
                    <a:pt x="7" y="37"/>
                  </a:cubicBezTo>
                  <a:cubicBezTo>
                    <a:pt x="19" y="37"/>
                    <a:pt x="19" y="37"/>
                    <a:pt x="19" y="37"/>
                  </a:cubicBezTo>
                  <a:cubicBezTo>
                    <a:pt x="22" y="37"/>
                    <a:pt x="22" y="37"/>
                    <a:pt x="22" y="37"/>
                  </a:cubicBezTo>
                  <a:cubicBezTo>
                    <a:pt x="23" y="37"/>
                    <a:pt x="24" y="37"/>
                    <a:pt x="25" y="36"/>
                  </a:cubicBezTo>
                  <a:cubicBezTo>
                    <a:pt x="26" y="35"/>
                    <a:pt x="26" y="34"/>
                    <a:pt x="26" y="33"/>
                  </a:cubicBezTo>
                  <a:cubicBezTo>
                    <a:pt x="18" y="3"/>
                    <a:pt x="18" y="3"/>
                    <a:pt x="18" y="3"/>
                  </a:cubicBezTo>
                  <a:cubicBezTo>
                    <a:pt x="17" y="1"/>
                    <a:pt x="16" y="0"/>
                    <a:pt x="14" y="0"/>
                  </a:cubicBezTo>
                  <a:cubicBezTo>
                    <a:pt x="12" y="0"/>
                    <a:pt x="11" y="1"/>
                    <a:pt x="10" y="3"/>
                  </a:cubicBezTo>
                  <a:cubicBezTo>
                    <a:pt x="1" y="32"/>
                    <a:pt x="1" y="32"/>
                    <a:pt x="1" y="32"/>
                  </a:cubicBezTo>
                  <a:cubicBezTo>
                    <a:pt x="0" y="33"/>
                    <a:pt x="0" y="34"/>
                    <a:pt x="1" y="35"/>
                  </a:cubicBezTo>
                  <a:close/>
                  <a:moveTo>
                    <a:pt x="14" y="17"/>
                  </a:moveTo>
                  <a:cubicBezTo>
                    <a:pt x="17" y="30"/>
                    <a:pt x="17" y="30"/>
                    <a:pt x="17" y="30"/>
                  </a:cubicBezTo>
                  <a:cubicBezTo>
                    <a:pt x="9" y="29"/>
                    <a:pt x="9" y="29"/>
                    <a:pt x="9" y="29"/>
                  </a:cubicBezTo>
                  <a:lnTo>
                    <a:pt x="14" y="17"/>
                  </a:lnTo>
                  <a:close/>
                </a:path>
              </a:pathLst>
            </a:custGeom>
            <a:grpFill/>
            <a:ln w="9525">
              <a:solidFill>
                <a:schemeClr val="tx1"/>
              </a:solidFill>
              <a:round/>
            </a:ln>
          </p:spPr>
          <p:txBody>
            <a:bodyPr anchor="ctr"/>
            <a:lstStyle/>
            <a:p>
              <a:pPr algn="ctr"/>
              <a:endParaRPr>
                <a:cs typeface="+mn-ea"/>
                <a:sym typeface="+mn-lt"/>
              </a:endParaRPr>
            </a:p>
          </p:txBody>
        </p:sp>
        <p:sp>
          <p:nvSpPr>
            <p:cNvPr id="136" name="íṩḷidè"/>
            <p:cNvSpPr/>
            <p:nvPr/>
          </p:nvSpPr>
          <p:spPr bwMode="auto">
            <a:xfrm>
              <a:off x="9993313" y="2671763"/>
              <a:ext cx="252413" cy="720725"/>
            </a:xfrm>
            <a:custGeom>
              <a:avLst/>
              <a:gdLst>
                <a:gd name="T0" fmla="*/ 128 w 129"/>
                <a:gd name="T1" fmla="*/ 29 h 367"/>
                <a:gd name="T2" fmla="*/ 91 w 129"/>
                <a:gd name="T3" fmla="*/ 1 h 367"/>
                <a:gd name="T4" fmla="*/ 57 w 129"/>
                <a:gd name="T5" fmla="*/ 14 h 367"/>
                <a:gd name="T6" fmla="*/ 52 w 129"/>
                <a:gd name="T7" fmla="*/ 18 h 367"/>
                <a:gd name="T8" fmla="*/ 51 w 129"/>
                <a:gd name="T9" fmla="*/ 20 h 367"/>
                <a:gd name="T10" fmla="*/ 0 w 129"/>
                <a:gd name="T11" fmla="*/ 367 h 367"/>
                <a:gd name="T12" fmla="*/ 1 w 129"/>
                <a:gd name="T13" fmla="*/ 367 h 367"/>
                <a:gd name="T14" fmla="*/ 8 w 129"/>
                <a:gd name="T15" fmla="*/ 367 h 367"/>
                <a:gd name="T16" fmla="*/ 10 w 129"/>
                <a:gd name="T17" fmla="*/ 356 h 367"/>
                <a:gd name="T18" fmla="*/ 6 w 129"/>
                <a:gd name="T19" fmla="*/ 356 h 367"/>
                <a:gd name="T20" fmla="*/ 3 w 129"/>
                <a:gd name="T21" fmla="*/ 352 h 367"/>
                <a:gd name="T22" fmla="*/ 7 w 129"/>
                <a:gd name="T23" fmla="*/ 348 h 367"/>
                <a:gd name="T24" fmla="*/ 11 w 129"/>
                <a:gd name="T25" fmla="*/ 349 h 367"/>
                <a:gd name="T26" fmla="*/ 18 w 129"/>
                <a:gd name="T27" fmla="*/ 301 h 367"/>
                <a:gd name="T28" fmla="*/ 14 w 129"/>
                <a:gd name="T29" fmla="*/ 300 h 367"/>
                <a:gd name="T30" fmla="*/ 11 w 129"/>
                <a:gd name="T31" fmla="*/ 296 h 367"/>
                <a:gd name="T32" fmla="*/ 15 w 129"/>
                <a:gd name="T33" fmla="*/ 293 h 367"/>
                <a:gd name="T34" fmla="*/ 19 w 129"/>
                <a:gd name="T35" fmla="*/ 293 h 367"/>
                <a:gd name="T36" fmla="*/ 26 w 129"/>
                <a:gd name="T37" fmla="*/ 245 h 367"/>
                <a:gd name="T38" fmla="*/ 22 w 129"/>
                <a:gd name="T39" fmla="*/ 245 h 367"/>
                <a:gd name="T40" fmla="*/ 19 w 129"/>
                <a:gd name="T41" fmla="*/ 240 h 367"/>
                <a:gd name="T42" fmla="*/ 23 w 129"/>
                <a:gd name="T43" fmla="*/ 237 h 367"/>
                <a:gd name="T44" fmla="*/ 27 w 129"/>
                <a:gd name="T45" fmla="*/ 238 h 367"/>
                <a:gd name="T46" fmla="*/ 34 w 129"/>
                <a:gd name="T47" fmla="*/ 190 h 367"/>
                <a:gd name="T48" fmla="*/ 30 w 129"/>
                <a:gd name="T49" fmla="*/ 189 h 367"/>
                <a:gd name="T50" fmla="*/ 27 w 129"/>
                <a:gd name="T51" fmla="*/ 185 h 367"/>
                <a:gd name="T52" fmla="*/ 31 w 129"/>
                <a:gd name="T53" fmla="*/ 182 h 367"/>
                <a:gd name="T54" fmla="*/ 35 w 129"/>
                <a:gd name="T55" fmla="*/ 182 h 367"/>
                <a:gd name="T56" fmla="*/ 42 w 129"/>
                <a:gd name="T57" fmla="*/ 134 h 367"/>
                <a:gd name="T58" fmla="*/ 38 w 129"/>
                <a:gd name="T59" fmla="*/ 134 h 367"/>
                <a:gd name="T60" fmla="*/ 35 w 129"/>
                <a:gd name="T61" fmla="*/ 129 h 367"/>
                <a:gd name="T62" fmla="*/ 39 w 129"/>
                <a:gd name="T63" fmla="*/ 126 h 367"/>
                <a:gd name="T64" fmla="*/ 43 w 129"/>
                <a:gd name="T65" fmla="*/ 127 h 367"/>
                <a:gd name="T66" fmla="*/ 50 w 129"/>
                <a:gd name="T67" fmla="*/ 79 h 367"/>
                <a:gd name="T68" fmla="*/ 46 w 129"/>
                <a:gd name="T69" fmla="*/ 78 h 367"/>
                <a:gd name="T70" fmla="*/ 43 w 129"/>
                <a:gd name="T71" fmla="*/ 74 h 367"/>
                <a:gd name="T72" fmla="*/ 47 w 129"/>
                <a:gd name="T73" fmla="*/ 71 h 367"/>
                <a:gd name="T74" fmla="*/ 51 w 129"/>
                <a:gd name="T75" fmla="*/ 71 h 367"/>
                <a:gd name="T76" fmla="*/ 58 w 129"/>
                <a:gd name="T77" fmla="*/ 23 h 367"/>
                <a:gd name="T78" fmla="*/ 90 w 129"/>
                <a:gd name="T79" fmla="*/ 9 h 367"/>
                <a:gd name="T80" fmla="*/ 90 w 129"/>
                <a:gd name="T81" fmla="*/ 9 h 367"/>
                <a:gd name="T82" fmla="*/ 121 w 129"/>
                <a:gd name="T83" fmla="*/ 32 h 367"/>
                <a:gd name="T84" fmla="*/ 72 w 129"/>
                <a:gd name="T85" fmla="*/ 367 h 367"/>
                <a:gd name="T86" fmla="*/ 80 w 129"/>
                <a:gd name="T87" fmla="*/ 367 h 367"/>
                <a:gd name="T88" fmla="*/ 129 w 129"/>
                <a:gd name="T89" fmla="*/ 32 h 367"/>
                <a:gd name="T90" fmla="*/ 128 w 129"/>
                <a:gd name="T91" fmla="*/ 29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 h="367">
                  <a:moveTo>
                    <a:pt x="128" y="29"/>
                  </a:moveTo>
                  <a:cubicBezTo>
                    <a:pt x="118" y="12"/>
                    <a:pt x="105" y="2"/>
                    <a:pt x="91" y="1"/>
                  </a:cubicBezTo>
                  <a:cubicBezTo>
                    <a:pt x="76" y="0"/>
                    <a:pt x="63" y="8"/>
                    <a:pt x="57" y="14"/>
                  </a:cubicBezTo>
                  <a:cubicBezTo>
                    <a:pt x="54" y="16"/>
                    <a:pt x="52" y="18"/>
                    <a:pt x="52" y="18"/>
                  </a:cubicBezTo>
                  <a:cubicBezTo>
                    <a:pt x="51" y="19"/>
                    <a:pt x="51" y="20"/>
                    <a:pt x="51" y="20"/>
                  </a:cubicBezTo>
                  <a:cubicBezTo>
                    <a:pt x="0" y="367"/>
                    <a:pt x="0" y="367"/>
                    <a:pt x="0" y="367"/>
                  </a:cubicBezTo>
                  <a:cubicBezTo>
                    <a:pt x="1" y="367"/>
                    <a:pt x="1" y="367"/>
                    <a:pt x="1" y="367"/>
                  </a:cubicBezTo>
                  <a:cubicBezTo>
                    <a:pt x="4" y="367"/>
                    <a:pt x="6" y="367"/>
                    <a:pt x="8" y="367"/>
                  </a:cubicBezTo>
                  <a:cubicBezTo>
                    <a:pt x="10" y="356"/>
                    <a:pt x="10" y="356"/>
                    <a:pt x="10" y="356"/>
                  </a:cubicBezTo>
                  <a:cubicBezTo>
                    <a:pt x="6" y="356"/>
                    <a:pt x="6" y="356"/>
                    <a:pt x="6" y="356"/>
                  </a:cubicBezTo>
                  <a:cubicBezTo>
                    <a:pt x="4" y="356"/>
                    <a:pt x="2" y="354"/>
                    <a:pt x="3" y="352"/>
                  </a:cubicBezTo>
                  <a:cubicBezTo>
                    <a:pt x="3" y="350"/>
                    <a:pt x="5" y="348"/>
                    <a:pt x="7" y="348"/>
                  </a:cubicBezTo>
                  <a:cubicBezTo>
                    <a:pt x="11" y="349"/>
                    <a:pt x="11" y="349"/>
                    <a:pt x="11" y="349"/>
                  </a:cubicBezTo>
                  <a:cubicBezTo>
                    <a:pt x="18" y="301"/>
                    <a:pt x="18" y="301"/>
                    <a:pt x="18" y="301"/>
                  </a:cubicBezTo>
                  <a:cubicBezTo>
                    <a:pt x="14" y="300"/>
                    <a:pt x="14" y="300"/>
                    <a:pt x="14" y="300"/>
                  </a:cubicBezTo>
                  <a:cubicBezTo>
                    <a:pt x="12" y="300"/>
                    <a:pt x="10" y="298"/>
                    <a:pt x="11" y="296"/>
                  </a:cubicBezTo>
                  <a:cubicBezTo>
                    <a:pt x="11" y="294"/>
                    <a:pt x="13" y="293"/>
                    <a:pt x="15" y="293"/>
                  </a:cubicBezTo>
                  <a:cubicBezTo>
                    <a:pt x="19" y="293"/>
                    <a:pt x="19" y="293"/>
                    <a:pt x="19" y="293"/>
                  </a:cubicBezTo>
                  <a:cubicBezTo>
                    <a:pt x="26" y="245"/>
                    <a:pt x="26" y="245"/>
                    <a:pt x="26" y="245"/>
                  </a:cubicBezTo>
                  <a:cubicBezTo>
                    <a:pt x="22" y="245"/>
                    <a:pt x="22" y="245"/>
                    <a:pt x="22" y="245"/>
                  </a:cubicBezTo>
                  <a:cubicBezTo>
                    <a:pt x="20" y="244"/>
                    <a:pt x="18" y="243"/>
                    <a:pt x="19" y="240"/>
                  </a:cubicBezTo>
                  <a:cubicBezTo>
                    <a:pt x="19" y="238"/>
                    <a:pt x="21" y="237"/>
                    <a:pt x="23" y="237"/>
                  </a:cubicBezTo>
                  <a:cubicBezTo>
                    <a:pt x="27" y="238"/>
                    <a:pt x="27" y="238"/>
                    <a:pt x="27" y="238"/>
                  </a:cubicBezTo>
                  <a:cubicBezTo>
                    <a:pt x="34" y="190"/>
                    <a:pt x="34" y="190"/>
                    <a:pt x="34" y="190"/>
                  </a:cubicBezTo>
                  <a:cubicBezTo>
                    <a:pt x="30" y="189"/>
                    <a:pt x="30" y="189"/>
                    <a:pt x="30" y="189"/>
                  </a:cubicBezTo>
                  <a:cubicBezTo>
                    <a:pt x="28" y="189"/>
                    <a:pt x="27" y="187"/>
                    <a:pt x="27" y="185"/>
                  </a:cubicBezTo>
                  <a:cubicBezTo>
                    <a:pt x="27" y="183"/>
                    <a:pt x="29" y="181"/>
                    <a:pt x="31" y="182"/>
                  </a:cubicBezTo>
                  <a:cubicBezTo>
                    <a:pt x="35" y="182"/>
                    <a:pt x="35" y="182"/>
                    <a:pt x="35" y="182"/>
                  </a:cubicBezTo>
                  <a:cubicBezTo>
                    <a:pt x="42" y="134"/>
                    <a:pt x="42" y="134"/>
                    <a:pt x="42" y="134"/>
                  </a:cubicBezTo>
                  <a:cubicBezTo>
                    <a:pt x="38" y="134"/>
                    <a:pt x="38" y="134"/>
                    <a:pt x="38" y="134"/>
                  </a:cubicBezTo>
                  <a:cubicBezTo>
                    <a:pt x="36" y="133"/>
                    <a:pt x="35" y="131"/>
                    <a:pt x="35" y="129"/>
                  </a:cubicBezTo>
                  <a:cubicBezTo>
                    <a:pt x="35" y="127"/>
                    <a:pt x="37" y="126"/>
                    <a:pt x="39" y="126"/>
                  </a:cubicBezTo>
                  <a:cubicBezTo>
                    <a:pt x="43" y="127"/>
                    <a:pt x="43" y="127"/>
                    <a:pt x="43" y="127"/>
                  </a:cubicBezTo>
                  <a:cubicBezTo>
                    <a:pt x="50" y="79"/>
                    <a:pt x="50" y="79"/>
                    <a:pt x="50" y="79"/>
                  </a:cubicBezTo>
                  <a:cubicBezTo>
                    <a:pt x="46" y="78"/>
                    <a:pt x="46" y="78"/>
                    <a:pt x="46" y="78"/>
                  </a:cubicBezTo>
                  <a:cubicBezTo>
                    <a:pt x="44" y="78"/>
                    <a:pt x="43" y="76"/>
                    <a:pt x="43" y="74"/>
                  </a:cubicBezTo>
                  <a:cubicBezTo>
                    <a:pt x="43" y="72"/>
                    <a:pt x="45" y="70"/>
                    <a:pt x="47" y="71"/>
                  </a:cubicBezTo>
                  <a:cubicBezTo>
                    <a:pt x="51" y="71"/>
                    <a:pt x="51" y="71"/>
                    <a:pt x="51" y="71"/>
                  </a:cubicBezTo>
                  <a:cubicBezTo>
                    <a:pt x="58" y="23"/>
                    <a:pt x="58" y="23"/>
                    <a:pt x="58" y="23"/>
                  </a:cubicBezTo>
                  <a:cubicBezTo>
                    <a:pt x="61" y="19"/>
                    <a:pt x="74" y="7"/>
                    <a:pt x="90" y="9"/>
                  </a:cubicBezTo>
                  <a:cubicBezTo>
                    <a:pt x="90" y="9"/>
                    <a:pt x="90" y="9"/>
                    <a:pt x="90" y="9"/>
                  </a:cubicBezTo>
                  <a:cubicBezTo>
                    <a:pt x="101" y="10"/>
                    <a:pt x="112" y="17"/>
                    <a:pt x="121" y="32"/>
                  </a:cubicBezTo>
                  <a:cubicBezTo>
                    <a:pt x="72" y="367"/>
                    <a:pt x="72" y="367"/>
                    <a:pt x="72" y="367"/>
                  </a:cubicBezTo>
                  <a:cubicBezTo>
                    <a:pt x="75" y="367"/>
                    <a:pt x="78" y="367"/>
                    <a:pt x="80" y="367"/>
                  </a:cubicBezTo>
                  <a:cubicBezTo>
                    <a:pt x="129" y="32"/>
                    <a:pt x="129" y="32"/>
                    <a:pt x="129" y="32"/>
                  </a:cubicBezTo>
                  <a:cubicBezTo>
                    <a:pt x="129" y="31"/>
                    <a:pt x="129" y="30"/>
                    <a:pt x="128" y="29"/>
                  </a:cubicBezTo>
                  <a:close/>
                </a:path>
              </a:pathLst>
            </a:custGeom>
            <a:grpFill/>
            <a:ln w="9525">
              <a:solidFill>
                <a:schemeClr val="tx1"/>
              </a:solidFill>
              <a:round/>
            </a:ln>
          </p:spPr>
          <p:txBody>
            <a:bodyPr anchor="ctr"/>
            <a:lstStyle/>
            <a:p>
              <a:pPr algn="ctr"/>
              <a:endParaRPr>
                <a:cs typeface="+mn-ea"/>
                <a:sym typeface="+mn-lt"/>
              </a:endParaRPr>
            </a:p>
          </p:txBody>
        </p:sp>
        <p:sp>
          <p:nvSpPr>
            <p:cNvPr id="137" name="iṧlíďè"/>
            <p:cNvSpPr/>
            <p:nvPr/>
          </p:nvSpPr>
          <p:spPr bwMode="auto">
            <a:xfrm>
              <a:off x="10136188" y="2722563"/>
              <a:ext cx="58738" cy="58738"/>
            </a:xfrm>
            <a:custGeom>
              <a:avLst/>
              <a:gdLst>
                <a:gd name="T0" fmla="*/ 1 w 30"/>
                <a:gd name="T1" fmla="*/ 12 h 30"/>
                <a:gd name="T2" fmla="*/ 6 w 30"/>
                <a:gd name="T3" fmla="*/ 26 h 30"/>
                <a:gd name="T4" fmla="*/ 13 w 30"/>
                <a:gd name="T5" fmla="*/ 29 h 30"/>
                <a:gd name="T6" fmla="*/ 29 w 30"/>
                <a:gd name="T7" fmla="*/ 17 h 30"/>
                <a:gd name="T8" fmla="*/ 17 w 30"/>
                <a:gd name="T9" fmla="*/ 0 h 30"/>
                <a:gd name="T10" fmla="*/ 6 w 30"/>
                <a:gd name="T11" fmla="*/ 3 h 30"/>
                <a:gd name="T12" fmla="*/ 1 w 30"/>
                <a:gd name="T13" fmla="*/ 12 h 30"/>
                <a:gd name="T14" fmla="*/ 8 w 30"/>
                <a:gd name="T15" fmla="*/ 14 h 30"/>
                <a:gd name="T16" fmla="*/ 16 w 30"/>
                <a:gd name="T17" fmla="*/ 8 h 30"/>
                <a:gd name="T18" fmla="*/ 20 w 30"/>
                <a:gd name="T19" fmla="*/ 10 h 30"/>
                <a:gd name="T20" fmla="*/ 21 w 30"/>
                <a:gd name="T21" fmla="*/ 15 h 30"/>
                <a:gd name="T22" fmla="*/ 20 w 30"/>
                <a:gd name="T23" fmla="*/ 19 h 30"/>
                <a:gd name="T24" fmla="*/ 14 w 30"/>
                <a:gd name="T25" fmla="*/ 21 h 30"/>
                <a:gd name="T26" fmla="*/ 8 w 30"/>
                <a:gd name="T2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 y="12"/>
                  </a:moveTo>
                  <a:cubicBezTo>
                    <a:pt x="0" y="18"/>
                    <a:pt x="2" y="23"/>
                    <a:pt x="6" y="26"/>
                  </a:cubicBezTo>
                  <a:cubicBezTo>
                    <a:pt x="8" y="27"/>
                    <a:pt x="10" y="28"/>
                    <a:pt x="13" y="29"/>
                  </a:cubicBezTo>
                  <a:cubicBezTo>
                    <a:pt x="20" y="30"/>
                    <a:pt x="28" y="24"/>
                    <a:pt x="29" y="17"/>
                  </a:cubicBezTo>
                  <a:cubicBezTo>
                    <a:pt x="30" y="9"/>
                    <a:pt x="25" y="1"/>
                    <a:pt x="17" y="0"/>
                  </a:cubicBezTo>
                  <a:cubicBezTo>
                    <a:pt x="13" y="0"/>
                    <a:pt x="9" y="1"/>
                    <a:pt x="6" y="3"/>
                  </a:cubicBezTo>
                  <a:cubicBezTo>
                    <a:pt x="3" y="5"/>
                    <a:pt x="1" y="8"/>
                    <a:pt x="1" y="12"/>
                  </a:cubicBezTo>
                  <a:close/>
                  <a:moveTo>
                    <a:pt x="8" y="14"/>
                  </a:moveTo>
                  <a:cubicBezTo>
                    <a:pt x="9" y="10"/>
                    <a:pt x="12" y="7"/>
                    <a:pt x="16" y="8"/>
                  </a:cubicBezTo>
                  <a:cubicBezTo>
                    <a:pt x="17" y="8"/>
                    <a:pt x="19" y="9"/>
                    <a:pt x="20" y="10"/>
                  </a:cubicBezTo>
                  <a:cubicBezTo>
                    <a:pt x="21" y="12"/>
                    <a:pt x="22" y="14"/>
                    <a:pt x="21" y="15"/>
                  </a:cubicBezTo>
                  <a:cubicBezTo>
                    <a:pt x="21" y="17"/>
                    <a:pt x="21" y="18"/>
                    <a:pt x="20" y="19"/>
                  </a:cubicBezTo>
                  <a:cubicBezTo>
                    <a:pt x="19" y="20"/>
                    <a:pt x="16" y="22"/>
                    <a:pt x="14" y="21"/>
                  </a:cubicBezTo>
                  <a:cubicBezTo>
                    <a:pt x="10" y="21"/>
                    <a:pt x="7" y="17"/>
                    <a:pt x="8" y="14"/>
                  </a:cubicBezTo>
                  <a:close/>
                </a:path>
              </a:pathLst>
            </a:custGeom>
            <a:grpFill/>
            <a:ln w="9525">
              <a:solidFill>
                <a:schemeClr val="tx1"/>
              </a:solidFill>
              <a:round/>
            </a:ln>
          </p:spPr>
          <p:txBody>
            <a:bodyPr anchor="ctr"/>
            <a:lstStyle/>
            <a:p>
              <a:pPr algn="ctr"/>
              <a:endParaRPr>
                <a:cs typeface="+mn-ea"/>
                <a:sym typeface="+mn-lt"/>
              </a:endParaRPr>
            </a:p>
          </p:txBody>
        </p:sp>
        <p:sp>
          <p:nvSpPr>
            <p:cNvPr id="138" name="îṧļïďè"/>
            <p:cNvSpPr/>
            <p:nvPr/>
          </p:nvSpPr>
          <p:spPr bwMode="auto">
            <a:xfrm>
              <a:off x="9996488" y="3355976"/>
              <a:ext cx="53975" cy="20638"/>
            </a:xfrm>
            <a:custGeom>
              <a:avLst/>
              <a:gdLst>
                <a:gd name="T0" fmla="*/ 27 w 27"/>
                <a:gd name="T1" fmla="*/ 7 h 11"/>
                <a:gd name="T2" fmla="*/ 23 w 27"/>
                <a:gd name="T3" fmla="*/ 3 h 11"/>
                <a:gd name="T4" fmla="*/ 9 w 27"/>
                <a:gd name="T5" fmla="*/ 1 h 11"/>
                <a:gd name="T6" fmla="*/ 5 w 27"/>
                <a:gd name="T7" fmla="*/ 0 h 11"/>
                <a:gd name="T8" fmla="*/ 1 w 27"/>
                <a:gd name="T9" fmla="*/ 4 h 11"/>
                <a:gd name="T10" fmla="*/ 4 w 27"/>
                <a:gd name="T11" fmla="*/ 8 h 11"/>
                <a:gd name="T12" fmla="*/ 8 w 27"/>
                <a:gd name="T13" fmla="*/ 8 h 11"/>
                <a:gd name="T14" fmla="*/ 22 w 27"/>
                <a:gd name="T15" fmla="*/ 11 h 11"/>
                <a:gd name="T16" fmla="*/ 27 w 27"/>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1">
                  <a:moveTo>
                    <a:pt x="27" y="7"/>
                  </a:moveTo>
                  <a:cubicBezTo>
                    <a:pt x="27" y="5"/>
                    <a:pt x="25" y="3"/>
                    <a:pt x="23" y="3"/>
                  </a:cubicBezTo>
                  <a:cubicBezTo>
                    <a:pt x="9" y="1"/>
                    <a:pt x="9" y="1"/>
                    <a:pt x="9" y="1"/>
                  </a:cubicBezTo>
                  <a:cubicBezTo>
                    <a:pt x="5" y="0"/>
                    <a:pt x="5" y="0"/>
                    <a:pt x="5" y="0"/>
                  </a:cubicBezTo>
                  <a:cubicBezTo>
                    <a:pt x="3" y="0"/>
                    <a:pt x="1" y="2"/>
                    <a:pt x="1" y="4"/>
                  </a:cubicBezTo>
                  <a:cubicBezTo>
                    <a:pt x="0" y="6"/>
                    <a:pt x="2" y="8"/>
                    <a:pt x="4" y="8"/>
                  </a:cubicBezTo>
                  <a:cubicBezTo>
                    <a:pt x="8" y="8"/>
                    <a:pt x="8" y="8"/>
                    <a:pt x="8" y="8"/>
                  </a:cubicBezTo>
                  <a:cubicBezTo>
                    <a:pt x="22" y="11"/>
                    <a:pt x="22" y="11"/>
                    <a:pt x="22" y="11"/>
                  </a:cubicBezTo>
                  <a:cubicBezTo>
                    <a:pt x="24" y="11"/>
                    <a:pt x="26" y="9"/>
                    <a:pt x="27" y="7"/>
                  </a:cubicBezTo>
                  <a:close/>
                </a:path>
              </a:pathLst>
            </a:custGeom>
            <a:grpFill/>
            <a:ln w="9525">
              <a:solidFill>
                <a:schemeClr val="tx1"/>
              </a:solidFill>
              <a:round/>
            </a:ln>
          </p:spPr>
          <p:txBody>
            <a:bodyPr anchor="ctr"/>
            <a:lstStyle/>
            <a:p>
              <a:pPr algn="ctr"/>
              <a:endParaRPr>
                <a:cs typeface="+mn-ea"/>
                <a:sym typeface="+mn-lt"/>
              </a:endParaRPr>
            </a:p>
          </p:txBody>
        </p:sp>
        <p:sp>
          <p:nvSpPr>
            <p:cNvPr id="139" name="íśļîḓé"/>
            <p:cNvSpPr/>
            <p:nvPr/>
          </p:nvSpPr>
          <p:spPr bwMode="auto">
            <a:xfrm>
              <a:off x="10012363" y="3248026"/>
              <a:ext cx="52388" cy="19050"/>
            </a:xfrm>
            <a:custGeom>
              <a:avLst/>
              <a:gdLst>
                <a:gd name="T0" fmla="*/ 27 w 27"/>
                <a:gd name="T1" fmla="*/ 7 h 10"/>
                <a:gd name="T2" fmla="*/ 23 w 27"/>
                <a:gd name="T3" fmla="*/ 3 h 10"/>
                <a:gd name="T4" fmla="*/ 9 w 27"/>
                <a:gd name="T5" fmla="*/ 0 h 10"/>
                <a:gd name="T6" fmla="*/ 5 w 27"/>
                <a:gd name="T7" fmla="*/ 0 h 10"/>
                <a:gd name="T8" fmla="*/ 1 w 27"/>
                <a:gd name="T9" fmla="*/ 3 h 10"/>
                <a:gd name="T10" fmla="*/ 4 w 27"/>
                <a:gd name="T11" fmla="*/ 7 h 10"/>
                <a:gd name="T12" fmla="*/ 8 w 27"/>
                <a:gd name="T13" fmla="*/ 8 h 10"/>
                <a:gd name="T14" fmla="*/ 22 w 27"/>
                <a:gd name="T15" fmla="*/ 10 h 10"/>
                <a:gd name="T16" fmla="*/ 27 w 27"/>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
                  <a:moveTo>
                    <a:pt x="27" y="7"/>
                  </a:moveTo>
                  <a:cubicBezTo>
                    <a:pt x="27" y="5"/>
                    <a:pt x="25" y="3"/>
                    <a:pt x="23" y="3"/>
                  </a:cubicBezTo>
                  <a:cubicBezTo>
                    <a:pt x="9" y="0"/>
                    <a:pt x="9" y="0"/>
                    <a:pt x="9" y="0"/>
                  </a:cubicBezTo>
                  <a:cubicBezTo>
                    <a:pt x="5" y="0"/>
                    <a:pt x="5" y="0"/>
                    <a:pt x="5" y="0"/>
                  </a:cubicBezTo>
                  <a:cubicBezTo>
                    <a:pt x="3" y="0"/>
                    <a:pt x="1" y="1"/>
                    <a:pt x="1" y="3"/>
                  </a:cubicBezTo>
                  <a:cubicBezTo>
                    <a:pt x="0" y="5"/>
                    <a:pt x="2" y="7"/>
                    <a:pt x="4" y="7"/>
                  </a:cubicBezTo>
                  <a:cubicBezTo>
                    <a:pt x="8" y="8"/>
                    <a:pt x="8" y="8"/>
                    <a:pt x="8" y="8"/>
                  </a:cubicBezTo>
                  <a:cubicBezTo>
                    <a:pt x="22" y="10"/>
                    <a:pt x="22" y="10"/>
                    <a:pt x="22" y="10"/>
                  </a:cubicBezTo>
                  <a:cubicBezTo>
                    <a:pt x="24" y="10"/>
                    <a:pt x="26" y="9"/>
                    <a:pt x="27" y="7"/>
                  </a:cubicBezTo>
                  <a:close/>
                </a:path>
              </a:pathLst>
            </a:custGeom>
            <a:grpFill/>
            <a:ln w="9525">
              <a:solidFill>
                <a:schemeClr val="tx1"/>
              </a:solidFill>
              <a:round/>
            </a:ln>
          </p:spPr>
          <p:txBody>
            <a:bodyPr anchor="ctr"/>
            <a:lstStyle/>
            <a:p>
              <a:pPr algn="ctr"/>
              <a:endParaRPr>
                <a:cs typeface="+mn-ea"/>
                <a:sym typeface="+mn-lt"/>
              </a:endParaRPr>
            </a:p>
          </p:txBody>
        </p:sp>
        <p:sp>
          <p:nvSpPr>
            <p:cNvPr id="140" name="iṣļïḋe"/>
            <p:cNvSpPr/>
            <p:nvPr/>
          </p:nvSpPr>
          <p:spPr bwMode="auto">
            <a:xfrm>
              <a:off x="10028238" y="3136901"/>
              <a:ext cx="52388" cy="22225"/>
            </a:xfrm>
            <a:custGeom>
              <a:avLst/>
              <a:gdLst>
                <a:gd name="T0" fmla="*/ 27 w 27"/>
                <a:gd name="T1" fmla="*/ 7 h 11"/>
                <a:gd name="T2" fmla="*/ 24 w 27"/>
                <a:gd name="T3" fmla="*/ 3 h 11"/>
                <a:gd name="T4" fmla="*/ 9 w 27"/>
                <a:gd name="T5" fmla="*/ 1 h 11"/>
                <a:gd name="T6" fmla="*/ 5 w 27"/>
                <a:gd name="T7" fmla="*/ 0 h 11"/>
                <a:gd name="T8" fmla="*/ 1 w 27"/>
                <a:gd name="T9" fmla="*/ 3 h 11"/>
                <a:gd name="T10" fmla="*/ 4 w 27"/>
                <a:gd name="T11" fmla="*/ 8 h 11"/>
                <a:gd name="T12" fmla="*/ 8 w 27"/>
                <a:gd name="T13" fmla="*/ 8 h 11"/>
                <a:gd name="T14" fmla="*/ 22 w 27"/>
                <a:gd name="T15" fmla="*/ 10 h 11"/>
                <a:gd name="T16" fmla="*/ 27 w 27"/>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1">
                  <a:moveTo>
                    <a:pt x="27" y="7"/>
                  </a:moveTo>
                  <a:cubicBezTo>
                    <a:pt x="27" y="5"/>
                    <a:pt x="26" y="3"/>
                    <a:pt x="24" y="3"/>
                  </a:cubicBezTo>
                  <a:cubicBezTo>
                    <a:pt x="9" y="1"/>
                    <a:pt x="9" y="1"/>
                    <a:pt x="9" y="1"/>
                  </a:cubicBezTo>
                  <a:cubicBezTo>
                    <a:pt x="5" y="0"/>
                    <a:pt x="5" y="0"/>
                    <a:pt x="5" y="0"/>
                  </a:cubicBezTo>
                  <a:cubicBezTo>
                    <a:pt x="3" y="0"/>
                    <a:pt x="1" y="1"/>
                    <a:pt x="1" y="3"/>
                  </a:cubicBezTo>
                  <a:cubicBezTo>
                    <a:pt x="0" y="6"/>
                    <a:pt x="2" y="7"/>
                    <a:pt x="4" y="8"/>
                  </a:cubicBezTo>
                  <a:cubicBezTo>
                    <a:pt x="8" y="8"/>
                    <a:pt x="8" y="8"/>
                    <a:pt x="8" y="8"/>
                  </a:cubicBezTo>
                  <a:cubicBezTo>
                    <a:pt x="22" y="10"/>
                    <a:pt x="22" y="10"/>
                    <a:pt x="22" y="10"/>
                  </a:cubicBezTo>
                  <a:cubicBezTo>
                    <a:pt x="24" y="11"/>
                    <a:pt x="26" y="9"/>
                    <a:pt x="27" y="7"/>
                  </a:cubicBezTo>
                  <a:close/>
                </a:path>
              </a:pathLst>
            </a:custGeom>
            <a:grpFill/>
            <a:ln w="9525">
              <a:solidFill>
                <a:schemeClr val="tx1"/>
              </a:solidFill>
              <a:round/>
            </a:ln>
          </p:spPr>
          <p:txBody>
            <a:bodyPr anchor="ctr"/>
            <a:lstStyle/>
            <a:p>
              <a:pPr algn="ctr"/>
              <a:endParaRPr>
                <a:cs typeface="+mn-ea"/>
                <a:sym typeface="+mn-lt"/>
              </a:endParaRPr>
            </a:p>
          </p:txBody>
        </p:sp>
        <p:sp>
          <p:nvSpPr>
            <p:cNvPr id="141" name="íSļîḓe"/>
            <p:cNvSpPr/>
            <p:nvPr/>
          </p:nvSpPr>
          <p:spPr bwMode="auto">
            <a:xfrm>
              <a:off x="10045701" y="3027363"/>
              <a:ext cx="50800" cy="22225"/>
            </a:xfrm>
            <a:custGeom>
              <a:avLst/>
              <a:gdLst>
                <a:gd name="T0" fmla="*/ 26 w 26"/>
                <a:gd name="T1" fmla="*/ 8 h 11"/>
                <a:gd name="T2" fmla="*/ 23 w 26"/>
                <a:gd name="T3" fmla="*/ 3 h 11"/>
                <a:gd name="T4" fmla="*/ 8 w 26"/>
                <a:gd name="T5" fmla="*/ 1 h 11"/>
                <a:gd name="T6" fmla="*/ 4 w 26"/>
                <a:gd name="T7" fmla="*/ 1 h 11"/>
                <a:gd name="T8" fmla="*/ 0 w 26"/>
                <a:gd name="T9" fmla="*/ 4 h 11"/>
                <a:gd name="T10" fmla="*/ 3 w 26"/>
                <a:gd name="T11" fmla="*/ 8 h 11"/>
                <a:gd name="T12" fmla="*/ 7 w 26"/>
                <a:gd name="T13" fmla="*/ 9 h 11"/>
                <a:gd name="T14" fmla="*/ 21 w 26"/>
                <a:gd name="T15" fmla="*/ 11 h 11"/>
                <a:gd name="T16" fmla="*/ 26 w 26"/>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1">
                  <a:moveTo>
                    <a:pt x="26" y="8"/>
                  </a:moveTo>
                  <a:cubicBezTo>
                    <a:pt x="26" y="6"/>
                    <a:pt x="25" y="4"/>
                    <a:pt x="23" y="3"/>
                  </a:cubicBezTo>
                  <a:cubicBezTo>
                    <a:pt x="8" y="1"/>
                    <a:pt x="8" y="1"/>
                    <a:pt x="8" y="1"/>
                  </a:cubicBezTo>
                  <a:cubicBezTo>
                    <a:pt x="4" y="1"/>
                    <a:pt x="4" y="1"/>
                    <a:pt x="4" y="1"/>
                  </a:cubicBezTo>
                  <a:cubicBezTo>
                    <a:pt x="2" y="0"/>
                    <a:pt x="0" y="2"/>
                    <a:pt x="0" y="4"/>
                  </a:cubicBezTo>
                  <a:cubicBezTo>
                    <a:pt x="0" y="6"/>
                    <a:pt x="1" y="8"/>
                    <a:pt x="3" y="8"/>
                  </a:cubicBezTo>
                  <a:cubicBezTo>
                    <a:pt x="7" y="9"/>
                    <a:pt x="7" y="9"/>
                    <a:pt x="7" y="9"/>
                  </a:cubicBezTo>
                  <a:cubicBezTo>
                    <a:pt x="21" y="11"/>
                    <a:pt x="21" y="11"/>
                    <a:pt x="21" y="11"/>
                  </a:cubicBezTo>
                  <a:cubicBezTo>
                    <a:pt x="24" y="11"/>
                    <a:pt x="25" y="10"/>
                    <a:pt x="26" y="8"/>
                  </a:cubicBezTo>
                  <a:close/>
                </a:path>
              </a:pathLst>
            </a:custGeom>
            <a:grpFill/>
            <a:ln w="9525">
              <a:solidFill>
                <a:schemeClr val="tx1"/>
              </a:solidFill>
              <a:round/>
            </a:ln>
          </p:spPr>
          <p:txBody>
            <a:bodyPr anchor="ctr"/>
            <a:lstStyle/>
            <a:p>
              <a:pPr algn="ctr"/>
              <a:endParaRPr>
                <a:cs typeface="+mn-ea"/>
                <a:sym typeface="+mn-lt"/>
              </a:endParaRPr>
            </a:p>
          </p:txBody>
        </p:sp>
        <p:sp>
          <p:nvSpPr>
            <p:cNvPr id="142" name="ísļiḓê"/>
            <p:cNvSpPr/>
            <p:nvPr/>
          </p:nvSpPr>
          <p:spPr bwMode="auto">
            <a:xfrm>
              <a:off x="10061576" y="2919413"/>
              <a:ext cx="50800" cy="22225"/>
            </a:xfrm>
            <a:custGeom>
              <a:avLst/>
              <a:gdLst>
                <a:gd name="T0" fmla="*/ 26 w 26"/>
                <a:gd name="T1" fmla="*/ 7 h 11"/>
                <a:gd name="T2" fmla="*/ 23 w 26"/>
                <a:gd name="T3" fmla="*/ 3 h 11"/>
                <a:gd name="T4" fmla="*/ 8 w 26"/>
                <a:gd name="T5" fmla="*/ 1 h 11"/>
                <a:gd name="T6" fmla="*/ 4 w 26"/>
                <a:gd name="T7" fmla="*/ 0 h 11"/>
                <a:gd name="T8" fmla="*/ 0 w 26"/>
                <a:gd name="T9" fmla="*/ 3 h 11"/>
                <a:gd name="T10" fmla="*/ 3 w 26"/>
                <a:gd name="T11" fmla="*/ 8 h 11"/>
                <a:gd name="T12" fmla="*/ 7 w 26"/>
                <a:gd name="T13" fmla="*/ 8 h 11"/>
                <a:gd name="T14" fmla="*/ 22 w 26"/>
                <a:gd name="T15" fmla="*/ 10 h 11"/>
                <a:gd name="T16" fmla="*/ 26 w 26"/>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1">
                  <a:moveTo>
                    <a:pt x="26" y="7"/>
                  </a:moveTo>
                  <a:cubicBezTo>
                    <a:pt x="26" y="5"/>
                    <a:pt x="25" y="3"/>
                    <a:pt x="23" y="3"/>
                  </a:cubicBezTo>
                  <a:cubicBezTo>
                    <a:pt x="8" y="1"/>
                    <a:pt x="8" y="1"/>
                    <a:pt x="8" y="1"/>
                  </a:cubicBezTo>
                  <a:cubicBezTo>
                    <a:pt x="4" y="0"/>
                    <a:pt x="4" y="0"/>
                    <a:pt x="4" y="0"/>
                  </a:cubicBezTo>
                  <a:cubicBezTo>
                    <a:pt x="2" y="0"/>
                    <a:pt x="0" y="1"/>
                    <a:pt x="0" y="3"/>
                  </a:cubicBezTo>
                  <a:cubicBezTo>
                    <a:pt x="0" y="5"/>
                    <a:pt x="1" y="7"/>
                    <a:pt x="3" y="8"/>
                  </a:cubicBezTo>
                  <a:cubicBezTo>
                    <a:pt x="7" y="8"/>
                    <a:pt x="7" y="8"/>
                    <a:pt x="7" y="8"/>
                  </a:cubicBezTo>
                  <a:cubicBezTo>
                    <a:pt x="22" y="10"/>
                    <a:pt x="22" y="10"/>
                    <a:pt x="22" y="10"/>
                  </a:cubicBezTo>
                  <a:cubicBezTo>
                    <a:pt x="24" y="11"/>
                    <a:pt x="26" y="9"/>
                    <a:pt x="26" y="7"/>
                  </a:cubicBezTo>
                  <a:close/>
                </a:path>
              </a:pathLst>
            </a:custGeom>
            <a:grpFill/>
            <a:ln w="9525">
              <a:solidFill>
                <a:schemeClr val="tx1"/>
              </a:solidFill>
              <a:round/>
            </a:ln>
          </p:spPr>
          <p:txBody>
            <a:bodyPr anchor="ctr"/>
            <a:lstStyle/>
            <a:p>
              <a:pPr algn="ctr"/>
              <a:endParaRPr>
                <a:cs typeface="+mn-ea"/>
                <a:sym typeface="+mn-lt"/>
              </a:endParaRPr>
            </a:p>
          </p:txBody>
        </p:sp>
        <p:sp>
          <p:nvSpPr>
            <p:cNvPr id="143" name="isļïḍè"/>
            <p:cNvSpPr/>
            <p:nvPr/>
          </p:nvSpPr>
          <p:spPr bwMode="auto">
            <a:xfrm>
              <a:off x="10077451" y="2809876"/>
              <a:ext cx="50800" cy="20638"/>
            </a:xfrm>
            <a:custGeom>
              <a:avLst/>
              <a:gdLst>
                <a:gd name="T0" fmla="*/ 26 w 26"/>
                <a:gd name="T1" fmla="*/ 8 h 11"/>
                <a:gd name="T2" fmla="*/ 23 w 26"/>
                <a:gd name="T3" fmla="*/ 3 h 11"/>
                <a:gd name="T4" fmla="*/ 8 w 26"/>
                <a:gd name="T5" fmla="*/ 1 h 11"/>
                <a:gd name="T6" fmla="*/ 4 w 26"/>
                <a:gd name="T7" fmla="*/ 1 h 11"/>
                <a:gd name="T8" fmla="*/ 0 w 26"/>
                <a:gd name="T9" fmla="*/ 4 h 11"/>
                <a:gd name="T10" fmla="*/ 3 w 26"/>
                <a:gd name="T11" fmla="*/ 8 h 11"/>
                <a:gd name="T12" fmla="*/ 7 w 26"/>
                <a:gd name="T13" fmla="*/ 9 h 11"/>
                <a:gd name="T14" fmla="*/ 22 w 26"/>
                <a:gd name="T15" fmla="*/ 11 h 11"/>
                <a:gd name="T16" fmla="*/ 26 w 26"/>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1">
                  <a:moveTo>
                    <a:pt x="26" y="8"/>
                  </a:moveTo>
                  <a:cubicBezTo>
                    <a:pt x="26" y="6"/>
                    <a:pt x="25" y="4"/>
                    <a:pt x="23" y="3"/>
                  </a:cubicBezTo>
                  <a:cubicBezTo>
                    <a:pt x="8" y="1"/>
                    <a:pt x="8" y="1"/>
                    <a:pt x="8" y="1"/>
                  </a:cubicBezTo>
                  <a:cubicBezTo>
                    <a:pt x="4" y="1"/>
                    <a:pt x="4" y="1"/>
                    <a:pt x="4" y="1"/>
                  </a:cubicBezTo>
                  <a:cubicBezTo>
                    <a:pt x="2" y="0"/>
                    <a:pt x="0" y="2"/>
                    <a:pt x="0" y="4"/>
                  </a:cubicBezTo>
                  <a:cubicBezTo>
                    <a:pt x="0" y="6"/>
                    <a:pt x="1" y="8"/>
                    <a:pt x="3" y="8"/>
                  </a:cubicBezTo>
                  <a:cubicBezTo>
                    <a:pt x="7" y="9"/>
                    <a:pt x="7" y="9"/>
                    <a:pt x="7" y="9"/>
                  </a:cubicBezTo>
                  <a:cubicBezTo>
                    <a:pt x="22" y="11"/>
                    <a:pt x="22" y="11"/>
                    <a:pt x="22" y="11"/>
                  </a:cubicBezTo>
                  <a:cubicBezTo>
                    <a:pt x="24" y="11"/>
                    <a:pt x="26" y="10"/>
                    <a:pt x="26" y="8"/>
                  </a:cubicBezTo>
                  <a:close/>
                </a:path>
              </a:pathLst>
            </a:custGeom>
            <a:grpFill/>
            <a:ln w="9525">
              <a:solidFill>
                <a:schemeClr val="tx1"/>
              </a:solidFill>
              <a:round/>
            </a:ln>
          </p:spPr>
          <p:txBody>
            <a:bodyPr anchor="ctr"/>
            <a:lstStyle/>
            <a:p>
              <a:pPr algn="ctr"/>
              <a:endParaRPr>
                <a:cs typeface="+mn-ea"/>
                <a:sym typeface="+mn-lt"/>
              </a:endParaRPr>
            </a:p>
          </p:txBody>
        </p:sp>
        <p:sp>
          <p:nvSpPr>
            <p:cNvPr id="144" name="isļíde"/>
            <p:cNvSpPr/>
            <p:nvPr/>
          </p:nvSpPr>
          <p:spPr bwMode="auto">
            <a:xfrm>
              <a:off x="9618663" y="2951163"/>
              <a:ext cx="87313" cy="44450"/>
            </a:xfrm>
            <a:custGeom>
              <a:avLst/>
              <a:gdLst>
                <a:gd name="T0" fmla="*/ 5 w 45"/>
                <a:gd name="T1" fmla="*/ 19 h 23"/>
                <a:gd name="T2" fmla="*/ 9 w 45"/>
                <a:gd name="T3" fmla="*/ 19 h 23"/>
                <a:gd name="T4" fmla="*/ 20 w 45"/>
                <a:gd name="T5" fmla="*/ 9 h 23"/>
                <a:gd name="T6" fmla="*/ 24 w 45"/>
                <a:gd name="T7" fmla="*/ 8 h 23"/>
                <a:gd name="T8" fmla="*/ 37 w 45"/>
                <a:gd name="T9" fmla="*/ 16 h 23"/>
                <a:gd name="T10" fmla="*/ 41 w 45"/>
                <a:gd name="T11" fmla="*/ 15 h 23"/>
                <a:gd name="T12" fmla="*/ 45 w 45"/>
                <a:gd name="T13" fmla="*/ 19 h 23"/>
                <a:gd name="T14" fmla="*/ 23 w 45"/>
                <a:gd name="T15" fmla="*/ 1 h 23"/>
                <a:gd name="T16" fmla="*/ 19 w 45"/>
                <a:gd name="T17" fmla="*/ 1 h 23"/>
                <a:gd name="T18" fmla="*/ 2 w 45"/>
                <a:gd name="T19" fmla="*/ 23 h 23"/>
                <a:gd name="T20" fmla="*/ 5 w 45"/>
                <a:gd name="T2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3">
                  <a:moveTo>
                    <a:pt x="5" y="19"/>
                  </a:moveTo>
                  <a:cubicBezTo>
                    <a:pt x="9" y="19"/>
                    <a:pt x="9" y="19"/>
                    <a:pt x="9" y="19"/>
                  </a:cubicBezTo>
                  <a:cubicBezTo>
                    <a:pt x="10" y="13"/>
                    <a:pt x="15" y="9"/>
                    <a:pt x="20" y="9"/>
                  </a:cubicBezTo>
                  <a:cubicBezTo>
                    <a:pt x="24" y="8"/>
                    <a:pt x="24" y="8"/>
                    <a:pt x="24" y="8"/>
                  </a:cubicBezTo>
                  <a:cubicBezTo>
                    <a:pt x="29" y="8"/>
                    <a:pt x="35" y="11"/>
                    <a:pt x="37" y="16"/>
                  </a:cubicBezTo>
                  <a:cubicBezTo>
                    <a:pt x="41" y="15"/>
                    <a:pt x="41" y="15"/>
                    <a:pt x="41" y="15"/>
                  </a:cubicBezTo>
                  <a:cubicBezTo>
                    <a:pt x="43" y="15"/>
                    <a:pt x="45" y="17"/>
                    <a:pt x="45" y="19"/>
                  </a:cubicBezTo>
                  <a:cubicBezTo>
                    <a:pt x="44" y="8"/>
                    <a:pt x="34" y="0"/>
                    <a:pt x="23" y="1"/>
                  </a:cubicBezTo>
                  <a:cubicBezTo>
                    <a:pt x="19" y="1"/>
                    <a:pt x="19" y="1"/>
                    <a:pt x="19" y="1"/>
                  </a:cubicBezTo>
                  <a:cubicBezTo>
                    <a:pt x="8" y="2"/>
                    <a:pt x="0" y="12"/>
                    <a:pt x="2" y="23"/>
                  </a:cubicBezTo>
                  <a:cubicBezTo>
                    <a:pt x="1" y="21"/>
                    <a:pt x="3" y="19"/>
                    <a:pt x="5" y="19"/>
                  </a:cubicBezTo>
                  <a:close/>
                </a:path>
              </a:pathLst>
            </a:custGeom>
            <a:grpFill/>
            <a:ln w="9525">
              <a:solidFill>
                <a:schemeClr val="tx1"/>
              </a:solidFill>
              <a:round/>
            </a:ln>
          </p:spPr>
          <p:txBody>
            <a:bodyPr anchor="ctr"/>
            <a:lstStyle/>
            <a:p>
              <a:pPr algn="ctr"/>
              <a:endParaRPr>
                <a:cs typeface="+mn-ea"/>
                <a:sym typeface="+mn-lt"/>
              </a:endParaRPr>
            </a:p>
          </p:txBody>
        </p:sp>
        <p:sp>
          <p:nvSpPr>
            <p:cNvPr id="145" name="iṧḷiďé"/>
            <p:cNvSpPr/>
            <p:nvPr/>
          </p:nvSpPr>
          <p:spPr bwMode="auto">
            <a:xfrm>
              <a:off x="9628188" y="3060701"/>
              <a:ext cx="49213" cy="331788"/>
            </a:xfrm>
            <a:custGeom>
              <a:avLst/>
              <a:gdLst>
                <a:gd name="T0" fmla="*/ 8 w 25"/>
                <a:gd name="T1" fmla="*/ 3 h 169"/>
                <a:gd name="T2" fmla="*/ 4 w 25"/>
                <a:gd name="T3" fmla="*/ 4 h 169"/>
                <a:gd name="T4" fmla="*/ 0 w 25"/>
                <a:gd name="T5" fmla="*/ 0 h 169"/>
                <a:gd name="T6" fmla="*/ 17 w 25"/>
                <a:gd name="T7" fmla="*/ 169 h 169"/>
                <a:gd name="T8" fmla="*/ 25 w 25"/>
                <a:gd name="T9" fmla="*/ 169 h 169"/>
                <a:gd name="T10" fmla="*/ 8 w 25"/>
                <a:gd name="T11" fmla="*/ 3 h 169"/>
              </a:gdLst>
              <a:ahLst/>
              <a:cxnLst>
                <a:cxn ang="0">
                  <a:pos x="T0" y="T1"/>
                </a:cxn>
                <a:cxn ang="0">
                  <a:pos x="T2" y="T3"/>
                </a:cxn>
                <a:cxn ang="0">
                  <a:pos x="T4" y="T5"/>
                </a:cxn>
                <a:cxn ang="0">
                  <a:pos x="T6" y="T7"/>
                </a:cxn>
                <a:cxn ang="0">
                  <a:pos x="T8" y="T9"/>
                </a:cxn>
                <a:cxn ang="0">
                  <a:pos x="T10" y="T11"/>
                </a:cxn>
              </a:cxnLst>
              <a:rect l="0" t="0" r="r" b="b"/>
              <a:pathLst>
                <a:path w="25" h="169">
                  <a:moveTo>
                    <a:pt x="8" y="3"/>
                  </a:moveTo>
                  <a:cubicBezTo>
                    <a:pt x="4" y="4"/>
                    <a:pt x="4" y="4"/>
                    <a:pt x="4" y="4"/>
                  </a:cubicBezTo>
                  <a:cubicBezTo>
                    <a:pt x="2" y="4"/>
                    <a:pt x="0" y="3"/>
                    <a:pt x="0" y="0"/>
                  </a:cubicBezTo>
                  <a:cubicBezTo>
                    <a:pt x="17" y="169"/>
                    <a:pt x="17" y="169"/>
                    <a:pt x="17" y="169"/>
                  </a:cubicBezTo>
                  <a:cubicBezTo>
                    <a:pt x="20" y="169"/>
                    <a:pt x="22" y="169"/>
                    <a:pt x="25" y="169"/>
                  </a:cubicBezTo>
                  <a:lnTo>
                    <a:pt x="8" y="3"/>
                  </a:lnTo>
                  <a:close/>
                </a:path>
              </a:pathLst>
            </a:custGeom>
            <a:grpFill/>
            <a:ln w="9525">
              <a:solidFill>
                <a:schemeClr val="tx1"/>
              </a:solidFill>
              <a:round/>
            </a:ln>
          </p:spPr>
          <p:txBody>
            <a:bodyPr anchor="ctr"/>
            <a:lstStyle/>
            <a:p>
              <a:pPr algn="ctr"/>
              <a:endParaRPr>
                <a:cs typeface="+mn-ea"/>
                <a:sym typeface="+mn-lt"/>
              </a:endParaRPr>
            </a:p>
          </p:txBody>
        </p:sp>
        <p:sp>
          <p:nvSpPr>
            <p:cNvPr id="146" name="ï$ļidê"/>
            <p:cNvSpPr/>
            <p:nvPr/>
          </p:nvSpPr>
          <p:spPr bwMode="auto">
            <a:xfrm>
              <a:off x="9693276" y="2995613"/>
              <a:ext cx="3175" cy="39688"/>
            </a:xfrm>
            <a:custGeom>
              <a:avLst/>
              <a:gdLst>
                <a:gd name="T0" fmla="*/ 2 w 2"/>
                <a:gd name="T1" fmla="*/ 25 h 25"/>
                <a:gd name="T2" fmla="*/ 0 w 2"/>
                <a:gd name="T3" fmla="*/ 0 h 25"/>
                <a:gd name="T4" fmla="*/ 2 w 2"/>
                <a:gd name="T5" fmla="*/ 25 h 25"/>
                <a:gd name="T6" fmla="*/ 2 w 2"/>
                <a:gd name="T7" fmla="*/ 25 h 25"/>
              </a:gdLst>
              <a:ahLst/>
              <a:cxnLst>
                <a:cxn ang="0">
                  <a:pos x="T0" y="T1"/>
                </a:cxn>
                <a:cxn ang="0">
                  <a:pos x="T2" y="T3"/>
                </a:cxn>
                <a:cxn ang="0">
                  <a:pos x="T4" y="T5"/>
                </a:cxn>
                <a:cxn ang="0">
                  <a:pos x="T6" y="T7"/>
                </a:cxn>
              </a:cxnLst>
              <a:rect l="0" t="0" r="r" b="b"/>
              <a:pathLst>
                <a:path w="2" h="25">
                  <a:moveTo>
                    <a:pt x="2" y="25"/>
                  </a:moveTo>
                  <a:lnTo>
                    <a:pt x="0" y="0"/>
                  </a:lnTo>
                  <a:lnTo>
                    <a:pt x="2" y="25"/>
                  </a:lnTo>
                  <a:lnTo>
                    <a:pt x="2" y="25"/>
                  </a:lnTo>
                  <a:close/>
                </a:path>
              </a:pathLst>
            </a:custGeom>
            <a:grpFill/>
            <a:ln w="9525">
              <a:solidFill>
                <a:schemeClr val="tx1"/>
              </a:solidFill>
              <a:round/>
            </a:ln>
          </p:spPr>
          <p:txBody>
            <a:bodyPr anchor="ctr"/>
            <a:lstStyle/>
            <a:p>
              <a:pPr algn="ctr"/>
              <a:endParaRPr>
                <a:cs typeface="+mn-ea"/>
                <a:sym typeface="+mn-lt"/>
              </a:endParaRPr>
            </a:p>
          </p:txBody>
        </p:sp>
        <p:sp>
          <p:nvSpPr>
            <p:cNvPr id="147" name="ïS1íḍê"/>
            <p:cNvSpPr/>
            <p:nvPr/>
          </p:nvSpPr>
          <p:spPr bwMode="auto">
            <a:xfrm>
              <a:off x="9701213" y="3079751"/>
              <a:ext cx="46038" cy="312738"/>
            </a:xfrm>
            <a:custGeom>
              <a:avLst/>
              <a:gdLst>
                <a:gd name="T0" fmla="*/ 2 w 24"/>
                <a:gd name="T1" fmla="*/ 15 h 159"/>
                <a:gd name="T2" fmla="*/ 0 w 24"/>
                <a:gd name="T3" fmla="*/ 0 h 159"/>
                <a:gd name="T4" fmla="*/ 17 w 24"/>
                <a:gd name="T5" fmla="*/ 159 h 159"/>
                <a:gd name="T6" fmla="*/ 24 w 24"/>
                <a:gd name="T7" fmla="*/ 159 h 159"/>
                <a:gd name="T8" fmla="*/ 10 w 24"/>
                <a:gd name="T9" fmla="*/ 18 h 159"/>
                <a:gd name="T10" fmla="*/ 6 w 24"/>
                <a:gd name="T11" fmla="*/ 18 h 159"/>
                <a:gd name="T12" fmla="*/ 2 w 24"/>
                <a:gd name="T13" fmla="*/ 15 h 159"/>
              </a:gdLst>
              <a:ahLst/>
              <a:cxnLst>
                <a:cxn ang="0">
                  <a:pos x="T0" y="T1"/>
                </a:cxn>
                <a:cxn ang="0">
                  <a:pos x="T2" y="T3"/>
                </a:cxn>
                <a:cxn ang="0">
                  <a:pos x="T4" y="T5"/>
                </a:cxn>
                <a:cxn ang="0">
                  <a:pos x="T6" y="T7"/>
                </a:cxn>
                <a:cxn ang="0">
                  <a:pos x="T8" y="T9"/>
                </a:cxn>
                <a:cxn ang="0">
                  <a:pos x="T10" y="T11"/>
                </a:cxn>
                <a:cxn ang="0">
                  <a:pos x="T12" y="T13"/>
                </a:cxn>
              </a:cxnLst>
              <a:rect l="0" t="0" r="r" b="b"/>
              <a:pathLst>
                <a:path w="24" h="159">
                  <a:moveTo>
                    <a:pt x="2" y="15"/>
                  </a:moveTo>
                  <a:cubicBezTo>
                    <a:pt x="0" y="0"/>
                    <a:pt x="0" y="0"/>
                    <a:pt x="0" y="0"/>
                  </a:cubicBezTo>
                  <a:cubicBezTo>
                    <a:pt x="17" y="159"/>
                    <a:pt x="17" y="159"/>
                    <a:pt x="17" y="159"/>
                  </a:cubicBezTo>
                  <a:cubicBezTo>
                    <a:pt x="19" y="159"/>
                    <a:pt x="22" y="159"/>
                    <a:pt x="24" y="159"/>
                  </a:cubicBezTo>
                  <a:cubicBezTo>
                    <a:pt x="10" y="18"/>
                    <a:pt x="10" y="18"/>
                    <a:pt x="10" y="18"/>
                  </a:cubicBezTo>
                  <a:cubicBezTo>
                    <a:pt x="6" y="18"/>
                    <a:pt x="6" y="18"/>
                    <a:pt x="6" y="18"/>
                  </a:cubicBezTo>
                  <a:cubicBezTo>
                    <a:pt x="4" y="18"/>
                    <a:pt x="2" y="17"/>
                    <a:pt x="2" y="15"/>
                  </a:cubicBezTo>
                  <a:close/>
                </a:path>
              </a:pathLst>
            </a:custGeom>
            <a:grpFill/>
            <a:ln w="9525">
              <a:solidFill>
                <a:schemeClr val="tx1"/>
              </a:solidFill>
              <a:round/>
            </a:ln>
          </p:spPr>
          <p:txBody>
            <a:bodyPr anchor="ctr"/>
            <a:lstStyle/>
            <a:p>
              <a:pPr algn="ctr"/>
              <a:endParaRPr>
                <a:cs typeface="+mn-ea"/>
                <a:sym typeface="+mn-lt"/>
              </a:endParaRPr>
            </a:p>
          </p:txBody>
        </p:sp>
        <p:sp>
          <p:nvSpPr>
            <p:cNvPr id="148" name="ï$ļîḑé"/>
            <p:cNvSpPr/>
            <p:nvPr/>
          </p:nvSpPr>
          <p:spPr bwMode="auto">
            <a:xfrm>
              <a:off x="9620251" y="2979738"/>
              <a:ext cx="90488" cy="88900"/>
            </a:xfrm>
            <a:custGeom>
              <a:avLst/>
              <a:gdLst>
                <a:gd name="T0" fmla="*/ 8 w 46"/>
                <a:gd name="T1" fmla="*/ 45 h 45"/>
                <a:gd name="T2" fmla="*/ 12 w 46"/>
                <a:gd name="T3" fmla="*/ 44 h 45"/>
                <a:gd name="T4" fmla="*/ 40 w 46"/>
                <a:gd name="T5" fmla="*/ 41 h 45"/>
                <a:gd name="T6" fmla="*/ 40 w 46"/>
                <a:gd name="T7" fmla="*/ 34 h 45"/>
                <a:gd name="T8" fmla="*/ 11 w 46"/>
                <a:gd name="T9" fmla="*/ 37 h 45"/>
                <a:gd name="T10" fmla="*/ 11 w 46"/>
                <a:gd name="T11" fmla="*/ 34 h 45"/>
                <a:gd name="T12" fmla="*/ 8 w 46"/>
                <a:gd name="T13" fmla="*/ 11 h 45"/>
                <a:gd name="T14" fmla="*/ 37 w 46"/>
                <a:gd name="T15" fmla="*/ 8 h 45"/>
                <a:gd name="T16" fmla="*/ 39 w 46"/>
                <a:gd name="T17" fmla="*/ 28 h 45"/>
                <a:gd name="T18" fmla="*/ 42 w 46"/>
                <a:gd name="T19" fmla="*/ 24 h 45"/>
                <a:gd name="T20" fmla="*/ 46 w 46"/>
                <a:gd name="T21" fmla="*/ 24 h 45"/>
                <a:gd name="T22" fmla="*/ 44 w 46"/>
                <a:gd name="T23" fmla="*/ 4 h 45"/>
                <a:gd name="T24" fmla="*/ 40 w 46"/>
                <a:gd name="T25" fmla="*/ 0 h 45"/>
                <a:gd name="T26" fmla="*/ 36 w 46"/>
                <a:gd name="T27" fmla="*/ 1 h 45"/>
                <a:gd name="T28" fmla="*/ 8 w 46"/>
                <a:gd name="T29" fmla="*/ 4 h 45"/>
                <a:gd name="T30" fmla="*/ 4 w 46"/>
                <a:gd name="T31" fmla="*/ 4 h 45"/>
                <a:gd name="T32" fmla="*/ 1 w 46"/>
                <a:gd name="T33" fmla="*/ 8 h 45"/>
                <a:gd name="T34" fmla="*/ 4 w 46"/>
                <a:gd name="T35" fmla="*/ 41 h 45"/>
                <a:gd name="T36" fmla="*/ 4 w 46"/>
                <a:gd name="T37" fmla="*/ 41 h 45"/>
                <a:gd name="T38" fmla="*/ 8 w 46"/>
                <a:gd name="T3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5">
                  <a:moveTo>
                    <a:pt x="8" y="45"/>
                  </a:moveTo>
                  <a:cubicBezTo>
                    <a:pt x="12" y="44"/>
                    <a:pt x="12" y="44"/>
                    <a:pt x="12" y="44"/>
                  </a:cubicBezTo>
                  <a:cubicBezTo>
                    <a:pt x="40" y="41"/>
                    <a:pt x="40" y="41"/>
                    <a:pt x="40" y="41"/>
                  </a:cubicBezTo>
                  <a:cubicBezTo>
                    <a:pt x="40" y="34"/>
                    <a:pt x="40" y="34"/>
                    <a:pt x="40" y="34"/>
                  </a:cubicBezTo>
                  <a:cubicBezTo>
                    <a:pt x="11" y="37"/>
                    <a:pt x="11" y="37"/>
                    <a:pt x="11" y="37"/>
                  </a:cubicBezTo>
                  <a:cubicBezTo>
                    <a:pt x="11" y="34"/>
                    <a:pt x="11" y="34"/>
                    <a:pt x="11" y="34"/>
                  </a:cubicBezTo>
                  <a:cubicBezTo>
                    <a:pt x="8" y="11"/>
                    <a:pt x="8" y="11"/>
                    <a:pt x="8" y="11"/>
                  </a:cubicBezTo>
                  <a:cubicBezTo>
                    <a:pt x="37" y="8"/>
                    <a:pt x="37" y="8"/>
                    <a:pt x="37" y="8"/>
                  </a:cubicBezTo>
                  <a:cubicBezTo>
                    <a:pt x="39" y="28"/>
                    <a:pt x="39" y="28"/>
                    <a:pt x="39" y="28"/>
                  </a:cubicBezTo>
                  <a:cubicBezTo>
                    <a:pt x="39" y="26"/>
                    <a:pt x="40" y="24"/>
                    <a:pt x="42" y="24"/>
                  </a:cubicBezTo>
                  <a:cubicBezTo>
                    <a:pt x="46" y="24"/>
                    <a:pt x="46" y="24"/>
                    <a:pt x="46" y="24"/>
                  </a:cubicBezTo>
                  <a:cubicBezTo>
                    <a:pt x="44" y="4"/>
                    <a:pt x="44" y="4"/>
                    <a:pt x="44" y="4"/>
                  </a:cubicBezTo>
                  <a:cubicBezTo>
                    <a:pt x="44" y="2"/>
                    <a:pt x="42" y="0"/>
                    <a:pt x="40" y="0"/>
                  </a:cubicBezTo>
                  <a:cubicBezTo>
                    <a:pt x="36" y="1"/>
                    <a:pt x="36" y="1"/>
                    <a:pt x="36" y="1"/>
                  </a:cubicBezTo>
                  <a:cubicBezTo>
                    <a:pt x="8" y="4"/>
                    <a:pt x="8" y="4"/>
                    <a:pt x="8" y="4"/>
                  </a:cubicBezTo>
                  <a:cubicBezTo>
                    <a:pt x="4" y="4"/>
                    <a:pt x="4" y="4"/>
                    <a:pt x="4" y="4"/>
                  </a:cubicBezTo>
                  <a:cubicBezTo>
                    <a:pt x="2" y="4"/>
                    <a:pt x="0" y="6"/>
                    <a:pt x="1" y="8"/>
                  </a:cubicBezTo>
                  <a:cubicBezTo>
                    <a:pt x="4" y="41"/>
                    <a:pt x="4" y="41"/>
                    <a:pt x="4" y="41"/>
                  </a:cubicBezTo>
                  <a:cubicBezTo>
                    <a:pt x="4" y="41"/>
                    <a:pt x="4" y="41"/>
                    <a:pt x="4" y="41"/>
                  </a:cubicBezTo>
                  <a:cubicBezTo>
                    <a:pt x="4" y="44"/>
                    <a:pt x="6" y="45"/>
                    <a:pt x="8" y="45"/>
                  </a:cubicBezTo>
                  <a:close/>
                </a:path>
              </a:pathLst>
            </a:custGeom>
            <a:grpFill/>
            <a:ln w="9525">
              <a:solidFill>
                <a:schemeClr val="tx1"/>
              </a:solidFill>
              <a:round/>
            </a:ln>
          </p:spPr>
          <p:txBody>
            <a:bodyPr anchor="ctr"/>
            <a:lstStyle/>
            <a:p>
              <a:pPr algn="ctr"/>
              <a:endParaRPr>
                <a:cs typeface="+mn-ea"/>
                <a:sym typeface="+mn-lt"/>
              </a:endParaRPr>
            </a:p>
          </p:txBody>
        </p:sp>
        <p:sp>
          <p:nvSpPr>
            <p:cNvPr id="149" name="i$liḓe"/>
            <p:cNvSpPr/>
            <p:nvPr/>
          </p:nvSpPr>
          <p:spPr bwMode="auto">
            <a:xfrm>
              <a:off x="9721851" y="3003551"/>
              <a:ext cx="69850" cy="311150"/>
            </a:xfrm>
            <a:custGeom>
              <a:avLst/>
              <a:gdLst>
                <a:gd name="T0" fmla="*/ 9 w 35"/>
                <a:gd name="T1" fmla="*/ 14 h 158"/>
                <a:gd name="T2" fmla="*/ 8 w 35"/>
                <a:gd name="T3" fmla="*/ 8 h 158"/>
                <a:gd name="T4" fmla="*/ 12 w 35"/>
                <a:gd name="T5" fmla="*/ 8 h 158"/>
                <a:gd name="T6" fmla="*/ 26 w 35"/>
                <a:gd name="T7" fmla="*/ 149 h 158"/>
                <a:gd name="T8" fmla="*/ 23 w 35"/>
                <a:gd name="T9" fmla="*/ 150 h 158"/>
                <a:gd name="T10" fmla="*/ 13 w 35"/>
                <a:gd name="T11" fmla="*/ 52 h 158"/>
                <a:gd name="T12" fmla="*/ 9 w 35"/>
                <a:gd name="T13" fmla="*/ 56 h 158"/>
                <a:gd name="T14" fmla="*/ 6 w 35"/>
                <a:gd name="T15" fmla="*/ 56 h 158"/>
                <a:gd name="T16" fmla="*/ 16 w 35"/>
                <a:gd name="T17" fmla="*/ 154 h 158"/>
                <a:gd name="T18" fmla="*/ 20 w 35"/>
                <a:gd name="T19" fmla="*/ 158 h 158"/>
                <a:gd name="T20" fmla="*/ 31 w 35"/>
                <a:gd name="T21" fmla="*/ 156 h 158"/>
                <a:gd name="T22" fmla="*/ 34 w 35"/>
                <a:gd name="T23" fmla="*/ 152 h 158"/>
                <a:gd name="T24" fmla="*/ 19 w 35"/>
                <a:gd name="T25" fmla="*/ 3 h 158"/>
                <a:gd name="T26" fmla="*/ 15 w 35"/>
                <a:gd name="T27" fmla="*/ 0 h 158"/>
                <a:gd name="T28" fmla="*/ 4 w 35"/>
                <a:gd name="T29" fmla="*/ 1 h 158"/>
                <a:gd name="T30" fmla="*/ 0 w 35"/>
                <a:gd name="T31" fmla="*/ 5 h 158"/>
                <a:gd name="T32" fmla="*/ 1 w 35"/>
                <a:gd name="T33" fmla="*/ 11 h 158"/>
                <a:gd name="T34" fmla="*/ 5 w 35"/>
                <a:gd name="T35" fmla="*/ 11 h 158"/>
                <a:gd name="T36" fmla="*/ 9 w 35"/>
                <a:gd name="T37" fmla="*/ 1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8">
                  <a:moveTo>
                    <a:pt x="9" y="14"/>
                  </a:moveTo>
                  <a:cubicBezTo>
                    <a:pt x="8" y="8"/>
                    <a:pt x="8" y="8"/>
                    <a:pt x="8" y="8"/>
                  </a:cubicBezTo>
                  <a:cubicBezTo>
                    <a:pt x="12" y="8"/>
                    <a:pt x="12" y="8"/>
                    <a:pt x="12" y="8"/>
                  </a:cubicBezTo>
                  <a:cubicBezTo>
                    <a:pt x="26" y="149"/>
                    <a:pt x="26" y="149"/>
                    <a:pt x="26" y="149"/>
                  </a:cubicBezTo>
                  <a:cubicBezTo>
                    <a:pt x="23" y="150"/>
                    <a:pt x="23" y="150"/>
                    <a:pt x="23" y="150"/>
                  </a:cubicBezTo>
                  <a:cubicBezTo>
                    <a:pt x="13" y="52"/>
                    <a:pt x="13" y="52"/>
                    <a:pt x="13" y="52"/>
                  </a:cubicBezTo>
                  <a:cubicBezTo>
                    <a:pt x="13" y="54"/>
                    <a:pt x="12" y="55"/>
                    <a:pt x="9" y="56"/>
                  </a:cubicBezTo>
                  <a:cubicBezTo>
                    <a:pt x="6" y="56"/>
                    <a:pt x="6" y="56"/>
                    <a:pt x="6" y="56"/>
                  </a:cubicBezTo>
                  <a:cubicBezTo>
                    <a:pt x="16" y="154"/>
                    <a:pt x="16" y="154"/>
                    <a:pt x="16" y="154"/>
                  </a:cubicBezTo>
                  <a:cubicBezTo>
                    <a:pt x="16" y="156"/>
                    <a:pt x="18" y="158"/>
                    <a:pt x="20" y="158"/>
                  </a:cubicBezTo>
                  <a:cubicBezTo>
                    <a:pt x="31" y="156"/>
                    <a:pt x="31" y="156"/>
                    <a:pt x="31" y="156"/>
                  </a:cubicBezTo>
                  <a:cubicBezTo>
                    <a:pt x="33" y="156"/>
                    <a:pt x="35" y="154"/>
                    <a:pt x="34" y="152"/>
                  </a:cubicBezTo>
                  <a:cubicBezTo>
                    <a:pt x="19" y="3"/>
                    <a:pt x="19" y="3"/>
                    <a:pt x="19" y="3"/>
                  </a:cubicBezTo>
                  <a:cubicBezTo>
                    <a:pt x="19" y="1"/>
                    <a:pt x="17" y="0"/>
                    <a:pt x="15" y="0"/>
                  </a:cubicBezTo>
                  <a:cubicBezTo>
                    <a:pt x="4" y="1"/>
                    <a:pt x="4" y="1"/>
                    <a:pt x="4" y="1"/>
                  </a:cubicBezTo>
                  <a:cubicBezTo>
                    <a:pt x="2" y="1"/>
                    <a:pt x="0" y="3"/>
                    <a:pt x="0" y="5"/>
                  </a:cubicBezTo>
                  <a:cubicBezTo>
                    <a:pt x="1" y="11"/>
                    <a:pt x="1" y="11"/>
                    <a:pt x="1" y="11"/>
                  </a:cubicBezTo>
                  <a:cubicBezTo>
                    <a:pt x="5" y="11"/>
                    <a:pt x="5" y="11"/>
                    <a:pt x="5" y="11"/>
                  </a:cubicBezTo>
                  <a:cubicBezTo>
                    <a:pt x="7" y="10"/>
                    <a:pt x="9" y="12"/>
                    <a:pt x="9" y="14"/>
                  </a:cubicBezTo>
                  <a:close/>
                </a:path>
              </a:pathLst>
            </a:custGeom>
            <a:grpFill/>
            <a:ln w="9525">
              <a:solidFill>
                <a:schemeClr val="tx1"/>
              </a:solidFill>
              <a:round/>
            </a:ln>
          </p:spPr>
          <p:txBody>
            <a:bodyPr anchor="ctr"/>
            <a:lstStyle/>
            <a:p>
              <a:pPr algn="ctr"/>
              <a:endParaRPr>
                <a:cs typeface="+mn-ea"/>
                <a:sym typeface="+mn-lt"/>
              </a:endParaRPr>
            </a:p>
          </p:txBody>
        </p:sp>
        <p:sp>
          <p:nvSpPr>
            <p:cNvPr id="150" name="íSḻîḑê"/>
            <p:cNvSpPr/>
            <p:nvPr/>
          </p:nvSpPr>
          <p:spPr bwMode="auto">
            <a:xfrm>
              <a:off x="9696451" y="3024188"/>
              <a:ext cx="50800" cy="92075"/>
            </a:xfrm>
            <a:custGeom>
              <a:avLst/>
              <a:gdLst>
                <a:gd name="T0" fmla="*/ 0 w 26"/>
                <a:gd name="T1" fmla="*/ 6 h 47"/>
                <a:gd name="T2" fmla="*/ 0 w 26"/>
                <a:gd name="T3" fmla="*/ 6 h 47"/>
                <a:gd name="T4" fmla="*/ 0 w 26"/>
                <a:gd name="T5" fmla="*/ 6 h 47"/>
                <a:gd name="T6" fmla="*/ 1 w 26"/>
                <a:gd name="T7" fmla="*/ 12 h 47"/>
                <a:gd name="T8" fmla="*/ 1 w 26"/>
                <a:gd name="T9" fmla="*/ 19 h 47"/>
                <a:gd name="T10" fmla="*/ 2 w 26"/>
                <a:gd name="T11" fmla="*/ 29 h 47"/>
                <a:gd name="T12" fmla="*/ 4 w 26"/>
                <a:gd name="T13" fmla="*/ 44 h 47"/>
                <a:gd name="T14" fmla="*/ 8 w 26"/>
                <a:gd name="T15" fmla="*/ 47 h 47"/>
                <a:gd name="T16" fmla="*/ 12 w 26"/>
                <a:gd name="T17" fmla="*/ 47 h 47"/>
                <a:gd name="T18" fmla="*/ 19 w 26"/>
                <a:gd name="T19" fmla="*/ 46 h 47"/>
                <a:gd name="T20" fmla="*/ 22 w 26"/>
                <a:gd name="T21" fmla="*/ 46 h 47"/>
                <a:gd name="T22" fmla="*/ 26 w 26"/>
                <a:gd name="T23" fmla="*/ 42 h 47"/>
                <a:gd name="T24" fmla="*/ 26 w 26"/>
                <a:gd name="T25" fmla="*/ 42 h 47"/>
                <a:gd name="T26" fmla="*/ 22 w 26"/>
                <a:gd name="T27" fmla="*/ 5 h 47"/>
                <a:gd name="T28" fmla="*/ 22 w 26"/>
                <a:gd name="T29" fmla="*/ 4 h 47"/>
                <a:gd name="T30" fmla="*/ 18 w 26"/>
                <a:gd name="T31" fmla="*/ 1 h 47"/>
                <a:gd name="T32" fmla="*/ 14 w 26"/>
                <a:gd name="T33" fmla="*/ 1 h 47"/>
                <a:gd name="T34" fmla="*/ 7 w 26"/>
                <a:gd name="T35" fmla="*/ 2 h 47"/>
                <a:gd name="T36" fmla="*/ 3 w 26"/>
                <a:gd name="T37" fmla="*/ 2 h 47"/>
                <a:gd name="T38" fmla="*/ 0 w 26"/>
                <a:gd name="T39" fmla="*/ 6 h 47"/>
                <a:gd name="T40" fmla="*/ 15 w 26"/>
                <a:gd name="T41" fmla="*/ 9 h 47"/>
                <a:gd name="T42" fmla="*/ 18 w 26"/>
                <a:gd name="T43" fmla="*/ 39 h 47"/>
                <a:gd name="T44" fmla="*/ 11 w 26"/>
                <a:gd name="T45" fmla="*/ 39 h 47"/>
                <a:gd name="T46" fmla="*/ 11 w 26"/>
                <a:gd name="T47" fmla="*/ 36 h 47"/>
                <a:gd name="T48" fmla="*/ 8 w 26"/>
                <a:gd name="T49" fmla="*/ 9 h 47"/>
                <a:gd name="T50" fmla="*/ 15 w 26"/>
                <a:gd name="T51"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7">
                  <a:moveTo>
                    <a:pt x="0" y="6"/>
                  </a:moveTo>
                  <a:cubicBezTo>
                    <a:pt x="0" y="6"/>
                    <a:pt x="0" y="6"/>
                    <a:pt x="0" y="6"/>
                  </a:cubicBezTo>
                  <a:cubicBezTo>
                    <a:pt x="0" y="6"/>
                    <a:pt x="0" y="6"/>
                    <a:pt x="0" y="6"/>
                  </a:cubicBezTo>
                  <a:cubicBezTo>
                    <a:pt x="1" y="12"/>
                    <a:pt x="1" y="12"/>
                    <a:pt x="1" y="12"/>
                  </a:cubicBezTo>
                  <a:cubicBezTo>
                    <a:pt x="1" y="19"/>
                    <a:pt x="1" y="19"/>
                    <a:pt x="1" y="19"/>
                  </a:cubicBezTo>
                  <a:cubicBezTo>
                    <a:pt x="2" y="29"/>
                    <a:pt x="2" y="29"/>
                    <a:pt x="2" y="29"/>
                  </a:cubicBezTo>
                  <a:cubicBezTo>
                    <a:pt x="4" y="44"/>
                    <a:pt x="4" y="44"/>
                    <a:pt x="4" y="44"/>
                  </a:cubicBezTo>
                  <a:cubicBezTo>
                    <a:pt x="4" y="46"/>
                    <a:pt x="6" y="47"/>
                    <a:pt x="8" y="47"/>
                  </a:cubicBezTo>
                  <a:cubicBezTo>
                    <a:pt x="12" y="47"/>
                    <a:pt x="12" y="47"/>
                    <a:pt x="12" y="47"/>
                  </a:cubicBezTo>
                  <a:cubicBezTo>
                    <a:pt x="19" y="46"/>
                    <a:pt x="19" y="46"/>
                    <a:pt x="19" y="46"/>
                  </a:cubicBezTo>
                  <a:cubicBezTo>
                    <a:pt x="22" y="46"/>
                    <a:pt x="22" y="46"/>
                    <a:pt x="22" y="46"/>
                  </a:cubicBezTo>
                  <a:cubicBezTo>
                    <a:pt x="25" y="45"/>
                    <a:pt x="26" y="44"/>
                    <a:pt x="26" y="42"/>
                  </a:cubicBezTo>
                  <a:cubicBezTo>
                    <a:pt x="26" y="42"/>
                    <a:pt x="26" y="42"/>
                    <a:pt x="26" y="42"/>
                  </a:cubicBezTo>
                  <a:cubicBezTo>
                    <a:pt x="22" y="5"/>
                    <a:pt x="22" y="5"/>
                    <a:pt x="22" y="5"/>
                  </a:cubicBezTo>
                  <a:cubicBezTo>
                    <a:pt x="22" y="4"/>
                    <a:pt x="22" y="4"/>
                    <a:pt x="22" y="4"/>
                  </a:cubicBezTo>
                  <a:cubicBezTo>
                    <a:pt x="22" y="2"/>
                    <a:pt x="20" y="0"/>
                    <a:pt x="18" y="1"/>
                  </a:cubicBezTo>
                  <a:cubicBezTo>
                    <a:pt x="14" y="1"/>
                    <a:pt x="14" y="1"/>
                    <a:pt x="14" y="1"/>
                  </a:cubicBezTo>
                  <a:cubicBezTo>
                    <a:pt x="7" y="2"/>
                    <a:pt x="7" y="2"/>
                    <a:pt x="7" y="2"/>
                  </a:cubicBezTo>
                  <a:cubicBezTo>
                    <a:pt x="3" y="2"/>
                    <a:pt x="3" y="2"/>
                    <a:pt x="3" y="2"/>
                  </a:cubicBezTo>
                  <a:cubicBezTo>
                    <a:pt x="1" y="2"/>
                    <a:pt x="0" y="4"/>
                    <a:pt x="0" y="6"/>
                  </a:cubicBezTo>
                  <a:close/>
                  <a:moveTo>
                    <a:pt x="15" y="9"/>
                  </a:moveTo>
                  <a:cubicBezTo>
                    <a:pt x="18" y="39"/>
                    <a:pt x="18" y="39"/>
                    <a:pt x="18" y="39"/>
                  </a:cubicBezTo>
                  <a:cubicBezTo>
                    <a:pt x="11" y="39"/>
                    <a:pt x="11" y="39"/>
                    <a:pt x="11" y="39"/>
                  </a:cubicBezTo>
                  <a:cubicBezTo>
                    <a:pt x="11" y="36"/>
                    <a:pt x="11" y="36"/>
                    <a:pt x="11" y="36"/>
                  </a:cubicBezTo>
                  <a:cubicBezTo>
                    <a:pt x="8" y="9"/>
                    <a:pt x="8" y="9"/>
                    <a:pt x="8" y="9"/>
                  </a:cubicBezTo>
                  <a:lnTo>
                    <a:pt x="15" y="9"/>
                  </a:lnTo>
                  <a:close/>
                </a:path>
              </a:pathLst>
            </a:custGeom>
            <a:grpFill/>
            <a:ln w="9525">
              <a:solidFill>
                <a:schemeClr val="tx1"/>
              </a:solidFill>
              <a:round/>
            </a:ln>
          </p:spPr>
          <p:txBody>
            <a:bodyPr anchor="ctr"/>
            <a:lstStyle/>
            <a:p>
              <a:pPr algn="ctr"/>
              <a:endParaRPr>
                <a:cs typeface="+mn-ea"/>
                <a:sym typeface="+mn-lt"/>
              </a:endParaRPr>
            </a:p>
          </p:txBody>
        </p:sp>
        <p:sp>
          <p:nvSpPr>
            <p:cNvPr id="151" name="íś1iḋé"/>
            <p:cNvSpPr/>
            <p:nvPr/>
          </p:nvSpPr>
          <p:spPr bwMode="auto">
            <a:xfrm>
              <a:off x="9571038" y="3482976"/>
              <a:ext cx="630238" cy="777875"/>
            </a:xfrm>
            <a:custGeom>
              <a:avLst/>
              <a:gdLst>
                <a:gd name="T0" fmla="*/ 313 w 321"/>
                <a:gd name="T1" fmla="*/ 0 h 396"/>
                <a:gd name="T2" fmla="*/ 313 w 321"/>
                <a:gd name="T3" fmla="*/ 4 h 396"/>
                <a:gd name="T4" fmla="*/ 306 w 321"/>
                <a:gd name="T5" fmla="*/ 130 h 396"/>
                <a:gd name="T6" fmla="*/ 294 w 321"/>
                <a:gd name="T7" fmla="*/ 343 h 396"/>
                <a:gd name="T8" fmla="*/ 291 w 321"/>
                <a:gd name="T9" fmla="*/ 388 h 396"/>
                <a:gd name="T10" fmla="*/ 204 w 321"/>
                <a:gd name="T11" fmla="*/ 388 h 396"/>
                <a:gd name="T12" fmla="*/ 58 w 321"/>
                <a:gd name="T13" fmla="*/ 388 h 396"/>
                <a:gd name="T14" fmla="*/ 51 w 321"/>
                <a:gd name="T15" fmla="*/ 388 h 396"/>
                <a:gd name="T16" fmla="*/ 29 w 321"/>
                <a:gd name="T17" fmla="*/ 388 h 396"/>
                <a:gd name="T18" fmla="*/ 22 w 321"/>
                <a:gd name="T19" fmla="*/ 258 h 396"/>
                <a:gd name="T20" fmla="*/ 10 w 321"/>
                <a:gd name="T21" fmla="*/ 45 h 396"/>
                <a:gd name="T22" fmla="*/ 7 w 321"/>
                <a:gd name="T23" fmla="*/ 0 h 396"/>
                <a:gd name="T24" fmla="*/ 3 w 321"/>
                <a:gd name="T25" fmla="*/ 0 h 396"/>
                <a:gd name="T26" fmla="*/ 0 w 321"/>
                <a:gd name="T27" fmla="*/ 0 h 396"/>
                <a:gd name="T28" fmla="*/ 7 w 321"/>
                <a:gd name="T29" fmla="*/ 130 h 396"/>
                <a:gd name="T30" fmla="*/ 19 w 321"/>
                <a:gd name="T31" fmla="*/ 343 h 396"/>
                <a:gd name="T32" fmla="*/ 21 w 321"/>
                <a:gd name="T33" fmla="*/ 392 h 396"/>
                <a:gd name="T34" fmla="*/ 25 w 321"/>
                <a:gd name="T35" fmla="*/ 396 h 396"/>
                <a:gd name="T36" fmla="*/ 116 w 321"/>
                <a:gd name="T37" fmla="*/ 396 h 396"/>
                <a:gd name="T38" fmla="*/ 262 w 321"/>
                <a:gd name="T39" fmla="*/ 396 h 396"/>
                <a:gd name="T40" fmla="*/ 295 w 321"/>
                <a:gd name="T41" fmla="*/ 396 h 396"/>
                <a:gd name="T42" fmla="*/ 299 w 321"/>
                <a:gd name="T43" fmla="*/ 392 h 396"/>
                <a:gd name="T44" fmla="*/ 306 w 321"/>
                <a:gd name="T45" fmla="*/ 258 h 396"/>
                <a:gd name="T46" fmla="*/ 318 w 321"/>
                <a:gd name="T47" fmla="*/ 45 h 396"/>
                <a:gd name="T48" fmla="*/ 320 w 321"/>
                <a:gd name="T49" fmla="*/ 4 h 396"/>
                <a:gd name="T50" fmla="*/ 321 w 321"/>
                <a:gd name="T51" fmla="*/ 0 h 396"/>
                <a:gd name="T52" fmla="*/ 317 w 321"/>
                <a:gd name="T53" fmla="*/ 0 h 396"/>
                <a:gd name="T54" fmla="*/ 313 w 321"/>
                <a:gd name="T5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396">
                  <a:moveTo>
                    <a:pt x="313" y="0"/>
                  </a:moveTo>
                  <a:cubicBezTo>
                    <a:pt x="313" y="1"/>
                    <a:pt x="313" y="2"/>
                    <a:pt x="313" y="4"/>
                  </a:cubicBezTo>
                  <a:cubicBezTo>
                    <a:pt x="311" y="46"/>
                    <a:pt x="308" y="88"/>
                    <a:pt x="306" y="130"/>
                  </a:cubicBezTo>
                  <a:cubicBezTo>
                    <a:pt x="302" y="201"/>
                    <a:pt x="298" y="272"/>
                    <a:pt x="294" y="343"/>
                  </a:cubicBezTo>
                  <a:cubicBezTo>
                    <a:pt x="293" y="358"/>
                    <a:pt x="292" y="373"/>
                    <a:pt x="291" y="388"/>
                  </a:cubicBezTo>
                  <a:cubicBezTo>
                    <a:pt x="262" y="388"/>
                    <a:pt x="233" y="388"/>
                    <a:pt x="204" y="388"/>
                  </a:cubicBezTo>
                  <a:cubicBezTo>
                    <a:pt x="155" y="388"/>
                    <a:pt x="107" y="388"/>
                    <a:pt x="58" y="388"/>
                  </a:cubicBezTo>
                  <a:cubicBezTo>
                    <a:pt x="56" y="388"/>
                    <a:pt x="53" y="388"/>
                    <a:pt x="51" y="388"/>
                  </a:cubicBezTo>
                  <a:cubicBezTo>
                    <a:pt x="43" y="388"/>
                    <a:pt x="36" y="388"/>
                    <a:pt x="29" y="388"/>
                  </a:cubicBezTo>
                  <a:cubicBezTo>
                    <a:pt x="26" y="345"/>
                    <a:pt x="24" y="302"/>
                    <a:pt x="22" y="258"/>
                  </a:cubicBezTo>
                  <a:cubicBezTo>
                    <a:pt x="18" y="187"/>
                    <a:pt x="14" y="116"/>
                    <a:pt x="10" y="45"/>
                  </a:cubicBezTo>
                  <a:cubicBezTo>
                    <a:pt x="9" y="30"/>
                    <a:pt x="8" y="15"/>
                    <a:pt x="7" y="0"/>
                  </a:cubicBezTo>
                  <a:cubicBezTo>
                    <a:pt x="6" y="0"/>
                    <a:pt x="5" y="0"/>
                    <a:pt x="3" y="0"/>
                  </a:cubicBezTo>
                  <a:cubicBezTo>
                    <a:pt x="2" y="0"/>
                    <a:pt x="1" y="0"/>
                    <a:pt x="0" y="0"/>
                  </a:cubicBezTo>
                  <a:cubicBezTo>
                    <a:pt x="2" y="43"/>
                    <a:pt x="4" y="86"/>
                    <a:pt x="7" y="130"/>
                  </a:cubicBezTo>
                  <a:cubicBezTo>
                    <a:pt x="11" y="201"/>
                    <a:pt x="15" y="272"/>
                    <a:pt x="19" y="343"/>
                  </a:cubicBezTo>
                  <a:cubicBezTo>
                    <a:pt x="20" y="359"/>
                    <a:pt x="21" y="376"/>
                    <a:pt x="21" y="392"/>
                  </a:cubicBezTo>
                  <a:cubicBezTo>
                    <a:pt x="22" y="394"/>
                    <a:pt x="23" y="396"/>
                    <a:pt x="25" y="396"/>
                  </a:cubicBezTo>
                  <a:cubicBezTo>
                    <a:pt x="56" y="396"/>
                    <a:pt x="86" y="396"/>
                    <a:pt x="116" y="396"/>
                  </a:cubicBezTo>
                  <a:cubicBezTo>
                    <a:pt x="165" y="396"/>
                    <a:pt x="213" y="396"/>
                    <a:pt x="262" y="396"/>
                  </a:cubicBezTo>
                  <a:cubicBezTo>
                    <a:pt x="273" y="396"/>
                    <a:pt x="284" y="396"/>
                    <a:pt x="295" y="396"/>
                  </a:cubicBezTo>
                  <a:cubicBezTo>
                    <a:pt x="297" y="396"/>
                    <a:pt x="299" y="394"/>
                    <a:pt x="299" y="392"/>
                  </a:cubicBezTo>
                  <a:cubicBezTo>
                    <a:pt x="301" y="347"/>
                    <a:pt x="304" y="303"/>
                    <a:pt x="306" y="258"/>
                  </a:cubicBezTo>
                  <a:cubicBezTo>
                    <a:pt x="310" y="187"/>
                    <a:pt x="314" y="116"/>
                    <a:pt x="318" y="45"/>
                  </a:cubicBezTo>
                  <a:cubicBezTo>
                    <a:pt x="319" y="31"/>
                    <a:pt x="320" y="18"/>
                    <a:pt x="320" y="4"/>
                  </a:cubicBezTo>
                  <a:cubicBezTo>
                    <a:pt x="320" y="2"/>
                    <a:pt x="321" y="1"/>
                    <a:pt x="321" y="0"/>
                  </a:cubicBezTo>
                  <a:cubicBezTo>
                    <a:pt x="319" y="0"/>
                    <a:pt x="318" y="0"/>
                    <a:pt x="317" y="0"/>
                  </a:cubicBezTo>
                  <a:cubicBezTo>
                    <a:pt x="316" y="0"/>
                    <a:pt x="314" y="0"/>
                    <a:pt x="313" y="0"/>
                  </a:cubicBezTo>
                  <a:close/>
                </a:path>
              </a:pathLst>
            </a:custGeom>
            <a:grpFill/>
            <a:ln w="9525">
              <a:solidFill>
                <a:schemeClr val="tx1"/>
              </a:solidFill>
              <a:round/>
            </a:ln>
          </p:spPr>
          <p:txBody>
            <a:bodyPr anchor="ctr"/>
            <a:lstStyle/>
            <a:p>
              <a:pPr algn="ctr"/>
              <a:endParaRPr>
                <a:cs typeface="+mn-ea"/>
                <a:sym typeface="+mn-lt"/>
              </a:endParaRPr>
            </a:p>
          </p:txBody>
        </p:sp>
        <p:sp>
          <p:nvSpPr>
            <p:cNvPr id="152" name="íş1îďè"/>
            <p:cNvSpPr/>
            <p:nvPr/>
          </p:nvSpPr>
          <p:spPr bwMode="auto">
            <a:xfrm>
              <a:off x="9536113" y="3392488"/>
              <a:ext cx="700088" cy="90488"/>
            </a:xfrm>
            <a:custGeom>
              <a:avLst/>
              <a:gdLst>
                <a:gd name="T0" fmla="*/ 300 w 357"/>
                <a:gd name="T1" fmla="*/ 0 h 46"/>
                <a:gd name="T2" fmla="*/ 241 w 357"/>
                <a:gd name="T3" fmla="*/ 0 h 46"/>
                <a:gd name="T4" fmla="*/ 234 w 357"/>
                <a:gd name="T5" fmla="*/ 0 h 46"/>
                <a:gd name="T6" fmla="*/ 233 w 357"/>
                <a:gd name="T7" fmla="*/ 0 h 46"/>
                <a:gd name="T8" fmla="*/ 229 w 357"/>
                <a:gd name="T9" fmla="*/ 0 h 46"/>
                <a:gd name="T10" fmla="*/ 201 w 357"/>
                <a:gd name="T11" fmla="*/ 0 h 46"/>
                <a:gd name="T12" fmla="*/ 193 w 357"/>
                <a:gd name="T13" fmla="*/ 0 h 46"/>
                <a:gd name="T14" fmla="*/ 165 w 357"/>
                <a:gd name="T15" fmla="*/ 0 h 46"/>
                <a:gd name="T16" fmla="*/ 157 w 357"/>
                <a:gd name="T17" fmla="*/ 0 h 46"/>
                <a:gd name="T18" fmla="*/ 108 w 357"/>
                <a:gd name="T19" fmla="*/ 0 h 46"/>
                <a:gd name="T20" fmla="*/ 101 w 357"/>
                <a:gd name="T21" fmla="*/ 0 h 46"/>
                <a:gd name="T22" fmla="*/ 72 w 357"/>
                <a:gd name="T23" fmla="*/ 0 h 46"/>
                <a:gd name="T24" fmla="*/ 64 w 357"/>
                <a:gd name="T25" fmla="*/ 0 h 46"/>
                <a:gd name="T26" fmla="*/ 47 w 357"/>
                <a:gd name="T27" fmla="*/ 0 h 46"/>
                <a:gd name="T28" fmla="*/ 3 w 357"/>
                <a:gd name="T29" fmla="*/ 0 h 46"/>
                <a:gd name="T30" fmla="*/ 0 w 357"/>
                <a:gd name="T31" fmla="*/ 4 h 46"/>
                <a:gd name="T32" fmla="*/ 0 w 357"/>
                <a:gd name="T33" fmla="*/ 42 h 46"/>
                <a:gd name="T34" fmla="*/ 3 w 357"/>
                <a:gd name="T35" fmla="*/ 46 h 46"/>
                <a:gd name="T36" fmla="*/ 18 w 357"/>
                <a:gd name="T37" fmla="*/ 46 h 46"/>
                <a:gd name="T38" fmla="*/ 21 w 357"/>
                <a:gd name="T39" fmla="*/ 46 h 46"/>
                <a:gd name="T40" fmla="*/ 25 w 357"/>
                <a:gd name="T41" fmla="*/ 46 h 46"/>
                <a:gd name="T42" fmla="*/ 122 w 357"/>
                <a:gd name="T43" fmla="*/ 46 h 46"/>
                <a:gd name="T44" fmla="*/ 127 w 357"/>
                <a:gd name="T45" fmla="*/ 46 h 46"/>
                <a:gd name="T46" fmla="*/ 296 w 357"/>
                <a:gd name="T47" fmla="*/ 46 h 46"/>
                <a:gd name="T48" fmla="*/ 310 w 357"/>
                <a:gd name="T49" fmla="*/ 46 h 46"/>
                <a:gd name="T50" fmla="*/ 331 w 357"/>
                <a:gd name="T51" fmla="*/ 46 h 46"/>
                <a:gd name="T52" fmla="*/ 335 w 357"/>
                <a:gd name="T53" fmla="*/ 46 h 46"/>
                <a:gd name="T54" fmla="*/ 339 w 357"/>
                <a:gd name="T55" fmla="*/ 46 h 46"/>
                <a:gd name="T56" fmla="*/ 353 w 357"/>
                <a:gd name="T57" fmla="*/ 46 h 46"/>
                <a:gd name="T58" fmla="*/ 357 w 357"/>
                <a:gd name="T59" fmla="*/ 42 h 46"/>
                <a:gd name="T60" fmla="*/ 357 w 357"/>
                <a:gd name="T61" fmla="*/ 4 h 46"/>
                <a:gd name="T62" fmla="*/ 356 w 357"/>
                <a:gd name="T63" fmla="*/ 1 h 46"/>
                <a:gd name="T64" fmla="*/ 356 w 357"/>
                <a:gd name="T65" fmla="*/ 1 h 46"/>
                <a:gd name="T66" fmla="*/ 356 w 357"/>
                <a:gd name="T67" fmla="*/ 1 h 46"/>
                <a:gd name="T68" fmla="*/ 353 w 357"/>
                <a:gd name="T69" fmla="*/ 0 h 46"/>
                <a:gd name="T70" fmla="*/ 313 w 357"/>
                <a:gd name="T71" fmla="*/ 0 h 46"/>
                <a:gd name="T72" fmla="*/ 305 w 357"/>
                <a:gd name="T73" fmla="*/ 0 h 46"/>
                <a:gd name="T74" fmla="*/ 300 w 357"/>
                <a:gd name="T75" fmla="*/ 0 h 46"/>
                <a:gd name="T76" fmla="*/ 349 w 357"/>
                <a:gd name="T77" fmla="*/ 7 h 46"/>
                <a:gd name="T78" fmla="*/ 349 w 357"/>
                <a:gd name="T79" fmla="*/ 38 h 46"/>
                <a:gd name="T80" fmla="*/ 335 w 357"/>
                <a:gd name="T81" fmla="*/ 38 h 46"/>
                <a:gd name="T82" fmla="*/ 234 w 357"/>
                <a:gd name="T83" fmla="*/ 38 h 46"/>
                <a:gd name="T84" fmla="*/ 229 w 357"/>
                <a:gd name="T85" fmla="*/ 38 h 46"/>
                <a:gd name="T86" fmla="*/ 60 w 357"/>
                <a:gd name="T87" fmla="*/ 38 h 46"/>
                <a:gd name="T88" fmla="*/ 47 w 357"/>
                <a:gd name="T89" fmla="*/ 38 h 46"/>
                <a:gd name="T90" fmla="*/ 21 w 357"/>
                <a:gd name="T91" fmla="*/ 38 h 46"/>
                <a:gd name="T92" fmla="*/ 7 w 357"/>
                <a:gd name="T93" fmla="*/ 38 h 46"/>
                <a:gd name="T94" fmla="*/ 7 w 357"/>
                <a:gd name="T95" fmla="*/ 7 h 46"/>
                <a:gd name="T96" fmla="*/ 122 w 357"/>
                <a:gd name="T97" fmla="*/ 7 h 46"/>
                <a:gd name="T98" fmla="*/ 310 w 357"/>
                <a:gd name="T99" fmla="*/ 7 h 46"/>
                <a:gd name="T100" fmla="*/ 349 w 357"/>
                <a:gd name="T101"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7" h="46">
                  <a:moveTo>
                    <a:pt x="300" y="0"/>
                  </a:moveTo>
                  <a:cubicBezTo>
                    <a:pt x="280" y="0"/>
                    <a:pt x="261" y="0"/>
                    <a:pt x="241" y="0"/>
                  </a:cubicBezTo>
                  <a:cubicBezTo>
                    <a:pt x="239" y="0"/>
                    <a:pt x="237" y="0"/>
                    <a:pt x="234" y="0"/>
                  </a:cubicBezTo>
                  <a:cubicBezTo>
                    <a:pt x="234" y="0"/>
                    <a:pt x="234" y="0"/>
                    <a:pt x="233" y="0"/>
                  </a:cubicBezTo>
                  <a:cubicBezTo>
                    <a:pt x="232" y="0"/>
                    <a:pt x="231" y="0"/>
                    <a:pt x="229" y="0"/>
                  </a:cubicBezTo>
                  <a:cubicBezTo>
                    <a:pt x="220" y="0"/>
                    <a:pt x="210" y="0"/>
                    <a:pt x="201" y="0"/>
                  </a:cubicBezTo>
                  <a:cubicBezTo>
                    <a:pt x="198" y="0"/>
                    <a:pt x="195" y="0"/>
                    <a:pt x="193" y="0"/>
                  </a:cubicBezTo>
                  <a:cubicBezTo>
                    <a:pt x="184" y="0"/>
                    <a:pt x="174" y="0"/>
                    <a:pt x="165" y="0"/>
                  </a:cubicBezTo>
                  <a:cubicBezTo>
                    <a:pt x="162" y="0"/>
                    <a:pt x="160" y="0"/>
                    <a:pt x="157" y="0"/>
                  </a:cubicBezTo>
                  <a:cubicBezTo>
                    <a:pt x="141" y="0"/>
                    <a:pt x="125" y="0"/>
                    <a:pt x="108" y="0"/>
                  </a:cubicBezTo>
                  <a:cubicBezTo>
                    <a:pt x="106" y="0"/>
                    <a:pt x="103" y="0"/>
                    <a:pt x="101" y="0"/>
                  </a:cubicBezTo>
                  <a:cubicBezTo>
                    <a:pt x="91" y="0"/>
                    <a:pt x="82" y="0"/>
                    <a:pt x="72" y="0"/>
                  </a:cubicBezTo>
                  <a:cubicBezTo>
                    <a:pt x="69" y="0"/>
                    <a:pt x="67" y="0"/>
                    <a:pt x="64" y="0"/>
                  </a:cubicBezTo>
                  <a:cubicBezTo>
                    <a:pt x="58" y="0"/>
                    <a:pt x="52" y="0"/>
                    <a:pt x="47" y="0"/>
                  </a:cubicBezTo>
                  <a:cubicBezTo>
                    <a:pt x="32" y="0"/>
                    <a:pt x="18" y="0"/>
                    <a:pt x="3" y="0"/>
                  </a:cubicBezTo>
                  <a:cubicBezTo>
                    <a:pt x="1" y="0"/>
                    <a:pt x="0" y="2"/>
                    <a:pt x="0" y="4"/>
                  </a:cubicBezTo>
                  <a:cubicBezTo>
                    <a:pt x="0" y="17"/>
                    <a:pt x="0" y="29"/>
                    <a:pt x="0" y="42"/>
                  </a:cubicBezTo>
                  <a:cubicBezTo>
                    <a:pt x="0" y="44"/>
                    <a:pt x="1" y="46"/>
                    <a:pt x="3" y="46"/>
                  </a:cubicBezTo>
                  <a:cubicBezTo>
                    <a:pt x="8" y="46"/>
                    <a:pt x="13" y="46"/>
                    <a:pt x="18" y="46"/>
                  </a:cubicBezTo>
                  <a:cubicBezTo>
                    <a:pt x="19" y="46"/>
                    <a:pt x="20" y="46"/>
                    <a:pt x="21" y="46"/>
                  </a:cubicBezTo>
                  <a:cubicBezTo>
                    <a:pt x="23" y="46"/>
                    <a:pt x="24" y="46"/>
                    <a:pt x="25" y="46"/>
                  </a:cubicBezTo>
                  <a:cubicBezTo>
                    <a:pt x="57" y="46"/>
                    <a:pt x="90" y="46"/>
                    <a:pt x="122" y="46"/>
                  </a:cubicBezTo>
                  <a:cubicBezTo>
                    <a:pt x="124" y="46"/>
                    <a:pt x="125" y="46"/>
                    <a:pt x="127" y="46"/>
                  </a:cubicBezTo>
                  <a:cubicBezTo>
                    <a:pt x="183" y="46"/>
                    <a:pt x="240" y="46"/>
                    <a:pt x="296" y="46"/>
                  </a:cubicBezTo>
                  <a:cubicBezTo>
                    <a:pt x="301" y="46"/>
                    <a:pt x="305" y="46"/>
                    <a:pt x="310" y="46"/>
                  </a:cubicBezTo>
                  <a:cubicBezTo>
                    <a:pt x="317" y="46"/>
                    <a:pt x="324" y="46"/>
                    <a:pt x="331" y="46"/>
                  </a:cubicBezTo>
                  <a:cubicBezTo>
                    <a:pt x="332" y="46"/>
                    <a:pt x="334" y="46"/>
                    <a:pt x="335" y="46"/>
                  </a:cubicBezTo>
                  <a:cubicBezTo>
                    <a:pt x="336" y="46"/>
                    <a:pt x="337" y="46"/>
                    <a:pt x="339" y="46"/>
                  </a:cubicBezTo>
                  <a:cubicBezTo>
                    <a:pt x="343" y="46"/>
                    <a:pt x="348" y="46"/>
                    <a:pt x="353" y="46"/>
                  </a:cubicBezTo>
                  <a:cubicBezTo>
                    <a:pt x="355" y="46"/>
                    <a:pt x="357" y="44"/>
                    <a:pt x="357" y="42"/>
                  </a:cubicBezTo>
                  <a:cubicBezTo>
                    <a:pt x="357" y="29"/>
                    <a:pt x="357" y="17"/>
                    <a:pt x="357" y="4"/>
                  </a:cubicBezTo>
                  <a:cubicBezTo>
                    <a:pt x="357" y="3"/>
                    <a:pt x="356" y="2"/>
                    <a:pt x="356" y="1"/>
                  </a:cubicBezTo>
                  <a:cubicBezTo>
                    <a:pt x="356" y="1"/>
                    <a:pt x="356" y="1"/>
                    <a:pt x="356" y="1"/>
                  </a:cubicBezTo>
                  <a:cubicBezTo>
                    <a:pt x="356" y="1"/>
                    <a:pt x="356" y="1"/>
                    <a:pt x="356" y="1"/>
                  </a:cubicBezTo>
                  <a:cubicBezTo>
                    <a:pt x="355" y="0"/>
                    <a:pt x="354" y="0"/>
                    <a:pt x="353" y="0"/>
                  </a:cubicBezTo>
                  <a:cubicBezTo>
                    <a:pt x="340" y="0"/>
                    <a:pt x="326" y="0"/>
                    <a:pt x="313" y="0"/>
                  </a:cubicBezTo>
                  <a:cubicBezTo>
                    <a:pt x="311" y="0"/>
                    <a:pt x="308" y="0"/>
                    <a:pt x="305" y="0"/>
                  </a:cubicBezTo>
                  <a:cubicBezTo>
                    <a:pt x="304" y="0"/>
                    <a:pt x="302" y="0"/>
                    <a:pt x="300" y="0"/>
                  </a:cubicBezTo>
                  <a:close/>
                  <a:moveTo>
                    <a:pt x="349" y="7"/>
                  </a:moveTo>
                  <a:cubicBezTo>
                    <a:pt x="349" y="18"/>
                    <a:pt x="349" y="28"/>
                    <a:pt x="349" y="38"/>
                  </a:cubicBezTo>
                  <a:cubicBezTo>
                    <a:pt x="344" y="38"/>
                    <a:pt x="340" y="38"/>
                    <a:pt x="335" y="38"/>
                  </a:cubicBezTo>
                  <a:cubicBezTo>
                    <a:pt x="302" y="38"/>
                    <a:pt x="268" y="38"/>
                    <a:pt x="234" y="38"/>
                  </a:cubicBezTo>
                  <a:cubicBezTo>
                    <a:pt x="233" y="38"/>
                    <a:pt x="231" y="38"/>
                    <a:pt x="229" y="38"/>
                  </a:cubicBezTo>
                  <a:cubicBezTo>
                    <a:pt x="173" y="38"/>
                    <a:pt x="117" y="38"/>
                    <a:pt x="60" y="38"/>
                  </a:cubicBezTo>
                  <a:cubicBezTo>
                    <a:pt x="56" y="38"/>
                    <a:pt x="51" y="38"/>
                    <a:pt x="47" y="38"/>
                  </a:cubicBezTo>
                  <a:cubicBezTo>
                    <a:pt x="38" y="38"/>
                    <a:pt x="30" y="38"/>
                    <a:pt x="21" y="38"/>
                  </a:cubicBezTo>
                  <a:cubicBezTo>
                    <a:pt x="16" y="38"/>
                    <a:pt x="12" y="38"/>
                    <a:pt x="7" y="38"/>
                  </a:cubicBezTo>
                  <a:cubicBezTo>
                    <a:pt x="7" y="28"/>
                    <a:pt x="7" y="18"/>
                    <a:pt x="7" y="7"/>
                  </a:cubicBezTo>
                  <a:cubicBezTo>
                    <a:pt x="45" y="7"/>
                    <a:pt x="84" y="7"/>
                    <a:pt x="122" y="7"/>
                  </a:cubicBezTo>
                  <a:cubicBezTo>
                    <a:pt x="184" y="7"/>
                    <a:pt x="247" y="7"/>
                    <a:pt x="310" y="7"/>
                  </a:cubicBezTo>
                  <a:cubicBezTo>
                    <a:pt x="323" y="7"/>
                    <a:pt x="336" y="7"/>
                    <a:pt x="349" y="7"/>
                  </a:cubicBezTo>
                  <a:close/>
                </a:path>
              </a:pathLst>
            </a:custGeom>
            <a:grpFill/>
            <a:ln w="9525">
              <a:solidFill>
                <a:schemeClr val="tx1"/>
              </a:solidFill>
              <a:round/>
            </a:ln>
          </p:spPr>
          <p:txBody>
            <a:bodyPr anchor="ctr"/>
            <a:lstStyle/>
            <a:p>
              <a:pPr algn="ctr"/>
              <a:endParaRPr>
                <a:cs typeface="+mn-ea"/>
                <a:sym typeface="+mn-lt"/>
              </a:endParaRPr>
            </a:p>
          </p:txBody>
        </p:sp>
        <p:sp>
          <p:nvSpPr>
            <p:cNvPr id="153" name="íṣḷïḑê"/>
            <p:cNvSpPr/>
            <p:nvPr/>
          </p:nvSpPr>
          <p:spPr bwMode="auto">
            <a:xfrm>
              <a:off x="1946276" y="2595563"/>
              <a:ext cx="2084388" cy="1228725"/>
            </a:xfrm>
            <a:custGeom>
              <a:avLst/>
              <a:gdLst>
                <a:gd name="T0" fmla="*/ 4 w 1063"/>
                <a:gd name="T1" fmla="*/ 622 h 626"/>
                <a:gd name="T2" fmla="*/ 7 w 1063"/>
                <a:gd name="T3" fmla="*/ 622 h 626"/>
                <a:gd name="T4" fmla="*/ 7 w 1063"/>
                <a:gd name="T5" fmla="*/ 33 h 626"/>
                <a:gd name="T6" fmla="*/ 29 w 1063"/>
                <a:gd name="T7" fmla="*/ 8 h 626"/>
                <a:gd name="T8" fmla="*/ 32 w 1063"/>
                <a:gd name="T9" fmla="*/ 8 h 626"/>
                <a:gd name="T10" fmla="*/ 1030 w 1063"/>
                <a:gd name="T11" fmla="*/ 8 h 626"/>
                <a:gd name="T12" fmla="*/ 1055 w 1063"/>
                <a:gd name="T13" fmla="*/ 33 h 626"/>
                <a:gd name="T14" fmla="*/ 1055 w 1063"/>
                <a:gd name="T15" fmla="*/ 605 h 626"/>
                <a:gd name="T16" fmla="*/ 1055 w 1063"/>
                <a:gd name="T17" fmla="*/ 614 h 626"/>
                <a:gd name="T18" fmla="*/ 1055 w 1063"/>
                <a:gd name="T19" fmla="*/ 622 h 626"/>
                <a:gd name="T20" fmla="*/ 1059 w 1063"/>
                <a:gd name="T21" fmla="*/ 622 h 626"/>
                <a:gd name="T22" fmla="*/ 1063 w 1063"/>
                <a:gd name="T23" fmla="*/ 626 h 626"/>
                <a:gd name="T24" fmla="*/ 1063 w 1063"/>
                <a:gd name="T25" fmla="*/ 33 h 626"/>
                <a:gd name="T26" fmla="*/ 1057 w 1063"/>
                <a:gd name="T27" fmla="*/ 15 h 626"/>
                <a:gd name="T28" fmla="*/ 1030 w 1063"/>
                <a:gd name="T29" fmla="*/ 0 h 626"/>
                <a:gd name="T30" fmla="*/ 37 w 1063"/>
                <a:gd name="T31" fmla="*/ 0 h 626"/>
                <a:gd name="T32" fmla="*/ 32 w 1063"/>
                <a:gd name="T33" fmla="*/ 0 h 626"/>
                <a:gd name="T34" fmla="*/ 0 w 1063"/>
                <a:gd name="T35" fmla="*/ 33 h 626"/>
                <a:gd name="T36" fmla="*/ 0 w 1063"/>
                <a:gd name="T37" fmla="*/ 626 h 626"/>
                <a:gd name="T38" fmla="*/ 4 w 1063"/>
                <a:gd name="T39" fmla="*/ 622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3" h="626">
                  <a:moveTo>
                    <a:pt x="4" y="622"/>
                  </a:moveTo>
                  <a:cubicBezTo>
                    <a:pt x="7" y="622"/>
                    <a:pt x="7" y="622"/>
                    <a:pt x="7" y="622"/>
                  </a:cubicBezTo>
                  <a:cubicBezTo>
                    <a:pt x="7" y="33"/>
                    <a:pt x="7" y="33"/>
                    <a:pt x="7" y="33"/>
                  </a:cubicBezTo>
                  <a:cubicBezTo>
                    <a:pt x="7" y="20"/>
                    <a:pt x="17" y="10"/>
                    <a:pt x="29" y="8"/>
                  </a:cubicBezTo>
                  <a:cubicBezTo>
                    <a:pt x="30" y="8"/>
                    <a:pt x="31" y="8"/>
                    <a:pt x="32" y="8"/>
                  </a:cubicBezTo>
                  <a:cubicBezTo>
                    <a:pt x="1030" y="8"/>
                    <a:pt x="1030" y="8"/>
                    <a:pt x="1030" y="8"/>
                  </a:cubicBezTo>
                  <a:cubicBezTo>
                    <a:pt x="1044" y="8"/>
                    <a:pt x="1055" y="19"/>
                    <a:pt x="1055" y="33"/>
                  </a:cubicBezTo>
                  <a:cubicBezTo>
                    <a:pt x="1055" y="605"/>
                    <a:pt x="1055" y="605"/>
                    <a:pt x="1055" y="605"/>
                  </a:cubicBezTo>
                  <a:cubicBezTo>
                    <a:pt x="1055" y="614"/>
                    <a:pt x="1055" y="614"/>
                    <a:pt x="1055" y="614"/>
                  </a:cubicBezTo>
                  <a:cubicBezTo>
                    <a:pt x="1055" y="622"/>
                    <a:pt x="1055" y="622"/>
                    <a:pt x="1055" y="622"/>
                  </a:cubicBezTo>
                  <a:cubicBezTo>
                    <a:pt x="1059" y="622"/>
                    <a:pt x="1059" y="622"/>
                    <a:pt x="1059" y="622"/>
                  </a:cubicBezTo>
                  <a:cubicBezTo>
                    <a:pt x="1061" y="622"/>
                    <a:pt x="1063" y="624"/>
                    <a:pt x="1063" y="626"/>
                  </a:cubicBezTo>
                  <a:cubicBezTo>
                    <a:pt x="1063" y="33"/>
                    <a:pt x="1063" y="33"/>
                    <a:pt x="1063" y="33"/>
                  </a:cubicBezTo>
                  <a:cubicBezTo>
                    <a:pt x="1063" y="26"/>
                    <a:pt x="1061" y="20"/>
                    <a:pt x="1057" y="15"/>
                  </a:cubicBezTo>
                  <a:cubicBezTo>
                    <a:pt x="1051" y="6"/>
                    <a:pt x="1042" y="0"/>
                    <a:pt x="1030" y="0"/>
                  </a:cubicBezTo>
                  <a:cubicBezTo>
                    <a:pt x="37" y="0"/>
                    <a:pt x="37" y="0"/>
                    <a:pt x="37" y="0"/>
                  </a:cubicBezTo>
                  <a:cubicBezTo>
                    <a:pt x="32" y="0"/>
                    <a:pt x="32" y="0"/>
                    <a:pt x="32" y="0"/>
                  </a:cubicBezTo>
                  <a:cubicBezTo>
                    <a:pt x="14" y="0"/>
                    <a:pt x="0" y="15"/>
                    <a:pt x="0" y="33"/>
                  </a:cubicBezTo>
                  <a:cubicBezTo>
                    <a:pt x="0" y="626"/>
                    <a:pt x="0" y="626"/>
                    <a:pt x="0" y="626"/>
                  </a:cubicBezTo>
                  <a:cubicBezTo>
                    <a:pt x="0" y="624"/>
                    <a:pt x="2" y="622"/>
                    <a:pt x="4" y="622"/>
                  </a:cubicBezTo>
                  <a:close/>
                </a:path>
              </a:pathLst>
            </a:custGeom>
            <a:grpFill/>
            <a:ln w="9525">
              <a:solidFill>
                <a:schemeClr val="tx1"/>
              </a:solidFill>
              <a:round/>
            </a:ln>
          </p:spPr>
          <p:txBody>
            <a:bodyPr anchor="ctr"/>
            <a:lstStyle/>
            <a:p>
              <a:pPr algn="ctr"/>
              <a:endParaRPr>
                <a:cs typeface="+mn-ea"/>
                <a:sym typeface="+mn-lt"/>
              </a:endParaRPr>
            </a:p>
          </p:txBody>
        </p:sp>
        <p:sp>
          <p:nvSpPr>
            <p:cNvPr id="154" name="îṥlidé"/>
            <p:cNvSpPr/>
            <p:nvPr/>
          </p:nvSpPr>
          <p:spPr bwMode="auto">
            <a:xfrm>
              <a:off x="1946276" y="3816351"/>
              <a:ext cx="2084388" cy="171450"/>
            </a:xfrm>
            <a:custGeom>
              <a:avLst/>
              <a:gdLst>
                <a:gd name="T0" fmla="*/ 845 w 1063"/>
                <a:gd name="T1" fmla="*/ 80 h 87"/>
                <a:gd name="T2" fmla="*/ 849 w 1063"/>
                <a:gd name="T3" fmla="*/ 84 h 87"/>
                <a:gd name="T4" fmla="*/ 849 w 1063"/>
                <a:gd name="T5" fmla="*/ 87 h 87"/>
                <a:gd name="T6" fmla="*/ 1030 w 1063"/>
                <a:gd name="T7" fmla="*/ 87 h 87"/>
                <a:gd name="T8" fmla="*/ 1063 w 1063"/>
                <a:gd name="T9" fmla="*/ 55 h 87"/>
                <a:gd name="T10" fmla="*/ 1063 w 1063"/>
                <a:gd name="T11" fmla="*/ 4 h 87"/>
                <a:gd name="T12" fmla="*/ 1059 w 1063"/>
                <a:gd name="T13" fmla="*/ 0 h 87"/>
                <a:gd name="T14" fmla="*/ 1055 w 1063"/>
                <a:gd name="T15" fmla="*/ 0 h 87"/>
                <a:gd name="T16" fmla="*/ 28 w 1063"/>
                <a:gd name="T17" fmla="*/ 0 h 87"/>
                <a:gd name="T18" fmla="*/ 7 w 1063"/>
                <a:gd name="T19" fmla="*/ 0 h 87"/>
                <a:gd name="T20" fmla="*/ 4 w 1063"/>
                <a:gd name="T21" fmla="*/ 0 h 87"/>
                <a:gd name="T22" fmla="*/ 0 w 1063"/>
                <a:gd name="T23" fmla="*/ 4 h 87"/>
                <a:gd name="T24" fmla="*/ 0 w 1063"/>
                <a:gd name="T25" fmla="*/ 55 h 87"/>
                <a:gd name="T26" fmla="*/ 32 w 1063"/>
                <a:gd name="T27" fmla="*/ 87 h 87"/>
                <a:gd name="T28" fmla="*/ 404 w 1063"/>
                <a:gd name="T29" fmla="*/ 87 h 87"/>
                <a:gd name="T30" fmla="*/ 414 w 1063"/>
                <a:gd name="T31" fmla="*/ 87 h 87"/>
                <a:gd name="T32" fmla="*/ 414 w 1063"/>
                <a:gd name="T33" fmla="*/ 84 h 87"/>
                <a:gd name="T34" fmla="*/ 418 w 1063"/>
                <a:gd name="T35" fmla="*/ 80 h 87"/>
                <a:gd name="T36" fmla="*/ 404 w 1063"/>
                <a:gd name="T37" fmla="*/ 80 h 87"/>
                <a:gd name="T38" fmla="*/ 32 w 1063"/>
                <a:gd name="T39" fmla="*/ 80 h 87"/>
                <a:gd name="T40" fmla="*/ 7 w 1063"/>
                <a:gd name="T41" fmla="*/ 55 h 87"/>
                <a:gd name="T42" fmla="*/ 7 w 1063"/>
                <a:gd name="T43" fmla="*/ 8 h 87"/>
                <a:gd name="T44" fmla="*/ 28 w 1063"/>
                <a:gd name="T45" fmla="*/ 8 h 87"/>
                <a:gd name="T46" fmla="*/ 1055 w 1063"/>
                <a:gd name="T47" fmla="*/ 8 h 87"/>
                <a:gd name="T48" fmla="*/ 1055 w 1063"/>
                <a:gd name="T49" fmla="*/ 55 h 87"/>
                <a:gd name="T50" fmla="*/ 1054 w 1063"/>
                <a:gd name="T51" fmla="*/ 61 h 87"/>
                <a:gd name="T52" fmla="*/ 1030 w 1063"/>
                <a:gd name="T53" fmla="*/ 80 h 87"/>
                <a:gd name="T54" fmla="*/ 645 w 1063"/>
                <a:gd name="T55" fmla="*/ 80 h 87"/>
                <a:gd name="T56" fmla="*/ 649 w 1063"/>
                <a:gd name="T57" fmla="*/ 84 h 87"/>
                <a:gd name="T58" fmla="*/ 649 w 1063"/>
                <a:gd name="T59" fmla="*/ 87 h 87"/>
                <a:gd name="T60" fmla="*/ 842 w 1063"/>
                <a:gd name="T61" fmla="*/ 87 h 87"/>
                <a:gd name="T62" fmla="*/ 841 w 1063"/>
                <a:gd name="T63" fmla="*/ 84 h 87"/>
                <a:gd name="T64" fmla="*/ 845 w 1063"/>
                <a:gd name="T65"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3" h="87">
                  <a:moveTo>
                    <a:pt x="845" y="80"/>
                  </a:moveTo>
                  <a:cubicBezTo>
                    <a:pt x="847" y="80"/>
                    <a:pt x="849" y="82"/>
                    <a:pt x="849" y="84"/>
                  </a:cubicBezTo>
                  <a:cubicBezTo>
                    <a:pt x="849" y="85"/>
                    <a:pt x="849" y="86"/>
                    <a:pt x="849" y="87"/>
                  </a:cubicBezTo>
                  <a:cubicBezTo>
                    <a:pt x="1030" y="87"/>
                    <a:pt x="1030" y="87"/>
                    <a:pt x="1030" y="87"/>
                  </a:cubicBezTo>
                  <a:cubicBezTo>
                    <a:pt x="1048" y="87"/>
                    <a:pt x="1063" y="73"/>
                    <a:pt x="1063" y="55"/>
                  </a:cubicBezTo>
                  <a:cubicBezTo>
                    <a:pt x="1063" y="4"/>
                    <a:pt x="1063" y="4"/>
                    <a:pt x="1063" y="4"/>
                  </a:cubicBezTo>
                  <a:cubicBezTo>
                    <a:pt x="1063" y="2"/>
                    <a:pt x="1061" y="0"/>
                    <a:pt x="1059" y="0"/>
                  </a:cubicBezTo>
                  <a:cubicBezTo>
                    <a:pt x="1055" y="0"/>
                    <a:pt x="1055" y="0"/>
                    <a:pt x="1055" y="0"/>
                  </a:cubicBezTo>
                  <a:cubicBezTo>
                    <a:pt x="28" y="0"/>
                    <a:pt x="28" y="0"/>
                    <a:pt x="28" y="0"/>
                  </a:cubicBezTo>
                  <a:cubicBezTo>
                    <a:pt x="7" y="0"/>
                    <a:pt x="7" y="0"/>
                    <a:pt x="7" y="0"/>
                  </a:cubicBezTo>
                  <a:cubicBezTo>
                    <a:pt x="4" y="0"/>
                    <a:pt x="4" y="0"/>
                    <a:pt x="4" y="0"/>
                  </a:cubicBezTo>
                  <a:cubicBezTo>
                    <a:pt x="2" y="0"/>
                    <a:pt x="0" y="2"/>
                    <a:pt x="0" y="4"/>
                  </a:cubicBezTo>
                  <a:cubicBezTo>
                    <a:pt x="0" y="55"/>
                    <a:pt x="0" y="55"/>
                    <a:pt x="0" y="55"/>
                  </a:cubicBezTo>
                  <a:cubicBezTo>
                    <a:pt x="0" y="73"/>
                    <a:pt x="14" y="87"/>
                    <a:pt x="32" y="87"/>
                  </a:cubicBezTo>
                  <a:cubicBezTo>
                    <a:pt x="404" y="87"/>
                    <a:pt x="404" y="87"/>
                    <a:pt x="404" y="87"/>
                  </a:cubicBezTo>
                  <a:cubicBezTo>
                    <a:pt x="414" y="87"/>
                    <a:pt x="414" y="87"/>
                    <a:pt x="414" y="87"/>
                  </a:cubicBezTo>
                  <a:cubicBezTo>
                    <a:pt x="414" y="86"/>
                    <a:pt x="414" y="85"/>
                    <a:pt x="414" y="84"/>
                  </a:cubicBezTo>
                  <a:cubicBezTo>
                    <a:pt x="414" y="81"/>
                    <a:pt x="416" y="80"/>
                    <a:pt x="418" y="80"/>
                  </a:cubicBezTo>
                  <a:cubicBezTo>
                    <a:pt x="404" y="80"/>
                    <a:pt x="404" y="80"/>
                    <a:pt x="404" y="80"/>
                  </a:cubicBezTo>
                  <a:cubicBezTo>
                    <a:pt x="32" y="80"/>
                    <a:pt x="32" y="80"/>
                    <a:pt x="32" y="80"/>
                  </a:cubicBezTo>
                  <a:cubicBezTo>
                    <a:pt x="19" y="80"/>
                    <a:pt x="7" y="69"/>
                    <a:pt x="7" y="55"/>
                  </a:cubicBezTo>
                  <a:cubicBezTo>
                    <a:pt x="7" y="8"/>
                    <a:pt x="7" y="8"/>
                    <a:pt x="7" y="8"/>
                  </a:cubicBezTo>
                  <a:cubicBezTo>
                    <a:pt x="28" y="8"/>
                    <a:pt x="28" y="8"/>
                    <a:pt x="28" y="8"/>
                  </a:cubicBezTo>
                  <a:cubicBezTo>
                    <a:pt x="1055" y="8"/>
                    <a:pt x="1055" y="8"/>
                    <a:pt x="1055" y="8"/>
                  </a:cubicBezTo>
                  <a:cubicBezTo>
                    <a:pt x="1055" y="55"/>
                    <a:pt x="1055" y="55"/>
                    <a:pt x="1055" y="55"/>
                  </a:cubicBezTo>
                  <a:cubicBezTo>
                    <a:pt x="1055" y="57"/>
                    <a:pt x="1055" y="59"/>
                    <a:pt x="1054" y="61"/>
                  </a:cubicBezTo>
                  <a:cubicBezTo>
                    <a:pt x="1052" y="72"/>
                    <a:pt x="1042" y="80"/>
                    <a:pt x="1030" y="80"/>
                  </a:cubicBezTo>
                  <a:cubicBezTo>
                    <a:pt x="645" y="80"/>
                    <a:pt x="645" y="80"/>
                    <a:pt x="645" y="80"/>
                  </a:cubicBezTo>
                  <a:cubicBezTo>
                    <a:pt x="647" y="80"/>
                    <a:pt x="649" y="81"/>
                    <a:pt x="649" y="84"/>
                  </a:cubicBezTo>
                  <a:cubicBezTo>
                    <a:pt x="649" y="85"/>
                    <a:pt x="649" y="86"/>
                    <a:pt x="649" y="87"/>
                  </a:cubicBezTo>
                  <a:cubicBezTo>
                    <a:pt x="842" y="87"/>
                    <a:pt x="842" y="87"/>
                    <a:pt x="842" y="87"/>
                  </a:cubicBezTo>
                  <a:cubicBezTo>
                    <a:pt x="842" y="86"/>
                    <a:pt x="841" y="85"/>
                    <a:pt x="841" y="84"/>
                  </a:cubicBezTo>
                  <a:cubicBezTo>
                    <a:pt x="841" y="82"/>
                    <a:pt x="843" y="80"/>
                    <a:pt x="845" y="80"/>
                  </a:cubicBezTo>
                  <a:close/>
                </a:path>
              </a:pathLst>
            </a:custGeom>
            <a:grpFill/>
            <a:ln w="9525">
              <a:solidFill>
                <a:schemeClr val="tx1"/>
              </a:solidFill>
              <a:round/>
            </a:ln>
          </p:spPr>
          <p:txBody>
            <a:bodyPr anchor="ctr"/>
            <a:lstStyle/>
            <a:p>
              <a:pPr algn="ctr"/>
              <a:endParaRPr>
                <a:cs typeface="+mn-ea"/>
                <a:sym typeface="+mn-lt"/>
              </a:endParaRPr>
            </a:p>
          </p:txBody>
        </p:sp>
        <p:sp>
          <p:nvSpPr>
            <p:cNvPr id="155" name="íṣľíḑê"/>
            <p:cNvSpPr/>
            <p:nvPr/>
          </p:nvSpPr>
          <p:spPr bwMode="auto">
            <a:xfrm>
              <a:off x="2057401" y="2692401"/>
              <a:ext cx="1858963" cy="1036638"/>
            </a:xfrm>
            <a:custGeom>
              <a:avLst/>
              <a:gdLst>
                <a:gd name="T0" fmla="*/ 4 w 948"/>
                <a:gd name="T1" fmla="*/ 528 h 528"/>
                <a:gd name="T2" fmla="*/ 945 w 948"/>
                <a:gd name="T3" fmla="*/ 528 h 528"/>
                <a:gd name="T4" fmla="*/ 948 w 948"/>
                <a:gd name="T5" fmla="*/ 524 h 528"/>
                <a:gd name="T6" fmla="*/ 948 w 948"/>
                <a:gd name="T7" fmla="*/ 4 h 528"/>
                <a:gd name="T8" fmla="*/ 946 w 948"/>
                <a:gd name="T9" fmla="*/ 0 h 528"/>
                <a:gd name="T10" fmla="*/ 945 w 948"/>
                <a:gd name="T11" fmla="*/ 0 h 528"/>
                <a:gd name="T12" fmla="*/ 24 w 948"/>
                <a:gd name="T13" fmla="*/ 0 h 528"/>
                <a:gd name="T14" fmla="*/ 4 w 948"/>
                <a:gd name="T15" fmla="*/ 0 h 528"/>
                <a:gd name="T16" fmla="*/ 0 w 948"/>
                <a:gd name="T17" fmla="*/ 4 h 528"/>
                <a:gd name="T18" fmla="*/ 0 w 948"/>
                <a:gd name="T19" fmla="*/ 524 h 528"/>
                <a:gd name="T20" fmla="*/ 4 w 948"/>
                <a:gd name="T21" fmla="*/ 528 h 528"/>
                <a:gd name="T22" fmla="*/ 8 w 948"/>
                <a:gd name="T23" fmla="*/ 7 h 528"/>
                <a:gd name="T24" fmla="*/ 24 w 948"/>
                <a:gd name="T25" fmla="*/ 7 h 528"/>
                <a:gd name="T26" fmla="*/ 941 w 948"/>
                <a:gd name="T27" fmla="*/ 7 h 528"/>
                <a:gd name="T28" fmla="*/ 941 w 948"/>
                <a:gd name="T29" fmla="*/ 504 h 528"/>
                <a:gd name="T30" fmla="*/ 941 w 948"/>
                <a:gd name="T31" fmla="*/ 520 h 528"/>
                <a:gd name="T32" fmla="*/ 8 w 948"/>
                <a:gd name="T33" fmla="*/ 520 h 528"/>
                <a:gd name="T34" fmla="*/ 8 w 948"/>
                <a:gd name="T35" fmla="*/ 7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528">
                  <a:moveTo>
                    <a:pt x="4" y="528"/>
                  </a:moveTo>
                  <a:cubicBezTo>
                    <a:pt x="945" y="528"/>
                    <a:pt x="945" y="528"/>
                    <a:pt x="945" y="528"/>
                  </a:cubicBezTo>
                  <a:cubicBezTo>
                    <a:pt x="947" y="528"/>
                    <a:pt x="948" y="526"/>
                    <a:pt x="948" y="524"/>
                  </a:cubicBezTo>
                  <a:cubicBezTo>
                    <a:pt x="948" y="4"/>
                    <a:pt x="948" y="4"/>
                    <a:pt x="948" y="4"/>
                  </a:cubicBezTo>
                  <a:cubicBezTo>
                    <a:pt x="948" y="2"/>
                    <a:pt x="947" y="0"/>
                    <a:pt x="946" y="0"/>
                  </a:cubicBezTo>
                  <a:cubicBezTo>
                    <a:pt x="945" y="0"/>
                    <a:pt x="945" y="0"/>
                    <a:pt x="945" y="0"/>
                  </a:cubicBezTo>
                  <a:cubicBezTo>
                    <a:pt x="24" y="0"/>
                    <a:pt x="24" y="0"/>
                    <a:pt x="24" y="0"/>
                  </a:cubicBezTo>
                  <a:cubicBezTo>
                    <a:pt x="4" y="0"/>
                    <a:pt x="4" y="0"/>
                    <a:pt x="4" y="0"/>
                  </a:cubicBezTo>
                  <a:cubicBezTo>
                    <a:pt x="2" y="0"/>
                    <a:pt x="0" y="2"/>
                    <a:pt x="0" y="4"/>
                  </a:cubicBezTo>
                  <a:cubicBezTo>
                    <a:pt x="0" y="524"/>
                    <a:pt x="0" y="524"/>
                    <a:pt x="0" y="524"/>
                  </a:cubicBezTo>
                  <a:cubicBezTo>
                    <a:pt x="0" y="526"/>
                    <a:pt x="2" y="528"/>
                    <a:pt x="4" y="528"/>
                  </a:cubicBezTo>
                  <a:close/>
                  <a:moveTo>
                    <a:pt x="8" y="7"/>
                  </a:moveTo>
                  <a:cubicBezTo>
                    <a:pt x="24" y="7"/>
                    <a:pt x="24" y="7"/>
                    <a:pt x="24" y="7"/>
                  </a:cubicBezTo>
                  <a:cubicBezTo>
                    <a:pt x="941" y="7"/>
                    <a:pt x="941" y="7"/>
                    <a:pt x="941" y="7"/>
                  </a:cubicBezTo>
                  <a:cubicBezTo>
                    <a:pt x="941" y="504"/>
                    <a:pt x="941" y="504"/>
                    <a:pt x="941" y="504"/>
                  </a:cubicBezTo>
                  <a:cubicBezTo>
                    <a:pt x="941" y="520"/>
                    <a:pt x="941" y="520"/>
                    <a:pt x="941" y="520"/>
                  </a:cubicBezTo>
                  <a:cubicBezTo>
                    <a:pt x="8" y="520"/>
                    <a:pt x="8" y="520"/>
                    <a:pt x="8" y="520"/>
                  </a:cubicBezTo>
                  <a:lnTo>
                    <a:pt x="8" y="7"/>
                  </a:lnTo>
                  <a:close/>
                </a:path>
              </a:pathLst>
            </a:custGeom>
            <a:grpFill/>
            <a:ln w="9525">
              <a:solidFill>
                <a:schemeClr val="tx1"/>
              </a:solidFill>
              <a:round/>
            </a:ln>
          </p:spPr>
          <p:txBody>
            <a:bodyPr anchor="ctr"/>
            <a:lstStyle/>
            <a:p>
              <a:pPr algn="ctr"/>
              <a:endParaRPr>
                <a:cs typeface="+mn-ea"/>
                <a:sym typeface="+mn-lt"/>
              </a:endParaRPr>
            </a:p>
          </p:txBody>
        </p:sp>
        <p:sp>
          <p:nvSpPr>
            <p:cNvPr id="156" name="ïśľiďe"/>
            <p:cNvSpPr/>
            <p:nvPr/>
          </p:nvSpPr>
          <p:spPr bwMode="auto">
            <a:xfrm>
              <a:off x="2695576" y="3973513"/>
              <a:ext cx="585788" cy="203200"/>
            </a:xfrm>
            <a:custGeom>
              <a:avLst/>
              <a:gdLst>
                <a:gd name="T0" fmla="*/ 263 w 299"/>
                <a:gd name="T1" fmla="*/ 0 h 103"/>
                <a:gd name="T2" fmla="*/ 245 w 299"/>
                <a:gd name="T3" fmla="*/ 0 h 103"/>
                <a:gd name="T4" fmla="*/ 245 w 299"/>
                <a:gd name="T5" fmla="*/ 0 h 103"/>
                <a:gd name="T6" fmla="*/ 36 w 299"/>
                <a:gd name="T7" fmla="*/ 0 h 103"/>
                <a:gd name="T8" fmla="*/ 32 w 299"/>
                <a:gd name="T9" fmla="*/ 4 h 103"/>
                <a:gd name="T10" fmla="*/ 32 w 299"/>
                <a:gd name="T11" fmla="*/ 7 h 103"/>
                <a:gd name="T12" fmla="*/ 0 w 299"/>
                <a:gd name="T13" fmla="*/ 103 h 103"/>
                <a:gd name="T14" fmla="*/ 12 w 299"/>
                <a:gd name="T15" fmla="*/ 103 h 103"/>
                <a:gd name="T16" fmla="*/ 39 w 299"/>
                <a:gd name="T17" fmla="*/ 7 h 103"/>
                <a:gd name="T18" fmla="*/ 243 w 299"/>
                <a:gd name="T19" fmla="*/ 7 h 103"/>
                <a:gd name="T20" fmla="*/ 245 w 299"/>
                <a:gd name="T21" fmla="*/ 7 h 103"/>
                <a:gd name="T22" fmla="*/ 259 w 299"/>
                <a:gd name="T23" fmla="*/ 7 h 103"/>
                <a:gd name="T24" fmla="*/ 287 w 299"/>
                <a:gd name="T25" fmla="*/ 103 h 103"/>
                <a:gd name="T26" fmla="*/ 299 w 299"/>
                <a:gd name="T27" fmla="*/ 103 h 103"/>
                <a:gd name="T28" fmla="*/ 267 w 299"/>
                <a:gd name="T29" fmla="*/ 7 h 103"/>
                <a:gd name="T30" fmla="*/ 267 w 299"/>
                <a:gd name="T31" fmla="*/ 4 h 103"/>
                <a:gd name="T32" fmla="*/ 263 w 299"/>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9" h="103">
                  <a:moveTo>
                    <a:pt x="263" y="0"/>
                  </a:moveTo>
                  <a:cubicBezTo>
                    <a:pt x="245" y="0"/>
                    <a:pt x="245" y="0"/>
                    <a:pt x="245" y="0"/>
                  </a:cubicBezTo>
                  <a:cubicBezTo>
                    <a:pt x="245" y="0"/>
                    <a:pt x="245" y="0"/>
                    <a:pt x="245" y="0"/>
                  </a:cubicBezTo>
                  <a:cubicBezTo>
                    <a:pt x="36" y="0"/>
                    <a:pt x="36" y="0"/>
                    <a:pt x="36" y="0"/>
                  </a:cubicBezTo>
                  <a:cubicBezTo>
                    <a:pt x="34" y="0"/>
                    <a:pt x="32" y="1"/>
                    <a:pt x="32" y="4"/>
                  </a:cubicBezTo>
                  <a:cubicBezTo>
                    <a:pt x="32" y="5"/>
                    <a:pt x="32" y="6"/>
                    <a:pt x="32" y="7"/>
                  </a:cubicBezTo>
                  <a:cubicBezTo>
                    <a:pt x="31" y="81"/>
                    <a:pt x="4" y="100"/>
                    <a:pt x="0" y="103"/>
                  </a:cubicBezTo>
                  <a:cubicBezTo>
                    <a:pt x="12" y="103"/>
                    <a:pt x="12" y="103"/>
                    <a:pt x="12" y="103"/>
                  </a:cubicBezTo>
                  <a:cubicBezTo>
                    <a:pt x="22" y="92"/>
                    <a:pt x="39" y="65"/>
                    <a:pt x="39" y="7"/>
                  </a:cubicBezTo>
                  <a:cubicBezTo>
                    <a:pt x="243" y="7"/>
                    <a:pt x="243" y="7"/>
                    <a:pt x="243" y="7"/>
                  </a:cubicBezTo>
                  <a:cubicBezTo>
                    <a:pt x="245" y="7"/>
                    <a:pt x="245" y="7"/>
                    <a:pt x="245" y="7"/>
                  </a:cubicBezTo>
                  <a:cubicBezTo>
                    <a:pt x="259" y="7"/>
                    <a:pt x="259" y="7"/>
                    <a:pt x="259" y="7"/>
                  </a:cubicBezTo>
                  <a:cubicBezTo>
                    <a:pt x="260" y="65"/>
                    <a:pt x="276" y="92"/>
                    <a:pt x="287" y="103"/>
                  </a:cubicBezTo>
                  <a:cubicBezTo>
                    <a:pt x="299" y="103"/>
                    <a:pt x="299" y="103"/>
                    <a:pt x="299" y="103"/>
                  </a:cubicBezTo>
                  <a:cubicBezTo>
                    <a:pt x="295" y="100"/>
                    <a:pt x="268" y="81"/>
                    <a:pt x="267" y="7"/>
                  </a:cubicBezTo>
                  <a:cubicBezTo>
                    <a:pt x="267" y="6"/>
                    <a:pt x="267" y="5"/>
                    <a:pt x="267" y="4"/>
                  </a:cubicBezTo>
                  <a:cubicBezTo>
                    <a:pt x="267" y="1"/>
                    <a:pt x="265" y="0"/>
                    <a:pt x="263" y="0"/>
                  </a:cubicBezTo>
                  <a:close/>
                </a:path>
              </a:pathLst>
            </a:custGeom>
            <a:grpFill/>
            <a:ln w="9525">
              <a:solidFill>
                <a:schemeClr val="tx1"/>
              </a:solidFill>
              <a:round/>
            </a:ln>
          </p:spPr>
          <p:txBody>
            <a:bodyPr anchor="ctr"/>
            <a:lstStyle/>
            <a:p>
              <a:pPr algn="ctr"/>
              <a:endParaRPr>
                <a:cs typeface="+mn-ea"/>
                <a:sym typeface="+mn-lt"/>
              </a:endParaRPr>
            </a:p>
          </p:txBody>
        </p:sp>
        <p:sp>
          <p:nvSpPr>
            <p:cNvPr id="157" name="îŝḻidé"/>
            <p:cNvSpPr/>
            <p:nvPr/>
          </p:nvSpPr>
          <p:spPr bwMode="auto">
            <a:xfrm>
              <a:off x="2522538" y="4176713"/>
              <a:ext cx="931863" cy="84138"/>
            </a:xfrm>
            <a:custGeom>
              <a:avLst/>
              <a:gdLst>
                <a:gd name="T0" fmla="*/ 361 w 475"/>
                <a:gd name="T1" fmla="*/ 0 h 43"/>
                <a:gd name="T2" fmla="*/ 126 w 475"/>
                <a:gd name="T3" fmla="*/ 0 h 43"/>
                <a:gd name="T4" fmla="*/ 100 w 475"/>
                <a:gd name="T5" fmla="*/ 0 h 43"/>
                <a:gd name="T6" fmla="*/ 88 w 475"/>
                <a:gd name="T7" fmla="*/ 0 h 43"/>
                <a:gd name="T8" fmla="*/ 83 w 475"/>
                <a:gd name="T9" fmla="*/ 0 h 43"/>
                <a:gd name="T10" fmla="*/ 31 w 475"/>
                <a:gd name="T11" fmla="*/ 0 h 43"/>
                <a:gd name="T12" fmla="*/ 1 w 475"/>
                <a:gd name="T13" fmla="*/ 20 h 43"/>
                <a:gd name="T14" fmla="*/ 0 w 475"/>
                <a:gd name="T15" fmla="*/ 26 h 43"/>
                <a:gd name="T16" fmla="*/ 0 w 475"/>
                <a:gd name="T17" fmla="*/ 39 h 43"/>
                <a:gd name="T18" fmla="*/ 4 w 475"/>
                <a:gd name="T19" fmla="*/ 43 h 43"/>
                <a:gd name="T20" fmla="*/ 451 w 475"/>
                <a:gd name="T21" fmla="*/ 43 h 43"/>
                <a:gd name="T22" fmla="*/ 471 w 475"/>
                <a:gd name="T23" fmla="*/ 43 h 43"/>
                <a:gd name="T24" fmla="*/ 475 w 475"/>
                <a:gd name="T25" fmla="*/ 39 h 43"/>
                <a:gd name="T26" fmla="*/ 475 w 475"/>
                <a:gd name="T27" fmla="*/ 26 h 43"/>
                <a:gd name="T28" fmla="*/ 444 w 475"/>
                <a:gd name="T29" fmla="*/ 0 h 43"/>
                <a:gd name="T30" fmla="*/ 387 w 475"/>
                <a:gd name="T31" fmla="*/ 0 h 43"/>
                <a:gd name="T32" fmla="*/ 375 w 475"/>
                <a:gd name="T33" fmla="*/ 0 h 43"/>
                <a:gd name="T34" fmla="*/ 361 w 475"/>
                <a:gd name="T35" fmla="*/ 0 h 43"/>
                <a:gd name="T36" fmla="*/ 444 w 475"/>
                <a:gd name="T37" fmla="*/ 7 h 43"/>
                <a:gd name="T38" fmla="*/ 467 w 475"/>
                <a:gd name="T39" fmla="*/ 26 h 43"/>
                <a:gd name="T40" fmla="*/ 467 w 475"/>
                <a:gd name="T41" fmla="*/ 35 h 43"/>
                <a:gd name="T42" fmla="*/ 450 w 475"/>
                <a:gd name="T43" fmla="*/ 35 h 43"/>
                <a:gd name="T44" fmla="*/ 8 w 475"/>
                <a:gd name="T45" fmla="*/ 35 h 43"/>
                <a:gd name="T46" fmla="*/ 8 w 475"/>
                <a:gd name="T47" fmla="*/ 26 h 43"/>
                <a:gd name="T48" fmla="*/ 14 w 475"/>
                <a:gd name="T49" fmla="*/ 14 h 43"/>
                <a:gd name="T50" fmla="*/ 31 w 475"/>
                <a:gd name="T51" fmla="*/ 7 h 43"/>
                <a:gd name="T52" fmla="*/ 89 w 475"/>
                <a:gd name="T53" fmla="*/ 7 h 43"/>
                <a:gd name="T54" fmla="*/ 386 w 475"/>
                <a:gd name="T55" fmla="*/ 7 h 43"/>
                <a:gd name="T56" fmla="*/ 444 w 475"/>
                <a:gd name="T57" fmla="*/ 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5" h="43">
                  <a:moveTo>
                    <a:pt x="361" y="0"/>
                  </a:moveTo>
                  <a:cubicBezTo>
                    <a:pt x="126" y="0"/>
                    <a:pt x="126" y="0"/>
                    <a:pt x="126" y="0"/>
                  </a:cubicBezTo>
                  <a:cubicBezTo>
                    <a:pt x="100" y="0"/>
                    <a:pt x="100" y="0"/>
                    <a:pt x="100" y="0"/>
                  </a:cubicBezTo>
                  <a:cubicBezTo>
                    <a:pt x="88" y="0"/>
                    <a:pt x="88" y="0"/>
                    <a:pt x="88" y="0"/>
                  </a:cubicBezTo>
                  <a:cubicBezTo>
                    <a:pt x="83" y="0"/>
                    <a:pt x="83" y="0"/>
                    <a:pt x="83" y="0"/>
                  </a:cubicBezTo>
                  <a:cubicBezTo>
                    <a:pt x="31" y="0"/>
                    <a:pt x="31" y="0"/>
                    <a:pt x="31" y="0"/>
                  </a:cubicBezTo>
                  <a:cubicBezTo>
                    <a:pt x="19" y="0"/>
                    <a:pt x="4" y="8"/>
                    <a:pt x="1" y="20"/>
                  </a:cubicBezTo>
                  <a:cubicBezTo>
                    <a:pt x="0" y="22"/>
                    <a:pt x="0" y="24"/>
                    <a:pt x="0" y="26"/>
                  </a:cubicBezTo>
                  <a:cubicBezTo>
                    <a:pt x="0" y="39"/>
                    <a:pt x="0" y="39"/>
                    <a:pt x="0" y="39"/>
                  </a:cubicBezTo>
                  <a:cubicBezTo>
                    <a:pt x="0" y="41"/>
                    <a:pt x="2" y="43"/>
                    <a:pt x="4" y="43"/>
                  </a:cubicBezTo>
                  <a:cubicBezTo>
                    <a:pt x="451" y="43"/>
                    <a:pt x="451" y="43"/>
                    <a:pt x="451" y="43"/>
                  </a:cubicBezTo>
                  <a:cubicBezTo>
                    <a:pt x="471" y="43"/>
                    <a:pt x="471" y="43"/>
                    <a:pt x="471" y="43"/>
                  </a:cubicBezTo>
                  <a:cubicBezTo>
                    <a:pt x="473" y="43"/>
                    <a:pt x="475" y="41"/>
                    <a:pt x="475" y="39"/>
                  </a:cubicBezTo>
                  <a:cubicBezTo>
                    <a:pt x="475" y="26"/>
                    <a:pt x="475" y="26"/>
                    <a:pt x="475" y="26"/>
                  </a:cubicBezTo>
                  <a:cubicBezTo>
                    <a:pt x="475" y="11"/>
                    <a:pt x="458" y="0"/>
                    <a:pt x="444" y="0"/>
                  </a:cubicBezTo>
                  <a:cubicBezTo>
                    <a:pt x="387" y="0"/>
                    <a:pt x="387" y="0"/>
                    <a:pt x="387" y="0"/>
                  </a:cubicBezTo>
                  <a:cubicBezTo>
                    <a:pt x="375" y="0"/>
                    <a:pt x="375" y="0"/>
                    <a:pt x="375" y="0"/>
                  </a:cubicBezTo>
                  <a:lnTo>
                    <a:pt x="361" y="0"/>
                  </a:lnTo>
                  <a:close/>
                  <a:moveTo>
                    <a:pt x="444" y="7"/>
                  </a:moveTo>
                  <a:cubicBezTo>
                    <a:pt x="454" y="7"/>
                    <a:pt x="467" y="16"/>
                    <a:pt x="467" y="26"/>
                  </a:cubicBezTo>
                  <a:cubicBezTo>
                    <a:pt x="467" y="35"/>
                    <a:pt x="467" y="35"/>
                    <a:pt x="467" y="35"/>
                  </a:cubicBezTo>
                  <a:cubicBezTo>
                    <a:pt x="450" y="35"/>
                    <a:pt x="450" y="35"/>
                    <a:pt x="450" y="35"/>
                  </a:cubicBezTo>
                  <a:cubicBezTo>
                    <a:pt x="8" y="35"/>
                    <a:pt x="8" y="35"/>
                    <a:pt x="8" y="35"/>
                  </a:cubicBezTo>
                  <a:cubicBezTo>
                    <a:pt x="8" y="26"/>
                    <a:pt x="8" y="26"/>
                    <a:pt x="8" y="26"/>
                  </a:cubicBezTo>
                  <a:cubicBezTo>
                    <a:pt x="8" y="21"/>
                    <a:pt x="10" y="17"/>
                    <a:pt x="14" y="14"/>
                  </a:cubicBezTo>
                  <a:cubicBezTo>
                    <a:pt x="19" y="10"/>
                    <a:pt x="25" y="7"/>
                    <a:pt x="31" y="7"/>
                  </a:cubicBezTo>
                  <a:cubicBezTo>
                    <a:pt x="89" y="7"/>
                    <a:pt x="89" y="7"/>
                    <a:pt x="89" y="7"/>
                  </a:cubicBezTo>
                  <a:cubicBezTo>
                    <a:pt x="386" y="7"/>
                    <a:pt x="386" y="7"/>
                    <a:pt x="386" y="7"/>
                  </a:cubicBezTo>
                  <a:lnTo>
                    <a:pt x="444" y="7"/>
                  </a:lnTo>
                  <a:close/>
                </a:path>
              </a:pathLst>
            </a:custGeom>
            <a:grpFill/>
            <a:ln w="9525">
              <a:solidFill>
                <a:schemeClr val="tx1"/>
              </a:solidFill>
              <a:round/>
            </a:ln>
          </p:spPr>
          <p:txBody>
            <a:bodyPr anchor="ctr"/>
            <a:lstStyle/>
            <a:p>
              <a:pPr algn="ctr"/>
              <a:endParaRPr>
                <a:cs typeface="+mn-ea"/>
                <a:sym typeface="+mn-lt"/>
              </a:endParaRPr>
            </a:p>
          </p:txBody>
        </p:sp>
        <p:sp>
          <p:nvSpPr>
            <p:cNvPr id="158" name="îślïďe"/>
            <p:cNvSpPr/>
            <p:nvPr/>
          </p:nvSpPr>
          <p:spPr bwMode="auto">
            <a:xfrm>
              <a:off x="3863976" y="4103688"/>
              <a:ext cx="193675" cy="103188"/>
            </a:xfrm>
            <a:custGeom>
              <a:avLst/>
              <a:gdLst>
                <a:gd name="T0" fmla="*/ 4 w 99"/>
                <a:gd name="T1" fmla="*/ 49 h 53"/>
                <a:gd name="T2" fmla="*/ 8 w 99"/>
                <a:gd name="T3" fmla="*/ 49 h 53"/>
                <a:gd name="T4" fmla="*/ 8 w 99"/>
                <a:gd name="T5" fmla="*/ 35 h 53"/>
                <a:gd name="T6" fmla="*/ 18 w 99"/>
                <a:gd name="T7" fmla="*/ 17 h 53"/>
                <a:gd name="T8" fmla="*/ 42 w 99"/>
                <a:gd name="T9" fmla="*/ 8 h 53"/>
                <a:gd name="T10" fmla="*/ 99 w 99"/>
                <a:gd name="T11" fmla="*/ 8 h 53"/>
                <a:gd name="T12" fmla="*/ 95 w 99"/>
                <a:gd name="T13" fmla="*/ 4 h 53"/>
                <a:gd name="T14" fmla="*/ 95 w 99"/>
                <a:gd name="T15" fmla="*/ 0 h 53"/>
                <a:gd name="T16" fmla="*/ 42 w 99"/>
                <a:gd name="T17" fmla="*/ 0 h 53"/>
                <a:gd name="T18" fmla="*/ 34 w 99"/>
                <a:gd name="T19" fmla="*/ 1 h 53"/>
                <a:gd name="T20" fmla="*/ 14 w 99"/>
                <a:gd name="T21" fmla="*/ 10 h 53"/>
                <a:gd name="T22" fmla="*/ 0 w 99"/>
                <a:gd name="T23" fmla="*/ 35 h 53"/>
                <a:gd name="T24" fmla="*/ 0 w 99"/>
                <a:gd name="T25" fmla="*/ 53 h 53"/>
                <a:gd name="T26" fmla="*/ 4 w 99"/>
                <a:gd name="T2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53">
                  <a:moveTo>
                    <a:pt x="4" y="49"/>
                  </a:moveTo>
                  <a:cubicBezTo>
                    <a:pt x="8" y="49"/>
                    <a:pt x="8" y="49"/>
                    <a:pt x="8" y="49"/>
                  </a:cubicBezTo>
                  <a:cubicBezTo>
                    <a:pt x="8" y="35"/>
                    <a:pt x="8" y="35"/>
                    <a:pt x="8" y="35"/>
                  </a:cubicBezTo>
                  <a:cubicBezTo>
                    <a:pt x="8" y="28"/>
                    <a:pt x="12" y="22"/>
                    <a:pt x="18" y="17"/>
                  </a:cubicBezTo>
                  <a:cubicBezTo>
                    <a:pt x="24" y="11"/>
                    <a:pt x="34" y="8"/>
                    <a:pt x="42" y="8"/>
                  </a:cubicBezTo>
                  <a:cubicBezTo>
                    <a:pt x="99" y="8"/>
                    <a:pt x="99" y="8"/>
                    <a:pt x="99" y="8"/>
                  </a:cubicBezTo>
                  <a:cubicBezTo>
                    <a:pt x="97" y="8"/>
                    <a:pt x="95" y="6"/>
                    <a:pt x="95" y="4"/>
                  </a:cubicBezTo>
                  <a:cubicBezTo>
                    <a:pt x="95" y="0"/>
                    <a:pt x="95" y="0"/>
                    <a:pt x="95" y="0"/>
                  </a:cubicBezTo>
                  <a:cubicBezTo>
                    <a:pt x="42" y="0"/>
                    <a:pt x="42" y="0"/>
                    <a:pt x="42" y="0"/>
                  </a:cubicBezTo>
                  <a:cubicBezTo>
                    <a:pt x="39" y="0"/>
                    <a:pt x="37" y="0"/>
                    <a:pt x="34" y="1"/>
                  </a:cubicBezTo>
                  <a:cubicBezTo>
                    <a:pt x="27" y="2"/>
                    <a:pt x="20" y="5"/>
                    <a:pt x="14" y="10"/>
                  </a:cubicBezTo>
                  <a:cubicBezTo>
                    <a:pt x="5" y="17"/>
                    <a:pt x="0" y="26"/>
                    <a:pt x="0" y="35"/>
                  </a:cubicBezTo>
                  <a:cubicBezTo>
                    <a:pt x="0" y="53"/>
                    <a:pt x="0" y="53"/>
                    <a:pt x="0" y="53"/>
                  </a:cubicBezTo>
                  <a:cubicBezTo>
                    <a:pt x="0" y="51"/>
                    <a:pt x="2" y="49"/>
                    <a:pt x="4" y="49"/>
                  </a:cubicBezTo>
                  <a:close/>
                </a:path>
              </a:pathLst>
            </a:custGeom>
            <a:grpFill/>
            <a:ln w="9525">
              <a:solidFill>
                <a:schemeClr val="tx1"/>
              </a:solidFill>
              <a:round/>
            </a:ln>
          </p:spPr>
          <p:txBody>
            <a:bodyPr anchor="ctr"/>
            <a:lstStyle/>
            <a:p>
              <a:pPr algn="ctr"/>
              <a:endParaRPr>
                <a:cs typeface="+mn-ea"/>
                <a:sym typeface="+mn-lt"/>
              </a:endParaRPr>
            </a:p>
          </p:txBody>
        </p:sp>
        <p:sp>
          <p:nvSpPr>
            <p:cNvPr id="159" name="íṣľide"/>
            <p:cNvSpPr/>
            <p:nvPr/>
          </p:nvSpPr>
          <p:spPr bwMode="auto">
            <a:xfrm>
              <a:off x="4057651" y="4103688"/>
              <a:ext cx="195263" cy="103188"/>
            </a:xfrm>
            <a:custGeom>
              <a:avLst/>
              <a:gdLst>
                <a:gd name="T0" fmla="*/ 85 w 99"/>
                <a:gd name="T1" fmla="*/ 10 h 53"/>
                <a:gd name="T2" fmla="*/ 57 w 99"/>
                <a:gd name="T3" fmla="*/ 0 h 53"/>
                <a:gd name="T4" fmla="*/ 4 w 99"/>
                <a:gd name="T5" fmla="*/ 0 h 53"/>
                <a:gd name="T6" fmla="*/ 4 w 99"/>
                <a:gd name="T7" fmla="*/ 4 h 53"/>
                <a:gd name="T8" fmla="*/ 0 w 99"/>
                <a:gd name="T9" fmla="*/ 8 h 53"/>
                <a:gd name="T10" fmla="*/ 57 w 99"/>
                <a:gd name="T11" fmla="*/ 8 h 53"/>
                <a:gd name="T12" fmla="*/ 92 w 99"/>
                <a:gd name="T13" fmla="*/ 35 h 53"/>
                <a:gd name="T14" fmla="*/ 92 w 99"/>
                <a:gd name="T15" fmla="*/ 45 h 53"/>
                <a:gd name="T16" fmla="*/ 92 w 99"/>
                <a:gd name="T17" fmla="*/ 49 h 53"/>
                <a:gd name="T18" fmla="*/ 95 w 99"/>
                <a:gd name="T19" fmla="*/ 49 h 53"/>
                <a:gd name="T20" fmla="*/ 99 w 99"/>
                <a:gd name="T21" fmla="*/ 53 h 53"/>
                <a:gd name="T22" fmla="*/ 99 w 99"/>
                <a:gd name="T23" fmla="*/ 45 h 53"/>
                <a:gd name="T24" fmla="*/ 99 w 99"/>
                <a:gd name="T25" fmla="*/ 35 h 53"/>
                <a:gd name="T26" fmla="*/ 85 w 99"/>
                <a:gd name="T2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53">
                  <a:moveTo>
                    <a:pt x="85" y="10"/>
                  </a:moveTo>
                  <a:cubicBezTo>
                    <a:pt x="77" y="4"/>
                    <a:pt x="67" y="0"/>
                    <a:pt x="57" y="0"/>
                  </a:cubicBezTo>
                  <a:cubicBezTo>
                    <a:pt x="4" y="0"/>
                    <a:pt x="4" y="0"/>
                    <a:pt x="4" y="0"/>
                  </a:cubicBezTo>
                  <a:cubicBezTo>
                    <a:pt x="4" y="4"/>
                    <a:pt x="4" y="4"/>
                    <a:pt x="4" y="4"/>
                  </a:cubicBezTo>
                  <a:cubicBezTo>
                    <a:pt x="4" y="6"/>
                    <a:pt x="2" y="8"/>
                    <a:pt x="0" y="8"/>
                  </a:cubicBezTo>
                  <a:cubicBezTo>
                    <a:pt x="57" y="8"/>
                    <a:pt x="57" y="8"/>
                    <a:pt x="57" y="8"/>
                  </a:cubicBezTo>
                  <a:cubicBezTo>
                    <a:pt x="73" y="8"/>
                    <a:pt x="92" y="20"/>
                    <a:pt x="92" y="35"/>
                  </a:cubicBezTo>
                  <a:cubicBezTo>
                    <a:pt x="92" y="45"/>
                    <a:pt x="92" y="45"/>
                    <a:pt x="92" y="45"/>
                  </a:cubicBezTo>
                  <a:cubicBezTo>
                    <a:pt x="92" y="49"/>
                    <a:pt x="92" y="49"/>
                    <a:pt x="92" y="49"/>
                  </a:cubicBezTo>
                  <a:cubicBezTo>
                    <a:pt x="95" y="49"/>
                    <a:pt x="95" y="49"/>
                    <a:pt x="95" y="49"/>
                  </a:cubicBezTo>
                  <a:cubicBezTo>
                    <a:pt x="97" y="49"/>
                    <a:pt x="99" y="51"/>
                    <a:pt x="99" y="53"/>
                  </a:cubicBezTo>
                  <a:cubicBezTo>
                    <a:pt x="99" y="45"/>
                    <a:pt x="99" y="45"/>
                    <a:pt x="99" y="45"/>
                  </a:cubicBezTo>
                  <a:cubicBezTo>
                    <a:pt x="99" y="35"/>
                    <a:pt x="99" y="35"/>
                    <a:pt x="99" y="35"/>
                  </a:cubicBezTo>
                  <a:cubicBezTo>
                    <a:pt x="99" y="26"/>
                    <a:pt x="94" y="17"/>
                    <a:pt x="85" y="10"/>
                  </a:cubicBezTo>
                  <a:close/>
                </a:path>
              </a:pathLst>
            </a:custGeom>
            <a:grpFill/>
            <a:ln w="9525">
              <a:solidFill>
                <a:schemeClr val="tx1"/>
              </a:solidFill>
              <a:round/>
            </a:ln>
          </p:spPr>
          <p:txBody>
            <a:bodyPr anchor="ctr"/>
            <a:lstStyle/>
            <a:p>
              <a:pPr algn="ctr"/>
              <a:endParaRPr>
                <a:cs typeface="+mn-ea"/>
                <a:sym typeface="+mn-lt"/>
              </a:endParaRPr>
            </a:p>
          </p:txBody>
        </p:sp>
        <p:sp>
          <p:nvSpPr>
            <p:cNvPr id="160" name="îṩ1íḓé"/>
            <p:cNvSpPr/>
            <p:nvPr/>
          </p:nvSpPr>
          <p:spPr bwMode="auto">
            <a:xfrm>
              <a:off x="3863976" y="4198938"/>
              <a:ext cx="388938" cy="61913"/>
            </a:xfrm>
            <a:custGeom>
              <a:avLst/>
              <a:gdLst>
                <a:gd name="T0" fmla="*/ 194 w 198"/>
                <a:gd name="T1" fmla="*/ 0 h 31"/>
                <a:gd name="T2" fmla="*/ 191 w 198"/>
                <a:gd name="T3" fmla="*/ 0 h 31"/>
                <a:gd name="T4" fmla="*/ 8 w 198"/>
                <a:gd name="T5" fmla="*/ 0 h 31"/>
                <a:gd name="T6" fmla="*/ 4 w 198"/>
                <a:gd name="T7" fmla="*/ 0 h 31"/>
                <a:gd name="T8" fmla="*/ 0 w 198"/>
                <a:gd name="T9" fmla="*/ 4 h 31"/>
                <a:gd name="T10" fmla="*/ 0 w 198"/>
                <a:gd name="T11" fmla="*/ 11 h 31"/>
                <a:gd name="T12" fmla="*/ 24 w 198"/>
                <a:gd name="T13" fmla="*/ 31 h 31"/>
                <a:gd name="T14" fmla="*/ 174 w 198"/>
                <a:gd name="T15" fmla="*/ 31 h 31"/>
                <a:gd name="T16" fmla="*/ 198 w 198"/>
                <a:gd name="T17" fmla="*/ 11 h 31"/>
                <a:gd name="T18" fmla="*/ 198 w 198"/>
                <a:gd name="T19" fmla="*/ 4 h 31"/>
                <a:gd name="T20" fmla="*/ 194 w 198"/>
                <a:gd name="T21" fmla="*/ 0 h 31"/>
                <a:gd name="T22" fmla="*/ 191 w 198"/>
                <a:gd name="T23" fmla="*/ 11 h 31"/>
                <a:gd name="T24" fmla="*/ 174 w 198"/>
                <a:gd name="T25" fmla="*/ 23 h 31"/>
                <a:gd name="T26" fmla="*/ 24 w 198"/>
                <a:gd name="T27" fmla="*/ 23 h 31"/>
                <a:gd name="T28" fmla="*/ 8 w 198"/>
                <a:gd name="T29" fmla="*/ 11 h 31"/>
                <a:gd name="T30" fmla="*/ 8 w 198"/>
                <a:gd name="T31" fmla="*/ 8 h 31"/>
                <a:gd name="T32" fmla="*/ 191 w 198"/>
                <a:gd name="T33" fmla="*/ 8 h 31"/>
                <a:gd name="T34" fmla="*/ 191 w 198"/>
                <a:gd name="T35"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31">
                  <a:moveTo>
                    <a:pt x="194" y="0"/>
                  </a:moveTo>
                  <a:cubicBezTo>
                    <a:pt x="191" y="0"/>
                    <a:pt x="191" y="0"/>
                    <a:pt x="191" y="0"/>
                  </a:cubicBezTo>
                  <a:cubicBezTo>
                    <a:pt x="8" y="0"/>
                    <a:pt x="8" y="0"/>
                    <a:pt x="8" y="0"/>
                  </a:cubicBezTo>
                  <a:cubicBezTo>
                    <a:pt x="4" y="0"/>
                    <a:pt x="4" y="0"/>
                    <a:pt x="4" y="0"/>
                  </a:cubicBezTo>
                  <a:cubicBezTo>
                    <a:pt x="2" y="0"/>
                    <a:pt x="0" y="2"/>
                    <a:pt x="0" y="4"/>
                  </a:cubicBezTo>
                  <a:cubicBezTo>
                    <a:pt x="0" y="11"/>
                    <a:pt x="0" y="11"/>
                    <a:pt x="0" y="11"/>
                  </a:cubicBezTo>
                  <a:cubicBezTo>
                    <a:pt x="0" y="22"/>
                    <a:pt x="13" y="31"/>
                    <a:pt x="24" y="31"/>
                  </a:cubicBezTo>
                  <a:cubicBezTo>
                    <a:pt x="174" y="31"/>
                    <a:pt x="174" y="31"/>
                    <a:pt x="174" y="31"/>
                  </a:cubicBezTo>
                  <a:cubicBezTo>
                    <a:pt x="185" y="31"/>
                    <a:pt x="198" y="22"/>
                    <a:pt x="198" y="11"/>
                  </a:cubicBezTo>
                  <a:cubicBezTo>
                    <a:pt x="198" y="4"/>
                    <a:pt x="198" y="4"/>
                    <a:pt x="198" y="4"/>
                  </a:cubicBezTo>
                  <a:cubicBezTo>
                    <a:pt x="198" y="2"/>
                    <a:pt x="196" y="0"/>
                    <a:pt x="194" y="0"/>
                  </a:cubicBezTo>
                  <a:close/>
                  <a:moveTo>
                    <a:pt x="191" y="11"/>
                  </a:moveTo>
                  <a:cubicBezTo>
                    <a:pt x="191" y="17"/>
                    <a:pt x="182" y="23"/>
                    <a:pt x="174" y="23"/>
                  </a:cubicBezTo>
                  <a:cubicBezTo>
                    <a:pt x="24" y="23"/>
                    <a:pt x="24" y="23"/>
                    <a:pt x="24" y="23"/>
                  </a:cubicBezTo>
                  <a:cubicBezTo>
                    <a:pt x="17" y="23"/>
                    <a:pt x="8" y="17"/>
                    <a:pt x="8" y="11"/>
                  </a:cubicBezTo>
                  <a:cubicBezTo>
                    <a:pt x="8" y="8"/>
                    <a:pt x="8" y="8"/>
                    <a:pt x="8" y="8"/>
                  </a:cubicBezTo>
                  <a:cubicBezTo>
                    <a:pt x="191" y="8"/>
                    <a:pt x="191" y="8"/>
                    <a:pt x="191" y="8"/>
                  </a:cubicBezTo>
                  <a:lnTo>
                    <a:pt x="191" y="11"/>
                  </a:lnTo>
                  <a:close/>
                </a:path>
              </a:pathLst>
            </a:custGeom>
            <a:grpFill/>
            <a:ln w="9525">
              <a:solidFill>
                <a:schemeClr val="tx1"/>
              </a:solidFill>
              <a:round/>
            </a:ln>
          </p:spPr>
          <p:txBody>
            <a:bodyPr anchor="ctr"/>
            <a:lstStyle/>
            <a:p>
              <a:pPr algn="ctr"/>
              <a:endParaRPr>
                <a:cs typeface="+mn-ea"/>
                <a:sym typeface="+mn-lt"/>
              </a:endParaRPr>
            </a:p>
          </p:txBody>
        </p:sp>
        <p:sp>
          <p:nvSpPr>
            <p:cNvPr id="161" name="isliḓé"/>
            <p:cNvSpPr/>
            <p:nvPr/>
          </p:nvSpPr>
          <p:spPr bwMode="auto">
            <a:xfrm>
              <a:off x="3595688" y="3973513"/>
              <a:ext cx="469900" cy="146050"/>
            </a:xfrm>
            <a:custGeom>
              <a:avLst/>
              <a:gdLst>
                <a:gd name="T0" fmla="*/ 232 w 240"/>
                <a:gd name="T1" fmla="*/ 70 h 74"/>
                <a:gd name="T2" fmla="*/ 236 w 240"/>
                <a:gd name="T3" fmla="*/ 74 h 74"/>
                <a:gd name="T4" fmla="*/ 240 w 240"/>
                <a:gd name="T5" fmla="*/ 70 h 74"/>
                <a:gd name="T6" fmla="*/ 240 w 240"/>
                <a:gd name="T7" fmla="*/ 66 h 74"/>
                <a:gd name="T8" fmla="*/ 240 w 240"/>
                <a:gd name="T9" fmla="*/ 62 h 74"/>
                <a:gd name="T10" fmla="*/ 240 w 240"/>
                <a:gd name="T11" fmla="*/ 62 h 74"/>
                <a:gd name="T12" fmla="*/ 207 w 240"/>
                <a:gd name="T13" fmla="*/ 29 h 74"/>
                <a:gd name="T14" fmla="*/ 33 w 240"/>
                <a:gd name="T15" fmla="*/ 29 h 74"/>
                <a:gd name="T16" fmla="*/ 8 w 240"/>
                <a:gd name="T17" fmla="*/ 7 h 74"/>
                <a:gd name="T18" fmla="*/ 8 w 240"/>
                <a:gd name="T19" fmla="*/ 4 h 74"/>
                <a:gd name="T20" fmla="*/ 4 w 240"/>
                <a:gd name="T21" fmla="*/ 0 h 74"/>
                <a:gd name="T22" fmla="*/ 0 w 240"/>
                <a:gd name="T23" fmla="*/ 4 h 74"/>
                <a:gd name="T24" fmla="*/ 1 w 240"/>
                <a:gd name="T25" fmla="*/ 7 h 74"/>
                <a:gd name="T26" fmla="*/ 33 w 240"/>
                <a:gd name="T27" fmla="*/ 37 h 74"/>
                <a:gd name="T28" fmla="*/ 207 w 240"/>
                <a:gd name="T29" fmla="*/ 37 h 74"/>
                <a:gd name="T30" fmla="*/ 232 w 240"/>
                <a:gd name="T31" fmla="*/ 62 h 74"/>
                <a:gd name="T32" fmla="*/ 232 w 240"/>
                <a:gd name="T33" fmla="*/ 62 h 74"/>
                <a:gd name="T34" fmla="*/ 232 w 240"/>
                <a:gd name="T35" fmla="*/ 66 h 74"/>
                <a:gd name="T36" fmla="*/ 232 w 240"/>
                <a:gd name="T37"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 h="74">
                  <a:moveTo>
                    <a:pt x="232" y="70"/>
                  </a:moveTo>
                  <a:cubicBezTo>
                    <a:pt x="232" y="72"/>
                    <a:pt x="234" y="74"/>
                    <a:pt x="236" y="74"/>
                  </a:cubicBezTo>
                  <a:cubicBezTo>
                    <a:pt x="238" y="74"/>
                    <a:pt x="240" y="72"/>
                    <a:pt x="240" y="70"/>
                  </a:cubicBezTo>
                  <a:cubicBezTo>
                    <a:pt x="240" y="66"/>
                    <a:pt x="240" y="66"/>
                    <a:pt x="240" y="66"/>
                  </a:cubicBezTo>
                  <a:cubicBezTo>
                    <a:pt x="240" y="62"/>
                    <a:pt x="240" y="62"/>
                    <a:pt x="240" y="62"/>
                  </a:cubicBezTo>
                  <a:cubicBezTo>
                    <a:pt x="240" y="62"/>
                    <a:pt x="240" y="62"/>
                    <a:pt x="240" y="62"/>
                  </a:cubicBezTo>
                  <a:cubicBezTo>
                    <a:pt x="240" y="44"/>
                    <a:pt x="225" y="29"/>
                    <a:pt x="207" y="29"/>
                  </a:cubicBezTo>
                  <a:cubicBezTo>
                    <a:pt x="33" y="29"/>
                    <a:pt x="33" y="29"/>
                    <a:pt x="33" y="29"/>
                  </a:cubicBezTo>
                  <a:cubicBezTo>
                    <a:pt x="20" y="29"/>
                    <a:pt x="10" y="20"/>
                    <a:pt x="8" y="7"/>
                  </a:cubicBezTo>
                  <a:cubicBezTo>
                    <a:pt x="8" y="6"/>
                    <a:pt x="8" y="5"/>
                    <a:pt x="8" y="4"/>
                  </a:cubicBezTo>
                  <a:cubicBezTo>
                    <a:pt x="8" y="2"/>
                    <a:pt x="6" y="0"/>
                    <a:pt x="4" y="0"/>
                  </a:cubicBezTo>
                  <a:cubicBezTo>
                    <a:pt x="2" y="0"/>
                    <a:pt x="0" y="2"/>
                    <a:pt x="0" y="4"/>
                  </a:cubicBezTo>
                  <a:cubicBezTo>
                    <a:pt x="0" y="5"/>
                    <a:pt x="1" y="6"/>
                    <a:pt x="1" y="7"/>
                  </a:cubicBezTo>
                  <a:cubicBezTo>
                    <a:pt x="2" y="24"/>
                    <a:pt x="16" y="37"/>
                    <a:pt x="33" y="37"/>
                  </a:cubicBezTo>
                  <a:cubicBezTo>
                    <a:pt x="207" y="37"/>
                    <a:pt x="207" y="37"/>
                    <a:pt x="207" y="37"/>
                  </a:cubicBezTo>
                  <a:cubicBezTo>
                    <a:pt x="221" y="37"/>
                    <a:pt x="232" y="48"/>
                    <a:pt x="232" y="62"/>
                  </a:cubicBezTo>
                  <a:cubicBezTo>
                    <a:pt x="232" y="62"/>
                    <a:pt x="232" y="62"/>
                    <a:pt x="232" y="62"/>
                  </a:cubicBezTo>
                  <a:cubicBezTo>
                    <a:pt x="232" y="66"/>
                    <a:pt x="232" y="66"/>
                    <a:pt x="232" y="66"/>
                  </a:cubicBezTo>
                  <a:lnTo>
                    <a:pt x="232" y="70"/>
                  </a:lnTo>
                  <a:close/>
                </a:path>
              </a:pathLst>
            </a:custGeom>
            <a:grpFill/>
            <a:ln w="9525">
              <a:solidFill>
                <a:schemeClr val="tx1"/>
              </a:solidFill>
              <a:round/>
            </a:ln>
          </p:spPr>
          <p:txBody>
            <a:bodyPr anchor="ctr"/>
            <a:lstStyle/>
            <a:p>
              <a:pPr algn="ctr"/>
              <a:endParaRPr>
                <a:cs typeface="+mn-ea"/>
                <a:sym typeface="+mn-lt"/>
              </a:endParaRPr>
            </a:p>
          </p:txBody>
        </p:sp>
        <p:sp>
          <p:nvSpPr>
            <p:cNvPr id="162" name="ï$ļîḋê"/>
            <p:cNvSpPr/>
            <p:nvPr/>
          </p:nvSpPr>
          <p:spPr bwMode="auto">
            <a:xfrm>
              <a:off x="2897188" y="3865563"/>
              <a:ext cx="182563" cy="55563"/>
            </a:xfrm>
            <a:custGeom>
              <a:avLst/>
              <a:gdLst>
                <a:gd name="T0" fmla="*/ 14 w 93"/>
                <a:gd name="T1" fmla="*/ 28 h 28"/>
                <a:gd name="T2" fmla="*/ 79 w 93"/>
                <a:gd name="T3" fmla="*/ 28 h 28"/>
                <a:gd name="T4" fmla="*/ 93 w 93"/>
                <a:gd name="T5" fmla="*/ 14 h 28"/>
                <a:gd name="T6" fmla="*/ 79 w 93"/>
                <a:gd name="T7" fmla="*/ 0 h 28"/>
                <a:gd name="T8" fmla="*/ 14 w 93"/>
                <a:gd name="T9" fmla="*/ 0 h 28"/>
                <a:gd name="T10" fmla="*/ 0 w 93"/>
                <a:gd name="T11" fmla="*/ 14 h 28"/>
                <a:gd name="T12" fmla="*/ 14 w 93"/>
                <a:gd name="T13" fmla="*/ 28 h 28"/>
                <a:gd name="T14" fmla="*/ 14 w 93"/>
                <a:gd name="T15" fmla="*/ 7 h 28"/>
                <a:gd name="T16" fmla="*/ 79 w 93"/>
                <a:gd name="T17" fmla="*/ 7 h 28"/>
                <a:gd name="T18" fmla="*/ 85 w 93"/>
                <a:gd name="T19" fmla="*/ 14 h 28"/>
                <a:gd name="T20" fmla="*/ 79 w 93"/>
                <a:gd name="T21" fmla="*/ 20 h 28"/>
                <a:gd name="T22" fmla="*/ 14 w 93"/>
                <a:gd name="T23" fmla="*/ 20 h 28"/>
                <a:gd name="T24" fmla="*/ 7 w 93"/>
                <a:gd name="T25" fmla="*/ 14 h 28"/>
                <a:gd name="T26" fmla="*/ 14 w 93"/>
                <a:gd name="T2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28">
                  <a:moveTo>
                    <a:pt x="14" y="28"/>
                  </a:moveTo>
                  <a:cubicBezTo>
                    <a:pt x="79" y="28"/>
                    <a:pt x="79" y="28"/>
                    <a:pt x="79" y="28"/>
                  </a:cubicBezTo>
                  <a:cubicBezTo>
                    <a:pt x="87" y="28"/>
                    <a:pt x="93" y="21"/>
                    <a:pt x="93" y="14"/>
                  </a:cubicBezTo>
                  <a:cubicBezTo>
                    <a:pt x="93" y="6"/>
                    <a:pt x="87" y="0"/>
                    <a:pt x="79" y="0"/>
                  </a:cubicBezTo>
                  <a:cubicBezTo>
                    <a:pt x="14" y="0"/>
                    <a:pt x="14" y="0"/>
                    <a:pt x="14" y="0"/>
                  </a:cubicBezTo>
                  <a:cubicBezTo>
                    <a:pt x="6" y="0"/>
                    <a:pt x="0" y="6"/>
                    <a:pt x="0" y="14"/>
                  </a:cubicBezTo>
                  <a:cubicBezTo>
                    <a:pt x="0" y="21"/>
                    <a:pt x="6" y="28"/>
                    <a:pt x="14" y="28"/>
                  </a:cubicBezTo>
                  <a:close/>
                  <a:moveTo>
                    <a:pt x="14" y="7"/>
                  </a:moveTo>
                  <a:cubicBezTo>
                    <a:pt x="79" y="7"/>
                    <a:pt x="79" y="7"/>
                    <a:pt x="79" y="7"/>
                  </a:cubicBezTo>
                  <a:cubicBezTo>
                    <a:pt x="83" y="7"/>
                    <a:pt x="85" y="10"/>
                    <a:pt x="85" y="14"/>
                  </a:cubicBezTo>
                  <a:cubicBezTo>
                    <a:pt x="85" y="17"/>
                    <a:pt x="83" y="20"/>
                    <a:pt x="79" y="20"/>
                  </a:cubicBezTo>
                  <a:cubicBezTo>
                    <a:pt x="14" y="20"/>
                    <a:pt x="14" y="20"/>
                    <a:pt x="14" y="20"/>
                  </a:cubicBezTo>
                  <a:cubicBezTo>
                    <a:pt x="10" y="20"/>
                    <a:pt x="7" y="17"/>
                    <a:pt x="7" y="14"/>
                  </a:cubicBezTo>
                  <a:cubicBezTo>
                    <a:pt x="7" y="10"/>
                    <a:pt x="10" y="7"/>
                    <a:pt x="14" y="7"/>
                  </a:cubicBezTo>
                  <a:close/>
                </a:path>
              </a:pathLst>
            </a:custGeom>
            <a:grpFill/>
            <a:ln w="9525">
              <a:solidFill>
                <a:schemeClr val="tx1"/>
              </a:solidFill>
              <a:round/>
            </a:ln>
          </p:spPr>
          <p:txBody>
            <a:bodyPr anchor="ctr"/>
            <a:lstStyle/>
            <a:p>
              <a:pPr algn="ctr"/>
              <a:endParaRPr>
                <a:cs typeface="+mn-ea"/>
                <a:sym typeface="+mn-lt"/>
              </a:endParaRPr>
            </a:p>
          </p:txBody>
        </p:sp>
        <p:sp>
          <p:nvSpPr>
            <p:cNvPr id="163" name="ïṥľïḍê"/>
            <p:cNvSpPr/>
            <p:nvPr/>
          </p:nvSpPr>
          <p:spPr bwMode="auto">
            <a:xfrm>
              <a:off x="5478463" y="3381376"/>
              <a:ext cx="174625" cy="161925"/>
            </a:xfrm>
            <a:custGeom>
              <a:avLst/>
              <a:gdLst>
                <a:gd name="T0" fmla="*/ 62 w 89"/>
                <a:gd name="T1" fmla="*/ 3 h 83"/>
                <a:gd name="T2" fmla="*/ 57 w 89"/>
                <a:gd name="T3" fmla="*/ 2 h 83"/>
                <a:gd name="T4" fmla="*/ 46 w 89"/>
                <a:gd name="T5" fmla="*/ 0 h 83"/>
                <a:gd name="T6" fmla="*/ 27 w 89"/>
                <a:gd name="T7" fmla="*/ 6 h 83"/>
                <a:gd name="T8" fmla="*/ 20 w 89"/>
                <a:gd name="T9" fmla="*/ 11 h 83"/>
                <a:gd name="T10" fmla="*/ 16 w 89"/>
                <a:gd name="T11" fmla="*/ 15 h 83"/>
                <a:gd name="T12" fmla="*/ 21 w 89"/>
                <a:gd name="T13" fmla="*/ 73 h 83"/>
                <a:gd name="T14" fmla="*/ 28 w 89"/>
                <a:gd name="T15" fmla="*/ 78 h 83"/>
                <a:gd name="T16" fmla="*/ 47 w 89"/>
                <a:gd name="T17" fmla="*/ 83 h 83"/>
                <a:gd name="T18" fmla="*/ 55 w 89"/>
                <a:gd name="T19" fmla="*/ 83 h 83"/>
                <a:gd name="T20" fmla="*/ 58 w 89"/>
                <a:gd name="T21" fmla="*/ 82 h 83"/>
                <a:gd name="T22" fmla="*/ 89 w 89"/>
                <a:gd name="T23" fmla="*/ 42 h 83"/>
                <a:gd name="T24" fmla="*/ 62 w 89"/>
                <a:gd name="T25" fmla="*/ 3 h 83"/>
                <a:gd name="T26" fmla="*/ 48 w 89"/>
                <a:gd name="T27" fmla="*/ 76 h 83"/>
                <a:gd name="T28" fmla="*/ 14 w 89"/>
                <a:gd name="T29" fmla="*/ 42 h 83"/>
                <a:gd name="T30" fmla="*/ 48 w 89"/>
                <a:gd name="T31" fmla="*/ 8 h 83"/>
                <a:gd name="T32" fmla="*/ 81 w 89"/>
                <a:gd name="T33" fmla="*/ 42 h 83"/>
                <a:gd name="T34" fmla="*/ 48 w 89"/>
                <a:gd name="T35"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83">
                  <a:moveTo>
                    <a:pt x="62" y="3"/>
                  </a:moveTo>
                  <a:cubicBezTo>
                    <a:pt x="61" y="2"/>
                    <a:pt x="59" y="2"/>
                    <a:pt x="57" y="2"/>
                  </a:cubicBezTo>
                  <a:cubicBezTo>
                    <a:pt x="54" y="1"/>
                    <a:pt x="50" y="0"/>
                    <a:pt x="46" y="0"/>
                  </a:cubicBezTo>
                  <a:cubicBezTo>
                    <a:pt x="40" y="1"/>
                    <a:pt x="33" y="2"/>
                    <a:pt x="27" y="6"/>
                  </a:cubicBezTo>
                  <a:cubicBezTo>
                    <a:pt x="25" y="7"/>
                    <a:pt x="22" y="9"/>
                    <a:pt x="20" y="11"/>
                  </a:cubicBezTo>
                  <a:cubicBezTo>
                    <a:pt x="19" y="12"/>
                    <a:pt x="17" y="14"/>
                    <a:pt x="16" y="15"/>
                  </a:cubicBezTo>
                  <a:cubicBezTo>
                    <a:pt x="0" y="34"/>
                    <a:pt x="5" y="59"/>
                    <a:pt x="21" y="73"/>
                  </a:cubicBezTo>
                  <a:cubicBezTo>
                    <a:pt x="23" y="75"/>
                    <a:pt x="25" y="77"/>
                    <a:pt x="28" y="78"/>
                  </a:cubicBezTo>
                  <a:cubicBezTo>
                    <a:pt x="33" y="81"/>
                    <a:pt x="40" y="83"/>
                    <a:pt x="47" y="83"/>
                  </a:cubicBezTo>
                  <a:cubicBezTo>
                    <a:pt x="49" y="83"/>
                    <a:pt x="52" y="83"/>
                    <a:pt x="55" y="83"/>
                  </a:cubicBezTo>
                  <a:cubicBezTo>
                    <a:pt x="56" y="82"/>
                    <a:pt x="57" y="82"/>
                    <a:pt x="58" y="82"/>
                  </a:cubicBezTo>
                  <a:cubicBezTo>
                    <a:pt x="76" y="77"/>
                    <a:pt x="88" y="60"/>
                    <a:pt x="89" y="42"/>
                  </a:cubicBezTo>
                  <a:cubicBezTo>
                    <a:pt x="89" y="25"/>
                    <a:pt x="78" y="9"/>
                    <a:pt x="62" y="3"/>
                  </a:cubicBezTo>
                  <a:close/>
                  <a:moveTo>
                    <a:pt x="48" y="76"/>
                  </a:moveTo>
                  <a:cubicBezTo>
                    <a:pt x="29" y="76"/>
                    <a:pt x="14" y="60"/>
                    <a:pt x="14" y="42"/>
                  </a:cubicBezTo>
                  <a:cubicBezTo>
                    <a:pt x="14" y="23"/>
                    <a:pt x="29" y="8"/>
                    <a:pt x="48" y="8"/>
                  </a:cubicBezTo>
                  <a:cubicBezTo>
                    <a:pt x="66" y="8"/>
                    <a:pt x="81" y="23"/>
                    <a:pt x="81" y="42"/>
                  </a:cubicBezTo>
                  <a:cubicBezTo>
                    <a:pt x="81" y="60"/>
                    <a:pt x="66" y="76"/>
                    <a:pt x="48" y="76"/>
                  </a:cubicBezTo>
                  <a:close/>
                </a:path>
              </a:pathLst>
            </a:custGeom>
            <a:grpFill/>
            <a:ln w="9525">
              <a:solidFill>
                <a:schemeClr val="tx1"/>
              </a:solidFill>
              <a:round/>
            </a:ln>
          </p:spPr>
          <p:txBody>
            <a:bodyPr anchor="ctr"/>
            <a:lstStyle/>
            <a:p>
              <a:pPr algn="ctr"/>
              <a:endParaRPr>
                <a:cs typeface="+mn-ea"/>
                <a:sym typeface="+mn-lt"/>
              </a:endParaRPr>
            </a:p>
          </p:txBody>
        </p:sp>
        <p:sp>
          <p:nvSpPr>
            <p:cNvPr id="164" name="îśḷiďe"/>
            <p:cNvSpPr/>
            <p:nvPr/>
          </p:nvSpPr>
          <p:spPr bwMode="auto">
            <a:xfrm>
              <a:off x="4362451" y="2849563"/>
              <a:ext cx="698500" cy="47625"/>
            </a:xfrm>
            <a:custGeom>
              <a:avLst/>
              <a:gdLst>
                <a:gd name="T0" fmla="*/ 0 w 440"/>
                <a:gd name="T1" fmla="*/ 0 h 30"/>
                <a:gd name="T2" fmla="*/ 440 w 440"/>
                <a:gd name="T3" fmla="*/ 30 h 30"/>
                <a:gd name="T4" fmla="*/ 440 w 440"/>
                <a:gd name="T5" fmla="*/ 30 h 30"/>
                <a:gd name="T6" fmla="*/ 0 w 440"/>
                <a:gd name="T7" fmla="*/ 0 h 30"/>
                <a:gd name="T8" fmla="*/ 0 w 440"/>
                <a:gd name="T9" fmla="*/ 0 h 30"/>
              </a:gdLst>
              <a:ahLst/>
              <a:cxnLst>
                <a:cxn ang="0">
                  <a:pos x="T0" y="T1"/>
                </a:cxn>
                <a:cxn ang="0">
                  <a:pos x="T2" y="T3"/>
                </a:cxn>
                <a:cxn ang="0">
                  <a:pos x="T4" y="T5"/>
                </a:cxn>
                <a:cxn ang="0">
                  <a:pos x="T6" y="T7"/>
                </a:cxn>
                <a:cxn ang="0">
                  <a:pos x="T8" y="T9"/>
                </a:cxn>
              </a:cxnLst>
              <a:rect l="0" t="0" r="r" b="b"/>
              <a:pathLst>
                <a:path w="440" h="30">
                  <a:moveTo>
                    <a:pt x="0" y="0"/>
                  </a:moveTo>
                  <a:lnTo>
                    <a:pt x="440" y="30"/>
                  </a:lnTo>
                  <a:lnTo>
                    <a:pt x="440" y="30"/>
                  </a:lnTo>
                  <a:lnTo>
                    <a:pt x="0" y="0"/>
                  </a:lnTo>
                  <a:lnTo>
                    <a:pt x="0" y="0"/>
                  </a:lnTo>
                  <a:close/>
                </a:path>
              </a:pathLst>
            </a:custGeom>
            <a:grpFill/>
            <a:ln w="9525">
              <a:solidFill>
                <a:schemeClr val="tx1"/>
              </a:solidFill>
              <a:round/>
            </a:ln>
          </p:spPr>
          <p:txBody>
            <a:bodyPr anchor="ctr"/>
            <a:lstStyle/>
            <a:p>
              <a:pPr algn="ctr"/>
              <a:endParaRPr>
                <a:cs typeface="+mn-ea"/>
                <a:sym typeface="+mn-lt"/>
              </a:endParaRPr>
            </a:p>
          </p:txBody>
        </p:sp>
        <p:sp>
          <p:nvSpPr>
            <p:cNvPr id="165" name="îşlíḍé"/>
            <p:cNvSpPr/>
            <p:nvPr/>
          </p:nvSpPr>
          <p:spPr bwMode="auto">
            <a:xfrm>
              <a:off x="4283076" y="2728913"/>
              <a:ext cx="862013" cy="123825"/>
            </a:xfrm>
            <a:custGeom>
              <a:avLst/>
              <a:gdLst>
                <a:gd name="T0" fmla="*/ 32 w 439"/>
                <a:gd name="T1" fmla="*/ 55 h 63"/>
                <a:gd name="T2" fmla="*/ 35 w 439"/>
                <a:gd name="T3" fmla="*/ 54 h 63"/>
                <a:gd name="T4" fmla="*/ 8 w 439"/>
                <a:gd name="T5" fmla="*/ 52 h 63"/>
                <a:gd name="T6" fmla="*/ 9 w 439"/>
                <a:gd name="T7" fmla="*/ 35 h 63"/>
                <a:gd name="T8" fmla="*/ 22 w 439"/>
                <a:gd name="T9" fmla="*/ 15 h 63"/>
                <a:gd name="T10" fmla="*/ 36 w 439"/>
                <a:gd name="T11" fmla="*/ 9 h 63"/>
                <a:gd name="T12" fmla="*/ 49 w 439"/>
                <a:gd name="T13" fmla="*/ 7 h 63"/>
                <a:gd name="T14" fmla="*/ 396 w 439"/>
                <a:gd name="T15" fmla="*/ 32 h 63"/>
                <a:gd name="T16" fmla="*/ 432 w 439"/>
                <a:gd name="T17" fmla="*/ 63 h 63"/>
                <a:gd name="T18" fmla="*/ 434 w 439"/>
                <a:gd name="T19" fmla="*/ 60 h 63"/>
                <a:gd name="T20" fmla="*/ 439 w 439"/>
                <a:gd name="T21" fmla="*/ 57 h 63"/>
                <a:gd name="T22" fmla="*/ 427 w 439"/>
                <a:gd name="T23" fmla="*/ 37 h 63"/>
                <a:gd name="T24" fmla="*/ 397 w 439"/>
                <a:gd name="T25" fmla="*/ 24 h 63"/>
                <a:gd name="T26" fmla="*/ 50 w 439"/>
                <a:gd name="T27" fmla="*/ 0 h 63"/>
                <a:gd name="T28" fmla="*/ 41 w 439"/>
                <a:gd name="T29" fmla="*/ 0 h 63"/>
                <a:gd name="T30" fmla="*/ 35 w 439"/>
                <a:gd name="T31" fmla="*/ 1 h 63"/>
                <a:gd name="T32" fmla="*/ 1 w 439"/>
                <a:gd name="T33" fmla="*/ 35 h 63"/>
                <a:gd name="T34" fmla="*/ 0 w 439"/>
                <a:gd name="T35" fmla="*/ 55 h 63"/>
                <a:gd name="T36" fmla="*/ 1 w 439"/>
                <a:gd name="T37" fmla="*/ 58 h 63"/>
                <a:gd name="T38" fmla="*/ 4 w 439"/>
                <a:gd name="T39" fmla="*/ 59 h 63"/>
                <a:gd name="T40" fmla="*/ 32 w 439"/>
                <a:gd name="T41" fmla="*/ 61 h 63"/>
                <a:gd name="T42" fmla="*/ 31 w 439"/>
                <a:gd name="T43" fmla="*/ 58 h 63"/>
                <a:gd name="T44" fmla="*/ 32 w 439"/>
                <a:gd name="T45"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63">
                  <a:moveTo>
                    <a:pt x="32" y="55"/>
                  </a:moveTo>
                  <a:cubicBezTo>
                    <a:pt x="33" y="54"/>
                    <a:pt x="34" y="54"/>
                    <a:pt x="35" y="54"/>
                  </a:cubicBezTo>
                  <a:cubicBezTo>
                    <a:pt x="8" y="52"/>
                    <a:pt x="8" y="52"/>
                    <a:pt x="8" y="52"/>
                  </a:cubicBezTo>
                  <a:cubicBezTo>
                    <a:pt x="9" y="35"/>
                    <a:pt x="9" y="35"/>
                    <a:pt x="9" y="35"/>
                  </a:cubicBezTo>
                  <a:cubicBezTo>
                    <a:pt x="10" y="27"/>
                    <a:pt x="15" y="20"/>
                    <a:pt x="22" y="15"/>
                  </a:cubicBezTo>
                  <a:cubicBezTo>
                    <a:pt x="27" y="12"/>
                    <a:pt x="32" y="10"/>
                    <a:pt x="36" y="9"/>
                  </a:cubicBezTo>
                  <a:cubicBezTo>
                    <a:pt x="41" y="7"/>
                    <a:pt x="45" y="7"/>
                    <a:pt x="49" y="7"/>
                  </a:cubicBezTo>
                  <a:cubicBezTo>
                    <a:pt x="396" y="32"/>
                    <a:pt x="396" y="32"/>
                    <a:pt x="396" y="32"/>
                  </a:cubicBezTo>
                  <a:cubicBezTo>
                    <a:pt x="413" y="33"/>
                    <a:pt x="432" y="47"/>
                    <a:pt x="432" y="63"/>
                  </a:cubicBezTo>
                  <a:cubicBezTo>
                    <a:pt x="433" y="62"/>
                    <a:pt x="433" y="61"/>
                    <a:pt x="434" y="60"/>
                  </a:cubicBezTo>
                  <a:cubicBezTo>
                    <a:pt x="436" y="59"/>
                    <a:pt x="438" y="58"/>
                    <a:pt x="439" y="57"/>
                  </a:cubicBezTo>
                  <a:cubicBezTo>
                    <a:pt x="437" y="50"/>
                    <a:pt x="433" y="43"/>
                    <a:pt x="427" y="37"/>
                  </a:cubicBezTo>
                  <a:cubicBezTo>
                    <a:pt x="418" y="30"/>
                    <a:pt x="407" y="25"/>
                    <a:pt x="397" y="24"/>
                  </a:cubicBezTo>
                  <a:cubicBezTo>
                    <a:pt x="50" y="0"/>
                    <a:pt x="50" y="0"/>
                    <a:pt x="50" y="0"/>
                  </a:cubicBezTo>
                  <a:cubicBezTo>
                    <a:pt x="47" y="0"/>
                    <a:pt x="44" y="0"/>
                    <a:pt x="41" y="0"/>
                  </a:cubicBezTo>
                  <a:cubicBezTo>
                    <a:pt x="39" y="0"/>
                    <a:pt x="37" y="1"/>
                    <a:pt x="35" y="1"/>
                  </a:cubicBezTo>
                  <a:cubicBezTo>
                    <a:pt x="13" y="7"/>
                    <a:pt x="2" y="23"/>
                    <a:pt x="1" y="35"/>
                  </a:cubicBezTo>
                  <a:cubicBezTo>
                    <a:pt x="0" y="55"/>
                    <a:pt x="0" y="55"/>
                    <a:pt x="0" y="55"/>
                  </a:cubicBezTo>
                  <a:cubicBezTo>
                    <a:pt x="0" y="56"/>
                    <a:pt x="0" y="57"/>
                    <a:pt x="1" y="58"/>
                  </a:cubicBezTo>
                  <a:cubicBezTo>
                    <a:pt x="2" y="58"/>
                    <a:pt x="3" y="59"/>
                    <a:pt x="4" y="59"/>
                  </a:cubicBezTo>
                  <a:cubicBezTo>
                    <a:pt x="32" y="61"/>
                    <a:pt x="32" y="61"/>
                    <a:pt x="32" y="61"/>
                  </a:cubicBezTo>
                  <a:cubicBezTo>
                    <a:pt x="31" y="58"/>
                    <a:pt x="31" y="58"/>
                    <a:pt x="31" y="58"/>
                  </a:cubicBezTo>
                  <a:cubicBezTo>
                    <a:pt x="31" y="57"/>
                    <a:pt x="31" y="56"/>
                    <a:pt x="32" y="55"/>
                  </a:cubicBezTo>
                  <a:close/>
                </a:path>
              </a:pathLst>
            </a:custGeom>
            <a:grpFill/>
            <a:ln w="9525">
              <a:solidFill>
                <a:schemeClr val="tx1"/>
              </a:solidFill>
              <a:round/>
            </a:ln>
          </p:spPr>
          <p:txBody>
            <a:bodyPr anchor="ctr"/>
            <a:lstStyle/>
            <a:p>
              <a:pPr algn="ctr"/>
              <a:endParaRPr>
                <a:cs typeface="+mn-ea"/>
                <a:sym typeface="+mn-lt"/>
              </a:endParaRPr>
            </a:p>
          </p:txBody>
        </p:sp>
        <p:sp>
          <p:nvSpPr>
            <p:cNvPr id="166" name="ï$1íďê"/>
            <p:cNvSpPr/>
            <p:nvPr/>
          </p:nvSpPr>
          <p:spPr bwMode="auto">
            <a:xfrm>
              <a:off x="5072063" y="2854326"/>
              <a:ext cx="68263" cy="49213"/>
            </a:xfrm>
            <a:custGeom>
              <a:avLst/>
              <a:gdLst>
                <a:gd name="T0" fmla="*/ 31 w 35"/>
                <a:gd name="T1" fmla="*/ 2 h 25"/>
                <a:gd name="T2" fmla="*/ 30 w 35"/>
                <a:gd name="T3" fmla="*/ 0 h 25"/>
                <a:gd name="T4" fmla="*/ 30 w 35"/>
                <a:gd name="T5" fmla="*/ 1 h 25"/>
                <a:gd name="T6" fmla="*/ 30 w 35"/>
                <a:gd name="T7" fmla="*/ 12 h 25"/>
                <a:gd name="T8" fmla="*/ 29 w 35"/>
                <a:gd name="T9" fmla="*/ 17 h 25"/>
                <a:gd name="T10" fmla="*/ 0 w 35"/>
                <a:gd name="T11" fmla="*/ 15 h 25"/>
                <a:gd name="T12" fmla="*/ 3 w 35"/>
                <a:gd name="T13" fmla="*/ 17 h 25"/>
                <a:gd name="T14" fmla="*/ 3 w 35"/>
                <a:gd name="T15" fmla="*/ 21 h 25"/>
                <a:gd name="T16" fmla="*/ 2 w 35"/>
                <a:gd name="T17" fmla="*/ 23 h 25"/>
                <a:gd name="T18" fmla="*/ 31 w 35"/>
                <a:gd name="T19" fmla="*/ 25 h 25"/>
                <a:gd name="T20" fmla="*/ 35 w 35"/>
                <a:gd name="T21" fmla="*/ 7 h 25"/>
                <a:gd name="T22" fmla="*/ 31 w 35"/>
                <a:gd name="T2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5">
                  <a:moveTo>
                    <a:pt x="31" y="2"/>
                  </a:moveTo>
                  <a:cubicBezTo>
                    <a:pt x="31" y="1"/>
                    <a:pt x="30" y="1"/>
                    <a:pt x="30" y="0"/>
                  </a:cubicBezTo>
                  <a:cubicBezTo>
                    <a:pt x="30" y="1"/>
                    <a:pt x="30" y="1"/>
                    <a:pt x="30" y="1"/>
                  </a:cubicBezTo>
                  <a:cubicBezTo>
                    <a:pt x="30" y="12"/>
                    <a:pt x="30" y="12"/>
                    <a:pt x="30" y="12"/>
                  </a:cubicBezTo>
                  <a:cubicBezTo>
                    <a:pt x="29" y="17"/>
                    <a:pt x="29" y="17"/>
                    <a:pt x="29" y="17"/>
                  </a:cubicBezTo>
                  <a:cubicBezTo>
                    <a:pt x="0" y="15"/>
                    <a:pt x="0" y="15"/>
                    <a:pt x="0" y="15"/>
                  </a:cubicBezTo>
                  <a:cubicBezTo>
                    <a:pt x="2" y="15"/>
                    <a:pt x="3" y="16"/>
                    <a:pt x="3" y="17"/>
                  </a:cubicBezTo>
                  <a:cubicBezTo>
                    <a:pt x="4" y="18"/>
                    <a:pt x="4" y="19"/>
                    <a:pt x="3" y="21"/>
                  </a:cubicBezTo>
                  <a:cubicBezTo>
                    <a:pt x="2" y="23"/>
                    <a:pt x="2" y="23"/>
                    <a:pt x="2" y="23"/>
                  </a:cubicBezTo>
                  <a:cubicBezTo>
                    <a:pt x="31" y="25"/>
                    <a:pt x="31" y="25"/>
                    <a:pt x="31" y="25"/>
                  </a:cubicBezTo>
                  <a:cubicBezTo>
                    <a:pt x="31" y="19"/>
                    <a:pt x="32" y="13"/>
                    <a:pt x="35" y="7"/>
                  </a:cubicBezTo>
                  <a:cubicBezTo>
                    <a:pt x="33" y="6"/>
                    <a:pt x="32" y="4"/>
                    <a:pt x="31" y="2"/>
                  </a:cubicBezTo>
                  <a:close/>
                </a:path>
              </a:pathLst>
            </a:custGeom>
            <a:grpFill/>
            <a:ln w="9525">
              <a:solidFill>
                <a:schemeClr val="tx1"/>
              </a:solidFill>
              <a:round/>
            </a:ln>
          </p:spPr>
          <p:txBody>
            <a:bodyPr anchor="ctr"/>
            <a:lstStyle/>
            <a:p>
              <a:pPr algn="ctr"/>
              <a:endParaRPr>
                <a:cs typeface="+mn-ea"/>
                <a:sym typeface="+mn-lt"/>
              </a:endParaRPr>
            </a:p>
          </p:txBody>
        </p:sp>
        <p:sp>
          <p:nvSpPr>
            <p:cNvPr id="167" name="iṥļîdé"/>
            <p:cNvSpPr/>
            <p:nvPr/>
          </p:nvSpPr>
          <p:spPr bwMode="auto">
            <a:xfrm>
              <a:off x="4887913" y="4176713"/>
              <a:ext cx="122238" cy="15875"/>
            </a:xfrm>
            <a:custGeom>
              <a:avLst/>
              <a:gdLst>
                <a:gd name="T0" fmla="*/ 3 w 62"/>
                <a:gd name="T1" fmla="*/ 4 h 8"/>
                <a:gd name="T2" fmla="*/ 0 w 62"/>
                <a:gd name="T3" fmla="*/ 8 h 8"/>
                <a:gd name="T4" fmla="*/ 62 w 62"/>
                <a:gd name="T5" fmla="*/ 8 h 8"/>
                <a:gd name="T6" fmla="*/ 55 w 62"/>
                <a:gd name="T7" fmla="*/ 4 h 8"/>
                <a:gd name="T8" fmla="*/ 55 w 62"/>
                <a:gd name="T9" fmla="*/ 0 h 8"/>
                <a:gd name="T10" fmla="*/ 3 w 62"/>
                <a:gd name="T11" fmla="*/ 0 h 8"/>
                <a:gd name="T12" fmla="*/ 3 w 6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2" h="8">
                  <a:moveTo>
                    <a:pt x="3" y="4"/>
                  </a:moveTo>
                  <a:cubicBezTo>
                    <a:pt x="3" y="6"/>
                    <a:pt x="2" y="8"/>
                    <a:pt x="0" y="8"/>
                  </a:cubicBezTo>
                  <a:cubicBezTo>
                    <a:pt x="62" y="8"/>
                    <a:pt x="62" y="8"/>
                    <a:pt x="62" y="8"/>
                  </a:cubicBezTo>
                  <a:cubicBezTo>
                    <a:pt x="58" y="8"/>
                    <a:pt x="55" y="6"/>
                    <a:pt x="55" y="4"/>
                  </a:cubicBezTo>
                  <a:cubicBezTo>
                    <a:pt x="55" y="0"/>
                    <a:pt x="55" y="0"/>
                    <a:pt x="55" y="0"/>
                  </a:cubicBezTo>
                  <a:cubicBezTo>
                    <a:pt x="3" y="0"/>
                    <a:pt x="3" y="0"/>
                    <a:pt x="3" y="0"/>
                  </a:cubicBezTo>
                  <a:lnTo>
                    <a:pt x="3" y="4"/>
                  </a:lnTo>
                  <a:close/>
                </a:path>
              </a:pathLst>
            </a:custGeom>
            <a:grpFill/>
            <a:ln w="9525">
              <a:solidFill>
                <a:schemeClr val="tx1"/>
              </a:solidFill>
              <a:round/>
            </a:ln>
          </p:spPr>
          <p:txBody>
            <a:bodyPr anchor="ctr"/>
            <a:lstStyle/>
            <a:p>
              <a:pPr algn="ctr"/>
              <a:endParaRPr>
                <a:cs typeface="+mn-ea"/>
                <a:sym typeface="+mn-lt"/>
              </a:endParaRPr>
            </a:p>
          </p:txBody>
        </p:sp>
        <p:sp>
          <p:nvSpPr>
            <p:cNvPr id="168" name="îṧlîdé"/>
            <p:cNvSpPr/>
            <p:nvPr/>
          </p:nvSpPr>
          <p:spPr bwMode="auto">
            <a:xfrm>
              <a:off x="4513263" y="4176713"/>
              <a:ext cx="874713" cy="84138"/>
            </a:xfrm>
            <a:custGeom>
              <a:avLst/>
              <a:gdLst>
                <a:gd name="T0" fmla="*/ 426 w 446"/>
                <a:gd name="T1" fmla="*/ 0 h 43"/>
                <a:gd name="T2" fmla="*/ 418 w 446"/>
                <a:gd name="T3" fmla="*/ 0 h 43"/>
                <a:gd name="T4" fmla="*/ 418 w 446"/>
                <a:gd name="T5" fmla="*/ 4 h 43"/>
                <a:gd name="T6" fmla="*/ 410 w 446"/>
                <a:gd name="T7" fmla="*/ 8 h 43"/>
                <a:gd name="T8" fmla="*/ 426 w 446"/>
                <a:gd name="T9" fmla="*/ 8 h 43"/>
                <a:gd name="T10" fmla="*/ 438 w 446"/>
                <a:gd name="T11" fmla="*/ 19 h 43"/>
                <a:gd name="T12" fmla="*/ 438 w 446"/>
                <a:gd name="T13" fmla="*/ 23 h 43"/>
                <a:gd name="T14" fmla="*/ 437 w 446"/>
                <a:gd name="T15" fmla="*/ 28 h 43"/>
                <a:gd name="T16" fmla="*/ 426 w 446"/>
                <a:gd name="T17" fmla="*/ 35 h 43"/>
                <a:gd name="T18" fmla="*/ 19 w 446"/>
                <a:gd name="T19" fmla="*/ 35 h 43"/>
                <a:gd name="T20" fmla="*/ 7 w 446"/>
                <a:gd name="T21" fmla="*/ 23 h 43"/>
                <a:gd name="T22" fmla="*/ 7 w 446"/>
                <a:gd name="T23" fmla="*/ 19 h 43"/>
                <a:gd name="T24" fmla="*/ 19 w 446"/>
                <a:gd name="T25" fmla="*/ 8 h 43"/>
                <a:gd name="T26" fmla="*/ 19 w 446"/>
                <a:gd name="T27" fmla="*/ 8 h 43"/>
                <a:gd name="T28" fmla="*/ 114 w 446"/>
                <a:gd name="T29" fmla="*/ 8 h 43"/>
                <a:gd name="T30" fmla="*/ 110 w 446"/>
                <a:gd name="T31" fmla="*/ 4 h 43"/>
                <a:gd name="T32" fmla="*/ 110 w 446"/>
                <a:gd name="T33" fmla="*/ 0 h 43"/>
                <a:gd name="T34" fmla="*/ 22 w 446"/>
                <a:gd name="T35" fmla="*/ 0 h 43"/>
                <a:gd name="T36" fmla="*/ 19 w 446"/>
                <a:gd name="T37" fmla="*/ 0 h 43"/>
                <a:gd name="T38" fmla="*/ 0 w 446"/>
                <a:gd name="T39" fmla="*/ 19 h 43"/>
                <a:gd name="T40" fmla="*/ 0 w 446"/>
                <a:gd name="T41" fmla="*/ 23 h 43"/>
                <a:gd name="T42" fmla="*/ 19 w 446"/>
                <a:gd name="T43" fmla="*/ 43 h 43"/>
                <a:gd name="T44" fmla="*/ 426 w 446"/>
                <a:gd name="T45" fmla="*/ 43 h 43"/>
                <a:gd name="T46" fmla="*/ 446 w 446"/>
                <a:gd name="T47" fmla="*/ 23 h 43"/>
                <a:gd name="T48" fmla="*/ 446 w 446"/>
                <a:gd name="T49" fmla="*/ 22 h 43"/>
                <a:gd name="T50" fmla="*/ 446 w 446"/>
                <a:gd name="T51" fmla="*/ 19 h 43"/>
                <a:gd name="T52" fmla="*/ 426 w 446"/>
                <a:gd name="T5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6" h="43">
                  <a:moveTo>
                    <a:pt x="426" y="0"/>
                  </a:moveTo>
                  <a:cubicBezTo>
                    <a:pt x="418" y="0"/>
                    <a:pt x="418" y="0"/>
                    <a:pt x="418" y="0"/>
                  </a:cubicBezTo>
                  <a:cubicBezTo>
                    <a:pt x="418" y="4"/>
                    <a:pt x="418" y="4"/>
                    <a:pt x="418" y="4"/>
                  </a:cubicBezTo>
                  <a:cubicBezTo>
                    <a:pt x="418" y="6"/>
                    <a:pt x="414" y="8"/>
                    <a:pt x="410" y="8"/>
                  </a:cubicBezTo>
                  <a:cubicBezTo>
                    <a:pt x="426" y="8"/>
                    <a:pt x="426" y="8"/>
                    <a:pt x="426" y="8"/>
                  </a:cubicBezTo>
                  <a:cubicBezTo>
                    <a:pt x="433" y="8"/>
                    <a:pt x="438" y="13"/>
                    <a:pt x="438" y="19"/>
                  </a:cubicBezTo>
                  <a:cubicBezTo>
                    <a:pt x="438" y="23"/>
                    <a:pt x="438" y="23"/>
                    <a:pt x="438" y="23"/>
                  </a:cubicBezTo>
                  <a:cubicBezTo>
                    <a:pt x="438" y="25"/>
                    <a:pt x="438" y="26"/>
                    <a:pt x="437" y="28"/>
                  </a:cubicBezTo>
                  <a:cubicBezTo>
                    <a:pt x="436" y="32"/>
                    <a:pt x="431" y="35"/>
                    <a:pt x="426" y="35"/>
                  </a:cubicBezTo>
                  <a:cubicBezTo>
                    <a:pt x="19" y="35"/>
                    <a:pt x="19" y="35"/>
                    <a:pt x="19" y="35"/>
                  </a:cubicBezTo>
                  <a:cubicBezTo>
                    <a:pt x="12" y="35"/>
                    <a:pt x="7" y="30"/>
                    <a:pt x="7" y="23"/>
                  </a:cubicBezTo>
                  <a:cubicBezTo>
                    <a:pt x="7" y="19"/>
                    <a:pt x="7" y="19"/>
                    <a:pt x="7" y="19"/>
                  </a:cubicBezTo>
                  <a:cubicBezTo>
                    <a:pt x="7" y="13"/>
                    <a:pt x="12" y="8"/>
                    <a:pt x="19" y="8"/>
                  </a:cubicBezTo>
                  <a:cubicBezTo>
                    <a:pt x="19" y="8"/>
                    <a:pt x="19" y="8"/>
                    <a:pt x="19" y="8"/>
                  </a:cubicBezTo>
                  <a:cubicBezTo>
                    <a:pt x="114" y="8"/>
                    <a:pt x="114" y="8"/>
                    <a:pt x="114" y="8"/>
                  </a:cubicBezTo>
                  <a:cubicBezTo>
                    <a:pt x="111" y="8"/>
                    <a:pt x="110" y="6"/>
                    <a:pt x="110" y="4"/>
                  </a:cubicBezTo>
                  <a:cubicBezTo>
                    <a:pt x="110" y="0"/>
                    <a:pt x="110" y="0"/>
                    <a:pt x="110" y="0"/>
                  </a:cubicBezTo>
                  <a:cubicBezTo>
                    <a:pt x="22" y="0"/>
                    <a:pt x="22" y="0"/>
                    <a:pt x="22" y="0"/>
                  </a:cubicBezTo>
                  <a:cubicBezTo>
                    <a:pt x="19" y="0"/>
                    <a:pt x="19" y="0"/>
                    <a:pt x="19" y="0"/>
                  </a:cubicBezTo>
                  <a:cubicBezTo>
                    <a:pt x="8" y="0"/>
                    <a:pt x="0" y="9"/>
                    <a:pt x="0" y="19"/>
                  </a:cubicBezTo>
                  <a:cubicBezTo>
                    <a:pt x="0" y="23"/>
                    <a:pt x="0" y="23"/>
                    <a:pt x="0" y="23"/>
                  </a:cubicBezTo>
                  <a:cubicBezTo>
                    <a:pt x="0" y="34"/>
                    <a:pt x="8" y="43"/>
                    <a:pt x="19" y="43"/>
                  </a:cubicBezTo>
                  <a:cubicBezTo>
                    <a:pt x="426" y="43"/>
                    <a:pt x="426" y="43"/>
                    <a:pt x="426" y="43"/>
                  </a:cubicBezTo>
                  <a:cubicBezTo>
                    <a:pt x="437" y="43"/>
                    <a:pt x="446" y="34"/>
                    <a:pt x="446" y="23"/>
                  </a:cubicBezTo>
                  <a:cubicBezTo>
                    <a:pt x="446" y="22"/>
                    <a:pt x="446" y="22"/>
                    <a:pt x="446" y="22"/>
                  </a:cubicBezTo>
                  <a:cubicBezTo>
                    <a:pt x="446" y="19"/>
                    <a:pt x="446" y="19"/>
                    <a:pt x="446" y="19"/>
                  </a:cubicBezTo>
                  <a:cubicBezTo>
                    <a:pt x="446" y="9"/>
                    <a:pt x="437" y="0"/>
                    <a:pt x="426" y="0"/>
                  </a:cubicBezTo>
                  <a:close/>
                </a:path>
              </a:pathLst>
            </a:custGeom>
            <a:grpFill/>
            <a:ln w="9525">
              <a:solidFill>
                <a:schemeClr val="tx1"/>
              </a:solidFill>
              <a:round/>
            </a:ln>
          </p:spPr>
          <p:txBody>
            <a:bodyPr anchor="ctr"/>
            <a:lstStyle/>
            <a:p>
              <a:pPr algn="ctr"/>
              <a:endParaRPr>
                <a:cs typeface="+mn-ea"/>
                <a:sym typeface="+mn-lt"/>
              </a:endParaRPr>
            </a:p>
          </p:txBody>
        </p:sp>
        <p:sp>
          <p:nvSpPr>
            <p:cNvPr id="169" name="îš1iďè"/>
            <p:cNvSpPr/>
            <p:nvPr/>
          </p:nvSpPr>
          <p:spPr bwMode="auto">
            <a:xfrm>
              <a:off x="4729163" y="4122738"/>
              <a:ext cx="165100" cy="69850"/>
            </a:xfrm>
            <a:custGeom>
              <a:avLst/>
              <a:gdLst>
                <a:gd name="T0" fmla="*/ 0 w 84"/>
                <a:gd name="T1" fmla="*/ 31 h 35"/>
                <a:gd name="T2" fmla="*/ 4 w 84"/>
                <a:gd name="T3" fmla="*/ 35 h 35"/>
                <a:gd name="T4" fmla="*/ 81 w 84"/>
                <a:gd name="T5" fmla="*/ 35 h 35"/>
                <a:gd name="T6" fmla="*/ 84 w 84"/>
                <a:gd name="T7" fmla="*/ 31 h 35"/>
                <a:gd name="T8" fmla="*/ 84 w 84"/>
                <a:gd name="T9" fmla="*/ 27 h 35"/>
                <a:gd name="T10" fmla="*/ 84 w 84"/>
                <a:gd name="T11" fmla="*/ 21 h 35"/>
                <a:gd name="T12" fmla="*/ 84 w 84"/>
                <a:gd name="T13" fmla="*/ 3 h 35"/>
                <a:gd name="T14" fmla="*/ 81 w 84"/>
                <a:gd name="T15" fmla="*/ 0 h 35"/>
                <a:gd name="T16" fmla="*/ 4 w 84"/>
                <a:gd name="T17" fmla="*/ 0 h 35"/>
                <a:gd name="T18" fmla="*/ 0 w 84"/>
                <a:gd name="T19" fmla="*/ 3 h 35"/>
                <a:gd name="T20" fmla="*/ 0 w 84"/>
                <a:gd name="T21" fmla="*/ 21 h 35"/>
                <a:gd name="T22" fmla="*/ 0 w 84"/>
                <a:gd name="T23" fmla="*/ 27 h 35"/>
                <a:gd name="T24" fmla="*/ 0 w 84"/>
                <a:gd name="T25" fmla="*/ 31 h 35"/>
                <a:gd name="T26" fmla="*/ 7 w 84"/>
                <a:gd name="T27" fmla="*/ 21 h 35"/>
                <a:gd name="T28" fmla="*/ 7 w 84"/>
                <a:gd name="T29" fmla="*/ 7 h 35"/>
                <a:gd name="T30" fmla="*/ 77 w 84"/>
                <a:gd name="T31" fmla="*/ 7 h 35"/>
                <a:gd name="T32" fmla="*/ 77 w 84"/>
                <a:gd name="T33" fmla="*/ 21 h 35"/>
                <a:gd name="T34" fmla="*/ 77 w 84"/>
                <a:gd name="T35" fmla="*/ 27 h 35"/>
                <a:gd name="T36" fmla="*/ 7 w 84"/>
                <a:gd name="T37" fmla="*/ 27 h 35"/>
                <a:gd name="T38" fmla="*/ 7 w 84"/>
                <a:gd name="T39"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35">
                  <a:moveTo>
                    <a:pt x="0" y="31"/>
                  </a:moveTo>
                  <a:cubicBezTo>
                    <a:pt x="0" y="33"/>
                    <a:pt x="1" y="35"/>
                    <a:pt x="4" y="35"/>
                  </a:cubicBezTo>
                  <a:cubicBezTo>
                    <a:pt x="81" y="35"/>
                    <a:pt x="81" y="35"/>
                    <a:pt x="81" y="35"/>
                  </a:cubicBezTo>
                  <a:cubicBezTo>
                    <a:pt x="83" y="35"/>
                    <a:pt x="84" y="33"/>
                    <a:pt x="84" y="31"/>
                  </a:cubicBezTo>
                  <a:cubicBezTo>
                    <a:pt x="84" y="27"/>
                    <a:pt x="84" y="27"/>
                    <a:pt x="84" y="27"/>
                  </a:cubicBezTo>
                  <a:cubicBezTo>
                    <a:pt x="84" y="21"/>
                    <a:pt x="84" y="21"/>
                    <a:pt x="84" y="21"/>
                  </a:cubicBezTo>
                  <a:cubicBezTo>
                    <a:pt x="84" y="3"/>
                    <a:pt x="84" y="3"/>
                    <a:pt x="84" y="3"/>
                  </a:cubicBezTo>
                  <a:cubicBezTo>
                    <a:pt x="84" y="1"/>
                    <a:pt x="83" y="0"/>
                    <a:pt x="81" y="0"/>
                  </a:cubicBezTo>
                  <a:cubicBezTo>
                    <a:pt x="4" y="0"/>
                    <a:pt x="4" y="0"/>
                    <a:pt x="4" y="0"/>
                  </a:cubicBezTo>
                  <a:cubicBezTo>
                    <a:pt x="1" y="0"/>
                    <a:pt x="0" y="1"/>
                    <a:pt x="0" y="3"/>
                  </a:cubicBezTo>
                  <a:cubicBezTo>
                    <a:pt x="0" y="21"/>
                    <a:pt x="0" y="21"/>
                    <a:pt x="0" y="21"/>
                  </a:cubicBezTo>
                  <a:cubicBezTo>
                    <a:pt x="0" y="27"/>
                    <a:pt x="0" y="27"/>
                    <a:pt x="0" y="27"/>
                  </a:cubicBezTo>
                  <a:lnTo>
                    <a:pt x="0" y="31"/>
                  </a:lnTo>
                  <a:close/>
                  <a:moveTo>
                    <a:pt x="7" y="21"/>
                  </a:moveTo>
                  <a:cubicBezTo>
                    <a:pt x="7" y="7"/>
                    <a:pt x="7" y="7"/>
                    <a:pt x="7" y="7"/>
                  </a:cubicBezTo>
                  <a:cubicBezTo>
                    <a:pt x="77" y="7"/>
                    <a:pt x="77" y="7"/>
                    <a:pt x="77" y="7"/>
                  </a:cubicBezTo>
                  <a:cubicBezTo>
                    <a:pt x="77" y="21"/>
                    <a:pt x="77" y="21"/>
                    <a:pt x="77" y="21"/>
                  </a:cubicBezTo>
                  <a:cubicBezTo>
                    <a:pt x="77" y="27"/>
                    <a:pt x="77" y="27"/>
                    <a:pt x="77" y="27"/>
                  </a:cubicBezTo>
                  <a:cubicBezTo>
                    <a:pt x="7" y="27"/>
                    <a:pt x="7" y="27"/>
                    <a:pt x="7" y="27"/>
                  </a:cubicBezTo>
                  <a:lnTo>
                    <a:pt x="7" y="21"/>
                  </a:lnTo>
                  <a:close/>
                </a:path>
              </a:pathLst>
            </a:custGeom>
            <a:grpFill/>
            <a:ln w="9525">
              <a:solidFill>
                <a:schemeClr val="tx1"/>
              </a:solidFill>
              <a:round/>
            </a:ln>
          </p:spPr>
          <p:txBody>
            <a:bodyPr anchor="ctr"/>
            <a:lstStyle/>
            <a:p>
              <a:pPr algn="ctr"/>
              <a:endParaRPr>
                <a:cs typeface="+mn-ea"/>
                <a:sym typeface="+mn-lt"/>
              </a:endParaRPr>
            </a:p>
          </p:txBody>
        </p:sp>
        <p:sp>
          <p:nvSpPr>
            <p:cNvPr id="170" name="ïş1íḑê"/>
            <p:cNvSpPr/>
            <p:nvPr/>
          </p:nvSpPr>
          <p:spPr bwMode="auto">
            <a:xfrm>
              <a:off x="4344988" y="2835276"/>
              <a:ext cx="735013" cy="95250"/>
            </a:xfrm>
            <a:custGeom>
              <a:avLst/>
              <a:gdLst>
                <a:gd name="T0" fmla="*/ 374 w 375"/>
                <a:gd name="T1" fmla="*/ 27 h 49"/>
                <a:gd name="T2" fmla="*/ 371 w 375"/>
                <a:gd name="T3" fmla="*/ 25 h 49"/>
                <a:gd name="T4" fmla="*/ 371 w 375"/>
                <a:gd name="T5" fmla="*/ 25 h 49"/>
                <a:gd name="T6" fmla="*/ 4 w 375"/>
                <a:gd name="T7" fmla="*/ 0 h 49"/>
                <a:gd name="T8" fmla="*/ 4 w 375"/>
                <a:gd name="T9" fmla="*/ 0 h 49"/>
                <a:gd name="T10" fmla="*/ 1 w 375"/>
                <a:gd name="T11" fmla="*/ 1 h 49"/>
                <a:gd name="T12" fmla="*/ 0 w 375"/>
                <a:gd name="T13" fmla="*/ 4 h 49"/>
                <a:gd name="T14" fmla="*/ 1 w 375"/>
                <a:gd name="T15" fmla="*/ 7 h 49"/>
                <a:gd name="T16" fmla="*/ 5 w 375"/>
                <a:gd name="T17" fmla="*/ 21 h 49"/>
                <a:gd name="T18" fmla="*/ 8 w 375"/>
                <a:gd name="T19" fmla="*/ 24 h 49"/>
                <a:gd name="T20" fmla="*/ 363 w 375"/>
                <a:gd name="T21" fmla="*/ 49 h 49"/>
                <a:gd name="T22" fmla="*/ 364 w 375"/>
                <a:gd name="T23" fmla="*/ 49 h 49"/>
                <a:gd name="T24" fmla="*/ 367 w 375"/>
                <a:gd name="T25" fmla="*/ 47 h 49"/>
                <a:gd name="T26" fmla="*/ 373 w 375"/>
                <a:gd name="T27" fmla="*/ 33 h 49"/>
                <a:gd name="T28" fmla="*/ 374 w 375"/>
                <a:gd name="T29" fmla="*/ 31 h 49"/>
                <a:gd name="T30" fmla="*/ 374 w 375"/>
                <a:gd name="T31" fmla="*/ 27 h 49"/>
                <a:gd name="T32" fmla="*/ 365 w 375"/>
                <a:gd name="T33" fmla="*/ 32 h 49"/>
                <a:gd name="T34" fmla="*/ 361 w 375"/>
                <a:gd name="T35" fmla="*/ 41 h 49"/>
                <a:gd name="T36" fmla="*/ 11 w 375"/>
                <a:gd name="T37" fmla="*/ 17 h 49"/>
                <a:gd name="T38" fmla="*/ 9 w 375"/>
                <a:gd name="T39" fmla="*/ 7 h 49"/>
                <a:gd name="T40" fmla="*/ 9 w 375"/>
                <a:gd name="T41" fmla="*/ 7 h 49"/>
                <a:gd name="T42" fmla="*/ 365 w 375"/>
                <a:gd name="T43"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 h="49">
                  <a:moveTo>
                    <a:pt x="374" y="27"/>
                  </a:moveTo>
                  <a:cubicBezTo>
                    <a:pt x="374" y="26"/>
                    <a:pt x="373" y="25"/>
                    <a:pt x="371" y="25"/>
                  </a:cubicBezTo>
                  <a:cubicBezTo>
                    <a:pt x="371" y="25"/>
                    <a:pt x="371" y="25"/>
                    <a:pt x="371" y="25"/>
                  </a:cubicBezTo>
                  <a:cubicBezTo>
                    <a:pt x="4" y="0"/>
                    <a:pt x="4" y="0"/>
                    <a:pt x="4" y="0"/>
                  </a:cubicBezTo>
                  <a:cubicBezTo>
                    <a:pt x="4" y="0"/>
                    <a:pt x="4" y="0"/>
                    <a:pt x="4" y="0"/>
                  </a:cubicBezTo>
                  <a:cubicBezTo>
                    <a:pt x="3" y="0"/>
                    <a:pt x="2" y="0"/>
                    <a:pt x="1" y="1"/>
                  </a:cubicBezTo>
                  <a:cubicBezTo>
                    <a:pt x="0" y="2"/>
                    <a:pt x="0" y="3"/>
                    <a:pt x="0" y="4"/>
                  </a:cubicBezTo>
                  <a:cubicBezTo>
                    <a:pt x="1" y="7"/>
                    <a:pt x="1" y="7"/>
                    <a:pt x="1" y="7"/>
                  </a:cubicBezTo>
                  <a:cubicBezTo>
                    <a:pt x="5" y="21"/>
                    <a:pt x="5" y="21"/>
                    <a:pt x="5" y="21"/>
                  </a:cubicBezTo>
                  <a:cubicBezTo>
                    <a:pt x="5" y="23"/>
                    <a:pt x="6" y="24"/>
                    <a:pt x="8" y="24"/>
                  </a:cubicBezTo>
                  <a:cubicBezTo>
                    <a:pt x="363" y="49"/>
                    <a:pt x="363" y="49"/>
                    <a:pt x="363" y="49"/>
                  </a:cubicBezTo>
                  <a:cubicBezTo>
                    <a:pt x="364" y="49"/>
                    <a:pt x="364" y="49"/>
                    <a:pt x="364" y="49"/>
                  </a:cubicBezTo>
                  <a:cubicBezTo>
                    <a:pt x="366" y="48"/>
                    <a:pt x="366" y="48"/>
                    <a:pt x="367" y="47"/>
                  </a:cubicBezTo>
                  <a:cubicBezTo>
                    <a:pt x="373" y="33"/>
                    <a:pt x="373" y="33"/>
                    <a:pt x="373" y="33"/>
                  </a:cubicBezTo>
                  <a:cubicBezTo>
                    <a:pt x="374" y="31"/>
                    <a:pt x="374" y="31"/>
                    <a:pt x="374" y="31"/>
                  </a:cubicBezTo>
                  <a:cubicBezTo>
                    <a:pt x="375" y="29"/>
                    <a:pt x="375" y="28"/>
                    <a:pt x="374" y="27"/>
                  </a:cubicBezTo>
                  <a:close/>
                  <a:moveTo>
                    <a:pt x="365" y="32"/>
                  </a:moveTo>
                  <a:cubicBezTo>
                    <a:pt x="361" y="41"/>
                    <a:pt x="361" y="41"/>
                    <a:pt x="361" y="41"/>
                  </a:cubicBezTo>
                  <a:cubicBezTo>
                    <a:pt x="11" y="17"/>
                    <a:pt x="11" y="17"/>
                    <a:pt x="11" y="17"/>
                  </a:cubicBezTo>
                  <a:cubicBezTo>
                    <a:pt x="9" y="7"/>
                    <a:pt x="9" y="7"/>
                    <a:pt x="9" y="7"/>
                  </a:cubicBezTo>
                  <a:cubicBezTo>
                    <a:pt x="9" y="7"/>
                    <a:pt x="9" y="7"/>
                    <a:pt x="9" y="7"/>
                  </a:cubicBezTo>
                  <a:cubicBezTo>
                    <a:pt x="365" y="32"/>
                    <a:pt x="365" y="32"/>
                    <a:pt x="365" y="32"/>
                  </a:cubicBezTo>
                  <a:close/>
                </a:path>
              </a:pathLst>
            </a:custGeom>
            <a:grpFill/>
            <a:ln w="9525">
              <a:solidFill>
                <a:schemeClr val="tx1"/>
              </a:solidFill>
              <a:round/>
            </a:ln>
          </p:spPr>
          <p:txBody>
            <a:bodyPr anchor="ctr"/>
            <a:lstStyle/>
            <a:p>
              <a:pPr algn="ctr"/>
              <a:endParaRPr>
                <a:cs typeface="+mn-ea"/>
                <a:sym typeface="+mn-lt"/>
              </a:endParaRPr>
            </a:p>
          </p:txBody>
        </p:sp>
        <p:sp>
          <p:nvSpPr>
            <p:cNvPr id="171" name="íṡḷiḑe"/>
            <p:cNvSpPr/>
            <p:nvPr/>
          </p:nvSpPr>
          <p:spPr bwMode="auto">
            <a:xfrm>
              <a:off x="5221288" y="3541713"/>
              <a:ext cx="369888" cy="514350"/>
            </a:xfrm>
            <a:custGeom>
              <a:avLst/>
              <a:gdLst>
                <a:gd name="T0" fmla="*/ 178 w 189"/>
                <a:gd name="T1" fmla="*/ 1 h 262"/>
                <a:gd name="T2" fmla="*/ 124 w 189"/>
                <a:gd name="T3" fmla="*/ 78 h 262"/>
                <a:gd name="T4" fmla="*/ 1 w 189"/>
                <a:gd name="T5" fmla="*/ 253 h 262"/>
                <a:gd name="T6" fmla="*/ 0 w 189"/>
                <a:gd name="T7" fmla="*/ 254 h 262"/>
                <a:gd name="T8" fmla="*/ 5 w 189"/>
                <a:gd name="T9" fmla="*/ 262 h 262"/>
                <a:gd name="T10" fmla="*/ 57 w 189"/>
                <a:gd name="T11" fmla="*/ 188 h 262"/>
                <a:gd name="T12" fmla="*/ 181 w 189"/>
                <a:gd name="T13" fmla="*/ 12 h 262"/>
                <a:gd name="T14" fmla="*/ 189 w 189"/>
                <a:gd name="T15" fmla="*/ 0 h 262"/>
                <a:gd name="T16" fmla="*/ 186 w 189"/>
                <a:gd name="T17" fmla="*/ 1 h 262"/>
                <a:gd name="T18" fmla="*/ 178 w 189"/>
                <a:gd name="T19" fmla="*/ 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62">
                  <a:moveTo>
                    <a:pt x="178" y="1"/>
                  </a:moveTo>
                  <a:cubicBezTo>
                    <a:pt x="160" y="27"/>
                    <a:pt x="142" y="52"/>
                    <a:pt x="124" y="78"/>
                  </a:cubicBezTo>
                  <a:cubicBezTo>
                    <a:pt x="83" y="136"/>
                    <a:pt x="42" y="195"/>
                    <a:pt x="1" y="253"/>
                  </a:cubicBezTo>
                  <a:cubicBezTo>
                    <a:pt x="1" y="254"/>
                    <a:pt x="1" y="254"/>
                    <a:pt x="0" y="254"/>
                  </a:cubicBezTo>
                  <a:cubicBezTo>
                    <a:pt x="2" y="257"/>
                    <a:pt x="4" y="259"/>
                    <a:pt x="5" y="262"/>
                  </a:cubicBezTo>
                  <a:cubicBezTo>
                    <a:pt x="23" y="237"/>
                    <a:pt x="40" y="212"/>
                    <a:pt x="57" y="188"/>
                  </a:cubicBezTo>
                  <a:cubicBezTo>
                    <a:pt x="99" y="129"/>
                    <a:pt x="140" y="70"/>
                    <a:pt x="181" y="12"/>
                  </a:cubicBezTo>
                  <a:cubicBezTo>
                    <a:pt x="184" y="8"/>
                    <a:pt x="186" y="4"/>
                    <a:pt x="189" y="0"/>
                  </a:cubicBezTo>
                  <a:cubicBezTo>
                    <a:pt x="188" y="0"/>
                    <a:pt x="187" y="0"/>
                    <a:pt x="186" y="1"/>
                  </a:cubicBezTo>
                  <a:cubicBezTo>
                    <a:pt x="183" y="1"/>
                    <a:pt x="180" y="1"/>
                    <a:pt x="178" y="1"/>
                  </a:cubicBezTo>
                  <a:close/>
                </a:path>
              </a:pathLst>
            </a:custGeom>
            <a:grpFill/>
            <a:ln w="9525">
              <a:solidFill>
                <a:schemeClr val="tx1"/>
              </a:solidFill>
              <a:round/>
            </a:ln>
          </p:spPr>
          <p:txBody>
            <a:bodyPr anchor="ctr"/>
            <a:lstStyle/>
            <a:p>
              <a:pPr algn="ctr"/>
              <a:endParaRPr>
                <a:cs typeface="+mn-ea"/>
                <a:sym typeface="+mn-lt"/>
              </a:endParaRPr>
            </a:p>
          </p:txBody>
        </p:sp>
        <p:sp>
          <p:nvSpPr>
            <p:cNvPr id="172" name="ïŝļíḑê"/>
            <p:cNvSpPr/>
            <p:nvPr/>
          </p:nvSpPr>
          <p:spPr bwMode="auto">
            <a:xfrm>
              <a:off x="5176838" y="3524251"/>
              <a:ext cx="355600" cy="495300"/>
            </a:xfrm>
            <a:custGeom>
              <a:avLst/>
              <a:gdLst>
                <a:gd name="T0" fmla="*/ 58 w 182"/>
                <a:gd name="T1" fmla="*/ 181 h 252"/>
                <a:gd name="T2" fmla="*/ 182 w 182"/>
                <a:gd name="T3" fmla="*/ 5 h 252"/>
                <a:gd name="T4" fmla="*/ 182 w 182"/>
                <a:gd name="T5" fmla="*/ 5 h 252"/>
                <a:gd name="T6" fmla="*/ 175 w 182"/>
                <a:gd name="T7" fmla="*/ 0 h 252"/>
                <a:gd name="T8" fmla="*/ 125 w 182"/>
                <a:gd name="T9" fmla="*/ 71 h 252"/>
                <a:gd name="T10" fmla="*/ 2 w 182"/>
                <a:gd name="T11" fmla="*/ 247 h 252"/>
                <a:gd name="T12" fmla="*/ 0 w 182"/>
                <a:gd name="T13" fmla="*/ 250 h 252"/>
                <a:gd name="T14" fmla="*/ 8 w 182"/>
                <a:gd name="T15" fmla="*/ 252 h 252"/>
                <a:gd name="T16" fmla="*/ 58 w 182"/>
                <a:gd name="T17" fmla="*/ 18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52">
                  <a:moveTo>
                    <a:pt x="58" y="181"/>
                  </a:moveTo>
                  <a:cubicBezTo>
                    <a:pt x="99" y="122"/>
                    <a:pt x="140" y="64"/>
                    <a:pt x="182" y="5"/>
                  </a:cubicBezTo>
                  <a:cubicBezTo>
                    <a:pt x="182" y="5"/>
                    <a:pt x="182" y="5"/>
                    <a:pt x="182" y="5"/>
                  </a:cubicBezTo>
                  <a:cubicBezTo>
                    <a:pt x="179" y="4"/>
                    <a:pt x="177" y="2"/>
                    <a:pt x="175" y="0"/>
                  </a:cubicBezTo>
                  <a:cubicBezTo>
                    <a:pt x="158" y="24"/>
                    <a:pt x="142" y="48"/>
                    <a:pt x="125" y="71"/>
                  </a:cubicBezTo>
                  <a:cubicBezTo>
                    <a:pt x="84" y="130"/>
                    <a:pt x="43" y="188"/>
                    <a:pt x="2" y="247"/>
                  </a:cubicBezTo>
                  <a:cubicBezTo>
                    <a:pt x="1" y="248"/>
                    <a:pt x="0" y="249"/>
                    <a:pt x="0" y="250"/>
                  </a:cubicBezTo>
                  <a:cubicBezTo>
                    <a:pt x="3" y="251"/>
                    <a:pt x="5" y="251"/>
                    <a:pt x="8" y="252"/>
                  </a:cubicBezTo>
                  <a:cubicBezTo>
                    <a:pt x="25" y="229"/>
                    <a:pt x="42" y="205"/>
                    <a:pt x="58" y="181"/>
                  </a:cubicBezTo>
                  <a:close/>
                </a:path>
              </a:pathLst>
            </a:custGeom>
            <a:grpFill/>
            <a:ln w="9525">
              <a:solidFill>
                <a:schemeClr val="tx1"/>
              </a:solidFill>
              <a:round/>
            </a:ln>
          </p:spPr>
          <p:txBody>
            <a:bodyPr anchor="ctr"/>
            <a:lstStyle/>
            <a:p>
              <a:pPr algn="ctr"/>
              <a:endParaRPr>
                <a:cs typeface="+mn-ea"/>
                <a:sym typeface="+mn-lt"/>
              </a:endParaRPr>
            </a:p>
          </p:txBody>
        </p:sp>
        <p:sp>
          <p:nvSpPr>
            <p:cNvPr id="173" name="íşliḑe"/>
            <p:cNvSpPr/>
            <p:nvPr/>
          </p:nvSpPr>
          <p:spPr bwMode="auto">
            <a:xfrm>
              <a:off x="5270501" y="2949576"/>
              <a:ext cx="319088" cy="434975"/>
            </a:xfrm>
            <a:custGeom>
              <a:avLst/>
              <a:gdLst>
                <a:gd name="T0" fmla="*/ 30 w 163"/>
                <a:gd name="T1" fmla="*/ 48 h 222"/>
                <a:gd name="T2" fmla="*/ 152 w 163"/>
                <a:gd name="T3" fmla="*/ 220 h 222"/>
                <a:gd name="T4" fmla="*/ 163 w 163"/>
                <a:gd name="T5" fmla="*/ 222 h 222"/>
                <a:gd name="T6" fmla="*/ 112 w 163"/>
                <a:gd name="T7" fmla="*/ 149 h 222"/>
                <a:gd name="T8" fmla="*/ 6 w 163"/>
                <a:gd name="T9" fmla="*/ 0 h 222"/>
                <a:gd name="T10" fmla="*/ 0 w 163"/>
                <a:gd name="T11" fmla="*/ 6 h 222"/>
                <a:gd name="T12" fmla="*/ 30 w 163"/>
                <a:gd name="T13" fmla="*/ 48 h 222"/>
              </a:gdLst>
              <a:ahLst/>
              <a:cxnLst>
                <a:cxn ang="0">
                  <a:pos x="T0" y="T1"/>
                </a:cxn>
                <a:cxn ang="0">
                  <a:pos x="T2" y="T3"/>
                </a:cxn>
                <a:cxn ang="0">
                  <a:pos x="T4" y="T5"/>
                </a:cxn>
                <a:cxn ang="0">
                  <a:pos x="T6" y="T7"/>
                </a:cxn>
                <a:cxn ang="0">
                  <a:pos x="T8" y="T9"/>
                </a:cxn>
                <a:cxn ang="0">
                  <a:pos x="T10" y="T11"/>
                </a:cxn>
                <a:cxn ang="0">
                  <a:pos x="T12" y="T13"/>
                </a:cxn>
              </a:cxnLst>
              <a:rect l="0" t="0" r="r" b="b"/>
              <a:pathLst>
                <a:path w="163" h="222">
                  <a:moveTo>
                    <a:pt x="30" y="48"/>
                  </a:moveTo>
                  <a:cubicBezTo>
                    <a:pt x="71" y="106"/>
                    <a:pt x="111" y="163"/>
                    <a:pt x="152" y="220"/>
                  </a:cubicBezTo>
                  <a:cubicBezTo>
                    <a:pt x="156" y="220"/>
                    <a:pt x="160" y="221"/>
                    <a:pt x="163" y="222"/>
                  </a:cubicBezTo>
                  <a:cubicBezTo>
                    <a:pt x="146" y="197"/>
                    <a:pt x="129" y="173"/>
                    <a:pt x="112" y="149"/>
                  </a:cubicBezTo>
                  <a:cubicBezTo>
                    <a:pt x="76" y="99"/>
                    <a:pt x="41" y="49"/>
                    <a:pt x="6" y="0"/>
                  </a:cubicBezTo>
                  <a:cubicBezTo>
                    <a:pt x="4" y="2"/>
                    <a:pt x="2" y="4"/>
                    <a:pt x="0" y="6"/>
                  </a:cubicBezTo>
                  <a:cubicBezTo>
                    <a:pt x="10" y="20"/>
                    <a:pt x="20" y="34"/>
                    <a:pt x="30" y="48"/>
                  </a:cubicBezTo>
                  <a:close/>
                </a:path>
              </a:pathLst>
            </a:custGeom>
            <a:grpFill/>
            <a:ln w="9525">
              <a:solidFill>
                <a:schemeClr val="tx1"/>
              </a:solidFill>
              <a:round/>
            </a:ln>
          </p:spPr>
          <p:txBody>
            <a:bodyPr anchor="ctr"/>
            <a:lstStyle/>
            <a:p>
              <a:pPr algn="ctr"/>
              <a:endParaRPr>
                <a:cs typeface="+mn-ea"/>
                <a:sym typeface="+mn-lt"/>
              </a:endParaRPr>
            </a:p>
          </p:txBody>
        </p:sp>
        <p:sp>
          <p:nvSpPr>
            <p:cNvPr id="174" name="îşḻïďé"/>
            <p:cNvSpPr/>
            <p:nvPr/>
          </p:nvSpPr>
          <p:spPr bwMode="auto">
            <a:xfrm>
              <a:off x="5222876" y="2979738"/>
              <a:ext cx="307975" cy="422275"/>
            </a:xfrm>
            <a:custGeom>
              <a:avLst/>
              <a:gdLst>
                <a:gd name="T0" fmla="*/ 114 w 157"/>
                <a:gd name="T1" fmla="*/ 149 h 215"/>
                <a:gd name="T2" fmla="*/ 9 w 157"/>
                <a:gd name="T3" fmla="*/ 0 h 215"/>
                <a:gd name="T4" fmla="*/ 2 w 157"/>
                <a:gd name="T5" fmla="*/ 2 h 215"/>
                <a:gd name="T6" fmla="*/ 0 w 157"/>
                <a:gd name="T7" fmla="*/ 2 h 215"/>
                <a:gd name="T8" fmla="*/ 32 w 157"/>
                <a:gd name="T9" fmla="*/ 48 h 215"/>
                <a:gd name="T10" fmla="*/ 150 w 157"/>
                <a:gd name="T11" fmla="*/ 215 h 215"/>
                <a:gd name="T12" fmla="*/ 157 w 157"/>
                <a:gd name="T13" fmla="*/ 210 h 215"/>
                <a:gd name="T14" fmla="*/ 114 w 157"/>
                <a:gd name="T15" fmla="*/ 149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215">
                  <a:moveTo>
                    <a:pt x="114" y="149"/>
                  </a:moveTo>
                  <a:cubicBezTo>
                    <a:pt x="79" y="99"/>
                    <a:pt x="44" y="50"/>
                    <a:pt x="9" y="0"/>
                  </a:cubicBezTo>
                  <a:cubicBezTo>
                    <a:pt x="7" y="1"/>
                    <a:pt x="4" y="2"/>
                    <a:pt x="2" y="2"/>
                  </a:cubicBezTo>
                  <a:cubicBezTo>
                    <a:pt x="1" y="2"/>
                    <a:pt x="1" y="2"/>
                    <a:pt x="0" y="2"/>
                  </a:cubicBezTo>
                  <a:cubicBezTo>
                    <a:pt x="10" y="17"/>
                    <a:pt x="21" y="33"/>
                    <a:pt x="32" y="48"/>
                  </a:cubicBezTo>
                  <a:cubicBezTo>
                    <a:pt x="71" y="103"/>
                    <a:pt x="111" y="159"/>
                    <a:pt x="150" y="215"/>
                  </a:cubicBezTo>
                  <a:cubicBezTo>
                    <a:pt x="152" y="213"/>
                    <a:pt x="155" y="211"/>
                    <a:pt x="157" y="210"/>
                  </a:cubicBezTo>
                  <a:cubicBezTo>
                    <a:pt x="143" y="189"/>
                    <a:pt x="128" y="169"/>
                    <a:pt x="114" y="149"/>
                  </a:cubicBezTo>
                  <a:close/>
                </a:path>
              </a:pathLst>
            </a:custGeom>
            <a:grpFill/>
            <a:ln w="9525">
              <a:solidFill>
                <a:schemeClr val="tx1"/>
              </a:solidFill>
              <a:round/>
            </a:ln>
          </p:spPr>
          <p:txBody>
            <a:bodyPr anchor="ctr"/>
            <a:lstStyle/>
            <a:p>
              <a:pPr algn="ctr"/>
              <a:endParaRPr>
                <a:cs typeface="+mn-ea"/>
                <a:sym typeface="+mn-lt"/>
              </a:endParaRPr>
            </a:p>
          </p:txBody>
        </p:sp>
        <p:sp>
          <p:nvSpPr>
            <p:cNvPr id="175" name="íṧlîḍê"/>
            <p:cNvSpPr/>
            <p:nvPr/>
          </p:nvSpPr>
          <p:spPr bwMode="auto">
            <a:xfrm>
              <a:off x="5130801" y="2813051"/>
              <a:ext cx="63500" cy="55563"/>
            </a:xfrm>
            <a:custGeom>
              <a:avLst/>
              <a:gdLst>
                <a:gd name="T0" fmla="*/ 2 w 32"/>
                <a:gd name="T1" fmla="*/ 17 h 28"/>
                <a:gd name="T2" fmla="*/ 0 w 32"/>
                <a:gd name="T3" fmla="*/ 20 h 28"/>
                <a:gd name="T4" fmla="*/ 0 w 32"/>
                <a:gd name="T5" fmla="*/ 21 h 28"/>
                <a:gd name="T6" fmla="*/ 1 w 32"/>
                <a:gd name="T7" fmla="*/ 23 h 28"/>
                <a:gd name="T8" fmla="*/ 5 w 32"/>
                <a:gd name="T9" fmla="*/ 28 h 28"/>
                <a:gd name="T10" fmla="*/ 10 w 32"/>
                <a:gd name="T11" fmla="*/ 20 h 28"/>
                <a:gd name="T12" fmla="*/ 32 w 32"/>
                <a:gd name="T13" fmla="*/ 6 h 28"/>
                <a:gd name="T14" fmla="*/ 30 w 32"/>
                <a:gd name="T15" fmla="*/ 3 h 28"/>
                <a:gd name="T16" fmla="*/ 24 w 32"/>
                <a:gd name="T17" fmla="*/ 1 h 28"/>
                <a:gd name="T18" fmla="*/ 8 w 32"/>
                <a:gd name="T19" fmla="*/ 13 h 28"/>
                <a:gd name="T20" fmla="*/ 7 w 32"/>
                <a:gd name="T21" fmla="*/ 14 h 28"/>
                <a:gd name="T22" fmla="*/ 2 w 32"/>
                <a:gd name="T2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8">
                  <a:moveTo>
                    <a:pt x="2" y="17"/>
                  </a:moveTo>
                  <a:cubicBezTo>
                    <a:pt x="1" y="18"/>
                    <a:pt x="1" y="19"/>
                    <a:pt x="0" y="20"/>
                  </a:cubicBezTo>
                  <a:cubicBezTo>
                    <a:pt x="0" y="21"/>
                    <a:pt x="0" y="21"/>
                    <a:pt x="0" y="21"/>
                  </a:cubicBezTo>
                  <a:cubicBezTo>
                    <a:pt x="0" y="22"/>
                    <a:pt x="1" y="22"/>
                    <a:pt x="1" y="23"/>
                  </a:cubicBezTo>
                  <a:cubicBezTo>
                    <a:pt x="2" y="25"/>
                    <a:pt x="3" y="27"/>
                    <a:pt x="5" y="28"/>
                  </a:cubicBezTo>
                  <a:cubicBezTo>
                    <a:pt x="6" y="25"/>
                    <a:pt x="8" y="22"/>
                    <a:pt x="10" y="20"/>
                  </a:cubicBezTo>
                  <a:cubicBezTo>
                    <a:pt x="16" y="13"/>
                    <a:pt x="24" y="8"/>
                    <a:pt x="32" y="6"/>
                  </a:cubicBezTo>
                  <a:cubicBezTo>
                    <a:pt x="32" y="5"/>
                    <a:pt x="31" y="4"/>
                    <a:pt x="30" y="3"/>
                  </a:cubicBezTo>
                  <a:cubicBezTo>
                    <a:pt x="29" y="1"/>
                    <a:pt x="26" y="0"/>
                    <a:pt x="24" y="1"/>
                  </a:cubicBezTo>
                  <a:cubicBezTo>
                    <a:pt x="19" y="5"/>
                    <a:pt x="14" y="9"/>
                    <a:pt x="8" y="13"/>
                  </a:cubicBezTo>
                  <a:cubicBezTo>
                    <a:pt x="8" y="13"/>
                    <a:pt x="7" y="13"/>
                    <a:pt x="7" y="14"/>
                  </a:cubicBezTo>
                  <a:cubicBezTo>
                    <a:pt x="6" y="15"/>
                    <a:pt x="4" y="16"/>
                    <a:pt x="2" y="17"/>
                  </a:cubicBezTo>
                  <a:close/>
                </a:path>
              </a:pathLst>
            </a:custGeom>
            <a:grpFill/>
            <a:ln w="9525">
              <a:solidFill>
                <a:schemeClr val="tx1"/>
              </a:solidFill>
              <a:round/>
            </a:ln>
          </p:spPr>
          <p:txBody>
            <a:bodyPr anchor="ctr"/>
            <a:lstStyle/>
            <a:p>
              <a:pPr algn="ctr"/>
              <a:endParaRPr>
                <a:cs typeface="+mn-ea"/>
                <a:sym typeface="+mn-lt"/>
              </a:endParaRPr>
            </a:p>
          </p:txBody>
        </p:sp>
        <p:sp>
          <p:nvSpPr>
            <p:cNvPr id="176" name="ïş1îdé"/>
            <p:cNvSpPr/>
            <p:nvPr/>
          </p:nvSpPr>
          <p:spPr bwMode="auto">
            <a:xfrm>
              <a:off x="5068888" y="4013201"/>
              <a:ext cx="176213" cy="109538"/>
            </a:xfrm>
            <a:custGeom>
              <a:avLst/>
              <a:gdLst>
                <a:gd name="T0" fmla="*/ 63 w 90"/>
                <a:gd name="T1" fmla="*/ 3 h 56"/>
                <a:gd name="T2" fmla="*/ 55 w 90"/>
                <a:gd name="T3" fmla="*/ 1 h 56"/>
                <a:gd name="T4" fmla="*/ 48 w 90"/>
                <a:gd name="T5" fmla="*/ 0 h 56"/>
                <a:gd name="T6" fmla="*/ 9 w 90"/>
                <a:gd name="T7" fmla="*/ 56 h 56"/>
                <a:gd name="T8" fmla="*/ 87 w 90"/>
                <a:gd name="T9" fmla="*/ 56 h 56"/>
                <a:gd name="T10" fmla="*/ 83 w 90"/>
                <a:gd name="T11" fmla="*/ 22 h 56"/>
                <a:gd name="T12" fmla="*/ 78 w 90"/>
                <a:gd name="T13" fmla="*/ 14 h 56"/>
                <a:gd name="T14" fmla="*/ 63 w 90"/>
                <a:gd name="T15" fmla="*/ 3 h 56"/>
                <a:gd name="T16" fmla="*/ 79 w 90"/>
                <a:gd name="T17" fmla="*/ 56 h 56"/>
                <a:gd name="T18" fmla="*/ 17 w 90"/>
                <a:gd name="T19" fmla="*/ 56 h 56"/>
                <a:gd name="T20" fmla="*/ 48 w 90"/>
                <a:gd name="T21" fmla="*/ 8 h 56"/>
                <a:gd name="T22" fmla="*/ 79 w 90"/>
                <a:gd name="T2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6">
                  <a:moveTo>
                    <a:pt x="63" y="3"/>
                  </a:moveTo>
                  <a:cubicBezTo>
                    <a:pt x="60" y="2"/>
                    <a:pt x="58" y="2"/>
                    <a:pt x="55" y="1"/>
                  </a:cubicBezTo>
                  <a:cubicBezTo>
                    <a:pt x="52" y="1"/>
                    <a:pt x="50" y="0"/>
                    <a:pt x="48" y="0"/>
                  </a:cubicBezTo>
                  <a:cubicBezTo>
                    <a:pt x="18" y="0"/>
                    <a:pt x="0" y="30"/>
                    <a:pt x="9" y="56"/>
                  </a:cubicBezTo>
                  <a:cubicBezTo>
                    <a:pt x="87" y="56"/>
                    <a:pt x="87" y="56"/>
                    <a:pt x="87" y="56"/>
                  </a:cubicBezTo>
                  <a:cubicBezTo>
                    <a:pt x="90" y="44"/>
                    <a:pt x="89" y="32"/>
                    <a:pt x="83" y="22"/>
                  </a:cubicBezTo>
                  <a:cubicBezTo>
                    <a:pt x="82" y="19"/>
                    <a:pt x="80" y="17"/>
                    <a:pt x="78" y="14"/>
                  </a:cubicBezTo>
                  <a:cubicBezTo>
                    <a:pt x="74" y="10"/>
                    <a:pt x="69" y="6"/>
                    <a:pt x="63" y="3"/>
                  </a:cubicBezTo>
                  <a:close/>
                  <a:moveTo>
                    <a:pt x="79" y="56"/>
                  </a:moveTo>
                  <a:cubicBezTo>
                    <a:pt x="58" y="56"/>
                    <a:pt x="37" y="56"/>
                    <a:pt x="17" y="56"/>
                  </a:cubicBezTo>
                  <a:cubicBezTo>
                    <a:pt x="8" y="34"/>
                    <a:pt x="23" y="8"/>
                    <a:pt x="48" y="8"/>
                  </a:cubicBezTo>
                  <a:cubicBezTo>
                    <a:pt x="72" y="8"/>
                    <a:pt x="88" y="34"/>
                    <a:pt x="79" y="56"/>
                  </a:cubicBezTo>
                  <a:close/>
                </a:path>
              </a:pathLst>
            </a:custGeom>
            <a:grpFill/>
            <a:ln w="9525">
              <a:solidFill>
                <a:schemeClr val="tx1"/>
              </a:solidFill>
              <a:round/>
            </a:ln>
          </p:spPr>
          <p:txBody>
            <a:bodyPr anchor="ctr"/>
            <a:lstStyle/>
            <a:p>
              <a:pPr algn="ctr"/>
              <a:endParaRPr>
                <a:cs typeface="+mn-ea"/>
                <a:sym typeface="+mn-lt"/>
              </a:endParaRPr>
            </a:p>
          </p:txBody>
        </p:sp>
        <p:sp>
          <p:nvSpPr>
            <p:cNvPr id="177" name="ïṡ1iḓè"/>
            <p:cNvSpPr/>
            <p:nvPr/>
          </p:nvSpPr>
          <p:spPr bwMode="auto">
            <a:xfrm>
              <a:off x="4995863" y="4122738"/>
              <a:ext cx="336550" cy="69850"/>
            </a:xfrm>
            <a:custGeom>
              <a:avLst/>
              <a:gdLst>
                <a:gd name="T0" fmla="*/ 7 w 172"/>
                <a:gd name="T1" fmla="*/ 0 h 35"/>
                <a:gd name="T2" fmla="*/ 0 w 172"/>
                <a:gd name="T3" fmla="*/ 3 h 35"/>
                <a:gd name="T4" fmla="*/ 0 w 172"/>
                <a:gd name="T5" fmla="*/ 21 h 35"/>
                <a:gd name="T6" fmla="*/ 0 w 172"/>
                <a:gd name="T7" fmla="*/ 27 h 35"/>
                <a:gd name="T8" fmla="*/ 0 w 172"/>
                <a:gd name="T9" fmla="*/ 31 h 35"/>
                <a:gd name="T10" fmla="*/ 7 w 172"/>
                <a:gd name="T11" fmla="*/ 35 h 35"/>
                <a:gd name="T12" fmla="*/ 7 w 172"/>
                <a:gd name="T13" fmla="*/ 35 h 35"/>
                <a:gd name="T14" fmla="*/ 164 w 172"/>
                <a:gd name="T15" fmla="*/ 35 h 35"/>
                <a:gd name="T16" fmla="*/ 164 w 172"/>
                <a:gd name="T17" fmla="*/ 35 h 35"/>
                <a:gd name="T18" fmla="*/ 172 w 172"/>
                <a:gd name="T19" fmla="*/ 31 h 35"/>
                <a:gd name="T20" fmla="*/ 172 w 172"/>
                <a:gd name="T21" fmla="*/ 27 h 35"/>
                <a:gd name="T22" fmla="*/ 172 w 172"/>
                <a:gd name="T23" fmla="*/ 21 h 35"/>
                <a:gd name="T24" fmla="*/ 172 w 172"/>
                <a:gd name="T25" fmla="*/ 3 h 35"/>
                <a:gd name="T26" fmla="*/ 164 w 172"/>
                <a:gd name="T27" fmla="*/ 0 h 35"/>
                <a:gd name="T28" fmla="*/ 124 w 172"/>
                <a:gd name="T29" fmla="*/ 0 h 35"/>
                <a:gd name="T30" fmla="*/ 46 w 172"/>
                <a:gd name="T31" fmla="*/ 0 h 35"/>
                <a:gd name="T32" fmla="*/ 7 w 172"/>
                <a:gd name="T33" fmla="*/ 0 h 35"/>
                <a:gd name="T34" fmla="*/ 119 w 172"/>
                <a:gd name="T35" fmla="*/ 7 h 35"/>
                <a:gd name="T36" fmla="*/ 156 w 172"/>
                <a:gd name="T37" fmla="*/ 7 h 35"/>
                <a:gd name="T38" fmla="*/ 156 w 172"/>
                <a:gd name="T39" fmla="*/ 21 h 35"/>
                <a:gd name="T40" fmla="*/ 156 w 172"/>
                <a:gd name="T41" fmla="*/ 27 h 35"/>
                <a:gd name="T42" fmla="*/ 15 w 172"/>
                <a:gd name="T43" fmla="*/ 27 h 35"/>
                <a:gd name="T44" fmla="*/ 15 w 172"/>
                <a:gd name="T45" fmla="*/ 21 h 35"/>
                <a:gd name="T46" fmla="*/ 15 w 172"/>
                <a:gd name="T47" fmla="*/ 7 h 35"/>
                <a:gd name="T48" fmla="*/ 118 w 172"/>
                <a:gd name="T49" fmla="*/ 7 h 35"/>
                <a:gd name="T50" fmla="*/ 119 w 172"/>
                <a:gd name="T5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2" h="35">
                  <a:moveTo>
                    <a:pt x="7" y="0"/>
                  </a:moveTo>
                  <a:cubicBezTo>
                    <a:pt x="3" y="0"/>
                    <a:pt x="0" y="1"/>
                    <a:pt x="0" y="3"/>
                  </a:cubicBezTo>
                  <a:cubicBezTo>
                    <a:pt x="0" y="21"/>
                    <a:pt x="0" y="21"/>
                    <a:pt x="0" y="21"/>
                  </a:cubicBezTo>
                  <a:cubicBezTo>
                    <a:pt x="0" y="27"/>
                    <a:pt x="0" y="27"/>
                    <a:pt x="0" y="27"/>
                  </a:cubicBezTo>
                  <a:cubicBezTo>
                    <a:pt x="0" y="31"/>
                    <a:pt x="0" y="31"/>
                    <a:pt x="0" y="31"/>
                  </a:cubicBezTo>
                  <a:cubicBezTo>
                    <a:pt x="0" y="33"/>
                    <a:pt x="3" y="35"/>
                    <a:pt x="7" y="35"/>
                  </a:cubicBezTo>
                  <a:cubicBezTo>
                    <a:pt x="7" y="35"/>
                    <a:pt x="7" y="35"/>
                    <a:pt x="7" y="35"/>
                  </a:cubicBezTo>
                  <a:cubicBezTo>
                    <a:pt x="164" y="35"/>
                    <a:pt x="164" y="35"/>
                    <a:pt x="164" y="35"/>
                  </a:cubicBezTo>
                  <a:cubicBezTo>
                    <a:pt x="164" y="35"/>
                    <a:pt x="164" y="35"/>
                    <a:pt x="164" y="35"/>
                  </a:cubicBezTo>
                  <a:cubicBezTo>
                    <a:pt x="168" y="35"/>
                    <a:pt x="172" y="33"/>
                    <a:pt x="172" y="31"/>
                  </a:cubicBezTo>
                  <a:cubicBezTo>
                    <a:pt x="172" y="27"/>
                    <a:pt x="172" y="27"/>
                    <a:pt x="172" y="27"/>
                  </a:cubicBezTo>
                  <a:cubicBezTo>
                    <a:pt x="172" y="21"/>
                    <a:pt x="172" y="21"/>
                    <a:pt x="172" y="21"/>
                  </a:cubicBezTo>
                  <a:cubicBezTo>
                    <a:pt x="172" y="3"/>
                    <a:pt x="172" y="3"/>
                    <a:pt x="172" y="3"/>
                  </a:cubicBezTo>
                  <a:cubicBezTo>
                    <a:pt x="172" y="1"/>
                    <a:pt x="168" y="0"/>
                    <a:pt x="164" y="0"/>
                  </a:cubicBezTo>
                  <a:cubicBezTo>
                    <a:pt x="124" y="0"/>
                    <a:pt x="124" y="0"/>
                    <a:pt x="124" y="0"/>
                  </a:cubicBezTo>
                  <a:cubicBezTo>
                    <a:pt x="46" y="0"/>
                    <a:pt x="46" y="0"/>
                    <a:pt x="46" y="0"/>
                  </a:cubicBezTo>
                  <a:lnTo>
                    <a:pt x="7" y="0"/>
                  </a:lnTo>
                  <a:close/>
                  <a:moveTo>
                    <a:pt x="119" y="7"/>
                  </a:moveTo>
                  <a:cubicBezTo>
                    <a:pt x="156" y="7"/>
                    <a:pt x="156" y="7"/>
                    <a:pt x="156" y="7"/>
                  </a:cubicBezTo>
                  <a:cubicBezTo>
                    <a:pt x="156" y="21"/>
                    <a:pt x="156" y="21"/>
                    <a:pt x="156" y="21"/>
                  </a:cubicBezTo>
                  <a:cubicBezTo>
                    <a:pt x="156" y="27"/>
                    <a:pt x="156" y="27"/>
                    <a:pt x="156" y="27"/>
                  </a:cubicBezTo>
                  <a:cubicBezTo>
                    <a:pt x="15" y="27"/>
                    <a:pt x="15" y="27"/>
                    <a:pt x="15" y="27"/>
                  </a:cubicBezTo>
                  <a:cubicBezTo>
                    <a:pt x="15" y="21"/>
                    <a:pt x="15" y="21"/>
                    <a:pt x="15" y="21"/>
                  </a:cubicBezTo>
                  <a:cubicBezTo>
                    <a:pt x="15" y="7"/>
                    <a:pt x="15" y="7"/>
                    <a:pt x="15" y="7"/>
                  </a:cubicBezTo>
                  <a:cubicBezTo>
                    <a:pt x="118" y="7"/>
                    <a:pt x="118" y="7"/>
                    <a:pt x="118" y="7"/>
                  </a:cubicBezTo>
                  <a:lnTo>
                    <a:pt x="119" y="7"/>
                  </a:lnTo>
                  <a:close/>
                </a:path>
              </a:pathLst>
            </a:custGeom>
            <a:grpFill/>
            <a:ln w="9525">
              <a:solidFill>
                <a:schemeClr val="tx1"/>
              </a:solidFill>
              <a:round/>
            </a:ln>
          </p:spPr>
          <p:txBody>
            <a:bodyPr anchor="ctr"/>
            <a:lstStyle/>
            <a:p>
              <a:pPr algn="ctr"/>
              <a:endParaRPr>
                <a:cs typeface="+mn-ea"/>
                <a:sym typeface="+mn-lt"/>
              </a:endParaRPr>
            </a:p>
          </p:txBody>
        </p:sp>
        <p:sp>
          <p:nvSpPr>
            <p:cNvPr id="178" name="ïsľiďê"/>
            <p:cNvSpPr/>
            <p:nvPr/>
          </p:nvSpPr>
          <p:spPr bwMode="auto">
            <a:xfrm>
              <a:off x="5132388" y="2820988"/>
              <a:ext cx="163513" cy="169863"/>
            </a:xfrm>
            <a:custGeom>
              <a:avLst/>
              <a:gdLst>
                <a:gd name="T0" fmla="*/ 55 w 83"/>
                <a:gd name="T1" fmla="*/ 81 h 86"/>
                <a:gd name="T2" fmla="*/ 70 w 83"/>
                <a:gd name="T3" fmla="*/ 71 h 86"/>
                <a:gd name="T4" fmla="*/ 76 w 83"/>
                <a:gd name="T5" fmla="*/ 65 h 86"/>
                <a:gd name="T6" fmla="*/ 83 w 83"/>
                <a:gd name="T7" fmla="*/ 42 h 86"/>
                <a:gd name="T8" fmla="*/ 56 w 83"/>
                <a:gd name="T9" fmla="*/ 3 h 86"/>
                <a:gd name="T10" fmla="*/ 31 w 83"/>
                <a:gd name="T11" fmla="*/ 2 h 86"/>
                <a:gd name="T12" fmla="*/ 9 w 83"/>
                <a:gd name="T13" fmla="*/ 16 h 86"/>
                <a:gd name="T14" fmla="*/ 4 w 83"/>
                <a:gd name="T15" fmla="*/ 24 h 86"/>
                <a:gd name="T16" fmla="*/ 0 w 83"/>
                <a:gd name="T17" fmla="*/ 42 h 86"/>
                <a:gd name="T18" fmla="*/ 46 w 83"/>
                <a:gd name="T19" fmla="*/ 83 h 86"/>
                <a:gd name="T20" fmla="*/ 48 w 83"/>
                <a:gd name="T21" fmla="*/ 83 h 86"/>
                <a:gd name="T22" fmla="*/ 55 w 83"/>
                <a:gd name="T23" fmla="*/ 81 h 86"/>
                <a:gd name="T24" fmla="*/ 41 w 83"/>
                <a:gd name="T25" fmla="*/ 76 h 86"/>
                <a:gd name="T26" fmla="*/ 7 w 83"/>
                <a:gd name="T27" fmla="*/ 42 h 86"/>
                <a:gd name="T28" fmla="*/ 41 w 83"/>
                <a:gd name="T29" fmla="*/ 8 h 86"/>
                <a:gd name="T30" fmla="*/ 75 w 83"/>
                <a:gd name="T31" fmla="*/ 42 h 86"/>
                <a:gd name="T32" fmla="*/ 41 w 83"/>
                <a:gd name="T33" fmla="*/ 7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86">
                  <a:moveTo>
                    <a:pt x="55" y="81"/>
                  </a:moveTo>
                  <a:cubicBezTo>
                    <a:pt x="61" y="79"/>
                    <a:pt x="66" y="76"/>
                    <a:pt x="70" y="71"/>
                  </a:cubicBezTo>
                  <a:cubicBezTo>
                    <a:pt x="72" y="69"/>
                    <a:pt x="74" y="67"/>
                    <a:pt x="76" y="65"/>
                  </a:cubicBezTo>
                  <a:cubicBezTo>
                    <a:pt x="80" y="58"/>
                    <a:pt x="82" y="50"/>
                    <a:pt x="83" y="42"/>
                  </a:cubicBezTo>
                  <a:cubicBezTo>
                    <a:pt x="82" y="25"/>
                    <a:pt x="72" y="10"/>
                    <a:pt x="56" y="3"/>
                  </a:cubicBezTo>
                  <a:cubicBezTo>
                    <a:pt x="48" y="0"/>
                    <a:pt x="39" y="0"/>
                    <a:pt x="31" y="2"/>
                  </a:cubicBezTo>
                  <a:cubicBezTo>
                    <a:pt x="23" y="4"/>
                    <a:pt x="15" y="9"/>
                    <a:pt x="9" y="16"/>
                  </a:cubicBezTo>
                  <a:cubicBezTo>
                    <a:pt x="7" y="18"/>
                    <a:pt x="5" y="21"/>
                    <a:pt x="4" y="24"/>
                  </a:cubicBezTo>
                  <a:cubicBezTo>
                    <a:pt x="1" y="30"/>
                    <a:pt x="0" y="36"/>
                    <a:pt x="0" y="42"/>
                  </a:cubicBezTo>
                  <a:cubicBezTo>
                    <a:pt x="1" y="65"/>
                    <a:pt x="20" y="86"/>
                    <a:pt x="46" y="83"/>
                  </a:cubicBezTo>
                  <a:cubicBezTo>
                    <a:pt x="47" y="83"/>
                    <a:pt x="47" y="83"/>
                    <a:pt x="48" y="83"/>
                  </a:cubicBezTo>
                  <a:cubicBezTo>
                    <a:pt x="50" y="83"/>
                    <a:pt x="53" y="82"/>
                    <a:pt x="55" y="81"/>
                  </a:cubicBezTo>
                  <a:close/>
                  <a:moveTo>
                    <a:pt x="41" y="76"/>
                  </a:moveTo>
                  <a:cubicBezTo>
                    <a:pt x="23" y="76"/>
                    <a:pt x="7" y="61"/>
                    <a:pt x="7" y="42"/>
                  </a:cubicBezTo>
                  <a:cubicBezTo>
                    <a:pt x="7" y="24"/>
                    <a:pt x="23" y="8"/>
                    <a:pt x="41" y="8"/>
                  </a:cubicBezTo>
                  <a:cubicBezTo>
                    <a:pt x="60" y="8"/>
                    <a:pt x="75" y="24"/>
                    <a:pt x="75" y="42"/>
                  </a:cubicBezTo>
                  <a:cubicBezTo>
                    <a:pt x="75" y="61"/>
                    <a:pt x="60" y="76"/>
                    <a:pt x="41" y="76"/>
                  </a:cubicBezTo>
                  <a:close/>
                </a:path>
              </a:pathLst>
            </a:custGeom>
            <a:grpFill/>
            <a:ln w="9525">
              <a:solidFill>
                <a:schemeClr val="tx1"/>
              </a:solidFill>
              <a:round/>
            </a:ln>
          </p:spPr>
          <p:txBody>
            <a:bodyPr anchor="ctr"/>
            <a:lstStyle/>
            <a:p>
              <a:pPr algn="ctr"/>
              <a:endParaRPr>
                <a:cs typeface="+mn-ea"/>
                <a:sym typeface="+mn-lt"/>
              </a:endParaRPr>
            </a:p>
          </p:txBody>
        </p:sp>
        <p:sp>
          <p:nvSpPr>
            <p:cNvPr id="179" name="íŝlïḑé"/>
            <p:cNvSpPr/>
            <p:nvPr/>
          </p:nvSpPr>
          <p:spPr bwMode="auto">
            <a:xfrm>
              <a:off x="5786438" y="4038601"/>
              <a:ext cx="900113" cy="222250"/>
            </a:xfrm>
            <a:custGeom>
              <a:avLst/>
              <a:gdLst>
                <a:gd name="T0" fmla="*/ 442 w 459"/>
                <a:gd name="T1" fmla="*/ 96 h 113"/>
                <a:gd name="T2" fmla="*/ 451 w 459"/>
                <a:gd name="T3" fmla="*/ 96 h 113"/>
                <a:gd name="T4" fmla="*/ 451 w 459"/>
                <a:gd name="T5" fmla="*/ 100 h 113"/>
                <a:gd name="T6" fmla="*/ 451 w 459"/>
                <a:gd name="T7" fmla="*/ 105 h 113"/>
                <a:gd name="T8" fmla="*/ 448 w 459"/>
                <a:gd name="T9" fmla="*/ 105 h 113"/>
                <a:gd name="T10" fmla="*/ 421 w 459"/>
                <a:gd name="T11" fmla="*/ 105 h 113"/>
                <a:gd name="T12" fmla="*/ 316 w 459"/>
                <a:gd name="T13" fmla="*/ 105 h 113"/>
                <a:gd name="T14" fmla="*/ 84 w 459"/>
                <a:gd name="T15" fmla="*/ 105 h 113"/>
                <a:gd name="T16" fmla="*/ 57 w 459"/>
                <a:gd name="T17" fmla="*/ 105 h 113"/>
                <a:gd name="T18" fmla="*/ 8 w 459"/>
                <a:gd name="T19" fmla="*/ 57 h 113"/>
                <a:gd name="T20" fmla="*/ 22 w 459"/>
                <a:gd name="T21" fmla="*/ 19 h 113"/>
                <a:gd name="T22" fmla="*/ 56 w 459"/>
                <a:gd name="T23" fmla="*/ 5 h 113"/>
                <a:gd name="T24" fmla="*/ 61 w 459"/>
                <a:gd name="T25" fmla="*/ 5 h 113"/>
                <a:gd name="T26" fmla="*/ 41 w 459"/>
                <a:gd name="T27" fmla="*/ 0 h 113"/>
                <a:gd name="T28" fmla="*/ 15 w 459"/>
                <a:gd name="T29" fmla="*/ 16 h 113"/>
                <a:gd name="T30" fmla="*/ 0 w 459"/>
                <a:gd name="T31" fmla="*/ 57 h 113"/>
                <a:gd name="T32" fmla="*/ 56 w 459"/>
                <a:gd name="T33" fmla="*/ 112 h 113"/>
                <a:gd name="T34" fmla="*/ 71 w 459"/>
                <a:gd name="T35" fmla="*/ 112 h 113"/>
                <a:gd name="T36" fmla="*/ 172 w 459"/>
                <a:gd name="T37" fmla="*/ 112 h 113"/>
                <a:gd name="T38" fmla="*/ 423 w 459"/>
                <a:gd name="T39" fmla="*/ 112 h 113"/>
                <a:gd name="T40" fmla="*/ 451 w 459"/>
                <a:gd name="T41" fmla="*/ 112 h 113"/>
                <a:gd name="T42" fmla="*/ 459 w 459"/>
                <a:gd name="T43" fmla="*/ 101 h 113"/>
                <a:gd name="T44" fmla="*/ 454 w 459"/>
                <a:gd name="T45" fmla="*/ 89 h 113"/>
                <a:gd name="T46" fmla="*/ 445 w 459"/>
                <a:gd name="T47" fmla="*/ 88 h 113"/>
                <a:gd name="T48" fmla="*/ 445 w 459"/>
                <a:gd name="T49" fmla="*/ 92 h 113"/>
                <a:gd name="T50" fmla="*/ 442 w 459"/>
                <a:gd name="T51" fmla="*/ 9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9" h="113">
                  <a:moveTo>
                    <a:pt x="442" y="96"/>
                  </a:moveTo>
                  <a:cubicBezTo>
                    <a:pt x="445" y="95"/>
                    <a:pt x="450" y="95"/>
                    <a:pt x="451" y="96"/>
                  </a:cubicBezTo>
                  <a:cubicBezTo>
                    <a:pt x="451" y="96"/>
                    <a:pt x="451" y="99"/>
                    <a:pt x="451" y="100"/>
                  </a:cubicBezTo>
                  <a:cubicBezTo>
                    <a:pt x="451" y="101"/>
                    <a:pt x="450" y="105"/>
                    <a:pt x="451" y="105"/>
                  </a:cubicBezTo>
                  <a:cubicBezTo>
                    <a:pt x="450" y="105"/>
                    <a:pt x="448" y="105"/>
                    <a:pt x="448" y="105"/>
                  </a:cubicBezTo>
                  <a:cubicBezTo>
                    <a:pt x="439" y="105"/>
                    <a:pt x="430" y="105"/>
                    <a:pt x="421" y="105"/>
                  </a:cubicBezTo>
                  <a:cubicBezTo>
                    <a:pt x="386" y="105"/>
                    <a:pt x="351" y="105"/>
                    <a:pt x="316" y="105"/>
                  </a:cubicBezTo>
                  <a:cubicBezTo>
                    <a:pt x="239" y="105"/>
                    <a:pt x="161" y="105"/>
                    <a:pt x="84" y="105"/>
                  </a:cubicBezTo>
                  <a:cubicBezTo>
                    <a:pt x="75" y="105"/>
                    <a:pt x="66" y="105"/>
                    <a:pt x="57" y="105"/>
                  </a:cubicBezTo>
                  <a:cubicBezTo>
                    <a:pt x="30" y="105"/>
                    <a:pt x="8" y="85"/>
                    <a:pt x="8" y="57"/>
                  </a:cubicBezTo>
                  <a:cubicBezTo>
                    <a:pt x="8" y="43"/>
                    <a:pt x="11" y="29"/>
                    <a:pt x="22" y="19"/>
                  </a:cubicBezTo>
                  <a:cubicBezTo>
                    <a:pt x="31" y="10"/>
                    <a:pt x="43" y="5"/>
                    <a:pt x="56" y="5"/>
                  </a:cubicBezTo>
                  <a:cubicBezTo>
                    <a:pt x="58" y="5"/>
                    <a:pt x="59" y="5"/>
                    <a:pt x="61" y="5"/>
                  </a:cubicBezTo>
                  <a:cubicBezTo>
                    <a:pt x="54" y="4"/>
                    <a:pt x="47" y="3"/>
                    <a:pt x="41" y="0"/>
                  </a:cubicBezTo>
                  <a:cubicBezTo>
                    <a:pt x="31" y="2"/>
                    <a:pt x="22" y="8"/>
                    <a:pt x="15" y="16"/>
                  </a:cubicBezTo>
                  <a:cubicBezTo>
                    <a:pt x="4" y="27"/>
                    <a:pt x="0" y="42"/>
                    <a:pt x="0" y="57"/>
                  </a:cubicBezTo>
                  <a:cubicBezTo>
                    <a:pt x="1" y="88"/>
                    <a:pt x="25" y="112"/>
                    <a:pt x="56" y="112"/>
                  </a:cubicBezTo>
                  <a:cubicBezTo>
                    <a:pt x="61" y="113"/>
                    <a:pt x="66" y="112"/>
                    <a:pt x="71" y="112"/>
                  </a:cubicBezTo>
                  <a:cubicBezTo>
                    <a:pt x="105" y="112"/>
                    <a:pt x="138" y="112"/>
                    <a:pt x="172" y="112"/>
                  </a:cubicBezTo>
                  <a:cubicBezTo>
                    <a:pt x="255" y="112"/>
                    <a:pt x="339" y="112"/>
                    <a:pt x="423" y="112"/>
                  </a:cubicBezTo>
                  <a:cubicBezTo>
                    <a:pt x="432" y="112"/>
                    <a:pt x="441" y="113"/>
                    <a:pt x="451" y="112"/>
                  </a:cubicBezTo>
                  <a:cubicBezTo>
                    <a:pt x="458" y="112"/>
                    <a:pt x="459" y="107"/>
                    <a:pt x="459" y="101"/>
                  </a:cubicBezTo>
                  <a:cubicBezTo>
                    <a:pt x="459" y="97"/>
                    <a:pt x="459" y="91"/>
                    <a:pt x="454" y="89"/>
                  </a:cubicBezTo>
                  <a:cubicBezTo>
                    <a:pt x="452" y="88"/>
                    <a:pt x="448" y="88"/>
                    <a:pt x="445" y="88"/>
                  </a:cubicBezTo>
                  <a:cubicBezTo>
                    <a:pt x="445" y="89"/>
                    <a:pt x="445" y="91"/>
                    <a:pt x="445" y="92"/>
                  </a:cubicBezTo>
                  <a:cubicBezTo>
                    <a:pt x="445" y="94"/>
                    <a:pt x="444" y="95"/>
                    <a:pt x="442" y="96"/>
                  </a:cubicBezTo>
                  <a:close/>
                </a:path>
              </a:pathLst>
            </a:custGeom>
            <a:grpFill/>
            <a:ln w="9525">
              <a:solidFill>
                <a:schemeClr val="tx1"/>
              </a:solidFill>
              <a:round/>
            </a:ln>
          </p:spPr>
          <p:txBody>
            <a:bodyPr anchor="ctr"/>
            <a:lstStyle/>
            <a:p>
              <a:pPr algn="ctr"/>
              <a:endParaRPr>
                <a:cs typeface="+mn-ea"/>
                <a:sym typeface="+mn-lt"/>
              </a:endParaRPr>
            </a:p>
          </p:txBody>
        </p:sp>
        <p:sp>
          <p:nvSpPr>
            <p:cNvPr id="180" name="ïṣļiḓê"/>
            <p:cNvSpPr/>
            <p:nvPr/>
          </p:nvSpPr>
          <p:spPr bwMode="auto">
            <a:xfrm>
              <a:off x="5907088" y="4032251"/>
              <a:ext cx="765175" cy="3175"/>
            </a:xfrm>
            <a:custGeom>
              <a:avLst/>
              <a:gdLst>
                <a:gd name="T0" fmla="*/ 368 w 390"/>
                <a:gd name="T1" fmla="*/ 0 h 1"/>
                <a:gd name="T2" fmla="*/ 260 w 390"/>
                <a:gd name="T3" fmla="*/ 0 h 1"/>
                <a:gd name="T4" fmla="*/ 14 w 390"/>
                <a:gd name="T5" fmla="*/ 0 h 1"/>
                <a:gd name="T6" fmla="*/ 0 w 390"/>
                <a:gd name="T7" fmla="*/ 0 h 1"/>
                <a:gd name="T8" fmla="*/ 4 w 390"/>
                <a:gd name="T9" fmla="*/ 1 h 1"/>
                <a:gd name="T10" fmla="*/ 31 w 390"/>
                <a:gd name="T11" fmla="*/ 1 h 1"/>
                <a:gd name="T12" fmla="*/ 263 w 390"/>
                <a:gd name="T13" fmla="*/ 1 h 1"/>
                <a:gd name="T14" fmla="*/ 368 w 390"/>
                <a:gd name="T15" fmla="*/ 1 h 1"/>
                <a:gd name="T16" fmla="*/ 390 w 390"/>
                <a:gd name="T17" fmla="*/ 1 h 1"/>
                <a:gd name="T18" fmla="*/ 389 w 390"/>
                <a:gd name="T19" fmla="*/ 0 h 1"/>
                <a:gd name="T20" fmla="*/ 368 w 390"/>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1">
                  <a:moveTo>
                    <a:pt x="368" y="0"/>
                  </a:moveTo>
                  <a:cubicBezTo>
                    <a:pt x="332" y="0"/>
                    <a:pt x="296" y="0"/>
                    <a:pt x="260" y="0"/>
                  </a:cubicBezTo>
                  <a:cubicBezTo>
                    <a:pt x="178" y="0"/>
                    <a:pt x="96" y="0"/>
                    <a:pt x="14" y="0"/>
                  </a:cubicBezTo>
                  <a:cubicBezTo>
                    <a:pt x="9" y="0"/>
                    <a:pt x="5" y="0"/>
                    <a:pt x="0" y="0"/>
                  </a:cubicBezTo>
                  <a:cubicBezTo>
                    <a:pt x="2" y="1"/>
                    <a:pt x="3" y="1"/>
                    <a:pt x="4" y="1"/>
                  </a:cubicBezTo>
                  <a:cubicBezTo>
                    <a:pt x="13" y="1"/>
                    <a:pt x="22" y="1"/>
                    <a:pt x="31" y="1"/>
                  </a:cubicBezTo>
                  <a:cubicBezTo>
                    <a:pt x="108" y="1"/>
                    <a:pt x="186" y="1"/>
                    <a:pt x="263" y="1"/>
                  </a:cubicBezTo>
                  <a:cubicBezTo>
                    <a:pt x="298" y="1"/>
                    <a:pt x="333" y="1"/>
                    <a:pt x="368" y="1"/>
                  </a:cubicBezTo>
                  <a:cubicBezTo>
                    <a:pt x="376" y="1"/>
                    <a:pt x="383" y="1"/>
                    <a:pt x="390" y="1"/>
                  </a:cubicBezTo>
                  <a:cubicBezTo>
                    <a:pt x="390" y="1"/>
                    <a:pt x="389" y="1"/>
                    <a:pt x="389" y="0"/>
                  </a:cubicBezTo>
                  <a:cubicBezTo>
                    <a:pt x="382" y="0"/>
                    <a:pt x="375" y="0"/>
                    <a:pt x="368" y="0"/>
                  </a:cubicBezTo>
                  <a:close/>
                </a:path>
              </a:pathLst>
            </a:custGeom>
            <a:grpFill/>
            <a:ln w="9525">
              <a:solidFill>
                <a:schemeClr val="tx1"/>
              </a:solidFill>
              <a:round/>
            </a:ln>
          </p:spPr>
          <p:txBody>
            <a:bodyPr anchor="ctr"/>
            <a:lstStyle/>
            <a:p>
              <a:pPr algn="ctr"/>
              <a:endParaRPr>
                <a:cs typeface="+mn-ea"/>
                <a:sym typeface="+mn-lt"/>
              </a:endParaRPr>
            </a:p>
          </p:txBody>
        </p:sp>
        <p:sp>
          <p:nvSpPr>
            <p:cNvPr id="181" name="ïśľîḑé"/>
            <p:cNvSpPr/>
            <p:nvPr/>
          </p:nvSpPr>
          <p:spPr bwMode="auto">
            <a:xfrm>
              <a:off x="6640513" y="4078288"/>
              <a:ext cx="3175" cy="133350"/>
            </a:xfrm>
            <a:custGeom>
              <a:avLst/>
              <a:gdLst>
                <a:gd name="T0" fmla="*/ 0 w 1"/>
                <a:gd name="T1" fmla="*/ 68 h 68"/>
                <a:gd name="T2" fmla="*/ 1 w 1"/>
                <a:gd name="T3" fmla="*/ 68 h 68"/>
                <a:gd name="T4" fmla="*/ 1 w 1"/>
                <a:gd name="T5" fmla="*/ 0 h 68"/>
                <a:gd name="T6" fmla="*/ 0 w 1"/>
                <a:gd name="T7" fmla="*/ 0 h 68"/>
                <a:gd name="T8" fmla="*/ 0 w 1"/>
                <a:gd name="T9" fmla="*/ 68 h 68"/>
              </a:gdLst>
              <a:ahLst/>
              <a:cxnLst>
                <a:cxn ang="0">
                  <a:pos x="T0" y="T1"/>
                </a:cxn>
                <a:cxn ang="0">
                  <a:pos x="T2" y="T3"/>
                </a:cxn>
                <a:cxn ang="0">
                  <a:pos x="T4" y="T5"/>
                </a:cxn>
                <a:cxn ang="0">
                  <a:pos x="T6" y="T7"/>
                </a:cxn>
                <a:cxn ang="0">
                  <a:pos x="T8" y="T9"/>
                </a:cxn>
              </a:cxnLst>
              <a:rect l="0" t="0" r="r" b="b"/>
              <a:pathLst>
                <a:path w="1" h="68">
                  <a:moveTo>
                    <a:pt x="0" y="68"/>
                  </a:moveTo>
                  <a:cubicBezTo>
                    <a:pt x="0" y="68"/>
                    <a:pt x="1" y="68"/>
                    <a:pt x="1" y="68"/>
                  </a:cubicBezTo>
                  <a:cubicBezTo>
                    <a:pt x="1" y="46"/>
                    <a:pt x="1" y="23"/>
                    <a:pt x="1" y="0"/>
                  </a:cubicBezTo>
                  <a:cubicBezTo>
                    <a:pt x="1" y="0"/>
                    <a:pt x="0" y="0"/>
                    <a:pt x="0" y="0"/>
                  </a:cubicBezTo>
                  <a:cubicBezTo>
                    <a:pt x="0" y="23"/>
                    <a:pt x="0" y="46"/>
                    <a:pt x="0" y="68"/>
                  </a:cubicBezTo>
                  <a:close/>
                </a:path>
              </a:pathLst>
            </a:custGeom>
            <a:grpFill/>
            <a:ln w="9525">
              <a:solidFill>
                <a:schemeClr val="tx1"/>
              </a:solidFill>
              <a:round/>
            </a:ln>
          </p:spPr>
          <p:txBody>
            <a:bodyPr anchor="ctr"/>
            <a:lstStyle/>
            <a:p>
              <a:pPr algn="ctr"/>
              <a:endParaRPr>
                <a:cs typeface="+mn-ea"/>
                <a:sym typeface="+mn-lt"/>
              </a:endParaRPr>
            </a:p>
          </p:txBody>
        </p:sp>
        <p:sp>
          <p:nvSpPr>
            <p:cNvPr id="182" name="ïŝḷíḋè"/>
            <p:cNvSpPr/>
            <p:nvPr/>
          </p:nvSpPr>
          <p:spPr bwMode="auto">
            <a:xfrm>
              <a:off x="6651626" y="4048126"/>
              <a:ext cx="34925" cy="30163"/>
            </a:xfrm>
            <a:custGeom>
              <a:avLst/>
              <a:gdLst>
                <a:gd name="T0" fmla="*/ 10 w 18"/>
                <a:gd name="T1" fmla="*/ 7 h 15"/>
                <a:gd name="T2" fmla="*/ 10 w 18"/>
                <a:gd name="T3" fmla="*/ 8 h 15"/>
                <a:gd name="T4" fmla="*/ 10 w 18"/>
                <a:gd name="T5" fmla="*/ 8 h 15"/>
                <a:gd name="T6" fmla="*/ 6 w 18"/>
                <a:gd name="T7" fmla="*/ 8 h 15"/>
                <a:gd name="T8" fmla="*/ 0 w 18"/>
                <a:gd name="T9" fmla="*/ 8 h 15"/>
                <a:gd name="T10" fmla="*/ 4 w 18"/>
                <a:gd name="T11" fmla="*/ 11 h 15"/>
                <a:gd name="T12" fmla="*/ 4 w 18"/>
                <a:gd name="T13" fmla="*/ 15 h 15"/>
                <a:gd name="T14" fmla="*/ 18 w 18"/>
                <a:gd name="T15" fmla="*/ 6 h 15"/>
                <a:gd name="T16" fmla="*/ 17 w 18"/>
                <a:gd name="T17" fmla="*/ 0 h 15"/>
                <a:gd name="T18" fmla="*/ 10 w 18"/>
                <a:gd name="T19" fmla="*/ 0 h 15"/>
                <a:gd name="T20" fmla="*/ 10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0" y="7"/>
                  </a:moveTo>
                  <a:cubicBezTo>
                    <a:pt x="10" y="7"/>
                    <a:pt x="10" y="7"/>
                    <a:pt x="10" y="8"/>
                  </a:cubicBezTo>
                  <a:cubicBezTo>
                    <a:pt x="10" y="8"/>
                    <a:pt x="10" y="8"/>
                    <a:pt x="10" y="8"/>
                  </a:cubicBezTo>
                  <a:cubicBezTo>
                    <a:pt x="9" y="8"/>
                    <a:pt x="7" y="8"/>
                    <a:pt x="6" y="8"/>
                  </a:cubicBezTo>
                  <a:cubicBezTo>
                    <a:pt x="4" y="8"/>
                    <a:pt x="2" y="8"/>
                    <a:pt x="0" y="8"/>
                  </a:cubicBezTo>
                  <a:cubicBezTo>
                    <a:pt x="2" y="8"/>
                    <a:pt x="4" y="9"/>
                    <a:pt x="4" y="11"/>
                  </a:cubicBezTo>
                  <a:cubicBezTo>
                    <a:pt x="4" y="13"/>
                    <a:pt x="4" y="14"/>
                    <a:pt x="4" y="15"/>
                  </a:cubicBezTo>
                  <a:cubicBezTo>
                    <a:pt x="11" y="15"/>
                    <a:pt x="17" y="15"/>
                    <a:pt x="18" y="6"/>
                  </a:cubicBezTo>
                  <a:cubicBezTo>
                    <a:pt x="18" y="4"/>
                    <a:pt x="18" y="2"/>
                    <a:pt x="17" y="0"/>
                  </a:cubicBezTo>
                  <a:cubicBezTo>
                    <a:pt x="15" y="0"/>
                    <a:pt x="12" y="0"/>
                    <a:pt x="10" y="0"/>
                  </a:cubicBezTo>
                  <a:cubicBezTo>
                    <a:pt x="10" y="2"/>
                    <a:pt x="10" y="6"/>
                    <a:pt x="10" y="7"/>
                  </a:cubicBezTo>
                  <a:close/>
                </a:path>
              </a:pathLst>
            </a:custGeom>
            <a:grpFill/>
            <a:ln w="9525">
              <a:solidFill>
                <a:schemeClr val="tx1"/>
              </a:solidFill>
              <a:round/>
            </a:ln>
          </p:spPr>
          <p:txBody>
            <a:bodyPr anchor="ctr"/>
            <a:lstStyle/>
            <a:p>
              <a:pPr algn="ctr"/>
              <a:endParaRPr>
                <a:cs typeface="+mn-ea"/>
                <a:sym typeface="+mn-lt"/>
              </a:endParaRPr>
            </a:p>
          </p:txBody>
        </p:sp>
        <p:sp>
          <p:nvSpPr>
            <p:cNvPr id="183" name="iṩlîďé"/>
            <p:cNvSpPr/>
            <p:nvPr/>
          </p:nvSpPr>
          <p:spPr bwMode="auto">
            <a:xfrm>
              <a:off x="5821363" y="4064001"/>
              <a:ext cx="838200" cy="163513"/>
            </a:xfrm>
            <a:custGeom>
              <a:avLst/>
              <a:gdLst>
                <a:gd name="T0" fmla="*/ 423 w 427"/>
                <a:gd name="T1" fmla="*/ 0 h 83"/>
                <a:gd name="T2" fmla="*/ 422 w 427"/>
                <a:gd name="T3" fmla="*/ 0 h 83"/>
                <a:gd name="T4" fmla="*/ 273 w 427"/>
                <a:gd name="T5" fmla="*/ 0 h 83"/>
                <a:gd name="T6" fmla="*/ 62 w 427"/>
                <a:gd name="T7" fmla="*/ 0 h 83"/>
                <a:gd name="T8" fmla="*/ 42 w 427"/>
                <a:gd name="T9" fmla="*/ 0 h 83"/>
                <a:gd name="T10" fmla="*/ 0 w 427"/>
                <a:gd name="T11" fmla="*/ 42 h 83"/>
                <a:gd name="T12" fmla="*/ 42 w 427"/>
                <a:gd name="T13" fmla="*/ 83 h 83"/>
                <a:gd name="T14" fmla="*/ 56 w 427"/>
                <a:gd name="T15" fmla="*/ 83 h 83"/>
                <a:gd name="T16" fmla="*/ 140 w 427"/>
                <a:gd name="T17" fmla="*/ 83 h 83"/>
                <a:gd name="T18" fmla="*/ 368 w 427"/>
                <a:gd name="T19" fmla="*/ 83 h 83"/>
                <a:gd name="T20" fmla="*/ 423 w 427"/>
                <a:gd name="T21" fmla="*/ 83 h 83"/>
                <a:gd name="T22" fmla="*/ 424 w 427"/>
                <a:gd name="T23" fmla="*/ 83 h 83"/>
                <a:gd name="T24" fmla="*/ 427 w 427"/>
                <a:gd name="T25" fmla="*/ 79 h 83"/>
                <a:gd name="T26" fmla="*/ 427 w 427"/>
                <a:gd name="T27" fmla="*/ 75 h 83"/>
                <a:gd name="T28" fmla="*/ 427 w 427"/>
                <a:gd name="T29" fmla="*/ 7 h 83"/>
                <a:gd name="T30" fmla="*/ 427 w 427"/>
                <a:gd name="T31" fmla="*/ 3 h 83"/>
                <a:gd name="T32" fmla="*/ 423 w 427"/>
                <a:gd name="T33" fmla="*/ 0 h 83"/>
                <a:gd name="T34" fmla="*/ 419 w 427"/>
                <a:gd name="T35" fmla="*/ 75 h 83"/>
                <a:gd name="T36" fmla="*/ 418 w 427"/>
                <a:gd name="T37" fmla="*/ 75 h 83"/>
                <a:gd name="T38" fmla="*/ 280 w 427"/>
                <a:gd name="T39" fmla="*/ 75 h 83"/>
                <a:gd name="T40" fmla="*/ 71 w 427"/>
                <a:gd name="T41" fmla="*/ 75 h 83"/>
                <a:gd name="T42" fmla="*/ 45 w 427"/>
                <a:gd name="T43" fmla="*/ 75 h 83"/>
                <a:gd name="T44" fmla="*/ 8 w 427"/>
                <a:gd name="T45" fmla="*/ 42 h 83"/>
                <a:gd name="T46" fmla="*/ 43 w 427"/>
                <a:gd name="T47" fmla="*/ 7 h 83"/>
                <a:gd name="T48" fmla="*/ 62 w 427"/>
                <a:gd name="T49" fmla="*/ 7 h 83"/>
                <a:gd name="T50" fmla="*/ 148 w 427"/>
                <a:gd name="T51" fmla="*/ 7 h 83"/>
                <a:gd name="T52" fmla="*/ 370 w 427"/>
                <a:gd name="T53" fmla="*/ 7 h 83"/>
                <a:gd name="T54" fmla="*/ 418 w 427"/>
                <a:gd name="T55" fmla="*/ 7 h 83"/>
                <a:gd name="T56" fmla="*/ 419 w 427"/>
                <a:gd name="T57" fmla="*/ 7 h 83"/>
                <a:gd name="T58" fmla="*/ 419 w 427"/>
                <a:gd name="T59"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7" h="83">
                  <a:moveTo>
                    <a:pt x="423" y="0"/>
                  </a:moveTo>
                  <a:cubicBezTo>
                    <a:pt x="423" y="0"/>
                    <a:pt x="422" y="0"/>
                    <a:pt x="422" y="0"/>
                  </a:cubicBezTo>
                  <a:cubicBezTo>
                    <a:pt x="372" y="0"/>
                    <a:pt x="322" y="0"/>
                    <a:pt x="273" y="0"/>
                  </a:cubicBezTo>
                  <a:cubicBezTo>
                    <a:pt x="203" y="0"/>
                    <a:pt x="132" y="0"/>
                    <a:pt x="62" y="0"/>
                  </a:cubicBezTo>
                  <a:cubicBezTo>
                    <a:pt x="55" y="0"/>
                    <a:pt x="49" y="0"/>
                    <a:pt x="42" y="0"/>
                  </a:cubicBezTo>
                  <a:cubicBezTo>
                    <a:pt x="18" y="0"/>
                    <a:pt x="0" y="18"/>
                    <a:pt x="0" y="42"/>
                  </a:cubicBezTo>
                  <a:cubicBezTo>
                    <a:pt x="1" y="65"/>
                    <a:pt x="19" y="82"/>
                    <a:pt x="42" y="83"/>
                  </a:cubicBezTo>
                  <a:cubicBezTo>
                    <a:pt x="46" y="83"/>
                    <a:pt x="51" y="83"/>
                    <a:pt x="56" y="83"/>
                  </a:cubicBezTo>
                  <a:cubicBezTo>
                    <a:pt x="84" y="83"/>
                    <a:pt x="112" y="83"/>
                    <a:pt x="140" y="83"/>
                  </a:cubicBezTo>
                  <a:cubicBezTo>
                    <a:pt x="216" y="83"/>
                    <a:pt x="292" y="83"/>
                    <a:pt x="368" y="83"/>
                  </a:cubicBezTo>
                  <a:cubicBezTo>
                    <a:pt x="386" y="83"/>
                    <a:pt x="405" y="83"/>
                    <a:pt x="423" y="83"/>
                  </a:cubicBezTo>
                  <a:cubicBezTo>
                    <a:pt x="424" y="83"/>
                    <a:pt x="424" y="83"/>
                    <a:pt x="424" y="83"/>
                  </a:cubicBezTo>
                  <a:cubicBezTo>
                    <a:pt x="426" y="82"/>
                    <a:pt x="427" y="81"/>
                    <a:pt x="427" y="79"/>
                  </a:cubicBezTo>
                  <a:cubicBezTo>
                    <a:pt x="427" y="78"/>
                    <a:pt x="427" y="76"/>
                    <a:pt x="427" y="75"/>
                  </a:cubicBezTo>
                  <a:cubicBezTo>
                    <a:pt x="427" y="52"/>
                    <a:pt x="427" y="30"/>
                    <a:pt x="427" y="7"/>
                  </a:cubicBezTo>
                  <a:cubicBezTo>
                    <a:pt x="427" y="6"/>
                    <a:pt x="427" y="5"/>
                    <a:pt x="427" y="3"/>
                  </a:cubicBezTo>
                  <a:cubicBezTo>
                    <a:pt x="427" y="1"/>
                    <a:pt x="425" y="0"/>
                    <a:pt x="423" y="0"/>
                  </a:cubicBezTo>
                  <a:close/>
                  <a:moveTo>
                    <a:pt x="419" y="75"/>
                  </a:moveTo>
                  <a:cubicBezTo>
                    <a:pt x="419" y="75"/>
                    <a:pt x="418" y="75"/>
                    <a:pt x="418" y="75"/>
                  </a:cubicBezTo>
                  <a:cubicBezTo>
                    <a:pt x="372" y="75"/>
                    <a:pt x="326" y="75"/>
                    <a:pt x="280" y="75"/>
                  </a:cubicBezTo>
                  <a:cubicBezTo>
                    <a:pt x="210" y="75"/>
                    <a:pt x="141" y="75"/>
                    <a:pt x="71" y="75"/>
                  </a:cubicBezTo>
                  <a:cubicBezTo>
                    <a:pt x="62" y="75"/>
                    <a:pt x="53" y="75"/>
                    <a:pt x="45" y="75"/>
                  </a:cubicBezTo>
                  <a:cubicBezTo>
                    <a:pt x="25" y="75"/>
                    <a:pt x="8" y="63"/>
                    <a:pt x="8" y="42"/>
                  </a:cubicBezTo>
                  <a:cubicBezTo>
                    <a:pt x="8" y="22"/>
                    <a:pt x="23" y="7"/>
                    <a:pt x="43" y="7"/>
                  </a:cubicBezTo>
                  <a:cubicBezTo>
                    <a:pt x="49" y="7"/>
                    <a:pt x="56" y="7"/>
                    <a:pt x="62" y="7"/>
                  </a:cubicBezTo>
                  <a:cubicBezTo>
                    <a:pt x="91" y="7"/>
                    <a:pt x="119" y="7"/>
                    <a:pt x="148" y="7"/>
                  </a:cubicBezTo>
                  <a:cubicBezTo>
                    <a:pt x="222" y="7"/>
                    <a:pt x="296" y="7"/>
                    <a:pt x="370" y="7"/>
                  </a:cubicBezTo>
                  <a:cubicBezTo>
                    <a:pt x="386" y="7"/>
                    <a:pt x="402" y="7"/>
                    <a:pt x="418" y="7"/>
                  </a:cubicBezTo>
                  <a:cubicBezTo>
                    <a:pt x="418" y="7"/>
                    <a:pt x="419" y="7"/>
                    <a:pt x="419" y="7"/>
                  </a:cubicBezTo>
                  <a:cubicBezTo>
                    <a:pt x="419" y="30"/>
                    <a:pt x="419" y="53"/>
                    <a:pt x="419" y="75"/>
                  </a:cubicBezTo>
                  <a:close/>
                </a:path>
              </a:pathLst>
            </a:custGeom>
            <a:grpFill/>
            <a:ln w="9525">
              <a:solidFill>
                <a:schemeClr val="tx1"/>
              </a:solidFill>
              <a:round/>
            </a:ln>
          </p:spPr>
          <p:txBody>
            <a:bodyPr anchor="ctr"/>
            <a:lstStyle/>
            <a:p>
              <a:pPr algn="ctr"/>
              <a:endParaRPr>
                <a:cs typeface="+mn-ea"/>
                <a:sym typeface="+mn-lt"/>
              </a:endParaRPr>
            </a:p>
          </p:txBody>
        </p:sp>
        <p:sp>
          <p:nvSpPr>
            <p:cNvPr id="184" name="íśḻíḋé"/>
            <p:cNvSpPr/>
            <p:nvPr/>
          </p:nvSpPr>
          <p:spPr bwMode="auto">
            <a:xfrm>
              <a:off x="5803901" y="3822701"/>
              <a:ext cx="900113" cy="225425"/>
            </a:xfrm>
            <a:custGeom>
              <a:avLst/>
              <a:gdLst>
                <a:gd name="T0" fmla="*/ 442 w 459"/>
                <a:gd name="T1" fmla="*/ 98 h 115"/>
                <a:gd name="T2" fmla="*/ 451 w 459"/>
                <a:gd name="T3" fmla="*/ 99 h 115"/>
                <a:gd name="T4" fmla="*/ 451 w 459"/>
                <a:gd name="T5" fmla="*/ 102 h 115"/>
                <a:gd name="T6" fmla="*/ 451 w 459"/>
                <a:gd name="T7" fmla="*/ 108 h 115"/>
                <a:gd name="T8" fmla="*/ 448 w 459"/>
                <a:gd name="T9" fmla="*/ 108 h 115"/>
                <a:gd name="T10" fmla="*/ 443 w 459"/>
                <a:gd name="T11" fmla="*/ 108 h 115"/>
                <a:gd name="T12" fmla="*/ 421 w 459"/>
                <a:gd name="T13" fmla="*/ 108 h 115"/>
                <a:gd name="T14" fmla="*/ 316 w 459"/>
                <a:gd name="T15" fmla="*/ 108 h 115"/>
                <a:gd name="T16" fmla="*/ 84 w 459"/>
                <a:gd name="T17" fmla="*/ 108 h 115"/>
                <a:gd name="T18" fmla="*/ 57 w 459"/>
                <a:gd name="T19" fmla="*/ 108 h 115"/>
                <a:gd name="T20" fmla="*/ 53 w 459"/>
                <a:gd name="T21" fmla="*/ 107 h 115"/>
                <a:gd name="T22" fmla="*/ 8 w 459"/>
                <a:gd name="T23" fmla="*/ 60 h 115"/>
                <a:gd name="T24" fmla="*/ 22 w 459"/>
                <a:gd name="T25" fmla="*/ 22 h 115"/>
                <a:gd name="T26" fmla="*/ 56 w 459"/>
                <a:gd name="T27" fmla="*/ 8 h 115"/>
                <a:gd name="T28" fmla="*/ 73 w 459"/>
                <a:gd name="T29" fmla="*/ 8 h 115"/>
                <a:gd name="T30" fmla="*/ 166 w 459"/>
                <a:gd name="T31" fmla="*/ 8 h 115"/>
                <a:gd name="T32" fmla="*/ 409 w 459"/>
                <a:gd name="T33" fmla="*/ 8 h 115"/>
                <a:gd name="T34" fmla="*/ 445 w 459"/>
                <a:gd name="T35" fmla="*/ 8 h 115"/>
                <a:gd name="T36" fmla="*/ 451 w 459"/>
                <a:gd name="T37" fmla="*/ 8 h 115"/>
                <a:gd name="T38" fmla="*/ 451 w 459"/>
                <a:gd name="T39" fmla="*/ 15 h 115"/>
                <a:gd name="T40" fmla="*/ 451 w 459"/>
                <a:gd name="T41" fmla="*/ 15 h 115"/>
                <a:gd name="T42" fmla="*/ 451 w 459"/>
                <a:gd name="T43" fmla="*/ 15 h 115"/>
                <a:gd name="T44" fmla="*/ 447 w 459"/>
                <a:gd name="T45" fmla="*/ 15 h 115"/>
                <a:gd name="T46" fmla="*/ 441 w 459"/>
                <a:gd name="T47" fmla="*/ 15 h 115"/>
                <a:gd name="T48" fmla="*/ 445 w 459"/>
                <a:gd name="T49" fmla="*/ 19 h 115"/>
                <a:gd name="T50" fmla="*/ 445 w 459"/>
                <a:gd name="T51" fmla="*/ 23 h 115"/>
                <a:gd name="T52" fmla="*/ 459 w 459"/>
                <a:gd name="T53" fmla="*/ 14 h 115"/>
                <a:gd name="T54" fmla="*/ 451 w 459"/>
                <a:gd name="T55" fmla="*/ 0 h 115"/>
                <a:gd name="T56" fmla="*/ 430 w 459"/>
                <a:gd name="T57" fmla="*/ 0 h 115"/>
                <a:gd name="T58" fmla="*/ 380 w 459"/>
                <a:gd name="T59" fmla="*/ 0 h 115"/>
                <a:gd name="T60" fmla="*/ 380 w 459"/>
                <a:gd name="T61" fmla="*/ 4 h 115"/>
                <a:gd name="T62" fmla="*/ 376 w 459"/>
                <a:gd name="T63" fmla="*/ 7 h 115"/>
                <a:gd name="T64" fmla="*/ 213 w 459"/>
                <a:gd name="T65" fmla="*/ 7 h 115"/>
                <a:gd name="T66" fmla="*/ 210 w 459"/>
                <a:gd name="T67" fmla="*/ 4 h 115"/>
                <a:gd name="T68" fmla="*/ 209 w 459"/>
                <a:gd name="T69" fmla="*/ 0 h 115"/>
                <a:gd name="T70" fmla="*/ 76 w 459"/>
                <a:gd name="T71" fmla="*/ 0 h 115"/>
                <a:gd name="T72" fmla="*/ 56 w 459"/>
                <a:gd name="T73" fmla="*/ 0 h 115"/>
                <a:gd name="T74" fmla="*/ 15 w 459"/>
                <a:gd name="T75" fmla="*/ 19 h 115"/>
                <a:gd name="T76" fmla="*/ 0 w 459"/>
                <a:gd name="T77" fmla="*/ 60 h 115"/>
                <a:gd name="T78" fmla="*/ 32 w 459"/>
                <a:gd name="T79" fmla="*/ 110 h 115"/>
                <a:gd name="T80" fmla="*/ 52 w 459"/>
                <a:gd name="T81" fmla="*/ 115 h 115"/>
                <a:gd name="T82" fmla="*/ 56 w 459"/>
                <a:gd name="T83" fmla="*/ 115 h 115"/>
                <a:gd name="T84" fmla="*/ 71 w 459"/>
                <a:gd name="T85" fmla="*/ 115 h 115"/>
                <a:gd name="T86" fmla="*/ 172 w 459"/>
                <a:gd name="T87" fmla="*/ 115 h 115"/>
                <a:gd name="T88" fmla="*/ 423 w 459"/>
                <a:gd name="T89" fmla="*/ 115 h 115"/>
                <a:gd name="T90" fmla="*/ 442 w 459"/>
                <a:gd name="T91" fmla="*/ 115 h 115"/>
                <a:gd name="T92" fmla="*/ 449 w 459"/>
                <a:gd name="T93" fmla="*/ 115 h 115"/>
                <a:gd name="T94" fmla="*/ 451 w 459"/>
                <a:gd name="T95" fmla="*/ 115 h 115"/>
                <a:gd name="T96" fmla="*/ 459 w 459"/>
                <a:gd name="T97" fmla="*/ 104 h 115"/>
                <a:gd name="T98" fmla="*/ 454 w 459"/>
                <a:gd name="T99" fmla="*/ 92 h 115"/>
                <a:gd name="T100" fmla="*/ 445 w 459"/>
                <a:gd name="T101" fmla="*/ 91 h 115"/>
                <a:gd name="T102" fmla="*/ 445 w 459"/>
                <a:gd name="T103" fmla="*/ 95 h 115"/>
                <a:gd name="T104" fmla="*/ 442 w 459"/>
                <a:gd name="T105" fmla="*/ 9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9" h="115">
                  <a:moveTo>
                    <a:pt x="442" y="98"/>
                  </a:moveTo>
                  <a:cubicBezTo>
                    <a:pt x="445" y="98"/>
                    <a:pt x="450" y="98"/>
                    <a:pt x="451" y="99"/>
                  </a:cubicBezTo>
                  <a:cubicBezTo>
                    <a:pt x="451" y="98"/>
                    <a:pt x="451" y="102"/>
                    <a:pt x="451" y="102"/>
                  </a:cubicBezTo>
                  <a:cubicBezTo>
                    <a:pt x="451" y="103"/>
                    <a:pt x="450" y="108"/>
                    <a:pt x="451" y="108"/>
                  </a:cubicBezTo>
                  <a:cubicBezTo>
                    <a:pt x="451" y="108"/>
                    <a:pt x="448" y="108"/>
                    <a:pt x="448" y="108"/>
                  </a:cubicBezTo>
                  <a:cubicBezTo>
                    <a:pt x="446" y="108"/>
                    <a:pt x="445" y="108"/>
                    <a:pt x="443" y="108"/>
                  </a:cubicBezTo>
                  <a:cubicBezTo>
                    <a:pt x="436" y="108"/>
                    <a:pt x="429" y="108"/>
                    <a:pt x="421" y="108"/>
                  </a:cubicBezTo>
                  <a:cubicBezTo>
                    <a:pt x="386" y="108"/>
                    <a:pt x="351" y="108"/>
                    <a:pt x="316" y="108"/>
                  </a:cubicBezTo>
                  <a:cubicBezTo>
                    <a:pt x="239" y="108"/>
                    <a:pt x="161" y="108"/>
                    <a:pt x="84" y="108"/>
                  </a:cubicBezTo>
                  <a:cubicBezTo>
                    <a:pt x="75" y="108"/>
                    <a:pt x="66" y="108"/>
                    <a:pt x="57" y="108"/>
                  </a:cubicBezTo>
                  <a:cubicBezTo>
                    <a:pt x="56" y="108"/>
                    <a:pt x="55" y="108"/>
                    <a:pt x="53" y="107"/>
                  </a:cubicBezTo>
                  <a:cubicBezTo>
                    <a:pt x="28" y="105"/>
                    <a:pt x="8" y="86"/>
                    <a:pt x="8" y="60"/>
                  </a:cubicBezTo>
                  <a:cubicBezTo>
                    <a:pt x="8" y="45"/>
                    <a:pt x="11" y="32"/>
                    <a:pt x="22" y="22"/>
                  </a:cubicBezTo>
                  <a:cubicBezTo>
                    <a:pt x="31" y="13"/>
                    <a:pt x="43" y="8"/>
                    <a:pt x="56" y="8"/>
                  </a:cubicBezTo>
                  <a:cubicBezTo>
                    <a:pt x="61" y="8"/>
                    <a:pt x="67" y="8"/>
                    <a:pt x="73" y="8"/>
                  </a:cubicBezTo>
                  <a:cubicBezTo>
                    <a:pt x="104" y="8"/>
                    <a:pt x="135" y="8"/>
                    <a:pt x="166" y="8"/>
                  </a:cubicBezTo>
                  <a:cubicBezTo>
                    <a:pt x="247" y="8"/>
                    <a:pt x="328" y="8"/>
                    <a:pt x="409" y="8"/>
                  </a:cubicBezTo>
                  <a:cubicBezTo>
                    <a:pt x="421" y="8"/>
                    <a:pt x="433" y="8"/>
                    <a:pt x="445" y="8"/>
                  </a:cubicBezTo>
                  <a:cubicBezTo>
                    <a:pt x="446" y="8"/>
                    <a:pt x="450" y="7"/>
                    <a:pt x="451" y="8"/>
                  </a:cubicBezTo>
                  <a:cubicBezTo>
                    <a:pt x="450" y="7"/>
                    <a:pt x="452" y="13"/>
                    <a:pt x="451" y="15"/>
                  </a:cubicBezTo>
                  <a:cubicBezTo>
                    <a:pt x="451" y="15"/>
                    <a:pt x="451" y="15"/>
                    <a:pt x="451" y="15"/>
                  </a:cubicBezTo>
                  <a:cubicBezTo>
                    <a:pt x="451" y="15"/>
                    <a:pt x="451" y="15"/>
                    <a:pt x="451" y="15"/>
                  </a:cubicBezTo>
                  <a:cubicBezTo>
                    <a:pt x="450" y="16"/>
                    <a:pt x="448" y="15"/>
                    <a:pt x="447" y="15"/>
                  </a:cubicBezTo>
                  <a:cubicBezTo>
                    <a:pt x="445" y="15"/>
                    <a:pt x="443" y="15"/>
                    <a:pt x="441" y="15"/>
                  </a:cubicBezTo>
                  <a:cubicBezTo>
                    <a:pt x="443" y="15"/>
                    <a:pt x="445" y="17"/>
                    <a:pt x="445" y="19"/>
                  </a:cubicBezTo>
                  <a:cubicBezTo>
                    <a:pt x="445" y="20"/>
                    <a:pt x="445" y="22"/>
                    <a:pt x="445" y="23"/>
                  </a:cubicBezTo>
                  <a:cubicBezTo>
                    <a:pt x="452" y="23"/>
                    <a:pt x="458" y="23"/>
                    <a:pt x="459" y="14"/>
                  </a:cubicBezTo>
                  <a:cubicBezTo>
                    <a:pt x="459" y="7"/>
                    <a:pt x="459" y="1"/>
                    <a:pt x="451" y="0"/>
                  </a:cubicBezTo>
                  <a:cubicBezTo>
                    <a:pt x="444" y="0"/>
                    <a:pt x="437" y="0"/>
                    <a:pt x="430" y="0"/>
                  </a:cubicBezTo>
                  <a:cubicBezTo>
                    <a:pt x="413" y="0"/>
                    <a:pt x="397" y="0"/>
                    <a:pt x="380" y="0"/>
                  </a:cubicBezTo>
                  <a:cubicBezTo>
                    <a:pt x="380" y="4"/>
                    <a:pt x="380" y="4"/>
                    <a:pt x="380" y="4"/>
                  </a:cubicBezTo>
                  <a:cubicBezTo>
                    <a:pt x="380" y="6"/>
                    <a:pt x="378" y="7"/>
                    <a:pt x="376" y="7"/>
                  </a:cubicBezTo>
                  <a:cubicBezTo>
                    <a:pt x="213" y="7"/>
                    <a:pt x="213" y="7"/>
                    <a:pt x="213" y="7"/>
                  </a:cubicBezTo>
                  <a:cubicBezTo>
                    <a:pt x="212" y="7"/>
                    <a:pt x="210" y="6"/>
                    <a:pt x="210" y="4"/>
                  </a:cubicBezTo>
                  <a:cubicBezTo>
                    <a:pt x="209" y="0"/>
                    <a:pt x="209" y="0"/>
                    <a:pt x="209" y="0"/>
                  </a:cubicBezTo>
                  <a:cubicBezTo>
                    <a:pt x="165" y="0"/>
                    <a:pt x="120" y="0"/>
                    <a:pt x="76" y="0"/>
                  </a:cubicBezTo>
                  <a:cubicBezTo>
                    <a:pt x="69" y="0"/>
                    <a:pt x="63" y="0"/>
                    <a:pt x="56" y="0"/>
                  </a:cubicBezTo>
                  <a:cubicBezTo>
                    <a:pt x="40" y="0"/>
                    <a:pt x="25" y="7"/>
                    <a:pt x="15" y="19"/>
                  </a:cubicBezTo>
                  <a:cubicBezTo>
                    <a:pt x="4" y="30"/>
                    <a:pt x="0" y="44"/>
                    <a:pt x="0" y="60"/>
                  </a:cubicBezTo>
                  <a:cubicBezTo>
                    <a:pt x="1" y="82"/>
                    <a:pt x="13" y="101"/>
                    <a:pt x="32" y="110"/>
                  </a:cubicBezTo>
                  <a:cubicBezTo>
                    <a:pt x="38" y="113"/>
                    <a:pt x="45" y="114"/>
                    <a:pt x="52" y="115"/>
                  </a:cubicBezTo>
                  <a:cubicBezTo>
                    <a:pt x="53" y="115"/>
                    <a:pt x="55" y="115"/>
                    <a:pt x="56" y="115"/>
                  </a:cubicBezTo>
                  <a:cubicBezTo>
                    <a:pt x="61" y="115"/>
                    <a:pt x="66" y="115"/>
                    <a:pt x="71" y="115"/>
                  </a:cubicBezTo>
                  <a:cubicBezTo>
                    <a:pt x="105" y="115"/>
                    <a:pt x="138" y="115"/>
                    <a:pt x="172" y="115"/>
                  </a:cubicBezTo>
                  <a:cubicBezTo>
                    <a:pt x="255" y="115"/>
                    <a:pt x="339" y="115"/>
                    <a:pt x="423" y="115"/>
                  </a:cubicBezTo>
                  <a:cubicBezTo>
                    <a:pt x="429" y="115"/>
                    <a:pt x="436" y="115"/>
                    <a:pt x="442" y="115"/>
                  </a:cubicBezTo>
                  <a:cubicBezTo>
                    <a:pt x="444" y="115"/>
                    <a:pt x="447" y="115"/>
                    <a:pt x="449" y="115"/>
                  </a:cubicBezTo>
                  <a:cubicBezTo>
                    <a:pt x="450" y="115"/>
                    <a:pt x="450" y="115"/>
                    <a:pt x="451" y="115"/>
                  </a:cubicBezTo>
                  <a:cubicBezTo>
                    <a:pt x="458" y="115"/>
                    <a:pt x="459" y="110"/>
                    <a:pt x="459" y="104"/>
                  </a:cubicBezTo>
                  <a:cubicBezTo>
                    <a:pt x="459" y="99"/>
                    <a:pt x="459" y="94"/>
                    <a:pt x="454" y="92"/>
                  </a:cubicBezTo>
                  <a:cubicBezTo>
                    <a:pt x="452" y="91"/>
                    <a:pt x="448" y="91"/>
                    <a:pt x="445" y="91"/>
                  </a:cubicBezTo>
                  <a:cubicBezTo>
                    <a:pt x="445" y="92"/>
                    <a:pt x="445" y="93"/>
                    <a:pt x="445" y="95"/>
                  </a:cubicBezTo>
                  <a:cubicBezTo>
                    <a:pt x="445" y="97"/>
                    <a:pt x="444" y="98"/>
                    <a:pt x="442" y="98"/>
                  </a:cubicBezTo>
                  <a:close/>
                </a:path>
              </a:pathLst>
            </a:custGeom>
            <a:grpFill/>
            <a:ln w="9525">
              <a:solidFill>
                <a:schemeClr val="tx1"/>
              </a:solidFill>
              <a:round/>
            </a:ln>
          </p:spPr>
          <p:txBody>
            <a:bodyPr anchor="ctr"/>
            <a:lstStyle/>
            <a:p>
              <a:pPr algn="ctr"/>
              <a:endParaRPr>
                <a:cs typeface="+mn-ea"/>
                <a:sym typeface="+mn-lt"/>
              </a:endParaRPr>
            </a:p>
          </p:txBody>
        </p:sp>
        <p:sp>
          <p:nvSpPr>
            <p:cNvPr id="185" name="îšlíḓé"/>
            <p:cNvSpPr/>
            <p:nvPr/>
          </p:nvSpPr>
          <p:spPr bwMode="auto">
            <a:xfrm>
              <a:off x="6659563" y="3867151"/>
              <a:ext cx="1588" cy="134938"/>
            </a:xfrm>
            <a:custGeom>
              <a:avLst/>
              <a:gdLst>
                <a:gd name="T0" fmla="*/ 0 w 1"/>
                <a:gd name="T1" fmla="*/ 68 h 68"/>
                <a:gd name="T2" fmla="*/ 1 w 1"/>
                <a:gd name="T3" fmla="*/ 68 h 68"/>
                <a:gd name="T4" fmla="*/ 1 w 1"/>
                <a:gd name="T5" fmla="*/ 0 h 68"/>
                <a:gd name="T6" fmla="*/ 0 w 1"/>
                <a:gd name="T7" fmla="*/ 0 h 68"/>
                <a:gd name="T8" fmla="*/ 0 w 1"/>
                <a:gd name="T9" fmla="*/ 68 h 68"/>
              </a:gdLst>
              <a:ahLst/>
              <a:cxnLst>
                <a:cxn ang="0">
                  <a:pos x="T0" y="T1"/>
                </a:cxn>
                <a:cxn ang="0">
                  <a:pos x="T2" y="T3"/>
                </a:cxn>
                <a:cxn ang="0">
                  <a:pos x="T4" y="T5"/>
                </a:cxn>
                <a:cxn ang="0">
                  <a:pos x="T6" y="T7"/>
                </a:cxn>
                <a:cxn ang="0">
                  <a:pos x="T8" y="T9"/>
                </a:cxn>
              </a:cxnLst>
              <a:rect l="0" t="0" r="r" b="b"/>
              <a:pathLst>
                <a:path w="1" h="68">
                  <a:moveTo>
                    <a:pt x="0" y="68"/>
                  </a:moveTo>
                  <a:cubicBezTo>
                    <a:pt x="0" y="68"/>
                    <a:pt x="1" y="68"/>
                    <a:pt x="1" y="68"/>
                  </a:cubicBezTo>
                  <a:cubicBezTo>
                    <a:pt x="1" y="45"/>
                    <a:pt x="1" y="23"/>
                    <a:pt x="1" y="0"/>
                  </a:cubicBezTo>
                  <a:cubicBezTo>
                    <a:pt x="1" y="0"/>
                    <a:pt x="0" y="0"/>
                    <a:pt x="0" y="0"/>
                  </a:cubicBezTo>
                  <a:cubicBezTo>
                    <a:pt x="0" y="23"/>
                    <a:pt x="0" y="45"/>
                    <a:pt x="0" y="68"/>
                  </a:cubicBezTo>
                  <a:close/>
                </a:path>
              </a:pathLst>
            </a:custGeom>
            <a:grpFill/>
            <a:ln w="9525">
              <a:solidFill>
                <a:schemeClr val="tx1"/>
              </a:solidFill>
              <a:round/>
            </a:ln>
          </p:spPr>
          <p:txBody>
            <a:bodyPr anchor="ctr"/>
            <a:lstStyle/>
            <a:p>
              <a:pPr algn="ctr"/>
              <a:endParaRPr>
                <a:cs typeface="+mn-ea"/>
                <a:sym typeface="+mn-lt"/>
              </a:endParaRPr>
            </a:p>
          </p:txBody>
        </p:sp>
        <p:sp>
          <p:nvSpPr>
            <p:cNvPr id="186" name="iŝḷiḍè"/>
            <p:cNvSpPr/>
            <p:nvPr/>
          </p:nvSpPr>
          <p:spPr bwMode="auto">
            <a:xfrm>
              <a:off x="5838826" y="3852863"/>
              <a:ext cx="838200" cy="163513"/>
            </a:xfrm>
            <a:custGeom>
              <a:avLst/>
              <a:gdLst>
                <a:gd name="T0" fmla="*/ 427 w 427"/>
                <a:gd name="T1" fmla="*/ 4 h 84"/>
                <a:gd name="T2" fmla="*/ 423 w 427"/>
                <a:gd name="T3" fmla="*/ 0 h 84"/>
                <a:gd name="T4" fmla="*/ 422 w 427"/>
                <a:gd name="T5" fmla="*/ 0 h 84"/>
                <a:gd name="T6" fmla="*/ 273 w 427"/>
                <a:gd name="T7" fmla="*/ 0 h 84"/>
                <a:gd name="T8" fmla="*/ 62 w 427"/>
                <a:gd name="T9" fmla="*/ 0 h 84"/>
                <a:gd name="T10" fmla="*/ 42 w 427"/>
                <a:gd name="T11" fmla="*/ 0 h 84"/>
                <a:gd name="T12" fmla="*/ 0 w 427"/>
                <a:gd name="T13" fmla="*/ 43 h 84"/>
                <a:gd name="T14" fmla="*/ 42 w 427"/>
                <a:gd name="T15" fmla="*/ 84 h 84"/>
                <a:gd name="T16" fmla="*/ 56 w 427"/>
                <a:gd name="T17" fmla="*/ 84 h 84"/>
                <a:gd name="T18" fmla="*/ 140 w 427"/>
                <a:gd name="T19" fmla="*/ 84 h 84"/>
                <a:gd name="T20" fmla="*/ 368 w 427"/>
                <a:gd name="T21" fmla="*/ 84 h 84"/>
                <a:gd name="T22" fmla="*/ 423 w 427"/>
                <a:gd name="T23" fmla="*/ 84 h 84"/>
                <a:gd name="T24" fmla="*/ 424 w 427"/>
                <a:gd name="T25" fmla="*/ 83 h 84"/>
                <a:gd name="T26" fmla="*/ 427 w 427"/>
                <a:gd name="T27" fmla="*/ 80 h 84"/>
                <a:gd name="T28" fmla="*/ 427 w 427"/>
                <a:gd name="T29" fmla="*/ 76 h 84"/>
                <a:gd name="T30" fmla="*/ 427 w 427"/>
                <a:gd name="T31" fmla="*/ 8 h 84"/>
                <a:gd name="T32" fmla="*/ 427 w 427"/>
                <a:gd name="T33" fmla="*/ 4 h 84"/>
                <a:gd name="T34" fmla="*/ 419 w 427"/>
                <a:gd name="T35" fmla="*/ 76 h 84"/>
                <a:gd name="T36" fmla="*/ 418 w 427"/>
                <a:gd name="T37" fmla="*/ 76 h 84"/>
                <a:gd name="T38" fmla="*/ 280 w 427"/>
                <a:gd name="T39" fmla="*/ 76 h 84"/>
                <a:gd name="T40" fmla="*/ 71 w 427"/>
                <a:gd name="T41" fmla="*/ 76 h 84"/>
                <a:gd name="T42" fmla="*/ 45 w 427"/>
                <a:gd name="T43" fmla="*/ 76 h 84"/>
                <a:gd name="T44" fmla="*/ 8 w 427"/>
                <a:gd name="T45" fmla="*/ 43 h 84"/>
                <a:gd name="T46" fmla="*/ 43 w 427"/>
                <a:gd name="T47" fmla="*/ 8 h 84"/>
                <a:gd name="T48" fmla="*/ 62 w 427"/>
                <a:gd name="T49" fmla="*/ 8 h 84"/>
                <a:gd name="T50" fmla="*/ 148 w 427"/>
                <a:gd name="T51" fmla="*/ 8 h 84"/>
                <a:gd name="T52" fmla="*/ 370 w 427"/>
                <a:gd name="T53" fmla="*/ 8 h 84"/>
                <a:gd name="T54" fmla="*/ 418 w 427"/>
                <a:gd name="T55" fmla="*/ 8 h 84"/>
                <a:gd name="T56" fmla="*/ 419 w 427"/>
                <a:gd name="T57" fmla="*/ 8 h 84"/>
                <a:gd name="T58" fmla="*/ 419 w 427"/>
                <a:gd name="T5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7" h="84">
                  <a:moveTo>
                    <a:pt x="427" y="4"/>
                  </a:moveTo>
                  <a:cubicBezTo>
                    <a:pt x="427" y="2"/>
                    <a:pt x="425" y="0"/>
                    <a:pt x="423" y="0"/>
                  </a:cubicBezTo>
                  <a:cubicBezTo>
                    <a:pt x="423" y="0"/>
                    <a:pt x="422" y="0"/>
                    <a:pt x="422" y="0"/>
                  </a:cubicBezTo>
                  <a:cubicBezTo>
                    <a:pt x="372" y="0"/>
                    <a:pt x="322" y="0"/>
                    <a:pt x="273" y="0"/>
                  </a:cubicBezTo>
                  <a:cubicBezTo>
                    <a:pt x="203" y="0"/>
                    <a:pt x="132" y="0"/>
                    <a:pt x="62" y="0"/>
                  </a:cubicBezTo>
                  <a:cubicBezTo>
                    <a:pt x="55" y="0"/>
                    <a:pt x="49" y="0"/>
                    <a:pt x="42" y="0"/>
                  </a:cubicBezTo>
                  <a:cubicBezTo>
                    <a:pt x="18" y="1"/>
                    <a:pt x="0" y="19"/>
                    <a:pt x="0" y="43"/>
                  </a:cubicBezTo>
                  <a:cubicBezTo>
                    <a:pt x="1" y="65"/>
                    <a:pt x="19" y="83"/>
                    <a:pt x="42" y="84"/>
                  </a:cubicBezTo>
                  <a:cubicBezTo>
                    <a:pt x="46" y="84"/>
                    <a:pt x="51" y="84"/>
                    <a:pt x="56" y="84"/>
                  </a:cubicBezTo>
                  <a:cubicBezTo>
                    <a:pt x="84" y="84"/>
                    <a:pt x="112" y="84"/>
                    <a:pt x="140" y="84"/>
                  </a:cubicBezTo>
                  <a:cubicBezTo>
                    <a:pt x="216" y="84"/>
                    <a:pt x="292" y="84"/>
                    <a:pt x="368" y="84"/>
                  </a:cubicBezTo>
                  <a:cubicBezTo>
                    <a:pt x="386" y="84"/>
                    <a:pt x="405" y="84"/>
                    <a:pt x="423" y="84"/>
                  </a:cubicBezTo>
                  <a:cubicBezTo>
                    <a:pt x="424" y="84"/>
                    <a:pt x="424" y="84"/>
                    <a:pt x="424" y="83"/>
                  </a:cubicBezTo>
                  <a:cubicBezTo>
                    <a:pt x="426" y="83"/>
                    <a:pt x="427" y="82"/>
                    <a:pt x="427" y="80"/>
                  </a:cubicBezTo>
                  <a:cubicBezTo>
                    <a:pt x="427" y="78"/>
                    <a:pt x="427" y="77"/>
                    <a:pt x="427" y="76"/>
                  </a:cubicBezTo>
                  <a:cubicBezTo>
                    <a:pt x="427" y="53"/>
                    <a:pt x="427" y="31"/>
                    <a:pt x="427" y="8"/>
                  </a:cubicBezTo>
                  <a:cubicBezTo>
                    <a:pt x="427" y="7"/>
                    <a:pt x="427" y="5"/>
                    <a:pt x="427" y="4"/>
                  </a:cubicBezTo>
                  <a:close/>
                  <a:moveTo>
                    <a:pt x="419" y="76"/>
                  </a:moveTo>
                  <a:cubicBezTo>
                    <a:pt x="419" y="76"/>
                    <a:pt x="418" y="76"/>
                    <a:pt x="418" y="76"/>
                  </a:cubicBezTo>
                  <a:cubicBezTo>
                    <a:pt x="372" y="76"/>
                    <a:pt x="326" y="76"/>
                    <a:pt x="280" y="76"/>
                  </a:cubicBezTo>
                  <a:cubicBezTo>
                    <a:pt x="210" y="76"/>
                    <a:pt x="141" y="76"/>
                    <a:pt x="71" y="76"/>
                  </a:cubicBezTo>
                  <a:cubicBezTo>
                    <a:pt x="62" y="76"/>
                    <a:pt x="53" y="76"/>
                    <a:pt x="45" y="76"/>
                  </a:cubicBezTo>
                  <a:cubicBezTo>
                    <a:pt x="25" y="76"/>
                    <a:pt x="8" y="63"/>
                    <a:pt x="8" y="43"/>
                  </a:cubicBezTo>
                  <a:cubicBezTo>
                    <a:pt x="8" y="23"/>
                    <a:pt x="23" y="8"/>
                    <a:pt x="43" y="8"/>
                  </a:cubicBezTo>
                  <a:cubicBezTo>
                    <a:pt x="49" y="8"/>
                    <a:pt x="56" y="8"/>
                    <a:pt x="62" y="8"/>
                  </a:cubicBezTo>
                  <a:cubicBezTo>
                    <a:pt x="91" y="8"/>
                    <a:pt x="119" y="8"/>
                    <a:pt x="148" y="8"/>
                  </a:cubicBezTo>
                  <a:cubicBezTo>
                    <a:pt x="222" y="8"/>
                    <a:pt x="296" y="8"/>
                    <a:pt x="370" y="8"/>
                  </a:cubicBezTo>
                  <a:cubicBezTo>
                    <a:pt x="386" y="8"/>
                    <a:pt x="402" y="8"/>
                    <a:pt x="418" y="8"/>
                  </a:cubicBezTo>
                  <a:cubicBezTo>
                    <a:pt x="418" y="8"/>
                    <a:pt x="419" y="8"/>
                    <a:pt x="419" y="8"/>
                  </a:cubicBezTo>
                  <a:cubicBezTo>
                    <a:pt x="419" y="31"/>
                    <a:pt x="419" y="53"/>
                    <a:pt x="419" y="76"/>
                  </a:cubicBezTo>
                  <a:close/>
                </a:path>
              </a:pathLst>
            </a:custGeom>
            <a:grpFill/>
            <a:ln w="9525">
              <a:solidFill>
                <a:schemeClr val="tx1"/>
              </a:solidFill>
              <a:round/>
            </a:ln>
          </p:spPr>
          <p:txBody>
            <a:bodyPr anchor="ctr"/>
            <a:lstStyle/>
            <a:p>
              <a:pPr algn="ctr"/>
              <a:endParaRPr>
                <a:cs typeface="+mn-ea"/>
                <a:sym typeface="+mn-lt"/>
              </a:endParaRPr>
            </a:p>
          </p:txBody>
        </p:sp>
        <p:sp>
          <p:nvSpPr>
            <p:cNvPr id="187" name="ïśļïḋe"/>
            <p:cNvSpPr/>
            <p:nvPr/>
          </p:nvSpPr>
          <p:spPr bwMode="auto">
            <a:xfrm>
              <a:off x="6180138" y="3533776"/>
              <a:ext cx="401638" cy="303213"/>
            </a:xfrm>
            <a:custGeom>
              <a:avLst/>
              <a:gdLst>
                <a:gd name="T0" fmla="*/ 21 w 205"/>
                <a:gd name="T1" fmla="*/ 154 h 154"/>
                <a:gd name="T2" fmla="*/ 184 w 205"/>
                <a:gd name="T3" fmla="*/ 154 h 154"/>
                <a:gd name="T4" fmla="*/ 188 w 205"/>
                <a:gd name="T5" fmla="*/ 151 h 154"/>
                <a:gd name="T6" fmla="*/ 188 w 205"/>
                <a:gd name="T7" fmla="*/ 147 h 154"/>
                <a:gd name="T8" fmla="*/ 205 w 205"/>
                <a:gd name="T9" fmla="*/ 0 h 154"/>
                <a:gd name="T10" fmla="*/ 198 w 205"/>
                <a:gd name="T11" fmla="*/ 0 h 154"/>
                <a:gd name="T12" fmla="*/ 181 w 205"/>
                <a:gd name="T13" fmla="*/ 147 h 154"/>
                <a:gd name="T14" fmla="*/ 25 w 205"/>
                <a:gd name="T15" fmla="*/ 147 h 154"/>
                <a:gd name="T16" fmla="*/ 8 w 205"/>
                <a:gd name="T17" fmla="*/ 0 h 154"/>
                <a:gd name="T18" fmla="*/ 0 w 205"/>
                <a:gd name="T19" fmla="*/ 0 h 154"/>
                <a:gd name="T20" fmla="*/ 17 w 205"/>
                <a:gd name="T21" fmla="*/ 147 h 154"/>
                <a:gd name="T22" fmla="*/ 18 w 205"/>
                <a:gd name="T23" fmla="*/ 151 h 154"/>
                <a:gd name="T24" fmla="*/ 21 w 205"/>
                <a:gd name="T2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54">
                  <a:moveTo>
                    <a:pt x="21" y="154"/>
                  </a:moveTo>
                  <a:cubicBezTo>
                    <a:pt x="184" y="154"/>
                    <a:pt x="184" y="154"/>
                    <a:pt x="184" y="154"/>
                  </a:cubicBezTo>
                  <a:cubicBezTo>
                    <a:pt x="186" y="154"/>
                    <a:pt x="188" y="153"/>
                    <a:pt x="188" y="151"/>
                  </a:cubicBezTo>
                  <a:cubicBezTo>
                    <a:pt x="188" y="147"/>
                    <a:pt x="188" y="147"/>
                    <a:pt x="188" y="147"/>
                  </a:cubicBezTo>
                  <a:cubicBezTo>
                    <a:pt x="205" y="0"/>
                    <a:pt x="205" y="0"/>
                    <a:pt x="205" y="0"/>
                  </a:cubicBezTo>
                  <a:cubicBezTo>
                    <a:pt x="198" y="0"/>
                    <a:pt x="198" y="0"/>
                    <a:pt x="198" y="0"/>
                  </a:cubicBezTo>
                  <a:cubicBezTo>
                    <a:pt x="181" y="147"/>
                    <a:pt x="181" y="147"/>
                    <a:pt x="181" y="147"/>
                  </a:cubicBezTo>
                  <a:cubicBezTo>
                    <a:pt x="25" y="147"/>
                    <a:pt x="25" y="147"/>
                    <a:pt x="25" y="147"/>
                  </a:cubicBezTo>
                  <a:cubicBezTo>
                    <a:pt x="8" y="0"/>
                    <a:pt x="8" y="0"/>
                    <a:pt x="8" y="0"/>
                  </a:cubicBezTo>
                  <a:cubicBezTo>
                    <a:pt x="0" y="0"/>
                    <a:pt x="0" y="0"/>
                    <a:pt x="0" y="0"/>
                  </a:cubicBezTo>
                  <a:cubicBezTo>
                    <a:pt x="17" y="147"/>
                    <a:pt x="17" y="147"/>
                    <a:pt x="17" y="147"/>
                  </a:cubicBezTo>
                  <a:cubicBezTo>
                    <a:pt x="18" y="151"/>
                    <a:pt x="18" y="151"/>
                    <a:pt x="18" y="151"/>
                  </a:cubicBezTo>
                  <a:cubicBezTo>
                    <a:pt x="18" y="153"/>
                    <a:pt x="20" y="154"/>
                    <a:pt x="21" y="154"/>
                  </a:cubicBezTo>
                  <a:close/>
                </a:path>
              </a:pathLst>
            </a:custGeom>
            <a:grpFill/>
            <a:ln w="9525">
              <a:solidFill>
                <a:schemeClr val="tx1"/>
              </a:solidFill>
              <a:round/>
            </a:ln>
          </p:spPr>
          <p:txBody>
            <a:bodyPr anchor="ctr"/>
            <a:lstStyle/>
            <a:p>
              <a:pPr algn="ctr"/>
              <a:endParaRPr>
                <a:cs typeface="+mn-ea"/>
                <a:sym typeface="+mn-lt"/>
              </a:endParaRPr>
            </a:p>
          </p:txBody>
        </p:sp>
        <p:sp>
          <p:nvSpPr>
            <p:cNvPr id="188" name="iṧľïďe"/>
            <p:cNvSpPr/>
            <p:nvPr/>
          </p:nvSpPr>
          <p:spPr bwMode="auto">
            <a:xfrm>
              <a:off x="6157913" y="3448051"/>
              <a:ext cx="447675" cy="85725"/>
            </a:xfrm>
            <a:custGeom>
              <a:avLst/>
              <a:gdLst>
                <a:gd name="T0" fmla="*/ 209 w 228"/>
                <a:gd name="T1" fmla="*/ 44 h 44"/>
                <a:gd name="T2" fmla="*/ 216 w 228"/>
                <a:gd name="T3" fmla="*/ 44 h 44"/>
                <a:gd name="T4" fmla="*/ 224 w 228"/>
                <a:gd name="T5" fmla="*/ 44 h 44"/>
                <a:gd name="T6" fmla="*/ 228 w 228"/>
                <a:gd name="T7" fmla="*/ 41 h 44"/>
                <a:gd name="T8" fmla="*/ 228 w 228"/>
                <a:gd name="T9" fmla="*/ 4 h 44"/>
                <a:gd name="T10" fmla="*/ 224 w 228"/>
                <a:gd name="T11" fmla="*/ 0 h 44"/>
                <a:gd name="T12" fmla="*/ 216 w 228"/>
                <a:gd name="T13" fmla="*/ 0 h 44"/>
                <a:gd name="T14" fmla="*/ 216 w 228"/>
                <a:gd name="T15" fmla="*/ 2 h 44"/>
                <a:gd name="T16" fmla="*/ 210 w 228"/>
                <a:gd name="T17" fmla="*/ 2 h 44"/>
                <a:gd name="T18" fmla="*/ 210 w 228"/>
                <a:gd name="T19" fmla="*/ 0 h 44"/>
                <a:gd name="T20" fmla="*/ 187 w 228"/>
                <a:gd name="T21" fmla="*/ 0 h 44"/>
                <a:gd name="T22" fmla="*/ 192 w 228"/>
                <a:gd name="T23" fmla="*/ 2 h 44"/>
                <a:gd name="T24" fmla="*/ 182 w 228"/>
                <a:gd name="T25" fmla="*/ 2 h 44"/>
                <a:gd name="T26" fmla="*/ 179 w 228"/>
                <a:gd name="T27" fmla="*/ 2 h 44"/>
                <a:gd name="T28" fmla="*/ 176 w 228"/>
                <a:gd name="T29" fmla="*/ 2 h 44"/>
                <a:gd name="T30" fmla="*/ 177 w 228"/>
                <a:gd name="T31" fmla="*/ 0 h 44"/>
                <a:gd name="T32" fmla="*/ 116 w 228"/>
                <a:gd name="T33" fmla="*/ 0 h 44"/>
                <a:gd name="T34" fmla="*/ 116 w 228"/>
                <a:gd name="T35" fmla="*/ 2 h 44"/>
                <a:gd name="T36" fmla="*/ 110 w 228"/>
                <a:gd name="T37" fmla="*/ 2 h 44"/>
                <a:gd name="T38" fmla="*/ 110 w 228"/>
                <a:gd name="T39" fmla="*/ 0 h 44"/>
                <a:gd name="T40" fmla="*/ 52 w 228"/>
                <a:gd name="T41" fmla="*/ 0 h 44"/>
                <a:gd name="T42" fmla="*/ 52 w 228"/>
                <a:gd name="T43" fmla="*/ 2 h 44"/>
                <a:gd name="T44" fmla="*/ 49 w 228"/>
                <a:gd name="T45" fmla="*/ 2 h 44"/>
                <a:gd name="T46" fmla="*/ 46 w 228"/>
                <a:gd name="T47" fmla="*/ 2 h 44"/>
                <a:gd name="T48" fmla="*/ 36 w 228"/>
                <a:gd name="T49" fmla="*/ 2 h 44"/>
                <a:gd name="T50" fmla="*/ 41 w 228"/>
                <a:gd name="T51" fmla="*/ 0 h 44"/>
                <a:gd name="T52" fmla="*/ 16 w 228"/>
                <a:gd name="T53" fmla="*/ 0 h 44"/>
                <a:gd name="T54" fmla="*/ 17 w 228"/>
                <a:gd name="T55" fmla="*/ 2 h 44"/>
                <a:gd name="T56" fmla="*/ 11 w 228"/>
                <a:gd name="T57" fmla="*/ 2 h 44"/>
                <a:gd name="T58" fmla="*/ 10 w 228"/>
                <a:gd name="T59" fmla="*/ 0 h 44"/>
                <a:gd name="T60" fmla="*/ 4 w 228"/>
                <a:gd name="T61" fmla="*/ 0 h 44"/>
                <a:gd name="T62" fmla="*/ 0 w 228"/>
                <a:gd name="T63" fmla="*/ 4 h 44"/>
                <a:gd name="T64" fmla="*/ 0 w 228"/>
                <a:gd name="T65" fmla="*/ 41 h 44"/>
                <a:gd name="T66" fmla="*/ 4 w 228"/>
                <a:gd name="T67" fmla="*/ 44 h 44"/>
                <a:gd name="T68" fmla="*/ 11 w 228"/>
                <a:gd name="T69" fmla="*/ 44 h 44"/>
                <a:gd name="T70" fmla="*/ 19 w 228"/>
                <a:gd name="T71" fmla="*/ 44 h 44"/>
                <a:gd name="T72" fmla="*/ 209 w 228"/>
                <a:gd name="T73" fmla="*/ 44 h 44"/>
                <a:gd name="T74" fmla="*/ 7 w 228"/>
                <a:gd name="T75" fmla="*/ 37 h 44"/>
                <a:gd name="T76" fmla="*/ 7 w 228"/>
                <a:gd name="T77" fmla="*/ 7 h 44"/>
                <a:gd name="T78" fmla="*/ 220 w 228"/>
                <a:gd name="T79" fmla="*/ 7 h 44"/>
                <a:gd name="T80" fmla="*/ 220 w 228"/>
                <a:gd name="T81" fmla="*/ 37 h 44"/>
                <a:gd name="T82" fmla="*/ 213 w 228"/>
                <a:gd name="T83" fmla="*/ 37 h 44"/>
                <a:gd name="T84" fmla="*/ 15 w 228"/>
                <a:gd name="T85" fmla="*/ 37 h 44"/>
                <a:gd name="T86" fmla="*/ 7 w 228"/>
                <a:gd name="T8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8" h="44">
                  <a:moveTo>
                    <a:pt x="209" y="44"/>
                  </a:moveTo>
                  <a:cubicBezTo>
                    <a:pt x="216" y="44"/>
                    <a:pt x="216" y="44"/>
                    <a:pt x="216" y="44"/>
                  </a:cubicBezTo>
                  <a:cubicBezTo>
                    <a:pt x="224" y="44"/>
                    <a:pt x="224" y="44"/>
                    <a:pt x="224" y="44"/>
                  </a:cubicBezTo>
                  <a:cubicBezTo>
                    <a:pt x="226" y="44"/>
                    <a:pt x="228" y="43"/>
                    <a:pt x="228" y="41"/>
                  </a:cubicBezTo>
                  <a:cubicBezTo>
                    <a:pt x="228" y="4"/>
                    <a:pt x="228" y="4"/>
                    <a:pt x="228" y="4"/>
                  </a:cubicBezTo>
                  <a:cubicBezTo>
                    <a:pt x="228" y="2"/>
                    <a:pt x="226" y="0"/>
                    <a:pt x="224" y="0"/>
                  </a:cubicBezTo>
                  <a:cubicBezTo>
                    <a:pt x="216" y="0"/>
                    <a:pt x="216" y="0"/>
                    <a:pt x="216" y="0"/>
                  </a:cubicBezTo>
                  <a:cubicBezTo>
                    <a:pt x="216" y="1"/>
                    <a:pt x="216" y="2"/>
                    <a:pt x="216" y="2"/>
                  </a:cubicBezTo>
                  <a:cubicBezTo>
                    <a:pt x="210" y="2"/>
                    <a:pt x="210" y="2"/>
                    <a:pt x="210" y="2"/>
                  </a:cubicBezTo>
                  <a:cubicBezTo>
                    <a:pt x="210" y="2"/>
                    <a:pt x="210" y="1"/>
                    <a:pt x="210" y="0"/>
                  </a:cubicBezTo>
                  <a:cubicBezTo>
                    <a:pt x="187" y="0"/>
                    <a:pt x="187" y="0"/>
                    <a:pt x="187" y="0"/>
                  </a:cubicBezTo>
                  <a:cubicBezTo>
                    <a:pt x="188" y="1"/>
                    <a:pt x="190" y="2"/>
                    <a:pt x="192" y="2"/>
                  </a:cubicBezTo>
                  <a:cubicBezTo>
                    <a:pt x="182" y="2"/>
                    <a:pt x="182" y="2"/>
                    <a:pt x="182" y="2"/>
                  </a:cubicBezTo>
                  <a:cubicBezTo>
                    <a:pt x="179" y="2"/>
                    <a:pt x="179" y="2"/>
                    <a:pt x="179" y="2"/>
                  </a:cubicBezTo>
                  <a:cubicBezTo>
                    <a:pt x="176" y="2"/>
                    <a:pt x="176" y="2"/>
                    <a:pt x="176" y="2"/>
                  </a:cubicBezTo>
                  <a:cubicBezTo>
                    <a:pt x="176" y="2"/>
                    <a:pt x="177" y="1"/>
                    <a:pt x="177" y="0"/>
                  </a:cubicBezTo>
                  <a:cubicBezTo>
                    <a:pt x="116" y="0"/>
                    <a:pt x="116" y="0"/>
                    <a:pt x="116" y="0"/>
                  </a:cubicBezTo>
                  <a:cubicBezTo>
                    <a:pt x="116" y="2"/>
                    <a:pt x="116" y="2"/>
                    <a:pt x="116" y="2"/>
                  </a:cubicBezTo>
                  <a:cubicBezTo>
                    <a:pt x="110" y="2"/>
                    <a:pt x="110" y="2"/>
                    <a:pt x="110" y="2"/>
                  </a:cubicBezTo>
                  <a:cubicBezTo>
                    <a:pt x="110" y="0"/>
                    <a:pt x="110" y="0"/>
                    <a:pt x="110" y="0"/>
                  </a:cubicBezTo>
                  <a:cubicBezTo>
                    <a:pt x="52" y="0"/>
                    <a:pt x="52" y="0"/>
                    <a:pt x="52" y="0"/>
                  </a:cubicBezTo>
                  <a:cubicBezTo>
                    <a:pt x="52" y="1"/>
                    <a:pt x="52" y="2"/>
                    <a:pt x="52" y="2"/>
                  </a:cubicBezTo>
                  <a:cubicBezTo>
                    <a:pt x="49" y="2"/>
                    <a:pt x="49" y="2"/>
                    <a:pt x="49" y="2"/>
                  </a:cubicBezTo>
                  <a:cubicBezTo>
                    <a:pt x="46" y="2"/>
                    <a:pt x="46" y="2"/>
                    <a:pt x="46" y="2"/>
                  </a:cubicBezTo>
                  <a:cubicBezTo>
                    <a:pt x="36" y="2"/>
                    <a:pt x="36" y="2"/>
                    <a:pt x="36" y="2"/>
                  </a:cubicBezTo>
                  <a:cubicBezTo>
                    <a:pt x="38" y="2"/>
                    <a:pt x="39" y="1"/>
                    <a:pt x="41" y="0"/>
                  </a:cubicBezTo>
                  <a:cubicBezTo>
                    <a:pt x="16" y="0"/>
                    <a:pt x="16" y="0"/>
                    <a:pt x="16" y="0"/>
                  </a:cubicBezTo>
                  <a:cubicBezTo>
                    <a:pt x="17" y="1"/>
                    <a:pt x="17" y="2"/>
                    <a:pt x="17" y="2"/>
                  </a:cubicBezTo>
                  <a:cubicBezTo>
                    <a:pt x="11" y="2"/>
                    <a:pt x="11" y="2"/>
                    <a:pt x="11" y="2"/>
                  </a:cubicBezTo>
                  <a:cubicBezTo>
                    <a:pt x="11" y="2"/>
                    <a:pt x="10" y="1"/>
                    <a:pt x="10" y="0"/>
                  </a:cubicBezTo>
                  <a:cubicBezTo>
                    <a:pt x="4" y="0"/>
                    <a:pt x="4" y="0"/>
                    <a:pt x="4" y="0"/>
                  </a:cubicBezTo>
                  <a:cubicBezTo>
                    <a:pt x="2" y="0"/>
                    <a:pt x="0" y="2"/>
                    <a:pt x="0" y="4"/>
                  </a:cubicBezTo>
                  <a:cubicBezTo>
                    <a:pt x="0" y="41"/>
                    <a:pt x="0" y="41"/>
                    <a:pt x="0" y="41"/>
                  </a:cubicBezTo>
                  <a:cubicBezTo>
                    <a:pt x="0" y="43"/>
                    <a:pt x="2" y="44"/>
                    <a:pt x="4" y="44"/>
                  </a:cubicBezTo>
                  <a:cubicBezTo>
                    <a:pt x="11" y="44"/>
                    <a:pt x="11" y="44"/>
                    <a:pt x="11" y="44"/>
                  </a:cubicBezTo>
                  <a:cubicBezTo>
                    <a:pt x="19" y="44"/>
                    <a:pt x="19" y="44"/>
                    <a:pt x="19" y="44"/>
                  </a:cubicBezTo>
                  <a:lnTo>
                    <a:pt x="209" y="44"/>
                  </a:lnTo>
                  <a:close/>
                  <a:moveTo>
                    <a:pt x="7" y="37"/>
                  </a:moveTo>
                  <a:cubicBezTo>
                    <a:pt x="7" y="7"/>
                    <a:pt x="7" y="7"/>
                    <a:pt x="7" y="7"/>
                  </a:cubicBezTo>
                  <a:cubicBezTo>
                    <a:pt x="220" y="7"/>
                    <a:pt x="220" y="7"/>
                    <a:pt x="220" y="7"/>
                  </a:cubicBezTo>
                  <a:cubicBezTo>
                    <a:pt x="220" y="37"/>
                    <a:pt x="220" y="37"/>
                    <a:pt x="220" y="37"/>
                  </a:cubicBezTo>
                  <a:cubicBezTo>
                    <a:pt x="213" y="37"/>
                    <a:pt x="213" y="37"/>
                    <a:pt x="213" y="37"/>
                  </a:cubicBezTo>
                  <a:cubicBezTo>
                    <a:pt x="15" y="37"/>
                    <a:pt x="15" y="37"/>
                    <a:pt x="15" y="37"/>
                  </a:cubicBezTo>
                  <a:lnTo>
                    <a:pt x="7" y="37"/>
                  </a:lnTo>
                  <a:close/>
                </a:path>
              </a:pathLst>
            </a:custGeom>
            <a:grpFill/>
            <a:ln w="9525">
              <a:solidFill>
                <a:schemeClr val="tx1"/>
              </a:solidFill>
              <a:round/>
            </a:ln>
          </p:spPr>
          <p:txBody>
            <a:bodyPr anchor="ctr"/>
            <a:lstStyle/>
            <a:p>
              <a:pPr algn="ctr"/>
              <a:endParaRPr>
                <a:cs typeface="+mn-ea"/>
                <a:sym typeface="+mn-lt"/>
              </a:endParaRPr>
            </a:p>
          </p:txBody>
        </p:sp>
        <p:sp>
          <p:nvSpPr>
            <p:cNvPr id="189" name="íṡḷïďè"/>
            <p:cNvSpPr/>
            <p:nvPr/>
          </p:nvSpPr>
          <p:spPr bwMode="auto">
            <a:xfrm>
              <a:off x="6286501" y="3178176"/>
              <a:ext cx="120650" cy="38100"/>
            </a:xfrm>
            <a:custGeom>
              <a:avLst/>
              <a:gdLst>
                <a:gd name="T0" fmla="*/ 2 w 62"/>
                <a:gd name="T1" fmla="*/ 19 h 19"/>
                <a:gd name="T2" fmla="*/ 62 w 62"/>
                <a:gd name="T3" fmla="*/ 7 h 19"/>
                <a:gd name="T4" fmla="*/ 61 w 62"/>
                <a:gd name="T5" fmla="*/ 5 h 19"/>
                <a:gd name="T6" fmla="*/ 62 w 62"/>
                <a:gd name="T7" fmla="*/ 1 h 19"/>
                <a:gd name="T8" fmla="*/ 44 w 62"/>
                <a:gd name="T9" fmla="*/ 1 h 19"/>
                <a:gd name="T10" fmla="*/ 44 w 62"/>
                <a:gd name="T11" fmla="*/ 3 h 19"/>
                <a:gd name="T12" fmla="*/ 38 w 62"/>
                <a:gd name="T13" fmla="*/ 3 h 19"/>
                <a:gd name="T14" fmla="*/ 38 w 62"/>
                <a:gd name="T15" fmla="*/ 1 h 19"/>
                <a:gd name="T16" fmla="*/ 36 w 62"/>
                <a:gd name="T17" fmla="*/ 1 h 19"/>
                <a:gd name="T18" fmla="*/ 21 w 62"/>
                <a:gd name="T19" fmla="*/ 4 h 19"/>
                <a:gd name="T20" fmla="*/ 21 w 62"/>
                <a:gd name="T21" fmla="*/ 7 h 19"/>
                <a:gd name="T22" fmla="*/ 16 w 62"/>
                <a:gd name="T23" fmla="*/ 9 h 19"/>
                <a:gd name="T24" fmla="*/ 15 w 62"/>
                <a:gd name="T25" fmla="*/ 6 h 19"/>
                <a:gd name="T26" fmla="*/ 0 w 62"/>
                <a:gd name="T27" fmla="*/ 13 h 19"/>
                <a:gd name="T28" fmla="*/ 1 w 62"/>
                <a:gd name="T29" fmla="*/ 16 h 19"/>
                <a:gd name="T30" fmla="*/ 2 w 62"/>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19">
                  <a:moveTo>
                    <a:pt x="2" y="19"/>
                  </a:moveTo>
                  <a:cubicBezTo>
                    <a:pt x="20" y="9"/>
                    <a:pt x="41" y="4"/>
                    <a:pt x="62" y="7"/>
                  </a:cubicBezTo>
                  <a:cubicBezTo>
                    <a:pt x="61" y="7"/>
                    <a:pt x="61" y="6"/>
                    <a:pt x="61" y="5"/>
                  </a:cubicBezTo>
                  <a:cubicBezTo>
                    <a:pt x="62" y="4"/>
                    <a:pt x="62" y="3"/>
                    <a:pt x="62" y="1"/>
                  </a:cubicBezTo>
                  <a:cubicBezTo>
                    <a:pt x="56" y="1"/>
                    <a:pt x="50" y="0"/>
                    <a:pt x="44" y="1"/>
                  </a:cubicBezTo>
                  <a:cubicBezTo>
                    <a:pt x="44" y="2"/>
                    <a:pt x="44" y="2"/>
                    <a:pt x="44" y="3"/>
                  </a:cubicBezTo>
                  <a:cubicBezTo>
                    <a:pt x="44" y="7"/>
                    <a:pt x="38" y="7"/>
                    <a:pt x="38" y="3"/>
                  </a:cubicBezTo>
                  <a:cubicBezTo>
                    <a:pt x="38" y="3"/>
                    <a:pt x="38" y="2"/>
                    <a:pt x="38" y="1"/>
                  </a:cubicBezTo>
                  <a:cubicBezTo>
                    <a:pt x="38" y="1"/>
                    <a:pt x="37" y="1"/>
                    <a:pt x="36" y="1"/>
                  </a:cubicBezTo>
                  <a:cubicBezTo>
                    <a:pt x="31" y="2"/>
                    <a:pt x="26" y="3"/>
                    <a:pt x="21" y="4"/>
                  </a:cubicBezTo>
                  <a:cubicBezTo>
                    <a:pt x="21" y="5"/>
                    <a:pt x="21" y="6"/>
                    <a:pt x="21" y="7"/>
                  </a:cubicBezTo>
                  <a:cubicBezTo>
                    <a:pt x="22" y="11"/>
                    <a:pt x="16" y="13"/>
                    <a:pt x="16" y="9"/>
                  </a:cubicBezTo>
                  <a:cubicBezTo>
                    <a:pt x="16" y="8"/>
                    <a:pt x="15" y="7"/>
                    <a:pt x="15" y="6"/>
                  </a:cubicBezTo>
                  <a:cubicBezTo>
                    <a:pt x="10" y="8"/>
                    <a:pt x="5" y="10"/>
                    <a:pt x="0" y="13"/>
                  </a:cubicBezTo>
                  <a:cubicBezTo>
                    <a:pt x="0" y="14"/>
                    <a:pt x="1" y="15"/>
                    <a:pt x="1" y="16"/>
                  </a:cubicBezTo>
                  <a:cubicBezTo>
                    <a:pt x="2" y="17"/>
                    <a:pt x="2" y="18"/>
                    <a:pt x="2" y="19"/>
                  </a:cubicBezTo>
                  <a:close/>
                </a:path>
              </a:pathLst>
            </a:custGeom>
            <a:grpFill/>
            <a:ln w="9525">
              <a:solidFill>
                <a:schemeClr val="tx1"/>
              </a:solidFill>
              <a:round/>
            </a:ln>
          </p:spPr>
          <p:txBody>
            <a:bodyPr anchor="ctr"/>
            <a:lstStyle/>
            <a:p>
              <a:pPr algn="ctr"/>
              <a:endParaRPr>
                <a:cs typeface="+mn-ea"/>
                <a:sym typeface="+mn-lt"/>
              </a:endParaRPr>
            </a:p>
          </p:txBody>
        </p:sp>
        <p:sp>
          <p:nvSpPr>
            <p:cNvPr id="190" name="ïṩ1îďé"/>
            <p:cNvSpPr/>
            <p:nvPr/>
          </p:nvSpPr>
          <p:spPr bwMode="auto">
            <a:xfrm>
              <a:off x="6415088" y="3182938"/>
              <a:ext cx="36513" cy="20638"/>
            </a:xfrm>
            <a:custGeom>
              <a:avLst/>
              <a:gdLst>
                <a:gd name="T0" fmla="*/ 17 w 18"/>
                <a:gd name="T1" fmla="*/ 11 h 11"/>
                <a:gd name="T2" fmla="*/ 17 w 18"/>
                <a:gd name="T3" fmla="*/ 8 h 11"/>
                <a:gd name="T4" fmla="*/ 18 w 18"/>
                <a:gd name="T5" fmla="*/ 5 h 11"/>
                <a:gd name="T6" fmla="*/ 2 w 18"/>
                <a:gd name="T7" fmla="*/ 0 h 11"/>
                <a:gd name="T8" fmla="*/ 1 w 18"/>
                <a:gd name="T9" fmla="*/ 4 h 11"/>
                <a:gd name="T10" fmla="*/ 0 w 18"/>
                <a:gd name="T11" fmla="*/ 6 h 11"/>
                <a:gd name="T12" fmla="*/ 2 w 18"/>
                <a:gd name="T13" fmla="*/ 6 h 11"/>
                <a:gd name="T14" fmla="*/ 17 w 18"/>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17" y="11"/>
                  </a:moveTo>
                  <a:cubicBezTo>
                    <a:pt x="16" y="10"/>
                    <a:pt x="16" y="9"/>
                    <a:pt x="17" y="8"/>
                  </a:cubicBezTo>
                  <a:cubicBezTo>
                    <a:pt x="17" y="7"/>
                    <a:pt x="18" y="6"/>
                    <a:pt x="18" y="5"/>
                  </a:cubicBezTo>
                  <a:cubicBezTo>
                    <a:pt x="13" y="3"/>
                    <a:pt x="8" y="1"/>
                    <a:pt x="2" y="0"/>
                  </a:cubicBezTo>
                  <a:cubicBezTo>
                    <a:pt x="2" y="2"/>
                    <a:pt x="1" y="3"/>
                    <a:pt x="1" y="4"/>
                  </a:cubicBezTo>
                  <a:cubicBezTo>
                    <a:pt x="1" y="5"/>
                    <a:pt x="1" y="6"/>
                    <a:pt x="0" y="6"/>
                  </a:cubicBezTo>
                  <a:cubicBezTo>
                    <a:pt x="1" y="6"/>
                    <a:pt x="2" y="6"/>
                    <a:pt x="2" y="6"/>
                  </a:cubicBezTo>
                  <a:cubicBezTo>
                    <a:pt x="7" y="8"/>
                    <a:pt x="12" y="9"/>
                    <a:pt x="17" y="11"/>
                  </a:cubicBezTo>
                  <a:close/>
                </a:path>
              </a:pathLst>
            </a:custGeom>
            <a:grpFill/>
            <a:ln w="9525">
              <a:solidFill>
                <a:schemeClr val="tx1"/>
              </a:solidFill>
              <a:round/>
            </a:ln>
          </p:spPr>
          <p:txBody>
            <a:bodyPr anchor="ctr"/>
            <a:lstStyle/>
            <a:p>
              <a:pPr algn="ctr"/>
              <a:endParaRPr>
                <a:cs typeface="+mn-ea"/>
                <a:sym typeface="+mn-lt"/>
              </a:endParaRPr>
            </a:p>
          </p:txBody>
        </p:sp>
        <p:sp>
          <p:nvSpPr>
            <p:cNvPr id="191" name="íṩ1íḋé"/>
            <p:cNvSpPr/>
            <p:nvPr/>
          </p:nvSpPr>
          <p:spPr bwMode="auto">
            <a:xfrm>
              <a:off x="6496051" y="3222626"/>
              <a:ext cx="92075" cy="228600"/>
            </a:xfrm>
            <a:custGeom>
              <a:avLst/>
              <a:gdLst>
                <a:gd name="T0" fmla="*/ 47 w 47"/>
                <a:gd name="T1" fmla="*/ 78 h 117"/>
                <a:gd name="T2" fmla="*/ 46 w 47"/>
                <a:gd name="T3" fmla="*/ 78 h 117"/>
                <a:gd name="T4" fmla="*/ 46 w 47"/>
                <a:gd name="T5" fmla="*/ 72 h 117"/>
                <a:gd name="T6" fmla="*/ 42 w 47"/>
                <a:gd name="T7" fmla="*/ 57 h 117"/>
                <a:gd name="T8" fmla="*/ 42 w 47"/>
                <a:gd name="T9" fmla="*/ 57 h 117"/>
                <a:gd name="T10" fmla="*/ 40 w 47"/>
                <a:gd name="T11" fmla="*/ 51 h 117"/>
                <a:gd name="T12" fmla="*/ 40 w 47"/>
                <a:gd name="T13" fmla="*/ 51 h 117"/>
                <a:gd name="T14" fmla="*/ 33 w 47"/>
                <a:gd name="T15" fmla="*/ 35 h 117"/>
                <a:gd name="T16" fmla="*/ 31 w 47"/>
                <a:gd name="T17" fmla="*/ 30 h 117"/>
                <a:gd name="T18" fmla="*/ 21 w 47"/>
                <a:gd name="T19" fmla="*/ 16 h 117"/>
                <a:gd name="T20" fmla="*/ 19 w 47"/>
                <a:gd name="T21" fmla="*/ 17 h 117"/>
                <a:gd name="T22" fmla="*/ 16 w 47"/>
                <a:gd name="T23" fmla="*/ 12 h 117"/>
                <a:gd name="T24" fmla="*/ 17 w 47"/>
                <a:gd name="T25" fmla="*/ 12 h 117"/>
                <a:gd name="T26" fmla="*/ 4 w 47"/>
                <a:gd name="T27" fmla="*/ 0 h 117"/>
                <a:gd name="T28" fmla="*/ 3 w 47"/>
                <a:gd name="T29" fmla="*/ 3 h 117"/>
                <a:gd name="T30" fmla="*/ 0 w 47"/>
                <a:gd name="T31" fmla="*/ 4 h 117"/>
                <a:gd name="T32" fmla="*/ 41 w 47"/>
                <a:gd name="T33" fmla="*/ 90 h 117"/>
                <a:gd name="T34" fmla="*/ 39 w 47"/>
                <a:gd name="T35" fmla="*/ 109 h 117"/>
                <a:gd name="T36" fmla="*/ 38 w 47"/>
                <a:gd name="T37" fmla="*/ 115 h 117"/>
                <a:gd name="T38" fmla="*/ 38 w 47"/>
                <a:gd name="T39" fmla="*/ 117 h 117"/>
                <a:gd name="T40" fmla="*/ 44 w 47"/>
                <a:gd name="T41" fmla="*/ 117 h 117"/>
                <a:gd name="T42" fmla="*/ 44 w 47"/>
                <a:gd name="T43" fmla="*/ 115 h 117"/>
                <a:gd name="T44" fmla="*/ 46 w 47"/>
                <a:gd name="T45" fmla="*/ 109 h 117"/>
                <a:gd name="T46" fmla="*/ 47 w 47"/>
                <a:gd name="T47" fmla="*/ 90 h 117"/>
                <a:gd name="T48" fmla="*/ 47 w 47"/>
                <a:gd name="T49" fmla="*/ 7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117">
                  <a:moveTo>
                    <a:pt x="47" y="78"/>
                  </a:moveTo>
                  <a:cubicBezTo>
                    <a:pt x="46" y="78"/>
                    <a:pt x="46" y="78"/>
                    <a:pt x="46" y="78"/>
                  </a:cubicBezTo>
                  <a:cubicBezTo>
                    <a:pt x="42" y="78"/>
                    <a:pt x="42" y="72"/>
                    <a:pt x="46" y="72"/>
                  </a:cubicBezTo>
                  <a:cubicBezTo>
                    <a:pt x="45" y="67"/>
                    <a:pt x="44" y="62"/>
                    <a:pt x="42" y="57"/>
                  </a:cubicBezTo>
                  <a:cubicBezTo>
                    <a:pt x="42" y="57"/>
                    <a:pt x="42" y="57"/>
                    <a:pt x="42" y="57"/>
                  </a:cubicBezTo>
                  <a:cubicBezTo>
                    <a:pt x="38" y="58"/>
                    <a:pt x="37" y="52"/>
                    <a:pt x="40" y="51"/>
                  </a:cubicBezTo>
                  <a:cubicBezTo>
                    <a:pt x="40" y="51"/>
                    <a:pt x="40" y="51"/>
                    <a:pt x="40" y="51"/>
                  </a:cubicBezTo>
                  <a:cubicBezTo>
                    <a:pt x="39" y="45"/>
                    <a:pt x="36" y="40"/>
                    <a:pt x="33" y="35"/>
                  </a:cubicBezTo>
                  <a:cubicBezTo>
                    <a:pt x="30" y="36"/>
                    <a:pt x="28" y="32"/>
                    <a:pt x="31" y="30"/>
                  </a:cubicBezTo>
                  <a:cubicBezTo>
                    <a:pt x="28" y="25"/>
                    <a:pt x="24" y="20"/>
                    <a:pt x="21" y="16"/>
                  </a:cubicBezTo>
                  <a:cubicBezTo>
                    <a:pt x="20" y="16"/>
                    <a:pt x="20" y="17"/>
                    <a:pt x="19" y="17"/>
                  </a:cubicBezTo>
                  <a:cubicBezTo>
                    <a:pt x="16" y="19"/>
                    <a:pt x="13" y="14"/>
                    <a:pt x="16" y="12"/>
                  </a:cubicBezTo>
                  <a:cubicBezTo>
                    <a:pt x="16" y="12"/>
                    <a:pt x="17" y="12"/>
                    <a:pt x="17" y="12"/>
                  </a:cubicBezTo>
                  <a:cubicBezTo>
                    <a:pt x="13" y="8"/>
                    <a:pt x="9" y="4"/>
                    <a:pt x="4" y="0"/>
                  </a:cubicBezTo>
                  <a:cubicBezTo>
                    <a:pt x="4" y="1"/>
                    <a:pt x="3" y="2"/>
                    <a:pt x="3" y="3"/>
                  </a:cubicBezTo>
                  <a:cubicBezTo>
                    <a:pt x="2" y="4"/>
                    <a:pt x="1" y="4"/>
                    <a:pt x="0" y="4"/>
                  </a:cubicBezTo>
                  <a:cubicBezTo>
                    <a:pt x="26" y="24"/>
                    <a:pt x="41" y="56"/>
                    <a:pt x="41" y="90"/>
                  </a:cubicBezTo>
                  <a:cubicBezTo>
                    <a:pt x="41" y="96"/>
                    <a:pt x="41" y="103"/>
                    <a:pt x="39" y="109"/>
                  </a:cubicBezTo>
                  <a:cubicBezTo>
                    <a:pt x="39" y="111"/>
                    <a:pt x="39" y="113"/>
                    <a:pt x="38" y="115"/>
                  </a:cubicBezTo>
                  <a:cubicBezTo>
                    <a:pt x="38" y="116"/>
                    <a:pt x="38" y="117"/>
                    <a:pt x="38" y="117"/>
                  </a:cubicBezTo>
                  <a:cubicBezTo>
                    <a:pt x="44" y="117"/>
                    <a:pt x="44" y="117"/>
                    <a:pt x="44" y="117"/>
                  </a:cubicBezTo>
                  <a:cubicBezTo>
                    <a:pt x="44" y="117"/>
                    <a:pt x="44" y="116"/>
                    <a:pt x="44" y="115"/>
                  </a:cubicBezTo>
                  <a:cubicBezTo>
                    <a:pt x="45" y="113"/>
                    <a:pt x="45" y="111"/>
                    <a:pt x="46" y="109"/>
                  </a:cubicBezTo>
                  <a:cubicBezTo>
                    <a:pt x="47" y="103"/>
                    <a:pt x="47" y="96"/>
                    <a:pt x="47" y="90"/>
                  </a:cubicBezTo>
                  <a:cubicBezTo>
                    <a:pt x="47" y="86"/>
                    <a:pt x="47" y="82"/>
                    <a:pt x="47" y="78"/>
                  </a:cubicBezTo>
                  <a:close/>
                </a:path>
              </a:pathLst>
            </a:custGeom>
            <a:grpFill/>
            <a:ln w="9525">
              <a:solidFill>
                <a:schemeClr val="tx1"/>
              </a:solidFill>
              <a:round/>
            </a:ln>
          </p:spPr>
          <p:txBody>
            <a:bodyPr anchor="ctr"/>
            <a:lstStyle/>
            <a:p>
              <a:pPr algn="ctr"/>
              <a:endParaRPr>
                <a:cs typeface="+mn-ea"/>
                <a:sym typeface="+mn-lt"/>
              </a:endParaRPr>
            </a:p>
          </p:txBody>
        </p:sp>
        <p:sp>
          <p:nvSpPr>
            <p:cNvPr id="192" name="îš1ïḑé"/>
            <p:cNvSpPr/>
            <p:nvPr/>
          </p:nvSpPr>
          <p:spPr bwMode="auto">
            <a:xfrm>
              <a:off x="6454776" y="3195638"/>
              <a:ext cx="41275" cy="30163"/>
            </a:xfrm>
            <a:custGeom>
              <a:avLst/>
              <a:gdLst>
                <a:gd name="T0" fmla="*/ 18 w 21"/>
                <a:gd name="T1" fmla="*/ 13 h 15"/>
                <a:gd name="T2" fmla="*/ 21 w 21"/>
                <a:gd name="T3" fmla="*/ 10 h 15"/>
                <a:gd name="T4" fmla="*/ 4 w 21"/>
                <a:gd name="T5" fmla="*/ 0 h 15"/>
                <a:gd name="T6" fmla="*/ 2 w 21"/>
                <a:gd name="T7" fmla="*/ 4 h 15"/>
                <a:gd name="T8" fmla="*/ 0 w 21"/>
                <a:gd name="T9" fmla="*/ 5 h 15"/>
                <a:gd name="T10" fmla="*/ 18 w 21"/>
                <a:gd name="T11" fmla="*/ 15 h 15"/>
                <a:gd name="T12" fmla="*/ 18 w 21"/>
                <a:gd name="T13" fmla="*/ 13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18" y="13"/>
                  </a:moveTo>
                  <a:cubicBezTo>
                    <a:pt x="19" y="12"/>
                    <a:pt x="20" y="11"/>
                    <a:pt x="21" y="10"/>
                  </a:cubicBezTo>
                  <a:cubicBezTo>
                    <a:pt x="15" y="6"/>
                    <a:pt x="10" y="3"/>
                    <a:pt x="4" y="0"/>
                  </a:cubicBezTo>
                  <a:cubicBezTo>
                    <a:pt x="3" y="1"/>
                    <a:pt x="3" y="3"/>
                    <a:pt x="2" y="4"/>
                  </a:cubicBezTo>
                  <a:cubicBezTo>
                    <a:pt x="1" y="5"/>
                    <a:pt x="1" y="5"/>
                    <a:pt x="0" y="5"/>
                  </a:cubicBezTo>
                  <a:cubicBezTo>
                    <a:pt x="6" y="8"/>
                    <a:pt x="12" y="11"/>
                    <a:pt x="18" y="15"/>
                  </a:cubicBezTo>
                  <a:cubicBezTo>
                    <a:pt x="18" y="15"/>
                    <a:pt x="18" y="14"/>
                    <a:pt x="18" y="13"/>
                  </a:cubicBezTo>
                  <a:close/>
                </a:path>
              </a:pathLst>
            </a:custGeom>
            <a:grpFill/>
            <a:ln w="9525">
              <a:solidFill>
                <a:schemeClr val="tx1"/>
              </a:solidFill>
              <a:round/>
            </a:ln>
          </p:spPr>
          <p:txBody>
            <a:bodyPr anchor="ctr"/>
            <a:lstStyle/>
            <a:p>
              <a:pPr algn="ctr"/>
              <a:endParaRPr>
                <a:cs typeface="+mn-ea"/>
                <a:sym typeface="+mn-lt"/>
              </a:endParaRPr>
            </a:p>
          </p:txBody>
        </p:sp>
        <p:sp>
          <p:nvSpPr>
            <p:cNvPr id="193" name="iṥ1ïḋè"/>
            <p:cNvSpPr/>
            <p:nvPr/>
          </p:nvSpPr>
          <p:spPr bwMode="auto">
            <a:xfrm>
              <a:off x="6173788" y="3209926"/>
              <a:ext cx="107950" cy="241300"/>
            </a:xfrm>
            <a:custGeom>
              <a:avLst/>
              <a:gdLst>
                <a:gd name="T0" fmla="*/ 9 w 55"/>
                <a:gd name="T1" fmla="*/ 123 h 123"/>
                <a:gd name="T2" fmla="*/ 8 w 55"/>
                <a:gd name="T3" fmla="*/ 121 h 123"/>
                <a:gd name="T4" fmla="*/ 20 w 55"/>
                <a:gd name="T5" fmla="*/ 41 h 123"/>
                <a:gd name="T6" fmla="*/ 53 w 55"/>
                <a:gd name="T7" fmla="*/ 6 h 123"/>
                <a:gd name="T8" fmla="*/ 55 w 55"/>
                <a:gd name="T9" fmla="*/ 5 h 123"/>
                <a:gd name="T10" fmla="*/ 53 w 55"/>
                <a:gd name="T11" fmla="*/ 3 h 123"/>
                <a:gd name="T12" fmla="*/ 52 w 55"/>
                <a:gd name="T13" fmla="*/ 0 h 123"/>
                <a:gd name="T14" fmla="*/ 36 w 55"/>
                <a:gd name="T15" fmla="*/ 12 h 123"/>
                <a:gd name="T16" fmla="*/ 38 w 55"/>
                <a:gd name="T17" fmla="*/ 15 h 123"/>
                <a:gd name="T18" fmla="*/ 33 w 55"/>
                <a:gd name="T19" fmla="*/ 18 h 123"/>
                <a:gd name="T20" fmla="*/ 31 w 55"/>
                <a:gd name="T21" fmla="*/ 16 h 123"/>
                <a:gd name="T22" fmla="*/ 23 w 55"/>
                <a:gd name="T23" fmla="*/ 25 h 123"/>
                <a:gd name="T24" fmla="*/ 21 w 55"/>
                <a:gd name="T25" fmla="*/ 29 h 123"/>
                <a:gd name="T26" fmla="*/ 23 w 55"/>
                <a:gd name="T27" fmla="*/ 30 h 123"/>
                <a:gd name="T28" fmla="*/ 18 w 55"/>
                <a:gd name="T29" fmla="*/ 35 h 123"/>
                <a:gd name="T30" fmla="*/ 17 w 55"/>
                <a:gd name="T31" fmla="*/ 34 h 123"/>
                <a:gd name="T32" fmla="*/ 9 w 55"/>
                <a:gd name="T33" fmla="*/ 49 h 123"/>
                <a:gd name="T34" fmla="*/ 12 w 55"/>
                <a:gd name="T35" fmla="*/ 51 h 123"/>
                <a:gd name="T36" fmla="*/ 9 w 55"/>
                <a:gd name="T37" fmla="*/ 56 h 123"/>
                <a:gd name="T38" fmla="*/ 7 w 55"/>
                <a:gd name="T39" fmla="*/ 55 h 123"/>
                <a:gd name="T40" fmla="*/ 2 w 55"/>
                <a:gd name="T41" fmla="*/ 71 h 123"/>
                <a:gd name="T42" fmla="*/ 3 w 55"/>
                <a:gd name="T43" fmla="*/ 71 h 123"/>
                <a:gd name="T44" fmla="*/ 1 w 55"/>
                <a:gd name="T45" fmla="*/ 77 h 123"/>
                <a:gd name="T46" fmla="*/ 0 w 55"/>
                <a:gd name="T47" fmla="*/ 93 h 123"/>
                <a:gd name="T48" fmla="*/ 1 w 55"/>
                <a:gd name="T49" fmla="*/ 93 h 123"/>
                <a:gd name="T50" fmla="*/ 1 w 55"/>
                <a:gd name="T51" fmla="*/ 99 h 123"/>
                <a:gd name="T52" fmla="*/ 0 w 55"/>
                <a:gd name="T53" fmla="*/ 99 h 123"/>
                <a:gd name="T54" fmla="*/ 2 w 55"/>
                <a:gd name="T55" fmla="*/ 121 h 123"/>
                <a:gd name="T56" fmla="*/ 3 w 55"/>
                <a:gd name="T57" fmla="*/ 123 h 123"/>
                <a:gd name="T58" fmla="*/ 9 w 55"/>
                <a:gd name="T5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123">
                  <a:moveTo>
                    <a:pt x="9" y="123"/>
                  </a:moveTo>
                  <a:cubicBezTo>
                    <a:pt x="9" y="123"/>
                    <a:pt x="9" y="122"/>
                    <a:pt x="8" y="121"/>
                  </a:cubicBezTo>
                  <a:cubicBezTo>
                    <a:pt x="2" y="94"/>
                    <a:pt x="6" y="66"/>
                    <a:pt x="20" y="41"/>
                  </a:cubicBezTo>
                  <a:cubicBezTo>
                    <a:pt x="28" y="27"/>
                    <a:pt x="39" y="15"/>
                    <a:pt x="53" y="6"/>
                  </a:cubicBezTo>
                  <a:cubicBezTo>
                    <a:pt x="54" y="6"/>
                    <a:pt x="54" y="5"/>
                    <a:pt x="55" y="5"/>
                  </a:cubicBezTo>
                  <a:cubicBezTo>
                    <a:pt x="54" y="5"/>
                    <a:pt x="54" y="4"/>
                    <a:pt x="53" y="3"/>
                  </a:cubicBezTo>
                  <a:cubicBezTo>
                    <a:pt x="53" y="2"/>
                    <a:pt x="52" y="1"/>
                    <a:pt x="52" y="0"/>
                  </a:cubicBezTo>
                  <a:cubicBezTo>
                    <a:pt x="46" y="3"/>
                    <a:pt x="41" y="7"/>
                    <a:pt x="36" y="12"/>
                  </a:cubicBezTo>
                  <a:cubicBezTo>
                    <a:pt x="37" y="13"/>
                    <a:pt x="37" y="14"/>
                    <a:pt x="38" y="15"/>
                  </a:cubicBezTo>
                  <a:cubicBezTo>
                    <a:pt x="40" y="18"/>
                    <a:pt x="35" y="21"/>
                    <a:pt x="33" y="18"/>
                  </a:cubicBezTo>
                  <a:cubicBezTo>
                    <a:pt x="32" y="17"/>
                    <a:pt x="32" y="17"/>
                    <a:pt x="31" y="16"/>
                  </a:cubicBezTo>
                  <a:cubicBezTo>
                    <a:pt x="29" y="19"/>
                    <a:pt x="26" y="22"/>
                    <a:pt x="23" y="25"/>
                  </a:cubicBezTo>
                  <a:cubicBezTo>
                    <a:pt x="22" y="26"/>
                    <a:pt x="22" y="27"/>
                    <a:pt x="21" y="29"/>
                  </a:cubicBezTo>
                  <a:cubicBezTo>
                    <a:pt x="21" y="29"/>
                    <a:pt x="22" y="30"/>
                    <a:pt x="23" y="30"/>
                  </a:cubicBezTo>
                  <a:cubicBezTo>
                    <a:pt x="26" y="33"/>
                    <a:pt x="21" y="37"/>
                    <a:pt x="18" y="35"/>
                  </a:cubicBezTo>
                  <a:cubicBezTo>
                    <a:pt x="18" y="34"/>
                    <a:pt x="18" y="34"/>
                    <a:pt x="17" y="34"/>
                  </a:cubicBezTo>
                  <a:cubicBezTo>
                    <a:pt x="14" y="39"/>
                    <a:pt x="11" y="44"/>
                    <a:pt x="9" y="49"/>
                  </a:cubicBezTo>
                  <a:cubicBezTo>
                    <a:pt x="10" y="50"/>
                    <a:pt x="11" y="50"/>
                    <a:pt x="12" y="51"/>
                  </a:cubicBezTo>
                  <a:cubicBezTo>
                    <a:pt x="15" y="52"/>
                    <a:pt x="12" y="58"/>
                    <a:pt x="9" y="56"/>
                  </a:cubicBezTo>
                  <a:cubicBezTo>
                    <a:pt x="8" y="55"/>
                    <a:pt x="7" y="55"/>
                    <a:pt x="7" y="55"/>
                  </a:cubicBezTo>
                  <a:cubicBezTo>
                    <a:pt x="5" y="60"/>
                    <a:pt x="3" y="66"/>
                    <a:pt x="2" y="71"/>
                  </a:cubicBezTo>
                  <a:cubicBezTo>
                    <a:pt x="2" y="71"/>
                    <a:pt x="2" y="71"/>
                    <a:pt x="3" y="71"/>
                  </a:cubicBezTo>
                  <a:cubicBezTo>
                    <a:pt x="6" y="72"/>
                    <a:pt x="5" y="78"/>
                    <a:pt x="1" y="77"/>
                  </a:cubicBezTo>
                  <a:cubicBezTo>
                    <a:pt x="0" y="82"/>
                    <a:pt x="0" y="88"/>
                    <a:pt x="0" y="93"/>
                  </a:cubicBezTo>
                  <a:cubicBezTo>
                    <a:pt x="0" y="93"/>
                    <a:pt x="1" y="93"/>
                    <a:pt x="1" y="93"/>
                  </a:cubicBezTo>
                  <a:cubicBezTo>
                    <a:pt x="5" y="93"/>
                    <a:pt x="5" y="99"/>
                    <a:pt x="1" y="99"/>
                  </a:cubicBezTo>
                  <a:cubicBezTo>
                    <a:pt x="1" y="99"/>
                    <a:pt x="0" y="99"/>
                    <a:pt x="0" y="99"/>
                  </a:cubicBezTo>
                  <a:cubicBezTo>
                    <a:pt x="0" y="107"/>
                    <a:pt x="1" y="114"/>
                    <a:pt x="2" y="121"/>
                  </a:cubicBezTo>
                  <a:cubicBezTo>
                    <a:pt x="2" y="122"/>
                    <a:pt x="3" y="123"/>
                    <a:pt x="3" y="123"/>
                  </a:cubicBezTo>
                  <a:lnTo>
                    <a:pt x="9" y="123"/>
                  </a:lnTo>
                  <a:close/>
                </a:path>
              </a:pathLst>
            </a:custGeom>
            <a:grpFill/>
            <a:ln w="9525">
              <a:solidFill>
                <a:schemeClr val="tx1"/>
              </a:solidFill>
              <a:round/>
            </a:ln>
          </p:spPr>
          <p:txBody>
            <a:bodyPr anchor="ctr"/>
            <a:lstStyle/>
            <a:p>
              <a:pPr algn="ctr"/>
              <a:endParaRPr>
                <a:cs typeface="+mn-ea"/>
                <a:sym typeface="+mn-lt"/>
              </a:endParaRPr>
            </a:p>
          </p:txBody>
        </p:sp>
        <p:sp>
          <p:nvSpPr>
            <p:cNvPr id="194" name="iŝ1idè"/>
            <p:cNvSpPr/>
            <p:nvPr/>
          </p:nvSpPr>
          <p:spPr bwMode="auto">
            <a:xfrm>
              <a:off x="6373813" y="3233738"/>
              <a:ext cx="12700" cy="217488"/>
            </a:xfrm>
            <a:custGeom>
              <a:avLst/>
              <a:gdLst>
                <a:gd name="T0" fmla="*/ 6 w 6"/>
                <a:gd name="T1" fmla="*/ 4 h 111"/>
                <a:gd name="T2" fmla="*/ 0 w 6"/>
                <a:gd name="T3" fmla="*/ 4 h 111"/>
                <a:gd name="T4" fmla="*/ 0 w 6"/>
                <a:gd name="T5" fmla="*/ 103 h 111"/>
                <a:gd name="T6" fmla="*/ 0 w 6"/>
                <a:gd name="T7" fmla="*/ 109 h 111"/>
                <a:gd name="T8" fmla="*/ 0 w 6"/>
                <a:gd name="T9" fmla="*/ 111 h 111"/>
                <a:gd name="T10" fmla="*/ 6 w 6"/>
                <a:gd name="T11" fmla="*/ 111 h 111"/>
                <a:gd name="T12" fmla="*/ 6 w 6"/>
                <a:gd name="T13" fmla="*/ 109 h 111"/>
                <a:gd name="T14" fmla="*/ 6 w 6"/>
                <a:gd name="T15" fmla="*/ 103 h 111"/>
                <a:gd name="T16" fmla="*/ 6 w 6"/>
                <a:gd name="T17"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1">
                  <a:moveTo>
                    <a:pt x="6" y="4"/>
                  </a:moveTo>
                  <a:cubicBezTo>
                    <a:pt x="6" y="0"/>
                    <a:pt x="0" y="0"/>
                    <a:pt x="0" y="4"/>
                  </a:cubicBezTo>
                  <a:cubicBezTo>
                    <a:pt x="0" y="103"/>
                    <a:pt x="0" y="103"/>
                    <a:pt x="0" y="103"/>
                  </a:cubicBezTo>
                  <a:cubicBezTo>
                    <a:pt x="0" y="109"/>
                    <a:pt x="0" y="109"/>
                    <a:pt x="0" y="109"/>
                  </a:cubicBezTo>
                  <a:cubicBezTo>
                    <a:pt x="0" y="111"/>
                    <a:pt x="0" y="111"/>
                    <a:pt x="0" y="111"/>
                  </a:cubicBezTo>
                  <a:cubicBezTo>
                    <a:pt x="6" y="111"/>
                    <a:pt x="6" y="111"/>
                    <a:pt x="6" y="111"/>
                  </a:cubicBezTo>
                  <a:cubicBezTo>
                    <a:pt x="6" y="109"/>
                    <a:pt x="6" y="109"/>
                    <a:pt x="6" y="109"/>
                  </a:cubicBezTo>
                  <a:cubicBezTo>
                    <a:pt x="6" y="103"/>
                    <a:pt x="6" y="103"/>
                    <a:pt x="6" y="103"/>
                  </a:cubicBezTo>
                  <a:lnTo>
                    <a:pt x="6" y="4"/>
                  </a:lnTo>
                  <a:close/>
                </a:path>
              </a:pathLst>
            </a:custGeom>
            <a:grpFill/>
            <a:ln w="9525">
              <a:solidFill>
                <a:schemeClr val="tx1"/>
              </a:solidFill>
              <a:round/>
            </a:ln>
          </p:spPr>
          <p:txBody>
            <a:bodyPr anchor="ctr"/>
            <a:lstStyle/>
            <a:p>
              <a:pPr algn="ctr"/>
              <a:endParaRPr>
                <a:cs typeface="+mn-ea"/>
                <a:sym typeface="+mn-lt"/>
              </a:endParaRPr>
            </a:p>
          </p:txBody>
        </p:sp>
        <p:sp>
          <p:nvSpPr>
            <p:cNvPr id="195" name="îṡḻíḋe"/>
            <p:cNvSpPr/>
            <p:nvPr/>
          </p:nvSpPr>
          <p:spPr bwMode="auto">
            <a:xfrm>
              <a:off x="6243638" y="3233738"/>
              <a:ext cx="68263" cy="217488"/>
            </a:xfrm>
            <a:custGeom>
              <a:avLst/>
              <a:gdLst>
                <a:gd name="T0" fmla="*/ 7 w 35"/>
                <a:gd name="T1" fmla="*/ 77 h 111"/>
                <a:gd name="T2" fmla="*/ 26 w 35"/>
                <a:gd name="T3" fmla="*/ 17 h 111"/>
                <a:gd name="T4" fmla="*/ 33 w 35"/>
                <a:gd name="T5" fmla="*/ 6 h 111"/>
                <a:gd name="T6" fmla="*/ 28 w 35"/>
                <a:gd name="T7" fmla="*/ 3 h 111"/>
                <a:gd name="T8" fmla="*/ 21 w 35"/>
                <a:gd name="T9" fmla="*/ 13 h 111"/>
                <a:gd name="T10" fmla="*/ 24 w 35"/>
                <a:gd name="T11" fmla="*/ 15 h 111"/>
                <a:gd name="T12" fmla="*/ 24 w 35"/>
                <a:gd name="T13" fmla="*/ 19 h 111"/>
                <a:gd name="T14" fmla="*/ 20 w 35"/>
                <a:gd name="T15" fmla="*/ 19 h 111"/>
                <a:gd name="T16" fmla="*/ 18 w 35"/>
                <a:gd name="T17" fmla="*/ 18 h 111"/>
                <a:gd name="T18" fmla="*/ 10 w 35"/>
                <a:gd name="T19" fmla="*/ 35 h 111"/>
                <a:gd name="T20" fmla="*/ 13 w 35"/>
                <a:gd name="T21" fmla="*/ 36 h 111"/>
                <a:gd name="T22" fmla="*/ 10 w 35"/>
                <a:gd name="T23" fmla="*/ 41 h 111"/>
                <a:gd name="T24" fmla="*/ 8 w 35"/>
                <a:gd name="T25" fmla="*/ 41 h 111"/>
                <a:gd name="T26" fmla="*/ 4 w 35"/>
                <a:gd name="T27" fmla="*/ 58 h 111"/>
                <a:gd name="T28" fmla="*/ 6 w 35"/>
                <a:gd name="T29" fmla="*/ 58 h 111"/>
                <a:gd name="T30" fmla="*/ 5 w 35"/>
                <a:gd name="T31" fmla="*/ 64 h 111"/>
                <a:gd name="T32" fmla="*/ 3 w 35"/>
                <a:gd name="T33" fmla="*/ 64 h 111"/>
                <a:gd name="T34" fmla="*/ 1 w 35"/>
                <a:gd name="T35" fmla="*/ 81 h 111"/>
                <a:gd name="T36" fmla="*/ 1 w 35"/>
                <a:gd name="T37" fmla="*/ 81 h 111"/>
                <a:gd name="T38" fmla="*/ 1 w 35"/>
                <a:gd name="T39" fmla="*/ 87 h 111"/>
                <a:gd name="T40" fmla="*/ 0 w 35"/>
                <a:gd name="T41" fmla="*/ 87 h 111"/>
                <a:gd name="T42" fmla="*/ 1 w 35"/>
                <a:gd name="T43" fmla="*/ 103 h 111"/>
                <a:gd name="T44" fmla="*/ 2 w 35"/>
                <a:gd name="T45" fmla="*/ 107 h 111"/>
                <a:gd name="T46" fmla="*/ 6 w 35"/>
                <a:gd name="T47" fmla="*/ 111 h 111"/>
                <a:gd name="T48" fmla="*/ 9 w 35"/>
                <a:gd name="T49" fmla="*/ 111 h 111"/>
                <a:gd name="T50" fmla="*/ 9 w 35"/>
                <a:gd name="T51" fmla="*/ 109 h 111"/>
                <a:gd name="T52" fmla="*/ 8 w 35"/>
                <a:gd name="T53" fmla="*/ 103 h 111"/>
                <a:gd name="T54" fmla="*/ 7 w 35"/>
                <a:gd name="T55" fmla="*/ 7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11">
                  <a:moveTo>
                    <a:pt x="7" y="77"/>
                  </a:moveTo>
                  <a:cubicBezTo>
                    <a:pt x="9" y="56"/>
                    <a:pt x="16" y="35"/>
                    <a:pt x="26" y="17"/>
                  </a:cubicBezTo>
                  <a:cubicBezTo>
                    <a:pt x="28" y="13"/>
                    <a:pt x="30" y="9"/>
                    <a:pt x="33" y="6"/>
                  </a:cubicBezTo>
                  <a:cubicBezTo>
                    <a:pt x="35" y="3"/>
                    <a:pt x="30" y="0"/>
                    <a:pt x="28" y="3"/>
                  </a:cubicBezTo>
                  <a:cubicBezTo>
                    <a:pt x="25" y="6"/>
                    <a:pt x="23" y="9"/>
                    <a:pt x="21" y="13"/>
                  </a:cubicBezTo>
                  <a:cubicBezTo>
                    <a:pt x="22" y="13"/>
                    <a:pt x="23" y="14"/>
                    <a:pt x="24" y="15"/>
                  </a:cubicBezTo>
                  <a:cubicBezTo>
                    <a:pt x="25" y="16"/>
                    <a:pt x="25" y="18"/>
                    <a:pt x="24" y="19"/>
                  </a:cubicBezTo>
                  <a:cubicBezTo>
                    <a:pt x="23" y="20"/>
                    <a:pt x="21" y="20"/>
                    <a:pt x="20" y="19"/>
                  </a:cubicBezTo>
                  <a:cubicBezTo>
                    <a:pt x="19" y="19"/>
                    <a:pt x="19" y="18"/>
                    <a:pt x="18" y="18"/>
                  </a:cubicBezTo>
                  <a:cubicBezTo>
                    <a:pt x="15" y="23"/>
                    <a:pt x="13" y="29"/>
                    <a:pt x="10" y="35"/>
                  </a:cubicBezTo>
                  <a:cubicBezTo>
                    <a:pt x="11" y="35"/>
                    <a:pt x="12" y="36"/>
                    <a:pt x="13" y="36"/>
                  </a:cubicBezTo>
                  <a:cubicBezTo>
                    <a:pt x="16" y="38"/>
                    <a:pt x="13" y="43"/>
                    <a:pt x="10" y="41"/>
                  </a:cubicBezTo>
                  <a:cubicBezTo>
                    <a:pt x="9" y="41"/>
                    <a:pt x="9" y="41"/>
                    <a:pt x="8" y="41"/>
                  </a:cubicBezTo>
                  <a:cubicBezTo>
                    <a:pt x="7" y="46"/>
                    <a:pt x="5" y="52"/>
                    <a:pt x="4" y="58"/>
                  </a:cubicBezTo>
                  <a:cubicBezTo>
                    <a:pt x="4" y="58"/>
                    <a:pt x="5" y="58"/>
                    <a:pt x="6" y="58"/>
                  </a:cubicBezTo>
                  <a:cubicBezTo>
                    <a:pt x="10" y="59"/>
                    <a:pt x="8" y="65"/>
                    <a:pt x="5" y="64"/>
                  </a:cubicBezTo>
                  <a:cubicBezTo>
                    <a:pt x="4" y="64"/>
                    <a:pt x="3" y="64"/>
                    <a:pt x="3" y="64"/>
                  </a:cubicBezTo>
                  <a:cubicBezTo>
                    <a:pt x="2" y="70"/>
                    <a:pt x="1" y="76"/>
                    <a:pt x="1" y="81"/>
                  </a:cubicBezTo>
                  <a:cubicBezTo>
                    <a:pt x="1" y="81"/>
                    <a:pt x="1" y="81"/>
                    <a:pt x="1" y="81"/>
                  </a:cubicBezTo>
                  <a:cubicBezTo>
                    <a:pt x="5" y="81"/>
                    <a:pt x="5" y="87"/>
                    <a:pt x="1" y="87"/>
                  </a:cubicBezTo>
                  <a:cubicBezTo>
                    <a:pt x="1" y="87"/>
                    <a:pt x="1" y="87"/>
                    <a:pt x="0" y="87"/>
                  </a:cubicBezTo>
                  <a:cubicBezTo>
                    <a:pt x="0" y="93"/>
                    <a:pt x="1" y="98"/>
                    <a:pt x="1" y="103"/>
                  </a:cubicBezTo>
                  <a:cubicBezTo>
                    <a:pt x="2" y="105"/>
                    <a:pt x="2" y="106"/>
                    <a:pt x="2" y="107"/>
                  </a:cubicBezTo>
                  <a:cubicBezTo>
                    <a:pt x="4" y="107"/>
                    <a:pt x="6" y="109"/>
                    <a:pt x="6" y="111"/>
                  </a:cubicBezTo>
                  <a:cubicBezTo>
                    <a:pt x="9" y="111"/>
                    <a:pt x="9" y="111"/>
                    <a:pt x="9" y="111"/>
                  </a:cubicBezTo>
                  <a:cubicBezTo>
                    <a:pt x="9" y="111"/>
                    <a:pt x="9" y="110"/>
                    <a:pt x="9" y="109"/>
                  </a:cubicBezTo>
                  <a:cubicBezTo>
                    <a:pt x="8" y="107"/>
                    <a:pt x="8" y="105"/>
                    <a:pt x="8" y="103"/>
                  </a:cubicBezTo>
                  <a:cubicBezTo>
                    <a:pt x="6" y="95"/>
                    <a:pt x="6" y="86"/>
                    <a:pt x="7" y="77"/>
                  </a:cubicBezTo>
                  <a:close/>
                </a:path>
              </a:pathLst>
            </a:custGeom>
            <a:grpFill/>
            <a:ln w="9525">
              <a:solidFill>
                <a:schemeClr val="tx1"/>
              </a:solidFill>
              <a:round/>
            </a:ln>
          </p:spPr>
          <p:txBody>
            <a:bodyPr anchor="ctr"/>
            <a:lstStyle/>
            <a:p>
              <a:pPr algn="ctr"/>
              <a:endParaRPr>
                <a:cs typeface="+mn-ea"/>
                <a:sym typeface="+mn-lt"/>
              </a:endParaRPr>
            </a:p>
          </p:txBody>
        </p:sp>
        <p:sp>
          <p:nvSpPr>
            <p:cNvPr id="196" name="íślïḍê"/>
            <p:cNvSpPr/>
            <p:nvPr/>
          </p:nvSpPr>
          <p:spPr bwMode="auto">
            <a:xfrm>
              <a:off x="6453188" y="3233738"/>
              <a:ext cx="68263" cy="217488"/>
            </a:xfrm>
            <a:custGeom>
              <a:avLst/>
              <a:gdLst>
                <a:gd name="T0" fmla="*/ 33 w 35"/>
                <a:gd name="T1" fmla="*/ 107 h 111"/>
                <a:gd name="T2" fmla="*/ 34 w 35"/>
                <a:gd name="T3" fmla="*/ 103 h 111"/>
                <a:gd name="T4" fmla="*/ 35 w 35"/>
                <a:gd name="T5" fmla="*/ 87 h 111"/>
                <a:gd name="T6" fmla="*/ 34 w 35"/>
                <a:gd name="T7" fmla="*/ 87 h 111"/>
                <a:gd name="T8" fmla="*/ 34 w 35"/>
                <a:gd name="T9" fmla="*/ 81 h 111"/>
                <a:gd name="T10" fmla="*/ 34 w 35"/>
                <a:gd name="T11" fmla="*/ 81 h 111"/>
                <a:gd name="T12" fmla="*/ 34 w 35"/>
                <a:gd name="T13" fmla="*/ 80 h 111"/>
                <a:gd name="T14" fmla="*/ 32 w 35"/>
                <a:gd name="T15" fmla="*/ 64 h 111"/>
                <a:gd name="T16" fmla="*/ 30 w 35"/>
                <a:gd name="T17" fmla="*/ 64 h 111"/>
                <a:gd name="T18" fmla="*/ 29 w 35"/>
                <a:gd name="T19" fmla="*/ 58 h 111"/>
                <a:gd name="T20" fmla="*/ 31 w 35"/>
                <a:gd name="T21" fmla="*/ 58 h 111"/>
                <a:gd name="T22" fmla="*/ 26 w 35"/>
                <a:gd name="T23" fmla="*/ 41 h 111"/>
                <a:gd name="T24" fmla="*/ 25 w 35"/>
                <a:gd name="T25" fmla="*/ 41 h 111"/>
                <a:gd name="T26" fmla="*/ 22 w 35"/>
                <a:gd name="T27" fmla="*/ 36 h 111"/>
                <a:gd name="T28" fmla="*/ 24 w 35"/>
                <a:gd name="T29" fmla="*/ 35 h 111"/>
                <a:gd name="T30" fmla="*/ 16 w 35"/>
                <a:gd name="T31" fmla="*/ 18 h 111"/>
                <a:gd name="T32" fmla="*/ 15 w 35"/>
                <a:gd name="T33" fmla="*/ 19 h 111"/>
                <a:gd name="T34" fmla="*/ 11 w 35"/>
                <a:gd name="T35" fmla="*/ 19 h 111"/>
                <a:gd name="T36" fmla="*/ 11 w 35"/>
                <a:gd name="T37" fmla="*/ 15 h 111"/>
                <a:gd name="T38" fmla="*/ 13 w 35"/>
                <a:gd name="T39" fmla="*/ 13 h 111"/>
                <a:gd name="T40" fmla="*/ 7 w 35"/>
                <a:gd name="T41" fmla="*/ 3 h 111"/>
                <a:gd name="T42" fmla="*/ 2 w 35"/>
                <a:gd name="T43" fmla="*/ 6 h 111"/>
                <a:gd name="T44" fmla="*/ 28 w 35"/>
                <a:gd name="T45" fmla="*/ 103 h 111"/>
                <a:gd name="T46" fmla="*/ 27 w 35"/>
                <a:gd name="T47" fmla="*/ 109 h 111"/>
                <a:gd name="T48" fmla="*/ 26 w 35"/>
                <a:gd name="T49" fmla="*/ 111 h 111"/>
                <a:gd name="T50" fmla="*/ 29 w 35"/>
                <a:gd name="T51" fmla="*/ 111 h 111"/>
                <a:gd name="T52" fmla="*/ 33 w 35"/>
                <a:gd name="T53"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11">
                  <a:moveTo>
                    <a:pt x="33" y="107"/>
                  </a:moveTo>
                  <a:cubicBezTo>
                    <a:pt x="33" y="106"/>
                    <a:pt x="33" y="105"/>
                    <a:pt x="34" y="103"/>
                  </a:cubicBezTo>
                  <a:cubicBezTo>
                    <a:pt x="34" y="98"/>
                    <a:pt x="35" y="93"/>
                    <a:pt x="35" y="87"/>
                  </a:cubicBezTo>
                  <a:cubicBezTo>
                    <a:pt x="34" y="87"/>
                    <a:pt x="34" y="87"/>
                    <a:pt x="34" y="87"/>
                  </a:cubicBezTo>
                  <a:cubicBezTo>
                    <a:pt x="30" y="87"/>
                    <a:pt x="30" y="81"/>
                    <a:pt x="34" y="81"/>
                  </a:cubicBezTo>
                  <a:cubicBezTo>
                    <a:pt x="34" y="81"/>
                    <a:pt x="34" y="81"/>
                    <a:pt x="34" y="81"/>
                  </a:cubicBezTo>
                  <a:cubicBezTo>
                    <a:pt x="34" y="81"/>
                    <a:pt x="34" y="80"/>
                    <a:pt x="34" y="80"/>
                  </a:cubicBezTo>
                  <a:cubicBezTo>
                    <a:pt x="34" y="74"/>
                    <a:pt x="33" y="69"/>
                    <a:pt x="32" y="64"/>
                  </a:cubicBezTo>
                  <a:cubicBezTo>
                    <a:pt x="32" y="64"/>
                    <a:pt x="31" y="64"/>
                    <a:pt x="30" y="64"/>
                  </a:cubicBezTo>
                  <a:cubicBezTo>
                    <a:pt x="26" y="65"/>
                    <a:pt x="25" y="59"/>
                    <a:pt x="29" y="58"/>
                  </a:cubicBezTo>
                  <a:cubicBezTo>
                    <a:pt x="29" y="58"/>
                    <a:pt x="30" y="58"/>
                    <a:pt x="31" y="58"/>
                  </a:cubicBezTo>
                  <a:cubicBezTo>
                    <a:pt x="30" y="52"/>
                    <a:pt x="28" y="46"/>
                    <a:pt x="26" y="41"/>
                  </a:cubicBezTo>
                  <a:cubicBezTo>
                    <a:pt x="26" y="41"/>
                    <a:pt x="25" y="41"/>
                    <a:pt x="25" y="41"/>
                  </a:cubicBezTo>
                  <a:cubicBezTo>
                    <a:pt x="22" y="43"/>
                    <a:pt x="19" y="38"/>
                    <a:pt x="22" y="36"/>
                  </a:cubicBezTo>
                  <a:cubicBezTo>
                    <a:pt x="23" y="36"/>
                    <a:pt x="23" y="36"/>
                    <a:pt x="24" y="35"/>
                  </a:cubicBezTo>
                  <a:cubicBezTo>
                    <a:pt x="22" y="29"/>
                    <a:pt x="19" y="24"/>
                    <a:pt x="16" y="18"/>
                  </a:cubicBezTo>
                  <a:cubicBezTo>
                    <a:pt x="16" y="18"/>
                    <a:pt x="16" y="19"/>
                    <a:pt x="15" y="19"/>
                  </a:cubicBezTo>
                  <a:cubicBezTo>
                    <a:pt x="14" y="20"/>
                    <a:pt x="12" y="20"/>
                    <a:pt x="11" y="19"/>
                  </a:cubicBezTo>
                  <a:cubicBezTo>
                    <a:pt x="10" y="18"/>
                    <a:pt x="10" y="16"/>
                    <a:pt x="11" y="15"/>
                  </a:cubicBezTo>
                  <a:cubicBezTo>
                    <a:pt x="12" y="14"/>
                    <a:pt x="13" y="13"/>
                    <a:pt x="13" y="13"/>
                  </a:cubicBezTo>
                  <a:cubicBezTo>
                    <a:pt x="12" y="9"/>
                    <a:pt x="10" y="6"/>
                    <a:pt x="7" y="3"/>
                  </a:cubicBezTo>
                  <a:cubicBezTo>
                    <a:pt x="5" y="0"/>
                    <a:pt x="0" y="3"/>
                    <a:pt x="2" y="6"/>
                  </a:cubicBezTo>
                  <a:cubicBezTo>
                    <a:pt x="22" y="33"/>
                    <a:pt x="32" y="70"/>
                    <a:pt x="28" y="103"/>
                  </a:cubicBezTo>
                  <a:cubicBezTo>
                    <a:pt x="27" y="105"/>
                    <a:pt x="27" y="107"/>
                    <a:pt x="27" y="109"/>
                  </a:cubicBezTo>
                  <a:cubicBezTo>
                    <a:pt x="27" y="110"/>
                    <a:pt x="26" y="111"/>
                    <a:pt x="26" y="111"/>
                  </a:cubicBezTo>
                  <a:cubicBezTo>
                    <a:pt x="29" y="111"/>
                    <a:pt x="29" y="111"/>
                    <a:pt x="29" y="111"/>
                  </a:cubicBezTo>
                  <a:cubicBezTo>
                    <a:pt x="29" y="109"/>
                    <a:pt x="30" y="107"/>
                    <a:pt x="33" y="107"/>
                  </a:cubicBezTo>
                  <a:close/>
                </a:path>
              </a:pathLst>
            </a:custGeom>
            <a:grpFill/>
            <a:ln w="9525">
              <a:solidFill>
                <a:schemeClr val="tx1"/>
              </a:solidFill>
              <a:round/>
            </a:ln>
          </p:spPr>
          <p:txBody>
            <a:bodyPr anchor="ctr"/>
            <a:lstStyle/>
            <a:p>
              <a:pPr algn="ctr"/>
              <a:endParaRPr>
                <a:cs typeface="+mn-ea"/>
                <a:sym typeface="+mn-lt"/>
              </a:endParaRPr>
            </a:p>
          </p:txBody>
        </p:sp>
        <p:sp>
          <p:nvSpPr>
            <p:cNvPr id="197" name="išľïḍê"/>
            <p:cNvSpPr/>
            <p:nvPr/>
          </p:nvSpPr>
          <p:spPr bwMode="auto">
            <a:xfrm>
              <a:off x="6219826" y="3208338"/>
              <a:ext cx="33338" cy="42863"/>
            </a:xfrm>
            <a:custGeom>
              <a:avLst/>
              <a:gdLst>
                <a:gd name="T0" fmla="*/ 15 w 17"/>
                <a:gd name="T1" fmla="*/ 16 h 22"/>
                <a:gd name="T2" fmla="*/ 13 w 17"/>
                <a:gd name="T3" fmla="*/ 13 h 22"/>
                <a:gd name="T4" fmla="*/ 7 w 17"/>
                <a:gd name="T5" fmla="*/ 3 h 22"/>
                <a:gd name="T6" fmla="*/ 2 w 17"/>
                <a:gd name="T7" fmla="*/ 6 h 22"/>
                <a:gd name="T8" fmla="*/ 8 w 17"/>
                <a:gd name="T9" fmla="*/ 17 h 22"/>
                <a:gd name="T10" fmla="*/ 10 w 17"/>
                <a:gd name="T11" fmla="*/ 19 h 22"/>
                <a:gd name="T12" fmla="*/ 15 w 17"/>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17" h="22">
                  <a:moveTo>
                    <a:pt x="15" y="16"/>
                  </a:moveTo>
                  <a:cubicBezTo>
                    <a:pt x="14" y="15"/>
                    <a:pt x="14" y="14"/>
                    <a:pt x="13" y="13"/>
                  </a:cubicBezTo>
                  <a:cubicBezTo>
                    <a:pt x="11" y="10"/>
                    <a:pt x="9" y="6"/>
                    <a:pt x="7" y="3"/>
                  </a:cubicBezTo>
                  <a:cubicBezTo>
                    <a:pt x="5" y="0"/>
                    <a:pt x="0" y="3"/>
                    <a:pt x="2" y="6"/>
                  </a:cubicBezTo>
                  <a:cubicBezTo>
                    <a:pt x="4" y="10"/>
                    <a:pt x="6" y="13"/>
                    <a:pt x="8" y="17"/>
                  </a:cubicBezTo>
                  <a:cubicBezTo>
                    <a:pt x="9" y="18"/>
                    <a:pt x="9" y="18"/>
                    <a:pt x="10" y="19"/>
                  </a:cubicBezTo>
                  <a:cubicBezTo>
                    <a:pt x="12" y="22"/>
                    <a:pt x="17" y="19"/>
                    <a:pt x="15" y="16"/>
                  </a:cubicBezTo>
                  <a:close/>
                </a:path>
              </a:pathLst>
            </a:custGeom>
            <a:grpFill/>
            <a:ln w="9525">
              <a:solidFill>
                <a:schemeClr val="tx1"/>
              </a:solidFill>
              <a:round/>
            </a:ln>
          </p:spPr>
          <p:txBody>
            <a:bodyPr anchor="ctr"/>
            <a:lstStyle/>
            <a:p>
              <a:pPr algn="ctr"/>
              <a:endParaRPr>
                <a:cs typeface="+mn-ea"/>
                <a:sym typeface="+mn-lt"/>
              </a:endParaRPr>
            </a:p>
          </p:txBody>
        </p:sp>
        <p:sp>
          <p:nvSpPr>
            <p:cNvPr id="198" name="iṣḷiḑè"/>
            <p:cNvSpPr/>
            <p:nvPr/>
          </p:nvSpPr>
          <p:spPr bwMode="auto">
            <a:xfrm>
              <a:off x="6181726" y="3244851"/>
              <a:ext cx="42863" cy="38100"/>
            </a:xfrm>
            <a:custGeom>
              <a:avLst/>
              <a:gdLst>
                <a:gd name="T0" fmla="*/ 19 w 22"/>
                <a:gd name="T1" fmla="*/ 12 h 19"/>
                <a:gd name="T2" fmla="*/ 17 w 22"/>
                <a:gd name="T3" fmla="*/ 11 h 19"/>
                <a:gd name="T4" fmla="*/ 7 w 22"/>
                <a:gd name="T5" fmla="*/ 2 h 19"/>
                <a:gd name="T6" fmla="*/ 3 w 22"/>
                <a:gd name="T7" fmla="*/ 6 h 19"/>
                <a:gd name="T8" fmla="*/ 13 w 22"/>
                <a:gd name="T9" fmla="*/ 16 h 19"/>
                <a:gd name="T10" fmla="*/ 14 w 22"/>
                <a:gd name="T11" fmla="*/ 17 h 19"/>
                <a:gd name="T12" fmla="*/ 19 w 22"/>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19" y="12"/>
                  </a:moveTo>
                  <a:cubicBezTo>
                    <a:pt x="18" y="12"/>
                    <a:pt x="17" y="11"/>
                    <a:pt x="17" y="11"/>
                  </a:cubicBezTo>
                  <a:cubicBezTo>
                    <a:pt x="14" y="8"/>
                    <a:pt x="10" y="5"/>
                    <a:pt x="7" y="2"/>
                  </a:cubicBezTo>
                  <a:cubicBezTo>
                    <a:pt x="4" y="0"/>
                    <a:pt x="0" y="4"/>
                    <a:pt x="3" y="6"/>
                  </a:cubicBezTo>
                  <a:cubicBezTo>
                    <a:pt x="7" y="10"/>
                    <a:pt x="10" y="13"/>
                    <a:pt x="13" y="16"/>
                  </a:cubicBezTo>
                  <a:cubicBezTo>
                    <a:pt x="14" y="16"/>
                    <a:pt x="14" y="16"/>
                    <a:pt x="14" y="17"/>
                  </a:cubicBezTo>
                  <a:cubicBezTo>
                    <a:pt x="17" y="19"/>
                    <a:pt x="22" y="15"/>
                    <a:pt x="19" y="12"/>
                  </a:cubicBezTo>
                  <a:close/>
                </a:path>
              </a:pathLst>
            </a:custGeom>
            <a:grpFill/>
            <a:ln w="9525">
              <a:solidFill>
                <a:schemeClr val="tx1"/>
              </a:solidFill>
              <a:round/>
            </a:ln>
          </p:spPr>
          <p:txBody>
            <a:bodyPr anchor="ctr"/>
            <a:lstStyle/>
            <a:p>
              <a:pPr algn="ctr"/>
              <a:endParaRPr>
                <a:cs typeface="+mn-ea"/>
                <a:sym typeface="+mn-lt"/>
              </a:endParaRPr>
            </a:p>
          </p:txBody>
        </p:sp>
        <p:sp>
          <p:nvSpPr>
            <p:cNvPr id="199" name="íslîḍè"/>
            <p:cNvSpPr/>
            <p:nvPr/>
          </p:nvSpPr>
          <p:spPr bwMode="auto">
            <a:xfrm>
              <a:off x="6156326" y="3290888"/>
              <a:ext cx="47625" cy="33338"/>
            </a:xfrm>
            <a:custGeom>
              <a:avLst/>
              <a:gdLst>
                <a:gd name="T0" fmla="*/ 21 w 24"/>
                <a:gd name="T1" fmla="*/ 10 h 17"/>
                <a:gd name="T2" fmla="*/ 18 w 24"/>
                <a:gd name="T3" fmla="*/ 8 h 17"/>
                <a:gd name="T4" fmla="*/ 7 w 24"/>
                <a:gd name="T5" fmla="*/ 2 h 17"/>
                <a:gd name="T6" fmla="*/ 4 w 24"/>
                <a:gd name="T7" fmla="*/ 7 h 17"/>
                <a:gd name="T8" fmla="*/ 16 w 24"/>
                <a:gd name="T9" fmla="*/ 14 h 17"/>
                <a:gd name="T10" fmla="*/ 18 w 24"/>
                <a:gd name="T11" fmla="*/ 15 h 17"/>
                <a:gd name="T12" fmla="*/ 21 w 24"/>
                <a:gd name="T13" fmla="*/ 10 h 17"/>
              </a:gdLst>
              <a:ahLst/>
              <a:cxnLst>
                <a:cxn ang="0">
                  <a:pos x="T0" y="T1"/>
                </a:cxn>
                <a:cxn ang="0">
                  <a:pos x="T2" y="T3"/>
                </a:cxn>
                <a:cxn ang="0">
                  <a:pos x="T4" y="T5"/>
                </a:cxn>
                <a:cxn ang="0">
                  <a:pos x="T6" y="T7"/>
                </a:cxn>
                <a:cxn ang="0">
                  <a:pos x="T8" y="T9"/>
                </a:cxn>
                <a:cxn ang="0">
                  <a:pos x="T10" y="T11"/>
                </a:cxn>
                <a:cxn ang="0">
                  <a:pos x="T12" y="T13"/>
                </a:cxn>
              </a:cxnLst>
              <a:rect l="0" t="0" r="r" b="b"/>
              <a:pathLst>
                <a:path w="24" h="17">
                  <a:moveTo>
                    <a:pt x="21" y="10"/>
                  </a:moveTo>
                  <a:cubicBezTo>
                    <a:pt x="20" y="9"/>
                    <a:pt x="19" y="9"/>
                    <a:pt x="18" y="8"/>
                  </a:cubicBezTo>
                  <a:cubicBezTo>
                    <a:pt x="14" y="6"/>
                    <a:pt x="11" y="4"/>
                    <a:pt x="7" y="2"/>
                  </a:cubicBezTo>
                  <a:cubicBezTo>
                    <a:pt x="3" y="0"/>
                    <a:pt x="0" y="6"/>
                    <a:pt x="4" y="7"/>
                  </a:cubicBezTo>
                  <a:cubicBezTo>
                    <a:pt x="8" y="10"/>
                    <a:pt x="12" y="12"/>
                    <a:pt x="16" y="14"/>
                  </a:cubicBezTo>
                  <a:cubicBezTo>
                    <a:pt x="16" y="14"/>
                    <a:pt x="17" y="14"/>
                    <a:pt x="18" y="15"/>
                  </a:cubicBezTo>
                  <a:cubicBezTo>
                    <a:pt x="21" y="17"/>
                    <a:pt x="24" y="11"/>
                    <a:pt x="21" y="10"/>
                  </a:cubicBezTo>
                  <a:close/>
                </a:path>
              </a:pathLst>
            </a:custGeom>
            <a:grpFill/>
            <a:ln w="9525">
              <a:solidFill>
                <a:schemeClr val="tx1"/>
              </a:solidFill>
              <a:round/>
            </a:ln>
          </p:spPr>
          <p:txBody>
            <a:bodyPr anchor="ctr"/>
            <a:lstStyle/>
            <a:p>
              <a:pPr algn="ctr"/>
              <a:endParaRPr>
                <a:cs typeface="+mn-ea"/>
                <a:sym typeface="+mn-lt"/>
              </a:endParaRPr>
            </a:p>
          </p:txBody>
        </p:sp>
        <p:sp>
          <p:nvSpPr>
            <p:cNvPr id="200" name="îsľîḑê"/>
            <p:cNvSpPr/>
            <p:nvPr/>
          </p:nvSpPr>
          <p:spPr bwMode="auto">
            <a:xfrm>
              <a:off x="6143626" y="3336926"/>
              <a:ext cx="42863" cy="26988"/>
            </a:xfrm>
            <a:custGeom>
              <a:avLst/>
              <a:gdLst>
                <a:gd name="T0" fmla="*/ 19 w 22"/>
                <a:gd name="T1" fmla="*/ 6 h 13"/>
                <a:gd name="T2" fmla="*/ 18 w 22"/>
                <a:gd name="T3" fmla="*/ 6 h 13"/>
                <a:gd name="T4" fmla="*/ 5 w 22"/>
                <a:gd name="T5" fmla="*/ 2 h 13"/>
                <a:gd name="T6" fmla="*/ 3 w 22"/>
                <a:gd name="T7" fmla="*/ 7 h 13"/>
                <a:gd name="T8" fmla="*/ 17 w 22"/>
                <a:gd name="T9" fmla="*/ 12 h 13"/>
                <a:gd name="T10" fmla="*/ 17 w 22"/>
                <a:gd name="T11" fmla="*/ 12 h 13"/>
                <a:gd name="T12" fmla="*/ 19 w 22"/>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19" y="6"/>
                  </a:moveTo>
                  <a:cubicBezTo>
                    <a:pt x="18" y="6"/>
                    <a:pt x="18" y="6"/>
                    <a:pt x="18" y="6"/>
                  </a:cubicBezTo>
                  <a:cubicBezTo>
                    <a:pt x="14" y="5"/>
                    <a:pt x="9" y="3"/>
                    <a:pt x="5" y="2"/>
                  </a:cubicBezTo>
                  <a:cubicBezTo>
                    <a:pt x="1" y="0"/>
                    <a:pt x="0" y="6"/>
                    <a:pt x="3" y="7"/>
                  </a:cubicBezTo>
                  <a:cubicBezTo>
                    <a:pt x="8" y="9"/>
                    <a:pt x="12" y="10"/>
                    <a:pt x="17" y="12"/>
                  </a:cubicBezTo>
                  <a:cubicBezTo>
                    <a:pt x="17" y="12"/>
                    <a:pt x="17" y="12"/>
                    <a:pt x="17" y="12"/>
                  </a:cubicBezTo>
                  <a:cubicBezTo>
                    <a:pt x="21" y="13"/>
                    <a:pt x="22" y="7"/>
                    <a:pt x="19" y="6"/>
                  </a:cubicBezTo>
                  <a:close/>
                </a:path>
              </a:pathLst>
            </a:custGeom>
            <a:grpFill/>
            <a:ln w="9525">
              <a:solidFill>
                <a:schemeClr val="tx1"/>
              </a:solidFill>
              <a:round/>
            </a:ln>
          </p:spPr>
          <p:txBody>
            <a:bodyPr anchor="ctr"/>
            <a:lstStyle/>
            <a:p>
              <a:pPr algn="ctr"/>
              <a:endParaRPr>
                <a:cs typeface="+mn-ea"/>
                <a:sym typeface="+mn-lt"/>
              </a:endParaRPr>
            </a:p>
          </p:txBody>
        </p:sp>
        <p:sp>
          <p:nvSpPr>
            <p:cNvPr id="201" name="îsļiḍè"/>
            <p:cNvSpPr/>
            <p:nvPr/>
          </p:nvSpPr>
          <p:spPr bwMode="auto">
            <a:xfrm>
              <a:off x="6138863" y="3392488"/>
              <a:ext cx="46038" cy="12700"/>
            </a:xfrm>
            <a:custGeom>
              <a:avLst/>
              <a:gdLst>
                <a:gd name="T0" fmla="*/ 19 w 23"/>
                <a:gd name="T1" fmla="*/ 0 h 6"/>
                <a:gd name="T2" fmla="*/ 18 w 23"/>
                <a:gd name="T3" fmla="*/ 0 h 6"/>
                <a:gd name="T4" fmla="*/ 4 w 23"/>
                <a:gd name="T5" fmla="*/ 0 h 6"/>
                <a:gd name="T6" fmla="*/ 4 w 23"/>
                <a:gd name="T7" fmla="*/ 6 h 6"/>
                <a:gd name="T8" fmla="*/ 18 w 23"/>
                <a:gd name="T9" fmla="*/ 6 h 6"/>
                <a:gd name="T10" fmla="*/ 19 w 23"/>
                <a:gd name="T11" fmla="*/ 6 h 6"/>
                <a:gd name="T12" fmla="*/ 19 w 2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3" h="6">
                  <a:moveTo>
                    <a:pt x="19" y="0"/>
                  </a:moveTo>
                  <a:cubicBezTo>
                    <a:pt x="19" y="0"/>
                    <a:pt x="18" y="0"/>
                    <a:pt x="18" y="0"/>
                  </a:cubicBezTo>
                  <a:cubicBezTo>
                    <a:pt x="13" y="0"/>
                    <a:pt x="9" y="0"/>
                    <a:pt x="4" y="0"/>
                  </a:cubicBezTo>
                  <a:cubicBezTo>
                    <a:pt x="0" y="0"/>
                    <a:pt x="0" y="6"/>
                    <a:pt x="4" y="6"/>
                  </a:cubicBezTo>
                  <a:cubicBezTo>
                    <a:pt x="9" y="6"/>
                    <a:pt x="13" y="6"/>
                    <a:pt x="18" y="6"/>
                  </a:cubicBezTo>
                  <a:cubicBezTo>
                    <a:pt x="18" y="6"/>
                    <a:pt x="19" y="6"/>
                    <a:pt x="19" y="6"/>
                  </a:cubicBezTo>
                  <a:cubicBezTo>
                    <a:pt x="23" y="6"/>
                    <a:pt x="23" y="0"/>
                    <a:pt x="19" y="0"/>
                  </a:cubicBezTo>
                  <a:close/>
                </a:path>
              </a:pathLst>
            </a:custGeom>
            <a:grpFill/>
            <a:ln w="9525">
              <a:solidFill>
                <a:schemeClr val="tx1"/>
              </a:solidFill>
              <a:round/>
            </a:ln>
          </p:spPr>
          <p:txBody>
            <a:bodyPr anchor="ctr"/>
            <a:lstStyle/>
            <a:p>
              <a:pPr algn="ctr"/>
              <a:endParaRPr>
                <a:cs typeface="+mn-ea"/>
                <a:sym typeface="+mn-lt"/>
              </a:endParaRPr>
            </a:p>
          </p:txBody>
        </p:sp>
        <p:sp>
          <p:nvSpPr>
            <p:cNvPr id="202" name="íṡ1íḓè"/>
            <p:cNvSpPr/>
            <p:nvPr/>
          </p:nvSpPr>
          <p:spPr bwMode="auto">
            <a:xfrm>
              <a:off x="6446838" y="3165476"/>
              <a:ext cx="30163" cy="41275"/>
            </a:xfrm>
            <a:custGeom>
              <a:avLst/>
              <a:gdLst>
                <a:gd name="T0" fmla="*/ 1 w 15"/>
                <a:gd name="T1" fmla="*/ 17 h 21"/>
                <a:gd name="T2" fmla="*/ 1 w 15"/>
                <a:gd name="T3" fmla="*/ 20 h 21"/>
                <a:gd name="T4" fmla="*/ 4 w 15"/>
                <a:gd name="T5" fmla="*/ 21 h 21"/>
                <a:gd name="T6" fmla="*/ 6 w 15"/>
                <a:gd name="T7" fmla="*/ 20 h 21"/>
                <a:gd name="T8" fmla="*/ 8 w 15"/>
                <a:gd name="T9" fmla="*/ 16 h 21"/>
                <a:gd name="T10" fmla="*/ 11 w 15"/>
                <a:gd name="T11" fmla="*/ 12 h 21"/>
                <a:gd name="T12" fmla="*/ 13 w 15"/>
                <a:gd name="T13" fmla="*/ 7 h 21"/>
                <a:gd name="T14" fmla="*/ 8 w 15"/>
                <a:gd name="T15" fmla="*/ 4 h 21"/>
                <a:gd name="T16" fmla="*/ 5 w 15"/>
                <a:gd name="T17" fmla="*/ 10 h 21"/>
                <a:gd name="T18" fmla="*/ 2 w 15"/>
                <a:gd name="T19" fmla="*/ 14 h 21"/>
                <a:gd name="T20" fmla="*/ 1 w 15"/>
                <a:gd name="T2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1" y="17"/>
                  </a:moveTo>
                  <a:cubicBezTo>
                    <a:pt x="0" y="18"/>
                    <a:pt x="0" y="19"/>
                    <a:pt x="1" y="20"/>
                  </a:cubicBezTo>
                  <a:cubicBezTo>
                    <a:pt x="2" y="21"/>
                    <a:pt x="3" y="21"/>
                    <a:pt x="4" y="21"/>
                  </a:cubicBezTo>
                  <a:cubicBezTo>
                    <a:pt x="5" y="21"/>
                    <a:pt x="5" y="21"/>
                    <a:pt x="6" y="20"/>
                  </a:cubicBezTo>
                  <a:cubicBezTo>
                    <a:pt x="7" y="19"/>
                    <a:pt x="7" y="17"/>
                    <a:pt x="8" y="16"/>
                  </a:cubicBezTo>
                  <a:cubicBezTo>
                    <a:pt x="9" y="15"/>
                    <a:pt x="10" y="13"/>
                    <a:pt x="11" y="12"/>
                  </a:cubicBezTo>
                  <a:cubicBezTo>
                    <a:pt x="12" y="10"/>
                    <a:pt x="13" y="8"/>
                    <a:pt x="13" y="7"/>
                  </a:cubicBezTo>
                  <a:cubicBezTo>
                    <a:pt x="15" y="3"/>
                    <a:pt x="10" y="0"/>
                    <a:pt x="8" y="4"/>
                  </a:cubicBezTo>
                  <a:cubicBezTo>
                    <a:pt x="7" y="6"/>
                    <a:pt x="6" y="8"/>
                    <a:pt x="5" y="10"/>
                  </a:cubicBezTo>
                  <a:cubicBezTo>
                    <a:pt x="4" y="11"/>
                    <a:pt x="3" y="13"/>
                    <a:pt x="2" y="14"/>
                  </a:cubicBezTo>
                  <a:cubicBezTo>
                    <a:pt x="2" y="15"/>
                    <a:pt x="1" y="16"/>
                    <a:pt x="1" y="17"/>
                  </a:cubicBezTo>
                  <a:close/>
                </a:path>
              </a:pathLst>
            </a:custGeom>
            <a:grpFill/>
            <a:ln w="9525">
              <a:solidFill>
                <a:schemeClr val="tx1"/>
              </a:solidFill>
              <a:round/>
            </a:ln>
          </p:spPr>
          <p:txBody>
            <a:bodyPr anchor="ctr"/>
            <a:lstStyle/>
            <a:p>
              <a:pPr algn="ctr"/>
              <a:endParaRPr>
                <a:cs typeface="+mn-ea"/>
                <a:sym typeface="+mn-lt"/>
              </a:endParaRPr>
            </a:p>
          </p:txBody>
        </p:sp>
        <p:sp>
          <p:nvSpPr>
            <p:cNvPr id="203" name="iślidè"/>
            <p:cNvSpPr/>
            <p:nvPr/>
          </p:nvSpPr>
          <p:spPr bwMode="auto">
            <a:xfrm>
              <a:off x="6405563" y="3151188"/>
              <a:ext cx="22225" cy="44450"/>
            </a:xfrm>
            <a:custGeom>
              <a:avLst/>
              <a:gdLst>
                <a:gd name="T0" fmla="*/ 0 w 11"/>
                <a:gd name="T1" fmla="*/ 19 h 23"/>
                <a:gd name="T2" fmla="*/ 1 w 11"/>
                <a:gd name="T3" fmla="*/ 21 h 23"/>
                <a:gd name="T4" fmla="*/ 5 w 11"/>
                <a:gd name="T5" fmla="*/ 22 h 23"/>
                <a:gd name="T6" fmla="*/ 6 w 11"/>
                <a:gd name="T7" fmla="*/ 20 h 23"/>
                <a:gd name="T8" fmla="*/ 7 w 11"/>
                <a:gd name="T9" fmla="*/ 16 h 23"/>
                <a:gd name="T10" fmla="*/ 8 w 11"/>
                <a:gd name="T11" fmla="*/ 13 h 23"/>
                <a:gd name="T12" fmla="*/ 10 w 11"/>
                <a:gd name="T13" fmla="*/ 6 h 23"/>
                <a:gd name="T14" fmla="*/ 4 w 11"/>
                <a:gd name="T15" fmla="*/ 4 h 23"/>
                <a:gd name="T16" fmla="*/ 2 w 11"/>
                <a:gd name="T17" fmla="*/ 13 h 23"/>
                <a:gd name="T18" fmla="*/ 1 w 11"/>
                <a:gd name="T19" fmla="*/ 15 h 23"/>
                <a:gd name="T20" fmla="*/ 0 w 11"/>
                <a:gd name="T2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3">
                  <a:moveTo>
                    <a:pt x="0" y="19"/>
                  </a:moveTo>
                  <a:cubicBezTo>
                    <a:pt x="0" y="20"/>
                    <a:pt x="0" y="21"/>
                    <a:pt x="1" y="21"/>
                  </a:cubicBezTo>
                  <a:cubicBezTo>
                    <a:pt x="2" y="22"/>
                    <a:pt x="4" y="23"/>
                    <a:pt x="5" y="22"/>
                  </a:cubicBezTo>
                  <a:cubicBezTo>
                    <a:pt x="6" y="22"/>
                    <a:pt x="6" y="21"/>
                    <a:pt x="6" y="20"/>
                  </a:cubicBezTo>
                  <a:cubicBezTo>
                    <a:pt x="6" y="19"/>
                    <a:pt x="7" y="18"/>
                    <a:pt x="7" y="16"/>
                  </a:cubicBezTo>
                  <a:cubicBezTo>
                    <a:pt x="7" y="15"/>
                    <a:pt x="8" y="14"/>
                    <a:pt x="8" y="13"/>
                  </a:cubicBezTo>
                  <a:cubicBezTo>
                    <a:pt x="9" y="11"/>
                    <a:pt x="9" y="8"/>
                    <a:pt x="10" y="6"/>
                  </a:cubicBezTo>
                  <a:cubicBezTo>
                    <a:pt x="11" y="2"/>
                    <a:pt x="5" y="0"/>
                    <a:pt x="4" y="4"/>
                  </a:cubicBezTo>
                  <a:cubicBezTo>
                    <a:pt x="3" y="7"/>
                    <a:pt x="3" y="10"/>
                    <a:pt x="2" y="13"/>
                  </a:cubicBezTo>
                  <a:cubicBezTo>
                    <a:pt x="2" y="14"/>
                    <a:pt x="1" y="14"/>
                    <a:pt x="1" y="15"/>
                  </a:cubicBezTo>
                  <a:cubicBezTo>
                    <a:pt x="1" y="17"/>
                    <a:pt x="1" y="18"/>
                    <a:pt x="0" y="19"/>
                  </a:cubicBezTo>
                  <a:close/>
                </a:path>
              </a:pathLst>
            </a:custGeom>
            <a:grpFill/>
            <a:ln w="9525">
              <a:solidFill>
                <a:schemeClr val="tx1"/>
              </a:solidFill>
              <a:round/>
            </a:ln>
          </p:spPr>
          <p:txBody>
            <a:bodyPr anchor="ctr"/>
            <a:lstStyle/>
            <a:p>
              <a:pPr algn="ctr"/>
              <a:endParaRPr>
                <a:cs typeface="+mn-ea"/>
                <a:sym typeface="+mn-lt"/>
              </a:endParaRPr>
            </a:p>
          </p:txBody>
        </p:sp>
        <p:sp>
          <p:nvSpPr>
            <p:cNvPr id="204" name="îṥḷîde"/>
            <p:cNvSpPr/>
            <p:nvPr/>
          </p:nvSpPr>
          <p:spPr bwMode="auto">
            <a:xfrm>
              <a:off x="6361113" y="3151188"/>
              <a:ext cx="11113" cy="41275"/>
            </a:xfrm>
            <a:custGeom>
              <a:avLst/>
              <a:gdLst>
                <a:gd name="T0" fmla="*/ 0 w 6"/>
                <a:gd name="T1" fmla="*/ 17 h 21"/>
                <a:gd name="T2" fmla="*/ 6 w 6"/>
                <a:gd name="T3" fmla="*/ 17 h 21"/>
                <a:gd name="T4" fmla="*/ 6 w 6"/>
                <a:gd name="T5" fmla="*/ 15 h 21"/>
                <a:gd name="T6" fmla="*/ 6 w 6"/>
                <a:gd name="T7" fmla="*/ 14 h 21"/>
                <a:gd name="T8" fmla="*/ 6 w 6"/>
                <a:gd name="T9" fmla="*/ 4 h 21"/>
                <a:gd name="T10" fmla="*/ 0 w 6"/>
                <a:gd name="T11" fmla="*/ 4 h 21"/>
                <a:gd name="T12" fmla="*/ 0 w 6"/>
                <a:gd name="T13" fmla="*/ 15 h 21"/>
                <a:gd name="T14" fmla="*/ 0 w 6"/>
                <a:gd name="T15" fmla="*/ 15 h 21"/>
                <a:gd name="T16" fmla="*/ 0 w 6"/>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7"/>
                  </a:moveTo>
                  <a:cubicBezTo>
                    <a:pt x="0" y="21"/>
                    <a:pt x="6" y="21"/>
                    <a:pt x="6" y="17"/>
                  </a:cubicBezTo>
                  <a:cubicBezTo>
                    <a:pt x="6" y="16"/>
                    <a:pt x="6" y="16"/>
                    <a:pt x="6" y="15"/>
                  </a:cubicBezTo>
                  <a:cubicBezTo>
                    <a:pt x="6" y="14"/>
                    <a:pt x="6" y="14"/>
                    <a:pt x="6" y="14"/>
                  </a:cubicBezTo>
                  <a:cubicBezTo>
                    <a:pt x="6" y="11"/>
                    <a:pt x="6" y="7"/>
                    <a:pt x="6" y="4"/>
                  </a:cubicBezTo>
                  <a:cubicBezTo>
                    <a:pt x="6" y="0"/>
                    <a:pt x="0" y="0"/>
                    <a:pt x="0" y="4"/>
                  </a:cubicBezTo>
                  <a:cubicBezTo>
                    <a:pt x="0" y="8"/>
                    <a:pt x="0" y="11"/>
                    <a:pt x="0" y="15"/>
                  </a:cubicBezTo>
                  <a:cubicBezTo>
                    <a:pt x="0" y="15"/>
                    <a:pt x="0" y="15"/>
                    <a:pt x="0" y="15"/>
                  </a:cubicBezTo>
                  <a:cubicBezTo>
                    <a:pt x="0" y="16"/>
                    <a:pt x="0" y="17"/>
                    <a:pt x="0" y="17"/>
                  </a:cubicBezTo>
                  <a:close/>
                </a:path>
              </a:pathLst>
            </a:custGeom>
            <a:grpFill/>
            <a:ln w="9525">
              <a:solidFill>
                <a:schemeClr val="tx1"/>
              </a:solidFill>
              <a:round/>
            </a:ln>
          </p:spPr>
          <p:txBody>
            <a:bodyPr anchor="ctr"/>
            <a:lstStyle/>
            <a:p>
              <a:pPr algn="ctr"/>
              <a:endParaRPr>
                <a:cs typeface="+mn-ea"/>
                <a:sym typeface="+mn-lt"/>
              </a:endParaRPr>
            </a:p>
          </p:txBody>
        </p:sp>
        <p:sp>
          <p:nvSpPr>
            <p:cNvPr id="205" name="ïşḻiḋè"/>
            <p:cNvSpPr/>
            <p:nvPr/>
          </p:nvSpPr>
          <p:spPr bwMode="auto">
            <a:xfrm>
              <a:off x="6311901" y="3157538"/>
              <a:ext cx="17463" cy="46038"/>
            </a:xfrm>
            <a:custGeom>
              <a:avLst/>
              <a:gdLst>
                <a:gd name="T0" fmla="*/ 8 w 9"/>
                <a:gd name="T1" fmla="*/ 18 h 24"/>
                <a:gd name="T2" fmla="*/ 8 w 9"/>
                <a:gd name="T3" fmla="*/ 15 h 24"/>
                <a:gd name="T4" fmla="*/ 6 w 9"/>
                <a:gd name="T5" fmla="*/ 4 h 24"/>
                <a:gd name="T6" fmla="*/ 1 w 9"/>
                <a:gd name="T7" fmla="*/ 6 h 24"/>
                <a:gd name="T8" fmla="*/ 2 w 9"/>
                <a:gd name="T9" fmla="*/ 17 h 24"/>
                <a:gd name="T10" fmla="*/ 3 w 9"/>
                <a:gd name="T11" fmla="*/ 20 h 24"/>
                <a:gd name="T12" fmla="*/ 8 w 9"/>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8" y="18"/>
                  </a:moveTo>
                  <a:cubicBezTo>
                    <a:pt x="8" y="17"/>
                    <a:pt x="8" y="16"/>
                    <a:pt x="8" y="15"/>
                  </a:cubicBezTo>
                  <a:cubicBezTo>
                    <a:pt x="7" y="12"/>
                    <a:pt x="7" y="8"/>
                    <a:pt x="6" y="4"/>
                  </a:cubicBezTo>
                  <a:cubicBezTo>
                    <a:pt x="6" y="0"/>
                    <a:pt x="0" y="2"/>
                    <a:pt x="1" y="6"/>
                  </a:cubicBezTo>
                  <a:cubicBezTo>
                    <a:pt x="1" y="10"/>
                    <a:pt x="2" y="13"/>
                    <a:pt x="2" y="17"/>
                  </a:cubicBezTo>
                  <a:cubicBezTo>
                    <a:pt x="2" y="18"/>
                    <a:pt x="3" y="19"/>
                    <a:pt x="3" y="20"/>
                  </a:cubicBezTo>
                  <a:cubicBezTo>
                    <a:pt x="3" y="24"/>
                    <a:pt x="9" y="22"/>
                    <a:pt x="8" y="18"/>
                  </a:cubicBezTo>
                  <a:close/>
                </a:path>
              </a:pathLst>
            </a:custGeom>
            <a:grpFill/>
            <a:ln w="9525">
              <a:solidFill>
                <a:schemeClr val="tx1"/>
              </a:solidFill>
              <a:round/>
            </a:ln>
          </p:spPr>
          <p:txBody>
            <a:bodyPr anchor="ctr"/>
            <a:lstStyle/>
            <a:p>
              <a:pPr algn="ctr"/>
              <a:endParaRPr>
                <a:cs typeface="+mn-ea"/>
                <a:sym typeface="+mn-lt"/>
              </a:endParaRPr>
            </a:p>
          </p:txBody>
        </p:sp>
        <p:sp>
          <p:nvSpPr>
            <p:cNvPr id="206" name="íṡlîḋè"/>
            <p:cNvSpPr/>
            <p:nvPr/>
          </p:nvSpPr>
          <p:spPr bwMode="auto">
            <a:xfrm>
              <a:off x="6262688" y="3176588"/>
              <a:ext cx="26988" cy="42863"/>
            </a:xfrm>
            <a:custGeom>
              <a:avLst/>
              <a:gdLst>
                <a:gd name="T0" fmla="*/ 10 w 14"/>
                <a:gd name="T1" fmla="*/ 22 h 22"/>
                <a:gd name="T2" fmla="*/ 14 w 14"/>
                <a:gd name="T3" fmla="*/ 20 h 22"/>
                <a:gd name="T4" fmla="*/ 13 w 14"/>
                <a:gd name="T5" fmla="*/ 17 h 22"/>
                <a:gd name="T6" fmla="*/ 12 w 14"/>
                <a:gd name="T7" fmla="*/ 14 h 22"/>
                <a:gd name="T8" fmla="*/ 6 w 14"/>
                <a:gd name="T9" fmla="*/ 4 h 22"/>
                <a:gd name="T10" fmla="*/ 1 w 14"/>
                <a:gd name="T11" fmla="*/ 7 h 22"/>
                <a:gd name="T12" fmla="*/ 7 w 14"/>
                <a:gd name="T13" fmla="*/ 17 h 22"/>
                <a:gd name="T14" fmla="*/ 8 w 14"/>
                <a:gd name="T15" fmla="*/ 20 h 22"/>
                <a:gd name="T16" fmla="*/ 10 w 14"/>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2">
                  <a:moveTo>
                    <a:pt x="10" y="22"/>
                  </a:moveTo>
                  <a:cubicBezTo>
                    <a:pt x="12" y="22"/>
                    <a:pt x="13" y="21"/>
                    <a:pt x="14" y="20"/>
                  </a:cubicBezTo>
                  <a:cubicBezTo>
                    <a:pt x="14" y="19"/>
                    <a:pt x="14" y="18"/>
                    <a:pt x="13" y="17"/>
                  </a:cubicBezTo>
                  <a:cubicBezTo>
                    <a:pt x="13" y="16"/>
                    <a:pt x="12" y="15"/>
                    <a:pt x="12" y="14"/>
                  </a:cubicBezTo>
                  <a:cubicBezTo>
                    <a:pt x="10" y="11"/>
                    <a:pt x="8" y="7"/>
                    <a:pt x="6" y="4"/>
                  </a:cubicBezTo>
                  <a:cubicBezTo>
                    <a:pt x="5" y="0"/>
                    <a:pt x="0" y="4"/>
                    <a:pt x="1" y="7"/>
                  </a:cubicBezTo>
                  <a:cubicBezTo>
                    <a:pt x="3" y="10"/>
                    <a:pt x="5" y="14"/>
                    <a:pt x="7" y="17"/>
                  </a:cubicBezTo>
                  <a:cubicBezTo>
                    <a:pt x="7" y="18"/>
                    <a:pt x="8" y="19"/>
                    <a:pt x="8" y="20"/>
                  </a:cubicBezTo>
                  <a:cubicBezTo>
                    <a:pt x="9" y="21"/>
                    <a:pt x="9" y="22"/>
                    <a:pt x="10" y="22"/>
                  </a:cubicBezTo>
                  <a:close/>
                </a:path>
              </a:pathLst>
            </a:custGeom>
            <a:grpFill/>
            <a:ln w="9525">
              <a:solidFill>
                <a:schemeClr val="tx1"/>
              </a:solidFill>
              <a:round/>
            </a:ln>
          </p:spPr>
          <p:txBody>
            <a:bodyPr anchor="ctr"/>
            <a:lstStyle/>
            <a:p>
              <a:pPr algn="ctr"/>
              <a:endParaRPr>
                <a:cs typeface="+mn-ea"/>
                <a:sym typeface="+mn-lt"/>
              </a:endParaRPr>
            </a:p>
          </p:txBody>
        </p:sp>
        <p:sp>
          <p:nvSpPr>
            <p:cNvPr id="207" name="íslíďe"/>
            <p:cNvSpPr/>
            <p:nvPr/>
          </p:nvSpPr>
          <p:spPr bwMode="auto">
            <a:xfrm>
              <a:off x="6264276" y="3248026"/>
              <a:ext cx="26988" cy="25400"/>
            </a:xfrm>
            <a:custGeom>
              <a:avLst/>
              <a:gdLst>
                <a:gd name="T0" fmla="*/ 1 w 14"/>
                <a:gd name="T1" fmla="*/ 1 h 13"/>
                <a:gd name="T2" fmla="*/ 1 w 14"/>
                <a:gd name="T3" fmla="*/ 5 h 13"/>
                <a:gd name="T4" fmla="*/ 7 w 14"/>
                <a:gd name="T5" fmla="*/ 11 h 13"/>
                <a:gd name="T6" fmla="*/ 9 w 14"/>
                <a:gd name="T7" fmla="*/ 12 h 13"/>
                <a:gd name="T8" fmla="*/ 13 w 14"/>
                <a:gd name="T9" fmla="*/ 12 h 13"/>
                <a:gd name="T10" fmla="*/ 13 w 14"/>
                <a:gd name="T11" fmla="*/ 8 h 13"/>
                <a:gd name="T12" fmla="*/ 10 w 14"/>
                <a:gd name="T13" fmla="*/ 6 h 13"/>
                <a:gd name="T14" fmla="*/ 5 w 14"/>
                <a:gd name="T15" fmla="*/ 1 h 13"/>
                <a:gd name="T16" fmla="*/ 1 w 14"/>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 y="1"/>
                  </a:moveTo>
                  <a:cubicBezTo>
                    <a:pt x="0" y="2"/>
                    <a:pt x="0" y="4"/>
                    <a:pt x="1" y="5"/>
                  </a:cubicBezTo>
                  <a:cubicBezTo>
                    <a:pt x="3" y="7"/>
                    <a:pt x="5" y="9"/>
                    <a:pt x="7" y="11"/>
                  </a:cubicBezTo>
                  <a:cubicBezTo>
                    <a:pt x="8" y="11"/>
                    <a:pt x="8" y="12"/>
                    <a:pt x="9" y="12"/>
                  </a:cubicBezTo>
                  <a:cubicBezTo>
                    <a:pt x="10" y="13"/>
                    <a:pt x="12" y="13"/>
                    <a:pt x="13" y="12"/>
                  </a:cubicBezTo>
                  <a:cubicBezTo>
                    <a:pt x="14" y="11"/>
                    <a:pt x="14" y="9"/>
                    <a:pt x="13" y="8"/>
                  </a:cubicBezTo>
                  <a:cubicBezTo>
                    <a:pt x="12" y="7"/>
                    <a:pt x="11" y="6"/>
                    <a:pt x="10" y="6"/>
                  </a:cubicBezTo>
                  <a:cubicBezTo>
                    <a:pt x="9" y="4"/>
                    <a:pt x="7" y="3"/>
                    <a:pt x="5" y="1"/>
                  </a:cubicBezTo>
                  <a:cubicBezTo>
                    <a:pt x="4" y="0"/>
                    <a:pt x="2" y="0"/>
                    <a:pt x="1" y="1"/>
                  </a:cubicBezTo>
                  <a:close/>
                </a:path>
              </a:pathLst>
            </a:custGeom>
            <a:grpFill/>
            <a:ln w="9525">
              <a:solidFill>
                <a:schemeClr val="tx1"/>
              </a:solidFill>
              <a:round/>
            </a:ln>
          </p:spPr>
          <p:txBody>
            <a:bodyPr anchor="ctr"/>
            <a:lstStyle/>
            <a:p>
              <a:pPr algn="ctr"/>
              <a:endParaRPr>
                <a:cs typeface="+mn-ea"/>
                <a:sym typeface="+mn-lt"/>
              </a:endParaRPr>
            </a:p>
          </p:txBody>
        </p:sp>
        <p:sp>
          <p:nvSpPr>
            <p:cNvPr id="208" name="íSľïḑe"/>
            <p:cNvSpPr/>
            <p:nvPr/>
          </p:nvSpPr>
          <p:spPr bwMode="auto">
            <a:xfrm>
              <a:off x="6235701" y="3290888"/>
              <a:ext cx="38100" cy="26988"/>
            </a:xfrm>
            <a:custGeom>
              <a:avLst/>
              <a:gdLst>
                <a:gd name="T0" fmla="*/ 3 w 20"/>
                <a:gd name="T1" fmla="*/ 7 h 14"/>
                <a:gd name="T2" fmla="*/ 12 w 20"/>
                <a:gd name="T3" fmla="*/ 12 h 14"/>
                <a:gd name="T4" fmla="*/ 14 w 20"/>
                <a:gd name="T5" fmla="*/ 12 h 14"/>
                <a:gd name="T6" fmla="*/ 17 w 20"/>
                <a:gd name="T7" fmla="*/ 7 h 14"/>
                <a:gd name="T8" fmla="*/ 14 w 20"/>
                <a:gd name="T9" fmla="*/ 6 h 14"/>
                <a:gd name="T10" fmla="*/ 6 w 20"/>
                <a:gd name="T11" fmla="*/ 1 h 14"/>
                <a:gd name="T12" fmla="*/ 3 w 20"/>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3" y="7"/>
                  </a:moveTo>
                  <a:cubicBezTo>
                    <a:pt x="6" y="8"/>
                    <a:pt x="9" y="10"/>
                    <a:pt x="12" y="12"/>
                  </a:cubicBezTo>
                  <a:cubicBezTo>
                    <a:pt x="13" y="12"/>
                    <a:pt x="13" y="12"/>
                    <a:pt x="14" y="12"/>
                  </a:cubicBezTo>
                  <a:cubicBezTo>
                    <a:pt x="17" y="14"/>
                    <a:pt x="20" y="9"/>
                    <a:pt x="17" y="7"/>
                  </a:cubicBezTo>
                  <a:cubicBezTo>
                    <a:pt x="16" y="7"/>
                    <a:pt x="15" y="6"/>
                    <a:pt x="14" y="6"/>
                  </a:cubicBezTo>
                  <a:cubicBezTo>
                    <a:pt x="12" y="4"/>
                    <a:pt x="9" y="3"/>
                    <a:pt x="6" y="1"/>
                  </a:cubicBezTo>
                  <a:cubicBezTo>
                    <a:pt x="3" y="0"/>
                    <a:pt x="0" y="5"/>
                    <a:pt x="3" y="7"/>
                  </a:cubicBezTo>
                  <a:close/>
                </a:path>
              </a:pathLst>
            </a:custGeom>
            <a:grpFill/>
            <a:ln w="9525">
              <a:solidFill>
                <a:schemeClr val="tx1"/>
              </a:solidFill>
              <a:round/>
            </a:ln>
          </p:spPr>
          <p:txBody>
            <a:bodyPr anchor="ctr"/>
            <a:lstStyle/>
            <a:p>
              <a:pPr algn="ctr"/>
              <a:endParaRPr>
                <a:cs typeface="+mn-ea"/>
                <a:sym typeface="+mn-lt"/>
              </a:endParaRPr>
            </a:p>
          </p:txBody>
        </p:sp>
        <p:sp>
          <p:nvSpPr>
            <p:cNvPr id="209" name="iṥ1ïde"/>
            <p:cNvSpPr/>
            <p:nvPr/>
          </p:nvSpPr>
          <p:spPr bwMode="auto">
            <a:xfrm>
              <a:off x="6224588" y="3343276"/>
              <a:ext cx="38100" cy="17463"/>
            </a:xfrm>
            <a:custGeom>
              <a:avLst/>
              <a:gdLst>
                <a:gd name="T0" fmla="*/ 4 w 19"/>
                <a:gd name="T1" fmla="*/ 6 h 9"/>
                <a:gd name="T2" fmla="*/ 12 w 19"/>
                <a:gd name="T3" fmla="*/ 8 h 9"/>
                <a:gd name="T4" fmla="*/ 14 w 19"/>
                <a:gd name="T5" fmla="*/ 8 h 9"/>
                <a:gd name="T6" fmla="*/ 15 w 19"/>
                <a:gd name="T7" fmla="*/ 2 h 9"/>
                <a:gd name="T8" fmla="*/ 13 w 19"/>
                <a:gd name="T9" fmla="*/ 2 h 9"/>
                <a:gd name="T10" fmla="*/ 5 w 19"/>
                <a:gd name="T11" fmla="*/ 0 h 9"/>
                <a:gd name="T12" fmla="*/ 4 w 19"/>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6"/>
                  </a:moveTo>
                  <a:cubicBezTo>
                    <a:pt x="6" y="7"/>
                    <a:pt x="9" y="7"/>
                    <a:pt x="12" y="8"/>
                  </a:cubicBezTo>
                  <a:cubicBezTo>
                    <a:pt x="12" y="8"/>
                    <a:pt x="13" y="8"/>
                    <a:pt x="14" y="8"/>
                  </a:cubicBezTo>
                  <a:cubicBezTo>
                    <a:pt x="17" y="9"/>
                    <a:pt x="19" y="3"/>
                    <a:pt x="15" y="2"/>
                  </a:cubicBezTo>
                  <a:cubicBezTo>
                    <a:pt x="14" y="2"/>
                    <a:pt x="13" y="2"/>
                    <a:pt x="13" y="2"/>
                  </a:cubicBezTo>
                  <a:cubicBezTo>
                    <a:pt x="10" y="1"/>
                    <a:pt x="8" y="1"/>
                    <a:pt x="5" y="0"/>
                  </a:cubicBezTo>
                  <a:cubicBezTo>
                    <a:pt x="1" y="0"/>
                    <a:pt x="0" y="5"/>
                    <a:pt x="4" y="6"/>
                  </a:cubicBezTo>
                  <a:close/>
                </a:path>
              </a:pathLst>
            </a:custGeom>
            <a:grpFill/>
            <a:ln w="9525">
              <a:solidFill>
                <a:schemeClr val="tx1"/>
              </a:solidFill>
              <a:round/>
            </a:ln>
          </p:spPr>
          <p:txBody>
            <a:bodyPr anchor="ctr"/>
            <a:lstStyle/>
            <a:p>
              <a:pPr algn="ctr"/>
              <a:endParaRPr>
                <a:cs typeface="+mn-ea"/>
                <a:sym typeface="+mn-lt"/>
              </a:endParaRPr>
            </a:p>
          </p:txBody>
        </p:sp>
        <p:sp>
          <p:nvSpPr>
            <p:cNvPr id="210" name="is1îḋè"/>
            <p:cNvSpPr/>
            <p:nvPr/>
          </p:nvSpPr>
          <p:spPr bwMode="auto">
            <a:xfrm>
              <a:off x="6215063" y="3392488"/>
              <a:ext cx="38100" cy="12700"/>
            </a:xfrm>
            <a:custGeom>
              <a:avLst/>
              <a:gdLst>
                <a:gd name="T0" fmla="*/ 4 w 19"/>
                <a:gd name="T1" fmla="*/ 6 h 6"/>
                <a:gd name="T2" fmla="*/ 14 w 19"/>
                <a:gd name="T3" fmla="*/ 6 h 6"/>
                <a:gd name="T4" fmla="*/ 15 w 19"/>
                <a:gd name="T5" fmla="*/ 6 h 6"/>
                <a:gd name="T6" fmla="*/ 15 w 19"/>
                <a:gd name="T7" fmla="*/ 0 h 6"/>
                <a:gd name="T8" fmla="*/ 15 w 19"/>
                <a:gd name="T9" fmla="*/ 0 h 6"/>
                <a:gd name="T10" fmla="*/ 4 w 19"/>
                <a:gd name="T11" fmla="*/ 0 h 6"/>
                <a:gd name="T12" fmla="*/ 4 w 1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4" y="6"/>
                  </a:moveTo>
                  <a:cubicBezTo>
                    <a:pt x="7" y="6"/>
                    <a:pt x="11" y="6"/>
                    <a:pt x="14" y="6"/>
                  </a:cubicBezTo>
                  <a:cubicBezTo>
                    <a:pt x="15" y="6"/>
                    <a:pt x="15" y="6"/>
                    <a:pt x="15" y="6"/>
                  </a:cubicBezTo>
                  <a:cubicBezTo>
                    <a:pt x="19" y="6"/>
                    <a:pt x="19" y="0"/>
                    <a:pt x="15" y="0"/>
                  </a:cubicBezTo>
                  <a:cubicBezTo>
                    <a:pt x="15" y="0"/>
                    <a:pt x="15" y="0"/>
                    <a:pt x="15" y="0"/>
                  </a:cubicBezTo>
                  <a:cubicBezTo>
                    <a:pt x="11" y="0"/>
                    <a:pt x="7" y="0"/>
                    <a:pt x="4" y="0"/>
                  </a:cubicBezTo>
                  <a:cubicBezTo>
                    <a:pt x="0" y="1"/>
                    <a:pt x="0" y="6"/>
                    <a:pt x="4" y="6"/>
                  </a:cubicBezTo>
                  <a:close/>
                </a:path>
              </a:pathLst>
            </a:custGeom>
            <a:grpFill/>
            <a:ln w="9525">
              <a:solidFill>
                <a:schemeClr val="tx1"/>
              </a:solidFill>
              <a:round/>
            </a:ln>
          </p:spPr>
          <p:txBody>
            <a:bodyPr anchor="ctr"/>
            <a:lstStyle/>
            <a:p>
              <a:pPr algn="ctr"/>
              <a:endParaRPr>
                <a:cs typeface="+mn-ea"/>
                <a:sym typeface="+mn-lt"/>
              </a:endParaRPr>
            </a:p>
          </p:txBody>
        </p:sp>
        <p:sp>
          <p:nvSpPr>
            <p:cNvPr id="211" name="îślîďè"/>
            <p:cNvSpPr/>
            <p:nvPr/>
          </p:nvSpPr>
          <p:spPr bwMode="auto">
            <a:xfrm>
              <a:off x="6229351" y="3443288"/>
              <a:ext cx="25400" cy="7938"/>
            </a:xfrm>
            <a:custGeom>
              <a:avLst/>
              <a:gdLst>
                <a:gd name="T0" fmla="*/ 9 w 13"/>
                <a:gd name="T1" fmla="*/ 0 h 4"/>
                <a:gd name="T2" fmla="*/ 8 w 13"/>
                <a:gd name="T3" fmla="*/ 1 h 4"/>
                <a:gd name="T4" fmla="*/ 5 w 13"/>
                <a:gd name="T5" fmla="*/ 2 h 4"/>
                <a:gd name="T6" fmla="*/ 0 w 13"/>
                <a:gd name="T7" fmla="*/ 4 h 4"/>
                <a:gd name="T8" fmla="*/ 10 w 13"/>
                <a:gd name="T9" fmla="*/ 4 h 4"/>
                <a:gd name="T10" fmla="*/ 13 w 13"/>
                <a:gd name="T11" fmla="*/ 4 h 4"/>
                <a:gd name="T12" fmla="*/ 9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9" y="0"/>
                  </a:moveTo>
                  <a:cubicBezTo>
                    <a:pt x="9" y="1"/>
                    <a:pt x="8" y="1"/>
                    <a:pt x="8" y="1"/>
                  </a:cubicBezTo>
                  <a:cubicBezTo>
                    <a:pt x="7" y="1"/>
                    <a:pt x="6" y="2"/>
                    <a:pt x="5" y="2"/>
                  </a:cubicBezTo>
                  <a:cubicBezTo>
                    <a:pt x="3" y="3"/>
                    <a:pt x="2" y="4"/>
                    <a:pt x="0" y="4"/>
                  </a:cubicBezTo>
                  <a:cubicBezTo>
                    <a:pt x="10" y="4"/>
                    <a:pt x="10" y="4"/>
                    <a:pt x="10" y="4"/>
                  </a:cubicBezTo>
                  <a:cubicBezTo>
                    <a:pt x="13" y="4"/>
                    <a:pt x="13" y="4"/>
                    <a:pt x="13" y="4"/>
                  </a:cubicBezTo>
                  <a:cubicBezTo>
                    <a:pt x="13" y="2"/>
                    <a:pt x="11" y="0"/>
                    <a:pt x="9" y="0"/>
                  </a:cubicBezTo>
                  <a:close/>
                </a:path>
              </a:pathLst>
            </a:custGeom>
            <a:grpFill/>
            <a:ln w="9525">
              <a:solidFill>
                <a:schemeClr val="tx1"/>
              </a:solidFill>
              <a:round/>
            </a:ln>
          </p:spPr>
          <p:txBody>
            <a:bodyPr anchor="ctr"/>
            <a:lstStyle/>
            <a:p>
              <a:pPr algn="ctr"/>
              <a:endParaRPr>
                <a:cs typeface="+mn-ea"/>
                <a:sym typeface="+mn-lt"/>
              </a:endParaRPr>
            </a:p>
          </p:txBody>
        </p:sp>
        <p:sp>
          <p:nvSpPr>
            <p:cNvPr id="212" name="iṩ1ïḓê"/>
            <p:cNvSpPr/>
            <p:nvPr/>
          </p:nvSpPr>
          <p:spPr bwMode="auto">
            <a:xfrm>
              <a:off x="6472238" y="3248026"/>
              <a:ext cx="26988" cy="25400"/>
            </a:xfrm>
            <a:custGeom>
              <a:avLst/>
              <a:gdLst>
                <a:gd name="T0" fmla="*/ 13 w 14"/>
                <a:gd name="T1" fmla="*/ 1 h 13"/>
                <a:gd name="T2" fmla="*/ 9 w 14"/>
                <a:gd name="T3" fmla="*/ 1 h 13"/>
                <a:gd name="T4" fmla="*/ 3 w 14"/>
                <a:gd name="T5" fmla="*/ 6 h 13"/>
                <a:gd name="T6" fmla="*/ 1 w 14"/>
                <a:gd name="T7" fmla="*/ 8 h 13"/>
                <a:gd name="T8" fmla="*/ 1 w 14"/>
                <a:gd name="T9" fmla="*/ 12 h 13"/>
                <a:gd name="T10" fmla="*/ 5 w 14"/>
                <a:gd name="T11" fmla="*/ 12 h 13"/>
                <a:gd name="T12" fmla="*/ 6 w 14"/>
                <a:gd name="T13" fmla="*/ 11 h 13"/>
                <a:gd name="T14" fmla="*/ 13 w 14"/>
                <a:gd name="T15" fmla="*/ 5 h 13"/>
                <a:gd name="T16" fmla="*/ 13 w 14"/>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3" y="1"/>
                  </a:moveTo>
                  <a:cubicBezTo>
                    <a:pt x="12" y="0"/>
                    <a:pt x="10" y="0"/>
                    <a:pt x="9" y="1"/>
                  </a:cubicBezTo>
                  <a:cubicBezTo>
                    <a:pt x="7" y="3"/>
                    <a:pt x="5" y="4"/>
                    <a:pt x="3" y="6"/>
                  </a:cubicBezTo>
                  <a:cubicBezTo>
                    <a:pt x="3" y="6"/>
                    <a:pt x="2" y="7"/>
                    <a:pt x="1" y="8"/>
                  </a:cubicBezTo>
                  <a:cubicBezTo>
                    <a:pt x="0" y="9"/>
                    <a:pt x="0" y="11"/>
                    <a:pt x="1" y="12"/>
                  </a:cubicBezTo>
                  <a:cubicBezTo>
                    <a:pt x="2" y="13"/>
                    <a:pt x="4" y="13"/>
                    <a:pt x="5" y="12"/>
                  </a:cubicBezTo>
                  <a:cubicBezTo>
                    <a:pt x="6" y="12"/>
                    <a:pt x="6" y="11"/>
                    <a:pt x="6" y="11"/>
                  </a:cubicBezTo>
                  <a:cubicBezTo>
                    <a:pt x="9" y="9"/>
                    <a:pt x="11" y="7"/>
                    <a:pt x="13" y="5"/>
                  </a:cubicBezTo>
                  <a:cubicBezTo>
                    <a:pt x="14" y="4"/>
                    <a:pt x="14" y="2"/>
                    <a:pt x="13" y="1"/>
                  </a:cubicBezTo>
                  <a:close/>
                </a:path>
              </a:pathLst>
            </a:custGeom>
            <a:grpFill/>
            <a:ln w="9525">
              <a:solidFill>
                <a:schemeClr val="tx1"/>
              </a:solidFill>
              <a:round/>
            </a:ln>
          </p:spPr>
          <p:txBody>
            <a:bodyPr anchor="ctr"/>
            <a:lstStyle/>
            <a:p>
              <a:pPr algn="ctr"/>
              <a:endParaRPr>
                <a:cs typeface="+mn-ea"/>
                <a:sym typeface="+mn-lt"/>
              </a:endParaRPr>
            </a:p>
          </p:txBody>
        </p:sp>
        <p:sp>
          <p:nvSpPr>
            <p:cNvPr id="213" name="i$ļîḋe"/>
            <p:cNvSpPr/>
            <p:nvPr/>
          </p:nvSpPr>
          <p:spPr bwMode="auto">
            <a:xfrm>
              <a:off x="6489701" y="3290888"/>
              <a:ext cx="39688" cy="26988"/>
            </a:xfrm>
            <a:custGeom>
              <a:avLst/>
              <a:gdLst>
                <a:gd name="T0" fmla="*/ 14 w 20"/>
                <a:gd name="T1" fmla="*/ 1 h 14"/>
                <a:gd name="T2" fmla="*/ 5 w 20"/>
                <a:gd name="T3" fmla="*/ 6 h 14"/>
                <a:gd name="T4" fmla="*/ 3 w 20"/>
                <a:gd name="T5" fmla="*/ 7 h 14"/>
                <a:gd name="T6" fmla="*/ 6 w 20"/>
                <a:gd name="T7" fmla="*/ 12 h 14"/>
                <a:gd name="T8" fmla="*/ 7 w 20"/>
                <a:gd name="T9" fmla="*/ 12 h 14"/>
                <a:gd name="T10" fmla="*/ 17 w 20"/>
                <a:gd name="T11" fmla="*/ 7 h 14"/>
                <a:gd name="T12" fmla="*/ 14 w 20"/>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4" y="1"/>
                  </a:moveTo>
                  <a:cubicBezTo>
                    <a:pt x="11" y="3"/>
                    <a:pt x="8" y="5"/>
                    <a:pt x="5" y="6"/>
                  </a:cubicBezTo>
                  <a:cubicBezTo>
                    <a:pt x="4" y="7"/>
                    <a:pt x="4" y="7"/>
                    <a:pt x="3" y="7"/>
                  </a:cubicBezTo>
                  <a:cubicBezTo>
                    <a:pt x="0" y="9"/>
                    <a:pt x="3" y="14"/>
                    <a:pt x="6" y="12"/>
                  </a:cubicBezTo>
                  <a:cubicBezTo>
                    <a:pt x="6" y="12"/>
                    <a:pt x="7" y="12"/>
                    <a:pt x="7" y="12"/>
                  </a:cubicBezTo>
                  <a:cubicBezTo>
                    <a:pt x="10" y="10"/>
                    <a:pt x="13" y="8"/>
                    <a:pt x="17" y="7"/>
                  </a:cubicBezTo>
                  <a:cubicBezTo>
                    <a:pt x="20" y="5"/>
                    <a:pt x="17" y="0"/>
                    <a:pt x="14" y="1"/>
                  </a:cubicBezTo>
                  <a:close/>
                </a:path>
              </a:pathLst>
            </a:custGeom>
            <a:grpFill/>
            <a:ln w="9525">
              <a:solidFill>
                <a:schemeClr val="tx1"/>
              </a:solidFill>
              <a:round/>
            </a:ln>
          </p:spPr>
          <p:txBody>
            <a:bodyPr anchor="ctr"/>
            <a:lstStyle/>
            <a:p>
              <a:pPr algn="ctr"/>
              <a:endParaRPr>
                <a:cs typeface="+mn-ea"/>
                <a:sym typeface="+mn-lt"/>
              </a:endParaRPr>
            </a:p>
          </p:txBody>
        </p:sp>
        <p:sp>
          <p:nvSpPr>
            <p:cNvPr id="214" name="îSľîďé"/>
            <p:cNvSpPr/>
            <p:nvPr/>
          </p:nvSpPr>
          <p:spPr bwMode="auto">
            <a:xfrm>
              <a:off x="6502401" y="3343276"/>
              <a:ext cx="36513" cy="17463"/>
            </a:xfrm>
            <a:custGeom>
              <a:avLst/>
              <a:gdLst>
                <a:gd name="T0" fmla="*/ 14 w 19"/>
                <a:gd name="T1" fmla="*/ 0 h 9"/>
                <a:gd name="T2" fmla="*/ 6 w 19"/>
                <a:gd name="T3" fmla="*/ 2 h 9"/>
                <a:gd name="T4" fmla="*/ 4 w 19"/>
                <a:gd name="T5" fmla="*/ 2 h 9"/>
                <a:gd name="T6" fmla="*/ 5 w 19"/>
                <a:gd name="T7" fmla="*/ 8 h 9"/>
                <a:gd name="T8" fmla="*/ 7 w 19"/>
                <a:gd name="T9" fmla="*/ 8 h 9"/>
                <a:gd name="T10" fmla="*/ 15 w 19"/>
                <a:gd name="T11" fmla="*/ 6 h 9"/>
                <a:gd name="T12" fmla="*/ 1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14" y="0"/>
                  </a:moveTo>
                  <a:cubicBezTo>
                    <a:pt x="11" y="1"/>
                    <a:pt x="9" y="1"/>
                    <a:pt x="6" y="2"/>
                  </a:cubicBezTo>
                  <a:cubicBezTo>
                    <a:pt x="5" y="2"/>
                    <a:pt x="4" y="2"/>
                    <a:pt x="4" y="2"/>
                  </a:cubicBezTo>
                  <a:cubicBezTo>
                    <a:pt x="0" y="3"/>
                    <a:pt x="1" y="9"/>
                    <a:pt x="5" y="8"/>
                  </a:cubicBezTo>
                  <a:cubicBezTo>
                    <a:pt x="6" y="8"/>
                    <a:pt x="7" y="8"/>
                    <a:pt x="7" y="8"/>
                  </a:cubicBezTo>
                  <a:cubicBezTo>
                    <a:pt x="10" y="7"/>
                    <a:pt x="13" y="7"/>
                    <a:pt x="15" y="6"/>
                  </a:cubicBezTo>
                  <a:cubicBezTo>
                    <a:pt x="19" y="5"/>
                    <a:pt x="17" y="0"/>
                    <a:pt x="14" y="0"/>
                  </a:cubicBezTo>
                  <a:close/>
                </a:path>
              </a:pathLst>
            </a:custGeom>
            <a:grpFill/>
            <a:ln w="9525">
              <a:solidFill>
                <a:schemeClr val="tx1"/>
              </a:solidFill>
              <a:round/>
            </a:ln>
          </p:spPr>
          <p:txBody>
            <a:bodyPr anchor="ctr"/>
            <a:lstStyle/>
            <a:p>
              <a:pPr algn="ctr"/>
              <a:endParaRPr>
                <a:cs typeface="+mn-ea"/>
                <a:sym typeface="+mn-lt"/>
              </a:endParaRPr>
            </a:p>
          </p:txBody>
        </p:sp>
        <p:sp>
          <p:nvSpPr>
            <p:cNvPr id="215" name="íṩlíḍe"/>
            <p:cNvSpPr/>
            <p:nvPr/>
          </p:nvSpPr>
          <p:spPr bwMode="auto">
            <a:xfrm>
              <a:off x="6511926" y="3392488"/>
              <a:ext cx="36513" cy="12700"/>
            </a:xfrm>
            <a:custGeom>
              <a:avLst/>
              <a:gdLst>
                <a:gd name="T0" fmla="*/ 15 w 19"/>
                <a:gd name="T1" fmla="*/ 0 h 6"/>
                <a:gd name="T2" fmla="*/ 4 w 19"/>
                <a:gd name="T3" fmla="*/ 0 h 6"/>
                <a:gd name="T4" fmla="*/ 4 w 19"/>
                <a:gd name="T5" fmla="*/ 0 h 6"/>
                <a:gd name="T6" fmla="*/ 4 w 19"/>
                <a:gd name="T7" fmla="*/ 6 h 6"/>
                <a:gd name="T8" fmla="*/ 5 w 19"/>
                <a:gd name="T9" fmla="*/ 6 h 6"/>
                <a:gd name="T10" fmla="*/ 15 w 19"/>
                <a:gd name="T11" fmla="*/ 6 h 6"/>
                <a:gd name="T12" fmla="*/ 15 w 1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5" y="0"/>
                  </a:moveTo>
                  <a:cubicBezTo>
                    <a:pt x="11" y="0"/>
                    <a:pt x="8" y="0"/>
                    <a:pt x="4" y="0"/>
                  </a:cubicBezTo>
                  <a:cubicBezTo>
                    <a:pt x="4" y="0"/>
                    <a:pt x="4" y="0"/>
                    <a:pt x="4" y="0"/>
                  </a:cubicBezTo>
                  <a:cubicBezTo>
                    <a:pt x="0" y="0"/>
                    <a:pt x="0" y="6"/>
                    <a:pt x="4" y="6"/>
                  </a:cubicBezTo>
                  <a:cubicBezTo>
                    <a:pt x="4" y="6"/>
                    <a:pt x="4" y="6"/>
                    <a:pt x="5" y="6"/>
                  </a:cubicBezTo>
                  <a:cubicBezTo>
                    <a:pt x="8" y="6"/>
                    <a:pt x="11" y="6"/>
                    <a:pt x="15" y="6"/>
                  </a:cubicBezTo>
                  <a:cubicBezTo>
                    <a:pt x="19" y="6"/>
                    <a:pt x="19" y="1"/>
                    <a:pt x="15" y="0"/>
                  </a:cubicBezTo>
                  <a:close/>
                </a:path>
              </a:pathLst>
            </a:custGeom>
            <a:grpFill/>
            <a:ln w="9525">
              <a:solidFill>
                <a:schemeClr val="tx1"/>
              </a:solidFill>
              <a:round/>
            </a:ln>
          </p:spPr>
          <p:txBody>
            <a:bodyPr anchor="ctr"/>
            <a:lstStyle/>
            <a:p>
              <a:pPr algn="ctr"/>
              <a:endParaRPr>
                <a:cs typeface="+mn-ea"/>
                <a:sym typeface="+mn-lt"/>
              </a:endParaRPr>
            </a:p>
          </p:txBody>
        </p:sp>
        <p:sp>
          <p:nvSpPr>
            <p:cNvPr id="216" name="íṧḻïďé"/>
            <p:cNvSpPr/>
            <p:nvPr/>
          </p:nvSpPr>
          <p:spPr bwMode="auto">
            <a:xfrm>
              <a:off x="6510338" y="3443288"/>
              <a:ext cx="25400" cy="7938"/>
            </a:xfrm>
            <a:custGeom>
              <a:avLst/>
              <a:gdLst>
                <a:gd name="T0" fmla="*/ 4 w 13"/>
                <a:gd name="T1" fmla="*/ 0 h 4"/>
                <a:gd name="T2" fmla="*/ 0 w 13"/>
                <a:gd name="T3" fmla="*/ 4 h 4"/>
                <a:gd name="T4" fmla="*/ 3 w 13"/>
                <a:gd name="T5" fmla="*/ 4 h 4"/>
                <a:gd name="T6" fmla="*/ 13 w 13"/>
                <a:gd name="T7" fmla="*/ 4 h 4"/>
                <a:gd name="T8" fmla="*/ 8 w 13"/>
                <a:gd name="T9" fmla="*/ 2 h 4"/>
                <a:gd name="T10" fmla="*/ 5 w 13"/>
                <a:gd name="T11" fmla="*/ 1 h 4"/>
                <a:gd name="T12" fmla="*/ 4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4" y="0"/>
                  </a:moveTo>
                  <a:cubicBezTo>
                    <a:pt x="1" y="0"/>
                    <a:pt x="0" y="2"/>
                    <a:pt x="0" y="4"/>
                  </a:cubicBezTo>
                  <a:cubicBezTo>
                    <a:pt x="3" y="4"/>
                    <a:pt x="3" y="4"/>
                    <a:pt x="3" y="4"/>
                  </a:cubicBezTo>
                  <a:cubicBezTo>
                    <a:pt x="13" y="4"/>
                    <a:pt x="13" y="4"/>
                    <a:pt x="13" y="4"/>
                  </a:cubicBezTo>
                  <a:cubicBezTo>
                    <a:pt x="11" y="4"/>
                    <a:pt x="9" y="3"/>
                    <a:pt x="8" y="2"/>
                  </a:cubicBezTo>
                  <a:cubicBezTo>
                    <a:pt x="7" y="2"/>
                    <a:pt x="6" y="1"/>
                    <a:pt x="5" y="1"/>
                  </a:cubicBezTo>
                  <a:cubicBezTo>
                    <a:pt x="4" y="1"/>
                    <a:pt x="4" y="1"/>
                    <a:pt x="4" y="0"/>
                  </a:cubicBezTo>
                  <a:close/>
                </a:path>
              </a:pathLst>
            </a:custGeom>
            <a:grpFill/>
            <a:ln w="9525">
              <a:solidFill>
                <a:schemeClr val="tx1"/>
              </a:solidFill>
              <a:round/>
            </a:ln>
          </p:spPr>
          <p:txBody>
            <a:bodyPr anchor="ctr"/>
            <a:lstStyle/>
            <a:p>
              <a:pPr algn="ctr"/>
              <a:endParaRPr>
                <a:cs typeface="+mn-ea"/>
                <a:sym typeface="+mn-lt"/>
              </a:endParaRPr>
            </a:p>
          </p:txBody>
        </p:sp>
        <p:sp>
          <p:nvSpPr>
            <p:cNvPr id="217" name="iṣliḑe"/>
            <p:cNvSpPr/>
            <p:nvPr/>
          </p:nvSpPr>
          <p:spPr bwMode="auto">
            <a:xfrm>
              <a:off x="6578601" y="3363913"/>
              <a:ext cx="44450" cy="12700"/>
            </a:xfrm>
            <a:custGeom>
              <a:avLst/>
              <a:gdLst>
                <a:gd name="T0" fmla="*/ 4 w 23"/>
                <a:gd name="T1" fmla="*/ 0 h 7"/>
                <a:gd name="T2" fmla="*/ 4 w 23"/>
                <a:gd name="T3" fmla="*/ 6 h 7"/>
                <a:gd name="T4" fmla="*/ 5 w 23"/>
                <a:gd name="T5" fmla="*/ 6 h 7"/>
                <a:gd name="T6" fmla="*/ 13 w 23"/>
                <a:gd name="T7" fmla="*/ 7 h 7"/>
                <a:gd name="T8" fmla="*/ 19 w 23"/>
                <a:gd name="T9" fmla="*/ 7 h 7"/>
                <a:gd name="T10" fmla="*/ 19 w 23"/>
                <a:gd name="T11" fmla="*/ 1 h 7"/>
                <a:gd name="T12" fmla="*/ 13 w 23"/>
                <a:gd name="T13" fmla="*/ 1 h 7"/>
                <a:gd name="T14" fmla="*/ 4 w 2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4" y="0"/>
                  </a:moveTo>
                  <a:cubicBezTo>
                    <a:pt x="0" y="0"/>
                    <a:pt x="0" y="6"/>
                    <a:pt x="4" y="6"/>
                  </a:cubicBezTo>
                  <a:cubicBezTo>
                    <a:pt x="4" y="6"/>
                    <a:pt x="4" y="6"/>
                    <a:pt x="5" y="6"/>
                  </a:cubicBezTo>
                  <a:cubicBezTo>
                    <a:pt x="8" y="6"/>
                    <a:pt x="10" y="6"/>
                    <a:pt x="13" y="7"/>
                  </a:cubicBezTo>
                  <a:cubicBezTo>
                    <a:pt x="15" y="7"/>
                    <a:pt x="17" y="7"/>
                    <a:pt x="19" y="7"/>
                  </a:cubicBezTo>
                  <a:cubicBezTo>
                    <a:pt x="23" y="7"/>
                    <a:pt x="23" y="1"/>
                    <a:pt x="19" y="1"/>
                  </a:cubicBezTo>
                  <a:cubicBezTo>
                    <a:pt x="17" y="1"/>
                    <a:pt x="15" y="1"/>
                    <a:pt x="13" y="1"/>
                  </a:cubicBezTo>
                  <a:cubicBezTo>
                    <a:pt x="10" y="0"/>
                    <a:pt x="7" y="0"/>
                    <a:pt x="4" y="0"/>
                  </a:cubicBezTo>
                  <a:close/>
                </a:path>
              </a:pathLst>
            </a:custGeom>
            <a:grpFill/>
            <a:ln w="9525">
              <a:solidFill>
                <a:schemeClr val="tx1"/>
              </a:solidFill>
              <a:round/>
            </a:ln>
          </p:spPr>
          <p:txBody>
            <a:bodyPr anchor="ctr"/>
            <a:lstStyle/>
            <a:p>
              <a:pPr algn="ctr"/>
              <a:endParaRPr>
                <a:cs typeface="+mn-ea"/>
                <a:sym typeface="+mn-lt"/>
              </a:endParaRPr>
            </a:p>
          </p:txBody>
        </p:sp>
        <p:sp>
          <p:nvSpPr>
            <p:cNvPr id="218" name="isḷiḓê"/>
            <p:cNvSpPr/>
            <p:nvPr/>
          </p:nvSpPr>
          <p:spPr bwMode="auto">
            <a:xfrm>
              <a:off x="6569076" y="3314701"/>
              <a:ext cx="44450" cy="20638"/>
            </a:xfrm>
            <a:custGeom>
              <a:avLst/>
              <a:gdLst>
                <a:gd name="T0" fmla="*/ 3 w 23"/>
                <a:gd name="T1" fmla="*/ 4 h 11"/>
                <a:gd name="T2" fmla="*/ 5 w 23"/>
                <a:gd name="T3" fmla="*/ 10 h 11"/>
                <a:gd name="T4" fmla="*/ 5 w 23"/>
                <a:gd name="T5" fmla="*/ 10 h 11"/>
                <a:gd name="T6" fmla="*/ 13 w 23"/>
                <a:gd name="T7" fmla="*/ 8 h 11"/>
                <a:gd name="T8" fmla="*/ 20 w 23"/>
                <a:gd name="T9" fmla="*/ 6 h 11"/>
                <a:gd name="T10" fmla="*/ 18 w 23"/>
                <a:gd name="T11" fmla="*/ 0 h 11"/>
                <a:gd name="T12" fmla="*/ 12 w 23"/>
                <a:gd name="T13" fmla="*/ 2 h 11"/>
                <a:gd name="T14" fmla="*/ 3 w 23"/>
                <a:gd name="T15" fmla="*/ 4 h 11"/>
                <a:gd name="T16" fmla="*/ 3 w 23"/>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1">
                  <a:moveTo>
                    <a:pt x="3" y="4"/>
                  </a:moveTo>
                  <a:cubicBezTo>
                    <a:pt x="0" y="5"/>
                    <a:pt x="1" y="11"/>
                    <a:pt x="5" y="10"/>
                  </a:cubicBezTo>
                  <a:cubicBezTo>
                    <a:pt x="5" y="10"/>
                    <a:pt x="5" y="10"/>
                    <a:pt x="5" y="10"/>
                  </a:cubicBezTo>
                  <a:cubicBezTo>
                    <a:pt x="8" y="9"/>
                    <a:pt x="11" y="8"/>
                    <a:pt x="13" y="8"/>
                  </a:cubicBezTo>
                  <a:cubicBezTo>
                    <a:pt x="16" y="7"/>
                    <a:pt x="18" y="7"/>
                    <a:pt x="20" y="6"/>
                  </a:cubicBezTo>
                  <a:cubicBezTo>
                    <a:pt x="23" y="5"/>
                    <a:pt x="22" y="0"/>
                    <a:pt x="18" y="0"/>
                  </a:cubicBezTo>
                  <a:cubicBezTo>
                    <a:pt x="16" y="1"/>
                    <a:pt x="14" y="1"/>
                    <a:pt x="12" y="2"/>
                  </a:cubicBezTo>
                  <a:cubicBezTo>
                    <a:pt x="9" y="3"/>
                    <a:pt x="6" y="3"/>
                    <a:pt x="3" y="4"/>
                  </a:cubicBezTo>
                  <a:cubicBezTo>
                    <a:pt x="3" y="4"/>
                    <a:pt x="3" y="4"/>
                    <a:pt x="3" y="4"/>
                  </a:cubicBezTo>
                  <a:close/>
                </a:path>
              </a:pathLst>
            </a:custGeom>
            <a:grpFill/>
            <a:ln w="9525">
              <a:solidFill>
                <a:schemeClr val="tx1"/>
              </a:solidFill>
              <a:round/>
            </a:ln>
          </p:spPr>
          <p:txBody>
            <a:bodyPr anchor="ctr"/>
            <a:lstStyle/>
            <a:p>
              <a:pPr algn="ctr"/>
              <a:endParaRPr>
                <a:cs typeface="+mn-ea"/>
                <a:sym typeface="+mn-lt"/>
              </a:endParaRPr>
            </a:p>
          </p:txBody>
        </p:sp>
        <p:sp>
          <p:nvSpPr>
            <p:cNvPr id="219" name="íṥḻïḓe"/>
            <p:cNvSpPr/>
            <p:nvPr/>
          </p:nvSpPr>
          <p:spPr bwMode="auto">
            <a:xfrm>
              <a:off x="6551613" y="3265488"/>
              <a:ext cx="41275" cy="26988"/>
            </a:xfrm>
            <a:custGeom>
              <a:avLst/>
              <a:gdLst>
                <a:gd name="T0" fmla="*/ 3 w 21"/>
                <a:gd name="T1" fmla="*/ 8 h 14"/>
                <a:gd name="T2" fmla="*/ 5 w 21"/>
                <a:gd name="T3" fmla="*/ 13 h 14"/>
                <a:gd name="T4" fmla="*/ 6 w 21"/>
                <a:gd name="T5" fmla="*/ 13 h 14"/>
                <a:gd name="T6" fmla="*/ 13 w 21"/>
                <a:gd name="T7" fmla="*/ 9 h 14"/>
                <a:gd name="T8" fmla="*/ 18 w 21"/>
                <a:gd name="T9" fmla="*/ 7 h 14"/>
                <a:gd name="T10" fmla="*/ 15 w 21"/>
                <a:gd name="T11" fmla="*/ 2 h 14"/>
                <a:gd name="T12" fmla="*/ 10 w 21"/>
                <a:gd name="T13" fmla="*/ 4 h 14"/>
                <a:gd name="T14" fmla="*/ 3 w 21"/>
                <a:gd name="T15" fmla="*/ 8 h 14"/>
                <a:gd name="T16" fmla="*/ 3 w 21"/>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4">
                  <a:moveTo>
                    <a:pt x="3" y="8"/>
                  </a:moveTo>
                  <a:cubicBezTo>
                    <a:pt x="0" y="10"/>
                    <a:pt x="2" y="14"/>
                    <a:pt x="5" y="13"/>
                  </a:cubicBezTo>
                  <a:cubicBezTo>
                    <a:pt x="6" y="13"/>
                    <a:pt x="6" y="13"/>
                    <a:pt x="6" y="13"/>
                  </a:cubicBezTo>
                  <a:cubicBezTo>
                    <a:pt x="8" y="12"/>
                    <a:pt x="10" y="11"/>
                    <a:pt x="13" y="9"/>
                  </a:cubicBezTo>
                  <a:cubicBezTo>
                    <a:pt x="14" y="9"/>
                    <a:pt x="16" y="8"/>
                    <a:pt x="18" y="7"/>
                  </a:cubicBezTo>
                  <a:cubicBezTo>
                    <a:pt x="21" y="5"/>
                    <a:pt x="18" y="0"/>
                    <a:pt x="15" y="2"/>
                  </a:cubicBezTo>
                  <a:cubicBezTo>
                    <a:pt x="13" y="3"/>
                    <a:pt x="11" y="3"/>
                    <a:pt x="10" y="4"/>
                  </a:cubicBezTo>
                  <a:cubicBezTo>
                    <a:pt x="7" y="5"/>
                    <a:pt x="5" y="7"/>
                    <a:pt x="3" y="8"/>
                  </a:cubicBezTo>
                  <a:cubicBezTo>
                    <a:pt x="3" y="8"/>
                    <a:pt x="3" y="8"/>
                    <a:pt x="3" y="8"/>
                  </a:cubicBezTo>
                  <a:close/>
                </a:path>
              </a:pathLst>
            </a:custGeom>
            <a:grpFill/>
            <a:ln w="9525">
              <a:solidFill>
                <a:schemeClr val="tx1"/>
              </a:solidFill>
              <a:round/>
            </a:ln>
          </p:spPr>
          <p:txBody>
            <a:bodyPr anchor="ctr"/>
            <a:lstStyle/>
            <a:p>
              <a:pPr algn="ctr"/>
              <a:endParaRPr>
                <a:cs typeface="+mn-ea"/>
                <a:sym typeface="+mn-lt"/>
              </a:endParaRPr>
            </a:p>
          </p:txBody>
        </p:sp>
        <p:sp>
          <p:nvSpPr>
            <p:cNvPr id="220" name="iṧlíḋè"/>
            <p:cNvSpPr/>
            <p:nvPr/>
          </p:nvSpPr>
          <p:spPr bwMode="auto">
            <a:xfrm>
              <a:off x="6521451" y="3224213"/>
              <a:ext cx="41275" cy="34925"/>
            </a:xfrm>
            <a:custGeom>
              <a:avLst/>
              <a:gdLst>
                <a:gd name="T0" fmla="*/ 3 w 21"/>
                <a:gd name="T1" fmla="*/ 11 h 18"/>
                <a:gd name="T2" fmla="*/ 6 w 21"/>
                <a:gd name="T3" fmla="*/ 16 h 18"/>
                <a:gd name="T4" fmla="*/ 8 w 21"/>
                <a:gd name="T5" fmla="*/ 15 h 18"/>
                <a:gd name="T6" fmla="*/ 14 w 21"/>
                <a:gd name="T7" fmla="*/ 11 h 18"/>
                <a:gd name="T8" fmla="*/ 18 w 21"/>
                <a:gd name="T9" fmla="*/ 8 h 18"/>
                <a:gd name="T10" fmla="*/ 15 w 21"/>
                <a:gd name="T11" fmla="*/ 2 h 18"/>
                <a:gd name="T12" fmla="*/ 10 w 21"/>
                <a:gd name="T13" fmla="*/ 6 h 18"/>
                <a:gd name="T14" fmla="*/ 4 w 21"/>
                <a:gd name="T15" fmla="*/ 11 h 18"/>
                <a:gd name="T16" fmla="*/ 3 w 21"/>
                <a:gd name="T17"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3" y="11"/>
                  </a:moveTo>
                  <a:cubicBezTo>
                    <a:pt x="0" y="13"/>
                    <a:pt x="3" y="18"/>
                    <a:pt x="6" y="16"/>
                  </a:cubicBezTo>
                  <a:cubicBezTo>
                    <a:pt x="7" y="16"/>
                    <a:pt x="7" y="15"/>
                    <a:pt x="8" y="15"/>
                  </a:cubicBezTo>
                  <a:cubicBezTo>
                    <a:pt x="10" y="14"/>
                    <a:pt x="12" y="12"/>
                    <a:pt x="14" y="11"/>
                  </a:cubicBezTo>
                  <a:cubicBezTo>
                    <a:pt x="15" y="10"/>
                    <a:pt x="16" y="9"/>
                    <a:pt x="18" y="8"/>
                  </a:cubicBezTo>
                  <a:cubicBezTo>
                    <a:pt x="21" y="5"/>
                    <a:pt x="18" y="0"/>
                    <a:pt x="15" y="2"/>
                  </a:cubicBezTo>
                  <a:cubicBezTo>
                    <a:pt x="13" y="4"/>
                    <a:pt x="11" y="5"/>
                    <a:pt x="10" y="6"/>
                  </a:cubicBezTo>
                  <a:cubicBezTo>
                    <a:pt x="8" y="8"/>
                    <a:pt x="6" y="9"/>
                    <a:pt x="4" y="11"/>
                  </a:cubicBezTo>
                  <a:cubicBezTo>
                    <a:pt x="4" y="11"/>
                    <a:pt x="3" y="11"/>
                    <a:pt x="3" y="11"/>
                  </a:cubicBezTo>
                  <a:close/>
                </a:path>
              </a:pathLst>
            </a:custGeom>
            <a:grpFill/>
            <a:ln w="9525">
              <a:solidFill>
                <a:schemeClr val="tx1"/>
              </a:solidFill>
              <a:round/>
            </a:ln>
          </p:spPr>
          <p:txBody>
            <a:bodyPr anchor="ctr"/>
            <a:lstStyle/>
            <a:p>
              <a:pPr algn="ctr"/>
              <a:endParaRPr>
                <a:cs typeface="+mn-ea"/>
                <a:sym typeface="+mn-lt"/>
              </a:endParaRPr>
            </a:p>
          </p:txBody>
        </p:sp>
        <p:sp>
          <p:nvSpPr>
            <p:cNvPr id="221" name="iš1ïḑê"/>
            <p:cNvSpPr/>
            <p:nvPr/>
          </p:nvSpPr>
          <p:spPr bwMode="auto">
            <a:xfrm>
              <a:off x="6489701" y="3190876"/>
              <a:ext cx="31750" cy="38100"/>
            </a:xfrm>
            <a:custGeom>
              <a:avLst/>
              <a:gdLst>
                <a:gd name="T0" fmla="*/ 0 w 16"/>
                <a:gd name="T1" fmla="*/ 16 h 20"/>
                <a:gd name="T2" fmla="*/ 0 w 16"/>
                <a:gd name="T3" fmla="*/ 18 h 20"/>
                <a:gd name="T4" fmla="*/ 3 w 16"/>
                <a:gd name="T5" fmla="*/ 20 h 20"/>
                <a:gd name="T6" fmla="*/ 6 w 16"/>
                <a:gd name="T7" fmla="*/ 19 h 20"/>
                <a:gd name="T8" fmla="*/ 7 w 16"/>
                <a:gd name="T9" fmla="*/ 16 h 20"/>
                <a:gd name="T10" fmla="*/ 11 w 16"/>
                <a:gd name="T11" fmla="*/ 11 h 20"/>
                <a:gd name="T12" fmla="*/ 14 w 16"/>
                <a:gd name="T13" fmla="*/ 7 h 20"/>
                <a:gd name="T14" fmla="*/ 9 w 16"/>
                <a:gd name="T15" fmla="*/ 4 h 20"/>
                <a:gd name="T16" fmla="*/ 6 w 16"/>
                <a:gd name="T17" fmla="*/ 7 h 20"/>
                <a:gd name="T18" fmla="*/ 3 w 16"/>
                <a:gd name="T19" fmla="*/ 13 h 20"/>
                <a:gd name="T20" fmla="*/ 0 w 16"/>
                <a:gd name="T2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0">
                  <a:moveTo>
                    <a:pt x="0" y="16"/>
                  </a:moveTo>
                  <a:cubicBezTo>
                    <a:pt x="0" y="17"/>
                    <a:pt x="0" y="18"/>
                    <a:pt x="0" y="18"/>
                  </a:cubicBezTo>
                  <a:cubicBezTo>
                    <a:pt x="0" y="19"/>
                    <a:pt x="2" y="20"/>
                    <a:pt x="3" y="20"/>
                  </a:cubicBezTo>
                  <a:cubicBezTo>
                    <a:pt x="4" y="20"/>
                    <a:pt x="5" y="20"/>
                    <a:pt x="6" y="19"/>
                  </a:cubicBezTo>
                  <a:cubicBezTo>
                    <a:pt x="6" y="18"/>
                    <a:pt x="7" y="17"/>
                    <a:pt x="7" y="16"/>
                  </a:cubicBezTo>
                  <a:cubicBezTo>
                    <a:pt x="9" y="14"/>
                    <a:pt x="10" y="13"/>
                    <a:pt x="11" y="11"/>
                  </a:cubicBezTo>
                  <a:cubicBezTo>
                    <a:pt x="12" y="9"/>
                    <a:pt x="13" y="8"/>
                    <a:pt x="14" y="7"/>
                  </a:cubicBezTo>
                  <a:cubicBezTo>
                    <a:pt x="16" y="3"/>
                    <a:pt x="11" y="0"/>
                    <a:pt x="9" y="4"/>
                  </a:cubicBezTo>
                  <a:cubicBezTo>
                    <a:pt x="8" y="5"/>
                    <a:pt x="7" y="6"/>
                    <a:pt x="6" y="7"/>
                  </a:cubicBezTo>
                  <a:cubicBezTo>
                    <a:pt x="5" y="9"/>
                    <a:pt x="4" y="11"/>
                    <a:pt x="3" y="13"/>
                  </a:cubicBezTo>
                  <a:cubicBezTo>
                    <a:pt x="2" y="14"/>
                    <a:pt x="1" y="15"/>
                    <a:pt x="0" y="16"/>
                  </a:cubicBezTo>
                  <a:close/>
                </a:path>
              </a:pathLst>
            </a:custGeom>
            <a:grpFill/>
            <a:ln w="9525">
              <a:solidFill>
                <a:schemeClr val="tx1"/>
              </a:solidFill>
              <a:round/>
            </a:ln>
          </p:spPr>
          <p:txBody>
            <a:bodyPr anchor="ctr"/>
            <a:lstStyle/>
            <a:p>
              <a:pPr algn="ctr"/>
              <a:endParaRPr>
                <a:cs typeface="+mn-ea"/>
                <a:sym typeface="+mn-lt"/>
              </a:endParaRPr>
            </a:p>
          </p:txBody>
        </p:sp>
        <p:cxnSp>
          <p:nvCxnSpPr>
            <p:cNvPr id="222" name="直接连接符 221"/>
            <p:cNvCxnSpPr/>
            <p:nvPr/>
          </p:nvCxnSpPr>
          <p:spPr>
            <a:xfrm>
              <a:off x="1603751" y="4283526"/>
              <a:ext cx="8984498"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3" name="pencil-and-house-draw_58008"/>
          <p:cNvSpPr>
            <a:spLocks noChangeAspect="1"/>
          </p:cNvSpPr>
          <p:nvPr/>
        </p:nvSpPr>
        <p:spPr bwMode="auto">
          <a:xfrm>
            <a:off x="1025109" y="3633085"/>
            <a:ext cx="467221" cy="379700"/>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88862 h 440259"/>
              <a:gd name="T33" fmla="*/ 88862 h 440259"/>
              <a:gd name="T34" fmla="*/ 278945 h 440259"/>
              <a:gd name="T35" fmla="*/ 278945 h 440259"/>
              <a:gd name="T36" fmla="*/ 278945 h 440259"/>
              <a:gd name="T37" fmla="*/ 278945 h 440259"/>
              <a:gd name="T38" fmla="*/ 278945 h 440259"/>
              <a:gd name="T39" fmla="*/ 278945 h 440259"/>
              <a:gd name="T40" fmla="*/ 88862 h 440259"/>
              <a:gd name="T41" fmla="*/ 88862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88862 h 440259"/>
              <a:gd name="T81" fmla="*/ 88862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66" h="2170">
                <a:moveTo>
                  <a:pt x="2581" y="566"/>
                </a:moveTo>
                <a:cubicBezTo>
                  <a:pt x="2507" y="458"/>
                  <a:pt x="2362" y="393"/>
                  <a:pt x="2250" y="335"/>
                </a:cubicBezTo>
                <a:cubicBezTo>
                  <a:pt x="2123" y="269"/>
                  <a:pt x="2013" y="224"/>
                  <a:pt x="1872" y="276"/>
                </a:cubicBezTo>
                <a:cubicBezTo>
                  <a:pt x="1789" y="307"/>
                  <a:pt x="1665" y="430"/>
                  <a:pt x="1718" y="519"/>
                </a:cubicBezTo>
                <a:cubicBezTo>
                  <a:pt x="1703" y="520"/>
                  <a:pt x="1688" y="527"/>
                  <a:pt x="1678" y="545"/>
                </a:cubicBezTo>
                <a:cubicBezTo>
                  <a:pt x="1649" y="597"/>
                  <a:pt x="1616" y="649"/>
                  <a:pt x="1583" y="700"/>
                </a:cubicBezTo>
                <a:cubicBezTo>
                  <a:pt x="1410" y="478"/>
                  <a:pt x="1104" y="0"/>
                  <a:pt x="786" y="169"/>
                </a:cubicBezTo>
                <a:cubicBezTo>
                  <a:pt x="449" y="348"/>
                  <a:pt x="218" y="823"/>
                  <a:pt x="26" y="1135"/>
                </a:cubicBezTo>
                <a:cubicBezTo>
                  <a:pt x="0" y="1176"/>
                  <a:pt x="35" y="1217"/>
                  <a:pt x="76" y="1222"/>
                </a:cubicBezTo>
                <a:cubicBezTo>
                  <a:pt x="178" y="1236"/>
                  <a:pt x="279" y="1245"/>
                  <a:pt x="381" y="1249"/>
                </a:cubicBezTo>
                <a:cubicBezTo>
                  <a:pt x="339" y="1537"/>
                  <a:pt x="255" y="1815"/>
                  <a:pt x="259" y="2108"/>
                </a:cubicBezTo>
                <a:cubicBezTo>
                  <a:pt x="259" y="2140"/>
                  <a:pt x="284" y="2165"/>
                  <a:pt x="316" y="2165"/>
                </a:cubicBezTo>
                <a:cubicBezTo>
                  <a:pt x="584" y="2170"/>
                  <a:pt x="850" y="2169"/>
                  <a:pt x="1116" y="2134"/>
                </a:cubicBezTo>
                <a:cubicBezTo>
                  <a:pt x="1149" y="2130"/>
                  <a:pt x="1149" y="2087"/>
                  <a:pt x="1116" y="2082"/>
                </a:cubicBezTo>
                <a:cubicBezTo>
                  <a:pt x="869" y="2050"/>
                  <a:pt x="622" y="2047"/>
                  <a:pt x="374" y="2050"/>
                </a:cubicBezTo>
                <a:cubicBezTo>
                  <a:pt x="379" y="1761"/>
                  <a:pt x="462" y="1482"/>
                  <a:pt x="499" y="1196"/>
                </a:cubicBezTo>
                <a:cubicBezTo>
                  <a:pt x="503" y="1166"/>
                  <a:pt x="471" y="1142"/>
                  <a:pt x="444" y="1141"/>
                </a:cubicBezTo>
                <a:cubicBezTo>
                  <a:pt x="352" y="1138"/>
                  <a:pt x="262" y="1130"/>
                  <a:pt x="172" y="1119"/>
                </a:cubicBezTo>
                <a:cubicBezTo>
                  <a:pt x="325" y="869"/>
                  <a:pt x="485" y="621"/>
                  <a:pt x="683" y="404"/>
                </a:cubicBezTo>
                <a:cubicBezTo>
                  <a:pt x="731" y="351"/>
                  <a:pt x="783" y="304"/>
                  <a:pt x="842" y="265"/>
                </a:cubicBezTo>
                <a:cubicBezTo>
                  <a:pt x="956" y="189"/>
                  <a:pt x="1083" y="311"/>
                  <a:pt x="1162" y="383"/>
                </a:cubicBezTo>
                <a:cubicBezTo>
                  <a:pt x="1297" y="505"/>
                  <a:pt x="1406" y="655"/>
                  <a:pt x="1520" y="797"/>
                </a:cubicBezTo>
                <a:cubicBezTo>
                  <a:pt x="1265" y="1179"/>
                  <a:pt x="977" y="1576"/>
                  <a:pt x="1177" y="2057"/>
                </a:cubicBezTo>
                <a:cubicBezTo>
                  <a:pt x="1198" y="2106"/>
                  <a:pt x="1274" y="2089"/>
                  <a:pt x="1260" y="2034"/>
                </a:cubicBezTo>
                <a:cubicBezTo>
                  <a:pt x="1255" y="2014"/>
                  <a:pt x="1251" y="1993"/>
                  <a:pt x="1247" y="1972"/>
                </a:cubicBezTo>
                <a:cubicBezTo>
                  <a:pt x="1282" y="1997"/>
                  <a:pt x="1317" y="2025"/>
                  <a:pt x="1354" y="2049"/>
                </a:cubicBezTo>
                <a:cubicBezTo>
                  <a:pt x="1326" y="2056"/>
                  <a:pt x="1297" y="2064"/>
                  <a:pt x="1266" y="2072"/>
                </a:cubicBezTo>
                <a:cubicBezTo>
                  <a:pt x="1225" y="2082"/>
                  <a:pt x="1233" y="2151"/>
                  <a:pt x="1276" y="2146"/>
                </a:cubicBezTo>
                <a:cubicBezTo>
                  <a:pt x="1483" y="2122"/>
                  <a:pt x="1672" y="2103"/>
                  <a:pt x="1818" y="1942"/>
                </a:cubicBezTo>
                <a:cubicBezTo>
                  <a:pt x="2062" y="1674"/>
                  <a:pt x="2256" y="1285"/>
                  <a:pt x="2395" y="953"/>
                </a:cubicBezTo>
                <a:cubicBezTo>
                  <a:pt x="2400" y="942"/>
                  <a:pt x="2399" y="933"/>
                  <a:pt x="2396" y="924"/>
                </a:cubicBezTo>
                <a:cubicBezTo>
                  <a:pt x="2398" y="921"/>
                  <a:pt x="2400" y="917"/>
                  <a:pt x="2401" y="913"/>
                </a:cubicBezTo>
                <a:cubicBezTo>
                  <a:pt x="2467" y="838"/>
                  <a:pt x="2666" y="691"/>
                  <a:pt x="2581" y="566"/>
                </a:cubicBezTo>
                <a:close/>
                <a:moveTo>
                  <a:pt x="1264" y="1434"/>
                </a:moveTo>
                <a:cubicBezTo>
                  <a:pt x="1336" y="1189"/>
                  <a:pt x="1509" y="986"/>
                  <a:pt x="1657" y="776"/>
                </a:cubicBezTo>
                <a:cubicBezTo>
                  <a:pt x="1707" y="837"/>
                  <a:pt x="1771" y="886"/>
                  <a:pt x="1837" y="931"/>
                </a:cubicBezTo>
                <a:cubicBezTo>
                  <a:pt x="1800" y="950"/>
                  <a:pt x="1772" y="994"/>
                  <a:pt x="1747" y="1023"/>
                </a:cubicBezTo>
                <a:cubicBezTo>
                  <a:pt x="1687" y="1092"/>
                  <a:pt x="1630" y="1164"/>
                  <a:pt x="1574" y="1237"/>
                </a:cubicBezTo>
                <a:cubicBezTo>
                  <a:pt x="1543" y="1277"/>
                  <a:pt x="1404" y="1430"/>
                  <a:pt x="1385" y="1525"/>
                </a:cubicBezTo>
                <a:cubicBezTo>
                  <a:pt x="1351" y="1494"/>
                  <a:pt x="1307" y="1476"/>
                  <a:pt x="1255" y="1472"/>
                </a:cubicBezTo>
                <a:cubicBezTo>
                  <a:pt x="1258" y="1460"/>
                  <a:pt x="1260" y="1446"/>
                  <a:pt x="1264" y="1434"/>
                </a:cubicBezTo>
                <a:close/>
                <a:moveTo>
                  <a:pt x="1900" y="972"/>
                </a:moveTo>
                <a:cubicBezTo>
                  <a:pt x="1901" y="973"/>
                  <a:pt x="1903" y="974"/>
                  <a:pt x="1904" y="975"/>
                </a:cubicBezTo>
                <a:cubicBezTo>
                  <a:pt x="1932" y="993"/>
                  <a:pt x="1963" y="1014"/>
                  <a:pt x="1995" y="1035"/>
                </a:cubicBezTo>
                <a:cubicBezTo>
                  <a:pt x="1965" y="1066"/>
                  <a:pt x="1953" y="1119"/>
                  <a:pt x="1932" y="1156"/>
                </a:cubicBezTo>
                <a:cubicBezTo>
                  <a:pt x="1891" y="1230"/>
                  <a:pt x="1841" y="1299"/>
                  <a:pt x="1792" y="1369"/>
                </a:cubicBezTo>
                <a:cubicBezTo>
                  <a:pt x="1745" y="1435"/>
                  <a:pt x="1697" y="1501"/>
                  <a:pt x="1650" y="1567"/>
                </a:cubicBezTo>
                <a:cubicBezTo>
                  <a:pt x="1633" y="1591"/>
                  <a:pt x="1610" y="1617"/>
                  <a:pt x="1603" y="1646"/>
                </a:cubicBezTo>
                <a:cubicBezTo>
                  <a:pt x="1564" y="1606"/>
                  <a:pt x="1508" y="1596"/>
                  <a:pt x="1446" y="1618"/>
                </a:cubicBezTo>
                <a:cubicBezTo>
                  <a:pt x="1440" y="1601"/>
                  <a:pt x="1432" y="1586"/>
                  <a:pt x="1424" y="1572"/>
                </a:cubicBezTo>
                <a:cubicBezTo>
                  <a:pt x="1449" y="1546"/>
                  <a:pt x="1464" y="1512"/>
                  <a:pt x="1485" y="1482"/>
                </a:cubicBezTo>
                <a:cubicBezTo>
                  <a:pt x="1536" y="1405"/>
                  <a:pt x="1596" y="1334"/>
                  <a:pt x="1655" y="1264"/>
                </a:cubicBezTo>
                <a:cubicBezTo>
                  <a:pt x="1710" y="1198"/>
                  <a:pt x="1767" y="1133"/>
                  <a:pt x="1824" y="1069"/>
                </a:cubicBezTo>
                <a:cubicBezTo>
                  <a:pt x="1849" y="1041"/>
                  <a:pt x="1889" y="1010"/>
                  <a:pt x="1900" y="972"/>
                </a:cubicBezTo>
                <a:close/>
                <a:moveTo>
                  <a:pt x="1406" y="2034"/>
                </a:moveTo>
                <a:cubicBezTo>
                  <a:pt x="1353" y="1997"/>
                  <a:pt x="1295" y="1965"/>
                  <a:pt x="1240" y="1933"/>
                </a:cubicBezTo>
                <a:cubicBezTo>
                  <a:pt x="1237" y="1910"/>
                  <a:pt x="1235" y="1886"/>
                  <a:pt x="1233" y="1862"/>
                </a:cubicBezTo>
                <a:cubicBezTo>
                  <a:pt x="1234" y="1863"/>
                  <a:pt x="1235" y="1864"/>
                  <a:pt x="1236" y="1865"/>
                </a:cubicBezTo>
                <a:cubicBezTo>
                  <a:pt x="1310" y="1917"/>
                  <a:pt x="1385" y="1968"/>
                  <a:pt x="1460" y="2018"/>
                </a:cubicBezTo>
                <a:cubicBezTo>
                  <a:pt x="1442" y="2023"/>
                  <a:pt x="1424" y="2029"/>
                  <a:pt x="1406" y="2034"/>
                </a:cubicBezTo>
                <a:close/>
                <a:moveTo>
                  <a:pt x="1737" y="1819"/>
                </a:moveTo>
                <a:cubicBezTo>
                  <a:pt x="1728" y="1831"/>
                  <a:pt x="1725" y="1846"/>
                  <a:pt x="1731" y="1859"/>
                </a:cubicBezTo>
                <a:cubicBezTo>
                  <a:pt x="1687" y="1903"/>
                  <a:pt x="1642" y="1936"/>
                  <a:pt x="1593" y="1963"/>
                </a:cubicBezTo>
                <a:cubicBezTo>
                  <a:pt x="1545" y="1913"/>
                  <a:pt x="1478" y="1878"/>
                  <a:pt x="1419" y="1845"/>
                </a:cubicBezTo>
                <a:cubicBezTo>
                  <a:pt x="1368" y="1817"/>
                  <a:pt x="1289" y="1770"/>
                  <a:pt x="1227" y="1784"/>
                </a:cubicBezTo>
                <a:cubicBezTo>
                  <a:pt x="1224" y="1698"/>
                  <a:pt x="1229" y="1610"/>
                  <a:pt x="1242" y="1530"/>
                </a:cubicBezTo>
                <a:cubicBezTo>
                  <a:pt x="1318" y="1542"/>
                  <a:pt x="1367" y="1587"/>
                  <a:pt x="1378" y="1676"/>
                </a:cubicBezTo>
                <a:cubicBezTo>
                  <a:pt x="1381" y="1707"/>
                  <a:pt x="1411" y="1730"/>
                  <a:pt x="1441" y="1713"/>
                </a:cubicBezTo>
                <a:cubicBezTo>
                  <a:pt x="1500" y="1679"/>
                  <a:pt x="1556" y="1697"/>
                  <a:pt x="1571" y="1768"/>
                </a:cubicBezTo>
                <a:cubicBezTo>
                  <a:pt x="1575" y="1790"/>
                  <a:pt x="1602" y="1804"/>
                  <a:pt x="1623" y="1797"/>
                </a:cubicBezTo>
                <a:cubicBezTo>
                  <a:pt x="1683" y="1779"/>
                  <a:pt x="1702" y="1804"/>
                  <a:pt x="1755" y="1808"/>
                </a:cubicBezTo>
                <a:cubicBezTo>
                  <a:pt x="1748" y="1810"/>
                  <a:pt x="1742" y="1813"/>
                  <a:pt x="1737" y="1819"/>
                </a:cubicBezTo>
                <a:close/>
                <a:moveTo>
                  <a:pt x="1836" y="1728"/>
                </a:moveTo>
                <a:cubicBezTo>
                  <a:pt x="1828" y="1740"/>
                  <a:pt x="1820" y="1752"/>
                  <a:pt x="1812" y="1763"/>
                </a:cubicBezTo>
                <a:cubicBezTo>
                  <a:pt x="1775" y="1710"/>
                  <a:pt x="1706" y="1696"/>
                  <a:pt x="1641" y="1706"/>
                </a:cubicBezTo>
                <a:cubicBezTo>
                  <a:pt x="1637" y="1697"/>
                  <a:pt x="1633" y="1689"/>
                  <a:pt x="1629" y="1681"/>
                </a:cubicBezTo>
                <a:cubicBezTo>
                  <a:pt x="1666" y="1666"/>
                  <a:pt x="1692" y="1619"/>
                  <a:pt x="1717" y="1589"/>
                </a:cubicBezTo>
                <a:cubicBezTo>
                  <a:pt x="1771" y="1521"/>
                  <a:pt x="1825" y="1453"/>
                  <a:pt x="1878" y="1384"/>
                </a:cubicBezTo>
                <a:cubicBezTo>
                  <a:pt x="1922" y="1325"/>
                  <a:pt x="2059" y="1179"/>
                  <a:pt x="2065" y="1079"/>
                </a:cubicBezTo>
                <a:cubicBezTo>
                  <a:pt x="2102" y="1100"/>
                  <a:pt x="2140" y="1119"/>
                  <a:pt x="2177" y="1131"/>
                </a:cubicBezTo>
                <a:cubicBezTo>
                  <a:pt x="2065" y="1330"/>
                  <a:pt x="1963" y="1537"/>
                  <a:pt x="1836" y="1728"/>
                </a:cubicBezTo>
                <a:close/>
                <a:moveTo>
                  <a:pt x="2216" y="1063"/>
                </a:moveTo>
                <a:cubicBezTo>
                  <a:pt x="2153" y="1017"/>
                  <a:pt x="2064" y="988"/>
                  <a:pt x="2000" y="954"/>
                </a:cubicBezTo>
                <a:cubicBezTo>
                  <a:pt x="1885" y="893"/>
                  <a:pt x="1781" y="823"/>
                  <a:pt x="1681" y="740"/>
                </a:cubicBezTo>
                <a:cubicBezTo>
                  <a:pt x="1691" y="725"/>
                  <a:pt x="1701" y="710"/>
                  <a:pt x="1711" y="695"/>
                </a:cubicBezTo>
                <a:cubicBezTo>
                  <a:pt x="1796" y="749"/>
                  <a:pt x="1882" y="800"/>
                  <a:pt x="1967" y="854"/>
                </a:cubicBezTo>
                <a:cubicBezTo>
                  <a:pt x="2057" y="910"/>
                  <a:pt x="2142" y="980"/>
                  <a:pt x="2235" y="1032"/>
                </a:cubicBezTo>
                <a:cubicBezTo>
                  <a:pt x="2229" y="1042"/>
                  <a:pt x="2222" y="1052"/>
                  <a:pt x="2216" y="1063"/>
                </a:cubicBezTo>
                <a:close/>
                <a:moveTo>
                  <a:pt x="2306" y="915"/>
                </a:moveTo>
                <a:cubicBezTo>
                  <a:pt x="2293" y="935"/>
                  <a:pt x="2281" y="955"/>
                  <a:pt x="2268" y="976"/>
                </a:cubicBezTo>
                <a:cubicBezTo>
                  <a:pt x="2202" y="911"/>
                  <a:pt x="2111" y="866"/>
                  <a:pt x="2031" y="822"/>
                </a:cubicBezTo>
                <a:cubicBezTo>
                  <a:pt x="1933" y="766"/>
                  <a:pt x="1833" y="714"/>
                  <a:pt x="1733" y="661"/>
                </a:cubicBezTo>
                <a:cubicBezTo>
                  <a:pt x="1746" y="641"/>
                  <a:pt x="1758" y="620"/>
                  <a:pt x="1770" y="599"/>
                </a:cubicBezTo>
                <a:cubicBezTo>
                  <a:pt x="1772" y="595"/>
                  <a:pt x="1774" y="592"/>
                  <a:pt x="1775" y="588"/>
                </a:cubicBezTo>
                <a:cubicBezTo>
                  <a:pt x="1965" y="680"/>
                  <a:pt x="2128" y="804"/>
                  <a:pt x="2306" y="915"/>
                </a:cubicBezTo>
                <a:cubicBezTo>
                  <a:pt x="2306" y="915"/>
                  <a:pt x="2306" y="915"/>
                  <a:pt x="2306" y="915"/>
                </a:cubicBezTo>
                <a:close/>
                <a:moveTo>
                  <a:pt x="2330" y="837"/>
                </a:moveTo>
                <a:cubicBezTo>
                  <a:pt x="2161" y="716"/>
                  <a:pt x="1959" y="617"/>
                  <a:pt x="1771" y="540"/>
                </a:cubicBezTo>
                <a:cubicBezTo>
                  <a:pt x="1847" y="256"/>
                  <a:pt x="2076" y="354"/>
                  <a:pt x="2260" y="455"/>
                </a:cubicBezTo>
                <a:cubicBezTo>
                  <a:pt x="2330" y="493"/>
                  <a:pt x="2399" y="535"/>
                  <a:pt x="2461" y="587"/>
                </a:cubicBezTo>
                <a:cubicBezTo>
                  <a:pt x="2549" y="660"/>
                  <a:pt x="2382" y="779"/>
                  <a:pt x="2330" y="837"/>
                </a:cubicBezTo>
                <a:close/>
              </a:path>
            </a:pathLst>
          </a:custGeom>
          <a:solidFill>
            <a:schemeClr val="tx1"/>
          </a:solidFill>
          <a:ln>
            <a:noFill/>
          </a:ln>
        </p:spPr>
        <p:txBody>
          <a:bodyPr/>
          <a:lstStyle/>
          <a:p>
            <a:endParaRPr lang="zh-CN" altLang="en-US" b="1">
              <a:cs typeface="+mn-ea"/>
              <a:sym typeface="+mn-lt"/>
            </a:endParaRPr>
          </a:p>
        </p:txBody>
      </p:sp>
      <p:sp>
        <p:nvSpPr>
          <p:cNvPr id="224" name="puzzle-piece-shape-handmade-draw_53388"/>
          <p:cNvSpPr>
            <a:spLocks noChangeAspect="1"/>
          </p:cNvSpPr>
          <p:nvPr/>
        </p:nvSpPr>
        <p:spPr bwMode="auto">
          <a:xfrm>
            <a:off x="942573" y="2293859"/>
            <a:ext cx="426100" cy="467221"/>
          </a:xfrm>
          <a:custGeom>
            <a:avLst/>
            <a:gdLst>
              <a:gd name="T0" fmla="*/ 1649 w 2365"/>
              <a:gd name="T1" fmla="*/ 20 h 2597"/>
              <a:gd name="T2" fmla="*/ 1128 w 2365"/>
              <a:gd name="T3" fmla="*/ 73 h 2597"/>
              <a:gd name="T4" fmla="*/ 563 w 2365"/>
              <a:gd name="T5" fmla="*/ 21 h 2597"/>
              <a:gd name="T6" fmla="*/ 618 w 2365"/>
              <a:gd name="T7" fmla="*/ 654 h 2597"/>
              <a:gd name="T8" fmla="*/ 522 w 2365"/>
              <a:gd name="T9" fmla="*/ 1873 h 2597"/>
              <a:gd name="T10" fmla="*/ 1011 w 2365"/>
              <a:gd name="T11" fmla="*/ 1999 h 2597"/>
              <a:gd name="T12" fmla="*/ 2318 w 2365"/>
              <a:gd name="T13" fmla="*/ 1928 h 2597"/>
              <a:gd name="T14" fmla="*/ 1969 w 2365"/>
              <a:gd name="T15" fmla="*/ 1421 h 2597"/>
              <a:gd name="T16" fmla="*/ 1869 w 2365"/>
              <a:gd name="T17" fmla="*/ 937 h 2597"/>
              <a:gd name="T18" fmla="*/ 2356 w 2365"/>
              <a:gd name="T19" fmla="*/ 591 h 2597"/>
              <a:gd name="T20" fmla="*/ 1726 w 2365"/>
              <a:gd name="T21" fmla="*/ 141 h 2597"/>
              <a:gd name="T22" fmla="*/ 2224 w 2365"/>
              <a:gd name="T23" fmla="*/ 223 h 2597"/>
              <a:gd name="T24" fmla="*/ 674 w 2365"/>
              <a:gd name="T25" fmla="*/ 1585 h 2597"/>
              <a:gd name="T26" fmla="*/ 1616 w 2365"/>
              <a:gd name="T27" fmla="*/ 509 h 2597"/>
              <a:gd name="T28" fmla="*/ 1396 w 2365"/>
              <a:gd name="T29" fmla="*/ 565 h 2597"/>
              <a:gd name="T30" fmla="*/ 999 w 2365"/>
              <a:gd name="T31" fmla="*/ 196 h 2597"/>
              <a:gd name="T32" fmla="*/ 783 w 2365"/>
              <a:gd name="T33" fmla="*/ 283 h 2597"/>
              <a:gd name="T34" fmla="*/ 1085 w 2365"/>
              <a:gd name="T35" fmla="*/ 389 h 2597"/>
              <a:gd name="T36" fmla="*/ 857 w 2365"/>
              <a:gd name="T37" fmla="*/ 428 h 2597"/>
              <a:gd name="T38" fmla="*/ 763 w 2365"/>
              <a:gd name="T39" fmla="*/ 207 h 2597"/>
              <a:gd name="T40" fmla="*/ 146 w 2365"/>
              <a:gd name="T41" fmla="*/ 963 h 2597"/>
              <a:gd name="T42" fmla="*/ 146 w 2365"/>
              <a:gd name="T43" fmla="*/ 963 h 2597"/>
              <a:gd name="T44" fmla="*/ 498 w 2365"/>
              <a:gd name="T45" fmla="*/ 756 h 2597"/>
              <a:gd name="T46" fmla="*/ 618 w 2365"/>
              <a:gd name="T47" fmla="*/ 1247 h 2597"/>
              <a:gd name="T48" fmla="*/ 242 w 2365"/>
              <a:gd name="T49" fmla="*/ 1184 h 2597"/>
              <a:gd name="T50" fmla="*/ 642 w 2365"/>
              <a:gd name="T51" fmla="*/ 802 h 2597"/>
              <a:gd name="T52" fmla="*/ 1136 w 2365"/>
              <a:gd name="T53" fmla="*/ 454 h 2597"/>
              <a:gd name="T54" fmla="*/ 545 w 2365"/>
              <a:gd name="T55" fmla="*/ 1202 h 2597"/>
              <a:gd name="T56" fmla="*/ 1042 w 2365"/>
              <a:gd name="T57" fmla="*/ 789 h 2597"/>
              <a:gd name="T58" fmla="*/ 933 w 2365"/>
              <a:gd name="T59" fmla="*/ 1801 h 2597"/>
              <a:gd name="T60" fmla="*/ 1709 w 2365"/>
              <a:gd name="T61" fmla="*/ 1289 h 2597"/>
              <a:gd name="T62" fmla="*/ 1140 w 2365"/>
              <a:gd name="T63" fmla="*/ 1839 h 2597"/>
              <a:gd name="T64" fmla="*/ 1813 w 2365"/>
              <a:gd name="T65" fmla="*/ 1438 h 2597"/>
              <a:gd name="T66" fmla="*/ 1641 w 2365"/>
              <a:gd name="T67" fmla="*/ 2152 h 2597"/>
              <a:gd name="T68" fmla="*/ 1517 w 2365"/>
              <a:gd name="T69" fmla="*/ 2357 h 2597"/>
              <a:gd name="T70" fmla="*/ 1192 w 2365"/>
              <a:gd name="T71" fmla="*/ 2362 h 2597"/>
              <a:gd name="T72" fmla="*/ 1641 w 2365"/>
              <a:gd name="T73" fmla="*/ 2152 h 2597"/>
              <a:gd name="T74" fmla="*/ 2206 w 2365"/>
              <a:gd name="T75" fmla="*/ 1897 h 2597"/>
              <a:gd name="T76" fmla="*/ 2215 w 2365"/>
              <a:gd name="T77" fmla="*/ 1656 h 2597"/>
              <a:gd name="T78" fmla="*/ 1774 w 2365"/>
              <a:gd name="T79" fmla="*/ 1943 h 2597"/>
              <a:gd name="T80" fmla="*/ 1744 w 2365"/>
              <a:gd name="T81" fmla="*/ 1944 h 2597"/>
              <a:gd name="T82" fmla="*/ 1383 w 2365"/>
              <a:gd name="T83" fmla="*/ 2165 h 2597"/>
              <a:gd name="T84" fmla="*/ 1869 w 2365"/>
              <a:gd name="T85" fmla="*/ 1493 h 2597"/>
              <a:gd name="T86" fmla="*/ 1123 w 2365"/>
              <a:gd name="T87" fmla="*/ 2181 h 2597"/>
              <a:gd name="T88" fmla="*/ 1901 w 2365"/>
              <a:gd name="T89" fmla="*/ 794 h 2597"/>
              <a:gd name="T90" fmla="*/ 870 w 2365"/>
              <a:gd name="T91" fmla="*/ 1781 h 2597"/>
              <a:gd name="T92" fmla="*/ 2230 w 2365"/>
              <a:gd name="T93" fmla="*/ 300 h 2597"/>
              <a:gd name="T94" fmla="*/ 1901 w 2365"/>
              <a:gd name="T95" fmla="*/ 794 h 2597"/>
              <a:gd name="T96" fmla="*/ 2218 w 2365"/>
              <a:gd name="T97" fmla="*/ 776 h 2597"/>
              <a:gd name="T98" fmla="*/ 2088 w 2365"/>
              <a:gd name="T99" fmla="*/ 814 h 2597"/>
              <a:gd name="T100" fmla="*/ 2237 w 2365"/>
              <a:gd name="T101" fmla="*/ 632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5" h="2597">
                <a:moveTo>
                  <a:pt x="2356" y="591"/>
                </a:moveTo>
                <a:cubicBezTo>
                  <a:pt x="2363" y="410"/>
                  <a:pt x="2354" y="224"/>
                  <a:pt x="2323" y="47"/>
                </a:cubicBezTo>
                <a:cubicBezTo>
                  <a:pt x="2319" y="22"/>
                  <a:pt x="2289" y="0"/>
                  <a:pt x="2265" y="2"/>
                </a:cubicBezTo>
                <a:cubicBezTo>
                  <a:pt x="2060" y="18"/>
                  <a:pt x="1855" y="20"/>
                  <a:pt x="1649" y="20"/>
                </a:cubicBezTo>
                <a:cubicBezTo>
                  <a:pt x="1611" y="20"/>
                  <a:pt x="1579" y="59"/>
                  <a:pt x="1591" y="97"/>
                </a:cubicBezTo>
                <a:cubicBezTo>
                  <a:pt x="1651" y="290"/>
                  <a:pt x="1622" y="467"/>
                  <a:pt x="1385" y="422"/>
                </a:cubicBezTo>
                <a:cubicBezTo>
                  <a:pt x="1253" y="397"/>
                  <a:pt x="1035" y="269"/>
                  <a:pt x="1163" y="120"/>
                </a:cubicBezTo>
                <a:cubicBezTo>
                  <a:pt x="1184" y="96"/>
                  <a:pt x="1157" y="53"/>
                  <a:pt x="1128" y="73"/>
                </a:cubicBezTo>
                <a:cubicBezTo>
                  <a:pt x="1122" y="77"/>
                  <a:pt x="1119" y="81"/>
                  <a:pt x="1114" y="84"/>
                </a:cubicBezTo>
                <a:cubicBezTo>
                  <a:pt x="1112" y="77"/>
                  <a:pt x="1109" y="71"/>
                  <a:pt x="1103" y="66"/>
                </a:cubicBezTo>
                <a:cubicBezTo>
                  <a:pt x="1049" y="12"/>
                  <a:pt x="958" y="18"/>
                  <a:pt x="887" y="16"/>
                </a:cubicBezTo>
                <a:cubicBezTo>
                  <a:pt x="779" y="13"/>
                  <a:pt x="671" y="20"/>
                  <a:pt x="563" y="21"/>
                </a:cubicBezTo>
                <a:cubicBezTo>
                  <a:pt x="521" y="21"/>
                  <a:pt x="499" y="58"/>
                  <a:pt x="505" y="97"/>
                </a:cubicBezTo>
                <a:cubicBezTo>
                  <a:pt x="523" y="204"/>
                  <a:pt x="539" y="312"/>
                  <a:pt x="560" y="419"/>
                </a:cubicBezTo>
                <a:cubicBezTo>
                  <a:pt x="558" y="426"/>
                  <a:pt x="560" y="432"/>
                  <a:pt x="563" y="438"/>
                </a:cubicBezTo>
                <a:cubicBezTo>
                  <a:pt x="578" y="511"/>
                  <a:pt x="595" y="583"/>
                  <a:pt x="618" y="654"/>
                </a:cubicBezTo>
                <a:cubicBezTo>
                  <a:pt x="375" y="559"/>
                  <a:pt x="54" y="711"/>
                  <a:pt x="20" y="984"/>
                </a:cubicBezTo>
                <a:cubicBezTo>
                  <a:pt x="0" y="1143"/>
                  <a:pt x="126" y="1278"/>
                  <a:pt x="265" y="1328"/>
                </a:cubicBezTo>
                <a:cubicBezTo>
                  <a:pt x="330" y="1351"/>
                  <a:pt x="501" y="1387"/>
                  <a:pt x="580" y="1335"/>
                </a:cubicBezTo>
                <a:cubicBezTo>
                  <a:pt x="556" y="1514"/>
                  <a:pt x="528" y="1692"/>
                  <a:pt x="522" y="1873"/>
                </a:cubicBezTo>
                <a:cubicBezTo>
                  <a:pt x="521" y="1907"/>
                  <a:pt x="550" y="1929"/>
                  <a:pt x="581" y="1932"/>
                </a:cubicBezTo>
                <a:cubicBezTo>
                  <a:pt x="674" y="1940"/>
                  <a:pt x="765" y="1933"/>
                  <a:pt x="857" y="1926"/>
                </a:cubicBezTo>
                <a:cubicBezTo>
                  <a:pt x="912" y="1923"/>
                  <a:pt x="977" y="1932"/>
                  <a:pt x="1037" y="1930"/>
                </a:cubicBezTo>
                <a:cubicBezTo>
                  <a:pt x="1024" y="1956"/>
                  <a:pt x="1014" y="1983"/>
                  <a:pt x="1011" y="1999"/>
                </a:cubicBezTo>
                <a:cubicBezTo>
                  <a:pt x="984" y="2150"/>
                  <a:pt x="1004" y="2345"/>
                  <a:pt x="1118" y="2458"/>
                </a:cubicBezTo>
                <a:cubicBezTo>
                  <a:pt x="1259" y="2597"/>
                  <a:pt x="1472" y="2583"/>
                  <a:pt x="1617" y="2466"/>
                </a:cubicBezTo>
                <a:cubicBezTo>
                  <a:pt x="1724" y="2379"/>
                  <a:pt x="1798" y="2180"/>
                  <a:pt x="1753" y="2036"/>
                </a:cubicBezTo>
                <a:cubicBezTo>
                  <a:pt x="1949" y="2067"/>
                  <a:pt x="2259" y="2108"/>
                  <a:pt x="2318" y="1928"/>
                </a:cubicBezTo>
                <a:cubicBezTo>
                  <a:pt x="2356" y="1812"/>
                  <a:pt x="2335" y="1665"/>
                  <a:pt x="2330" y="1546"/>
                </a:cubicBezTo>
                <a:cubicBezTo>
                  <a:pt x="2328" y="1507"/>
                  <a:pt x="2334" y="1412"/>
                  <a:pt x="2302" y="1373"/>
                </a:cubicBezTo>
                <a:cubicBezTo>
                  <a:pt x="2307" y="1344"/>
                  <a:pt x="2273" y="1312"/>
                  <a:pt x="2245" y="1333"/>
                </a:cubicBezTo>
                <a:cubicBezTo>
                  <a:pt x="2165" y="1393"/>
                  <a:pt x="2073" y="1478"/>
                  <a:pt x="1969" y="1421"/>
                </a:cubicBezTo>
                <a:cubicBezTo>
                  <a:pt x="1959" y="1415"/>
                  <a:pt x="1950" y="1409"/>
                  <a:pt x="1941" y="1402"/>
                </a:cubicBezTo>
                <a:cubicBezTo>
                  <a:pt x="1940" y="1381"/>
                  <a:pt x="1922" y="1362"/>
                  <a:pt x="1902" y="1361"/>
                </a:cubicBezTo>
                <a:cubicBezTo>
                  <a:pt x="1861" y="1309"/>
                  <a:pt x="1837" y="1239"/>
                  <a:pt x="1824" y="1178"/>
                </a:cubicBezTo>
                <a:cubicBezTo>
                  <a:pt x="1808" y="1100"/>
                  <a:pt x="1809" y="997"/>
                  <a:pt x="1869" y="937"/>
                </a:cubicBezTo>
                <a:cubicBezTo>
                  <a:pt x="1954" y="853"/>
                  <a:pt x="2122" y="954"/>
                  <a:pt x="2198" y="1001"/>
                </a:cubicBezTo>
                <a:cubicBezTo>
                  <a:pt x="2255" y="1036"/>
                  <a:pt x="2307" y="964"/>
                  <a:pt x="2278" y="918"/>
                </a:cubicBezTo>
                <a:cubicBezTo>
                  <a:pt x="2280" y="916"/>
                  <a:pt x="2282" y="916"/>
                  <a:pt x="2284" y="914"/>
                </a:cubicBezTo>
                <a:cubicBezTo>
                  <a:pt x="2365" y="849"/>
                  <a:pt x="2352" y="682"/>
                  <a:pt x="2356" y="591"/>
                </a:cubicBezTo>
                <a:close/>
                <a:moveTo>
                  <a:pt x="1726" y="141"/>
                </a:moveTo>
                <a:cubicBezTo>
                  <a:pt x="1786" y="141"/>
                  <a:pt x="1846" y="140"/>
                  <a:pt x="1906" y="139"/>
                </a:cubicBezTo>
                <a:cubicBezTo>
                  <a:pt x="1839" y="229"/>
                  <a:pt x="1771" y="317"/>
                  <a:pt x="1702" y="403"/>
                </a:cubicBezTo>
                <a:cubicBezTo>
                  <a:pt x="1735" y="330"/>
                  <a:pt x="1743" y="238"/>
                  <a:pt x="1726" y="141"/>
                </a:cubicBezTo>
                <a:close/>
                <a:moveTo>
                  <a:pt x="2023" y="136"/>
                </a:moveTo>
                <a:cubicBezTo>
                  <a:pt x="2053" y="135"/>
                  <a:pt x="2083" y="135"/>
                  <a:pt x="2113" y="134"/>
                </a:cubicBezTo>
                <a:cubicBezTo>
                  <a:pt x="2206" y="130"/>
                  <a:pt x="2209" y="81"/>
                  <a:pt x="2220" y="173"/>
                </a:cubicBezTo>
                <a:cubicBezTo>
                  <a:pt x="2222" y="190"/>
                  <a:pt x="2223" y="207"/>
                  <a:pt x="2224" y="223"/>
                </a:cubicBezTo>
                <a:cubicBezTo>
                  <a:pt x="2213" y="219"/>
                  <a:pt x="2201" y="218"/>
                  <a:pt x="2189" y="225"/>
                </a:cubicBezTo>
                <a:cubicBezTo>
                  <a:pt x="1581" y="604"/>
                  <a:pt x="1189" y="1268"/>
                  <a:pt x="644" y="1732"/>
                </a:cubicBezTo>
                <a:cubicBezTo>
                  <a:pt x="646" y="1685"/>
                  <a:pt x="648" y="1638"/>
                  <a:pt x="650" y="1591"/>
                </a:cubicBezTo>
                <a:cubicBezTo>
                  <a:pt x="658" y="1592"/>
                  <a:pt x="666" y="1591"/>
                  <a:pt x="674" y="1585"/>
                </a:cubicBezTo>
                <a:cubicBezTo>
                  <a:pt x="1189" y="1169"/>
                  <a:pt x="1645" y="679"/>
                  <a:pt x="2023" y="136"/>
                </a:cubicBezTo>
                <a:close/>
                <a:moveTo>
                  <a:pt x="1396" y="565"/>
                </a:moveTo>
                <a:cubicBezTo>
                  <a:pt x="1402" y="561"/>
                  <a:pt x="1405" y="555"/>
                  <a:pt x="1408" y="550"/>
                </a:cubicBezTo>
                <a:cubicBezTo>
                  <a:pt x="1495" y="562"/>
                  <a:pt x="1564" y="545"/>
                  <a:pt x="1616" y="509"/>
                </a:cubicBezTo>
                <a:cubicBezTo>
                  <a:pt x="1318" y="870"/>
                  <a:pt x="996" y="1205"/>
                  <a:pt x="652" y="1528"/>
                </a:cubicBezTo>
                <a:cubicBezTo>
                  <a:pt x="653" y="1469"/>
                  <a:pt x="654" y="1411"/>
                  <a:pt x="651" y="1352"/>
                </a:cubicBezTo>
                <a:cubicBezTo>
                  <a:pt x="653" y="1351"/>
                  <a:pt x="654" y="1350"/>
                  <a:pt x="655" y="1349"/>
                </a:cubicBezTo>
                <a:cubicBezTo>
                  <a:pt x="929" y="1115"/>
                  <a:pt x="1098" y="775"/>
                  <a:pt x="1396" y="565"/>
                </a:cubicBezTo>
                <a:close/>
                <a:moveTo>
                  <a:pt x="935" y="144"/>
                </a:moveTo>
                <a:cubicBezTo>
                  <a:pt x="974" y="148"/>
                  <a:pt x="1013" y="152"/>
                  <a:pt x="1050" y="149"/>
                </a:cubicBezTo>
                <a:cubicBezTo>
                  <a:pt x="1040" y="164"/>
                  <a:pt x="1034" y="179"/>
                  <a:pt x="1030" y="194"/>
                </a:cubicBezTo>
                <a:cubicBezTo>
                  <a:pt x="1021" y="189"/>
                  <a:pt x="1009" y="188"/>
                  <a:pt x="999" y="196"/>
                </a:cubicBezTo>
                <a:cubicBezTo>
                  <a:pt x="931" y="249"/>
                  <a:pt x="875" y="324"/>
                  <a:pt x="814" y="385"/>
                </a:cubicBezTo>
                <a:cubicBezTo>
                  <a:pt x="770" y="429"/>
                  <a:pt x="728" y="475"/>
                  <a:pt x="686" y="521"/>
                </a:cubicBezTo>
                <a:cubicBezTo>
                  <a:pt x="679" y="476"/>
                  <a:pt x="673" y="431"/>
                  <a:pt x="667" y="385"/>
                </a:cubicBezTo>
                <a:cubicBezTo>
                  <a:pt x="706" y="352"/>
                  <a:pt x="745" y="318"/>
                  <a:pt x="783" y="283"/>
                </a:cubicBezTo>
                <a:cubicBezTo>
                  <a:pt x="811" y="258"/>
                  <a:pt x="840" y="232"/>
                  <a:pt x="870" y="208"/>
                </a:cubicBezTo>
                <a:cubicBezTo>
                  <a:pt x="896" y="188"/>
                  <a:pt x="927" y="177"/>
                  <a:pt x="935" y="144"/>
                </a:cubicBezTo>
                <a:close/>
                <a:moveTo>
                  <a:pt x="1094" y="385"/>
                </a:moveTo>
                <a:cubicBezTo>
                  <a:pt x="1091" y="386"/>
                  <a:pt x="1088" y="386"/>
                  <a:pt x="1085" y="389"/>
                </a:cubicBezTo>
                <a:cubicBezTo>
                  <a:pt x="962" y="484"/>
                  <a:pt x="836" y="597"/>
                  <a:pt x="723" y="720"/>
                </a:cubicBezTo>
                <a:cubicBezTo>
                  <a:pt x="721" y="718"/>
                  <a:pt x="721" y="715"/>
                  <a:pt x="718" y="713"/>
                </a:cubicBezTo>
                <a:cubicBezTo>
                  <a:pt x="710" y="667"/>
                  <a:pt x="702" y="621"/>
                  <a:pt x="694" y="574"/>
                </a:cubicBezTo>
                <a:cubicBezTo>
                  <a:pt x="747" y="524"/>
                  <a:pt x="802" y="476"/>
                  <a:pt x="857" y="428"/>
                </a:cubicBezTo>
                <a:cubicBezTo>
                  <a:pt x="913" y="379"/>
                  <a:pt x="983" y="329"/>
                  <a:pt x="1028" y="267"/>
                </a:cubicBezTo>
                <a:cubicBezTo>
                  <a:pt x="1036" y="308"/>
                  <a:pt x="1060" y="348"/>
                  <a:pt x="1094" y="385"/>
                </a:cubicBezTo>
                <a:close/>
                <a:moveTo>
                  <a:pt x="832" y="137"/>
                </a:moveTo>
                <a:cubicBezTo>
                  <a:pt x="805" y="159"/>
                  <a:pt x="781" y="188"/>
                  <a:pt x="763" y="207"/>
                </a:cubicBezTo>
                <a:cubicBezTo>
                  <a:pt x="727" y="242"/>
                  <a:pt x="692" y="278"/>
                  <a:pt x="657" y="314"/>
                </a:cubicBezTo>
                <a:cubicBezTo>
                  <a:pt x="649" y="256"/>
                  <a:pt x="641" y="198"/>
                  <a:pt x="632" y="140"/>
                </a:cubicBezTo>
                <a:cubicBezTo>
                  <a:pt x="699" y="139"/>
                  <a:pt x="766" y="137"/>
                  <a:pt x="832" y="137"/>
                </a:cubicBezTo>
                <a:close/>
                <a:moveTo>
                  <a:pt x="146" y="963"/>
                </a:moveTo>
                <a:cubicBezTo>
                  <a:pt x="167" y="858"/>
                  <a:pt x="248" y="794"/>
                  <a:pt x="344" y="767"/>
                </a:cubicBezTo>
                <a:cubicBezTo>
                  <a:pt x="321" y="810"/>
                  <a:pt x="300" y="856"/>
                  <a:pt x="277" y="896"/>
                </a:cubicBezTo>
                <a:cubicBezTo>
                  <a:pt x="238" y="963"/>
                  <a:pt x="199" y="1030"/>
                  <a:pt x="167" y="1100"/>
                </a:cubicBezTo>
                <a:cubicBezTo>
                  <a:pt x="145" y="1059"/>
                  <a:pt x="136" y="1011"/>
                  <a:pt x="146" y="963"/>
                </a:cubicBezTo>
                <a:close/>
                <a:moveTo>
                  <a:pt x="192" y="1139"/>
                </a:moveTo>
                <a:cubicBezTo>
                  <a:pt x="232" y="1064"/>
                  <a:pt x="277" y="993"/>
                  <a:pt x="323" y="923"/>
                </a:cubicBezTo>
                <a:cubicBezTo>
                  <a:pt x="358" y="870"/>
                  <a:pt x="402" y="814"/>
                  <a:pt x="426" y="753"/>
                </a:cubicBezTo>
                <a:cubicBezTo>
                  <a:pt x="450" y="752"/>
                  <a:pt x="474" y="753"/>
                  <a:pt x="498" y="756"/>
                </a:cubicBezTo>
                <a:cubicBezTo>
                  <a:pt x="467" y="792"/>
                  <a:pt x="440" y="830"/>
                  <a:pt x="423" y="851"/>
                </a:cubicBezTo>
                <a:cubicBezTo>
                  <a:pt x="347" y="941"/>
                  <a:pt x="255" y="1041"/>
                  <a:pt x="201" y="1148"/>
                </a:cubicBezTo>
                <a:cubicBezTo>
                  <a:pt x="198" y="1145"/>
                  <a:pt x="195" y="1142"/>
                  <a:pt x="192" y="1139"/>
                </a:cubicBezTo>
                <a:close/>
                <a:moveTo>
                  <a:pt x="618" y="1247"/>
                </a:moveTo>
                <a:cubicBezTo>
                  <a:pt x="610" y="1223"/>
                  <a:pt x="583" y="1211"/>
                  <a:pt x="558" y="1215"/>
                </a:cubicBezTo>
                <a:cubicBezTo>
                  <a:pt x="520" y="1221"/>
                  <a:pt x="493" y="1240"/>
                  <a:pt x="451" y="1241"/>
                </a:cubicBezTo>
                <a:cubicBezTo>
                  <a:pt x="399" y="1241"/>
                  <a:pt x="347" y="1227"/>
                  <a:pt x="297" y="1212"/>
                </a:cubicBezTo>
                <a:cubicBezTo>
                  <a:pt x="277" y="1205"/>
                  <a:pt x="259" y="1196"/>
                  <a:pt x="242" y="1184"/>
                </a:cubicBezTo>
                <a:cubicBezTo>
                  <a:pt x="251" y="1172"/>
                  <a:pt x="260" y="1160"/>
                  <a:pt x="270" y="1148"/>
                </a:cubicBezTo>
                <a:cubicBezTo>
                  <a:pt x="316" y="1086"/>
                  <a:pt x="366" y="1028"/>
                  <a:pt x="416" y="969"/>
                </a:cubicBezTo>
                <a:cubicBezTo>
                  <a:pt x="471" y="904"/>
                  <a:pt x="541" y="845"/>
                  <a:pt x="601" y="781"/>
                </a:cubicBezTo>
                <a:cubicBezTo>
                  <a:pt x="615" y="787"/>
                  <a:pt x="629" y="794"/>
                  <a:pt x="642" y="802"/>
                </a:cubicBezTo>
                <a:cubicBezTo>
                  <a:pt x="644" y="803"/>
                  <a:pt x="647" y="804"/>
                  <a:pt x="649" y="805"/>
                </a:cubicBezTo>
                <a:cubicBezTo>
                  <a:pt x="548" y="926"/>
                  <a:pt x="459" y="1055"/>
                  <a:pt x="397" y="1190"/>
                </a:cubicBezTo>
                <a:cubicBezTo>
                  <a:pt x="384" y="1219"/>
                  <a:pt x="423" y="1243"/>
                  <a:pt x="440" y="1215"/>
                </a:cubicBezTo>
                <a:cubicBezTo>
                  <a:pt x="617" y="918"/>
                  <a:pt x="867" y="669"/>
                  <a:pt x="1136" y="454"/>
                </a:cubicBezTo>
                <a:cubicBezTo>
                  <a:pt x="1143" y="449"/>
                  <a:pt x="1146" y="442"/>
                  <a:pt x="1147" y="434"/>
                </a:cubicBezTo>
                <a:cubicBezTo>
                  <a:pt x="1150" y="436"/>
                  <a:pt x="1153" y="438"/>
                  <a:pt x="1156" y="440"/>
                </a:cubicBezTo>
                <a:cubicBezTo>
                  <a:pt x="902" y="643"/>
                  <a:pt x="702" y="916"/>
                  <a:pt x="506" y="1172"/>
                </a:cubicBezTo>
                <a:cubicBezTo>
                  <a:pt x="488" y="1195"/>
                  <a:pt x="526" y="1222"/>
                  <a:pt x="545" y="1202"/>
                </a:cubicBezTo>
                <a:cubicBezTo>
                  <a:pt x="772" y="962"/>
                  <a:pt x="970" y="703"/>
                  <a:pt x="1227" y="491"/>
                </a:cubicBezTo>
                <a:cubicBezTo>
                  <a:pt x="1228" y="490"/>
                  <a:pt x="1228" y="489"/>
                  <a:pt x="1229" y="488"/>
                </a:cubicBezTo>
                <a:cubicBezTo>
                  <a:pt x="1252" y="501"/>
                  <a:pt x="1275" y="511"/>
                  <a:pt x="1298" y="521"/>
                </a:cubicBezTo>
                <a:cubicBezTo>
                  <a:pt x="1195" y="576"/>
                  <a:pt x="1104" y="714"/>
                  <a:pt x="1042" y="789"/>
                </a:cubicBezTo>
                <a:cubicBezTo>
                  <a:pt x="909" y="949"/>
                  <a:pt x="778" y="1111"/>
                  <a:pt x="646" y="1273"/>
                </a:cubicBezTo>
                <a:cubicBezTo>
                  <a:pt x="643" y="1256"/>
                  <a:pt x="631" y="1247"/>
                  <a:pt x="618" y="1247"/>
                </a:cubicBezTo>
                <a:close/>
                <a:moveTo>
                  <a:pt x="1062" y="1802"/>
                </a:moveTo>
                <a:cubicBezTo>
                  <a:pt x="1020" y="1795"/>
                  <a:pt x="974" y="1799"/>
                  <a:pt x="933" y="1801"/>
                </a:cubicBezTo>
                <a:cubicBezTo>
                  <a:pt x="1209" y="1583"/>
                  <a:pt x="1461" y="1329"/>
                  <a:pt x="1698" y="1068"/>
                </a:cubicBezTo>
                <a:cubicBezTo>
                  <a:pt x="1696" y="1113"/>
                  <a:pt x="1700" y="1159"/>
                  <a:pt x="1707" y="1201"/>
                </a:cubicBezTo>
                <a:cubicBezTo>
                  <a:pt x="1712" y="1230"/>
                  <a:pt x="1720" y="1260"/>
                  <a:pt x="1730" y="1289"/>
                </a:cubicBezTo>
                <a:cubicBezTo>
                  <a:pt x="1723" y="1287"/>
                  <a:pt x="1715" y="1286"/>
                  <a:pt x="1709" y="1289"/>
                </a:cubicBezTo>
                <a:cubicBezTo>
                  <a:pt x="1613" y="1339"/>
                  <a:pt x="1531" y="1447"/>
                  <a:pt x="1448" y="1517"/>
                </a:cubicBezTo>
                <a:cubicBezTo>
                  <a:pt x="1325" y="1621"/>
                  <a:pt x="1193" y="1711"/>
                  <a:pt x="1062" y="1802"/>
                </a:cubicBezTo>
                <a:close/>
                <a:moveTo>
                  <a:pt x="1148" y="1890"/>
                </a:moveTo>
                <a:cubicBezTo>
                  <a:pt x="1155" y="1874"/>
                  <a:pt x="1155" y="1855"/>
                  <a:pt x="1140" y="1839"/>
                </a:cubicBezTo>
                <a:cubicBezTo>
                  <a:pt x="1133" y="1833"/>
                  <a:pt x="1127" y="1828"/>
                  <a:pt x="1119" y="1823"/>
                </a:cubicBezTo>
                <a:cubicBezTo>
                  <a:pt x="1248" y="1747"/>
                  <a:pt x="1370" y="1660"/>
                  <a:pt x="1488" y="1570"/>
                </a:cubicBezTo>
                <a:cubicBezTo>
                  <a:pt x="1574" y="1504"/>
                  <a:pt x="1699" y="1425"/>
                  <a:pt x="1744" y="1323"/>
                </a:cubicBezTo>
                <a:cubicBezTo>
                  <a:pt x="1762" y="1365"/>
                  <a:pt x="1785" y="1404"/>
                  <a:pt x="1813" y="1438"/>
                </a:cubicBezTo>
                <a:cubicBezTo>
                  <a:pt x="1607" y="1642"/>
                  <a:pt x="1360" y="1788"/>
                  <a:pt x="1130" y="1961"/>
                </a:cubicBezTo>
                <a:cubicBezTo>
                  <a:pt x="1132" y="1953"/>
                  <a:pt x="1133" y="1945"/>
                  <a:pt x="1134" y="1936"/>
                </a:cubicBezTo>
                <a:cubicBezTo>
                  <a:pt x="1153" y="1929"/>
                  <a:pt x="1158" y="1905"/>
                  <a:pt x="1148" y="1890"/>
                </a:cubicBezTo>
                <a:close/>
                <a:moveTo>
                  <a:pt x="1641" y="2152"/>
                </a:moveTo>
                <a:cubicBezTo>
                  <a:pt x="1598" y="2189"/>
                  <a:pt x="1560" y="2240"/>
                  <a:pt x="1523" y="2275"/>
                </a:cubicBezTo>
                <a:cubicBezTo>
                  <a:pt x="1483" y="2312"/>
                  <a:pt x="1402" y="2403"/>
                  <a:pt x="1342" y="2399"/>
                </a:cubicBezTo>
                <a:cubicBezTo>
                  <a:pt x="1323" y="2397"/>
                  <a:pt x="1319" y="2428"/>
                  <a:pt x="1337" y="2432"/>
                </a:cubicBezTo>
                <a:cubicBezTo>
                  <a:pt x="1403" y="2446"/>
                  <a:pt x="1468" y="2395"/>
                  <a:pt x="1517" y="2357"/>
                </a:cubicBezTo>
                <a:cubicBezTo>
                  <a:pt x="1548" y="2333"/>
                  <a:pt x="1579" y="2307"/>
                  <a:pt x="1608" y="2280"/>
                </a:cubicBezTo>
                <a:cubicBezTo>
                  <a:pt x="1597" y="2304"/>
                  <a:pt x="1583" y="2326"/>
                  <a:pt x="1567" y="2346"/>
                </a:cubicBezTo>
                <a:cubicBezTo>
                  <a:pt x="1475" y="2461"/>
                  <a:pt x="1333" y="2460"/>
                  <a:pt x="1217" y="2384"/>
                </a:cubicBezTo>
                <a:cubicBezTo>
                  <a:pt x="1208" y="2378"/>
                  <a:pt x="1200" y="2370"/>
                  <a:pt x="1192" y="2362"/>
                </a:cubicBezTo>
                <a:cubicBezTo>
                  <a:pt x="1275" y="2307"/>
                  <a:pt x="1358" y="2253"/>
                  <a:pt x="1442" y="2200"/>
                </a:cubicBezTo>
                <a:cubicBezTo>
                  <a:pt x="1500" y="2164"/>
                  <a:pt x="1582" y="2122"/>
                  <a:pt x="1631" y="2066"/>
                </a:cubicBezTo>
                <a:cubicBezTo>
                  <a:pt x="1636" y="2093"/>
                  <a:pt x="1641" y="2120"/>
                  <a:pt x="1642" y="2149"/>
                </a:cubicBezTo>
                <a:cubicBezTo>
                  <a:pt x="1642" y="2150"/>
                  <a:pt x="1641" y="2151"/>
                  <a:pt x="1641" y="2152"/>
                </a:cubicBezTo>
                <a:close/>
                <a:moveTo>
                  <a:pt x="2026" y="1951"/>
                </a:moveTo>
                <a:cubicBezTo>
                  <a:pt x="2063" y="1901"/>
                  <a:pt x="2107" y="1857"/>
                  <a:pt x="2153" y="1814"/>
                </a:cubicBezTo>
                <a:cubicBezTo>
                  <a:pt x="2174" y="1795"/>
                  <a:pt x="2197" y="1776"/>
                  <a:pt x="2220" y="1756"/>
                </a:cubicBezTo>
                <a:cubicBezTo>
                  <a:pt x="2220" y="1803"/>
                  <a:pt x="2217" y="1850"/>
                  <a:pt x="2206" y="1897"/>
                </a:cubicBezTo>
                <a:cubicBezTo>
                  <a:pt x="2198" y="1934"/>
                  <a:pt x="2120" y="1948"/>
                  <a:pt x="2026" y="1951"/>
                </a:cubicBezTo>
                <a:close/>
                <a:moveTo>
                  <a:pt x="2099" y="1538"/>
                </a:moveTo>
                <a:cubicBezTo>
                  <a:pt x="2137" y="1527"/>
                  <a:pt x="2174" y="1508"/>
                  <a:pt x="2206" y="1483"/>
                </a:cubicBezTo>
                <a:cubicBezTo>
                  <a:pt x="2206" y="1540"/>
                  <a:pt x="2211" y="1598"/>
                  <a:pt x="2215" y="1656"/>
                </a:cubicBezTo>
                <a:cubicBezTo>
                  <a:pt x="2173" y="1697"/>
                  <a:pt x="2134" y="1747"/>
                  <a:pt x="2095" y="1788"/>
                </a:cubicBezTo>
                <a:cubicBezTo>
                  <a:pt x="2046" y="1839"/>
                  <a:pt x="2002" y="1892"/>
                  <a:pt x="1965" y="1952"/>
                </a:cubicBezTo>
                <a:cubicBezTo>
                  <a:pt x="1899" y="1952"/>
                  <a:pt x="1829" y="1948"/>
                  <a:pt x="1771" y="1946"/>
                </a:cubicBezTo>
                <a:cubicBezTo>
                  <a:pt x="1772" y="1945"/>
                  <a:pt x="1773" y="1944"/>
                  <a:pt x="1774" y="1943"/>
                </a:cubicBezTo>
                <a:cubicBezTo>
                  <a:pt x="1907" y="1825"/>
                  <a:pt x="2066" y="1741"/>
                  <a:pt x="2197" y="1624"/>
                </a:cubicBezTo>
                <a:cubicBezTo>
                  <a:pt x="2224" y="1599"/>
                  <a:pt x="2189" y="1555"/>
                  <a:pt x="2158" y="1574"/>
                </a:cubicBezTo>
                <a:cubicBezTo>
                  <a:pt x="2011" y="1663"/>
                  <a:pt x="1859" y="1785"/>
                  <a:pt x="1742" y="1911"/>
                </a:cubicBezTo>
                <a:cubicBezTo>
                  <a:pt x="1730" y="1923"/>
                  <a:pt x="1735" y="1937"/>
                  <a:pt x="1744" y="1944"/>
                </a:cubicBezTo>
                <a:cubicBezTo>
                  <a:pt x="1727" y="1944"/>
                  <a:pt x="1711" y="1943"/>
                  <a:pt x="1697" y="1942"/>
                </a:cubicBezTo>
                <a:cubicBezTo>
                  <a:pt x="1677" y="1927"/>
                  <a:pt x="1650" y="1931"/>
                  <a:pt x="1633" y="1947"/>
                </a:cubicBezTo>
                <a:cubicBezTo>
                  <a:pt x="1615" y="1956"/>
                  <a:pt x="1610" y="1977"/>
                  <a:pt x="1616" y="1993"/>
                </a:cubicBezTo>
                <a:cubicBezTo>
                  <a:pt x="1533" y="2034"/>
                  <a:pt x="1460" y="2112"/>
                  <a:pt x="1383" y="2165"/>
                </a:cubicBezTo>
                <a:cubicBezTo>
                  <a:pt x="1309" y="2216"/>
                  <a:pt x="1233" y="2266"/>
                  <a:pt x="1162" y="2321"/>
                </a:cubicBezTo>
                <a:cubicBezTo>
                  <a:pt x="1146" y="2292"/>
                  <a:pt x="1136" y="2259"/>
                  <a:pt x="1129" y="2224"/>
                </a:cubicBezTo>
                <a:cubicBezTo>
                  <a:pt x="1454" y="2023"/>
                  <a:pt x="1814" y="1799"/>
                  <a:pt x="2099" y="1538"/>
                </a:cubicBezTo>
                <a:close/>
                <a:moveTo>
                  <a:pt x="1869" y="1493"/>
                </a:moveTo>
                <a:cubicBezTo>
                  <a:pt x="1884" y="1504"/>
                  <a:pt x="1900" y="1516"/>
                  <a:pt x="1917" y="1524"/>
                </a:cubicBezTo>
                <a:cubicBezTo>
                  <a:pt x="1930" y="1531"/>
                  <a:pt x="1942" y="1536"/>
                  <a:pt x="1954" y="1539"/>
                </a:cubicBezTo>
                <a:cubicBezTo>
                  <a:pt x="1839" y="1625"/>
                  <a:pt x="1730" y="1721"/>
                  <a:pt x="1618" y="1807"/>
                </a:cubicBezTo>
                <a:cubicBezTo>
                  <a:pt x="1455" y="1933"/>
                  <a:pt x="1288" y="2055"/>
                  <a:pt x="1123" y="2181"/>
                </a:cubicBezTo>
                <a:cubicBezTo>
                  <a:pt x="1120" y="2151"/>
                  <a:pt x="1119" y="2121"/>
                  <a:pt x="1119" y="2095"/>
                </a:cubicBezTo>
                <a:cubicBezTo>
                  <a:pt x="1119" y="2074"/>
                  <a:pt x="1120" y="2052"/>
                  <a:pt x="1121" y="2030"/>
                </a:cubicBezTo>
                <a:cubicBezTo>
                  <a:pt x="1377" y="1861"/>
                  <a:pt x="1651" y="1708"/>
                  <a:pt x="1869" y="1493"/>
                </a:cubicBezTo>
                <a:close/>
                <a:moveTo>
                  <a:pt x="1901" y="794"/>
                </a:moveTo>
                <a:cubicBezTo>
                  <a:pt x="1864" y="801"/>
                  <a:pt x="1828" y="815"/>
                  <a:pt x="1795" y="842"/>
                </a:cubicBezTo>
                <a:cubicBezTo>
                  <a:pt x="1780" y="855"/>
                  <a:pt x="1768" y="869"/>
                  <a:pt x="1757" y="883"/>
                </a:cubicBezTo>
                <a:cubicBezTo>
                  <a:pt x="1746" y="883"/>
                  <a:pt x="1735" y="887"/>
                  <a:pt x="1725" y="898"/>
                </a:cubicBezTo>
                <a:cubicBezTo>
                  <a:pt x="1451" y="1207"/>
                  <a:pt x="1174" y="1502"/>
                  <a:pt x="870" y="1781"/>
                </a:cubicBezTo>
                <a:cubicBezTo>
                  <a:pt x="861" y="1788"/>
                  <a:pt x="860" y="1797"/>
                  <a:pt x="862" y="1804"/>
                </a:cubicBezTo>
                <a:cubicBezTo>
                  <a:pt x="788" y="1809"/>
                  <a:pt x="715" y="1815"/>
                  <a:pt x="641" y="1815"/>
                </a:cubicBezTo>
                <a:cubicBezTo>
                  <a:pt x="641" y="1809"/>
                  <a:pt x="642" y="1804"/>
                  <a:pt x="642" y="1799"/>
                </a:cubicBezTo>
                <a:cubicBezTo>
                  <a:pt x="1246" y="1391"/>
                  <a:pt x="1665" y="759"/>
                  <a:pt x="2230" y="300"/>
                </a:cubicBezTo>
                <a:cubicBezTo>
                  <a:pt x="2230" y="307"/>
                  <a:pt x="2231" y="314"/>
                  <a:pt x="2231" y="320"/>
                </a:cubicBezTo>
                <a:cubicBezTo>
                  <a:pt x="2234" y="364"/>
                  <a:pt x="2236" y="410"/>
                  <a:pt x="2238" y="455"/>
                </a:cubicBezTo>
                <a:cubicBezTo>
                  <a:pt x="2175" y="506"/>
                  <a:pt x="2122" y="572"/>
                  <a:pt x="2067" y="631"/>
                </a:cubicBezTo>
                <a:cubicBezTo>
                  <a:pt x="2014" y="688"/>
                  <a:pt x="1959" y="742"/>
                  <a:pt x="1901" y="794"/>
                </a:cubicBezTo>
                <a:close/>
                <a:moveTo>
                  <a:pt x="2196" y="862"/>
                </a:moveTo>
                <a:cubicBezTo>
                  <a:pt x="2179" y="853"/>
                  <a:pt x="2161" y="844"/>
                  <a:pt x="2142" y="836"/>
                </a:cubicBezTo>
                <a:cubicBezTo>
                  <a:pt x="2167" y="822"/>
                  <a:pt x="2190" y="805"/>
                  <a:pt x="2210" y="785"/>
                </a:cubicBezTo>
                <a:cubicBezTo>
                  <a:pt x="2213" y="782"/>
                  <a:pt x="2216" y="779"/>
                  <a:pt x="2218" y="776"/>
                </a:cubicBezTo>
                <a:cubicBezTo>
                  <a:pt x="2213" y="805"/>
                  <a:pt x="2206" y="834"/>
                  <a:pt x="2196" y="862"/>
                </a:cubicBezTo>
                <a:close/>
                <a:moveTo>
                  <a:pt x="2237" y="632"/>
                </a:moveTo>
                <a:cubicBezTo>
                  <a:pt x="2215" y="664"/>
                  <a:pt x="2203" y="703"/>
                  <a:pt x="2181" y="735"/>
                </a:cubicBezTo>
                <a:cubicBezTo>
                  <a:pt x="2157" y="769"/>
                  <a:pt x="2124" y="795"/>
                  <a:pt x="2088" y="814"/>
                </a:cubicBezTo>
                <a:cubicBezTo>
                  <a:pt x="2057" y="804"/>
                  <a:pt x="2026" y="795"/>
                  <a:pt x="1995" y="791"/>
                </a:cubicBezTo>
                <a:cubicBezTo>
                  <a:pt x="2030" y="762"/>
                  <a:pt x="2064" y="732"/>
                  <a:pt x="2097" y="700"/>
                </a:cubicBezTo>
                <a:cubicBezTo>
                  <a:pt x="2144" y="656"/>
                  <a:pt x="2194" y="611"/>
                  <a:pt x="2239" y="563"/>
                </a:cubicBezTo>
                <a:cubicBezTo>
                  <a:pt x="2239" y="586"/>
                  <a:pt x="2238" y="609"/>
                  <a:pt x="2237" y="632"/>
                </a:cubicBezTo>
                <a:close/>
              </a:path>
            </a:pathLst>
          </a:custGeom>
          <a:solidFill>
            <a:schemeClr val="tx1"/>
          </a:solidFill>
          <a:ln>
            <a:noFill/>
          </a:ln>
        </p:spPr>
        <p:txBody>
          <a:bodyPr/>
          <a:lstStyle/>
          <a:p>
            <a:endParaRPr lang="zh-CN" altLang="en-US" b="1">
              <a:cs typeface="+mn-ea"/>
              <a:sym typeface="+mn-lt"/>
            </a:endParaRPr>
          </a:p>
        </p:txBody>
      </p:sp>
      <p:sp>
        <p:nvSpPr>
          <p:cNvPr id="225" name="cogwheel-hand-drawn-tool_58111"/>
          <p:cNvSpPr>
            <a:spLocks noChangeAspect="1"/>
          </p:cNvSpPr>
          <p:nvPr/>
        </p:nvSpPr>
        <p:spPr bwMode="auto">
          <a:xfrm>
            <a:off x="1017278" y="4824710"/>
            <a:ext cx="441540" cy="467221"/>
          </a:xfrm>
          <a:custGeom>
            <a:avLst/>
            <a:gdLst>
              <a:gd name="T0" fmla="*/ 2257 w 2430"/>
              <a:gd name="T1" fmla="*/ 632 h 2575"/>
              <a:gd name="T2" fmla="*/ 1448 w 2430"/>
              <a:gd name="T3" fmla="*/ 335 h 2575"/>
              <a:gd name="T4" fmla="*/ 1295 w 2430"/>
              <a:gd name="T5" fmla="*/ 18 h 2575"/>
              <a:gd name="T6" fmla="*/ 816 w 2430"/>
              <a:gd name="T7" fmla="*/ 382 h 2575"/>
              <a:gd name="T8" fmla="*/ 136 w 2430"/>
              <a:gd name="T9" fmla="*/ 656 h 2575"/>
              <a:gd name="T10" fmla="*/ 104 w 2430"/>
              <a:gd name="T11" fmla="*/ 1012 h 2575"/>
              <a:gd name="T12" fmla="*/ 106 w 2430"/>
              <a:gd name="T13" fmla="*/ 1671 h 2575"/>
              <a:gd name="T14" fmla="*/ 540 w 2430"/>
              <a:gd name="T15" fmla="*/ 2308 h 2575"/>
              <a:gd name="T16" fmla="*/ 891 w 2430"/>
              <a:gd name="T17" fmla="*/ 2460 h 2575"/>
              <a:gd name="T18" fmla="*/ 1460 w 2430"/>
              <a:gd name="T19" fmla="*/ 2541 h 2575"/>
              <a:gd name="T20" fmla="*/ 1460 w 2430"/>
              <a:gd name="T21" fmla="*/ 2490 h 2575"/>
              <a:gd name="T22" fmla="*/ 1835 w 2430"/>
              <a:gd name="T23" fmla="*/ 2336 h 2575"/>
              <a:gd name="T24" fmla="*/ 2013 w 2430"/>
              <a:gd name="T25" fmla="*/ 1774 h 2575"/>
              <a:gd name="T26" fmla="*/ 2378 w 2430"/>
              <a:gd name="T27" fmla="*/ 1385 h 2575"/>
              <a:gd name="T28" fmla="*/ 2121 w 2430"/>
              <a:gd name="T29" fmla="*/ 585 h 2575"/>
              <a:gd name="T30" fmla="*/ 2020 w 2430"/>
              <a:gd name="T31" fmla="*/ 481 h 2575"/>
              <a:gd name="T32" fmla="*/ 1757 w 2430"/>
              <a:gd name="T33" fmla="*/ 405 h 2575"/>
              <a:gd name="T34" fmla="*/ 1135 w 2430"/>
              <a:gd name="T35" fmla="*/ 123 h 2575"/>
              <a:gd name="T36" fmla="*/ 1359 w 2430"/>
              <a:gd name="T37" fmla="*/ 367 h 2575"/>
              <a:gd name="T38" fmla="*/ 1787 w 2430"/>
              <a:gd name="T39" fmla="*/ 616 h 2575"/>
              <a:gd name="T40" fmla="*/ 972 w 2430"/>
              <a:gd name="T41" fmla="*/ 131 h 2575"/>
              <a:gd name="T42" fmla="*/ 1951 w 2430"/>
              <a:gd name="T43" fmla="*/ 950 h 2575"/>
              <a:gd name="T44" fmla="*/ 493 w 2430"/>
              <a:gd name="T45" fmla="*/ 335 h 2575"/>
              <a:gd name="T46" fmla="*/ 1485 w 2430"/>
              <a:gd name="T47" fmla="*/ 1518 h 2575"/>
              <a:gd name="T48" fmla="*/ 276 w 2430"/>
              <a:gd name="T49" fmla="*/ 549 h 2575"/>
              <a:gd name="T50" fmla="*/ 846 w 2430"/>
              <a:gd name="T51" fmla="*/ 938 h 2575"/>
              <a:gd name="T52" fmla="*/ 1002 w 2430"/>
              <a:gd name="T53" fmla="*/ 886 h 2575"/>
              <a:gd name="T54" fmla="*/ 382 w 2430"/>
              <a:gd name="T55" fmla="*/ 758 h 2575"/>
              <a:gd name="T56" fmla="*/ 628 w 2430"/>
              <a:gd name="T57" fmla="*/ 1151 h 2575"/>
              <a:gd name="T58" fmla="*/ 758 w 2430"/>
              <a:gd name="T59" fmla="*/ 1301 h 2575"/>
              <a:gd name="T60" fmla="*/ 164 w 2430"/>
              <a:gd name="T61" fmla="*/ 1525 h 2575"/>
              <a:gd name="T62" fmla="*/ 271 w 2430"/>
              <a:gd name="T63" fmla="*/ 1979 h 2575"/>
              <a:gd name="T64" fmla="*/ 469 w 2430"/>
              <a:gd name="T65" fmla="*/ 2043 h 2575"/>
              <a:gd name="T66" fmla="*/ 363 w 2430"/>
              <a:gd name="T67" fmla="*/ 1883 h 2575"/>
              <a:gd name="T68" fmla="*/ 396 w 2430"/>
              <a:gd name="T69" fmla="*/ 1747 h 2575"/>
              <a:gd name="T70" fmla="*/ 796 w 2430"/>
              <a:gd name="T71" fmla="*/ 2003 h 2575"/>
              <a:gd name="T72" fmla="*/ 1233 w 2430"/>
              <a:gd name="T73" fmla="*/ 2466 h 2575"/>
              <a:gd name="T74" fmla="*/ 1078 w 2430"/>
              <a:gd name="T75" fmla="*/ 2458 h 2575"/>
              <a:gd name="T76" fmla="*/ 1383 w 2430"/>
              <a:gd name="T77" fmla="*/ 2462 h 2575"/>
              <a:gd name="T78" fmla="*/ 1371 w 2430"/>
              <a:gd name="T79" fmla="*/ 2341 h 2575"/>
              <a:gd name="T80" fmla="*/ 871 w 2430"/>
              <a:gd name="T81" fmla="*/ 1850 h 2575"/>
              <a:gd name="T82" fmla="*/ 138 w 2430"/>
              <a:gd name="T83" fmla="*/ 1242 h 2575"/>
              <a:gd name="T84" fmla="*/ 1524 w 2430"/>
              <a:gd name="T85" fmla="*/ 2092 h 2575"/>
              <a:gd name="T86" fmla="*/ 774 w 2430"/>
              <a:gd name="T87" fmla="*/ 1486 h 2575"/>
              <a:gd name="T88" fmla="*/ 1978 w 2430"/>
              <a:gd name="T89" fmla="*/ 2189 h 2575"/>
              <a:gd name="T90" fmla="*/ 1986 w 2430"/>
              <a:gd name="T91" fmla="*/ 2182 h 2575"/>
              <a:gd name="T92" fmla="*/ 2079 w 2430"/>
              <a:gd name="T93" fmla="*/ 2097 h 2575"/>
              <a:gd name="T94" fmla="*/ 1826 w 2430"/>
              <a:gd name="T95" fmla="*/ 1881 h 2575"/>
              <a:gd name="T96" fmla="*/ 1924 w 2430"/>
              <a:gd name="T97" fmla="*/ 1712 h 2575"/>
              <a:gd name="T98" fmla="*/ 1924 w 2430"/>
              <a:gd name="T99" fmla="*/ 1712 h 2575"/>
              <a:gd name="T100" fmla="*/ 2035 w 2430"/>
              <a:gd name="T101" fmla="*/ 1606 h 2575"/>
              <a:gd name="T102" fmla="*/ 2235 w 2430"/>
              <a:gd name="T103" fmla="*/ 1592 h 2575"/>
              <a:gd name="T104" fmla="*/ 2268 w 2430"/>
              <a:gd name="T105" fmla="*/ 1514 h 2575"/>
              <a:gd name="T106" fmla="*/ 2282 w 2430"/>
              <a:gd name="T107" fmla="*/ 1433 h 2575"/>
              <a:gd name="T108" fmla="*/ 2289 w 2430"/>
              <a:gd name="T109" fmla="*/ 1383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0" h="2575">
                <a:moveTo>
                  <a:pt x="2409" y="994"/>
                </a:moveTo>
                <a:cubicBezTo>
                  <a:pt x="2408" y="992"/>
                  <a:pt x="2408" y="991"/>
                  <a:pt x="2406" y="989"/>
                </a:cubicBezTo>
                <a:cubicBezTo>
                  <a:pt x="2376" y="954"/>
                  <a:pt x="2319" y="969"/>
                  <a:pt x="2278" y="969"/>
                </a:cubicBezTo>
                <a:cubicBezTo>
                  <a:pt x="2219" y="971"/>
                  <a:pt x="2160" y="969"/>
                  <a:pt x="2103" y="952"/>
                </a:cubicBezTo>
                <a:cubicBezTo>
                  <a:pt x="1929" y="899"/>
                  <a:pt x="2153" y="710"/>
                  <a:pt x="2232" y="681"/>
                </a:cubicBezTo>
                <a:cubicBezTo>
                  <a:pt x="2253" y="673"/>
                  <a:pt x="2261" y="650"/>
                  <a:pt x="2257" y="632"/>
                </a:cubicBezTo>
                <a:cubicBezTo>
                  <a:pt x="2257" y="632"/>
                  <a:pt x="2257" y="632"/>
                  <a:pt x="2257" y="632"/>
                </a:cubicBezTo>
                <a:cubicBezTo>
                  <a:pt x="2264" y="552"/>
                  <a:pt x="2148" y="476"/>
                  <a:pt x="2097" y="432"/>
                </a:cubicBezTo>
                <a:cubicBezTo>
                  <a:pt x="2025" y="370"/>
                  <a:pt x="1943" y="295"/>
                  <a:pt x="1854" y="259"/>
                </a:cubicBezTo>
                <a:cubicBezTo>
                  <a:pt x="1845" y="256"/>
                  <a:pt x="1837" y="257"/>
                  <a:pt x="1831" y="260"/>
                </a:cubicBezTo>
                <a:cubicBezTo>
                  <a:pt x="1810" y="237"/>
                  <a:pt x="1765" y="230"/>
                  <a:pt x="1740" y="263"/>
                </a:cubicBezTo>
                <a:cubicBezTo>
                  <a:pt x="1678" y="344"/>
                  <a:pt x="1512" y="508"/>
                  <a:pt x="1448" y="335"/>
                </a:cubicBezTo>
                <a:cubicBezTo>
                  <a:pt x="1416" y="250"/>
                  <a:pt x="1450" y="156"/>
                  <a:pt x="1452" y="68"/>
                </a:cubicBezTo>
                <a:cubicBezTo>
                  <a:pt x="1454" y="61"/>
                  <a:pt x="1454" y="53"/>
                  <a:pt x="1452" y="46"/>
                </a:cubicBezTo>
                <a:cubicBezTo>
                  <a:pt x="1452" y="45"/>
                  <a:pt x="1453" y="44"/>
                  <a:pt x="1452" y="43"/>
                </a:cubicBezTo>
                <a:cubicBezTo>
                  <a:pt x="1452" y="25"/>
                  <a:pt x="1438" y="14"/>
                  <a:pt x="1423" y="13"/>
                </a:cubicBezTo>
                <a:cubicBezTo>
                  <a:pt x="1422" y="12"/>
                  <a:pt x="1422" y="12"/>
                  <a:pt x="1421" y="12"/>
                </a:cubicBezTo>
                <a:cubicBezTo>
                  <a:pt x="1379" y="0"/>
                  <a:pt x="1338" y="14"/>
                  <a:pt x="1295" y="18"/>
                </a:cubicBezTo>
                <a:cubicBezTo>
                  <a:pt x="1230" y="24"/>
                  <a:pt x="1164" y="25"/>
                  <a:pt x="1098" y="25"/>
                </a:cubicBezTo>
                <a:cubicBezTo>
                  <a:pt x="1020" y="26"/>
                  <a:pt x="927" y="12"/>
                  <a:pt x="855" y="45"/>
                </a:cubicBezTo>
                <a:cubicBezTo>
                  <a:pt x="839" y="53"/>
                  <a:pt x="839" y="80"/>
                  <a:pt x="855" y="88"/>
                </a:cubicBezTo>
                <a:cubicBezTo>
                  <a:pt x="857" y="89"/>
                  <a:pt x="860" y="89"/>
                  <a:pt x="862" y="90"/>
                </a:cubicBezTo>
                <a:cubicBezTo>
                  <a:pt x="861" y="94"/>
                  <a:pt x="861" y="98"/>
                  <a:pt x="862" y="101"/>
                </a:cubicBezTo>
                <a:cubicBezTo>
                  <a:pt x="877" y="200"/>
                  <a:pt x="915" y="311"/>
                  <a:pt x="816" y="382"/>
                </a:cubicBezTo>
                <a:cubicBezTo>
                  <a:pt x="710" y="456"/>
                  <a:pt x="605" y="350"/>
                  <a:pt x="539" y="277"/>
                </a:cubicBezTo>
                <a:cubicBezTo>
                  <a:pt x="526" y="262"/>
                  <a:pt x="508" y="264"/>
                  <a:pt x="495" y="274"/>
                </a:cubicBezTo>
                <a:cubicBezTo>
                  <a:pt x="479" y="254"/>
                  <a:pt x="445" y="247"/>
                  <a:pt x="420" y="267"/>
                </a:cubicBezTo>
                <a:cubicBezTo>
                  <a:pt x="386" y="294"/>
                  <a:pt x="358" y="334"/>
                  <a:pt x="327" y="366"/>
                </a:cubicBezTo>
                <a:cubicBezTo>
                  <a:pt x="288" y="407"/>
                  <a:pt x="248" y="448"/>
                  <a:pt x="210" y="491"/>
                </a:cubicBezTo>
                <a:cubicBezTo>
                  <a:pt x="175" y="531"/>
                  <a:pt x="94" y="604"/>
                  <a:pt x="136" y="656"/>
                </a:cubicBezTo>
                <a:cubicBezTo>
                  <a:pt x="142" y="664"/>
                  <a:pt x="151" y="663"/>
                  <a:pt x="158" y="659"/>
                </a:cubicBezTo>
                <a:cubicBezTo>
                  <a:pt x="161" y="666"/>
                  <a:pt x="165" y="673"/>
                  <a:pt x="172" y="680"/>
                </a:cubicBezTo>
                <a:cubicBezTo>
                  <a:pt x="241" y="749"/>
                  <a:pt x="377" y="862"/>
                  <a:pt x="318" y="971"/>
                </a:cubicBezTo>
                <a:cubicBezTo>
                  <a:pt x="304" y="998"/>
                  <a:pt x="245" y="1010"/>
                  <a:pt x="218" y="1018"/>
                </a:cubicBezTo>
                <a:cubicBezTo>
                  <a:pt x="204" y="1022"/>
                  <a:pt x="189" y="1024"/>
                  <a:pt x="174" y="1026"/>
                </a:cubicBezTo>
                <a:cubicBezTo>
                  <a:pt x="167" y="994"/>
                  <a:pt x="126" y="979"/>
                  <a:pt x="104" y="1012"/>
                </a:cubicBezTo>
                <a:cubicBezTo>
                  <a:pt x="92" y="1031"/>
                  <a:pt x="86" y="1054"/>
                  <a:pt x="81" y="1075"/>
                </a:cubicBezTo>
                <a:cubicBezTo>
                  <a:pt x="79" y="1081"/>
                  <a:pt x="78" y="1087"/>
                  <a:pt x="77" y="1092"/>
                </a:cubicBezTo>
                <a:cubicBezTo>
                  <a:pt x="72" y="1094"/>
                  <a:pt x="68" y="1096"/>
                  <a:pt x="65" y="1101"/>
                </a:cubicBezTo>
                <a:cubicBezTo>
                  <a:pt x="8" y="1170"/>
                  <a:pt x="24" y="1322"/>
                  <a:pt x="18" y="1409"/>
                </a:cubicBezTo>
                <a:cubicBezTo>
                  <a:pt x="12" y="1490"/>
                  <a:pt x="0" y="1624"/>
                  <a:pt x="79" y="1676"/>
                </a:cubicBezTo>
                <a:cubicBezTo>
                  <a:pt x="88" y="1682"/>
                  <a:pt x="99" y="1678"/>
                  <a:pt x="106" y="1671"/>
                </a:cubicBezTo>
                <a:cubicBezTo>
                  <a:pt x="113" y="1672"/>
                  <a:pt x="120" y="1672"/>
                  <a:pt x="128" y="1670"/>
                </a:cubicBezTo>
                <a:cubicBezTo>
                  <a:pt x="208" y="1650"/>
                  <a:pt x="284" y="1659"/>
                  <a:pt x="305" y="1750"/>
                </a:cubicBezTo>
                <a:cubicBezTo>
                  <a:pt x="325" y="1837"/>
                  <a:pt x="263" y="1907"/>
                  <a:pt x="202" y="1956"/>
                </a:cubicBezTo>
                <a:cubicBezTo>
                  <a:pt x="183" y="1971"/>
                  <a:pt x="201" y="2002"/>
                  <a:pt x="223" y="1999"/>
                </a:cubicBezTo>
                <a:cubicBezTo>
                  <a:pt x="260" y="2056"/>
                  <a:pt x="314" y="2107"/>
                  <a:pt x="360" y="2156"/>
                </a:cubicBezTo>
                <a:cubicBezTo>
                  <a:pt x="414" y="2214"/>
                  <a:pt x="471" y="2268"/>
                  <a:pt x="540" y="2308"/>
                </a:cubicBezTo>
                <a:cubicBezTo>
                  <a:pt x="554" y="2316"/>
                  <a:pt x="576" y="2317"/>
                  <a:pt x="591" y="2307"/>
                </a:cubicBezTo>
                <a:cubicBezTo>
                  <a:pt x="595" y="2315"/>
                  <a:pt x="601" y="2322"/>
                  <a:pt x="608" y="2325"/>
                </a:cubicBezTo>
                <a:cubicBezTo>
                  <a:pt x="675" y="2355"/>
                  <a:pt x="685" y="2268"/>
                  <a:pt x="705" y="2226"/>
                </a:cubicBezTo>
                <a:cubicBezTo>
                  <a:pt x="734" y="2167"/>
                  <a:pt x="808" y="2059"/>
                  <a:pt x="886" y="2100"/>
                </a:cubicBezTo>
                <a:cubicBezTo>
                  <a:pt x="962" y="2140"/>
                  <a:pt x="924" y="2291"/>
                  <a:pt x="911" y="2355"/>
                </a:cubicBezTo>
                <a:cubicBezTo>
                  <a:pt x="908" y="2368"/>
                  <a:pt x="888" y="2425"/>
                  <a:pt x="891" y="2460"/>
                </a:cubicBezTo>
                <a:cubicBezTo>
                  <a:pt x="858" y="2473"/>
                  <a:pt x="862" y="2524"/>
                  <a:pt x="903" y="2527"/>
                </a:cubicBezTo>
                <a:cubicBezTo>
                  <a:pt x="1029" y="2540"/>
                  <a:pt x="1160" y="2562"/>
                  <a:pt x="1287" y="2565"/>
                </a:cubicBezTo>
                <a:cubicBezTo>
                  <a:pt x="1329" y="2567"/>
                  <a:pt x="1380" y="2575"/>
                  <a:pt x="1422" y="2565"/>
                </a:cubicBezTo>
                <a:cubicBezTo>
                  <a:pt x="1434" y="2565"/>
                  <a:pt x="1443" y="2560"/>
                  <a:pt x="1451" y="2553"/>
                </a:cubicBezTo>
                <a:cubicBezTo>
                  <a:pt x="1451" y="2553"/>
                  <a:pt x="1451" y="2553"/>
                  <a:pt x="1451" y="2552"/>
                </a:cubicBezTo>
                <a:cubicBezTo>
                  <a:pt x="1455" y="2549"/>
                  <a:pt x="1457" y="2545"/>
                  <a:pt x="1460" y="2541"/>
                </a:cubicBezTo>
                <a:cubicBezTo>
                  <a:pt x="1461" y="2539"/>
                  <a:pt x="1462" y="2536"/>
                  <a:pt x="1463" y="2533"/>
                </a:cubicBezTo>
                <a:cubicBezTo>
                  <a:pt x="1464" y="2531"/>
                  <a:pt x="1465" y="2528"/>
                  <a:pt x="1465" y="2526"/>
                </a:cubicBezTo>
                <a:cubicBezTo>
                  <a:pt x="1466" y="2522"/>
                  <a:pt x="1466" y="2519"/>
                  <a:pt x="1466" y="2516"/>
                </a:cubicBezTo>
                <a:cubicBezTo>
                  <a:pt x="1466" y="2512"/>
                  <a:pt x="1466" y="2509"/>
                  <a:pt x="1465" y="2506"/>
                </a:cubicBezTo>
                <a:cubicBezTo>
                  <a:pt x="1465" y="2503"/>
                  <a:pt x="1464" y="2501"/>
                  <a:pt x="1463" y="2498"/>
                </a:cubicBezTo>
                <a:cubicBezTo>
                  <a:pt x="1462" y="2495"/>
                  <a:pt x="1461" y="2493"/>
                  <a:pt x="1460" y="2490"/>
                </a:cubicBezTo>
                <a:cubicBezTo>
                  <a:pt x="1457" y="2486"/>
                  <a:pt x="1455" y="2482"/>
                  <a:pt x="1451" y="2479"/>
                </a:cubicBezTo>
                <a:cubicBezTo>
                  <a:pt x="1451" y="2479"/>
                  <a:pt x="1451" y="2478"/>
                  <a:pt x="1451" y="2478"/>
                </a:cubicBezTo>
                <a:cubicBezTo>
                  <a:pt x="1450" y="2477"/>
                  <a:pt x="1449" y="2477"/>
                  <a:pt x="1448" y="2476"/>
                </a:cubicBezTo>
                <a:cubicBezTo>
                  <a:pt x="1483" y="2449"/>
                  <a:pt x="1473" y="2384"/>
                  <a:pt x="1476" y="2346"/>
                </a:cubicBezTo>
                <a:cubicBezTo>
                  <a:pt x="1482" y="2261"/>
                  <a:pt x="1523" y="2170"/>
                  <a:pt x="1624" y="2185"/>
                </a:cubicBezTo>
                <a:cubicBezTo>
                  <a:pt x="1710" y="2197"/>
                  <a:pt x="1768" y="2290"/>
                  <a:pt x="1835" y="2336"/>
                </a:cubicBezTo>
                <a:cubicBezTo>
                  <a:pt x="1836" y="2336"/>
                  <a:pt x="1836" y="2336"/>
                  <a:pt x="1836" y="2336"/>
                </a:cubicBezTo>
                <a:cubicBezTo>
                  <a:pt x="1902" y="2403"/>
                  <a:pt x="2230" y="2099"/>
                  <a:pt x="2265" y="2054"/>
                </a:cubicBezTo>
                <a:cubicBezTo>
                  <a:pt x="2288" y="2025"/>
                  <a:pt x="2276" y="1989"/>
                  <a:pt x="2253" y="1972"/>
                </a:cubicBezTo>
                <a:cubicBezTo>
                  <a:pt x="2253" y="1965"/>
                  <a:pt x="2252" y="1958"/>
                  <a:pt x="2248" y="1952"/>
                </a:cubicBezTo>
                <a:cubicBezTo>
                  <a:pt x="2221" y="1911"/>
                  <a:pt x="2161" y="1912"/>
                  <a:pt x="2118" y="1900"/>
                </a:cubicBezTo>
                <a:cubicBezTo>
                  <a:pt x="2050" y="1881"/>
                  <a:pt x="2007" y="1849"/>
                  <a:pt x="2013" y="1774"/>
                </a:cubicBezTo>
                <a:cubicBezTo>
                  <a:pt x="2022" y="1672"/>
                  <a:pt x="2140" y="1669"/>
                  <a:pt x="2238" y="1660"/>
                </a:cubicBezTo>
                <a:cubicBezTo>
                  <a:pt x="2250" y="1680"/>
                  <a:pt x="2285" y="1687"/>
                  <a:pt x="2298" y="1662"/>
                </a:cubicBezTo>
                <a:cubicBezTo>
                  <a:pt x="2300" y="1658"/>
                  <a:pt x="2302" y="1654"/>
                  <a:pt x="2303" y="1650"/>
                </a:cubicBezTo>
                <a:cubicBezTo>
                  <a:pt x="2310" y="1649"/>
                  <a:pt x="2317" y="1647"/>
                  <a:pt x="2323" y="1645"/>
                </a:cubicBezTo>
                <a:cubicBezTo>
                  <a:pt x="2346" y="1637"/>
                  <a:pt x="2346" y="1607"/>
                  <a:pt x="2327" y="1598"/>
                </a:cubicBezTo>
                <a:cubicBezTo>
                  <a:pt x="2353" y="1530"/>
                  <a:pt x="2368" y="1459"/>
                  <a:pt x="2378" y="1385"/>
                </a:cubicBezTo>
                <a:cubicBezTo>
                  <a:pt x="2385" y="1340"/>
                  <a:pt x="2389" y="1295"/>
                  <a:pt x="2393" y="1249"/>
                </a:cubicBezTo>
                <a:cubicBezTo>
                  <a:pt x="2396" y="1217"/>
                  <a:pt x="2390" y="1128"/>
                  <a:pt x="2402" y="1085"/>
                </a:cubicBezTo>
                <a:cubicBezTo>
                  <a:pt x="2410" y="1072"/>
                  <a:pt x="2417" y="1059"/>
                  <a:pt x="2422" y="1045"/>
                </a:cubicBezTo>
                <a:cubicBezTo>
                  <a:pt x="2430" y="1022"/>
                  <a:pt x="2423" y="1004"/>
                  <a:pt x="2409" y="994"/>
                </a:cubicBezTo>
                <a:close/>
                <a:moveTo>
                  <a:pt x="2020" y="481"/>
                </a:moveTo>
                <a:cubicBezTo>
                  <a:pt x="2056" y="513"/>
                  <a:pt x="2090" y="548"/>
                  <a:pt x="2121" y="585"/>
                </a:cubicBezTo>
                <a:cubicBezTo>
                  <a:pt x="2130" y="596"/>
                  <a:pt x="2138" y="609"/>
                  <a:pt x="2146" y="621"/>
                </a:cubicBezTo>
                <a:cubicBezTo>
                  <a:pt x="2134" y="625"/>
                  <a:pt x="2123" y="631"/>
                  <a:pt x="2112" y="636"/>
                </a:cubicBezTo>
                <a:cubicBezTo>
                  <a:pt x="2066" y="600"/>
                  <a:pt x="2013" y="568"/>
                  <a:pt x="1967" y="534"/>
                </a:cubicBezTo>
                <a:cubicBezTo>
                  <a:pt x="1902" y="485"/>
                  <a:pt x="1842" y="432"/>
                  <a:pt x="1788" y="372"/>
                </a:cubicBezTo>
                <a:cubicBezTo>
                  <a:pt x="1804" y="355"/>
                  <a:pt x="1818" y="337"/>
                  <a:pt x="1830" y="320"/>
                </a:cubicBezTo>
                <a:cubicBezTo>
                  <a:pt x="1888" y="378"/>
                  <a:pt x="1959" y="426"/>
                  <a:pt x="2020" y="481"/>
                </a:cubicBezTo>
                <a:close/>
                <a:moveTo>
                  <a:pt x="1757" y="405"/>
                </a:moveTo>
                <a:cubicBezTo>
                  <a:pt x="1805" y="460"/>
                  <a:pt x="1857" y="510"/>
                  <a:pt x="1914" y="557"/>
                </a:cubicBezTo>
                <a:cubicBezTo>
                  <a:pt x="1959" y="594"/>
                  <a:pt x="2007" y="636"/>
                  <a:pt x="2057" y="672"/>
                </a:cubicBezTo>
                <a:cubicBezTo>
                  <a:pt x="2049" y="678"/>
                  <a:pt x="2042" y="684"/>
                  <a:pt x="2035" y="690"/>
                </a:cubicBezTo>
                <a:cubicBezTo>
                  <a:pt x="1917" y="620"/>
                  <a:pt x="1802" y="550"/>
                  <a:pt x="1708" y="449"/>
                </a:cubicBezTo>
                <a:cubicBezTo>
                  <a:pt x="1725" y="435"/>
                  <a:pt x="1742" y="420"/>
                  <a:pt x="1757" y="405"/>
                </a:cubicBezTo>
                <a:close/>
                <a:moveTo>
                  <a:pt x="1368" y="120"/>
                </a:moveTo>
                <a:cubicBezTo>
                  <a:pt x="1361" y="150"/>
                  <a:pt x="1354" y="180"/>
                  <a:pt x="1350" y="211"/>
                </a:cubicBezTo>
                <a:cubicBezTo>
                  <a:pt x="1299" y="180"/>
                  <a:pt x="1245" y="151"/>
                  <a:pt x="1191" y="126"/>
                </a:cubicBezTo>
                <a:cubicBezTo>
                  <a:pt x="1248" y="130"/>
                  <a:pt x="1313" y="132"/>
                  <a:pt x="1368" y="120"/>
                </a:cubicBezTo>
                <a:close/>
                <a:moveTo>
                  <a:pt x="1126" y="123"/>
                </a:moveTo>
                <a:cubicBezTo>
                  <a:pt x="1129" y="123"/>
                  <a:pt x="1132" y="123"/>
                  <a:pt x="1135" y="123"/>
                </a:cubicBezTo>
                <a:cubicBezTo>
                  <a:pt x="1134" y="129"/>
                  <a:pt x="1136" y="136"/>
                  <a:pt x="1142" y="139"/>
                </a:cubicBezTo>
                <a:cubicBezTo>
                  <a:pt x="1212" y="173"/>
                  <a:pt x="1275" y="229"/>
                  <a:pt x="1347" y="260"/>
                </a:cubicBezTo>
                <a:cubicBezTo>
                  <a:pt x="1346" y="271"/>
                  <a:pt x="1346" y="283"/>
                  <a:pt x="1346" y="294"/>
                </a:cubicBezTo>
                <a:cubicBezTo>
                  <a:pt x="1240" y="230"/>
                  <a:pt x="1123" y="180"/>
                  <a:pt x="1016" y="119"/>
                </a:cubicBezTo>
                <a:cubicBezTo>
                  <a:pt x="1054" y="121"/>
                  <a:pt x="1092" y="121"/>
                  <a:pt x="1126" y="123"/>
                </a:cubicBezTo>
                <a:close/>
                <a:moveTo>
                  <a:pt x="1359" y="367"/>
                </a:moveTo>
                <a:cubicBezTo>
                  <a:pt x="1368" y="398"/>
                  <a:pt x="1383" y="428"/>
                  <a:pt x="1406" y="453"/>
                </a:cubicBezTo>
                <a:cubicBezTo>
                  <a:pt x="1455" y="510"/>
                  <a:pt x="1512" y="524"/>
                  <a:pt x="1568" y="515"/>
                </a:cubicBezTo>
                <a:cubicBezTo>
                  <a:pt x="1623" y="560"/>
                  <a:pt x="1682" y="601"/>
                  <a:pt x="1741" y="640"/>
                </a:cubicBezTo>
                <a:cubicBezTo>
                  <a:pt x="1804" y="683"/>
                  <a:pt x="1882" y="744"/>
                  <a:pt x="1958" y="755"/>
                </a:cubicBezTo>
                <a:cubicBezTo>
                  <a:pt x="1974" y="757"/>
                  <a:pt x="1991" y="738"/>
                  <a:pt x="1976" y="725"/>
                </a:cubicBezTo>
                <a:cubicBezTo>
                  <a:pt x="1923" y="678"/>
                  <a:pt x="1848" y="652"/>
                  <a:pt x="1787" y="616"/>
                </a:cubicBezTo>
                <a:cubicBezTo>
                  <a:pt x="1727" y="580"/>
                  <a:pt x="1668" y="542"/>
                  <a:pt x="1608" y="505"/>
                </a:cubicBezTo>
                <a:cubicBezTo>
                  <a:pt x="1633" y="497"/>
                  <a:pt x="1657" y="484"/>
                  <a:pt x="1680" y="468"/>
                </a:cubicBezTo>
                <a:cubicBezTo>
                  <a:pt x="1764" y="572"/>
                  <a:pt x="1879" y="668"/>
                  <a:pt x="1998" y="729"/>
                </a:cubicBezTo>
                <a:cubicBezTo>
                  <a:pt x="1975" y="758"/>
                  <a:pt x="1957" y="790"/>
                  <a:pt x="1947" y="823"/>
                </a:cubicBezTo>
                <a:cubicBezTo>
                  <a:pt x="1620" y="623"/>
                  <a:pt x="1298" y="422"/>
                  <a:pt x="987" y="196"/>
                </a:cubicBezTo>
                <a:cubicBezTo>
                  <a:pt x="985" y="174"/>
                  <a:pt x="980" y="152"/>
                  <a:pt x="972" y="131"/>
                </a:cubicBezTo>
                <a:cubicBezTo>
                  <a:pt x="1100" y="214"/>
                  <a:pt x="1232" y="286"/>
                  <a:pt x="1359" y="367"/>
                </a:cubicBezTo>
                <a:close/>
                <a:moveTo>
                  <a:pt x="1951" y="950"/>
                </a:moveTo>
                <a:cubicBezTo>
                  <a:pt x="1626" y="741"/>
                  <a:pt x="1262" y="580"/>
                  <a:pt x="979" y="314"/>
                </a:cubicBezTo>
                <a:cubicBezTo>
                  <a:pt x="986" y="288"/>
                  <a:pt x="989" y="260"/>
                  <a:pt x="989" y="232"/>
                </a:cubicBezTo>
                <a:cubicBezTo>
                  <a:pt x="1280" y="478"/>
                  <a:pt x="1604" y="701"/>
                  <a:pt x="1938" y="882"/>
                </a:cubicBezTo>
                <a:cubicBezTo>
                  <a:pt x="1938" y="905"/>
                  <a:pt x="1942" y="928"/>
                  <a:pt x="1951" y="950"/>
                </a:cubicBezTo>
                <a:close/>
                <a:moveTo>
                  <a:pt x="493" y="335"/>
                </a:moveTo>
                <a:cubicBezTo>
                  <a:pt x="559" y="445"/>
                  <a:pt x="682" y="524"/>
                  <a:pt x="806" y="493"/>
                </a:cubicBezTo>
                <a:cubicBezTo>
                  <a:pt x="936" y="627"/>
                  <a:pt x="1078" y="750"/>
                  <a:pt x="1226" y="866"/>
                </a:cubicBezTo>
                <a:cubicBezTo>
                  <a:pt x="1198" y="864"/>
                  <a:pt x="1170" y="864"/>
                  <a:pt x="1143" y="869"/>
                </a:cubicBezTo>
                <a:cubicBezTo>
                  <a:pt x="932" y="683"/>
                  <a:pt x="679" y="555"/>
                  <a:pt x="467" y="370"/>
                </a:cubicBezTo>
                <a:cubicBezTo>
                  <a:pt x="477" y="358"/>
                  <a:pt x="486" y="347"/>
                  <a:pt x="493" y="335"/>
                </a:cubicBezTo>
                <a:close/>
                <a:moveTo>
                  <a:pt x="1229" y="945"/>
                </a:moveTo>
                <a:cubicBezTo>
                  <a:pt x="1237" y="957"/>
                  <a:pt x="1250" y="965"/>
                  <a:pt x="1268" y="966"/>
                </a:cubicBezTo>
                <a:cubicBezTo>
                  <a:pt x="1316" y="966"/>
                  <a:pt x="1358" y="976"/>
                  <a:pt x="1393" y="991"/>
                </a:cubicBezTo>
                <a:cubicBezTo>
                  <a:pt x="1423" y="1012"/>
                  <a:pt x="1452" y="1033"/>
                  <a:pt x="1482" y="1054"/>
                </a:cubicBezTo>
                <a:cubicBezTo>
                  <a:pt x="1583" y="1167"/>
                  <a:pt x="1578" y="1363"/>
                  <a:pt x="1492" y="1507"/>
                </a:cubicBezTo>
                <a:cubicBezTo>
                  <a:pt x="1486" y="1507"/>
                  <a:pt x="1483" y="1512"/>
                  <a:pt x="1485" y="1518"/>
                </a:cubicBezTo>
                <a:cubicBezTo>
                  <a:pt x="1437" y="1593"/>
                  <a:pt x="1366" y="1653"/>
                  <a:pt x="1276" y="1676"/>
                </a:cubicBezTo>
                <a:cubicBezTo>
                  <a:pt x="1050" y="1732"/>
                  <a:pt x="845" y="1551"/>
                  <a:pt x="859" y="1329"/>
                </a:cubicBezTo>
                <a:cubicBezTo>
                  <a:pt x="873" y="1112"/>
                  <a:pt x="1045" y="999"/>
                  <a:pt x="1229" y="945"/>
                </a:cubicBezTo>
                <a:close/>
                <a:moveTo>
                  <a:pt x="245" y="607"/>
                </a:moveTo>
                <a:cubicBezTo>
                  <a:pt x="240" y="601"/>
                  <a:pt x="234" y="598"/>
                  <a:pt x="228" y="595"/>
                </a:cubicBezTo>
                <a:cubicBezTo>
                  <a:pt x="244" y="580"/>
                  <a:pt x="260" y="564"/>
                  <a:pt x="276" y="549"/>
                </a:cubicBezTo>
                <a:cubicBezTo>
                  <a:pt x="450" y="702"/>
                  <a:pt x="628" y="853"/>
                  <a:pt x="819" y="984"/>
                </a:cubicBezTo>
                <a:cubicBezTo>
                  <a:pt x="830" y="991"/>
                  <a:pt x="840" y="989"/>
                  <a:pt x="847" y="983"/>
                </a:cubicBezTo>
                <a:cubicBezTo>
                  <a:pt x="850" y="985"/>
                  <a:pt x="852" y="987"/>
                  <a:pt x="855" y="987"/>
                </a:cubicBezTo>
                <a:cubicBezTo>
                  <a:pt x="858" y="987"/>
                  <a:pt x="859" y="983"/>
                  <a:pt x="857" y="983"/>
                </a:cubicBezTo>
                <a:cubicBezTo>
                  <a:pt x="854" y="982"/>
                  <a:pt x="852" y="981"/>
                  <a:pt x="850" y="979"/>
                </a:cubicBezTo>
                <a:cubicBezTo>
                  <a:pt x="860" y="968"/>
                  <a:pt x="862" y="949"/>
                  <a:pt x="846" y="938"/>
                </a:cubicBezTo>
                <a:cubicBezTo>
                  <a:pt x="655" y="811"/>
                  <a:pt x="480" y="666"/>
                  <a:pt x="298" y="527"/>
                </a:cubicBezTo>
                <a:cubicBezTo>
                  <a:pt x="300" y="525"/>
                  <a:pt x="302" y="523"/>
                  <a:pt x="304" y="521"/>
                </a:cubicBezTo>
                <a:cubicBezTo>
                  <a:pt x="324" y="502"/>
                  <a:pt x="346" y="484"/>
                  <a:pt x="368" y="464"/>
                </a:cubicBezTo>
                <a:cubicBezTo>
                  <a:pt x="443" y="552"/>
                  <a:pt x="530" y="626"/>
                  <a:pt x="622" y="696"/>
                </a:cubicBezTo>
                <a:cubicBezTo>
                  <a:pt x="730" y="778"/>
                  <a:pt x="852" y="875"/>
                  <a:pt x="979" y="925"/>
                </a:cubicBezTo>
                <a:cubicBezTo>
                  <a:pt x="1001" y="933"/>
                  <a:pt x="1019" y="901"/>
                  <a:pt x="1002" y="886"/>
                </a:cubicBezTo>
                <a:cubicBezTo>
                  <a:pt x="915" y="814"/>
                  <a:pt x="806" y="763"/>
                  <a:pt x="712" y="701"/>
                </a:cubicBezTo>
                <a:cubicBezTo>
                  <a:pt x="597" y="625"/>
                  <a:pt x="489" y="540"/>
                  <a:pt x="394" y="442"/>
                </a:cubicBezTo>
                <a:cubicBezTo>
                  <a:pt x="411" y="427"/>
                  <a:pt x="428" y="411"/>
                  <a:pt x="444" y="395"/>
                </a:cubicBezTo>
                <a:cubicBezTo>
                  <a:pt x="629" y="583"/>
                  <a:pt x="858" y="738"/>
                  <a:pt x="1075" y="888"/>
                </a:cubicBezTo>
                <a:cubicBezTo>
                  <a:pt x="975" y="926"/>
                  <a:pt x="888" y="1006"/>
                  <a:pt x="830" y="1102"/>
                </a:cubicBezTo>
                <a:cubicBezTo>
                  <a:pt x="682" y="984"/>
                  <a:pt x="531" y="873"/>
                  <a:pt x="382" y="758"/>
                </a:cubicBezTo>
                <a:cubicBezTo>
                  <a:pt x="343" y="702"/>
                  <a:pt x="290" y="652"/>
                  <a:pt x="245" y="607"/>
                </a:cubicBezTo>
                <a:close/>
                <a:moveTo>
                  <a:pt x="426" y="852"/>
                </a:moveTo>
                <a:cubicBezTo>
                  <a:pt x="426" y="851"/>
                  <a:pt x="425" y="850"/>
                  <a:pt x="425" y="849"/>
                </a:cubicBezTo>
                <a:cubicBezTo>
                  <a:pt x="549" y="953"/>
                  <a:pt x="675" y="1053"/>
                  <a:pt x="804" y="1150"/>
                </a:cubicBezTo>
                <a:cubicBezTo>
                  <a:pt x="789" y="1182"/>
                  <a:pt x="776" y="1215"/>
                  <a:pt x="768" y="1249"/>
                </a:cubicBezTo>
                <a:cubicBezTo>
                  <a:pt x="724" y="1213"/>
                  <a:pt x="673" y="1183"/>
                  <a:pt x="628" y="1151"/>
                </a:cubicBezTo>
                <a:cubicBezTo>
                  <a:pt x="557" y="1103"/>
                  <a:pt x="486" y="1053"/>
                  <a:pt x="412" y="1009"/>
                </a:cubicBezTo>
                <a:cubicBezTo>
                  <a:pt x="437" y="962"/>
                  <a:pt x="439" y="902"/>
                  <a:pt x="426" y="852"/>
                </a:cubicBezTo>
                <a:close/>
                <a:moveTo>
                  <a:pt x="364" y="1061"/>
                </a:moveTo>
                <a:cubicBezTo>
                  <a:pt x="379" y="1052"/>
                  <a:pt x="390" y="1041"/>
                  <a:pt x="400" y="1028"/>
                </a:cubicBezTo>
                <a:cubicBezTo>
                  <a:pt x="453" y="1069"/>
                  <a:pt x="507" y="1107"/>
                  <a:pt x="561" y="1147"/>
                </a:cubicBezTo>
                <a:cubicBezTo>
                  <a:pt x="627" y="1196"/>
                  <a:pt x="689" y="1255"/>
                  <a:pt x="758" y="1301"/>
                </a:cubicBezTo>
                <a:cubicBezTo>
                  <a:pt x="754" y="1336"/>
                  <a:pt x="753" y="1369"/>
                  <a:pt x="756" y="1401"/>
                </a:cubicBezTo>
                <a:cubicBezTo>
                  <a:pt x="618" y="1285"/>
                  <a:pt x="466" y="1180"/>
                  <a:pt x="316" y="1086"/>
                </a:cubicBezTo>
                <a:cubicBezTo>
                  <a:pt x="333" y="1078"/>
                  <a:pt x="349" y="1070"/>
                  <a:pt x="364" y="1061"/>
                </a:cubicBezTo>
                <a:close/>
                <a:moveTo>
                  <a:pt x="110" y="1569"/>
                </a:moveTo>
                <a:cubicBezTo>
                  <a:pt x="109" y="1538"/>
                  <a:pt x="108" y="1508"/>
                  <a:pt x="108" y="1477"/>
                </a:cubicBezTo>
                <a:cubicBezTo>
                  <a:pt x="126" y="1493"/>
                  <a:pt x="145" y="1509"/>
                  <a:pt x="164" y="1525"/>
                </a:cubicBezTo>
                <a:cubicBezTo>
                  <a:pt x="179" y="1536"/>
                  <a:pt x="193" y="1548"/>
                  <a:pt x="207" y="1560"/>
                </a:cubicBezTo>
                <a:cubicBezTo>
                  <a:pt x="175" y="1558"/>
                  <a:pt x="141" y="1561"/>
                  <a:pt x="110" y="1569"/>
                </a:cubicBezTo>
                <a:close/>
                <a:moveTo>
                  <a:pt x="594" y="2226"/>
                </a:moveTo>
                <a:cubicBezTo>
                  <a:pt x="589" y="2223"/>
                  <a:pt x="584" y="2220"/>
                  <a:pt x="578" y="2218"/>
                </a:cubicBezTo>
                <a:cubicBezTo>
                  <a:pt x="517" y="2201"/>
                  <a:pt x="458" y="2144"/>
                  <a:pt x="410" y="2106"/>
                </a:cubicBezTo>
                <a:cubicBezTo>
                  <a:pt x="361" y="2067"/>
                  <a:pt x="318" y="2020"/>
                  <a:pt x="271" y="1979"/>
                </a:cubicBezTo>
                <a:cubicBezTo>
                  <a:pt x="280" y="1974"/>
                  <a:pt x="287" y="1969"/>
                  <a:pt x="295" y="1963"/>
                </a:cubicBezTo>
                <a:cubicBezTo>
                  <a:pt x="356" y="2000"/>
                  <a:pt x="411" y="2044"/>
                  <a:pt x="465" y="2089"/>
                </a:cubicBezTo>
                <a:cubicBezTo>
                  <a:pt x="508" y="2124"/>
                  <a:pt x="555" y="2167"/>
                  <a:pt x="608" y="2188"/>
                </a:cubicBezTo>
                <a:cubicBezTo>
                  <a:pt x="602" y="2201"/>
                  <a:pt x="597" y="2214"/>
                  <a:pt x="594" y="2226"/>
                </a:cubicBezTo>
                <a:close/>
                <a:moveTo>
                  <a:pt x="626" y="2153"/>
                </a:moveTo>
                <a:cubicBezTo>
                  <a:pt x="576" y="2114"/>
                  <a:pt x="519" y="2081"/>
                  <a:pt x="469" y="2043"/>
                </a:cubicBezTo>
                <a:cubicBezTo>
                  <a:pt x="420" y="2006"/>
                  <a:pt x="371" y="1971"/>
                  <a:pt x="318" y="1943"/>
                </a:cubicBezTo>
                <a:cubicBezTo>
                  <a:pt x="331" y="1931"/>
                  <a:pt x="342" y="1916"/>
                  <a:pt x="353" y="1901"/>
                </a:cubicBezTo>
                <a:cubicBezTo>
                  <a:pt x="458" y="1963"/>
                  <a:pt x="546" y="2054"/>
                  <a:pt x="653" y="2112"/>
                </a:cubicBezTo>
                <a:cubicBezTo>
                  <a:pt x="643" y="2125"/>
                  <a:pt x="634" y="2139"/>
                  <a:pt x="626" y="2153"/>
                </a:cubicBezTo>
                <a:close/>
                <a:moveTo>
                  <a:pt x="682" y="2079"/>
                </a:moveTo>
                <a:cubicBezTo>
                  <a:pt x="579" y="2011"/>
                  <a:pt x="477" y="1931"/>
                  <a:pt x="363" y="1883"/>
                </a:cubicBezTo>
                <a:cubicBezTo>
                  <a:pt x="382" y="1850"/>
                  <a:pt x="392" y="1812"/>
                  <a:pt x="395" y="1774"/>
                </a:cubicBezTo>
                <a:cubicBezTo>
                  <a:pt x="515" y="1856"/>
                  <a:pt x="628" y="1948"/>
                  <a:pt x="752" y="2023"/>
                </a:cubicBezTo>
                <a:cubicBezTo>
                  <a:pt x="727" y="2038"/>
                  <a:pt x="703" y="2057"/>
                  <a:pt x="682" y="2079"/>
                </a:cubicBezTo>
                <a:close/>
                <a:moveTo>
                  <a:pt x="796" y="2003"/>
                </a:moveTo>
                <a:cubicBezTo>
                  <a:pt x="795" y="1998"/>
                  <a:pt x="792" y="1993"/>
                  <a:pt x="785" y="1989"/>
                </a:cubicBezTo>
                <a:cubicBezTo>
                  <a:pt x="654" y="1911"/>
                  <a:pt x="529" y="1822"/>
                  <a:pt x="396" y="1747"/>
                </a:cubicBezTo>
                <a:cubicBezTo>
                  <a:pt x="396" y="1736"/>
                  <a:pt x="395" y="1725"/>
                  <a:pt x="394" y="1714"/>
                </a:cubicBezTo>
                <a:cubicBezTo>
                  <a:pt x="382" y="1640"/>
                  <a:pt x="333" y="1594"/>
                  <a:pt x="272" y="1573"/>
                </a:cubicBezTo>
                <a:cubicBezTo>
                  <a:pt x="223" y="1525"/>
                  <a:pt x="163" y="1486"/>
                  <a:pt x="109" y="1442"/>
                </a:cubicBezTo>
                <a:cubicBezTo>
                  <a:pt x="110" y="1425"/>
                  <a:pt x="111" y="1408"/>
                  <a:pt x="113" y="1390"/>
                </a:cubicBezTo>
                <a:cubicBezTo>
                  <a:pt x="352" y="1607"/>
                  <a:pt x="607" y="1806"/>
                  <a:pt x="869" y="1994"/>
                </a:cubicBezTo>
                <a:cubicBezTo>
                  <a:pt x="845" y="1992"/>
                  <a:pt x="820" y="1995"/>
                  <a:pt x="796" y="2003"/>
                </a:cubicBezTo>
                <a:close/>
                <a:moveTo>
                  <a:pt x="961" y="2455"/>
                </a:moveTo>
                <a:cubicBezTo>
                  <a:pt x="966" y="2446"/>
                  <a:pt x="970" y="2437"/>
                  <a:pt x="975" y="2427"/>
                </a:cubicBezTo>
                <a:cubicBezTo>
                  <a:pt x="986" y="2437"/>
                  <a:pt x="998" y="2446"/>
                  <a:pt x="1010" y="2456"/>
                </a:cubicBezTo>
                <a:cubicBezTo>
                  <a:pt x="994" y="2455"/>
                  <a:pt x="977" y="2454"/>
                  <a:pt x="961" y="2455"/>
                </a:cubicBezTo>
                <a:close/>
                <a:moveTo>
                  <a:pt x="1287" y="2466"/>
                </a:moveTo>
                <a:cubicBezTo>
                  <a:pt x="1269" y="2467"/>
                  <a:pt x="1251" y="2466"/>
                  <a:pt x="1233" y="2466"/>
                </a:cubicBezTo>
                <a:cubicBezTo>
                  <a:pt x="1209" y="2451"/>
                  <a:pt x="1182" y="2438"/>
                  <a:pt x="1160" y="2424"/>
                </a:cubicBezTo>
                <a:cubicBezTo>
                  <a:pt x="1111" y="2392"/>
                  <a:pt x="1068" y="2356"/>
                  <a:pt x="1034" y="2308"/>
                </a:cubicBezTo>
                <a:cubicBezTo>
                  <a:pt x="1023" y="2293"/>
                  <a:pt x="998" y="2306"/>
                  <a:pt x="1008" y="2323"/>
                </a:cubicBezTo>
                <a:cubicBezTo>
                  <a:pt x="1038" y="2372"/>
                  <a:pt x="1077" y="2412"/>
                  <a:pt x="1123" y="2448"/>
                </a:cubicBezTo>
                <a:cubicBezTo>
                  <a:pt x="1129" y="2452"/>
                  <a:pt x="1135" y="2457"/>
                  <a:pt x="1142" y="2462"/>
                </a:cubicBezTo>
                <a:cubicBezTo>
                  <a:pt x="1121" y="2461"/>
                  <a:pt x="1099" y="2459"/>
                  <a:pt x="1078" y="2458"/>
                </a:cubicBezTo>
                <a:cubicBezTo>
                  <a:pt x="1049" y="2434"/>
                  <a:pt x="1018" y="2413"/>
                  <a:pt x="987" y="2392"/>
                </a:cubicBezTo>
                <a:cubicBezTo>
                  <a:pt x="999" y="2352"/>
                  <a:pt x="1005" y="2311"/>
                  <a:pt x="1009" y="2290"/>
                </a:cubicBezTo>
                <a:cubicBezTo>
                  <a:pt x="1015" y="2264"/>
                  <a:pt x="1018" y="2237"/>
                  <a:pt x="1019" y="2210"/>
                </a:cubicBezTo>
                <a:cubicBezTo>
                  <a:pt x="1133" y="2289"/>
                  <a:pt x="1228" y="2404"/>
                  <a:pt x="1354" y="2459"/>
                </a:cubicBezTo>
                <a:cubicBezTo>
                  <a:pt x="1363" y="2463"/>
                  <a:pt x="1374" y="2458"/>
                  <a:pt x="1378" y="2450"/>
                </a:cubicBezTo>
                <a:cubicBezTo>
                  <a:pt x="1380" y="2454"/>
                  <a:pt x="1381" y="2458"/>
                  <a:pt x="1383" y="2462"/>
                </a:cubicBezTo>
                <a:cubicBezTo>
                  <a:pt x="1350" y="2461"/>
                  <a:pt x="1317" y="2465"/>
                  <a:pt x="1287" y="2466"/>
                </a:cubicBezTo>
                <a:close/>
                <a:moveTo>
                  <a:pt x="1372" y="2432"/>
                </a:moveTo>
                <a:cubicBezTo>
                  <a:pt x="1307" y="2379"/>
                  <a:pt x="1237" y="2331"/>
                  <a:pt x="1172" y="2278"/>
                </a:cubicBezTo>
                <a:cubicBezTo>
                  <a:pt x="1123" y="2238"/>
                  <a:pt x="1073" y="2201"/>
                  <a:pt x="1019" y="2170"/>
                </a:cubicBezTo>
                <a:cubicBezTo>
                  <a:pt x="1017" y="2140"/>
                  <a:pt x="1011" y="2111"/>
                  <a:pt x="998" y="2086"/>
                </a:cubicBezTo>
                <a:cubicBezTo>
                  <a:pt x="1121" y="2172"/>
                  <a:pt x="1246" y="2257"/>
                  <a:pt x="1371" y="2341"/>
                </a:cubicBezTo>
                <a:cubicBezTo>
                  <a:pt x="1369" y="2366"/>
                  <a:pt x="1369" y="2391"/>
                  <a:pt x="1369" y="2415"/>
                </a:cubicBezTo>
                <a:cubicBezTo>
                  <a:pt x="1370" y="2420"/>
                  <a:pt x="1371" y="2426"/>
                  <a:pt x="1372" y="2432"/>
                </a:cubicBezTo>
                <a:close/>
                <a:moveTo>
                  <a:pt x="1376" y="2299"/>
                </a:moveTo>
                <a:cubicBezTo>
                  <a:pt x="957" y="1982"/>
                  <a:pt x="520" y="1687"/>
                  <a:pt x="119" y="1345"/>
                </a:cubicBezTo>
                <a:cubicBezTo>
                  <a:pt x="123" y="1323"/>
                  <a:pt x="129" y="1297"/>
                  <a:pt x="134" y="1271"/>
                </a:cubicBezTo>
                <a:cubicBezTo>
                  <a:pt x="327" y="1516"/>
                  <a:pt x="615" y="1679"/>
                  <a:pt x="871" y="1850"/>
                </a:cubicBezTo>
                <a:cubicBezTo>
                  <a:pt x="992" y="1931"/>
                  <a:pt x="1108" y="2019"/>
                  <a:pt x="1229" y="2099"/>
                </a:cubicBezTo>
                <a:cubicBezTo>
                  <a:pt x="1276" y="2131"/>
                  <a:pt x="1343" y="2191"/>
                  <a:pt x="1405" y="2200"/>
                </a:cubicBezTo>
                <a:cubicBezTo>
                  <a:pt x="1391" y="2231"/>
                  <a:pt x="1382" y="2265"/>
                  <a:pt x="1376" y="2299"/>
                </a:cubicBezTo>
                <a:close/>
                <a:moveTo>
                  <a:pt x="1422" y="2169"/>
                </a:moveTo>
                <a:cubicBezTo>
                  <a:pt x="1253" y="2126"/>
                  <a:pt x="1068" y="1929"/>
                  <a:pt x="926" y="1831"/>
                </a:cubicBezTo>
                <a:cubicBezTo>
                  <a:pt x="655" y="1645"/>
                  <a:pt x="370" y="1478"/>
                  <a:pt x="138" y="1242"/>
                </a:cubicBezTo>
                <a:cubicBezTo>
                  <a:pt x="141" y="1218"/>
                  <a:pt x="142" y="1194"/>
                  <a:pt x="140" y="1172"/>
                </a:cubicBezTo>
                <a:cubicBezTo>
                  <a:pt x="574" y="1496"/>
                  <a:pt x="967" y="1902"/>
                  <a:pt x="1467" y="2121"/>
                </a:cubicBezTo>
                <a:cubicBezTo>
                  <a:pt x="1449" y="2134"/>
                  <a:pt x="1434" y="2151"/>
                  <a:pt x="1422" y="2169"/>
                </a:cubicBezTo>
                <a:close/>
                <a:moveTo>
                  <a:pt x="1874" y="2265"/>
                </a:moveTo>
                <a:cubicBezTo>
                  <a:pt x="1792" y="2156"/>
                  <a:pt x="1683" y="2051"/>
                  <a:pt x="1536" y="2087"/>
                </a:cubicBezTo>
                <a:cubicBezTo>
                  <a:pt x="1532" y="2088"/>
                  <a:pt x="1528" y="2090"/>
                  <a:pt x="1524" y="2092"/>
                </a:cubicBezTo>
                <a:cubicBezTo>
                  <a:pt x="1030" y="1822"/>
                  <a:pt x="615" y="1448"/>
                  <a:pt x="151" y="1136"/>
                </a:cubicBezTo>
                <a:cubicBezTo>
                  <a:pt x="155" y="1128"/>
                  <a:pt x="157" y="1120"/>
                  <a:pt x="158" y="1112"/>
                </a:cubicBezTo>
                <a:cubicBezTo>
                  <a:pt x="160" y="1110"/>
                  <a:pt x="160" y="1108"/>
                  <a:pt x="161" y="1106"/>
                </a:cubicBezTo>
                <a:cubicBezTo>
                  <a:pt x="163" y="1106"/>
                  <a:pt x="164" y="1107"/>
                  <a:pt x="165" y="1107"/>
                </a:cubicBezTo>
                <a:cubicBezTo>
                  <a:pt x="204" y="1115"/>
                  <a:pt x="248" y="1109"/>
                  <a:pt x="289" y="1095"/>
                </a:cubicBezTo>
                <a:cubicBezTo>
                  <a:pt x="461" y="1215"/>
                  <a:pt x="614" y="1354"/>
                  <a:pt x="774" y="1486"/>
                </a:cubicBezTo>
                <a:cubicBezTo>
                  <a:pt x="826" y="1653"/>
                  <a:pt x="980" y="1766"/>
                  <a:pt x="1163" y="1782"/>
                </a:cubicBezTo>
                <a:cubicBezTo>
                  <a:pt x="1164" y="1783"/>
                  <a:pt x="1165" y="1785"/>
                  <a:pt x="1167" y="1786"/>
                </a:cubicBezTo>
                <a:cubicBezTo>
                  <a:pt x="1410" y="1959"/>
                  <a:pt x="1695" y="2049"/>
                  <a:pt x="1943" y="2217"/>
                </a:cubicBezTo>
                <a:cubicBezTo>
                  <a:pt x="1920" y="2234"/>
                  <a:pt x="1898" y="2250"/>
                  <a:pt x="1874" y="2265"/>
                </a:cubicBezTo>
                <a:close/>
                <a:moveTo>
                  <a:pt x="1986" y="2182"/>
                </a:moveTo>
                <a:cubicBezTo>
                  <a:pt x="1983" y="2184"/>
                  <a:pt x="1980" y="2186"/>
                  <a:pt x="1978" y="2189"/>
                </a:cubicBezTo>
                <a:cubicBezTo>
                  <a:pt x="1776" y="1993"/>
                  <a:pt x="1466" y="1917"/>
                  <a:pt x="1221" y="1784"/>
                </a:cubicBezTo>
                <a:cubicBezTo>
                  <a:pt x="1235" y="1784"/>
                  <a:pt x="1249" y="1783"/>
                  <a:pt x="1263" y="1782"/>
                </a:cubicBezTo>
                <a:cubicBezTo>
                  <a:pt x="1313" y="1777"/>
                  <a:pt x="1358" y="1763"/>
                  <a:pt x="1399" y="1743"/>
                </a:cubicBezTo>
                <a:cubicBezTo>
                  <a:pt x="1488" y="1827"/>
                  <a:pt x="1589" y="1898"/>
                  <a:pt x="1693" y="1965"/>
                </a:cubicBezTo>
                <a:cubicBezTo>
                  <a:pt x="1793" y="2030"/>
                  <a:pt x="1898" y="2107"/>
                  <a:pt x="2007" y="2163"/>
                </a:cubicBezTo>
                <a:cubicBezTo>
                  <a:pt x="1999" y="2170"/>
                  <a:pt x="1993" y="2176"/>
                  <a:pt x="1986" y="2182"/>
                </a:cubicBezTo>
                <a:close/>
                <a:moveTo>
                  <a:pt x="2045" y="2129"/>
                </a:moveTo>
                <a:cubicBezTo>
                  <a:pt x="1969" y="2067"/>
                  <a:pt x="1875" y="2022"/>
                  <a:pt x="1792" y="1973"/>
                </a:cubicBezTo>
                <a:cubicBezTo>
                  <a:pt x="1665" y="1898"/>
                  <a:pt x="1541" y="1821"/>
                  <a:pt x="1425" y="1730"/>
                </a:cubicBezTo>
                <a:cubicBezTo>
                  <a:pt x="1447" y="1717"/>
                  <a:pt x="1468" y="1701"/>
                  <a:pt x="1487" y="1685"/>
                </a:cubicBezTo>
                <a:cubicBezTo>
                  <a:pt x="1577" y="1761"/>
                  <a:pt x="1672" y="1832"/>
                  <a:pt x="1768" y="1901"/>
                </a:cubicBezTo>
                <a:cubicBezTo>
                  <a:pt x="1862" y="1967"/>
                  <a:pt x="1969" y="2060"/>
                  <a:pt x="2079" y="2097"/>
                </a:cubicBezTo>
                <a:cubicBezTo>
                  <a:pt x="2068" y="2107"/>
                  <a:pt x="2057" y="2118"/>
                  <a:pt x="2045" y="2129"/>
                </a:cubicBezTo>
                <a:close/>
                <a:moveTo>
                  <a:pt x="2015" y="1967"/>
                </a:moveTo>
                <a:cubicBezTo>
                  <a:pt x="2048" y="1986"/>
                  <a:pt x="2106" y="2010"/>
                  <a:pt x="2157" y="2018"/>
                </a:cubicBezTo>
                <a:cubicBezTo>
                  <a:pt x="2142" y="2035"/>
                  <a:pt x="2125" y="2052"/>
                  <a:pt x="2109" y="2068"/>
                </a:cubicBezTo>
                <a:cubicBezTo>
                  <a:pt x="2108" y="2067"/>
                  <a:pt x="2108" y="2066"/>
                  <a:pt x="2107" y="2066"/>
                </a:cubicBezTo>
                <a:cubicBezTo>
                  <a:pt x="2031" y="1989"/>
                  <a:pt x="1916" y="1940"/>
                  <a:pt x="1826" y="1881"/>
                </a:cubicBezTo>
                <a:cubicBezTo>
                  <a:pt x="1719" y="1812"/>
                  <a:pt x="1615" y="1738"/>
                  <a:pt x="1515" y="1658"/>
                </a:cubicBezTo>
                <a:cubicBezTo>
                  <a:pt x="1533" y="1639"/>
                  <a:pt x="1549" y="1618"/>
                  <a:pt x="1564" y="1596"/>
                </a:cubicBezTo>
                <a:cubicBezTo>
                  <a:pt x="1604" y="1632"/>
                  <a:pt x="1645" y="1665"/>
                  <a:pt x="1688" y="1698"/>
                </a:cubicBezTo>
                <a:cubicBezTo>
                  <a:pt x="1762" y="1753"/>
                  <a:pt x="1841" y="1818"/>
                  <a:pt x="1924" y="1864"/>
                </a:cubicBezTo>
                <a:cubicBezTo>
                  <a:pt x="1939" y="1906"/>
                  <a:pt x="1968" y="1941"/>
                  <a:pt x="2015" y="1967"/>
                </a:cubicBezTo>
                <a:close/>
                <a:moveTo>
                  <a:pt x="1924" y="1712"/>
                </a:moveTo>
                <a:cubicBezTo>
                  <a:pt x="1920" y="1726"/>
                  <a:pt x="1916" y="1740"/>
                  <a:pt x="1915" y="1756"/>
                </a:cubicBezTo>
                <a:cubicBezTo>
                  <a:pt x="1913" y="1769"/>
                  <a:pt x="1913" y="1781"/>
                  <a:pt x="1913" y="1793"/>
                </a:cubicBezTo>
                <a:cubicBezTo>
                  <a:pt x="1864" y="1760"/>
                  <a:pt x="1811" y="1731"/>
                  <a:pt x="1762" y="1701"/>
                </a:cubicBezTo>
                <a:cubicBezTo>
                  <a:pt x="1699" y="1661"/>
                  <a:pt x="1637" y="1620"/>
                  <a:pt x="1578" y="1574"/>
                </a:cubicBezTo>
                <a:cubicBezTo>
                  <a:pt x="1592" y="1552"/>
                  <a:pt x="1603" y="1528"/>
                  <a:pt x="1613" y="1503"/>
                </a:cubicBezTo>
                <a:cubicBezTo>
                  <a:pt x="1706" y="1585"/>
                  <a:pt x="1812" y="1667"/>
                  <a:pt x="1924" y="1712"/>
                </a:cubicBezTo>
                <a:close/>
                <a:moveTo>
                  <a:pt x="1628" y="1464"/>
                </a:moveTo>
                <a:cubicBezTo>
                  <a:pt x="1635" y="1443"/>
                  <a:pt x="1640" y="1422"/>
                  <a:pt x="1645" y="1401"/>
                </a:cubicBezTo>
                <a:cubicBezTo>
                  <a:pt x="1752" y="1484"/>
                  <a:pt x="1867" y="1560"/>
                  <a:pt x="1982" y="1633"/>
                </a:cubicBezTo>
                <a:cubicBezTo>
                  <a:pt x="1969" y="1642"/>
                  <a:pt x="1956" y="1653"/>
                  <a:pt x="1946" y="1667"/>
                </a:cubicBezTo>
                <a:cubicBezTo>
                  <a:pt x="1838" y="1600"/>
                  <a:pt x="1729" y="1541"/>
                  <a:pt x="1628" y="1464"/>
                </a:cubicBezTo>
                <a:close/>
                <a:moveTo>
                  <a:pt x="2035" y="1606"/>
                </a:moveTo>
                <a:cubicBezTo>
                  <a:pt x="1913" y="1516"/>
                  <a:pt x="1775" y="1448"/>
                  <a:pt x="1652" y="1358"/>
                </a:cubicBezTo>
                <a:cubicBezTo>
                  <a:pt x="1655" y="1339"/>
                  <a:pt x="1656" y="1320"/>
                  <a:pt x="1657" y="1301"/>
                </a:cubicBezTo>
                <a:cubicBezTo>
                  <a:pt x="1815" y="1397"/>
                  <a:pt x="1972" y="1492"/>
                  <a:pt x="2127" y="1591"/>
                </a:cubicBezTo>
                <a:cubicBezTo>
                  <a:pt x="2095" y="1593"/>
                  <a:pt x="2063" y="1597"/>
                  <a:pt x="2035" y="1606"/>
                </a:cubicBezTo>
                <a:close/>
                <a:moveTo>
                  <a:pt x="2248" y="1593"/>
                </a:moveTo>
                <a:cubicBezTo>
                  <a:pt x="2244" y="1593"/>
                  <a:pt x="2240" y="1592"/>
                  <a:pt x="2235" y="1592"/>
                </a:cubicBezTo>
                <a:cubicBezTo>
                  <a:pt x="2234" y="1591"/>
                  <a:pt x="2233" y="1589"/>
                  <a:pt x="2232" y="1588"/>
                </a:cubicBezTo>
                <a:cubicBezTo>
                  <a:pt x="2061" y="1453"/>
                  <a:pt x="1855" y="1352"/>
                  <a:pt x="1657" y="1261"/>
                </a:cubicBezTo>
                <a:cubicBezTo>
                  <a:pt x="1656" y="1228"/>
                  <a:pt x="1652" y="1196"/>
                  <a:pt x="1645" y="1165"/>
                </a:cubicBezTo>
                <a:cubicBezTo>
                  <a:pt x="1848" y="1301"/>
                  <a:pt x="2055" y="1431"/>
                  <a:pt x="2256" y="1560"/>
                </a:cubicBezTo>
                <a:cubicBezTo>
                  <a:pt x="2254" y="1571"/>
                  <a:pt x="2251" y="1582"/>
                  <a:pt x="2248" y="1593"/>
                </a:cubicBezTo>
                <a:close/>
                <a:moveTo>
                  <a:pt x="2268" y="1514"/>
                </a:moveTo>
                <a:cubicBezTo>
                  <a:pt x="2050" y="1346"/>
                  <a:pt x="1822" y="1193"/>
                  <a:pt x="1595" y="1040"/>
                </a:cubicBezTo>
                <a:cubicBezTo>
                  <a:pt x="1544" y="955"/>
                  <a:pt x="1462" y="891"/>
                  <a:pt x="1347" y="871"/>
                </a:cubicBezTo>
                <a:cubicBezTo>
                  <a:pt x="1172" y="749"/>
                  <a:pt x="1000" y="622"/>
                  <a:pt x="837" y="483"/>
                </a:cubicBezTo>
                <a:cubicBezTo>
                  <a:pt x="847" y="479"/>
                  <a:pt x="857" y="475"/>
                  <a:pt x="867" y="469"/>
                </a:cubicBezTo>
                <a:cubicBezTo>
                  <a:pt x="879" y="462"/>
                  <a:pt x="890" y="454"/>
                  <a:pt x="900" y="445"/>
                </a:cubicBezTo>
                <a:cubicBezTo>
                  <a:pt x="1303" y="850"/>
                  <a:pt x="1839" y="1078"/>
                  <a:pt x="2282" y="1433"/>
                </a:cubicBezTo>
                <a:cubicBezTo>
                  <a:pt x="2278" y="1460"/>
                  <a:pt x="2274" y="1487"/>
                  <a:pt x="2268" y="1514"/>
                </a:cubicBezTo>
                <a:close/>
                <a:moveTo>
                  <a:pt x="2289" y="1383"/>
                </a:moveTo>
                <a:cubicBezTo>
                  <a:pt x="1871" y="1013"/>
                  <a:pt x="1334" y="803"/>
                  <a:pt x="918" y="427"/>
                </a:cubicBezTo>
                <a:cubicBezTo>
                  <a:pt x="938" y="406"/>
                  <a:pt x="953" y="381"/>
                  <a:pt x="965" y="355"/>
                </a:cubicBezTo>
                <a:cubicBezTo>
                  <a:pt x="1349" y="731"/>
                  <a:pt x="1858" y="979"/>
                  <a:pt x="2298" y="1284"/>
                </a:cubicBezTo>
                <a:cubicBezTo>
                  <a:pt x="2296" y="1317"/>
                  <a:pt x="2293" y="1350"/>
                  <a:pt x="2289" y="1383"/>
                </a:cubicBezTo>
                <a:close/>
                <a:moveTo>
                  <a:pt x="2301" y="1220"/>
                </a:moveTo>
                <a:cubicBezTo>
                  <a:pt x="2243" y="1164"/>
                  <a:pt x="2182" y="1113"/>
                  <a:pt x="2118" y="1065"/>
                </a:cubicBezTo>
                <a:cubicBezTo>
                  <a:pt x="2133" y="1068"/>
                  <a:pt x="2149" y="1070"/>
                  <a:pt x="2165" y="1072"/>
                </a:cubicBezTo>
                <a:cubicBezTo>
                  <a:pt x="2195" y="1076"/>
                  <a:pt x="2251" y="1083"/>
                  <a:pt x="2303" y="1082"/>
                </a:cubicBezTo>
                <a:cubicBezTo>
                  <a:pt x="2297" y="1127"/>
                  <a:pt x="2300" y="1178"/>
                  <a:pt x="2301" y="1220"/>
                </a:cubicBezTo>
                <a:close/>
              </a:path>
            </a:pathLst>
          </a:custGeom>
          <a:solidFill>
            <a:schemeClr val="tx1"/>
          </a:solidFill>
          <a:ln>
            <a:noFill/>
          </a:ln>
        </p:spPr>
        <p:txBody>
          <a:bodyPr/>
          <a:lstStyle/>
          <a:p>
            <a:endParaRPr lang="zh-CN" altLang="en-US" b="1">
              <a:cs typeface="+mn-ea"/>
              <a:sym typeface="+mn-lt"/>
            </a:endParaRPr>
          </a:p>
        </p:txBody>
      </p:sp>
      <p:sp>
        <p:nvSpPr>
          <p:cNvPr id="227"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228" name="组合 227"/>
          <p:cNvGrpSpPr/>
          <p:nvPr/>
        </p:nvGrpSpPr>
        <p:grpSpPr>
          <a:xfrm>
            <a:off x="642040" y="661641"/>
            <a:ext cx="472656" cy="448521"/>
            <a:chOff x="4219575" y="3103563"/>
            <a:chExt cx="746125" cy="708025"/>
          </a:xfrm>
          <a:solidFill>
            <a:schemeClr val="tx1"/>
          </a:solidFill>
        </p:grpSpPr>
        <p:sp>
          <p:nvSpPr>
            <p:cNvPr id="229"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0"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1"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2"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3"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4"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5"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6"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7"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8"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39"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0"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1"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2"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3"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4"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5"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6"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7"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8"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49"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0"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1"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2"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3"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4"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5"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6"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7"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8"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59"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0"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1"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2"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3"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4"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5"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6"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7"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8"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69"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0"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1"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2"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3"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4"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5"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6"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7"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8"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279"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sp>
        <p:nvSpPr>
          <p:cNvPr id="282" name="Rectangle 24">
            <a:extLst>
              <a:ext uri="{FF2B5EF4-FFF2-40B4-BE49-F238E27FC236}">
                <a16:creationId xmlns:a16="http://schemas.microsoft.com/office/drawing/2014/main" xmlns="" id="{9AF3324F-F1E2-42DE-AE0E-CEF0B215EF1A}"/>
              </a:ext>
            </a:extLst>
          </p:cNvPr>
          <p:cNvSpPr/>
          <p:nvPr/>
        </p:nvSpPr>
        <p:spPr>
          <a:xfrm>
            <a:off x="1526628" y="4017990"/>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283" name="Rectangle 24">
            <a:extLst>
              <a:ext uri="{FF2B5EF4-FFF2-40B4-BE49-F238E27FC236}">
                <a16:creationId xmlns:a16="http://schemas.microsoft.com/office/drawing/2014/main" xmlns="" id="{77BA5737-3B52-4F21-BFEA-18CC96D52917}"/>
              </a:ext>
            </a:extLst>
          </p:cNvPr>
          <p:cNvSpPr/>
          <p:nvPr/>
        </p:nvSpPr>
        <p:spPr>
          <a:xfrm>
            <a:off x="1524738" y="5420547"/>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284" name="Rectangle 24">
            <a:extLst>
              <a:ext uri="{FF2B5EF4-FFF2-40B4-BE49-F238E27FC236}">
                <a16:creationId xmlns:a16="http://schemas.microsoft.com/office/drawing/2014/main" xmlns="" id="{E32D2253-75F8-4650-96E6-35923CB051CE}"/>
              </a:ext>
            </a:extLst>
          </p:cNvPr>
          <p:cNvSpPr/>
          <p:nvPr/>
        </p:nvSpPr>
        <p:spPr>
          <a:xfrm>
            <a:off x="6218646" y="4935455"/>
            <a:ext cx="5270604" cy="1045351"/>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概述概述概述概述概述概述概述概述概述概述概述概述概述概述概述概述概述概述概述概述概述概述概述概述概述概述概</a:t>
            </a:r>
          </a:p>
        </p:txBody>
      </p:sp>
      <p:sp>
        <p:nvSpPr>
          <p:cNvPr id="285" name="TextBox 2">
            <a:extLst>
              <a:ext uri="{FF2B5EF4-FFF2-40B4-BE49-F238E27FC236}">
                <a16:creationId xmlns:a16="http://schemas.microsoft.com/office/drawing/2014/main" xmlns="" id="{5A3D565A-DED3-49A6-92B1-D5B95E985DFA}"/>
              </a:ext>
            </a:extLst>
          </p:cNvPr>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pic>
        <p:nvPicPr>
          <p:cNvPr id="226" name="图片 225">
            <a:extLst>
              <a:ext uri="{FF2B5EF4-FFF2-40B4-BE49-F238E27FC236}">
                <a16:creationId xmlns:a16="http://schemas.microsoft.com/office/drawing/2014/main" xmlns="" id="{BC6F5998-F563-42DD-87A9-FB6F13FC90C6}"/>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rcRect/>
          <a:stretch>
            <a:fillRect/>
          </a:stretch>
        </p:blipFill>
        <p:spPr>
          <a:xfrm>
            <a:off x="4890172" y="2081317"/>
            <a:ext cx="488084" cy="246042"/>
          </a:xfrm>
          <a:custGeom>
            <a:avLst/>
            <a:gdLst>
              <a:gd name="connsiteX0" fmla="*/ 788805 w 1487553"/>
              <a:gd name="connsiteY0" fmla="*/ 178713 h 749873"/>
              <a:gd name="connsiteX1" fmla="*/ 747241 w 1487553"/>
              <a:gd name="connsiteY1" fmla="*/ 189104 h 749873"/>
              <a:gd name="connsiteX2" fmla="*/ 684896 w 1487553"/>
              <a:gd name="connsiteY2" fmla="*/ 199495 h 749873"/>
              <a:gd name="connsiteX3" fmla="*/ 497859 w 1487553"/>
              <a:gd name="connsiteY3" fmla="*/ 209886 h 749873"/>
              <a:gd name="connsiteX4" fmla="*/ 456296 w 1487553"/>
              <a:gd name="connsiteY4" fmla="*/ 220277 h 749873"/>
              <a:gd name="connsiteX5" fmla="*/ 352386 w 1487553"/>
              <a:gd name="connsiteY5" fmla="*/ 241059 h 749873"/>
              <a:gd name="connsiteX6" fmla="*/ 321214 w 1487553"/>
              <a:gd name="connsiteY6" fmla="*/ 261840 h 749873"/>
              <a:gd name="connsiteX7" fmla="*/ 206914 w 1487553"/>
              <a:gd name="connsiteY7" fmla="*/ 272231 h 749873"/>
              <a:gd name="connsiteX8" fmla="*/ 165350 w 1487553"/>
              <a:gd name="connsiteY8" fmla="*/ 480050 h 749873"/>
              <a:gd name="connsiteX9" fmla="*/ 196523 w 1487553"/>
              <a:gd name="connsiteY9" fmla="*/ 542395 h 749873"/>
              <a:gd name="connsiteX10" fmla="*/ 518641 w 1487553"/>
              <a:gd name="connsiteY10" fmla="*/ 552786 h 749873"/>
              <a:gd name="connsiteX11" fmla="*/ 632941 w 1487553"/>
              <a:gd name="connsiteY11" fmla="*/ 542395 h 749873"/>
              <a:gd name="connsiteX12" fmla="*/ 674505 w 1487553"/>
              <a:gd name="connsiteY12" fmla="*/ 521613 h 749873"/>
              <a:gd name="connsiteX13" fmla="*/ 705677 w 1487553"/>
              <a:gd name="connsiteY13" fmla="*/ 511222 h 749873"/>
              <a:gd name="connsiteX14" fmla="*/ 809586 w 1487553"/>
              <a:gd name="connsiteY14" fmla="*/ 500831 h 749873"/>
              <a:gd name="connsiteX15" fmla="*/ 851150 w 1487553"/>
              <a:gd name="connsiteY15" fmla="*/ 480050 h 749873"/>
              <a:gd name="connsiteX16" fmla="*/ 913496 w 1487553"/>
              <a:gd name="connsiteY16" fmla="*/ 459268 h 749873"/>
              <a:gd name="connsiteX17" fmla="*/ 986232 w 1487553"/>
              <a:gd name="connsiteY17" fmla="*/ 428095 h 749873"/>
              <a:gd name="connsiteX18" fmla="*/ 986232 w 1487553"/>
              <a:gd name="connsiteY18" fmla="*/ 199495 h 749873"/>
              <a:gd name="connsiteX19" fmla="*/ 788805 w 1487553"/>
              <a:gd name="connsiteY19" fmla="*/ 178713 h 749873"/>
              <a:gd name="connsiteX20" fmla="*/ 0 w 1487553"/>
              <a:gd name="connsiteY20" fmla="*/ 0 h 749873"/>
              <a:gd name="connsiteX21" fmla="*/ 1487553 w 1487553"/>
              <a:gd name="connsiteY21" fmla="*/ 0 h 749873"/>
              <a:gd name="connsiteX22" fmla="*/ 1487553 w 1487553"/>
              <a:gd name="connsiteY22" fmla="*/ 749873 h 749873"/>
              <a:gd name="connsiteX23" fmla="*/ 0 w 1487553"/>
              <a:gd name="connsiteY23" fmla="*/ 749873 h 74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7553" h="749873">
                <a:moveTo>
                  <a:pt x="788805" y="178713"/>
                </a:moveTo>
                <a:cubicBezTo>
                  <a:pt x="774537" y="178093"/>
                  <a:pt x="761245" y="186303"/>
                  <a:pt x="747241" y="189104"/>
                </a:cubicBezTo>
                <a:cubicBezTo>
                  <a:pt x="726582" y="193236"/>
                  <a:pt x="705678" y="196031"/>
                  <a:pt x="684896" y="199495"/>
                </a:cubicBezTo>
                <a:cubicBezTo>
                  <a:pt x="622550" y="202959"/>
                  <a:pt x="560044" y="204233"/>
                  <a:pt x="497859" y="209886"/>
                </a:cubicBezTo>
                <a:cubicBezTo>
                  <a:pt x="483637" y="211179"/>
                  <a:pt x="470150" y="216813"/>
                  <a:pt x="456296" y="220277"/>
                </a:cubicBezTo>
                <a:cubicBezTo>
                  <a:pt x="422028" y="228844"/>
                  <a:pt x="386147" y="230671"/>
                  <a:pt x="352386" y="241059"/>
                </a:cubicBezTo>
                <a:cubicBezTo>
                  <a:pt x="340450" y="244731"/>
                  <a:pt x="333425" y="259223"/>
                  <a:pt x="321214" y="261840"/>
                </a:cubicBezTo>
                <a:cubicBezTo>
                  <a:pt x="283806" y="269856"/>
                  <a:pt x="245014" y="268767"/>
                  <a:pt x="206914" y="272231"/>
                </a:cubicBezTo>
                <a:cubicBezTo>
                  <a:pt x="199987" y="306867"/>
                  <a:pt x="187156" y="316509"/>
                  <a:pt x="165350" y="480050"/>
                </a:cubicBezTo>
                <a:cubicBezTo>
                  <a:pt x="168658" y="489973"/>
                  <a:pt x="182245" y="539845"/>
                  <a:pt x="196523" y="542395"/>
                </a:cubicBezTo>
                <a:cubicBezTo>
                  <a:pt x="407027" y="579985"/>
                  <a:pt x="393229" y="577868"/>
                  <a:pt x="518641" y="552786"/>
                </a:cubicBezTo>
                <a:cubicBezTo>
                  <a:pt x="556741" y="549322"/>
                  <a:pt x="595427" y="549898"/>
                  <a:pt x="632941" y="542395"/>
                </a:cubicBezTo>
                <a:cubicBezTo>
                  <a:pt x="648130" y="539357"/>
                  <a:pt x="660267" y="527715"/>
                  <a:pt x="674505" y="521613"/>
                </a:cubicBezTo>
                <a:cubicBezTo>
                  <a:pt x="684572" y="517298"/>
                  <a:pt x="695286" y="514686"/>
                  <a:pt x="705677" y="511222"/>
                </a:cubicBezTo>
                <a:cubicBezTo>
                  <a:pt x="740313" y="507758"/>
                  <a:pt x="775550" y="508124"/>
                  <a:pt x="809586" y="500831"/>
                </a:cubicBezTo>
                <a:cubicBezTo>
                  <a:pt x="824732" y="497586"/>
                  <a:pt x="837295" y="486977"/>
                  <a:pt x="851150" y="480050"/>
                </a:cubicBezTo>
                <a:cubicBezTo>
                  <a:pt x="870744" y="470254"/>
                  <a:pt x="892514" y="465563"/>
                  <a:pt x="913496" y="459268"/>
                </a:cubicBezTo>
                <a:cubicBezTo>
                  <a:pt x="922129" y="456678"/>
                  <a:pt x="982569" y="447328"/>
                  <a:pt x="986232" y="428095"/>
                </a:cubicBezTo>
                <a:cubicBezTo>
                  <a:pt x="1015476" y="274563"/>
                  <a:pt x="1014425" y="284073"/>
                  <a:pt x="986232" y="199495"/>
                </a:cubicBezTo>
                <a:cubicBezTo>
                  <a:pt x="920423" y="192568"/>
                  <a:pt x="854915" y="181587"/>
                  <a:pt x="788805" y="178713"/>
                </a:cubicBezTo>
                <a:close/>
                <a:moveTo>
                  <a:pt x="0" y="0"/>
                </a:moveTo>
                <a:lnTo>
                  <a:pt x="1487553" y="0"/>
                </a:lnTo>
                <a:lnTo>
                  <a:pt x="1487553" y="749873"/>
                </a:lnTo>
                <a:lnTo>
                  <a:pt x="0" y="749873"/>
                </a:lnTo>
                <a:close/>
              </a:path>
            </a:pathLst>
          </a:custGeom>
        </p:spPr>
      </p:pic>
      <p:sp>
        <p:nvSpPr>
          <p:cNvPr id="5" name="Shape 295"/>
          <p:cNvSpPr txBox="1"/>
          <p:nvPr/>
        </p:nvSpPr>
        <p:spPr>
          <a:xfrm>
            <a:off x="4272193" y="1971759"/>
            <a:ext cx="634951" cy="407670"/>
          </a:xfrm>
          <a:prstGeom prst="rect">
            <a:avLst/>
          </a:prstGeom>
          <a:noFill/>
          <a:ln>
            <a:noFill/>
          </a:ln>
        </p:spPr>
        <p:txBody>
          <a:bodyPr lIns="22850" tIns="22850" rIns="22850" bIns="22850" anchor="t" anchorCtr="0">
            <a:noAutofit/>
          </a:bodyPr>
          <a:lstStyle/>
          <a:p>
            <a:pPr defTabSz="457200">
              <a:lnSpc>
                <a:spcPct val="120000"/>
              </a:lnSpc>
              <a:buClr>
                <a:srgbClr val="151314"/>
              </a:buClr>
              <a:buSzPct val="25000"/>
            </a:pPr>
            <a:r>
              <a:rPr lang="en-US" sz="2400" b="1" kern="0">
                <a:cs typeface="+mn-ea"/>
                <a:sym typeface="+mn-lt"/>
              </a:rPr>
              <a:t>01</a:t>
            </a:r>
          </a:p>
        </p:txBody>
      </p:sp>
      <p:sp>
        <p:nvSpPr>
          <p:cNvPr id="6" name="Shape 296"/>
          <p:cNvSpPr txBox="1"/>
          <p:nvPr/>
        </p:nvSpPr>
        <p:spPr>
          <a:xfrm>
            <a:off x="4272193" y="3314149"/>
            <a:ext cx="634951" cy="407671"/>
          </a:xfrm>
          <a:prstGeom prst="rect">
            <a:avLst/>
          </a:prstGeom>
          <a:noFill/>
          <a:ln>
            <a:noFill/>
          </a:ln>
        </p:spPr>
        <p:txBody>
          <a:bodyPr lIns="22850" tIns="22850" rIns="22850" bIns="22850" anchor="t" anchorCtr="0">
            <a:noAutofit/>
          </a:bodyPr>
          <a:lstStyle/>
          <a:p>
            <a:pPr defTabSz="457200">
              <a:lnSpc>
                <a:spcPct val="120000"/>
              </a:lnSpc>
              <a:buClr>
                <a:srgbClr val="151314"/>
              </a:buClr>
              <a:buSzPct val="25000"/>
            </a:pPr>
            <a:r>
              <a:rPr lang="en-US" sz="2400" b="1" kern="0">
                <a:cs typeface="+mn-ea"/>
                <a:sym typeface="+mn-lt"/>
              </a:rPr>
              <a:t>02</a:t>
            </a:r>
          </a:p>
        </p:txBody>
      </p:sp>
      <p:sp>
        <p:nvSpPr>
          <p:cNvPr id="7" name="Shape 297"/>
          <p:cNvSpPr txBox="1"/>
          <p:nvPr/>
        </p:nvSpPr>
        <p:spPr>
          <a:xfrm>
            <a:off x="4272193" y="4593039"/>
            <a:ext cx="634951" cy="407671"/>
          </a:xfrm>
          <a:prstGeom prst="rect">
            <a:avLst/>
          </a:prstGeom>
          <a:noFill/>
          <a:ln>
            <a:noFill/>
          </a:ln>
        </p:spPr>
        <p:txBody>
          <a:bodyPr lIns="22850" tIns="22850" rIns="22850" bIns="22850" anchor="t" anchorCtr="0">
            <a:noAutofit/>
          </a:bodyPr>
          <a:lstStyle/>
          <a:p>
            <a:pPr defTabSz="457200">
              <a:lnSpc>
                <a:spcPct val="120000"/>
              </a:lnSpc>
              <a:buClr>
                <a:srgbClr val="151314"/>
              </a:buClr>
              <a:buSzPct val="25000"/>
            </a:pPr>
            <a:r>
              <a:rPr lang="en-US" sz="2400" b="1" kern="0">
                <a:cs typeface="+mn-ea"/>
                <a:sym typeface="+mn-lt"/>
              </a:rPr>
              <a:t>03</a:t>
            </a:r>
          </a:p>
        </p:txBody>
      </p:sp>
      <p:sp>
        <p:nvSpPr>
          <p:cNvPr id="8" name="TextBox 82"/>
          <p:cNvSpPr txBox="1"/>
          <p:nvPr/>
        </p:nvSpPr>
        <p:spPr>
          <a:xfrm>
            <a:off x="5531897" y="1971759"/>
            <a:ext cx="595035" cy="338554"/>
          </a:xfrm>
          <a:prstGeom prst="rect">
            <a:avLst/>
          </a:prstGeom>
          <a:noFill/>
        </p:spPr>
        <p:txBody>
          <a:bodyPr wrap="none" rtlCol="0">
            <a:spAutoFit/>
          </a:bodyPr>
          <a:lstStyle/>
          <a:p>
            <a:r>
              <a:rPr lang="zh-CN" altLang="en-US" sz="1600" b="1" dirty="0">
                <a:cs typeface="+mn-ea"/>
                <a:sym typeface="+mn-lt"/>
              </a:rPr>
              <a:t>标题</a:t>
            </a:r>
            <a:endParaRPr lang="es-ES_tradnl" altLang="zh-CN" sz="1600" b="1" dirty="0">
              <a:cs typeface="+mn-ea"/>
              <a:sym typeface="+mn-lt"/>
            </a:endParaRPr>
          </a:p>
        </p:txBody>
      </p:sp>
      <p:sp>
        <p:nvSpPr>
          <p:cNvPr id="10" name="TextBox 82"/>
          <p:cNvSpPr txBox="1"/>
          <p:nvPr/>
        </p:nvSpPr>
        <p:spPr>
          <a:xfrm>
            <a:off x="5542095" y="3318408"/>
            <a:ext cx="595035" cy="338554"/>
          </a:xfrm>
          <a:prstGeom prst="rect">
            <a:avLst/>
          </a:prstGeom>
          <a:noFill/>
        </p:spPr>
        <p:txBody>
          <a:bodyPr wrap="none" rtlCol="0">
            <a:spAutoFit/>
          </a:bodyPr>
          <a:lstStyle/>
          <a:p>
            <a:r>
              <a:rPr lang="zh-CN" altLang="en-US" sz="1600" b="1" dirty="0">
                <a:cs typeface="+mn-ea"/>
                <a:sym typeface="+mn-lt"/>
              </a:rPr>
              <a:t>标题</a:t>
            </a:r>
            <a:endParaRPr lang="es-ES_tradnl" altLang="zh-CN" sz="1600" b="1" dirty="0">
              <a:cs typeface="+mn-ea"/>
              <a:sym typeface="+mn-lt"/>
            </a:endParaRPr>
          </a:p>
        </p:txBody>
      </p:sp>
      <p:sp>
        <p:nvSpPr>
          <p:cNvPr id="12" name="TextBox 82"/>
          <p:cNvSpPr txBox="1"/>
          <p:nvPr/>
        </p:nvSpPr>
        <p:spPr>
          <a:xfrm>
            <a:off x="5542095" y="4645110"/>
            <a:ext cx="595035" cy="338554"/>
          </a:xfrm>
          <a:prstGeom prst="rect">
            <a:avLst/>
          </a:prstGeom>
          <a:noFill/>
        </p:spPr>
        <p:txBody>
          <a:bodyPr wrap="none" rtlCol="0">
            <a:spAutoFit/>
          </a:bodyPr>
          <a:lstStyle/>
          <a:p>
            <a:r>
              <a:rPr lang="zh-CN" altLang="en-US" sz="1600" b="1" dirty="0">
                <a:cs typeface="+mn-ea"/>
                <a:sym typeface="+mn-lt"/>
              </a:rPr>
              <a:t>标题</a:t>
            </a:r>
            <a:endParaRPr lang="es-ES_tradnl" altLang="zh-CN" sz="1600" b="1" dirty="0">
              <a:cs typeface="+mn-ea"/>
              <a:sym typeface="+mn-lt"/>
            </a:endParaRPr>
          </a:p>
        </p:txBody>
      </p:sp>
      <p:pic>
        <p:nvPicPr>
          <p:cNvPr id="18" name="图片 17"/>
          <p:cNvPicPr>
            <a:picLocks noChangeAspect="1"/>
          </p:cNvPicPr>
          <p:nvPr/>
        </p:nvPicPr>
        <p:blipFill>
          <a:blip r:embed="rId2"/>
          <a:srcRect/>
          <a:stretch>
            <a:fillRect/>
          </a:stretch>
        </p:blipFill>
        <p:spPr>
          <a:xfrm>
            <a:off x="4890172" y="3427966"/>
            <a:ext cx="488084" cy="246042"/>
          </a:xfrm>
          <a:custGeom>
            <a:avLst/>
            <a:gdLst>
              <a:gd name="connsiteX0" fmla="*/ 788805 w 1487553"/>
              <a:gd name="connsiteY0" fmla="*/ 178713 h 749873"/>
              <a:gd name="connsiteX1" fmla="*/ 747241 w 1487553"/>
              <a:gd name="connsiteY1" fmla="*/ 189104 h 749873"/>
              <a:gd name="connsiteX2" fmla="*/ 684896 w 1487553"/>
              <a:gd name="connsiteY2" fmla="*/ 199495 h 749873"/>
              <a:gd name="connsiteX3" fmla="*/ 497859 w 1487553"/>
              <a:gd name="connsiteY3" fmla="*/ 209886 h 749873"/>
              <a:gd name="connsiteX4" fmla="*/ 456296 w 1487553"/>
              <a:gd name="connsiteY4" fmla="*/ 220277 h 749873"/>
              <a:gd name="connsiteX5" fmla="*/ 352386 w 1487553"/>
              <a:gd name="connsiteY5" fmla="*/ 241059 h 749873"/>
              <a:gd name="connsiteX6" fmla="*/ 321214 w 1487553"/>
              <a:gd name="connsiteY6" fmla="*/ 261840 h 749873"/>
              <a:gd name="connsiteX7" fmla="*/ 206914 w 1487553"/>
              <a:gd name="connsiteY7" fmla="*/ 272231 h 749873"/>
              <a:gd name="connsiteX8" fmla="*/ 165350 w 1487553"/>
              <a:gd name="connsiteY8" fmla="*/ 480050 h 749873"/>
              <a:gd name="connsiteX9" fmla="*/ 196523 w 1487553"/>
              <a:gd name="connsiteY9" fmla="*/ 542395 h 749873"/>
              <a:gd name="connsiteX10" fmla="*/ 518641 w 1487553"/>
              <a:gd name="connsiteY10" fmla="*/ 552786 h 749873"/>
              <a:gd name="connsiteX11" fmla="*/ 632941 w 1487553"/>
              <a:gd name="connsiteY11" fmla="*/ 542395 h 749873"/>
              <a:gd name="connsiteX12" fmla="*/ 674505 w 1487553"/>
              <a:gd name="connsiteY12" fmla="*/ 521613 h 749873"/>
              <a:gd name="connsiteX13" fmla="*/ 705677 w 1487553"/>
              <a:gd name="connsiteY13" fmla="*/ 511222 h 749873"/>
              <a:gd name="connsiteX14" fmla="*/ 809586 w 1487553"/>
              <a:gd name="connsiteY14" fmla="*/ 500831 h 749873"/>
              <a:gd name="connsiteX15" fmla="*/ 851150 w 1487553"/>
              <a:gd name="connsiteY15" fmla="*/ 480050 h 749873"/>
              <a:gd name="connsiteX16" fmla="*/ 913496 w 1487553"/>
              <a:gd name="connsiteY16" fmla="*/ 459268 h 749873"/>
              <a:gd name="connsiteX17" fmla="*/ 986232 w 1487553"/>
              <a:gd name="connsiteY17" fmla="*/ 428095 h 749873"/>
              <a:gd name="connsiteX18" fmla="*/ 986232 w 1487553"/>
              <a:gd name="connsiteY18" fmla="*/ 199495 h 749873"/>
              <a:gd name="connsiteX19" fmla="*/ 788805 w 1487553"/>
              <a:gd name="connsiteY19" fmla="*/ 178713 h 749873"/>
              <a:gd name="connsiteX20" fmla="*/ 0 w 1487553"/>
              <a:gd name="connsiteY20" fmla="*/ 0 h 749873"/>
              <a:gd name="connsiteX21" fmla="*/ 1487553 w 1487553"/>
              <a:gd name="connsiteY21" fmla="*/ 0 h 749873"/>
              <a:gd name="connsiteX22" fmla="*/ 1487553 w 1487553"/>
              <a:gd name="connsiteY22" fmla="*/ 749873 h 749873"/>
              <a:gd name="connsiteX23" fmla="*/ 0 w 1487553"/>
              <a:gd name="connsiteY23" fmla="*/ 749873 h 74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7553" h="749873">
                <a:moveTo>
                  <a:pt x="788805" y="178713"/>
                </a:moveTo>
                <a:cubicBezTo>
                  <a:pt x="774537" y="178093"/>
                  <a:pt x="761245" y="186303"/>
                  <a:pt x="747241" y="189104"/>
                </a:cubicBezTo>
                <a:cubicBezTo>
                  <a:pt x="726582" y="193236"/>
                  <a:pt x="705678" y="196031"/>
                  <a:pt x="684896" y="199495"/>
                </a:cubicBezTo>
                <a:cubicBezTo>
                  <a:pt x="622550" y="202959"/>
                  <a:pt x="560044" y="204233"/>
                  <a:pt x="497859" y="209886"/>
                </a:cubicBezTo>
                <a:cubicBezTo>
                  <a:pt x="483637" y="211179"/>
                  <a:pt x="470150" y="216813"/>
                  <a:pt x="456296" y="220277"/>
                </a:cubicBezTo>
                <a:cubicBezTo>
                  <a:pt x="422028" y="228844"/>
                  <a:pt x="386147" y="230671"/>
                  <a:pt x="352386" y="241059"/>
                </a:cubicBezTo>
                <a:cubicBezTo>
                  <a:pt x="340450" y="244731"/>
                  <a:pt x="333425" y="259223"/>
                  <a:pt x="321214" y="261840"/>
                </a:cubicBezTo>
                <a:cubicBezTo>
                  <a:pt x="283806" y="269856"/>
                  <a:pt x="245014" y="268767"/>
                  <a:pt x="206914" y="272231"/>
                </a:cubicBezTo>
                <a:cubicBezTo>
                  <a:pt x="199987" y="306867"/>
                  <a:pt x="187156" y="316509"/>
                  <a:pt x="165350" y="480050"/>
                </a:cubicBezTo>
                <a:cubicBezTo>
                  <a:pt x="168658" y="489973"/>
                  <a:pt x="182245" y="539845"/>
                  <a:pt x="196523" y="542395"/>
                </a:cubicBezTo>
                <a:cubicBezTo>
                  <a:pt x="407027" y="579985"/>
                  <a:pt x="393229" y="577868"/>
                  <a:pt x="518641" y="552786"/>
                </a:cubicBezTo>
                <a:cubicBezTo>
                  <a:pt x="556741" y="549322"/>
                  <a:pt x="595427" y="549898"/>
                  <a:pt x="632941" y="542395"/>
                </a:cubicBezTo>
                <a:cubicBezTo>
                  <a:pt x="648130" y="539357"/>
                  <a:pt x="660267" y="527715"/>
                  <a:pt x="674505" y="521613"/>
                </a:cubicBezTo>
                <a:cubicBezTo>
                  <a:pt x="684572" y="517298"/>
                  <a:pt x="695286" y="514686"/>
                  <a:pt x="705677" y="511222"/>
                </a:cubicBezTo>
                <a:cubicBezTo>
                  <a:pt x="740313" y="507758"/>
                  <a:pt x="775550" y="508124"/>
                  <a:pt x="809586" y="500831"/>
                </a:cubicBezTo>
                <a:cubicBezTo>
                  <a:pt x="824732" y="497586"/>
                  <a:pt x="837295" y="486977"/>
                  <a:pt x="851150" y="480050"/>
                </a:cubicBezTo>
                <a:cubicBezTo>
                  <a:pt x="870744" y="470254"/>
                  <a:pt x="892514" y="465563"/>
                  <a:pt x="913496" y="459268"/>
                </a:cubicBezTo>
                <a:cubicBezTo>
                  <a:pt x="922129" y="456678"/>
                  <a:pt x="982569" y="447328"/>
                  <a:pt x="986232" y="428095"/>
                </a:cubicBezTo>
                <a:cubicBezTo>
                  <a:pt x="1015476" y="274563"/>
                  <a:pt x="1014425" y="284073"/>
                  <a:pt x="986232" y="199495"/>
                </a:cubicBezTo>
                <a:cubicBezTo>
                  <a:pt x="920423" y="192568"/>
                  <a:pt x="854915" y="181587"/>
                  <a:pt x="788805" y="178713"/>
                </a:cubicBezTo>
                <a:close/>
                <a:moveTo>
                  <a:pt x="0" y="0"/>
                </a:moveTo>
                <a:lnTo>
                  <a:pt x="1487553" y="0"/>
                </a:lnTo>
                <a:lnTo>
                  <a:pt x="1487553" y="749873"/>
                </a:lnTo>
                <a:lnTo>
                  <a:pt x="0" y="749873"/>
                </a:lnTo>
                <a:close/>
              </a:path>
            </a:pathLst>
          </a:custGeom>
        </p:spPr>
      </p:pic>
      <p:pic>
        <p:nvPicPr>
          <p:cNvPr id="19" name="图片 18"/>
          <p:cNvPicPr>
            <a:picLocks noChangeAspect="1"/>
          </p:cNvPicPr>
          <p:nvPr/>
        </p:nvPicPr>
        <p:blipFill>
          <a:blip r:embed="rId2"/>
          <a:srcRect/>
          <a:stretch>
            <a:fillRect/>
          </a:stretch>
        </p:blipFill>
        <p:spPr>
          <a:xfrm>
            <a:off x="4890172" y="4720700"/>
            <a:ext cx="488084" cy="246042"/>
          </a:xfrm>
          <a:custGeom>
            <a:avLst/>
            <a:gdLst>
              <a:gd name="connsiteX0" fmla="*/ 788805 w 1487553"/>
              <a:gd name="connsiteY0" fmla="*/ 178713 h 749873"/>
              <a:gd name="connsiteX1" fmla="*/ 747241 w 1487553"/>
              <a:gd name="connsiteY1" fmla="*/ 189104 h 749873"/>
              <a:gd name="connsiteX2" fmla="*/ 684896 w 1487553"/>
              <a:gd name="connsiteY2" fmla="*/ 199495 h 749873"/>
              <a:gd name="connsiteX3" fmla="*/ 497859 w 1487553"/>
              <a:gd name="connsiteY3" fmla="*/ 209886 h 749873"/>
              <a:gd name="connsiteX4" fmla="*/ 456296 w 1487553"/>
              <a:gd name="connsiteY4" fmla="*/ 220277 h 749873"/>
              <a:gd name="connsiteX5" fmla="*/ 352386 w 1487553"/>
              <a:gd name="connsiteY5" fmla="*/ 241059 h 749873"/>
              <a:gd name="connsiteX6" fmla="*/ 321214 w 1487553"/>
              <a:gd name="connsiteY6" fmla="*/ 261840 h 749873"/>
              <a:gd name="connsiteX7" fmla="*/ 206914 w 1487553"/>
              <a:gd name="connsiteY7" fmla="*/ 272231 h 749873"/>
              <a:gd name="connsiteX8" fmla="*/ 165350 w 1487553"/>
              <a:gd name="connsiteY8" fmla="*/ 480050 h 749873"/>
              <a:gd name="connsiteX9" fmla="*/ 196523 w 1487553"/>
              <a:gd name="connsiteY9" fmla="*/ 542395 h 749873"/>
              <a:gd name="connsiteX10" fmla="*/ 518641 w 1487553"/>
              <a:gd name="connsiteY10" fmla="*/ 552786 h 749873"/>
              <a:gd name="connsiteX11" fmla="*/ 632941 w 1487553"/>
              <a:gd name="connsiteY11" fmla="*/ 542395 h 749873"/>
              <a:gd name="connsiteX12" fmla="*/ 674505 w 1487553"/>
              <a:gd name="connsiteY12" fmla="*/ 521613 h 749873"/>
              <a:gd name="connsiteX13" fmla="*/ 705677 w 1487553"/>
              <a:gd name="connsiteY13" fmla="*/ 511222 h 749873"/>
              <a:gd name="connsiteX14" fmla="*/ 809586 w 1487553"/>
              <a:gd name="connsiteY14" fmla="*/ 500831 h 749873"/>
              <a:gd name="connsiteX15" fmla="*/ 851150 w 1487553"/>
              <a:gd name="connsiteY15" fmla="*/ 480050 h 749873"/>
              <a:gd name="connsiteX16" fmla="*/ 913496 w 1487553"/>
              <a:gd name="connsiteY16" fmla="*/ 459268 h 749873"/>
              <a:gd name="connsiteX17" fmla="*/ 986232 w 1487553"/>
              <a:gd name="connsiteY17" fmla="*/ 428095 h 749873"/>
              <a:gd name="connsiteX18" fmla="*/ 986232 w 1487553"/>
              <a:gd name="connsiteY18" fmla="*/ 199495 h 749873"/>
              <a:gd name="connsiteX19" fmla="*/ 788805 w 1487553"/>
              <a:gd name="connsiteY19" fmla="*/ 178713 h 749873"/>
              <a:gd name="connsiteX20" fmla="*/ 0 w 1487553"/>
              <a:gd name="connsiteY20" fmla="*/ 0 h 749873"/>
              <a:gd name="connsiteX21" fmla="*/ 1487553 w 1487553"/>
              <a:gd name="connsiteY21" fmla="*/ 0 h 749873"/>
              <a:gd name="connsiteX22" fmla="*/ 1487553 w 1487553"/>
              <a:gd name="connsiteY22" fmla="*/ 749873 h 749873"/>
              <a:gd name="connsiteX23" fmla="*/ 0 w 1487553"/>
              <a:gd name="connsiteY23" fmla="*/ 749873 h 74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7553" h="749873">
                <a:moveTo>
                  <a:pt x="788805" y="178713"/>
                </a:moveTo>
                <a:cubicBezTo>
                  <a:pt x="774537" y="178093"/>
                  <a:pt x="761245" y="186303"/>
                  <a:pt x="747241" y="189104"/>
                </a:cubicBezTo>
                <a:cubicBezTo>
                  <a:pt x="726582" y="193236"/>
                  <a:pt x="705678" y="196031"/>
                  <a:pt x="684896" y="199495"/>
                </a:cubicBezTo>
                <a:cubicBezTo>
                  <a:pt x="622550" y="202959"/>
                  <a:pt x="560044" y="204233"/>
                  <a:pt x="497859" y="209886"/>
                </a:cubicBezTo>
                <a:cubicBezTo>
                  <a:pt x="483637" y="211179"/>
                  <a:pt x="470150" y="216813"/>
                  <a:pt x="456296" y="220277"/>
                </a:cubicBezTo>
                <a:cubicBezTo>
                  <a:pt x="422028" y="228844"/>
                  <a:pt x="386147" y="230671"/>
                  <a:pt x="352386" y="241059"/>
                </a:cubicBezTo>
                <a:cubicBezTo>
                  <a:pt x="340450" y="244731"/>
                  <a:pt x="333425" y="259223"/>
                  <a:pt x="321214" y="261840"/>
                </a:cubicBezTo>
                <a:cubicBezTo>
                  <a:pt x="283806" y="269856"/>
                  <a:pt x="245014" y="268767"/>
                  <a:pt x="206914" y="272231"/>
                </a:cubicBezTo>
                <a:cubicBezTo>
                  <a:pt x="199987" y="306867"/>
                  <a:pt x="187156" y="316509"/>
                  <a:pt x="165350" y="480050"/>
                </a:cubicBezTo>
                <a:cubicBezTo>
                  <a:pt x="168658" y="489973"/>
                  <a:pt x="182245" y="539845"/>
                  <a:pt x="196523" y="542395"/>
                </a:cubicBezTo>
                <a:cubicBezTo>
                  <a:pt x="407027" y="579985"/>
                  <a:pt x="393229" y="577868"/>
                  <a:pt x="518641" y="552786"/>
                </a:cubicBezTo>
                <a:cubicBezTo>
                  <a:pt x="556741" y="549322"/>
                  <a:pt x="595427" y="549898"/>
                  <a:pt x="632941" y="542395"/>
                </a:cubicBezTo>
                <a:cubicBezTo>
                  <a:pt x="648130" y="539357"/>
                  <a:pt x="660267" y="527715"/>
                  <a:pt x="674505" y="521613"/>
                </a:cubicBezTo>
                <a:cubicBezTo>
                  <a:pt x="684572" y="517298"/>
                  <a:pt x="695286" y="514686"/>
                  <a:pt x="705677" y="511222"/>
                </a:cubicBezTo>
                <a:cubicBezTo>
                  <a:pt x="740313" y="507758"/>
                  <a:pt x="775550" y="508124"/>
                  <a:pt x="809586" y="500831"/>
                </a:cubicBezTo>
                <a:cubicBezTo>
                  <a:pt x="824732" y="497586"/>
                  <a:pt x="837295" y="486977"/>
                  <a:pt x="851150" y="480050"/>
                </a:cubicBezTo>
                <a:cubicBezTo>
                  <a:pt x="870744" y="470254"/>
                  <a:pt x="892514" y="465563"/>
                  <a:pt x="913496" y="459268"/>
                </a:cubicBezTo>
                <a:cubicBezTo>
                  <a:pt x="922129" y="456678"/>
                  <a:pt x="982569" y="447328"/>
                  <a:pt x="986232" y="428095"/>
                </a:cubicBezTo>
                <a:cubicBezTo>
                  <a:pt x="1015476" y="274563"/>
                  <a:pt x="1014425" y="284073"/>
                  <a:pt x="986232" y="199495"/>
                </a:cubicBezTo>
                <a:cubicBezTo>
                  <a:pt x="920423" y="192568"/>
                  <a:pt x="854915" y="181587"/>
                  <a:pt x="788805" y="178713"/>
                </a:cubicBezTo>
                <a:close/>
                <a:moveTo>
                  <a:pt x="0" y="0"/>
                </a:moveTo>
                <a:lnTo>
                  <a:pt x="1487553" y="0"/>
                </a:lnTo>
                <a:lnTo>
                  <a:pt x="1487553" y="749873"/>
                </a:lnTo>
                <a:lnTo>
                  <a:pt x="0" y="749873"/>
                </a:lnTo>
                <a:close/>
              </a:path>
            </a:pathLst>
          </a:custGeom>
        </p:spPr>
      </p:pic>
      <p:grpSp>
        <p:nvGrpSpPr>
          <p:cNvPr id="20" name="组合 19"/>
          <p:cNvGrpSpPr/>
          <p:nvPr/>
        </p:nvGrpSpPr>
        <p:grpSpPr>
          <a:xfrm>
            <a:off x="632410" y="2300373"/>
            <a:ext cx="3152776" cy="2997200"/>
            <a:chOff x="1068387" y="1933576"/>
            <a:chExt cx="3152776" cy="2997200"/>
          </a:xfrm>
          <a:solidFill>
            <a:schemeClr val="tx1"/>
          </a:solidFill>
        </p:grpSpPr>
        <p:sp>
          <p:nvSpPr>
            <p:cNvPr id="21" name="Freeform 5"/>
            <p:cNvSpPr/>
            <p:nvPr/>
          </p:nvSpPr>
          <p:spPr bwMode="auto">
            <a:xfrm>
              <a:off x="2370138" y="2620963"/>
              <a:ext cx="1143000" cy="1120775"/>
            </a:xfrm>
            <a:custGeom>
              <a:avLst/>
              <a:gdLst>
                <a:gd name="T0" fmla="*/ 10 w 50"/>
                <a:gd name="T1" fmla="*/ 36 h 49"/>
                <a:gd name="T2" fmla="*/ 19 w 50"/>
                <a:gd name="T3" fmla="*/ 28 h 49"/>
                <a:gd name="T4" fmla="*/ 28 w 50"/>
                <a:gd name="T5" fmla="*/ 19 h 49"/>
                <a:gd name="T6" fmla="*/ 43 w 50"/>
                <a:gd name="T7" fmla="*/ 5 h 49"/>
                <a:gd name="T8" fmla="*/ 47 w 50"/>
                <a:gd name="T9" fmla="*/ 1 h 49"/>
                <a:gd name="T10" fmla="*/ 42 w 50"/>
                <a:gd name="T11" fmla="*/ 5 h 49"/>
                <a:gd name="T12" fmla="*/ 29 w 50"/>
                <a:gd name="T13" fmla="*/ 18 h 49"/>
                <a:gd name="T14" fmla="*/ 15 w 50"/>
                <a:gd name="T15" fmla="*/ 31 h 49"/>
                <a:gd name="T16" fmla="*/ 2 w 50"/>
                <a:gd name="T17" fmla="*/ 44 h 49"/>
                <a:gd name="T18" fmla="*/ 2 w 50"/>
                <a:gd name="T19" fmla="*/ 47 h 49"/>
                <a:gd name="T20" fmla="*/ 6 w 50"/>
                <a:gd name="T21" fmla="*/ 43 h 49"/>
                <a:gd name="T22" fmla="*/ 25 w 50"/>
                <a:gd name="T23" fmla="*/ 26 h 49"/>
                <a:gd name="T24" fmla="*/ 44 w 50"/>
                <a:gd name="T25" fmla="*/ 8 h 49"/>
                <a:gd name="T26" fmla="*/ 49 w 50"/>
                <a:gd name="T27" fmla="*/ 3 h 49"/>
                <a:gd name="T28" fmla="*/ 40 w 50"/>
                <a:gd name="T29" fmla="*/ 12 h 49"/>
                <a:gd name="T30" fmla="*/ 21 w 50"/>
                <a:gd name="T31" fmla="*/ 29 h 49"/>
                <a:gd name="T32" fmla="*/ 6 w 50"/>
                <a:gd name="T33" fmla="*/ 44 h 49"/>
                <a:gd name="T34" fmla="*/ 1 w 50"/>
                <a:gd name="T35" fmla="*/ 46 h 49"/>
                <a:gd name="T36" fmla="*/ 0 w 50"/>
                <a:gd name="T37" fmla="*/ 46 h 49"/>
                <a:gd name="T38" fmla="*/ 4 w 50"/>
                <a:gd name="T39" fmla="*/ 45 h 49"/>
                <a:gd name="T40" fmla="*/ 9 w 50"/>
                <a:gd name="T41" fmla="*/ 41 h 49"/>
                <a:gd name="T42" fmla="*/ 18 w 50"/>
                <a:gd name="T43" fmla="*/ 32 h 49"/>
                <a:gd name="T44" fmla="*/ 37 w 50"/>
                <a:gd name="T45" fmla="*/ 14 h 49"/>
                <a:gd name="T46" fmla="*/ 50 w 50"/>
                <a:gd name="T47" fmla="*/ 3 h 49"/>
                <a:gd name="T48" fmla="*/ 47 w 50"/>
                <a:gd name="T49" fmla="*/ 1 h 49"/>
                <a:gd name="T50" fmla="*/ 48 w 50"/>
                <a:gd name="T51" fmla="*/ 2 h 49"/>
                <a:gd name="T52" fmla="*/ 47 w 50"/>
                <a:gd name="T53" fmla="*/ 1 h 49"/>
                <a:gd name="T54" fmla="*/ 50 w 50"/>
                <a:gd name="T55" fmla="*/ 3 h 49"/>
                <a:gd name="T56" fmla="*/ 21 w 50"/>
                <a:gd name="T57" fmla="*/ 29 h 49"/>
                <a:gd name="T58" fmla="*/ 6 w 50"/>
                <a:gd name="T59" fmla="*/ 43 h 49"/>
                <a:gd name="T60" fmla="*/ 2 w 50"/>
                <a:gd name="T61" fmla="*/ 46 h 49"/>
                <a:gd name="T62" fmla="*/ 0 w 50"/>
                <a:gd name="T63" fmla="*/ 46 h 49"/>
                <a:gd name="T64" fmla="*/ 19 w 50"/>
                <a:gd name="T65" fmla="*/ 32 h 49"/>
                <a:gd name="T66" fmla="*/ 38 w 50"/>
                <a:gd name="T67" fmla="*/ 14 h 49"/>
                <a:gd name="T68" fmla="*/ 49 w 50"/>
                <a:gd name="T69" fmla="*/ 3 h 49"/>
                <a:gd name="T70" fmla="*/ 47 w 50"/>
                <a:gd name="T71" fmla="*/ 5 h 49"/>
                <a:gd name="T72" fmla="*/ 40 w 50"/>
                <a:gd name="T73" fmla="*/ 11 h 49"/>
                <a:gd name="T74" fmla="*/ 11 w 50"/>
                <a:gd name="T75" fmla="*/ 38 h 49"/>
                <a:gd name="T76" fmla="*/ 4 w 50"/>
                <a:gd name="T77" fmla="*/ 45 h 49"/>
                <a:gd name="T78" fmla="*/ 2 w 50"/>
                <a:gd name="T79" fmla="*/ 46 h 49"/>
                <a:gd name="T80" fmla="*/ 1 w 50"/>
                <a:gd name="T81" fmla="*/ 45 h 49"/>
                <a:gd name="T82" fmla="*/ 8 w 50"/>
                <a:gd name="T83" fmla="*/ 39 h 49"/>
                <a:gd name="T84" fmla="*/ 26 w 50"/>
                <a:gd name="T85" fmla="*/ 21 h 49"/>
                <a:gd name="T86" fmla="*/ 39 w 50"/>
                <a:gd name="T87" fmla="*/ 8 h 49"/>
                <a:gd name="T88" fmla="*/ 47 w 50"/>
                <a:gd name="T89" fmla="*/ 1 h 49"/>
                <a:gd name="T90" fmla="*/ 45 w 50"/>
                <a:gd name="T91" fmla="*/ 2 h 49"/>
                <a:gd name="T92" fmla="*/ 38 w 50"/>
                <a:gd name="T93" fmla="*/ 9 h 49"/>
                <a:gd name="T94" fmla="*/ 20 w 50"/>
                <a:gd name="T95" fmla="*/ 27 h 49"/>
                <a:gd name="T96" fmla="*/ 1 w 50"/>
                <a:gd name="T97"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49">
                  <a:moveTo>
                    <a:pt x="1" y="45"/>
                  </a:moveTo>
                  <a:cubicBezTo>
                    <a:pt x="4" y="42"/>
                    <a:pt x="7" y="39"/>
                    <a:pt x="10" y="36"/>
                  </a:cubicBezTo>
                  <a:cubicBezTo>
                    <a:pt x="11" y="35"/>
                    <a:pt x="13" y="34"/>
                    <a:pt x="14" y="32"/>
                  </a:cubicBezTo>
                  <a:cubicBezTo>
                    <a:pt x="16" y="31"/>
                    <a:pt x="18" y="29"/>
                    <a:pt x="19" y="28"/>
                  </a:cubicBezTo>
                  <a:cubicBezTo>
                    <a:pt x="21" y="26"/>
                    <a:pt x="22" y="25"/>
                    <a:pt x="24" y="23"/>
                  </a:cubicBezTo>
                  <a:cubicBezTo>
                    <a:pt x="25" y="22"/>
                    <a:pt x="27" y="20"/>
                    <a:pt x="28" y="19"/>
                  </a:cubicBezTo>
                  <a:cubicBezTo>
                    <a:pt x="31" y="16"/>
                    <a:pt x="35" y="13"/>
                    <a:pt x="38" y="10"/>
                  </a:cubicBezTo>
                  <a:cubicBezTo>
                    <a:pt x="39" y="8"/>
                    <a:pt x="41" y="7"/>
                    <a:pt x="43" y="5"/>
                  </a:cubicBezTo>
                  <a:cubicBezTo>
                    <a:pt x="44" y="4"/>
                    <a:pt x="44" y="4"/>
                    <a:pt x="45" y="3"/>
                  </a:cubicBezTo>
                  <a:cubicBezTo>
                    <a:pt x="46" y="2"/>
                    <a:pt x="46" y="1"/>
                    <a:pt x="47" y="1"/>
                  </a:cubicBezTo>
                  <a:cubicBezTo>
                    <a:pt x="47" y="1"/>
                    <a:pt x="47" y="0"/>
                    <a:pt x="47" y="0"/>
                  </a:cubicBezTo>
                  <a:cubicBezTo>
                    <a:pt x="46" y="2"/>
                    <a:pt x="44" y="3"/>
                    <a:pt x="42" y="5"/>
                  </a:cubicBezTo>
                  <a:cubicBezTo>
                    <a:pt x="41" y="6"/>
                    <a:pt x="39" y="7"/>
                    <a:pt x="38" y="9"/>
                  </a:cubicBezTo>
                  <a:cubicBezTo>
                    <a:pt x="35" y="12"/>
                    <a:pt x="32" y="15"/>
                    <a:pt x="29" y="18"/>
                  </a:cubicBezTo>
                  <a:cubicBezTo>
                    <a:pt x="26" y="21"/>
                    <a:pt x="23" y="23"/>
                    <a:pt x="19" y="26"/>
                  </a:cubicBezTo>
                  <a:cubicBezTo>
                    <a:pt x="18" y="28"/>
                    <a:pt x="16" y="29"/>
                    <a:pt x="15" y="31"/>
                  </a:cubicBezTo>
                  <a:cubicBezTo>
                    <a:pt x="14" y="32"/>
                    <a:pt x="12" y="34"/>
                    <a:pt x="11" y="35"/>
                  </a:cubicBezTo>
                  <a:cubicBezTo>
                    <a:pt x="8" y="38"/>
                    <a:pt x="5" y="41"/>
                    <a:pt x="2" y="44"/>
                  </a:cubicBezTo>
                  <a:cubicBezTo>
                    <a:pt x="1" y="44"/>
                    <a:pt x="1" y="45"/>
                    <a:pt x="0" y="45"/>
                  </a:cubicBezTo>
                  <a:cubicBezTo>
                    <a:pt x="0" y="46"/>
                    <a:pt x="1" y="47"/>
                    <a:pt x="2" y="47"/>
                  </a:cubicBezTo>
                  <a:cubicBezTo>
                    <a:pt x="2" y="47"/>
                    <a:pt x="3" y="46"/>
                    <a:pt x="3" y="46"/>
                  </a:cubicBezTo>
                  <a:cubicBezTo>
                    <a:pt x="4" y="45"/>
                    <a:pt x="5" y="44"/>
                    <a:pt x="6" y="43"/>
                  </a:cubicBezTo>
                  <a:cubicBezTo>
                    <a:pt x="9" y="40"/>
                    <a:pt x="12" y="38"/>
                    <a:pt x="15" y="35"/>
                  </a:cubicBezTo>
                  <a:cubicBezTo>
                    <a:pt x="19" y="32"/>
                    <a:pt x="22" y="29"/>
                    <a:pt x="25" y="26"/>
                  </a:cubicBezTo>
                  <a:cubicBezTo>
                    <a:pt x="28" y="23"/>
                    <a:pt x="31" y="20"/>
                    <a:pt x="35" y="17"/>
                  </a:cubicBezTo>
                  <a:cubicBezTo>
                    <a:pt x="38" y="14"/>
                    <a:pt x="41" y="11"/>
                    <a:pt x="44" y="8"/>
                  </a:cubicBezTo>
                  <a:cubicBezTo>
                    <a:pt x="45" y="7"/>
                    <a:pt x="46" y="7"/>
                    <a:pt x="47" y="6"/>
                  </a:cubicBezTo>
                  <a:cubicBezTo>
                    <a:pt x="48" y="5"/>
                    <a:pt x="48" y="4"/>
                    <a:pt x="49" y="3"/>
                  </a:cubicBezTo>
                  <a:cubicBezTo>
                    <a:pt x="49" y="3"/>
                    <a:pt x="49" y="3"/>
                    <a:pt x="49" y="3"/>
                  </a:cubicBezTo>
                  <a:cubicBezTo>
                    <a:pt x="46" y="6"/>
                    <a:pt x="43" y="9"/>
                    <a:pt x="40" y="12"/>
                  </a:cubicBezTo>
                  <a:cubicBezTo>
                    <a:pt x="37" y="15"/>
                    <a:pt x="34" y="18"/>
                    <a:pt x="31" y="21"/>
                  </a:cubicBezTo>
                  <a:cubicBezTo>
                    <a:pt x="27" y="23"/>
                    <a:pt x="24" y="26"/>
                    <a:pt x="21" y="29"/>
                  </a:cubicBezTo>
                  <a:cubicBezTo>
                    <a:pt x="18" y="32"/>
                    <a:pt x="15" y="35"/>
                    <a:pt x="12" y="38"/>
                  </a:cubicBezTo>
                  <a:cubicBezTo>
                    <a:pt x="10" y="40"/>
                    <a:pt x="8" y="42"/>
                    <a:pt x="6" y="44"/>
                  </a:cubicBezTo>
                  <a:cubicBezTo>
                    <a:pt x="5" y="45"/>
                    <a:pt x="4" y="46"/>
                    <a:pt x="3" y="46"/>
                  </a:cubicBezTo>
                  <a:cubicBezTo>
                    <a:pt x="2" y="46"/>
                    <a:pt x="1" y="47"/>
                    <a:pt x="1" y="46"/>
                  </a:cubicBezTo>
                  <a:cubicBezTo>
                    <a:pt x="1" y="46"/>
                    <a:pt x="0" y="46"/>
                    <a:pt x="0" y="46"/>
                  </a:cubicBezTo>
                  <a:cubicBezTo>
                    <a:pt x="0" y="46"/>
                    <a:pt x="0" y="46"/>
                    <a:pt x="0" y="46"/>
                  </a:cubicBezTo>
                  <a:cubicBezTo>
                    <a:pt x="1" y="46"/>
                    <a:pt x="2" y="46"/>
                    <a:pt x="2" y="46"/>
                  </a:cubicBezTo>
                  <a:cubicBezTo>
                    <a:pt x="3" y="46"/>
                    <a:pt x="4" y="45"/>
                    <a:pt x="4" y="45"/>
                  </a:cubicBezTo>
                  <a:cubicBezTo>
                    <a:pt x="5" y="44"/>
                    <a:pt x="6" y="44"/>
                    <a:pt x="7" y="43"/>
                  </a:cubicBezTo>
                  <a:cubicBezTo>
                    <a:pt x="7" y="42"/>
                    <a:pt x="8" y="42"/>
                    <a:pt x="9" y="41"/>
                  </a:cubicBezTo>
                  <a:cubicBezTo>
                    <a:pt x="11" y="39"/>
                    <a:pt x="12" y="38"/>
                    <a:pt x="14" y="36"/>
                  </a:cubicBezTo>
                  <a:cubicBezTo>
                    <a:pt x="15" y="35"/>
                    <a:pt x="17" y="34"/>
                    <a:pt x="18" y="32"/>
                  </a:cubicBezTo>
                  <a:cubicBezTo>
                    <a:pt x="22" y="29"/>
                    <a:pt x="25" y="26"/>
                    <a:pt x="28" y="23"/>
                  </a:cubicBezTo>
                  <a:cubicBezTo>
                    <a:pt x="31" y="20"/>
                    <a:pt x="34" y="17"/>
                    <a:pt x="37" y="14"/>
                  </a:cubicBezTo>
                  <a:cubicBezTo>
                    <a:pt x="41" y="11"/>
                    <a:pt x="46" y="7"/>
                    <a:pt x="50" y="3"/>
                  </a:cubicBezTo>
                  <a:cubicBezTo>
                    <a:pt x="50" y="3"/>
                    <a:pt x="50" y="3"/>
                    <a:pt x="50" y="3"/>
                  </a:cubicBezTo>
                  <a:cubicBezTo>
                    <a:pt x="49" y="2"/>
                    <a:pt x="48" y="2"/>
                    <a:pt x="47" y="1"/>
                  </a:cubicBezTo>
                  <a:cubicBezTo>
                    <a:pt x="47" y="1"/>
                    <a:pt x="47" y="1"/>
                    <a:pt x="47" y="1"/>
                  </a:cubicBezTo>
                  <a:cubicBezTo>
                    <a:pt x="47" y="2"/>
                    <a:pt x="48" y="2"/>
                    <a:pt x="48" y="3"/>
                  </a:cubicBezTo>
                  <a:cubicBezTo>
                    <a:pt x="48" y="3"/>
                    <a:pt x="49" y="3"/>
                    <a:pt x="48" y="2"/>
                  </a:cubicBezTo>
                  <a:cubicBezTo>
                    <a:pt x="48" y="2"/>
                    <a:pt x="47" y="2"/>
                    <a:pt x="47" y="1"/>
                  </a:cubicBezTo>
                  <a:cubicBezTo>
                    <a:pt x="47" y="1"/>
                    <a:pt x="47" y="1"/>
                    <a:pt x="47" y="1"/>
                  </a:cubicBezTo>
                  <a:cubicBezTo>
                    <a:pt x="47" y="2"/>
                    <a:pt x="49" y="3"/>
                    <a:pt x="50" y="3"/>
                  </a:cubicBezTo>
                  <a:cubicBezTo>
                    <a:pt x="50" y="3"/>
                    <a:pt x="50" y="3"/>
                    <a:pt x="50" y="3"/>
                  </a:cubicBezTo>
                  <a:cubicBezTo>
                    <a:pt x="43" y="8"/>
                    <a:pt x="37" y="14"/>
                    <a:pt x="31" y="20"/>
                  </a:cubicBezTo>
                  <a:cubicBezTo>
                    <a:pt x="28" y="23"/>
                    <a:pt x="25" y="26"/>
                    <a:pt x="21" y="29"/>
                  </a:cubicBezTo>
                  <a:cubicBezTo>
                    <a:pt x="18" y="32"/>
                    <a:pt x="15" y="35"/>
                    <a:pt x="12" y="38"/>
                  </a:cubicBezTo>
                  <a:cubicBezTo>
                    <a:pt x="10" y="39"/>
                    <a:pt x="8" y="41"/>
                    <a:pt x="6" y="43"/>
                  </a:cubicBezTo>
                  <a:cubicBezTo>
                    <a:pt x="5" y="44"/>
                    <a:pt x="4" y="45"/>
                    <a:pt x="3" y="45"/>
                  </a:cubicBezTo>
                  <a:cubicBezTo>
                    <a:pt x="3" y="46"/>
                    <a:pt x="3" y="46"/>
                    <a:pt x="2" y="46"/>
                  </a:cubicBezTo>
                  <a:cubicBezTo>
                    <a:pt x="1" y="46"/>
                    <a:pt x="1" y="46"/>
                    <a:pt x="0" y="46"/>
                  </a:cubicBezTo>
                  <a:cubicBezTo>
                    <a:pt x="0" y="46"/>
                    <a:pt x="0" y="46"/>
                    <a:pt x="0" y="46"/>
                  </a:cubicBezTo>
                  <a:cubicBezTo>
                    <a:pt x="1" y="49"/>
                    <a:pt x="9" y="42"/>
                    <a:pt x="10" y="41"/>
                  </a:cubicBezTo>
                  <a:cubicBezTo>
                    <a:pt x="13" y="38"/>
                    <a:pt x="16" y="35"/>
                    <a:pt x="19" y="32"/>
                  </a:cubicBezTo>
                  <a:cubicBezTo>
                    <a:pt x="22" y="29"/>
                    <a:pt x="25" y="26"/>
                    <a:pt x="28" y="23"/>
                  </a:cubicBezTo>
                  <a:cubicBezTo>
                    <a:pt x="31" y="20"/>
                    <a:pt x="35" y="17"/>
                    <a:pt x="38" y="14"/>
                  </a:cubicBezTo>
                  <a:cubicBezTo>
                    <a:pt x="41" y="11"/>
                    <a:pt x="44" y="8"/>
                    <a:pt x="47" y="6"/>
                  </a:cubicBezTo>
                  <a:cubicBezTo>
                    <a:pt x="48" y="5"/>
                    <a:pt x="48" y="4"/>
                    <a:pt x="49" y="3"/>
                  </a:cubicBezTo>
                  <a:cubicBezTo>
                    <a:pt x="49" y="3"/>
                    <a:pt x="49" y="3"/>
                    <a:pt x="49" y="3"/>
                  </a:cubicBezTo>
                  <a:cubicBezTo>
                    <a:pt x="48" y="4"/>
                    <a:pt x="48" y="4"/>
                    <a:pt x="47" y="5"/>
                  </a:cubicBezTo>
                  <a:cubicBezTo>
                    <a:pt x="46" y="6"/>
                    <a:pt x="45" y="6"/>
                    <a:pt x="45" y="7"/>
                  </a:cubicBezTo>
                  <a:cubicBezTo>
                    <a:pt x="43" y="8"/>
                    <a:pt x="42" y="10"/>
                    <a:pt x="40" y="11"/>
                  </a:cubicBezTo>
                  <a:cubicBezTo>
                    <a:pt x="37" y="14"/>
                    <a:pt x="34" y="17"/>
                    <a:pt x="30" y="20"/>
                  </a:cubicBezTo>
                  <a:cubicBezTo>
                    <a:pt x="24" y="26"/>
                    <a:pt x="18" y="32"/>
                    <a:pt x="11" y="38"/>
                  </a:cubicBezTo>
                  <a:cubicBezTo>
                    <a:pt x="9" y="39"/>
                    <a:pt x="8" y="41"/>
                    <a:pt x="6" y="42"/>
                  </a:cubicBezTo>
                  <a:cubicBezTo>
                    <a:pt x="5" y="43"/>
                    <a:pt x="5" y="44"/>
                    <a:pt x="4" y="45"/>
                  </a:cubicBezTo>
                  <a:cubicBezTo>
                    <a:pt x="4" y="45"/>
                    <a:pt x="3" y="45"/>
                    <a:pt x="3" y="45"/>
                  </a:cubicBezTo>
                  <a:cubicBezTo>
                    <a:pt x="3" y="46"/>
                    <a:pt x="2" y="46"/>
                    <a:pt x="2" y="46"/>
                  </a:cubicBezTo>
                  <a:cubicBezTo>
                    <a:pt x="2" y="47"/>
                    <a:pt x="1" y="46"/>
                    <a:pt x="1" y="46"/>
                  </a:cubicBezTo>
                  <a:cubicBezTo>
                    <a:pt x="0" y="46"/>
                    <a:pt x="1" y="45"/>
                    <a:pt x="1" y="45"/>
                  </a:cubicBezTo>
                  <a:cubicBezTo>
                    <a:pt x="2" y="44"/>
                    <a:pt x="3" y="44"/>
                    <a:pt x="3" y="43"/>
                  </a:cubicBezTo>
                  <a:cubicBezTo>
                    <a:pt x="5" y="41"/>
                    <a:pt x="6" y="40"/>
                    <a:pt x="8" y="39"/>
                  </a:cubicBezTo>
                  <a:cubicBezTo>
                    <a:pt x="11" y="36"/>
                    <a:pt x="14" y="32"/>
                    <a:pt x="17" y="29"/>
                  </a:cubicBezTo>
                  <a:cubicBezTo>
                    <a:pt x="20" y="27"/>
                    <a:pt x="23" y="24"/>
                    <a:pt x="26" y="21"/>
                  </a:cubicBezTo>
                  <a:cubicBezTo>
                    <a:pt x="29" y="18"/>
                    <a:pt x="32" y="15"/>
                    <a:pt x="35" y="12"/>
                  </a:cubicBezTo>
                  <a:cubicBezTo>
                    <a:pt x="36" y="11"/>
                    <a:pt x="38" y="9"/>
                    <a:pt x="39" y="8"/>
                  </a:cubicBezTo>
                  <a:cubicBezTo>
                    <a:pt x="41" y="6"/>
                    <a:pt x="42" y="5"/>
                    <a:pt x="44" y="4"/>
                  </a:cubicBezTo>
                  <a:cubicBezTo>
                    <a:pt x="45" y="3"/>
                    <a:pt x="46" y="2"/>
                    <a:pt x="47" y="1"/>
                  </a:cubicBezTo>
                  <a:cubicBezTo>
                    <a:pt x="48" y="1"/>
                    <a:pt x="47" y="0"/>
                    <a:pt x="47" y="0"/>
                  </a:cubicBezTo>
                  <a:cubicBezTo>
                    <a:pt x="46" y="1"/>
                    <a:pt x="46" y="1"/>
                    <a:pt x="45" y="2"/>
                  </a:cubicBezTo>
                  <a:cubicBezTo>
                    <a:pt x="45" y="3"/>
                    <a:pt x="44" y="3"/>
                    <a:pt x="43" y="4"/>
                  </a:cubicBezTo>
                  <a:cubicBezTo>
                    <a:pt x="42" y="6"/>
                    <a:pt x="40" y="7"/>
                    <a:pt x="38" y="9"/>
                  </a:cubicBezTo>
                  <a:cubicBezTo>
                    <a:pt x="35" y="12"/>
                    <a:pt x="32" y="15"/>
                    <a:pt x="29" y="17"/>
                  </a:cubicBezTo>
                  <a:cubicBezTo>
                    <a:pt x="26" y="20"/>
                    <a:pt x="23" y="24"/>
                    <a:pt x="20" y="27"/>
                  </a:cubicBezTo>
                  <a:cubicBezTo>
                    <a:pt x="17" y="30"/>
                    <a:pt x="14" y="32"/>
                    <a:pt x="10" y="35"/>
                  </a:cubicBezTo>
                  <a:cubicBezTo>
                    <a:pt x="7" y="38"/>
                    <a:pt x="4" y="42"/>
                    <a:pt x="1" y="45"/>
                  </a:cubicBezTo>
                  <a:cubicBezTo>
                    <a:pt x="0" y="45"/>
                    <a:pt x="1" y="46"/>
                    <a:pt x="1"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2" name="Freeform 6"/>
            <p:cNvSpPr/>
            <p:nvPr/>
          </p:nvSpPr>
          <p:spPr bwMode="auto">
            <a:xfrm>
              <a:off x="3352800" y="1933576"/>
              <a:ext cx="571500" cy="709613"/>
            </a:xfrm>
            <a:custGeom>
              <a:avLst/>
              <a:gdLst>
                <a:gd name="T0" fmla="*/ 2 w 25"/>
                <a:gd name="T1" fmla="*/ 30 h 31"/>
                <a:gd name="T2" fmla="*/ 2 w 25"/>
                <a:gd name="T3" fmla="*/ 25 h 31"/>
                <a:gd name="T4" fmla="*/ 4 w 25"/>
                <a:gd name="T5" fmla="*/ 21 h 31"/>
                <a:gd name="T6" fmla="*/ 7 w 25"/>
                <a:gd name="T7" fmla="*/ 18 h 31"/>
                <a:gd name="T8" fmla="*/ 11 w 25"/>
                <a:gd name="T9" fmla="*/ 14 h 31"/>
                <a:gd name="T10" fmla="*/ 14 w 25"/>
                <a:gd name="T11" fmla="*/ 10 h 31"/>
                <a:gd name="T12" fmla="*/ 15 w 25"/>
                <a:gd name="T13" fmla="*/ 9 h 31"/>
                <a:gd name="T14" fmla="*/ 17 w 25"/>
                <a:gd name="T15" fmla="*/ 7 h 31"/>
                <a:gd name="T16" fmla="*/ 23 w 25"/>
                <a:gd name="T17" fmla="*/ 0 h 31"/>
                <a:gd name="T18" fmla="*/ 23 w 25"/>
                <a:gd name="T19" fmla="*/ 0 h 31"/>
                <a:gd name="T20" fmla="*/ 23 w 25"/>
                <a:gd name="T21" fmla="*/ 3 h 31"/>
                <a:gd name="T22" fmla="*/ 24 w 25"/>
                <a:gd name="T23" fmla="*/ 5 h 31"/>
                <a:gd name="T24" fmla="*/ 24 w 25"/>
                <a:gd name="T25" fmla="*/ 8 h 31"/>
                <a:gd name="T26" fmla="*/ 24 w 25"/>
                <a:gd name="T27" fmla="*/ 10 h 31"/>
                <a:gd name="T28" fmla="*/ 22 w 25"/>
                <a:gd name="T29" fmla="*/ 12 h 31"/>
                <a:gd name="T30" fmla="*/ 20 w 25"/>
                <a:gd name="T31" fmla="*/ 13 h 31"/>
                <a:gd name="T32" fmla="*/ 16 w 25"/>
                <a:gd name="T33" fmla="*/ 18 h 31"/>
                <a:gd name="T34" fmla="*/ 9 w 25"/>
                <a:gd name="T35" fmla="*/ 24 h 31"/>
                <a:gd name="T36" fmla="*/ 3 w 25"/>
                <a:gd name="T37" fmla="*/ 30 h 31"/>
                <a:gd name="T38" fmla="*/ 3 w 25"/>
                <a:gd name="T39" fmla="*/ 31 h 31"/>
                <a:gd name="T40" fmla="*/ 7 w 25"/>
                <a:gd name="T41" fmla="*/ 26 h 31"/>
                <a:gd name="T42" fmla="*/ 12 w 25"/>
                <a:gd name="T43" fmla="*/ 22 h 31"/>
                <a:gd name="T44" fmla="*/ 21 w 25"/>
                <a:gd name="T45" fmla="*/ 13 h 31"/>
                <a:gd name="T46" fmla="*/ 25 w 25"/>
                <a:gd name="T47" fmla="*/ 8 h 31"/>
                <a:gd name="T48" fmla="*/ 24 w 25"/>
                <a:gd name="T49" fmla="*/ 6 h 31"/>
                <a:gd name="T50" fmla="*/ 24 w 25"/>
                <a:gd name="T51" fmla="*/ 3 h 31"/>
                <a:gd name="T52" fmla="*/ 23 w 25"/>
                <a:gd name="T53" fmla="*/ 0 h 31"/>
                <a:gd name="T54" fmla="*/ 23 w 25"/>
                <a:gd name="T55" fmla="*/ 0 h 31"/>
                <a:gd name="T56" fmla="*/ 19 w 25"/>
                <a:gd name="T57" fmla="*/ 4 h 31"/>
                <a:gd name="T58" fmla="*/ 18 w 25"/>
                <a:gd name="T59" fmla="*/ 6 h 31"/>
                <a:gd name="T60" fmla="*/ 16 w 25"/>
                <a:gd name="T61" fmla="*/ 8 h 31"/>
                <a:gd name="T62" fmla="*/ 8 w 25"/>
                <a:gd name="T63" fmla="*/ 17 h 31"/>
                <a:gd name="T64" fmla="*/ 2 w 25"/>
                <a:gd name="T65" fmla="*/ 30 h 31"/>
                <a:gd name="T66" fmla="*/ 2 w 25"/>
                <a:gd name="T6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31">
                  <a:moveTo>
                    <a:pt x="2" y="30"/>
                  </a:moveTo>
                  <a:cubicBezTo>
                    <a:pt x="2" y="28"/>
                    <a:pt x="2" y="27"/>
                    <a:pt x="2" y="25"/>
                  </a:cubicBezTo>
                  <a:cubicBezTo>
                    <a:pt x="3" y="24"/>
                    <a:pt x="3" y="22"/>
                    <a:pt x="4" y="21"/>
                  </a:cubicBezTo>
                  <a:cubicBezTo>
                    <a:pt x="5" y="20"/>
                    <a:pt x="6" y="19"/>
                    <a:pt x="7" y="18"/>
                  </a:cubicBezTo>
                  <a:cubicBezTo>
                    <a:pt x="8" y="17"/>
                    <a:pt x="9" y="15"/>
                    <a:pt x="11" y="14"/>
                  </a:cubicBezTo>
                  <a:cubicBezTo>
                    <a:pt x="12" y="13"/>
                    <a:pt x="13" y="12"/>
                    <a:pt x="14" y="10"/>
                  </a:cubicBezTo>
                  <a:cubicBezTo>
                    <a:pt x="14" y="10"/>
                    <a:pt x="15" y="9"/>
                    <a:pt x="15" y="9"/>
                  </a:cubicBezTo>
                  <a:cubicBezTo>
                    <a:pt x="16" y="8"/>
                    <a:pt x="17" y="8"/>
                    <a:pt x="17" y="7"/>
                  </a:cubicBezTo>
                  <a:cubicBezTo>
                    <a:pt x="19" y="5"/>
                    <a:pt x="21" y="2"/>
                    <a:pt x="23" y="0"/>
                  </a:cubicBezTo>
                  <a:cubicBezTo>
                    <a:pt x="23" y="0"/>
                    <a:pt x="23" y="0"/>
                    <a:pt x="23" y="0"/>
                  </a:cubicBezTo>
                  <a:cubicBezTo>
                    <a:pt x="23" y="1"/>
                    <a:pt x="23" y="2"/>
                    <a:pt x="23" y="3"/>
                  </a:cubicBezTo>
                  <a:cubicBezTo>
                    <a:pt x="23" y="3"/>
                    <a:pt x="24" y="4"/>
                    <a:pt x="24" y="5"/>
                  </a:cubicBezTo>
                  <a:cubicBezTo>
                    <a:pt x="24" y="6"/>
                    <a:pt x="24" y="7"/>
                    <a:pt x="24" y="8"/>
                  </a:cubicBezTo>
                  <a:cubicBezTo>
                    <a:pt x="24" y="9"/>
                    <a:pt x="24" y="10"/>
                    <a:pt x="24" y="10"/>
                  </a:cubicBezTo>
                  <a:cubicBezTo>
                    <a:pt x="23" y="11"/>
                    <a:pt x="23" y="11"/>
                    <a:pt x="22" y="12"/>
                  </a:cubicBezTo>
                  <a:cubicBezTo>
                    <a:pt x="22" y="12"/>
                    <a:pt x="21" y="13"/>
                    <a:pt x="20" y="13"/>
                  </a:cubicBezTo>
                  <a:cubicBezTo>
                    <a:pt x="19" y="15"/>
                    <a:pt x="17" y="16"/>
                    <a:pt x="16" y="18"/>
                  </a:cubicBezTo>
                  <a:cubicBezTo>
                    <a:pt x="13" y="20"/>
                    <a:pt x="11" y="22"/>
                    <a:pt x="9" y="24"/>
                  </a:cubicBezTo>
                  <a:cubicBezTo>
                    <a:pt x="7" y="26"/>
                    <a:pt x="5" y="28"/>
                    <a:pt x="3" y="30"/>
                  </a:cubicBezTo>
                  <a:cubicBezTo>
                    <a:pt x="3" y="31"/>
                    <a:pt x="3" y="31"/>
                    <a:pt x="3" y="31"/>
                  </a:cubicBezTo>
                  <a:cubicBezTo>
                    <a:pt x="4" y="29"/>
                    <a:pt x="6" y="28"/>
                    <a:pt x="7" y="26"/>
                  </a:cubicBezTo>
                  <a:cubicBezTo>
                    <a:pt x="9" y="25"/>
                    <a:pt x="10" y="24"/>
                    <a:pt x="12" y="22"/>
                  </a:cubicBezTo>
                  <a:cubicBezTo>
                    <a:pt x="15" y="19"/>
                    <a:pt x="18" y="16"/>
                    <a:pt x="21" y="13"/>
                  </a:cubicBezTo>
                  <a:cubicBezTo>
                    <a:pt x="23" y="12"/>
                    <a:pt x="25" y="10"/>
                    <a:pt x="25" y="8"/>
                  </a:cubicBezTo>
                  <a:cubicBezTo>
                    <a:pt x="25" y="7"/>
                    <a:pt x="25" y="7"/>
                    <a:pt x="24" y="6"/>
                  </a:cubicBezTo>
                  <a:cubicBezTo>
                    <a:pt x="24" y="5"/>
                    <a:pt x="24" y="4"/>
                    <a:pt x="24" y="3"/>
                  </a:cubicBezTo>
                  <a:cubicBezTo>
                    <a:pt x="24" y="2"/>
                    <a:pt x="24" y="1"/>
                    <a:pt x="23" y="0"/>
                  </a:cubicBezTo>
                  <a:cubicBezTo>
                    <a:pt x="23" y="0"/>
                    <a:pt x="23" y="0"/>
                    <a:pt x="23" y="0"/>
                  </a:cubicBezTo>
                  <a:cubicBezTo>
                    <a:pt x="21" y="1"/>
                    <a:pt x="20" y="3"/>
                    <a:pt x="19" y="4"/>
                  </a:cubicBezTo>
                  <a:cubicBezTo>
                    <a:pt x="19" y="5"/>
                    <a:pt x="18" y="5"/>
                    <a:pt x="18" y="6"/>
                  </a:cubicBezTo>
                  <a:cubicBezTo>
                    <a:pt x="17" y="7"/>
                    <a:pt x="16" y="7"/>
                    <a:pt x="16" y="8"/>
                  </a:cubicBezTo>
                  <a:cubicBezTo>
                    <a:pt x="13" y="11"/>
                    <a:pt x="10" y="14"/>
                    <a:pt x="8" y="17"/>
                  </a:cubicBezTo>
                  <a:cubicBezTo>
                    <a:pt x="4" y="20"/>
                    <a:pt x="0" y="25"/>
                    <a:pt x="2" y="30"/>
                  </a:cubicBezTo>
                  <a:cubicBezTo>
                    <a:pt x="2" y="30"/>
                    <a:pt x="3" y="30"/>
                    <a:pt x="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3" name="Freeform 7"/>
            <p:cNvSpPr/>
            <p:nvPr/>
          </p:nvSpPr>
          <p:spPr bwMode="auto">
            <a:xfrm>
              <a:off x="3443288" y="2620963"/>
              <a:ext cx="2381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4" name="Freeform 8"/>
            <p:cNvSpPr/>
            <p:nvPr/>
          </p:nvSpPr>
          <p:spPr bwMode="auto">
            <a:xfrm>
              <a:off x="3535363" y="2208213"/>
              <a:ext cx="433388" cy="457200"/>
            </a:xfrm>
            <a:custGeom>
              <a:avLst/>
              <a:gdLst>
                <a:gd name="T0" fmla="*/ 0 w 19"/>
                <a:gd name="T1" fmla="*/ 19 h 20"/>
                <a:gd name="T2" fmla="*/ 9 w 19"/>
                <a:gd name="T3" fmla="*/ 11 h 20"/>
                <a:gd name="T4" fmla="*/ 17 w 19"/>
                <a:gd name="T5" fmla="*/ 2 h 20"/>
                <a:gd name="T6" fmla="*/ 19 w 19"/>
                <a:gd name="T7" fmla="*/ 1 h 20"/>
                <a:gd name="T8" fmla="*/ 19 w 19"/>
                <a:gd name="T9" fmla="*/ 0 h 20"/>
                <a:gd name="T10" fmla="*/ 10 w 19"/>
                <a:gd name="T11" fmla="*/ 10 h 20"/>
                <a:gd name="T12" fmla="*/ 1 w 19"/>
                <a:gd name="T13" fmla="*/ 18 h 20"/>
                <a:gd name="T14" fmla="*/ 0 w 19"/>
                <a:gd name="T15" fmla="*/ 19 h 20"/>
                <a:gd name="T16" fmla="*/ 0 w 19"/>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0" y="19"/>
                  </a:moveTo>
                  <a:cubicBezTo>
                    <a:pt x="3" y="17"/>
                    <a:pt x="6" y="14"/>
                    <a:pt x="9" y="11"/>
                  </a:cubicBezTo>
                  <a:cubicBezTo>
                    <a:pt x="11" y="8"/>
                    <a:pt x="15" y="5"/>
                    <a:pt x="17" y="2"/>
                  </a:cubicBezTo>
                  <a:cubicBezTo>
                    <a:pt x="18" y="2"/>
                    <a:pt x="19" y="1"/>
                    <a:pt x="19" y="1"/>
                  </a:cubicBezTo>
                  <a:cubicBezTo>
                    <a:pt x="19" y="1"/>
                    <a:pt x="19" y="0"/>
                    <a:pt x="19" y="0"/>
                  </a:cubicBezTo>
                  <a:cubicBezTo>
                    <a:pt x="16" y="4"/>
                    <a:pt x="13" y="7"/>
                    <a:pt x="10" y="10"/>
                  </a:cubicBezTo>
                  <a:cubicBezTo>
                    <a:pt x="7" y="13"/>
                    <a:pt x="4" y="16"/>
                    <a:pt x="1" y="18"/>
                  </a:cubicBezTo>
                  <a:cubicBezTo>
                    <a:pt x="1" y="18"/>
                    <a:pt x="0" y="19"/>
                    <a:pt x="0" y="19"/>
                  </a:cubicBezTo>
                  <a:cubicBezTo>
                    <a:pt x="0" y="19"/>
                    <a:pt x="0" y="20"/>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5" name="Freeform 9"/>
            <p:cNvSpPr/>
            <p:nvPr/>
          </p:nvSpPr>
          <p:spPr bwMode="auto">
            <a:xfrm>
              <a:off x="3946525" y="2117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6" name="Freeform 10"/>
            <p:cNvSpPr/>
            <p:nvPr/>
          </p:nvSpPr>
          <p:spPr bwMode="auto">
            <a:xfrm>
              <a:off x="3968750" y="2117726"/>
              <a:ext cx="46038" cy="68263"/>
            </a:xfrm>
            <a:custGeom>
              <a:avLst/>
              <a:gdLst>
                <a:gd name="T0" fmla="*/ 0 w 2"/>
                <a:gd name="T1" fmla="*/ 1 h 3"/>
                <a:gd name="T2" fmla="*/ 1 w 2"/>
                <a:gd name="T3" fmla="*/ 2 h 3"/>
                <a:gd name="T4" fmla="*/ 1 w 2"/>
                <a:gd name="T5" fmla="*/ 2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1" y="1"/>
                    <a:pt x="1" y="1"/>
                    <a:pt x="1" y="2"/>
                  </a:cubicBezTo>
                  <a:cubicBezTo>
                    <a:pt x="1" y="2"/>
                    <a:pt x="1" y="3"/>
                    <a:pt x="1" y="2"/>
                  </a:cubicBezTo>
                  <a:cubicBezTo>
                    <a:pt x="2" y="1"/>
                    <a:pt x="1" y="1"/>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7" name="Freeform 11"/>
            <p:cNvSpPr/>
            <p:nvPr/>
          </p:nvSpPr>
          <p:spPr bwMode="auto">
            <a:xfrm>
              <a:off x="3398838" y="1933576"/>
              <a:ext cx="525463" cy="731838"/>
            </a:xfrm>
            <a:custGeom>
              <a:avLst/>
              <a:gdLst>
                <a:gd name="T0" fmla="*/ 22 w 23"/>
                <a:gd name="T1" fmla="*/ 9 h 32"/>
                <a:gd name="T2" fmla="*/ 22 w 23"/>
                <a:gd name="T3" fmla="*/ 2 h 32"/>
                <a:gd name="T4" fmla="*/ 21 w 23"/>
                <a:gd name="T5" fmla="*/ 2 h 32"/>
                <a:gd name="T6" fmla="*/ 23 w 23"/>
                <a:gd name="T7" fmla="*/ 11 h 32"/>
                <a:gd name="T8" fmla="*/ 23 w 23"/>
                <a:gd name="T9" fmla="*/ 11 h 32"/>
                <a:gd name="T10" fmla="*/ 22 w 23"/>
                <a:gd name="T11" fmla="*/ 8 h 32"/>
                <a:gd name="T12" fmla="*/ 22 w 23"/>
                <a:gd name="T13" fmla="*/ 5 h 32"/>
                <a:gd name="T14" fmla="*/ 22 w 23"/>
                <a:gd name="T15" fmla="*/ 0 h 32"/>
                <a:gd name="T16" fmla="*/ 22 w 23"/>
                <a:gd name="T17" fmla="*/ 0 h 32"/>
                <a:gd name="T18" fmla="*/ 20 w 23"/>
                <a:gd name="T19" fmla="*/ 1 h 32"/>
                <a:gd name="T20" fmla="*/ 19 w 23"/>
                <a:gd name="T21" fmla="*/ 2 h 32"/>
                <a:gd name="T22" fmla="*/ 14 w 23"/>
                <a:gd name="T23" fmla="*/ 7 h 32"/>
                <a:gd name="T24" fmla="*/ 7 w 23"/>
                <a:gd name="T25" fmla="*/ 16 h 32"/>
                <a:gd name="T26" fmla="*/ 6 w 23"/>
                <a:gd name="T27" fmla="*/ 18 h 32"/>
                <a:gd name="T28" fmla="*/ 5 w 23"/>
                <a:gd name="T29" fmla="*/ 20 h 32"/>
                <a:gd name="T30" fmla="*/ 2 w 23"/>
                <a:gd name="T31" fmla="*/ 23 h 32"/>
                <a:gd name="T32" fmla="*/ 3 w 23"/>
                <a:gd name="T33" fmla="*/ 32 h 32"/>
                <a:gd name="T34" fmla="*/ 3 w 23"/>
                <a:gd name="T35" fmla="*/ 32 h 32"/>
                <a:gd name="T36" fmla="*/ 1 w 23"/>
                <a:gd name="T37" fmla="*/ 28 h 32"/>
                <a:gd name="T38" fmla="*/ 2 w 23"/>
                <a:gd name="T39" fmla="*/ 23 h 32"/>
                <a:gd name="T40" fmla="*/ 4 w 23"/>
                <a:gd name="T41" fmla="*/ 18 h 32"/>
                <a:gd name="T42" fmla="*/ 8 w 23"/>
                <a:gd name="T43" fmla="*/ 13 h 32"/>
                <a:gd name="T44" fmla="*/ 13 w 23"/>
                <a:gd name="T45" fmla="*/ 7 h 32"/>
                <a:gd name="T46" fmla="*/ 16 w 23"/>
                <a:gd name="T47" fmla="*/ 4 h 32"/>
                <a:gd name="T48" fmla="*/ 19 w 23"/>
                <a:gd name="T49" fmla="*/ 2 h 32"/>
                <a:gd name="T50" fmla="*/ 19 w 23"/>
                <a:gd name="T51" fmla="*/ 2 h 32"/>
                <a:gd name="T52" fmla="*/ 15 w 23"/>
                <a:gd name="T53" fmla="*/ 5 h 32"/>
                <a:gd name="T54" fmla="*/ 10 w 23"/>
                <a:gd name="T55" fmla="*/ 10 h 32"/>
                <a:gd name="T56" fmla="*/ 7 w 23"/>
                <a:gd name="T57" fmla="*/ 14 h 32"/>
                <a:gd name="T58" fmla="*/ 3 w 23"/>
                <a:gd name="T59" fmla="*/ 19 h 32"/>
                <a:gd name="T60" fmla="*/ 1 w 23"/>
                <a:gd name="T61" fmla="*/ 26 h 32"/>
                <a:gd name="T62" fmla="*/ 1 w 23"/>
                <a:gd name="T63" fmla="*/ 29 h 32"/>
                <a:gd name="T64" fmla="*/ 3 w 23"/>
                <a:gd name="T65" fmla="*/ 32 h 32"/>
                <a:gd name="T66" fmla="*/ 3 w 23"/>
                <a:gd name="T67" fmla="*/ 32 h 32"/>
                <a:gd name="T68" fmla="*/ 2 w 23"/>
                <a:gd name="T69" fmla="*/ 27 h 32"/>
                <a:gd name="T70" fmla="*/ 2 w 23"/>
                <a:gd name="T71" fmla="*/ 24 h 32"/>
                <a:gd name="T72" fmla="*/ 4 w 23"/>
                <a:gd name="T73" fmla="*/ 22 h 32"/>
                <a:gd name="T74" fmla="*/ 6 w 23"/>
                <a:gd name="T75" fmla="*/ 19 h 32"/>
                <a:gd name="T76" fmla="*/ 7 w 23"/>
                <a:gd name="T77" fmla="*/ 17 h 32"/>
                <a:gd name="T78" fmla="*/ 10 w 23"/>
                <a:gd name="T79" fmla="*/ 12 h 32"/>
                <a:gd name="T80" fmla="*/ 16 w 23"/>
                <a:gd name="T81" fmla="*/ 6 h 32"/>
                <a:gd name="T82" fmla="*/ 19 w 23"/>
                <a:gd name="T83" fmla="*/ 2 h 32"/>
                <a:gd name="T84" fmla="*/ 20 w 23"/>
                <a:gd name="T85" fmla="*/ 1 h 32"/>
                <a:gd name="T86" fmla="*/ 22 w 23"/>
                <a:gd name="T87" fmla="*/ 0 h 32"/>
                <a:gd name="T88" fmla="*/ 21 w 23"/>
                <a:gd name="T89" fmla="*/ 0 h 32"/>
                <a:gd name="T90" fmla="*/ 22 w 23"/>
                <a:gd name="T91" fmla="*/ 5 h 32"/>
                <a:gd name="T92" fmla="*/ 22 w 23"/>
                <a:gd name="T93" fmla="*/ 8 h 32"/>
                <a:gd name="T94" fmla="*/ 23 w 23"/>
                <a:gd name="T95" fmla="*/ 11 h 32"/>
                <a:gd name="T96" fmla="*/ 23 w 23"/>
                <a:gd name="T97" fmla="*/ 11 h 32"/>
                <a:gd name="T98" fmla="*/ 22 w 23"/>
                <a:gd name="T99" fmla="*/ 2 h 32"/>
                <a:gd name="T100" fmla="*/ 21 w 23"/>
                <a:gd name="T101" fmla="*/ 2 h 32"/>
                <a:gd name="T102" fmla="*/ 22 w 23"/>
                <a:gd name="T103" fmla="*/ 9 h 32"/>
                <a:gd name="T104" fmla="*/ 22 w 23"/>
                <a:gd name="T10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 h="32">
                  <a:moveTo>
                    <a:pt x="22" y="9"/>
                  </a:moveTo>
                  <a:cubicBezTo>
                    <a:pt x="22" y="7"/>
                    <a:pt x="22" y="4"/>
                    <a:pt x="22" y="2"/>
                  </a:cubicBezTo>
                  <a:cubicBezTo>
                    <a:pt x="22" y="1"/>
                    <a:pt x="21" y="1"/>
                    <a:pt x="21" y="2"/>
                  </a:cubicBezTo>
                  <a:cubicBezTo>
                    <a:pt x="22" y="5"/>
                    <a:pt x="22" y="8"/>
                    <a:pt x="23" y="11"/>
                  </a:cubicBezTo>
                  <a:cubicBezTo>
                    <a:pt x="23" y="11"/>
                    <a:pt x="23" y="11"/>
                    <a:pt x="23" y="11"/>
                  </a:cubicBezTo>
                  <a:cubicBezTo>
                    <a:pt x="23" y="10"/>
                    <a:pt x="23" y="9"/>
                    <a:pt x="22" y="8"/>
                  </a:cubicBezTo>
                  <a:cubicBezTo>
                    <a:pt x="22" y="7"/>
                    <a:pt x="22" y="6"/>
                    <a:pt x="22" y="5"/>
                  </a:cubicBezTo>
                  <a:cubicBezTo>
                    <a:pt x="22" y="3"/>
                    <a:pt x="22" y="2"/>
                    <a:pt x="22" y="0"/>
                  </a:cubicBezTo>
                  <a:cubicBezTo>
                    <a:pt x="22" y="0"/>
                    <a:pt x="22" y="0"/>
                    <a:pt x="22" y="0"/>
                  </a:cubicBezTo>
                  <a:cubicBezTo>
                    <a:pt x="21" y="0"/>
                    <a:pt x="20" y="0"/>
                    <a:pt x="20" y="1"/>
                  </a:cubicBezTo>
                  <a:cubicBezTo>
                    <a:pt x="19" y="1"/>
                    <a:pt x="19" y="2"/>
                    <a:pt x="19" y="2"/>
                  </a:cubicBezTo>
                  <a:cubicBezTo>
                    <a:pt x="17" y="4"/>
                    <a:pt x="16" y="6"/>
                    <a:pt x="14" y="7"/>
                  </a:cubicBezTo>
                  <a:cubicBezTo>
                    <a:pt x="12" y="10"/>
                    <a:pt x="9" y="13"/>
                    <a:pt x="7" y="16"/>
                  </a:cubicBezTo>
                  <a:cubicBezTo>
                    <a:pt x="7" y="16"/>
                    <a:pt x="6" y="17"/>
                    <a:pt x="6" y="18"/>
                  </a:cubicBezTo>
                  <a:cubicBezTo>
                    <a:pt x="6" y="18"/>
                    <a:pt x="6" y="19"/>
                    <a:pt x="5" y="20"/>
                  </a:cubicBezTo>
                  <a:cubicBezTo>
                    <a:pt x="4" y="21"/>
                    <a:pt x="3" y="22"/>
                    <a:pt x="2" y="23"/>
                  </a:cubicBezTo>
                  <a:cubicBezTo>
                    <a:pt x="1" y="26"/>
                    <a:pt x="2" y="29"/>
                    <a:pt x="3" y="32"/>
                  </a:cubicBezTo>
                  <a:cubicBezTo>
                    <a:pt x="3" y="32"/>
                    <a:pt x="3" y="32"/>
                    <a:pt x="3" y="32"/>
                  </a:cubicBezTo>
                  <a:cubicBezTo>
                    <a:pt x="2" y="31"/>
                    <a:pt x="1" y="29"/>
                    <a:pt x="1" y="28"/>
                  </a:cubicBezTo>
                  <a:cubicBezTo>
                    <a:pt x="1" y="26"/>
                    <a:pt x="1" y="24"/>
                    <a:pt x="2" y="23"/>
                  </a:cubicBezTo>
                  <a:cubicBezTo>
                    <a:pt x="2" y="21"/>
                    <a:pt x="3" y="19"/>
                    <a:pt x="4" y="18"/>
                  </a:cubicBezTo>
                  <a:cubicBezTo>
                    <a:pt x="5" y="16"/>
                    <a:pt x="7" y="14"/>
                    <a:pt x="8" y="13"/>
                  </a:cubicBezTo>
                  <a:cubicBezTo>
                    <a:pt x="10" y="11"/>
                    <a:pt x="12" y="9"/>
                    <a:pt x="13" y="7"/>
                  </a:cubicBezTo>
                  <a:cubicBezTo>
                    <a:pt x="14" y="6"/>
                    <a:pt x="15" y="5"/>
                    <a:pt x="16" y="4"/>
                  </a:cubicBezTo>
                  <a:cubicBezTo>
                    <a:pt x="17" y="4"/>
                    <a:pt x="18" y="3"/>
                    <a:pt x="19" y="2"/>
                  </a:cubicBezTo>
                  <a:cubicBezTo>
                    <a:pt x="19" y="2"/>
                    <a:pt x="19" y="2"/>
                    <a:pt x="19" y="2"/>
                  </a:cubicBezTo>
                  <a:cubicBezTo>
                    <a:pt x="17" y="2"/>
                    <a:pt x="16" y="4"/>
                    <a:pt x="15" y="5"/>
                  </a:cubicBezTo>
                  <a:cubicBezTo>
                    <a:pt x="13" y="7"/>
                    <a:pt x="12" y="8"/>
                    <a:pt x="10" y="10"/>
                  </a:cubicBezTo>
                  <a:cubicBezTo>
                    <a:pt x="9" y="11"/>
                    <a:pt x="8" y="13"/>
                    <a:pt x="7" y="14"/>
                  </a:cubicBezTo>
                  <a:cubicBezTo>
                    <a:pt x="5" y="16"/>
                    <a:pt x="4" y="17"/>
                    <a:pt x="3" y="19"/>
                  </a:cubicBezTo>
                  <a:cubicBezTo>
                    <a:pt x="2" y="21"/>
                    <a:pt x="1" y="24"/>
                    <a:pt x="1" y="26"/>
                  </a:cubicBezTo>
                  <a:cubicBezTo>
                    <a:pt x="0" y="27"/>
                    <a:pt x="1" y="28"/>
                    <a:pt x="1" y="29"/>
                  </a:cubicBezTo>
                  <a:cubicBezTo>
                    <a:pt x="1" y="30"/>
                    <a:pt x="2" y="31"/>
                    <a:pt x="3" y="32"/>
                  </a:cubicBezTo>
                  <a:cubicBezTo>
                    <a:pt x="3" y="32"/>
                    <a:pt x="3" y="32"/>
                    <a:pt x="3" y="32"/>
                  </a:cubicBezTo>
                  <a:cubicBezTo>
                    <a:pt x="3" y="30"/>
                    <a:pt x="2" y="28"/>
                    <a:pt x="2" y="27"/>
                  </a:cubicBezTo>
                  <a:cubicBezTo>
                    <a:pt x="2" y="26"/>
                    <a:pt x="2" y="25"/>
                    <a:pt x="2" y="24"/>
                  </a:cubicBezTo>
                  <a:cubicBezTo>
                    <a:pt x="3" y="23"/>
                    <a:pt x="3" y="22"/>
                    <a:pt x="4" y="22"/>
                  </a:cubicBezTo>
                  <a:cubicBezTo>
                    <a:pt x="5" y="21"/>
                    <a:pt x="5" y="20"/>
                    <a:pt x="6" y="19"/>
                  </a:cubicBezTo>
                  <a:cubicBezTo>
                    <a:pt x="6" y="19"/>
                    <a:pt x="6" y="18"/>
                    <a:pt x="7" y="17"/>
                  </a:cubicBezTo>
                  <a:cubicBezTo>
                    <a:pt x="8" y="15"/>
                    <a:pt x="9" y="14"/>
                    <a:pt x="10" y="12"/>
                  </a:cubicBezTo>
                  <a:cubicBezTo>
                    <a:pt x="12" y="10"/>
                    <a:pt x="14" y="8"/>
                    <a:pt x="16" y="6"/>
                  </a:cubicBezTo>
                  <a:cubicBezTo>
                    <a:pt x="17" y="5"/>
                    <a:pt x="18" y="3"/>
                    <a:pt x="19" y="2"/>
                  </a:cubicBezTo>
                  <a:cubicBezTo>
                    <a:pt x="19" y="2"/>
                    <a:pt x="20" y="1"/>
                    <a:pt x="20" y="1"/>
                  </a:cubicBezTo>
                  <a:cubicBezTo>
                    <a:pt x="21" y="1"/>
                    <a:pt x="21" y="0"/>
                    <a:pt x="22" y="0"/>
                  </a:cubicBezTo>
                  <a:cubicBezTo>
                    <a:pt x="22" y="0"/>
                    <a:pt x="22" y="0"/>
                    <a:pt x="21" y="0"/>
                  </a:cubicBezTo>
                  <a:cubicBezTo>
                    <a:pt x="22" y="2"/>
                    <a:pt x="22" y="3"/>
                    <a:pt x="22" y="5"/>
                  </a:cubicBezTo>
                  <a:cubicBezTo>
                    <a:pt x="22" y="6"/>
                    <a:pt x="22" y="7"/>
                    <a:pt x="22" y="8"/>
                  </a:cubicBezTo>
                  <a:cubicBezTo>
                    <a:pt x="22" y="9"/>
                    <a:pt x="23" y="10"/>
                    <a:pt x="23" y="11"/>
                  </a:cubicBezTo>
                  <a:cubicBezTo>
                    <a:pt x="23" y="12"/>
                    <a:pt x="23" y="12"/>
                    <a:pt x="23" y="11"/>
                  </a:cubicBezTo>
                  <a:cubicBezTo>
                    <a:pt x="23" y="8"/>
                    <a:pt x="22" y="5"/>
                    <a:pt x="22" y="2"/>
                  </a:cubicBezTo>
                  <a:cubicBezTo>
                    <a:pt x="22" y="2"/>
                    <a:pt x="21" y="2"/>
                    <a:pt x="21" y="2"/>
                  </a:cubicBezTo>
                  <a:cubicBezTo>
                    <a:pt x="22" y="4"/>
                    <a:pt x="22" y="7"/>
                    <a:pt x="22" y="9"/>
                  </a:cubicBezTo>
                  <a:cubicBezTo>
                    <a:pt x="22" y="10"/>
                    <a:pt x="22" y="10"/>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8" name="Freeform 12"/>
            <p:cNvSpPr/>
            <p:nvPr/>
          </p:nvSpPr>
          <p:spPr bwMode="auto">
            <a:xfrm>
              <a:off x="3489325" y="2162176"/>
              <a:ext cx="731838" cy="573088"/>
            </a:xfrm>
            <a:custGeom>
              <a:avLst/>
              <a:gdLst>
                <a:gd name="T0" fmla="*/ 29 w 32"/>
                <a:gd name="T1" fmla="*/ 1 h 25"/>
                <a:gd name="T2" fmla="*/ 24 w 32"/>
                <a:gd name="T3" fmla="*/ 1 h 25"/>
                <a:gd name="T4" fmla="*/ 20 w 32"/>
                <a:gd name="T5" fmla="*/ 4 h 25"/>
                <a:gd name="T6" fmla="*/ 30 w 32"/>
                <a:gd name="T7" fmla="*/ 1 h 25"/>
                <a:gd name="T8" fmla="*/ 32 w 32"/>
                <a:gd name="T9" fmla="*/ 1 h 25"/>
                <a:gd name="T10" fmla="*/ 29 w 32"/>
                <a:gd name="T11" fmla="*/ 5 h 25"/>
                <a:gd name="T12" fmla="*/ 17 w 32"/>
                <a:gd name="T13" fmla="*/ 19 h 25"/>
                <a:gd name="T14" fmla="*/ 4 w 32"/>
                <a:gd name="T15" fmla="*/ 24 h 25"/>
                <a:gd name="T16" fmla="*/ 0 w 32"/>
                <a:gd name="T17" fmla="*/ 24 h 25"/>
                <a:gd name="T18" fmla="*/ 4 w 32"/>
                <a:gd name="T19" fmla="*/ 25 h 25"/>
                <a:gd name="T20" fmla="*/ 12 w 32"/>
                <a:gd name="T21" fmla="*/ 22 h 25"/>
                <a:gd name="T22" fmla="*/ 25 w 32"/>
                <a:gd name="T23" fmla="*/ 10 h 25"/>
                <a:gd name="T24" fmla="*/ 32 w 32"/>
                <a:gd name="T25" fmla="*/ 2 h 25"/>
                <a:gd name="T26" fmla="*/ 24 w 32"/>
                <a:gd name="T27" fmla="*/ 11 h 25"/>
                <a:gd name="T28" fmla="*/ 9 w 32"/>
                <a:gd name="T29" fmla="*/ 24 h 25"/>
                <a:gd name="T30" fmla="*/ 1 w 32"/>
                <a:gd name="T31" fmla="*/ 23 h 25"/>
                <a:gd name="T32" fmla="*/ 8 w 32"/>
                <a:gd name="T33" fmla="*/ 24 h 25"/>
                <a:gd name="T34" fmla="*/ 15 w 32"/>
                <a:gd name="T35" fmla="*/ 20 h 25"/>
                <a:gd name="T36" fmla="*/ 31 w 32"/>
                <a:gd name="T37" fmla="*/ 3 h 25"/>
                <a:gd name="T38" fmla="*/ 29 w 32"/>
                <a:gd name="T39" fmla="*/ 4 h 25"/>
                <a:gd name="T40" fmla="*/ 23 w 32"/>
                <a:gd name="T41" fmla="*/ 11 h 25"/>
                <a:gd name="T42" fmla="*/ 10 w 32"/>
                <a:gd name="T43" fmla="*/ 24 h 25"/>
                <a:gd name="T44" fmla="*/ 4 w 32"/>
                <a:gd name="T45" fmla="*/ 25 h 25"/>
                <a:gd name="T46" fmla="*/ 13 w 32"/>
                <a:gd name="T47" fmla="*/ 23 h 25"/>
                <a:gd name="T48" fmla="*/ 22 w 32"/>
                <a:gd name="T49" fmla="*/ 14 h 25"/>
                <a:gd name="T50" fmla="*/ 29 w 32"/>
                <a:gd name="T51" fmla="*/ 5 h 25"/>
                <a:gd name="T52" fmla="*/ 31 w 32"/>
                <a:gd name="T53" fmla="*/ 3 h 25"/>
                <a:gd name="T54" fmla="*/ 18 w 32"/>
                <a:gd name="T55" fmla="*/ 16 h 25"/>
                <a:gd name="T56" fmla="*/ 8 w 32"/>
                <a:gd name="T57" fmla="*/ 24 h 25"/>
                <a:gd name="T58" fmla="*/ 1 w 32"/>
                <a:gd name="T59" fmla="*/ 23 h 25"/>
                <a:gd name="T60" fmla="*/ 10 w 32"/>
                <a:gd name="T61" fmla="*/ 24 h 25"/>
                <a:gd name="T62" fmla="*/ 25 w 32"/>
                <a:gd name="T63" fmla="*/ 10 h 25"/>
                <a:gd name="T64" fmla="*/ 32 w 32"/>
                <a:gd name="T65" fmla="*/ 2 h 25"/>
                <a:gd name="T66" fmla="*/ 25 w 32"/>
                <a:gd name="T67" fmla="*/ 10 h 25"/>
                <a:gd name="T68" fmla="*/ 12 w 32"/>
                <a:gd name="T69" fmla="*/ 22 h 25"/>
                <a:gd name="T70" fmla="*/ 4 w 32"/>
                <a:gd name="T71" fmla="*/ 25 h 25"/>
                <a:gd name="T72" fmla="*/ 0 w 32"/>
                <a:gd name="T73" fmla="*/ 24 h 25"/>
                <a:gd name="T74" fmla="*/ 5 w 32"/>
                <a:gd name="T75" fmla="*/ 25 h 25"/>
                <a:gd name="T76" fmla="*/ 19 w 32"/>
                <a:gd name="T77" fmla="*/ 17 h 25"/>
                <a:gd name="T78" fmla="*/ 30 w 32"/>
                <a:gd name="T79" fmla="*/ 4 h 25"/>
                <a:gd name="T80" fmla="*/ 32 w 32"/>
                <a:gd name="T81" fmla="*/ 1 h 25"/>
                <a:gd name="T82" fmla="*/ 30 w 32"/>
                <a:gd name="T83" fmla="*/ 0 h 25"/>
                <a:gd name="T84" fmla="*/ 20 w 32"/>
                <a:gd name="T85" fmla="*/ 3 h 25"/>
                <a:gd name="T86" fmla="*/ 24 w 32"/>
                <a:gd name="T87" fmla="*/ 2 h 25"/>
                <a:gd name="T88" fmla="*/ 29 w 32"/>
                <a:gd name="T89" fmla="*/ 1 h 25"/>
                <a:gd name="T90" fmla="*/ 22 w 32"/>
                <a:gd name="T91"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25">
                  <a:moveTo>
                    <a:pt x="22" y="3"/>
                  </a:moveTo>
                  <a:cubicBezTo>
                    <a:pt x="25" y="2"/>
                    <a:pt x="27" y="2"/>
                    <a:pt x="29" y="1"/>
                  </a:cubicBezTo>
                  <a:cubicBezTo>
                    <a:pt x="29" y="1"/>
                    <a:pt x="29" y="1"/>
                    <a:pt x="29" y="1"/>
                  </a:cubicBezTo>
                  <a:cubicBezTo>
                    <a:pt x="27" y="0"/>
                    <a:pt x="26" y="1"/>
                    <a:pt x="24" y="1"/>
                  </a:cubicBezTo>
                  <a:cubicBezTo>
                    <a:pt x="23" y="2"/>
                    <a:pt x="21" y="3"/>
                    <a:pt x="20" y="3"/>
                  </a:cubicBezTo>
                  <a:cubicBezTo>
                    <a:pt x="20" y="3"/>
                    <a:pt x="20" y="4"/>
                    <a:pt x="20" y="4"/>
                  </a:cubicBezTo>
                  <a:cubicBezTo>
                    <a:pt x="23" y="3"/>
                    <a:pt x="25" y="2"/>
                    <a:pt x="27" y="1"/>
                  </a:cubicBezTo>
                  <a:cubicBezTo>
                    <a:pt x="28" y="1"/>
                    <a:pt x="29" y="1"/>
                    <a:pt x="30" y="1"/>
                  </a:cubicBezTo>
                  <a:cubicBezTo>
                    <a:pt x="30" y="1"/>
                    <a:pt x="31" y="0"/>
                    <a:pt x="32" y="1"/>
                  </a:cubicBezTo>
                  <a:cubicBezTo>
                    <a:pt x="32" y="1"/>
                    <a:pt x="32" y="1"/>
                    <a:pt x="32" y="1"/>
                  </a:cubicBezTo>
                  <a:cubicBezTo>
                    <a:pt x="32" y="1"/>
                    <a:pt x="31" y="2"/>
                    <a:pt x="31" y="3"/>
                  </a:cubicBezTo>
                  <a:cubicBezTo>
                    <a:pt x="30" y="3"/>
                    <a:pt x="29" y="4"/>
                    <a:pt x="29" y="5"/>
                  </a:cubicBezTo>
                  <a:cubicBezTo>
                    <a:pt x="28" y="7"/>
                    <a:pt x="26" y="8"/>
                    <a:pt x="25" y="10"/>
                  </a:cubicBezTo>
                  <a:cubicBezTo>
                    <a:pt x="22" y="13"/>
                    <a:pt x="20" y="16"/>
                    <a:pt x="17" y="19"/>
                  </a:cubicBezTo>
                  <a:cubicBezTo>
                    <a:pt x="15" y="22"/>
                    <a:pt x="12" y="23"/>
                    <a:pt x="9" y="24"/>
                  </a:cubicBezTo>
                  <a:cubicBezTo>
                    <a:pt x="8" y="25"/>
                    <a:pt x="6" y="25"/>
                    <a:pt x="4" y="24"/>
                  </a:cubicBezTo>
                  <a:cubicBezTo>
                    <a:pt x="4" y="24"/>
                    <a:pt x="3" y="24"/>
                    <a:pt x="2" y="24"/>
                  </a:cubicBezTo>
                  <a:cubicBezTo>
                    <a:pt x="2" y="24"/>
                    <a:pt x="1" y="23"/>
                    <a:pt x="0" y="24"/>
                  </a:cubicBezTo>
                  <a:cubicBezTo>
                    <a:pt x="0" y="24"/>
                    <a:pt x="0" y="24"/>
                    <a:pt x="0" y="24"/>
                  </a:cubicBezTo>
                  <a:cubicBezTo>
                    <a:pt x="1" y="25"/>
                    <a:pt x="2" y="25"/>
                    <a:pt x="4" y="25"/>
                  </a:cubicBezTo>
                  <a:cubicBezTo>
                    <a:pt x="5" y="25"/>
                    <a:pt x="6" y="25"/>
                    <a:pt x="7" y="25"/>
                  </a:cubicBezTo>
                  <a:cubicBezTo>
                    <a:pt x="9" y="24"/>
                    <a:pt x="11" y="23"/>
                    <a:pt x="12" y="22"/>
                  </a:cubicBezTo>
                  <a:cubicBezTo>
                    <a:pt x="14" y="21"/>
                    <a:pt x="16" y="20"/>
                    <a:pt x="17" y="19"/>
                  </a:cubicBezTo>
                  <a:cubicBezTo>
                    <a:pt x="20" y="16"/>
                    <a:pt x="23" y="13"/>
                    <a:pt x="25" y="10"/>
                  </a:cubicBezTo>
                  <a:cubicBezTo>
                    <a:pt x="27" y="9"/>
                    <a:pt x="28" y="7"/>
                    <a:pt x="29" y="6"/>
                  </a:cubicBezTo>
                  <a:cubicBezTo>
                    <a:pt x="30" y="4"/>
                    <a:pt x="31" y="3"/>
                    <a:pt x="32" y="2"/>
                  </a:cubicBezTo>
                  <a:cubicBezTo>
                    <a:pt x="32" y="2"/>
                    <a:pt x="32" y="2"/>
                    <a:pt x="32" y="2"/>
                  </a:cubicBezTo>
                  <a:cubicBezTo>
                    <a:pt x="29" y="5"/>
                    <a:pt x="26" y="8"/>
                    <a:pt x="24" y="11"/>
                  </a:cubicBezTo>
                  <a:cubicBezTo>
                    <a:pt x="21" y="14"/>
                    <a:pt x="19" y="17"/>
                    <a:pt x="16" y="20"/>
                  </a:cubicBezTo>
                  <a:cubicBezTo>
                    <a:pt x="14" y="22"/>
                    <a:pt x="11" y="23"/>
                    <a:pt x="9" y="24"/>
                  </a:cubicBezTo>
                  <a:cubicBezTo>
                    <a:pt x="6" y="25"/>
                    <a:pt x="3" y="25"/>
                    <a:pt x="1" y="23"/>
                  </a:cubicBezTo>
                  <a:cubicBezTo>
                    <a:pt x="1" y="23"/>
                    <a:pt x="1" y="23"/>
                    <a:pt x="1" y="23"/>
                  </a:cubicBezTo>
                  <a:cubicBezTo>
                    <a:pt x="2" y="23"/>
                    <a:pt x="4" y="24"/>
                    <a:pt x="6" y="24"/>
                  </a:cubicBezTo>
                  <a:cubicBezTo>
                    <a:pt x="7" y="24"/>
                    <a:pt x="8" y="24"/>
                    <a:pt x="8" y="24"/>
                  </a:cubicBezTo>
                  <a:cubicBezTo>
                    <a:pt x="9" y="24"/>
                    <a:pt x="10" y="24"/>
                    <a:pt x="11" y="23"/>
                  </a:cubicBezTo>
                  <a:cubicBezTo>
                    <a:pt x="12" y="23"/>
                    <a:pt x="14" y="21"/>
                    <a:pt x="15" y="20"/>
                  </a:cubicBezTo>
                  <a:cubicBezTo>
                    <a:pt x="16" y="19"/>
                    <a:pt x="18" y="17"/>
                    <a:pt x="19" y="16"/>
                  </a:cubicBezTo>
                  <a:cubicBezTo>
                    <a:pt x="23" y="12"/>
                    <a:pt x="27" y="7"/>
                    <a:pt x="31" y="3"/>
                  </a:cubicBezTo>
                  <a:cubicBezTo>
                    <a:pt x="31" y="3"/>
                    <a:pt x="31" y="2"/>
                    <a:pt x="31" y="3"/>
                  </a:cubicBezTo>
                  <a:cubicBezTo>
                    <a:pt x="30" y="3"/>
                    <a:pt x="30" y="4"/>
                    <a:pt x="29" y="4"/>
                  </a:cubicBezTo>
                  <a:cubicBezTo>
                    <a:pt x="29" y="5"/>
                    <a:pt x="28" y="6"/>
                    <a:pt x="28" y="7"/>
                  </a:cubicBezTo>
                  <a:cubicBezTo>
                    <a:pt x="26" y="8"/>
                    <a:pt x="25" y="10"/>
                    <a:pt x="23" y="11"/>
                  </a:cubicBezTo>
                  <a:cubicBezTo>
                    <a:pt x="21" y="14"/>
                    <a:pt x="18" y="18"/>
                    <a:pt x="15" y="21"/>
                  </a:cubicBezTo>
                  <a:cubicBezTo>
                    <a:pt x="13" y="22"/>
                    <a:pt x="12" y="24"/>
                    <a:pt x="10" y="24"/>
                  </a:cubicBezTo>
                  <a:cubicBezTo>
                    <a:pt x="8" y="25"/>
                    <a:pt x="6" y="25"/>
                    <a:pt x="4" y="24"/>
                  </a:cubicBezTo>
                  <a:cubicBezTo>
                    <a:pt x="3" y="24"/>
                    <a:pt x="3" y="25"/>
                    <a:pt x="4" y="25"/>
                  </a:cubicBezTo>
                  <a:cubicBezTo>
                    <a:pt x="5" y="25"/>
                    <a:pt x="7" y="25"/>
                    <a:pt x="9" y="25"/>
                  </a:cubicBezTo>
                  <a:cubicBezTo>
                    <a:pt x="10" y="25"/>
                    <a:pt x="12" y="24"/>
                    <a:pt x="13" y="23"/>
                  </a:cubicBezTo>
                  <a:cubicBezTo>
                    <a:pt x="15" y="22"/>
                    <a:pt x="16" y="20"/>
                    <a:pt x="17" y="19"/>
                  </a:cubicBezTo>
                  <a:cubicBezTo>
                    <a:pt x="19" y="17"/>
                    <a:pt x="20" y="15"/>
                    <a:pt x="22" y="14"/>
                  </a:cubicBezTo>
                  <a:cubicBezTo>
                    <a:pt x="23" y="12"/>
                    <a:pt x="25" y="10"/>
                    <a:pt x="27" y="8"/>
                  </a:cubicBezTo>
                  <a:cubicBezTo>
                    <a:pt x="28" y="7"/>
                    <a:pt x="28" y="6"/>
                    <a:pt x="29" y="5"/>
                  </a:cubicBezTo>
                  <a:cubicBezTo>
                    <a:pt x="30" y="4"/>
                    <a:pt x="30" y="3"/>
                    <a:pt x="31" y="3"/>
                  </a:cubicBezTo>
                  <a:cubicBezTo>
                    <a:pt x="31" y="3"/>
                    <a:pt x="31" y="3"/>
                    <a:pt x="31" y="3"/>
                  </a:cubicBezTo>
                  <a:cubicBezTo>
                    <a:pt x="28" y="6"/>
                    <a:pt x="26" y="9"/>
                    <a:pt x="23" y="12"/>
                  </a:cubicBezTo>
                  <a:cubicBezTo>
                    <a:pt x="21" y="13"/>
                    <a:pt x="20" y="15"/>
                    <a:pt x="18" y="16"/>
                  </a:cubicBezTo>
                  <a:cubicBezTo>
                    <a:pt x="17" y="18"/>
                    <a:pt x="15" y="19"/>
                    <a:pt x="14" y="20"/>
                  </a:cubicBezTo>
                  <a:cubicBezTo>
                    <a:pt x="12" y="22"/>
                    <a:pt x="10" y="24"/>
                    <a:pt x="8" y="24"/>
                  </a:cubicBezTo>
                  <a:cubicBezTo>
                    <a:pt x="5" y="24"/>
                    <a:pt x="3" y="23"/>
                    <a:pt x="1" y="23"/>
                  </a:cubicBezTo>
                  <a:cubicBezTo>
                    <a:pt x="0" y="23"/>
                    <a:pt x="0" y="23"/>
                    <a:pt x="1" y="23"/>
                  </a:cubicBezTo>
                  <a:cubicBezTo>
                    <a:pt x="2" y="24"/>
                    <a:pt x="4" y="25"/>
                    <a:pt x="5" y="25"/>
                  </a:cubicBezTo>
                  <a:cubicBezTo>
                    <a:pt x="7" y="25"/>
                    <a:pt x="8" y="25"/>
                    <a:pt x="10" y="24"/>
                  </a:cubicBezTo>
                  <a:cubicBezTo>
                    <a:pt x="13" y="23"/>
                    <a:pt x="16" y="20"/>
                    <a:pt x="18" y="18"/>
                  </a:cubicBezTo>
                  <a:cubicBezTo>
                    <a:pt x="21" y="15"/>
                    <a:pt x="23" y="13"/>
                    <a:pt x="25" y="10"/>
                  </a:cubicBezTo>
                  <a:cubicBezTo>
                    <a:pt x="28" y="7"/>
                    <a:pt x="30" y="5"/>
                    <a:pt x="32" y="2"/>
                  </a:cubicBezTo>
                  <a:cubicBezTo>
                    <a:pt x="32" y="2"/>
                    <a:pt x="32" y="2"/>
                    <a:pt x="32" y="2"/>
                  </a:cubicBezTo>
                  <a:cubicBezTo>
                    <a:pt x="30" y="3"/>
                    <a:pt x="29" y="4"/>
                    <a:pt x="28" y="6"/>
                  </a:cubicBezTo>
                  <a:cubicBezTo>
                    <a:pt x="27" y="7"/>
                    <a:pt x="26" y="9"/>
                    <a:pt x="25" y="10"/>
                  </a:cubicBezTo>
                  <a:cubicBezTo>
                    <a:pt x="22" y="13"/>
                    <a:pt x="19" y="16"/>
                    <a:pt x="16" y="19"/>
                  </a:cubicBezTo>
                  <a:cubicBezTo>
                    <a:pt x="15" y="20"/>
                    <a:pt x="13" y="21"/>
                    <a:pt x="12" y="22"/>
                  </a:cubicBezTo>
                  <a:cubicBezTo>
                    <a:pt x="10" y="23"/>
                    <a:pt x="9" y="24"/>
                    <a:pt x="7" y="25"/>
                  </a:cubicBezTo>
                  <a:cubicBezTo>
                    <a:pt x="6" y="25"/>
                    <a:pt x="5" y="25"/>
                    <a:pt x="4" y="25"/>
                  </a:cubicBezTo>
                  <a:cubicBezTo>
                    <a:pt x="3" y="25"/>
                    <a:pt x="1" y="25"/>
                    <a:pt x="0" y="24"/>
                  </a:cubicBezTo>
                  <a:cubicBezTo>
                    <a:pt x="0" y="24"/>
                    <a:pt x="0" y="24"/>
                    <a:pt x="0" y="24"/>
                  </a:cubicBezTo>
                  <a:cubicBezTo>
                    <a:pt x="1" y="24"/>
                    <a:pt x="2" y="24"/>
                    <a:pt x="3" y="24"/>
                  </a:cubicBezTo>
                  <a:cubicBezTo>
                    <a:pt x="4" y="25"/>
                    <a:pt x="4" y="25"/>
                    <a:pt x="5" y="25"/>
                  </a:cubicBezTo>
                  <a:cubicBezTo>
                    <a:pt x="7" y="25"/>
                    <a:pt x="9" y="25"/>
                    <a:pt x="11" y="24"/>
                  </a:cubicBezTo>
                  <a:cubicBezTo>
                    <a:pt x="14" y="23"/>
                    <a:pt x="17" y="20"/>
                    <a:pt x="19" y="17"/>
                  </a:cubicBezTo>
                  <a:cubicBezTo>
                    <a:pt x="22" y="15"/>
                    <a:pt x="24" y="12"/>
                    <a:pt x="26" y="9"/>
                  </a:cubicBezTo>
                  <a:cubicBezTo>
                    <a:pt x="27" y="7"/>
                    <a:pt x="29" y="6"/>
                    <a:pt x="30" y="4"/>
                  </a:cubicBezTo>
                  <a:cubicBezTo>
                    <a:pt x="30" y="4"/>
                    <a:pt x="31" y="3"/>
                    <a:pt x="31" y="3"/>
                  </a:cubicBezTo>
                  <a:cubicBezTo>
                    <a:pt x="32" y="2"/>
                    <a:pt x="32" y="1"/>
                    <a:pt x="32" y="1"/>
                  </a:cubicBezTo>
                  <a:cubicBezTo>
                    <a:pt x="32" y="1"/>
                    <a:pt x="32" y="0"/>
                    <a:pt x="32" y="0"/>
                  </a:cubicBezTo>
                  <a:cubicBezTo>
                    <a:pt x="32" y="0"/>
                    <a:pt x="31" y="0"/>
                    <a:pt x="30" y="0"/>
                  </a:cubicBezTo>
                  <a:cubicBezTo>
                    <a:pt x="29" y="0"/>
                    <a:pt x="28" y="1"/>
                    <a:pt x="28" y="1"/>
                  </a:cubicBezTo>
                  <a:cubicBezTo>
                    <a:pt x="25" y="2"/>
                    <a:pt x="23" y="3"/>
                    <a:pt x="20" y="3"/>
                  </a:cubicBezTo>
                  <a:cubicBezTo>
                    <a:pt x="20" y="3"/>
                    <a:pt x="20" y="4"/>
                    <a:pt x="20" y="4"/>
                  </a:cubicBezTo>
                  <a:cubicBezTo>
                    <a:pt x="22" y="3"/>
                    <a:pt x="23" y="2"/>
                    <a:pt x="24" y="2"/>
                  </a:cubicBezTo>
                  <a:cubicBezTo>
                    <a:pt x="26" y="1"/>
                    <a:pt x="27" y="1"/>
                    <a:pt x="29" y="1"/>
                  </a:cubicBezTo>
                  <a:cubicBezTo>
                    <a:pt x="29" y="1"/>
                    <a:pt x="29" y="1"/>
                    <a:pt x="29" y="1"/>
                  </a:cubicBezTo>
                  <a:cubicBezTo>
                    <a:pt x="27" y="2"/>
                    <a:pt x="24" y="2"/>
                    <a:pt x="22" y="2"/>
                  </a:cubicBezTo>
                  <a:cubicBezTo>
                    <a:pt x="22" y="2"/>
                    <a:pt x="22"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9" name="Freeform 13"/>
            <p:cNvSpPr/>
            <p:nvPr/>
          </p:nvSpPr>
          <p:spPr bwMode="auto">
            <a:xfrm>
              <a:off x="3603625" y="2643188"/>
              <a:ext cx="160338" cy="22225"/>
            </a:xfrm>
            <a:custGeom>
              <a:avLst/>
              <a:gdLst>
                <a:gd name="T0" fmla="*/ 0 w 7"/>
                <a:gd name="T1" fmla="*/ 0 h 1"/>
                <a:gd name="T2" fmla="*/ 3 w 7"/>
                <a:gd name="T3" fmla="*/ 1 h 1"/>
                <a:gd name="T4" fmla="*/ 7 w 7"/>
                <a:gd name="T5" fmla="*/ 1 h 1"/>
                <a:gd name="T6" fmla="*/ 7 w 7"/>
                <a:gd name="T7" fmla="*/ 0 h 1"/>
                <a:gd name="T8" fmla="*/ 3 w 7"/>
                <a:gd name="T9" fmla="*/ 1 h 1"/>
                <a:gd name="T10" fmla="*/ 0 w 7"/>
                <a:gd name="T11" fmla="*/ 0 h 1"/>
                <a:gd name="T12" fmla="*/ 0 w 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7" h="1">
                  <a:moveTo>
                    <a:pt x="0" y="0"/>
                  </a:moveTo>
                  <a:cubicBezTo>
                    <a:pt x="1" y="1"/>
                    <a:pt x="2" y="1"/>
                    <a:pt x="3" y="1"/>
                  </a:cubicBezTo>
                  <a:cubicBezTo>
                    <a:pt x="5" y="1"/>
                    <a:pt x="6" y="1"/>
                    <a:pt x="7" y="1"/>
                  </a:cubicBezTo>
                  <a:cubicBezTo>
                    <a:pt x="7" y="0"/>
                    <a:pt x="7" y="0"/>
                    <a:pt x="7" y="0"/>
                  </a:cubicBezTo>
                  <a:cubicBezTo>
                    <a:pt x="6" y="1"/>
                    <a:pt x="5" y="1"/>
                    <a:pt x="3" y="1"/>
                  </a:cubicBezTo>
                  <a:cubicBezTo>
                    <a:pt x="2"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0" name="Freeform 14"/>
            <p:cNvSpPr/>
            <p:nvPr/>
          </p:nvSpPr>
          <p:spPr bwMode="auto">
            <a:xfrm>
              <a:off x="3603625" y="2597151"/>
              <a:ext cx="206375" cy="23813"/>
            </a:xfrm>
            <a:custGeom>
              <a:avLst/>
              <a:gdLst>
                <a:gd name="T0" fmla="*/ 1 w 9"/>
                <a:gd name="T1" fmla="*/ 1 h 1"/>
                <a:gd name="T2" fmla="*/ 9 w 9"/>
                <a:gd name="T3" fmla="*/ 0 h 1"/>
                <a:gd name="T4" fmla="*/ 9 w 9"/>
                <a:gd name="T5" fmla="*/ 0 h 1"/>
                <a:gd name="T6" fmla="*/ 1 w 9"/>
                <a:gd name="T7" fmla="*/ 0 h 1"/>
                <a:gd name="T8" fmla="*/ 1 w 9"/>
                <a:gd name="T9" fmla="*/ 1 h 1"/>
              </a:gdLst>
              <a:ahLst/>
              <a:cxnLst>
                <a:cxn ang="0">
                  <a:pos x="T0" y="T1"/>
                </a:cxn>
                <a:cxn ang="0">
                  <a:pos x="T2" y="T3"/>
                </a:cxn>
                <a:cxn ang="0">
                  <a:pos x="T4" y="T5"/>
                </a:cxn>
                <a:cxn ang="0">
                  <a:pos x="T6" y="T7"/>
                </a:cxn>
                <a:cxn ang="0">
                  <a:pos x="T8" y="T9"/>
                </a:cxn>
              </a:cxnLst>
              <a:rect l="0" t="0" r="r" b="b"/>
              <a:pathLst>
                <a:path w="9" h="1">
                  <a:moveTo>
                    <a:pt x="1" y="1"/>
                  </a:moveTo>
                  <a:cubicBezTo>
                    <a:pt x="3" y="1"/>
                    <a:pt x="6" y="1"/>
                    <a:pt x="9" y="0"/>
                  </a:cubicBezTo>
                  <a:cubicBezTo>
                    <a:pt x="9" y="0"/>
                    <a:pt x="9" y="0"/>
                    <a:pt x="9" y="0"/>
                  </a:cubicBezTo>
                  <a:cubicBezTo>
                    <a:pt x="6" y="1"/>
                    <a:pt x="3" y="0"/>
                    <a:pt x="1"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1" name="Freeform 15"/>
            <p:cNvSpPr/>
            <p:nvPr/>
          </p:nvSpPr>
          <p:spPr bwMode="auto">
            <a:xfrm>
              <a:off x="3717925" y="2528888"/>
              <a:ext cx="136525" cy="22225"/>
            </a:xfrm>
            <a:custGeom>
              <a:avLst/>
              <a:gdLst>
                <a:gd name="T0" fmla="*/ 0 w 6"/>
                <a:gd name="T1" fmla="*/ 1 h 1"/>
                <a:gd name="T2" fmla="*/ 3 w 6"/>
                <a:gd name="T3" fmla="*/ 1 h 1"/>
                <a:gd name="T4" fmla="*/ 6 w 6"/>
                <a:gd name="T5" fmla="*/ 0 h 1"/>
                <a:gd name="T6" fmla="*/ 6 w 6"/>
                <a:gd name="T7" fmla="*/ 0 h 1"/>
                <a:gd name="T8" fmla="*/ 3 w 6"/>
                <a:gd name="T9" fmla="*/ 1 h 1"/>
                <a:gd name="T10" fmla="*/ 0 w 6"/>
                <a:gd name="T11" fmla="*/ 0 h 1"/>
                <a:gd name="T12" fmla="*/ 0 w 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6" h="1">
                  <a:moveTo>
                    <a:pt x="0" y="1"/>
                  </a:moveTo>
                  <a:cubicBezTo>
                    <a:pt x="1" y="1"/>
                    <a:pt x="2" y="1"/>
                    <a:pt x="3" y="1"/>
                  </a:cubicBezTo>
                  <a:cubicBezTo>
                    <a:pt x="4" y="1"/>
                    <a:pt x="5" y="1"/>
                    <a:pt x="6" y="0"/>
                  </a:cubicBezTo>
                  <a:cubicBezTo>
                    <a:pt x="6" y="0"/>
                    <a:pt x="6" y="0"/>
                    <a:pt x="6" y="0"/>
                  </a:cubicBezTo>
                  <a:cubicBezTo>
                    <a:pt x="5" y="0"/>
                    <a:pt x="4" y="1"/>
                    <a:pt x="3" y="1"/>
                  </a:cubicBezTo>
                  <a:cubicBezTo>
                    <a:pt x="2" y="1"/>
                    <a:pt x="1"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2" name="Freeform 16"/>
            <p:cNvSpPr/>
            <p:nvPr/>
          </p:nvSpPr>
          <p:spPr bwMode="auto">
            <a:xfrm>
              <a:off x="3740150" y="2460626"/>
              <a:ext cx="206375" cy="46038"/>
            </a:xfrm>
            <a:custGeom>
              <a:avLst/>
              <a:gdLst>
                <a:gd name="T0" fmla="*/ 0 w 9"/>
                <a:gd name="T1" fmla="*/ 1 h 2"/>
                <a:gd name="T2" fmla="*/ 5 w 9"/>
                <a:gd name="T3" fmla="*/ 2 h 2"/>
                <a:gd name="T4" fmla="*/ 9 w 9"/>
                <a:gd name="T5" fmla="*/ 1 h 2"/>
                <a:gd name="T6" fmla="*/ 8 w 9"/>
                <a:gd name="T7" fmla="*/ 0 h 2"/>
                <a:gd name="T8" fmla="*/ 4 w 9"/>
                <a:gd name="T9" fmla="*/ 1 h 2"/>
                <a:gd name="T10" fmla="*/ 0 w 9"/>
                <a:gd name="T11" fmla="*/ 1 h 2"/>
                <a:gd name="T12" fmla="*/ 0 w 9"/>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1"/>
                  </a:moveTo>
                  <a:cubicBezTo>
                    <a:pt x="2" y="2"/>
                    <a:pt x="3" y="2"/>
                    <a:pt x="5" y="2"/>
                  </a:cubicBezTo>
                  <a:cubicBezTo>
                    <a:pt x="6" y="1"/>
                    <a:pt x="7" y="1"/>
                    <a:pt x="9" y="1"/>
                  </a:cubicBezTo>
                  <a:cubicBezTo>
                    <a:pt x="9" y="0"/>
                    <a:pt x="9" y="0"/>
                    <a:pt x="8" y="0"/>
                  </a:cubicBezTo>
                  <a:cubicBezTo>
                    <a:pt x="7" y="1"/>
                    <a:pt x="6" y="1"/>
                    <a:pt x="4" y="1"/>
                  </a:cubicBezTo>
                  <a:cubicBezTo>
                    <a:pt x="3" y="1"/>
                    <a:pt x="2"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3" name="Freeform 17"/>
            <p:cNvSpPr/>
            <p:nvPr/>
          </p:nvSpPr>
          <p:spPr bwMode="auto">
            <a:xfrm>
              <a:off x="3786188" y="2392363"/>
              <a:ext cx="182563" cy="44450"/>
            </a:xfrm>
            <a:custGeom>
              <a:avLst/>
              <a:gdLst>
                <a:gd name="T0" fmla="*/ 1 w 8"/>
                <a:gd name="T1" fmla="*/ 2 h 2"/>
                <a:gd name="T2" fmla="*/ 5 w 8"/>
                <a:gd name="T3" fmla="*/ 2 h 2"/>
                <a:gd name="T4" fmla="*/ 8 w 8"/>
                <a:gd name="T5" fmla="*/ 1 h 2"/>
                <a:gd name="T6" fmla="*/ 8 w 8"/>
                <a:gd name="T7" fmla="*/ 1 h 2"/>
                <a:gd name="T8" fmla="*/ 8 w 8"/>
                <a:gd name="T9" fmla="*/ 0 h 2"/>
                <a:gd name="T10" fmla="*/ 8 w 8"/>
                <a:gd name="T11" fmla="*/ 1 h 2"/>
                <a:gd name="T12" fmla="*/ 8 w 8"/>
                <a:gd name="T13" fmla="*/ 1 h 2"/>
                <a:gd name="T14" fmla="*/ 7 w 8"/>
                <a:gd name="T15" fmla="*/ 1 h 2"/>
                <a:gd name="T16" fmla="*/ 6 w 8"/>
                <a:gd name="T17" fmla="*/ 1 h 2"/>
                <a:gd name="T18" fmla="*/ 4 w 8"/>
                <a:gd name="T19" fmla="*/ 2 h 2"/>
                <a:gd name="T20" fmla="*/ 1 w 8"/>
                <a:gd name="T21" fmla="*/ 2 h 2"/>
                <a:gd name="T22" fmla="*/ 1 w 8"/>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
                  <a:moveTo>
                    <a:pt x="1" y="2"/>
                  </a:moveTo>
                  <a:cubicBezTo>
                    <a:pt x="2" y="2"/>
                    <a:pt x="4" y="2"/>
                    <a:pt x="5" y="2"/>
                  </a:cubicBezTo>
                  <a:cubicBezTo>
                    <a:pt x="6" y="2"/>
                    <a:pt x="7" y="2"/>
                    <a:pt x="8" y="1"/>
                  </a:cubicBezTo>
                  <a:cubicBezTo>
                    <a:pt x="8" y="1"/>
                    <a:pt x="8" y="1"/>
                    <a:pt x="8" y="1"/>
                  </a:cubicBezTo>
                  <a:cubicBezTo>
                    <a:pt x="8" y="1"/>
                    <a:pt x="8" y="0"/>
                    <a:pt x="8" y="0"/>
                  </a:cubicBezTo>
                  <a:cubicBezTo>
                    <a:pt x="8" y="0"/>
                    <a:pt x="8" y="1"/>
                    <a:pt x="8" y="1"/>
                  </a:cubicBezTo>
                  <a:cubicBezTo>
                    <a:pt x="8" y="1"/>
                    <a:pt x="8" y="1"/>
                    <a:pt x="8" y="1"/>
                  </a:cubicBezTo>
                  <a:cubicBezTo>
                    <a:pt x="8" y="1"/>
                    <a:pt x="7" y="1"/>
                    <a:pt x="7" y="1"/>
                  </a:cubicBezTo>
                  <a:cubicBezTo>
                    <a:pt x="7" y="1"/>
                    <a:pt x="7" y="1"/>
                    <a:pt x="6" y="1"/>
                  </a:cubicBezTo>
                  <a:cubicBezTo>
                    <a:pt x="6" y="2"/>
                    <a:pt x="5" y="2"/>
                    <a:pt x="4" y="2"/>
                  </a:cubicBezTo>
                  <a:cubicBezTo>
                    <a:pt x="3" y="2"/>
                    <a:pt x="2" y="2"/>
                    <a:pt x="1"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4" name="Freeform 18"/>
            <p:cNvSpPr/>
            <p:nvPr/>
          </p:nvSpPr>
          <p:spPr bwMode="auto">
            <a:xfrm>
              <a:off x="3878263" y="2346326"/>
              <a:ext cx="158750" cy="46038"/>
            </a:xfrm>
            <a:custGeom>
              <a:avLst/>
              <a:gdLst>
                <a:gd name="T0" fmla="*/ 0 w 7"/>
                <a:gd name="T1" fmla="*/ 2 h 2"/>
                <a:gd name="T2" fmla="*/ 4 w 7"/>
                <a:gd name="T3" fmla="*/ 1 h 2"/>
                <a:gd name="T4" fmla="*/ 7 w 7"/>
                <a:gd name="T5" fmla="*/ 0 h 2"/>
                <a:gd name="T6" fmla="*/ 7 w 7"/>
                <a:gd name="T7" fmla="*/ 0 h 2"/>
                <a:gd name="T8" fmla="*/ 3 w 7"/>
                <a:gd name="T9" fmla="*/ 1 h 2"/>
                <a:gd name="T10" fmla="*/ 0 w 7"/>
                <a:gd name="T11" fmla="*/ 1 h 2"/>
                <a:gd name="T12" fmla="*/ 0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2"/>
                  </a:moveTo>
                  <a:cubicBezTo>
                    <a:pt x="1" y="2"/>
                    <a:pt x="2" y="2"/>
                    <a:pt x="4" y="1"/>
                  </a:cubicBezTo>
                  <a:cubicBezTo>
                    <a:pt x="5" y="1"/>
                    <a:pt x="6" y="1"/>
                    <a:pt x="7" y="0"/>
                  </a:cubicBezTo>
                  <a:cubicBezTo>
                    <a:pt x="7" y="0"/>
                    <a:pt x="7" y="0"/>
                    <a:pt x="7" y="0"/>
                  </a:cubicBezTo>
                  <a:cubicBezTo>
                    <a:pt x="6" y="1"/>
                    <a:pt x="5" y="1"/>
                    <a:pt x="3" y="1"/>
                  </a:cubicBezTo>
                  <a:cubicBezTo>
                    <a:pt x="2" y="1"/>
                    <a:pt x="1"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5" name="Freeform 19"/>
            <p:cNvSpPr/>
            <p:nvPr/>
          </p:nvSpPr>
          <p:spPr bwMode="auto">
            <a:xfrm>
              <a:off x="3924300" y="2276476"/>
              <a:ext cx="112713" cy="23813"/>
            </a:xfrm>
            <a:custGeom>
              <a:avLst/>
              <a:gdLst>
                <a:gd name="T0" fmla="*/ 1 w 5"/>
                <a:gd name="T1" fmla="*/ 1 h 1"/>
                <a:gd name="T2" fmla="*/ 5 w 5"/>
                <a:gd name="T3" fmla="*/ 1 h 1"/>
                <a:gd name="T4" fmla="*/ 5 w 5"/>
                <a:gd name="T5" fmla="*/ 0 h 1"/>
                <a:gd name="T6" fmla="*/ 1 w 5"/>
                <a:gd name="T7" fmla="*/ 1 h 1"/>
                <a:gd name="T8" fmla="*/ 1 w 5"/>
                <a:gd name="T9" fmla="*/ 1 h 1"/>
              </a:gdLst>
              <a:ahLst/>
              <a:cxnLst>
                <a:cxn ang="0">
                  <a:pos x="T0" y="T1"/>
                </a:cxn>
                <a:cxn ang="0">
                  <a:pos x="T2" y="T3"/>
                </a:cxn>
                <a:cxn ang="0">
                  <a:pos x="T4" y="T5"/>
                </a:cxn>
                <a:cxn ang="0">
                  <a:pos x="T6" y="T7"/>
                </a:cxn>
                <a:cxn ang="0">
                  <a:pos x="T8" y="T9"/>
                </a:cxn>
              </a:cxnLst>
              <a:rect l="0" t="0" r="r" b="b"/>
              <a:pathLst>
                <a:path w="5" h="1">
                  <a:moveTo>
                    <a:pt x="1" y="1"/>
                  </a:moveTo>
                  <a:cubicBezTo>
                    <a:pt x="2" y="1"/>
                    <a:pt x="4" y="1"/>
                    <a:pt x="5" y="1"/>
                  </a:cubicBezTo>
                  <a:cubicBezTo>
                    <a:pt x="5" y="1"/>
                    <a:pt x="5" y="0"/>
                    <a:pt x="5" y="0"/>
                  </a:cubicBezTo>
                  <a:cubicBezTo>
                    <a:pt x="4" y="1"/>
                    <a:pt x="2" y="1"/>
                    <a:pt x="1"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6" name="Freeform 20"/>
            <p:cNvSpPr/>
            <p:nvPr/>
          </p:nvSpPr>
          <p:spPr bwMode="auto">
            <a:xfrm>
              <a:off x="3535363" y="2208213"/>
              <a:ext cx="388938" cy="412750"/>
            </a:xfrm>
            <a:custGeom>
              <a:avLst/>
              <a:gdLst>
                <a:gd name="T0" fmla="*/ 9 w 17"/>
                <a:gd name="T1" fmla="*/ 11 h 18"/>
                <a:gd name="T2" fmla="*/ 6 w 17"/>
                <a:gd name="T3" fmla="*/ 14 h 18"/>
                <a:gd name="T4" fmla="*/ 5 w 17"/>
                <a:gd name="T5" fmla="*/ 16 h 18"/>
                <a:gd name="T6" fmla="*/ 3 w 17"/>
                <a:gd name="T7" fmla="*/ 17 h 18"/>
                <a:gd name="T8" fmla="*/ 3 w 17"/>
                <a:gd name="T9" fmla="*/ 17 h 18"/>
                <a:gd name="T10" fmla="*/ 6 w 17"/>
                <a:gd name="T11" fmla="*/ 13 h 18"/>
                <a:gd name="T12" fmla="*/ 9 w 17"/>
                <a:gd name="T13" fmla="*/ 10 h 18"/>
                <a:gd name="T14" fmla="*/ 12 w 17"/>
                <a:gd name="T15" fmla="*/ 7 h 18"/>
                <a:gd name="T16" fmla="*/ 14 w 17"/>
                <a:gd name="T17" fmla="*/ 3 h 18"/>
                <a:gd name="T18" fmla="*/ 14 w 17"/>
                <a:gd name="T19" fmla="*/ 3 h 18"/>
                <a:gd name="T20" fmla="*/ 7 w 17"/>
                <a:gd name="T21" fmla="*/ 10 h 18"/>
                <a:gd name="T22" fmla="*/ 0 w 17"/>
                <a:gd name="T23" fmla="*/ 18 h 18"/>
                <a:gd name="T24" fmla="*/ 0 w 17"/>
                <a:gd name="T25" fmla="*/ 18 h 18"/>
                <a:gd name="T26" fmla="*/ 8 w 17"/>
                <a:gd name="T27" fmla="*/ 10 h 18"/>
                <a:gd name="T28" fmla="*/ 16 w 17"/>
                <a:gd name="T29" fmla="*/ 2 h 18"/>
                <a:gd name="T30" fmla="*/ 17 w 17"/>
                <a:gd name="T31" fmla="*/ 1 h 18"/>
                <a:gd name="T32" fmla="*/ 17 w 17"/>
                <a:gd name="T33" fmla="*/ 0 h 18"/>
                <a:gd name="T34" fmla="*/ 3 w 17"/>
                <a:gd name="T35" fmla="*/ 15 h 18"/>
                <a:gd name="T36" fmla="*/ 3 w 17"/>
                <a:gd name="T37" fmla="*/ 15 h 18"/>
                <a:gd name="T38" fmla="*/ 12 w 17"/>
                <a:gd name="T39" fmla="*/ 5 h 18"/>
                <a:gd name="T40" fmla="*/ 12 w 17"/>
                <a:gd name="T41" fmla="*/ 5 h 18"/>
                <a:gd name="T42" fmla="*/ 3 w 17"/>
                <a:gd name="T43" fmla="*/ 15 h 18"/>
                <a:gd name="T44" fmla="*/ 3 w 17"/>
                <a:gd name="T45" fmla="*/ 15 h 18"/>
                <a:gd name="T46" fmla="*/ 17 w 17"/>
                <a:gd name="T47" fmla="*/ 1 h 18"/>
                <a:gd name="T48" fmla="*/ 17 w 17"/>
                <a:gd name="T49" fmla="*/ 0 h 18"/>
                <a:gd name="T50" fmla="*/ 8 w 17"/>
                <a:gd name="T51" fmla="*/ 9 h 18"/>
                <a:gd name="T52" fmla="*/ 4 w 17"/>
                <a:gd name="T53" fmla="*/ 13 h 18"/>
                <a:gd name="T54" fmla="*/ 0 w 17"/>
                <a:gd name="T55" fmla="*/ 17 h 18"/>
                <a:gd name="T56" fmla="*/ 0 w 17"/>
                <a:gd name="T57" fmla="*/ 18 h 18"/>
                <a:gd name="T58" fmla="*/ 0 w 17"/>
                <a:gd name="T59" fmla="*/ 18 h 18"/>
                <a:gd name="T60" fmla="*/ 7 w 17"/>
                <a:gd name="T61" fmla="*/ 10 h 18"/>
                <a:gd name="T62" fmla="*/ 14 w 17"/>
                <a:gd name="T63" fmla="*/ 4 h 18"/>
                <a:gd name="T64" fmla="*/ 13 w 17"/>
                <a:gd name="T65" fmla="*/ 3 h 18"/>
                <a:gd name="T66" fmla="*/ 11 w 17"/>
                <a:gd name="T67" fmla="*/ 7 h 18"/>
                <a:gd name="T68" fmla="*/ 8 w 17"/>
                <a:gd name="T69" fmla="*/ 10 h 18"/>
                <a:gd name="T70" fmla="*/ 5 w 17"/>
                <a:gd name="T71" fmla="*/ 13 h 18"/>
                <a:gd name="T72" fmla="*/ 3 w 17"/>
                <a:gd name="T73" fmla="*/ 17 h 18"/>
                <a:gd name="T74" fmla="*/ 3 w 17"/>
                <a:gd name="T75" fmla="*/ 17 h 18"/>
                <a:gd name="T76" fmla="*/ 5 w 17"/>
                <a:gd name="T77" fmla="*/ 17 h 18"/>
                <a:gd name="T78" fmla="*/ 6 w 17"/>
                <a:gd name="T79" fmla="*/ 15 h 18"/>
                <a:gd name="T80" fmla="*/ 9 w 17"/>
                <a:gd name="T81" fmla="*/ 11 h 18"/>
                <a:gd name="T82" fmla="*/ 9 w 17"/>
                <a:gd name="T8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8">
                  <a:moveTo>
                    <a:pt x="9" y="11"/>
                  </a:moveTo>
                  <a:cubicBezTo>
                    <a:pt x="8" y="12"/>
                    <a:pt x="7" y="13"/>
                    <a:pt x="6" y="14"/>
                  </a:cubicBezTo>
                  <a:cubicBezTo>
                    <a:pt x="6" y="15"/>
                    <a:pt x="5" y="16"/>
                    <a:pt x="5" y="16"/>
                  </a:cubicBezTo>
                  <a:cubicBezTo>
                    <a:pt x="4" y="16"/>
                    <a:pt x="4" y="17"/>
                    <a:pt x="3" y="17"/>
                  </a:cubicBezTo>
                  <a:cubicBezTo>
                    <a:pt x="3" y="17"/>
                    <a:pt x="3" y="17"/>
                    <a:pt x="3" y="17"/>
                  </a:cubicBezTo>
                  <a:cubicBezTo>
                    <a:pt x="4" y="16"/>
                    <a:pt x="5" y="14"/>
                    <a:pt x="6" y="13"/>
                  </a:cubicBezTo>
                  <a:cubicBezTo>
                    <a:pt x="7" y="12"/>
                    <a:pt x="8" y="11"/>
                    <a:pt x="9" y="10"/>
                  </a:cubicBezTo>
                  <a:cubicBezTo>
                    <a:pt x="10" y="9"/>
                    <a:pt x="11" y="8"/>
                    <a:pt x="12" y="7"/>
                  </a:cubicBezTo>
                  <a:cubicBezTo>
                    <a:pt x="12" y="6"/>
                    <a:pt x="13" y="5"/>
                    <a:pt x="14" y="3"/>
                  </a:cubicBezTo>
                  <a:cubicBezTo>
                    <a:pt x="14" y="3"/>
                    <a:pt x="14" y="3"/>
                    <a:pt x="14" y="3"/>
                  </a:cubicBezTo>
                  <a:cubicBezTo>
                    <a:pt x="11" y="5"/>
                    <a:pt x="9" y="8"/>
                    <a:pt x="7" y="10"/>
                  </a:cubicBezTo>
                  <a:cubicBezTo>
                    <a:pt x="5" y="13"/>
                    <a:pt x="2" y="16"/>
                    <a:pt x="0" y="18"/>
                  </a:cubicBezTo>
                  <a:cubicBezTo>
                    <a:pt x="0" y="18"/>
                    <a:pt x="0" y="18"/>
                    <a:pt x="0" y="18"/>
                  </a:cubicBezTo>
                  <a:cubicBezTo>
                    <a:pt x="2" y="15"/>
                    <a:pt x="5" y="13"/>
                    <a:pt x="8" y="10"/>
                  </a:cubicBezTo>
                  <a:cubicBezTo>
                    <a:pt x="10" y="7"/>
                    <a:pt x="13" y="5"/>
                    <a:pt x="16" y="2"/>
                  </a:cubicBezTo>
                  <a:cubicBezTo>
                    <a:pt x="16" y="1"/>
                    <a:pt x="17" y="1"/>
                    <a:pt x="17" y="1"/>
                  </a:cubicBezTo>
                  <a:cubicBezTo>
                    <a:pt x="17" y="0"/>
                    <a:pt x="17" y="0"/>
                    <a:pt x="17" y="0"/>
                  </a:cubicBezTo>
                  <a:cubicBezTo>
                    <a:pt x="12" y="5"/>
                    <a:pt x="8" y="10"/>
                    <a:pt x="3" y="15"/>
                  </a:cubicBezTo>
                  <a:cubicBezTo>
                    <a:pt x="3" y="15"/>
                    <a:pt x="3" y="15"/>
                    <a:pt x="3" y="15"/>
                  </a:cubicBezTo>
                  <a:cubicBezTo>
                    <a:pt x="6" y="12"/>
                    <a:pt x="9" y="9"/>
                    <a:pt x="12" y="5"/>
                  </a:cubicBezTo>
                  <a:cubicBezTo>
                    <a:pt x="12" y="5"/>
                    <a:pt x="12" y="5"/>
                    <a:pt x="12" y="5"/>
                  </a:cubicBezTo>
                  <a:cubicBezTo>
                    <a:pt x="9" y="8"/>
                    <a:pt x="5" y="11"/>
                    <a:pt x="3" y="15"/>
                  </a:cubicBezTo>
                  <a:cubicBezTo>
                    <a:pt x="3" y="15"/>
                    <a:pt x="3" y="15"/>
                    <a:pt x="3" y="15"/>
                  </a:cubicBezTo>
                  <a:cubicBezTo>
                    <a:pt x="8" y="10"/>
                    <a:pt x="12" y="5"/>
                    <a:pt x="17" y="1"/>
                  </a:cubicBezTo>
                  <a:cubicBezTo>
                    <a:pt x="17" y="0"/>
                    <a:pt x="17" y="0"/>
                    <a:pt x="17" y="0"/>
                  </a:cubicBezTo>
                  <a:cubicBezTo>
                    <a:pt x="14" y="3"/>
                    <a:pt x="11" y="6"/>
                    <a:pt x="8" y="9"/>
                  </a:cubicBezTo>
                  <a:cubicBezTo>
                    <a:pt x="7" y="10"/>
                    <a:pt x="6" y="12"/>
                    <a:pt x="4" y="13"/>
                  </a:cubicBezTo>
                  <a:cubicBezTo>
                    <a:pt x="3" y="14"/>
                    <a:pt x="2" y="15"/>
                    <a:pt x="0" y="17"/>
                  </a:cubicBezTo>
                  <a:cubicBezTo>
                    <a:pt x="0" y="17"/>
                    <a:pt x="0" y="18"/>
                    <a:pt x="0" y="18"/>
                  </a:cubicBezTo>
                  <a:cubicBezTo>
                    <a:pt x="0" y="18"/>
                    <a:pt x="0" y="18"/>
                    <a:pt x="0" y="18"/>
                  </a:cubicBezTo>
                  <a:cubicBezTo>
                    <a:pt x="3" y="16"/>
                    <a:pt x="5" y="13"/>
                    <a:pt x="7" y="10"/>
                  </a:cubicBezTo>
                  <a:cubicBezTo>
                    <a:pt x="9" y="8"/>
                    <a:pt x="11" y="5"/>
                    <a:pt x="14" y="4"/>
                  </a:cubicBezTo>
                  <a:cubicBezTo>
                    <a:pt x="14" y="3"/>
                    <a:pt x="14" y="3"/>
                    <a:pt x="13" y="3"/>
                  </a:cubicBezTo>
                  <a:cubicBezTo>
                    <a:pt x="13" y="5"/>
                    <a:pt x="12" y="6"/>
                    <a:pt x="11" y="7"/>
                  </a:cubicBezTo>
                  <a:cubicBezTo>
                    <a:pt x="10" y="8"/>
                    <a:pt x="9" y="9"/>
                    <a:pt x="8" y="10"/>
                  </a:cubicBezTo>
                  <a:cubicBezTo>
                    <a:pt x="7" y="11"/>
                    <a:pt x="6" y="12"/>
                    <a:pt x="5" y="13"/>
                  </a:cubicBezTo>
                  <a:cubicBezTo>
                    <a:pt x="4" y="14"/>
                    <a:pt x="3" y="15"/>
                    <a:pt x="3" y="17"/>
                  </a:cubicBezTo>
                  <a:cubicBezTo>
                    <a:pt x="3" y="17"/>
                    <a:pt x="3" y="17"/>
                    <a:pt x="3" y="17"/>
                  </a:cubicBezTo>
                  <a:cubicBezTo>
                    <a:pt x="3" y="17"/>
                    <a:pt x="4" y="17"/>
                    <a:pt x="5" y="17"/>
                  </a:cubicBezTo>
                  <a:cubicBezTo>
                    <a:pt x="5" y="16"/>
                    <a:pt x="6" y="15"/>
                    <a:pt x="6" y="15"/>
                  </a:cubicBezTo>
                  <a:cubicBezTo>
                    <a:pt x="7" y="13"/>
                    <a:pt x="8" y="12"/>
                    <a:pt x="9"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7" name="Freeform 21"/>
            <p:cNvSpPr/>
            <p:nvPr/>
          </p:nvSpPr>
          <p:spPr bwMode="auto">
            <a:xfrm>
              <a:off x="3878263" y="2025651"/>
              <a:ext cx="158750" cy="206375"/>
            </a:xfrm>
            <a:custGeom>
              <a:avLst/>
              <a:gdLst>
                <a:gd name="T0" fmla="*/ 1 w 7"/>
                <a:gd name="T1" fmla="*/ 0 h 9"/>
                <a:gd name="T2" fmla="*/ 1 w 7"/>
                <a:gd name="T3" fmla="*/ 4 h 9"/>
                <a:gd name="T4" fmla="*/ 2 w 7"/>
                <a:gd name="T5" fmla="*/ 7 h 9"/>
                <a:gd name="T6" fmla="*/ 1 w 7"/>
                <a:gd name="T7" fmla="*/ 2 h 9"/>
                <a:gd name="T8" fmla="*/ 1 w 7"/>
                <a:gd name="T9" fmla="*/ 6 h 9"/>
                <a:gd name="T10" fmla="*/ 4 w 7"/>
                <a:gd name="T11" fmla="*/ 5 h 9"/>
                <a:gd name="T12" fmla="*/ 7 w 7"/>
                <a:gd name="T13" fmla="*/ 3 h 9"/>
                <a:gd name="T14" fmla="*/ 7 w 7"/>
                <a:gd name="T15" fmla="*/ 6 h 9"/>
                <a:gd name="T16" fmla="*/ 5 w 7"/>
                <a:gd name="T17" fmla="*/ 8 h 9"/>
                <a:gd name="T18" fmla="*/ 5 w 7"/>
                <a:gd name="T19" fmla="*/ 7 h 9"/>
                <a:gd name="T20" fmla="*/ 5 w 7"/>
                <a:gd name="T21" fmla="*/ 3 h 9"/>
                <a:gd name="T22" fmla="*/ 3 w 7"/>
                <a:gd name="T23" fmla="*/ 4 h 9"/>
                <a:gd name="T24" fmla="*/ 1 w 7"/>
                <a:gd name="T25" fmla="*/ 6 h 9"/>
                <a:gd name="T26" fmla="*/ 3 w 7"/>
                <a:gd name="T27" fmla="*/ 5 h 9"/>
                <a:gd name="T28" fmla="*/ 5 w 7"/>
                <a:gd name="T29" fmla="*/ 7 h 9"/>
                <a:gd name="T30" fmla="*/ 4 w 7"/>
                <a:gd name="T31" fmla="*/ 9 h 9"/>
                <a:gd name="T32" fmla="*/ 4 w 7"/>
                <a:gd name="T33" fmla="*/ 6 h 9"/>
                <a:gd name="T34" fmla="*/ 3 w 7"/>
                <a:gd name="T35" fmla="*/ 8 h 9"/>
                <a:gd name="T36" fmla="*/ 3 w 7"/>
                <a:gd name="T37" fmla="*/ 6 h 9"/>
                <a:gd name="T38" fmla="*/ 2 w 7"/>
                <a:gd name="T39" fmla="*/ 7 h 9"/>
                <a:gd name="T40" fmla="*/ 3 w 7"/>
                <a:gd name="T41" fmla="*/ 6 h 9"/>
                <a:gd name="T42" fmla="*/ 3 w 7"/>
                <a:gd name="T43" fmla="*/ 8 h 9"/>
                <a:gd name="T44" fmla="*/ 4 w 7"/>
                <a:gd name="T45" fmla="*/ 6 h 9"/>
                <a:gd name="T46" fmla="*/ 3 w 7"/>
                <a:gd name="T47" fmla="*/ 9 h 9"/>
                <a:gd name="T48" fmla="*/ 5 w 7"/>
                <a:gd name="T49" fmla="*/ 6 h 9"/>
                <a:gd name="T50" fmla="*/ 3 w 7"/>
                <a:gd name="T51" fmla="*/ 8 h 9"/>
                <a:gd name="T52" fmla="*/ 4 w 7"/>
                <a:gd name="T53" fmla="*/ 6 h 9"/>
                <a:gd name="T54" fmla="*/ 2 w 7"/>
                <a:gd name="T55" fmla="*/ 7 h 9"/>
                <a:gd name="T56" fmla="*/ 3 w 7"/>
                <a:gd name="T57" fmla="*/ 6 h 9"/>
                <a:gd name="T58" fmla="*/ 3 w 7"/>
                <a:gd name="T59" fmla="*/ 8 h 9"/>
                <a:gd name="T60" fmla="*/ 4 w 7"/>
                <a:gd name="T61" fmla="*/ 6 h 9"/>
                <a:gd name="T62" fmla="*/ 3 w 7"/>
                <a:gd name="T63" fmla="*/ 9 h 9"/>
                <a:gd name="T64" fmla="*/ 5 w 7"/>
                <a:gd name="T65" fmla="*/ 8 h 9"/>
                <a:gd name="T66" fmla="*/ 3 w 7"/>
                <a:gd name="T67" fmla="*/ 5 h 9"/>
                <a:gd name="T68" fmla="*/ 1 w 7"/>
                <a:gd name="T69" fmla="*/ 6 h 9"/>
                <a:gd name="T70" fmla="*/ 4 w 7"/>
                <a:gd name="T71" fmla="*/ 4 h 9"/>
                <a:gd name="T72" fmla="*/ 5 w 7"/>
                <a:gd name="T73" fmla="*/ 5 h 9"/>
                <a:gd name="T74" fmla="*/ 5 w 7"/>
                <a:gd name="T75" fmla="*/ 8 h 9"/>
                <a:gd name="T76" fmla="*/ 6 w 7"/>
                <a:gd name="T77" fmla="*/ 7 h 9"/>
                <a:gd name="T78" fmla="*/ 7 w 7"/>
                <a:gd name="T79" fmla="*/ 4 h 9"/>
                <a:gd name="T80" fmla="*/ 7 w 7"/>
                <a:gd name="T81" fmla="*/ 3 h 9"/>
                <a:gd name="T82" fmla="*/ 1 w 7"/>
                <a:gd name="T83" fmla="*/ 6 h 9"/>
                <a:gd name="T84" fmla="*/ 1 w 7"/>
                <a:gd name="T85" fmla="*/ 2 h 9"/>
                <a:gd name="T86" fmla="*/ 2 w 7"/>
                <a:gd name="T87" fmla="*/ 7 h 9"/>
                <a:gd name="T88" fmla="*/ 2 w 7"/>
                <a:gd name="T89" fmla="*/ 4 h 9"/>
                <a:gd name="T90" fmla="*/ 1 w 7"/>
                <a:gd name="T91" fmla="*/ 0 h 9"/>
                <a:gd name="T92" fmla="*/ 2 w 7"/>
                <a:gd name="T9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 h="9">
                  <a:moveTo>
                    <a:pt x="2" y="8"/>
                  </a:moveTo>
                  <a:cubicBezTo>
                    <a:pt x="2" y="5"/>
                    <a:pt x="1" y="3"/>
                    <a:pt x="1" y="0"/>
                  </a:cubicBezTo>
                  <a:cubicBezTo>
                    <a:pt x="1" y="0"/>
                    <a:pt x="1" y="0"/>
                    <a:pt x="1" y="0"/>
                  </a:cubicBezTo>
                  <a:cubicBezTo>
                    <a:pt x="1" y="2"/>
                    <a:pt x="1" y="3"/>
                    <a:pt x="1" y="4"/>
                  </a:cubicBezTo>
                  <a:cubicBezTo>
                    <a:pt x="2" y="5"/>
                    <a:pt x="2" y="6"/>
                    <a:pt x="2" y="7"/>
                  </a:cubicBezTo>
                  <a:cubicBezTo>
                    <a:pt x="2" y="7"/>
                    <a:pt x="2" y="7"/>
                    <a:pt x="2" y="7"/>
                  </a:cubicBezTo>
                  <a:cubicBezTo>
                    <a:pt x="1" y="6"/>
                    <a:pt x="1" y="6"/>
                    <a:pt x="1" y="5"/>
                  </a:cubicBezTo>
                  <a:cubicBezTo>
                    <a:pt x="1" y="4"/>
                    <a:pt x="1" y="3"/>
                    <a:pt x="1" y="2"/>
                  </a:cubicBezTo>
                  <a:cubicBezTo>
                    <a:pt x="1" y="2"/>
                    <a:pt x="1" y="2"/>
                    <a:pt x="1" y="2"/>
                  </a:cubicBezTo>
                  <a:cubicBezTo>
                    <a:pt x="1" y="3"/>
                    <a:pt x="2" y="5"/>
                    <a:pt x="1" y="6"/>
                  </a:cubicBezTo>
                  <a:cubicBezTo>
                    <a:pt x="1" y="6"/>
                    <a:pt x="1" y="7"/>
                    <a:pt x="1" y="6"/>
                  </a:cubicBezTo>
                  <a:cubicBezTo>
                    <a:pt x="2" y="6"/>
                    <a:pt x="3" y="5"/>
                    <a:pt x="4" y="5"/>
                  </a:cubicBezTo>
                  <a:cubicBezTo>
                    <a:pt x="5" y="4"/>
                    <a:pt x="6" y="3"/>
                    <a:pt x="7" y="3"/>
                  </a:cubicBezTo>
                  <a:cubicBezTo>
                    <a:pt x="7" y="3"/>
                    <a:pt x="7" y="3"/>
                    <a:pt x="7" y="3"/>
                  </a:cubicBezTo>
                  <a:cubicBezTo>
                    <a:pt x="7" y="3"/>
                    <a:pt x="7" y="4"/>
                    <a:pt x="7" y="4"/>
                  </a:cubicBezTo>
                  <a:cubicBezTo>
                    <a:pt x="7" y="5"/>
                    <a:pt x="7" y="5"/>
                    <a:pt x="7" y="6"/>
                  </a:cubicBezTo>
                  <a:cubicBezTo>
                    <a:pt x="6" y="6"/>
                    <a:pt x="6" y="7"/>
                    <a:pt x="6" y="7"/>
                  </a:cubicBezTo>
                  <a:cubicBezTo>
                    <a:pt x="6" y="7"/>
                    <a:pt x="5" y="8"/>
                    <a:pt x="5" y="8"/>
                  </a:cubicBezTo>
                  <a:cubicBezTo>
                    <a:pt x="5" y="8"/>
                    <a:pt x="5" y="8"/>
                    <a:pt x="5" y="8"/>
                  </a:cubicBezTo>
                  <a:cubicBezTo>
                    <a:pt x="5" y="8"/>
                    <a:pt x="5" y="7"/>
                    <a:pt x="5" y="7"/>
                  </a:cubicBezTo>
                  <a:cubicBezTo>
                    <a:pt x="6" y="6"/>
                    <a:pt x="6" y="5"/>
                    <a:pt x="6" y="5"/>
                  </a:cubicBezTo>
                  <a:cubicBezTo>
                    <a:pt x="6" y="4"/>
                    <a:pt x="6" y="3"/>
                    <a:pt x="5" y="3"/>
                  </a:cubicBezTo>
                  <a:cubicBezTo>
                    <a:pt x="5" y="3"/>
                    <a:pt x="4" y="3"/>
                    <a:pt x="4" y="3"/>
                  </a:cubicBezTo>
                  <a:cubicBezTo>
                    <a:pt x="4" y="4"/>
                    <a:pt x="3" y="4"/>
                    <a:pt x="3" y="4"/>
                  </a:cubicBezTo>
                  <a:cubicBezTo>
                    <a:pt x="2" y="5"/>
                    <a:pt x="2" y="5"/>
                    <a:pt x="2" y="5"/>
                  </a:cubicBezTo>
                  <a:cubicBezTo>
                    <a:pt x="1" y="6"/>
                    <a:pt x="1" y="6"/>
                    <a:pt x="1" y="6"/>
                  </a:cubicBezTo>
                  <a:cubicBezTo>
                    <a:pt x="1" y="6"/>
                    <a:pt x="1" y="6"/>
                    <a:pt x="1" y="6"/>
                  </a:cubicBezTo>
                  <a:cubicBezTo>
                    <a:pt x="1" y="6"/>
                    <a:pt x="2" y="5"/>
                    <a:pt x="3" y="5"/>
                  </a:cubicBezTo>
                  <a:cubicBezTo>
                    <a:pt x="3" y="5"/>
                    <a:pt x="4" y="5"/>
                    <a:pt x="5" y="5"/>
                  </a:cubicBezTo>
                  <a:cubicBezTo>
                    <a:pt x="5" y="6"/>
                    <a:pt x="5" y="7"/>
                    <a:pt x="5" y="7"/>
                  </a:cubicBezTo>
                  <a:cubicBezTo>
                    <a:pt x="4" y="8"/>
                    <a:pt x="4" y="9"/>
                    <a:pt x="3" y="9"/>
                  </a:cubicBezTo>
                  <a:cubicBezTo>
                    <a:pt x="3" y="9"/>
                    <a:pt x="4" y="9"/>
                    <a:pt x="4" y="9"/>
                  </a:cubicBezTo>
                  <a:cubicBezTo>
                    <a:pt x="3" y="8"/>
                    <a:pt x="4" y="7"/>
                    <a:pt x="4" y="6"/>
                  </a:cubicBezTo>
                  <a:cubicBezTo>
                    <a:pt x="4" y="6"/>
                    <a:pt x="4" y="5"/>
                    <a:pt x="4" y="6"/>
                  </a:cubicBezTo>
                  <a:cubicBezTo>
                    <a:pt x="3" y="6"/>
                    <a:pt x="3" y="7"/>
                    <a:pt x="2" y="7"/>
                  </a:cubicBezTo>
                  <a:cubicBezTo>
                    <a:pt x="3" y="8"/>
                    <a:pt x="3" y="8"/>
                    <a:pt x="3" y="8"/>
                  </a:cubicBezTo>
                  <a:cubicBezTo>
                    <a:pt x="3" y="7"/>
                    <a:pt x="3" y="7"/>
                    <a:pt x="3" y="6"/>
                  </a:cubicBezTo>
                  <a:cubicBezTo>
                    <a:pt x="3" y="6"/>
                    <a:pt x="3" y="6"/>
                    <a:pt x="3" y="6"/>
                  </a:cubicBezTo>
                  <a:cubicBezTo>
                    <a:pt x="3" y="6"/>
                    <a:pt x="2" y="7"/>
                    <a:pt x="2" y="7"/>
                  </a:cubicBezTo>
                  <a:cubicBezTo>
                    <a:pt x="2" y="7"/>
                    <a:pt x="2" y="8"/>
                    <a:pt x="2" y="7"/>
                  </a:cubicBezTo>
                  <a:cubicBezTo>
                    <a:pt x="3" y="7"/>
                    <a:pt x="3" y="6"/>
                    <a:pt x="4" y="6"/>
                  </a:cubicBezTo>
                  <a:cubicBezTo>
                    <a:pt x="4" y="6"/>
                    <a:pt x="4" y="6"/>
                    <a:pt x="3" y="6"/>
                  </a:cubicBezTo>
                  <a:cubicBezTo>
                    <a:pt x="4" y="6"/>
                    <a:pt x="3" y="7"/>
                    <a:pt x="3" y="7"/>
                  </a:cubicBezTo>
                  <a:cubicBezTo>
                    <a:pt x="3" y="8"/>
                    <a:pt x="3" y="8"/>
                    <a:pt x="3" y="8"/>
                  </a:cubicBezTo>
                  <a:cubicBezTo>
                    <a:pt x="4" y="7"/>
                    <a:pt x="4" y="7"/>
                    <a:pt x="5" y="7"/>
                  </a:cubicBezTo>
                  <a:cubicBezTo>
                    <a:pt x="5" y="7"/>
                    <a:pt x="5" y="6"/>
                    <a:pt x="4" y="6"/>
                  </a:cubicBezTo>
                  <a:cubicBezTo>
                    <a:pt x="4" y="7"/>
                    <a:pt x="4" y="8"/>
                    <a:pt x="3" y="9"/>
                  </a:cubicBezTo>
                  <a:cubicBezTo>
                    <a:pt x="3" y="9"/>
                    <a:pt x="3" y="9"/>
                    <a:pt x="3" y="9"/>
                  </a:cubicBezTo>
                  <a:cubicBezTo>
                    <a:pt x="4" y="8"/>
                    <a:pt x="4" y="7"/>
                    <a:pt x="5" y="7"/>
                  </a:cubicBezTo>
                  <a:cubicBezTo>
                    <a:pt x="5" y="6"/>
                    <a:pt x="5" y="6"/>
                    <a:pt x="5" y="6"/>
                  </a:cubicBezTo>
                  <a:cubicBezTo>
                    <a:pt x="4" y="7"/>
                    <a:pt x="4" y="7"/>
                    <a:pt x="3" y="7"/>
                  </a:cubicBezTo>
                  <a:cubicBezTo>
                    <a:pt x="3" y="7"/>
                    <a:pt x="3" y="7"/>
                    <a:pt x="3" y="8"/>
                  </a:cubicBezTo>
                  <a:cubicBezTo>
                    <a:pt x="3" y="7"/>
                    <a:pt x="4" y="6"/>
                    <a:pt x="4" y="6"/>
                  </a:cubicBezTo>
                  <a:cubicBezTo>
                    <a:pt x="4" y="6"/>
                    <a:pt x="4" y="6"/>
                    <a:pt x="4" y="6"/>
                  </a:cubicBezTo>
                  <a:cubicBezTo>
                    <a:pt x="3" y="6"/>
                    <a:pt x="2" y="7"/>
                    <a:pt x="2" y="7"/>
                  </a:cubicBezTo>
                  <a:cubicBezTo>
                    <a:pt x="2" y="7"/>
                    <a:pt x="2" y="7"/>
                    <a:pt x="2" y="7"/>
                  </a:cubicBezTo>
                  <a:cubicBezTo>
                    <a:pt x="3" y="7"/>
                    <a:pt x="3" y="6"/>
                    <a:pt x="3" y="6"/>
                  </a:cubicBezTo>
                  <a:cubicBezTo>
                    <a:pt x="3" y="6"/>
                    <a:pt x="3" y="6"/>
                    <a:pt x="3" y="6"/>
                  </a:cubicBezTo>
                  <a:cubicBezTo>
                    <a:pt x="3" y="6"/>
                    <a:pt x="3" y="7"/>
                    <a:pt x="2" y="8"/>
                  </a:cubicBezTo>
                  <a:cubicBezTo>
                    <a:pt x="2" y="8"/>
                    <a:pt x="3" y="8"/>
                    <a:pt x="3" y="8"/>
                  </a:cubicBezTo>
                  <a:cubicBezTo>
                    <a:pt x="3" y="7"/>
                    <a:pt x="4" y="6"/>
                    <a:pt x="4" y="6"/>
                  </a:cubicBezTo>
                  <a:cubicBezTo>
                    <a:pt x="4" y="6"/>
                    <a:pt x="4" y="6"/>
                    <a:pt x="4" y="6"/>
                  </a:cubicBezTo>
                  <a:cubicBezTo>
                    <a:pt x="4" y="6"/>
                    <a:pt x="4" y="7"/>
                    <a:pt x="3" y="7"/>
                  </a:cubicBezTo>
                  <a:cubicBezTo>
                    <a:pt x="3" y="8"/>
                    <a:pt x="3" y="9"/>
                    <a:pt x="3" y="9"/>
                  </a:cubicBezTo>
                  <a:cubicBezTo>
                    <a:pt x="3" y="9"/>
                    <a:pt x="3" y="9"/>
                    <a:pt x="3" y="9"/>
                  </a:cubicBezTo>
                  <a:cubicBezTo>
                    <a:pt x="4" y="9"/>
                    <a:pt x="5" y="8"/>
                    <a:pt x="5" y="8"/>
                  </a:cubicBezTo>
                  <a:cubicBezTo>
                    <a:pt x="5" y="7"/>
                    <a:pt x="5" y="6"/>
                    <a:pt x="5" y="5"/>
                  </a:cubicBezTo>
                  <a:cubicBezTo>
                    <a:pt x="4" y="5"/>
                    <a:pt x="3" y="5"/>
                    <a:pt x="3" y="5"/>
                  </a:cubicBezTo>
                  <a:cubicBezTo>
                    <a:pt x="2" y="5"/>
                    <a:pt x="1" y="6"/>
                    <a:pt x="1" y="6"/>
                  </a:cubicBezTo>
                  <a:cubicBezTo>
                    <a:pt x="0" y="6"/>
                    <a:pt x="1" y="7"/>
                    <a:pt x="1" y="6"/>
                  </a:cubicBezTo>
                  <a:cubicBezTo>
                    <a:pt x="2" y="6"/>
                    <a:pt x="2" y="5"/>
                    <a:pt x="3" y="5"/>
                  </a:cubicBezTo>
                  <a:cubicBezTo>
                    <a:pt x="3" y="5"/>
                    <a:pt x="3" y="4"/>
                    <a:pt x="4" y="4"/>
                  </a:cubicBezTo>
                  <a:cubicBezTo>
                    <a:pt x="4" y="4"/>
                    <a:pt x="5" y="3"/>
                    <a:pt x="5" y="3"/>
                  </a:cubicBezTo>
                  <a:cubicBezTo>
                    <a:pt x="6" y="3"/>
                    <a:pt x="6" y="5"/>
                    <a:pt x="5" y="5"/>
                  </a:cubicBezTo>
                  <a:cubicBezTo>
                    <a:pt x="5" y="6"/>
                    <a:pt x="5" y="6"/>
                    <a:pt x="5" y="7"/>
                  </a:cubicBezTo>
                  <a:cubicBezTo>
                    <a:pt x="5" y="7"/>
                    <a:pt x="5" y="8"/>
                    <a:pt x="5" y="8"/>
                  </a:cubicBezTo>
                  <a:cubicBezTo>
                    <a:pt x="5" y="8"/>
                    <a:pt x="5" y="8"/>
                    <a:pt x="5" y="8"/>
                  </a:cubicBezTo>
                  <a:cubicBezTo>
                    <a:pt x="6" y="8"/>
                    <a:pt x="6" y="8"/>
                    <a:pt x="6" y="7"/>
                  </a:cubicBezTo>
                  <a:cubicBezTo>
                    <a:pt x="6" y="7"/>
                    <a:pt x="7" y="6"/>
                    <a:pt x="7" y="6"/>
                  </a:cubicBezTo>
                  <a:cubicBezTo>
                    <a:pt x="7" y="5"/>
                    <a:pt x="7" y="5"/>
                    <a:pt x="7" y="4"/>
                  </a:cubicBezTo>
                  <a:cubicBezTo>
                    <a:pt x="7" y="4"/>
                    <a:pt x="7" y="3"/>
                    <a:pt x="7" y="3"/>
                  </a:cubicBezTo>
                  <a:cubicBezTo>
                    <a:pt x="7" y="3"/>
                    <a:pt x="7" y="3"/>
                    <a:pt x="7" y="3"/>
                  </a:cubicBezTo>
                  <a:cubicBezTo>
                    <a:pt x="6" y="3"/>
                    <a:pt x="5" y="3"/>
                    <a:pt x="4" y="4"/>
                  </a:cubicBezTo>
                  <a:cubicBezTo>
                    <a:pt x="3" y="5"/>
                    <a:pt x="2" y="6"/>
                    <a:pt x="1" y="6"/>
                  </a:cubicBezTo>
                  <a:cubicBezTo>
                    <a:pt x="1" y="6"/>
                    <a:pt x="1" y="6"/>
                    <a:pt x="1" y="6"/>
                  </a:cubicBezTo>
                  <a:cubicBezTo>
                    <a:pt x="2" y="5"/>
                    <a:pt x="2" y="3"/>
                    <a:pt x="1" y="2"/>
                  </a:cubicBezTo>
                  <a:cubicBezTo>
                    <a:pt x="1" y="2"/>
                    <a:pt x="1" y="2"/>
                    <a:pt x="1" y="2"/>
                  </a:cubicBezTo>
                  <a:cubicBezTo>
                    <a:pt x="0" y="4"/>
                    <a:pt x="1" y="6"/>
                    <a:pt x="2" y="7"/>
                  </a:cubicBezTo>
                  <a:cubicBezTo>
                    <a:pt x="2" y="7"/>
                    <a:pt x="2" y="7"/>
                    <a:pt x="2" y="7"/>
                  </a:cubicBezTo>
                  <a:cubicBezTo>
                    <a:pt x="2" y="6"/>
                    <a:pt x="2" y="5"/>
                    <a:pt x="2" y="4"/>
                  </a:cubicBezTo>
                  <a:cubicBezTo>
                    <a:pt x="2" y="3"/>
                    <a:pt x="1" y="1"/>
                    <a:pt x="1" y="0"/>
                  </a:cubicBezTo>
                  <a:cubicBezTo>
                    <a:pt x="1" y="0"/>
                    <a:pt x="1" y="0"/>
                    <a:pt x="1" y="0"/>
                  </a:cubicBezTo>
                  <a:cubicBezTo>
                    <a:pt x="1" y="3"/>
                    <a:pt x="1" y="5"/>
                    <a:pt x="1" y="8"/>
                  </a:cubicBezTo>
                  <a:cubicBezTo>
                    <a:pt x="1"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8" name="Freeform 22"/>
            <p:cNvSpPr/>
            <p:nvPr/>
          </p:nvSpPr>
          <p:spPr bwMode="auto">
            <a:xfrm>
              <a:off x="3810000" y="2139951"/>
              <a:ext cx="0" cy="136525"/>
            </a:xfrm>
            <a:custGeom>
              <a:avLst/>
              <a:gdLst>
                <a:gd name="T0" fmla="*/ 1 h 6"/>
                <a:gd name="T1" fmla="*/ 6 h 6"/>
                <a:gd name="T2" fmla="*/ 6 h 6"/>
                <a:gd name="T3" fmla="*/ 0 h 6"/>
                <a:gd name="T4" fmla="*/ 1 h 6"/>
              </a:gdLst>
              <a:ahLst/>
              <a:cxnLst>
                <a:cxn ang="0">
                  <a:pos x="0" y="T0"/>
                </a:cxn>
                <a:cxn ang="0">
                  <a:pos x="0" y="T1"/>
                </a:cxn>
                <a:cxn ang="0">
                  <a:pos x="0" y="T2"/>
                </a:cxn>
                <a:cxn ang="0">
                  <a:pos x="0" y="T3"/>
                </a:cxn>
                <a:cxn ang="0">
                  <a:pos x="0" y="T4"/>
                </a:cxn>
              </a:cxnLst>
              <a:rect l="0" t="0" r="r" b="b"/>
              <a:pathLst>
                <a:path h="6">
                  <a:moveTo>
                    <a:pt x="0" y="1"/>
                  </a:moveTo>
                  <a:cubicBezTo>
                    <a:pt x="0" y="2"/>
                    <a:pt x="0" y="4"/>
                    <a:pt x="0" y="6"/>
                  </a:cubicBezTo>
                  <a:cubicBezTo>
                    <a:pt x="0" y="6"/>
                    <a:pt x="0" y="6"/>
                    <a:pt x="0" y="6"/>
                  </a:cubicBezTo>
                  <a:cubicBezTo>
                    <a:pt x="0" y="4"/>
                    <a:pt x="0" y="2"/>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9" name="Freeform 23"/>
            <p:cNvSpPr/>
            <p:nvPr/>
          </p:nvSpPr>
          <p:spPr bwMode="auto">
            <a:xfrm>
              <a:off x="3717925" y="2208213"/>
              <a:ext cx="22225" cy="138113"/>
            </a:xfrm>
            <a:custGeom>
              <a:avLst/>
              <a:gdLst>
                <a:gd name="T0" fmla="*/ 0 w 1"/>
                <a:gd name="T1" fmla="*/ 0 h 6"/>
                <a:gd name="T2" fmla="*/ 1 w 1"/>
                <a:gd name="T3" fmla="*/ 5 h 6"/>
                <a:gd name="T4" fmla="*/ 1 w 1"/>
                <a:gd name="T5" fmla="*/ 5 h 6"/>
                <a:gd name="T6" fmla="*/ 1 w 1"/>
                <a:gd name="T7" fmla="*/ 0 h 6"/>
                <a:gd name="T8" fmla="*/ 0 w 1"/>
                <a:gd name="T9" fmla="*/ 0 h 6"/>
              </a:gdLst>
              <a:ahLst/>
              <a:cxnLst>
                <a:cxn ang="0">
                  <a:pos x="T0" y="T1"/>
                </a:cxn>
                <a:cxn ang="0">
                  <a:pos x="T2" y="T3"/>
                </a:cxn>
                <a:cxn ang="0">
                  <a:pos x="T4" y="T5"/>
                </a:cxn>
                <a:cxn ang="0">
                  <a:pos x="T6" y="T7"/>
                </a:cxn>
                <a:cxn ang="0">
                  <a:pos x="T8" y="T9"/>
                </a:cxn>
              </a:cxnLst>
              <a:rect l="0" t="0" r="r" b="b"/>
              <a:pathLst>
                <a:path w="1" h="6">
                  <a:moveTo>
                    <a:pt x="0" y="0"/>
                  </a:moveTo>
                  <a:cubicBezTo>
                    <a:pt x="0" y="2"/>
                    <a:pt x="0" y="4"/>
                    <a:pt x="1" y="5"/>
                  </a:cubicBezTo>
                  <a:cubicBezTo>
                    <a:pt x="1" y="6"/>
                    <a:pt x="1" y="6"/>
                    <a:pt x="1" y="5"/>
                  </a:cubicBezTo>
                  <a:cubicBezTo>
                    <a:pt x="1" y="4"/>
                    <a:pt x="1" y="2"/>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0" name="Freeform 24"/>
            <p:cNvSpPr/>
            <p:nvPr/>
          </p:nvSpPr>
          <p:spPr bwMode="auto">
            <a:xfrm>
              <a:off x="3671888" y="2254251"/>
              <a:ext cx="23813" cy="138113"/>
            </a:xfrm>
            <a:custGeom>
              <a:avLst/>
              <a:gdLst>
                <a:gd name="T0" fmla="*/ 1 w 1"/>
                <a:gd name="T1" fmla="*/ 0 h 6"/>
                <a:gd name="T2" fmla="*/ 1 w 1"/>
                <a:gd name="T3" fmla="*/ 6 h 6"/>
                <a:gd name="T4" fmla="*/ 1 w 1"/>
                <a:gd name="T5" fmla="*/ 6 h 6"/>
                <a:gd name="T6" fmla="*/ 1 w 1"/>
                <a:gd name="T7" fmla="*/ 0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cubicBezTo>
                    <a:pt x="1" y="2"/>
                    <a:pt x="1" y="4"/>
                    <a:pt x="1" y="6"/>
                  </a:cubicBezTo>
                  <a:cubicBezTo>
                    <a:pt x="1" y="6"/>
                    <a:pt x="1" y="6"/>
                    <a:pt x="1" y="6"/>
                  </a:cubicBezTo>
                  <a:cubicBezTo>
                    <a:pt x="1" y="4"/>
                    <a:pt x="1" y="2"/>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1" name="Freeform 25"/>
            <p:cNvSpPr/>
            <p:nvPr/>
          </p:nvSpPr>
          <p:spPr bwMode="auto">
            <a:xfrm>
              <a:off x="3603625" y="2322513"/>
              <a:ext cx="22225" cy="160338"/>
            </a:xfrm>
            <a:custGeom>
              <a:avLst/>
              <a:gdLst>
                <a:gd name="T0" fmla="*/ 0 w 1"/>
                <a:gd name="T1" fmla="*/ 1 h 7"/>
                <a:gd name="T2" fmla="*/ 0 w 1"/>
                <a:gd name="T3" fmla="*/ 7 h 7"/>
                <a:gd name="T4" fmla="*/ 1 w 1"/>
                <a:gd name="T5" fmla="*/ 7 h 7"/>
                <a:gd name="T6" fmla="*/ 0 w 1"/>
                <a:gd name="T7" fmla="*/ 1 h 7"/>
                <a:gd name="T8" fmla="*/ 0 w 1"/>
                <a:gd name="T9" fmla="*/ 1 h 7"/>
              </a:gdLst>
              <a:ahLst/>
              <a:cxnLst>
                <a:cxn ang="0">
                  <a:pos x="T0" y="T1"/>
                </a:cxn>
                <a:cxn ang="0">
                  <a:pos x="T2" y="T3"/>
                </a:cxn>
                <a:cxn ang="0">
                  <a:pos x="T4" y="T5"/>
                </a:cxn>
                <a:cxn ang="0">
                  <a:pos x="T6" y="T7"/>
                </a:cxn>
                <a:cxn ang="0">
                  <a:pos x="T8" y="T9"/>
                </a:cxn>
              </a:cxnLst>
              <a:rect l="0" t="0" r="r" b="b"/>
              <a:pathLst>
                <a:path w="1" h="7">
                  <a:moveTo>
                    <a:pt x="0" y="1"/>
                  </a:moveTo>
                  <a:cubicBezTo>
                    <a:pt x="0" y="3"/>
                    <a:pt x="0" y="5"/>
                    <a:pt x="0" y="7"/>
                  </a:cubicBezTo>
                  <a:cubicBezTo>
                    <a:pt x="0" y="7"/>
                    <a:pt x="1" y="7"/>
                    <a:pt x="1" y="7"/>
                  </a:cubicBezTo>
                  <a:cubicBezTo>
                    <a:pt x="0" y="5"/>
                    <a:pt x="1" y="3"/>
                    <a:pt x="0"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2" name="Freeform 26"/>
            <p:cNvSpPr/>
            <p:nvPr/>
          </p:nvSpPr>
          <p:spPr bwMode="auto">
            <a:xfrm>
              <a:off x="3557588" y="2392363"/>
              <a:ext cx="0" cy="158750"/>
            </a:xfrm>
            <a:custGeom>
              <a:avLst/>
              <a:gdLst>
                <a:gd name="T0" fmla="*/ 1 h 7"/>
                <a:gd name="T1" fmla="*/ 7 h 7"/>
                <a:gd name="T2" fmla="*/ 7 h 7"/>
                <a:gd name="T3" fmla="*/ 1 h 7"/>
                <a:gd name="T4" fmla="*/ 1 h 7"/>
              </a:gdLst>
              <a:ahLst/>
              <a:cxnLst>
                <a:cxn ang="0">
                  <a:pos x="0" y="T0"/>
                </a:cxn>
                <a:cxn ang="0">
                  <a:pos x="0" y="T1"/>
                </a:cxn>
                <a:cxn ang="0">
                  <a:pos x="0" y="T2"/>
                </a:cxn>
                <a:cxn ang="0">
                  <a:pos x="0" y="T3"/>
                </a:cxn>
                <a:cxn ang="0">
                  <a:pos x="0" y="T4"/>
                </a:cxn>
              </a:cxnLst>
              <a:rect l="0" t="0" r="r" b="b"/>
              <a:pathLst>
                <a:path h="7">
                  <a:moveTo>
                    <a:pt x="0" y="1"/>
                  </a:moveTo>
                  <a:cubicBezTo>
                    <a:pt x="0" y="3"/>
                    <a:pt x="0" y="5"/>
                    <a:pt x="0" y="7"/>
                  </a:cubicBezTo>
                  <a:cubicBezTo>
                    <a:pt x="0" y="7"/>
                    <a:pt x="0" y="7"/>
                    <a:pt x="0" y="7"/>
                  </a:cubicBezTo>
                  <a:cubicBezTo>
                    <a:pt x="0" y="5"/>
                    <a:pt x="0" y="3"/>
                    <a:pt x="0"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3" name="Freeform 27"/>
            <p:cNvSpPr/>
            <p:nvPr/>
          </p:nvSpPr>
          <p:spPr bwMode="auto">
            <a:xfrm>
              <a:off x="3467100" y="2460626"/>
              <a:ext cx="22225" cy="136525"/>
            </a:xfrm>
            <a:custGeom>
              <a:avLst/>
              <a:gdLst>
                <a:gd name="T0" fmla="*/ 0 w 1"/>
                <a:gd name="T1" fmla="*/ 1 h 6"/>
                <a:gd name="T2" fmla="*/ 0 w 1"/>
                <a:gd name="T3" fmla="*/ 6 h 6"/>
                <a:gd name="T4" fmla="*/ 0 w 1"/>
                <a:gd name="T5" fmla="*/ 6 h 6"/>
                <a:gd name="T6" fmla="*/ 0 w 1"/>
                <a:gd name="T7" fmla="*/ 1 h 6"/>
                <a:gd name="T8" fmla="*/ 0 w 1"/>
                <a:gd name="T9" fmla="*/ 1 h 6"/>
              </a:gdLst>
              <a:ahLst/>
              <a:cxnLst>
                <a:cxn ang="0">
                  <a:pos x="T0" y="T1"/>
                </a:cxn>
                <a:cxn ang="0">
                  <a:pos x="T2" y="T3"/>
                </a:cxn>
                <a:cxn ang="0">
                  <a:pos x="T4" y="T5"/>
                </a:cxn>
                <a:cxn ang="0">
                  <a:pos x="T6" y="T7"/>
                </a:cxn>
                <a:cxn ang="0">
                  <a:pos x="T8" y="T9"/>
                </a:cxn>
              </a:cxnLst>
              <a:rect l="0" t="0" r="r" b="b"/>
              <a:pathLst>
                <a:path w="1" h="6">
                  <a:moveTo>
                    <a:pt x="0" y="1"/>
                  </a:moveTo>
                  <a:cubicBezTo>
                    <a:pt x="0" y="2"/>
                    <a:pt x="0" y="4"/>
                    <a:pt x="0" y="6"/>
                  </a:cubicBezTo>
                  <a:cubicBezTo>
                    <a:pt x="0" y="6"/>
                    <a:pt x="0" y="6"/>
                    <a:pt x="0" y="6"/>
                  </a:cubicBezTo>
                  <a:cubicBezTo>
                    <a:pt x="1" y="4"/>
                    <a:pt x="0" y="2"/>
                    <a:pt x="0"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4" name="Freeform 28"/>
            <p:cNvSpPr/>
            <p:nvPr/>
          </p:nvSpPr>
          <p:spPr bwMode="auto">
            <a:xfrm>
              <a:off x="3398838" y="2025651"/>
              <a:ext cx="365125" cy="617538"/>
            </a:xfrm>
            <a:custGeom>
              <a:avLst/>
              <a:gdLst>
                <a:gd name="T0" fmla="*/ 5 w 16"/>
                <a:gd name="T1" fmla="*/ 25 h 27"/>
                <a:gd name="T2" fmla="*/ 16 w 16"/>
                <a:gd name="T3" fmla="*/ 14 h 27"/>
                <a:gd name="T4" fmla="*/ 16 w 16"/>
                <a:gd name="T5" fmla="*/ 14 h 27"/>
                <a:gd name="T6" fmla="*/ 12 w 16"/>
                <a:gd name="T7" fmla="*/ 18 h 27"/>
                <a:gd name="T8" fmla="*/ 9 w 16"/>
                <a:gd name="T9" fmla="*/ 23 h 27"/>
                <a:gd name="T10" fmla="*/ 5 w 16"/>
                <a:gd name="T11" fmla="*/ 26 h 27"/>
                <a:gd name="T12" fmla="*/ 2 w 16"/>
                <a:gd name="T13" fmla="*/ 24 h 27"/>
                <a:gd name="T14" fmla="*/ 1 w 16"/>
                <a:gd name="T15" fmla="*/ 22 h 27"/>
                <a:gd name="T16" fmla="*/ 1 w 16"/>
                <a:gd name="T17" fmla="*/ 20 h 27"/>
                <a:gd name="T18" fmla="*/ 4 w 16"/>
                <a:gd name="T19" fmla="*/ 15 h 27"/>
                <a:gd name="T20" fmla="*/ 11 w 16"/>
                <a:gd name="T21" fmla="*/ 6 h 27"/>
                <a:gd name="T22" fmla="*/ 16 w 16"/>
                <a:gd name="T23" fmla="*/ 1 h 27"/>
                <a:gd name="T24" fmla="*/ 16 w 16"/>
                <a:gd name="T25" fmla="*/ 0 h 27"/>
                <a:gd name="T26" fmla="*/ 7 w 16"/>
                <a:gd name="T27" fmla="*/ 9 h 27"/>
                <a:gd name="T28" fmla="*/ 3 w 16"/>
                <a:gd name="T29" fmla="*/ 13 h 27"/>
                <a:gd name="T30" fmla="*/ 2 w 16"/>
                <a:gd name="T31" fmla="*/ 15 h 27"/>
                <a:gd name="T32" fmla="*/ 0 w 16"/>
                <a:gd name="T33" fmla="*/ 17 h 27"/>
                <a:gd name="T34" fmla="*/ 0 w 16"/>
                <a:gd name="T35" fmla="*/ 17 h 27"/>
                <a:gd name="T36" fmla="*/ 7 w 16"/>
                <a:gd name="T37" fmla="*/ 11 h 27"/>
                <a:gd name="T38" fmla="*/ 14 w 16"/>
                <a:gd name="T39" fmla="*/ 4 h 27"/>
                <a:gd name="T40" fmla="*/ 14 w 16"/>
                <a:gd name="T41" fmla="*/ 4 h 27"/>
                <a:gd name="T42" fmla="*/ 11 w 16"/>
                <a:gd name="T43" fmla="*/ 8 h 27"/>
                <a:gd name="T44" fmla="*/ 9 w 16"/>
                <a:gd name="T45" fmla="*/ 10 h 27"/>
                <a:gd name="T46" fmla="*/ 7 w 16"/>
                <a:gd name="T47" fmla="*/ 12 h 27"/>
                <a:gd name="T48" fmla="*/ 3 w 16"/>
                <a:gd name="T49" fmla="*/ 16 h 27"/>
                <a:gd name="T50" fmla="*/ 1 w 16"/>
                <a:gd name="T51" fmla="*/ 18 h 27"/>
                <a:gd name="T52" fmla="*/ 1 w 16"/>
                <a:gd name="T53" fmla="*/ 19 h 27"/>
                <a:gd name="T54" fmla="*/ 1 w 16"/>
                <a:gd name="T55" fmla="*/ 23 h 27"/>
                <a:gd name="T56" fmla="*/ 1 w 16"/>
                <a:gd name="T57" fmla="*/ 26 h 27"/>
                <a:gd name="T58" fmla="*/ 2 w 16"/>
                <a:gd name="T59" fmla="*/ 26 h 27"/>
                <a:gd name="T60" fmla="*/ 1 w 16"/>
                <a:gd name="T61" fmla="*/ 22 h 27"/>
                <a:gd name="T62" fmla="*/ 1 w 16"/>
                <a:gd name="T63" fmla="*/ 18 h 27"/>
                <a:gd name="T64" fmla="*/ 3 w 16"/>
                <a:gd name="T65" fmla="*/ 17 h 27"/>
                <a:gd name="T66" fmla="*/ 5 w 16"/>
                <a:gd name="T67" fmla="*/ 15 h 27"/>
                <a:gd name="T68" fmla="*/ 9 w 16"/>
                <a:gd name="T69" fmla="*/ 10 h 27"/>
                <a:gd name="T70" fmla="*/ 14 w 16"/>
                <a:gd name="T71" fmla="*/ 4 h 27"/>
                <a:gd name="T72" fmla="*/ 14 w 16"/>
                <a:gd name="T73" fmla="*/ 4 h 27"/>
                <a:gd name="T74" fmla="*/ 7 w 16"/>
                <a:gd name="T75" fmla="*/ 11 h 27"/>
                <a:gd name="T76" fmla="*/ 0 w 16"/>
                <a:gd name="T77" fmla="*/ 17 h 27"/>
                <a:gd name="T78" fmla="*/ 1 w 16"/>
                <a:gd name="T79" fmla="*/ 17 h 27"/>
                <a:gd name="T80" fmla="*/ 2 w 16"/>
                <a:gd name="T81" fmla="*/ 16 h 27"/>
                <a:gd name="T82" fmla="*/ 4 w 16"/>
                <a:gd name="T83" fmla="*/ 14 h 27"/>
                <a:gd name="T84" fmla="*/ 8 w 16"/>
                <a:gd name="T85" fmla="*/ 9 h 27"/>
                <a:gd name="T86" fmla="*/ 16 w 16"/>
                <a:gd name="T87" fmla="*/ 1 h 27"/>
                <a:gd name="T88" fmla="*/ 16 w 16"/>
                <a:gd name="T89" fmla="*/ 0 h 27"/>
                <a:gd name="T90" fmla="*/ 8 w 16"/>
                <a:gd name="T91" fmla="*/ 9 h 27"/>
                <a:gd name="T92" fmla="*/ 4 w 16"/>
                <a:gd name="T93" fmla="*/ 14 h 27"/>
                <a:gd name="T94" fmla="*/ 1 w 16"/>
                <a:gd name="T95" fmla="*/ 18 h 27"/>
                <a:gd name="T96" fmla="*/ 1 w 16"/>
                <a:gd name="T97" fmla="*/ 22 h 27"/>
                <a:gd name="T98" fmla="*/ 2 w 16"/>
                <a:gd name="T99" fmla="*/ 25 h 27"/>
                <a:gd name="T100" fmla="*/ 3 w 16"/>
                <a:gd name="T101" fmla="*/ 26 h 27"/>
                <a:gd name="T102" fmla="*/ 5 w 16"/>
                <a:gd name="T103" fmla="*/ 27 h 27"/>
                <a:gd name="T104" fmla="*/ 6 w 16"/>
                <a:gd name="T105" fmla="*/ 26 h 27"/>
                <a:gd name="T106" fmla="*/ 10 w 16"/>
                <a:gd name="T107" fmla="*/ 22 h 27"/>
                <a:gd name="T108" fmla="*/ 16 w 16"/>
                <a:gd name="T109" fmla="*/ 14 h 27"/>
                <a:gd name="T110" fmla="*/ 16 w 16"/>
                <a:gd name="T111" fmla="*/ 14 h 27"/>
                <a:gd name="T112" fmla="*/ 5 w 16"/>
                <a:gd name="T113" fmla="*/ 25 h 27"/>
                <a:gd name="T114" fmla="*/ 5 w 16"/>
                <a:gd name="T11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 h="27">
                  <a:moveTo>
                    <a:pt x="5" y="25"/>
                  </a:moveTo>
                  <a:cubicBezTo>
                    <a:pt x="9" y="21"/>
                    <a:pt x="12" y="18"/>
                    <a:pt x="16" y="14"/>
                  </a:cubicBezTo>
                  <a:cubicBezTo>
                    <a:pt x="16" y="14"/>
                    <a:pt x="16" y="14"/>
                    <a:pt x="16" y="14"/>
                  </a:cubicBezTo>
                  <a:cubicBezTo>
                    <a:pt x="14" y="15"/>
                    <a:pt x="13" y="17"/>
                    <a:pt x="12" y="18"/>
                  </a:cubicBezTo>
                  <a:cubicBezTo>
                    <a:pt x="11" y="20"/>
                    <a:pt x="10" y="21"/>
                    <a:pt x="9" y="23"/>
                  </a:cubicBezTo>
                  <a:cubicBezTo>
                    <a:pt x="8" y="24"/>
                    <a:pt x="7" y="25"/>
                    <a:pt x="5" y="26"/>
                  </a:cubicBezTo>
                  <a:cubicBezTo>
                    <a:pt x="4" y="27"/>
                    <a:pt x="3" y="25"/>
                    <a:pt x="2" y="24"/>
                  </a:cubicBezTo>
                  <a:cubicBezTo>
                    <a:pt x="2" y="23"/>
                    <a:pt x="1" y="23"/>
                    <a:pt x="1" y="22"/>
                  </a:cubicBezTo>
                  <a:cubicBezTo>
                    <a:pt x="1" y="21"/>
                    <a:pt x="1" y="20"/>
                    <a:pt x="1" y="20"/>
                  </a:cubicBezTo>
                  <a:cubicBezTo>
                    <a:pt x="2" y="18"/>
                    <a:pt x="3" y="17"/>
                    <a:pt x="4" y="15"/>
                  </a:cubicBezTo>
                  <a:cubicBezTo>
                    <a:pt x="6" y="12"/>
                    <a:pt x="8" y="9"/>
                    <a:pt x="11" y="6"/>
                  </a:cubicBezTo>
                  <a:cubicBezTo>
                    <a:pt x="12" y="4"/>
                    <a:pt x="14" y="2"/>
                    <a:pt x="16" y="1"/>
                  </a:cubicBezTo>
                  <a:cubicBezTo>
                    <a:pt x="16" y="1"/>
                    <a:pt x="16" y="1"/>
                    <a:pt x="16" y="0"/>
                  </a:cubicBezTo>
                  <a:cubicBezTo>
                    <a:pt x="13" y="3"/>
                    <a:pt x="10" y="6"/>
                    <a:pt x="7" y="9"/>
                  </a:cubicBezTo>
                  <a:cubicBezTo>
                    <a:pt x="6" y="11"/>
                    <a:pt x="5" y="12"/>
                    <a:pt x="3" y="13"/>
                  </a:cubicBezTo>
                  <a:cubicBezTo>
                    <a:pt x="3" y="14"/>
                    <a:pt x="2" y="15"/>
                    <a:pt x="2" y="15"/>
                  </a:cubicBezTo>
                  <a:cubicBezTo>
                    <a:pt x="1" y="16"/>
                    <a:pt x="0" y="17"/>
                    <a:pt x="0" y="17"/>
                  </a:cubicBezTo>
                  <a:cubicBezTo>
                    <a:pt x="0" y="17"/>
                    <a:pt x="0" y="18"/>
                    <a:pt x="0" y="17"/>
                  </a:cubicBezTo>
                  <a:cubicBezTo>
                    <a:pt x="3" y="16"/>
                    <a:pt x="5" y="13"/>
                    <a:pt x="7" y="11"/>
                  </a:cubicBezTo>
                  <a:cubicBezTo>
                    <a:pt x="9" y="9"/>
                    <a:pt x="12" y="6"/>
                    <a:pt x="14" y="4"/>
                  </a:cubicBezTo>
                  <a:cubicBezTo>
                    <a:pt x="14" y="4"/>
                    <a:pt x="14" y="4"/>
                    <a:pt x="14" y="4"/>
                  </a:cubicBezTo>
                  <a:cubicBezTo>
                    <a:pt x="13" y="6"/>
                    <a:pt x="12" y="7"/>
                    <a:pt x="11" y="8"/>
                  </a:cubicBezTo>
                  <a:cubicBezTo>
                    <a:pt x="10" y="9"/>
                    <a:pt x="10" y="9"/>
                    <a:pt x="9" y="10"/>
                  </a:cubicBezTo>
                  <a:cubicBezTo>
                    <a:pt x="9" y="10"/>
                    <a:pt x="8" y="11"/>
                    <a:pt x="7" y="12"/>
                  </a:cubicBezTo>
                  <a:cubicBezTo>
                    <a:pt x="6" y="13"/>
                    <a:pt x="5" y="15"/>
                    <a:pt x="3" y="16"/>
                  </a:cubicBezTo>
                  <a:cubicBezTo>
                    <a:pt x="3" y="17"/>
                    <a:pt x="2" y="17"/>
                    <a:pt x="1" y="18"/>
                  </a:cubicBezTo>
                  <a:cubicBezTo>
                    <a:pt x="1" y="18"/>
                    <a:pt x="1" y="19"/>
                    <a:pt x="1" y="19"/>
                  </a:cubicBezTo>
                  <a:cubicBezTo>
                    <a:pt x="0" y="20"/>
                    <a:pt x="1" y="22"/>
                    <a:pt x="1" y="23"/>
                  </a:cubicBezTo>
                  <a:cubicBezTo>
                    <a:pt x="1" y="24"/>
                    <a:pt x="1" y="25"/>
                    <a:pt x="1" y="26"/>
                  </a:cubicBezTo>
                  <a:cubicBezTo>
                    <a:pt x="1" y="27"/>
                    <a:pt x="2" y="27"/>
                    <a:pt x="2" y="26"/>
                  </a:cubicBezTo>
                  <a:cubicBezTo>
                    <a:pt x="1" y="25"/>
                    <a:pt x="1" y="24"/>
                    <a:pt x="1" y="22"/>
                  </a:cubicBezTo>
                  <a:cubicBezTo>
                    <a:pt x="1" y="21"/>
                    <a:pt x="1" y="20"/>
                    <a:pt x="1" y="18"/>
                  </a:cubicBezTo>
                  <a:cubicBezTo>
                    <a:pt x="2" y="18"/>
                    <a:pt x="2" y="17"/>
                    <a:pt x="3" y="17"/>
                  </a:cubicBezTo>
                  <a:cubicBezTo>
                    <a:pt x="4" y="16"/>
                    <a:pt x="4" y="15"/>
                    <a:pt x="5" y="15"/>
                  </a:cubicBezTo>
                  <a:cubicBezTo>
                    <a:pt x="7" y="13"/>
                    <a:pt x="8" y="12"/>
                    <a:pt x="9" y="10"/>
                  </a:cubicBezTo>
                  <a:cubicBezTo>
                    <a:pt x="11" y="8"/>
                    <a:pt x="13" y="7"/>
                    <a:pt x="14" y="4"/>
                  </a:cubicBezTo>
                  <a:cubicBezTo>
                    <a:pt x="15" y="4"/>
                    <a:pt x="14" y="4"/>
                    <a:pt x="14" y="4"/>
                  </a:cubicBezTo>
                  <a:cubicBezTo>
                    <a:pt x="12" y="6"/>
                    <a:pt x="9" y="8"/>
                    <a:pt x="7" y="11"/>
                  </a:cubicBezTo>
                  <a:cubicBezTo>
                    <a:pt x="5" y="13"/>
                    <a:pt x="3" y="15"/>
                    <a:pt x="0" y="17"/>
                  </a:cubicBezTo>
                  <a:cubicBezTo>
                    <a:pt x="0" y="17"/>
                    <a:pt x="0" y="17"/>
                    <a:pt x="1" y="17"/>
                  </a:cubicBezTo>
                  <a:cubicBezTo>
                    <a:pt x="1" y="17"/>
                    <a:pt x="1" y="16"/>
                    <a:pt x="2" y="16"/>
                  </a:cubicBezTo>
                  <a:cubicBezTo>
                    <a:pt x="2" y="15"/>
                    <a:pt x="3" y="14"/>
                    <a:pt x="4" y="14"/>
                  </a:cubicBezTo>
                  <a:cubicBezTo>
                    <a:pt x="5" y="12"/>
                    <a:pt x="6" y="11"/>
                    <a:pt x="8" y="9"/>
                  </a:cubicBezTo>
                  <a:cubicBezTo>
                    <a:pt x="11" y="6"/>
                    <a:pt x="13" y="4"/>
                    <a:pt x="16" y="1"/>
                  </a:cubicBezTo>
                  <a:cubicBezTo>
                    <a:pt x="16" y="1"/>
                    <a:pt x="16" y="0"/>
                    <a:pt x="16" y="0"/>
                  </a:cubicBezTo>
                  <a:cubicBezTo>
                    <a:pt x="13" y="3"/>
                    <a:pt x="10" y="6"/>
                    <a:pt x="8" y="9"/>
                  </a:cubicBezTo>
                  <a:cubicBezTo>
                    <a:pt x="7" y="11"/>
                    <a:pt x="5" y="12"/>
                    <a:pt x="4" y="14"/>
                  </a:cubicBezTo>
                  <a:cubicBezTo>
                    <a:pt x="3" y="15"/>
                    <a:pt x="2" y="17"/>
                    <a:pt x="1" y="18"/>
                  </a:cubicBezTo>
                  <a:cubicBezTo>
                    <a:pt x="1" y="19"/>
                    <a:pt x="1" y="21"/>
                    <a:pt x="1" y="22"/>
                  </a:cubicBezTo>
                  <a:cubicBezTo>
                    <a:pt x="1" y="23"/>
                    <a:pt x="2" y="24"/>
                    <a:pt x="2" y="25"/>
                  </a:cubicBezTo>
                  <a:cubicBezTo>
                    <a:pt x="2" y="25"/>
                    <a:pt x="3" y="26"/>
                    <a:pt x="3" y="26"/>
                  </a:cubicBezTo>
                  <a:cubicBezTo>
                    <a:pt x="4" y="26"/>
                    <a:pt x="4" y="27"/>
                    <a:pt x="5" y="27"/>
                  </a:cubicBezTo>
                  <a:cubicBezTo>
                    <a:pt x="5" y="27"/>
                    <a:pt x="6" y="26"/>
                    <a:pt x="6" y="26"/>
                  </a:cubicBezTo>
                  <a:cubicBezTo>
                    <a:pt x="8" y="25"/>
                    <a:pt x="9" y="23"/>
                    <a:pt x="10" y="22"/>
                  </a:cubicBezTo>
                  <a:cubicBezTo>
                    <a:pt x="11" y="19"/>
                    <a:pt x="14" y="17"/>
                    <a:pt x="16" y="14"/>
                  </a:cubicBezTo>
                  <a:cubicBezTo>
                    <a:pt x="16" y="14"/>
                    <a:pt x="16" y="13"/>
                    <a:pt x="16" y="14"/>
                  </a:cubicBezTo>
                  <a:cubicBezTo>
                    <a:pt x="12" y="18"/>
                    <a:pt x="8" y="21"/>
                    <a:pt x="5" y="25"/>
                  </a:cubicBezTo>
                  <a:cubicBezTo>
                    <a:pt x="5" y="25"/>
                    <a:pt x="5" y="25"/>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5" name="Freeform 29"/>
            <p:cNvSpPr/>
            <p:nvPr/>
          </p:nvSpPr>
          <p:spPr bwMode="auto">
            <a:xfrm>
              <a:off x="2233613" y="3581401"/>
              <a:ext cx="296863" cy="206375"/>
            </a:xfrm>
            <a:custGeom>
              <a:avLst/>
              <a:gdLst>
                <a:gd name="T0" fmla="*/ 4 w 13"/>
                <a:gd name="T1" fmla="*/ 1 h 9"/>
                <a:gd name="T2" fmla="*/ 8 w 13"/>
                <a:gd name="T3" fmla="*/ 8 h 9"/>
                <a:gd name="T4" fmla="*/ 11 w 13"/>
                <a:gd name="T5" fmla="*/ 4 h 9"/>
                <a:gd name="T6" fmla="*/ 12 w 13"/>
                <a:gd name="T7" fmla="*/ 6 h 9"/>
                <a:gd name="T8" fmla="*/ 10 w 13"/>
                <a:gd name="T9" fmla="*/ 8 h 9"/>
                <a:gd name="T10" fmla="*/ 3 w 13"/>
                <a:gd name="T11" fmla="*/ 2 h 9"/>
                <a:gd name="T12" fmla="*/ 8 w 13"/>
                <a:gd name="T13" fmla="*/ 2 h 9"/>
                <a:gd name="T14" fmla="*/ 4 w 13"/>
                <a:gd name="T15" fmla="*/ 1 h 9"/>
                <a:gd name="T16" fmla="*/ 3 w 13"/>
                <a:gd name="T17" fmla="*/ 4 h 9"/>
                <a:gd name="T18" fmla="*/ 9 w 13"/>
                <a:gd name="T19" fmla="*/ 9 h 9"/>
                <a:gd name="T20" fmla="*/ 10 w 13"/>
                <a:gd name="T21" fmla="*/ 4 h 9"/>
                <a:gd name="T22" fmla="*/ 11 w 13"/>
                <a:gd name="T23" fmla="*/ 8 h 9"/>
                <a:gd name="T24" fmla="*/ 7 w 13"/>
                <a:gd name="T25" fmla="*/ 7 h 9"/>
                <a:gd name="T26" fmla="*/ 3 w 13"/>
                <a:gd name="T27" fmla="*/ 2 h 9"/>
                <a:gd name="T28" fmla="*/ 7 w 13"/>
                <a:gd name="T29" fmla="*/ 1 h 9"/>
                <a:gd name="T30" fmla="*/ 3 w 13"/>
                <a:gd name="T31" fmla="*/ 2 h 9"/>
                <a:gd name="T32" fmla="*/ 7 w 13"/>
                <a:gd name="T33" fmla="*/ 8 h 9"/>
                <a:gd name="T34" fmla="*/ 12 w 13"/>
                <a:gd name="T35" fmla="*/ 6 h 9"/>
                <a:gd name="T36" fmla="*/ 10 w 13"/>
                <a:gd name="T37" fmla="*/ 4 h 9"/>
                <a:gd name="T38" fmla="*/ 10 w 13"/>
                <a:gd name="T39" fmla="*/ 8 h 9"/>
                <a:gd name="T40" fmla="*/ 12 w 13"/>
                <a:gd name="T41" fmla="*/ 6 h 9"/>
                <a:gd name="T42" fmla="*/ 10 w 13"/>
                <a:gd name="T43" fmla="*/ 4 h 9"/>
                <a:gd name="T44" fmla="*/ 8 w 13"/>
                <a:gd name="T45" fmla="*/ 8 h 9"/>
                <a:gd name="T46" fmla="*/ 4 w 13"/>
                <a:gd name="T47" fmla="*/ 2 h 9"/>
                <a:gd name="T48" fmla="*/ 7 w 13"/>
                <a:gd name="T49" fmla="*/ 1 h 9"/>
                <a:gd name="T50" fmla="*/ 3 w 13"/>
                <a:gd name="T51" fmla="*/ 2 h 9"/>
                <a:gd name="T52" fmla="*/ 6 w 13"/>
                <a:gd name="T53" fmla="*/ 7 h 9"/>
                <a:gd name="T54" fmla="*/ 12 w 13"/>
                <a:gd name="T55" fmla="*/ 8 h 9"/>
                <a:gd name="T56" fmla="*/ 10 w 13"/>
                <a:gd name="T57" fmla="*/ 4 h 9"/>
                <a:gd name="T58" fmla="*/ 7 w 13"/>
                <a:gd name="T59" fmla="*/ 8 h 9"/>
                <a:gd name="T60" fmla="*/ 3 w 13"/>
                <a:gd name="T61" fmla="*/ 3 h 9"/>
                <a:gd name="T62" fmla="*/ 8 w 13"/>
                <a:gd name="T63" fmla="*/ 2 h 9"/>
                <a:gd name="T64" fmla="*/ 5 w 13"/>
                <a:gd name="T65" fmla="*/ 1 h 9"/>
                <a:gd name="T66" fmla="*/ 1 w 13"/>
                <a:gd name="T67" fmla="*/ 3 h 9"/>
                <a:gd name="T68" fmla="*/ 4 w 13"/>
                <a:gd name="T69" fmla="*/ 6 h 9"/>
                <a:gd name="T70" fmla="*/ 12 w 13"/>
                <a:gd name="T71" fmla="*/ 7 h 9"/>
                <a:gd name="T72" fmla="*/ 10 w 13"/>
                <a:gd name="T73" fmla="*/ 5 h 9"/>
                <a:gd name="T74" fmla="*/ 10 w 13"/>
                <a:gd name="T75" fmla="*/ 8 h 9"/>
                <a:gd name="T76" fmla="*/ 6 w 13"/>
                <a:gd name="T77" fmla="*/ 7 h 9"/>
                <a:gd name="T78" fmla="*/ 5 w 13"/>
                <a:gd name="T79" fmla="*/ 1 h 9"/>
                <a:gd name="T80" fmla="*/ 7 w 13"/>
                <a:gd name="T8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 h="9">
                  <a:moveTo>
                    <a:pt x="7" y="1"/>
                  </a:moveTo>
                  <a:cubicBezTo>
                    <a:pt x="6" y="0"/>
                    <a:pt x="4" y="0"/>
                    <a:pt x="4" y="1"/>
                  </a:cubicBezTo>
                  <a:cubicBezTo>
                    <a:pt x="3" y="3"/>
                    <a:pt x="4" y="4"/>
                    <a:pt x="5" y="5"/>
                  </a:cubicBezTo>
                  <a:cubicBezTo>
                    <a:pt x="5" y="7"/>
                    <a:pt x="7" y="8"/>
                    <a:pt x="8" y="8"/>
                  </a:cubicBezTo>
                  <a:cubicBezTo>
                    <a:pt x="9" y="9"/>
                    <a:pt x="11" y="9"/>
                    <a:pt x="12" y="8"/>
                  </a:cubicBezTo>
                  <a:cubicBezTo>
                    <a:pt x="12" y="7"/>
                    <a:pt x="12" y="5"/>
                    <a:pt x="11" y="4"/>
                  </a:cubicBezTo>
                  <a:cubicBezTo>
                    <a:pt x="11" y="4"/>
                    <a:pt x="10" y="4"/>
                    <a:pt x="10" y="5"/>
                  </a:cubicBezTo>
                  <a:cubicBezTo>
                    <a:pt x="11" y="5"/>
                    <a:pt x="11" y="6"/>
                    <a:pt x="12" y="6"/>
                  </a:cubicBezTo>
                  <a:cubicBezTo>
                    <a:pt x="12" y="7"/>
                    <a:pt x="12" y="7"/>
                    <a:pt x="11" y="7"/>
                  </a:cubicBezTo>
                  <a:cubicBezTo>
                    <a:pt x="11" y="8"/>
                    <a:pt x="11" y="8"/>
                    <a:pt x="10" y="8"/>
                  </a:cubicBezTo>
                  <a:cubicBezTo>
                    <a:pt x="9" y="8"/>
                    <a:pt x="7" y="8"/>
                    <a:pt x="6" y="7"/>
                  </a:cubicBezTo>
                  <a:cubicBezTo>
                    <a:pt x="4" y="6"/>
                    <a:pt x="0" y="3"/>
                    <a:pt x="3" y="2"/>
                  </a:cubicBezTo>
                  <a:cubicBezTo>
                    <a:pt x="3" y="2"/>
                    <a:pt x="4" y="2"/>
                    <a:pt x="5" y="1"/>
                  </a:cubicBezTo>
                  <a:cubicBezTo>
                    <a:pt x="6" y="1"/>
                    <a:pt x="7" y="1"/>
                    <a:pt x="8" y="2"/>
                  </a:cubicBezTo>
                  <a:cubicBezTo>
                    <a:pt x="8" y="2"/>
                    <a:pt x="8" y="1"/>
                    <a:pt x="8" y="1"/>
                  </a:cubicBezTo>
                  <a:cubicBezTo>
                    <a:pt x="7" y="1"/>
                    <a:pt x="5" y="0"/>
                    <a:pt x="4" y="1"/>
                  </a:cubicBezTo>
                  <a:cubicBezTo>
                    <a:pt x="4" y="1"/>
                    <a:pt x="3" y="1"/>
                    <a:pt x="3" y="2"/>
                  </a:cubicBezTo>
                  <a:cubicBezTo>
                    <a:pt x="3" y="3"/>
                    <a:pt x="3" y="4"/>
                    <a:pt x="3" y="4"/>
                  </a:cubicBezTo>
                  <a:cubicBezTo>
                    <a:pt x="4" y="5"/>
                    <a:pt x="5" y="6"/>
                    <a:pt x="6" y="7"/>
                  </a:cubicBezTo>
                  <a:cubicBezTo>
                    <a:pt x="7" y="8"/>
                    <a:pt x="8" y="9"/>
                    <a:pt x="9" y="9"/>
                  </a:cubicBezTo>
                  <a:cubicBezTo>
                    <a:pt x="10" y="9"/>
                    <a:pt x="11" y="8"/>
                    <a:pt x="11" y="7"/>
                  </a:cubicBezTo>
                  <a:cubicBezTo>
                    <a:pt x="11" y="6"/>
                    <a:pt x="11" y="5"/>
                    <a:pt x="10" y="4"/>
                  </a:cubicBezTo>
                  <a:cubicBezTo>
                    <a:pt x="10" y="4"/>
                    <a:pt x="10" y="4"/>
                    <a:pt x="10" y="5"/>
                  </a:cubicBezTo>
                  <a:cubicBezTo>
                    <a:pt x="11" y="5"/>
                    <a:pt x="13" y="7"/>
                    <a:pt x="11" y="8"/>
                  </a:cubicBezTo>
                  <a:cubicBezTo>
                    <a:pt x="10" y="8"/>
                    <a:pt x="10" y="8"/>
                    <a:pt x="9" y="8"/>
                  </a:cubicBezTo>
                  <a:cubicBezTo>
                    <a:pt x="8" y="8"/>
                    <a:pt x="8" y="8"/>
                    <a:pt x="7" y="7"/>
                  </a:cubicBezTo>
                  <a:cubicBezTo>
                    <a:pt x="6" y="7"/>
                    <a:pt x="5" y="6"/>
                    <a:pt x="4" y="6"/>
                  </a:cubicBezTo>
                  <a:cubicBezTo>
                    <a:pt x="3" y="5"/>
                    <a:pt x="2" y="4"/>
                    <a:pt x="3" y="2"/>
                  </a:cubicBezTo>
                  <a:cubicBezTo>
                    <a:pt x="3" y="2"/>
                    <a:pt x="4" y="2"/>
                    <a:pt x="5" y="1"/>
                  </a:cubicBezTo>
                  <a:cubicBezTo>
                    <a:pt x="6" y="1"/>
                    <a:pt x="6" y="1"/>
                    <a:pt x="7" y="1"/>
                  </a:cubicBezTo>
                  <a:cubicBezTo>
                    <a:pt x="7" y="1"/>
                    <a:pt x="7" y="1"/>
                    <a:pt x="7" y="1"/>
                  </a:cubicBezTo>
                  <a:cubicBezTo>
                    <a:pt x="6" y="1"/>
                    <a:pt x="4" y="1"/>
                    <a:pt x="3" y="2"/>
                  </a:cubicBezTo>
                  <a:cubicBezTo>
                    <a:pt x="3" y="3"/>
                    <a:pt x="4" y="5"/>
                    <a:pt x="5" y="6"/>
                  </a:cubicBezTo>
                  <a:cubicBezTo>
                    <a:pt x="6" y="6"/>
                    <a:pt x="6" y="7"/>
                    <a:pt x="7" y="8"/>
                  </a:cubicBezTo>
                  <a:cubicBezTo>
                    <a:pt x="8" y="8"/>
                    <a:pt x="10" y="9"/>
                    <a:pt x="11" y="9"/>
                  </a:cubicBezTo>
                  <a:cubicBezTo>
                    <a:pt x="12" y="8"/>
                    <a:pt x="12" y="7"/>
                    <a:pt x="12" y="6"/>
                  </a:cubicBezTo>
                  <a:cubicBezTo>
                    <a:pt x="11" y="6"/>
                    <a:pt x="11" y="5"/>
                    <a:pt x="10" y="4"/>
                  </a:cubicBezTo>
                  <a:cubicBezTo>
                    <a:pt x="10" y="4"/>
                    <a:pt x="10" y="4"/>
                    <a:pt x="10" y="4"/>
                  </a:cubicBezTo>
                  <a:cubicBezTo>
                    <a:pt x="11" y="4"/>
                    <a:pt x="11" y="5"/>
                    <a:pt x="12" y="6"/>
                  </a:cubicBezTo>
                  <a:cubicBezTo>
                    <a:pt x="12" y="7"/>
                    <a:pt x="11" y="8"/>
                    <a:pt x="10" y="8"/>
                  </a:cubicBezTo>
                  <a:cubicBezTo>
                    <a:pt x="10" y="8"/>
                    <a:pt x="10" y="8"/>
                    <a:pt x="10" y="8"/>
                  </a:cubicBezTo>
                  <a:cubicBezTo>
                    <a:pt x="11" y="8"/>
                    <a:pt x="12" y="7"/>
                    <a:pt x="12" y="6"/>
                  </a:cubicBezTo>
                  <a:cubicBezTo>
                    <a:pt x="12" y="5"/>
                    <a:pt x="11" y="4"/>
                    <a:pt x="10" y="4"/>
                  </a:cubicBezTo>
                  <a:cubicBezTo>
                    <a:pt x="10" y="4"/>
                    <a:pt x="10" y="4"/>
                    <a:pt x="10" y="4"/>
                  </a:cubicBezTo>
                  <a:cubicBezTo>
                    <a:pt x="11" y="5"/>
                    <a:pt x="12" y="6"/>
                    <a:pt x="11" y="8"/>
                  </a:cubicBezTo>
                  <a:cubicBezTo>
                    <a:pt x="11" y="9"/>
                    <a:pt x="9" y="8"/>
                    <a:pt x="8" y="8"/>
                  </a:cubicBezTo>
                  <a:cubicBezTo>
                    <a:pt x="7" y="7"/>
                    <a:pt x="6" y="6"/>
                    <a:pt x="5" y="5"/>
                  </a:cubicBezTo>
                  <a:cubicBezTo>
                    <a:pt x="4" y="5"/>
                    <a:pt x="3" y="3"/>
                    <a:pt x="4" y="2"/>
                  </a:cubicBezTo>
                  <a:cubicBezTo>
                    <a:pt x="5" y="1"/>
                    <a:pt x="5" y="1"/>
                    <a:pt x="6" y="1"/>
                  </a:cubicBezTo>
                  <a:cubicBezTo>
                    <a:pt x="6" y="1"/>
                    <a:pt x="7" y="1"/>
                    <a:pt x="7" y="1"/>
                  </a:cubicBezTo>
                  <a:cubicBezTo>
                    <a:pt x="7" y="1"/>
                    <a:pt x="7" y="1"/>
                    <a:pt x="7" y="1"/>
                  </a:cubicBezTo>
                  <a:cubicBezTo>
                    <a:pt x="6" y="1"/>
                    <a:pt x="5" y="1"/>
                    <a:pt x="3" y="2"/>
                  </a:cubicBezTo>
                  <a:cubicBezTo>
                    <a:pt x="2" y="2"/>
                    <a:pt x="2" y="3"/>
                    <a:pt x="3" y="4"/>
                  </a:cubicBezTo>
                  <a:cubicBezTo>
                    <a:pt x="3" y="5"/>
                    <a:pt x="4" y="6"/>
                    <a:pt x="6" y="7"/>
                  </a:cubicBezTo>
                  <a:cubicBezTo>
                    <a:pt x="7" y="7"/>
                    <a:pt x="8" y="8"/>
                    <a:pt x="9" y="8"/>
                  </a:cubicBezTo>
                  <a:cubicBezTo>
                    <a:pt x="10" y="9"/>
                    <a:pt x="11" y="9"/>
                    <a:pt x="12" y="8"/>
                  </a:cubicBezTo>
                  <a:cubicBezTo>
                    <a:pt x="12" y="7"/>
                    <a:pt x="11" y="5"/>
                    <a:pt x="10" y="4"/>
                  </a:cubicBezTo>
                  <a:cubicBezTo>
                    <a:pt x="10" y="4"/>
                    <a:pt x="10" y="4"/>
                    <a:pt x="10" y="4"/>
                  </a:cubicBezTo>
                  <a:cubicBezTo>
                    <a:pt x="11" y="5"/>
                    <a:pt x="11" y="7"/>
                    <a:pt x="11" y="8"/>
                  </a:cubicBezTo>
                  <a:cubicBezTo>
                    <a:pt x="10" y="9"/>
                    <a:pt x="8" y="8"/>
                    <a:pt x="7" y="8"/>
                  </a:cubicBezTo>
                  <a:cubicBezTo>
                    <a:pt x="6" y="7"/>
                    <a:pt x="5" y="6"/>
                    <a:pt x="4" y="5"/>
                  </a:cubicBezTo>
                  <a:cubicBezTo>
                    <a:pt x="4" y="4"/>
                    <a:pt x="3" y="4"/>
                    <a:pt x="3" y="3"/>
                  </a:cubicBezTo>
                  <a:cubicBezTo>
                    <a:pt x="3" y="2"/>
                    <a:pt x="4" y="1"/>
                    <a:pt x="4" y="1"/>
                  </a:cubicBezTo>
                  <a:cubicBezTo>
                    <a:pt x="5" y="0"/>
                    <a:pt x="7" y="1"/>
                    <a:pt x="8" y="2"/>
                  </a:cubicBezTo>
                  <a:cubicBezTo>
                    <a:pt x="8" y="1"/>
                    <a:pt x="8" y="1"/>
                    <a:pt x="8" y="1"/>
                  </a:cubicBezTo>
                  <a:cubicBezTo>
                    <a:pt x="7" y="1"/>
                    <a:pt x="6" y="1"/>
                    <a:pt x="5" y="1"/>
                  </a:cubicBezTo>
                  <a:cubicBezTo>
                    <a:pt x="5" y="1"/>
                    <a:pt x="4" y="1"/>
                    <a:pt x="3" y="2"/>
                  </a:cubicBezTo>
                  <a:cubicBezTo>
                    <a:pt x="2" y="2"/>
                    <a:pt x="1" y="2"/>
                    <a:pt x="1" y="3"/>
                  </a:cubicBezTo>
                  <a:cubicBezTo>
                    <a:pt x="1" y="4"/>
                    <a:pt x="2" y="4"/>
                    <a:pt x="2" y="4"/>
                  </a:cubicBezTo>
                  <a:cubicBezTo>
                    <a:pt x="2" y="5"/>
                    <a:pt x="3" y="6"/>
                    <a:pt x="4" y="6"/>
                  </a:cubicBezTo>
                  <a:cubicBezTo>
                    <a:pt x="5" y="7"/>
                    <a:pt x="8" y="8"/>
                    <a:pt x="10" y="8"/>
                  </a:cubicBezTo>
                  <a:cubicBezTo>
                    <a:pt x="11" y="8"/>
                    <a:pt x="12" y="8"/>
                    <a:pt x="12" y="7"/>
                  </a:cubicBezTo>
                  <a:cubicBezTo>
                    <a:pt x="12" y="6"/>
                    <a:pt x="11" y="5"/>
                    <a:pt x="11" y="4"/>
                  </a:cubicBezTo>
                  <a:cubicBezTo>
                    <a:pt x="11" y="4"/>
                    <a:pt x="11" y="5"/>
                    <a:pt x="10" y="5"/>
                  </a:cubicBezTo>
                  <a:cubicBezTo>
                    <a:pt x="11" y="5"/>
                    <a:pt x="11" y="6"/>
                    <a:pt x="11" y="7"/>
                  </a:cubicBezTo>
                  <a:cubicBezTo>
                    <a:pt x="12" y="7"/>
                    <a:pt x="11" y="8"/>
                    <a:pt x="10" y="8"/>
                  </a:cubicBezTo>
                  <a:cubicBezTo>
                    <a:pt x="10" y="9"/>
                    <a:pt x="9" y="8"/>
                    <a:pt x="8" y="8"/>
                  </a:cubicBezTo>
                  <a:cubicBezTo>
                    <a:pt x="7" y="8"/>
                    <a:pt x="7" y="7"/>
                    <a:pt x="6" y="7"/>
                  </a:cubicBezTo>
                  <a:cubicBezTo>
                    <a:pt x="5" y="6"/>
                    <a:pt x="4" y="4"/>
                    <a:pt x="4" y="2"/>
                  </a:cubicBezTo>
                  <a:cubicBezTo>
                    <a:pt x="4" y="2"/>
                    <a:pt x="4" y="1"/>
                    <a:pt x="5" y="1"/>
                  </a:cubicBezTo>
                  <a:cubicBezTo>
                    <a:pt x="5" y="1"/>
                    <a:pt x="6" y="1"/>
                    <a:pt x="6" y="1"/>
                  </a:cubicBezTo>
                  <a:cubicBezTo>
                    <a:pt x="7" y="2"/>
                    <a:pt x="7"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6" name="Freeform 30"/>
            <p:cNvSpPr/>
            <p:nvPr/>
          </p:nvSpPr>
          <p:spPr bwMode="auto">
            <a:xfrm>
              <a:off x="2119313" y="3467101"/>
              <a:ext cx="547688" cy="479425"/>
            </a:xfrm>
            <a:custGeom>
              <a:avLst/>
              <a:gdLst>
                <a:gd name="T0" fmla="*/ 7 w 24"/>
                <a:gd name="T1" fmla="*/ 1 h 21"/>
                <a:gd name="T2" fmla="*/ 2 w 24"/>
                <a:gd name="T3" fmla="*/ 5 h 21"/>
                <a:gd name="T4" fmla="*/ 12 w 24"/>
                <a:gd name="T5" fmla="*/ 19 h 21"/>
                <a:gd name="T6" fmla="*/ 23 w 24"/>
                <a:gd name="T7" fmla="*/ 12 h 21"/>
                <a:gd name="T8" fmla="*/ 19 w 24"/>
                <a:gd name="T9" fmla="*/ 6 h 21"/>
                <a:gd name="T10" fmla="*/ 21 w 24"/>
                <a:gd name="T11" fmla="*/ 10 h 21"/>
                <a:gd name="T12" fmla="*/ 21 w 24"/>
                <a:gd name="T13" fmla="*/ 18 h 21"/>
                <a:gd name="T14" fmla="*/ 7 w 24"/>
                <a:gd name="T15" fmla="*/ 17 h 21"/>
                <a:gd name="T16" fmla="*/ 1 w 24"/>
                <a:gd name="T17" fmla="*/ 6 h 21"/>
                <a:gd name="T18" fmla="*/ 8 w 24"/>
                <a:gd name="T19" fmla="*/ 1 h 21"/>
                <a:gd name="T20" fmla="*/ 16 w 24"/>
                <a:gd name="T21" fmla="*/ 3 h 21"/>
                <a:gd name="T22" fmla="*/ 8 w 24"/>
                <a:gd name="T23" fmla="*/ 1 h 21"/>
                <a:gd name="T24" fmla="*/ 3 w 24"/>
                <a:gd name="T25" fmla="*/ 11 h 21"/>
                <a:gd name="T26" fmla="*/ 18 w 24"/>
                <a:gd name="T27" fmla="*/ 20 h 21"/>
                <a:gd name="T28" fmla="*/ 22 w 24"/>
                <a:gd name="T29" fmla="*/ 10 h 21"/>
                <a:gd name="T30" fmla="*/ 19 w 24"/>
                <a:gd name="T31" fmla="*/ 7 h 21"/>
                <a:gd name="T32" fmla="*/ 23 w 24"/>
                <a:gd name="T33" fmla="*/ 15 h 21"/>
                <a:gd name="T34" fmla="*/ 22 w 24"/>
                <a:gd name="T35" fmla="*/ 10 h 21"/>
                <a:gd name="T36" fmla="*/ 18 w 24"/>
                <a:gd name="T37" fmla="*/ 7 h 21"/>
                <a:gd name="T38" fmla="*/ 22 w 24"/>
                <a:gd name="T39" fmla="*/ 15 h 21"/>
                <a:gd name="T40" fmla="*/ 15 w 24"/>
                <a:gd name="T41" fmla="*/ 20 h 21"/>
                <a:gd name="T42" fmla="*/ 7 w 24"/>
                <a:gd name="T43" fmla="*/ 15 h 21"/>
                <a:gd name="T44" fmla="*/ 1 w 24"/>
                <a:gd name="T45" fmla="*/ 5 h 21"/>
                <a:gd name="T46" fmla="*/ 8 w 24"/>
                <a:gd name="T47" fmla="*/ 1 h 21"/>
                <a:gd name="T48" fmla="*/ 16 w 24"/>
                <a:gd name="T49" fmla="*/ 3 h 21"/>
                <a:gd name="T50" fmla="*/ 11 w 24"/>
                <a:gd name="T51" fmla="*/ 1 h 21"/>
                <a:gd name="T52" fmla="*/ 2 w 24"/>
                <a:gd name="T53" fmla="*/ 3 h 21"/>
                <a:gd name="T54" fmla="*/ 4 w 24"/>
                <a:gd name="T55" fmla="*/ 14 h 21"/>
                <a:gd name="T56" fmla="*/ 15 w 24"/>
                <a:gd name="T57" fmla="*/ 20 h 21"/>
                <a:gd name="T58" fmla="*/ 23 w 24"/>
                <a:gd name="T59" fmla="*/ 15 h 21"/>
                <a:gd name="T60" fmla="*/ 19 w 24"/>
                <a:gd name="T61" fmla="*/ 6 h 21"/>
                <a:gd name="T62" fmla="*/ 22 w 24"/>
                <a:gd name="T63" fmla="*/ 10 h 21"/>
                <a:gd name="T64" fmla="*/ 21 w 24"/>
                <a:gd name="T65" fmla="*/ 19 h 21"/>
                <a:gd name="T66" fmla="*/ 13 w 24"/>
                <a:gd name="T67" fmla="*/ 19 h 21"/>
                <a:gd name="T68" fmla="*/ 2 w 24"/>
                <a:gd name="T69" fmla="*/ 10 h 21"/>
                <a:gd name="T70" fmla="*/ 5 w 24"/>
                <a:gd name="T71" fmla="*/ 2 h 21"/>
                <a:gd name="T72" fmla="*/ 15 w 24"/>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1">
                  <a:moveTo>
                    <a:pt x="15" y="3"/>
                  </a:moveTo>
                  <a:cubicBezTo>
                    <a:pt x="13" y="1"/>
                    <a:pt x="10" y="0"/>
                    <a:pt x="7" y="1"/>
                  </a:cubicBezTo>
                  <a:cubicBezTo>
                    <a:pt x="6" y="1"/>
                    <a:pt x="5" y="1"/>
                    <a:pt x="4" y="2"/>
                  </a:cubicBezTo>
                  <a:cubicBezTo>
                    <a:pt x="3" y="3"/>
                    <a:pt x="2" y="4"/>
                    <a:pt x="2" y="5"/>
                  </a:cubicBezTo>
                  <a:cubicBezTo>
                    <a:pt x="1" y="8"/>
                    <a:pt x="3" y="12"/>
                    <a:pt x="5" y="14"/>
                  </a:cubicBezTo>
                  <a:cubicBezTo>
                    <a:pt x="7" y="16"/>
                    <a:pt x="9" y="18"/>
                    <a:pt x="12" y="19"/>
                  </a:cubicBezTo>
                  <a:cubicBezTo>
                    <a:pt x="15" y="20"/>
                    <a:pt x="18" y="21"/>
                    <a:pt x="20" y="19"/>
                  </a:cubicBezTo>
                  <a:cubicBezTo>
                    <a:pt x="23" y="18"/>
                    <a:pt x="24" y="15"/>
                    <a:pt x="23" y="12"/>
                  </a:cubicBezTo>
                  <a:cubicBezTo>
                    <a:pt x="23" y="11"/>
                    <a:pt x="22" y="10"/>
                    <a:pt x="21" y="9"/>
                  </a:cubicBezTo>
                  <a:cubicBezTo>
                    <a:pt x="20" y="8"/>
                    <a:pt x="19" y="7"/>
                    <a:pt x="19" y="6"/>
                  </a:cubicBezTo>
                  <a:cubicBezTo>
                    <a:pt x="19" y="6"/>
                    <a:pt x="18" y="6"/>
                    <a:pt x="18" y="6"/>
                  </a:cubicBezTo>
                  <a:cubicBezTo>
                    <a:pt x="19" y="7"/>
                    <a:pt x="20" y="8"/>
                    <a:pt x="21" y="10"/>
                  </a:cubicBezTo>
                  <a:cubicBezTo>
                    <a:pt x="22" y="11"/>
                    <a:pt x="23" y="12"/>
                    <a:pt x="23" y="14"/>
                  </a:cubicBezTo>
                  <a:cubicBezTo>
                    <a:pt x="23" y="15"/>
                    <a:pt x="22" y="17"/>
                    <a:pt x="21" y="18"/>
                  </a:cubicBezTo>
                  <a:cubicBezTo>
                    <a:pt x="20" y="19"/>
                    <a:pt x="18" y="19"/>
                    <a:pt x="16" y="19"/>
                  </a:cubicBezTo>
                  <a:cubicBezTo>
                    <a:pt x="13" y="19"/>
                    <a:pt x="10" y="18"/>
                    <a:pt x="7" y="17"/>
                  </a:cubicBezTo>
                  <a:cubicBezTo>
                    <a:pt x="5" y="15"/>
                    <a:pt x="3" y="13"/>
                    <a:pt x="2" y="10"/>
                  </a:cubicBezTo>
                  <a:cubicBezTo>
                    <a:pt x="1" y="9"/>
                    <a:pt x="1" y="8"/>
                    <a:pt x="1" y="6"/>
                  </a:cubicBezTo>
                  <a:cubicBezTo>
                    <a:pt x="1" y="5"/>
                    <a:pt x="2" y="4"/>
                    <a:pt x="3" y="2"/>
                  </a:cubicBezTo>
                  <a:cubicBezTo>
                    <a:pt x="4" y="1"/>
                    <a:pt x="6" y="0"/>
                    <a:pt x="8" y="1"/>
                  </a:cubicBezTo>
                  <a:cubicBezTo>
                    <a:pt x="9" y="1"/>
                    <a:pt x="11" y="1"/>
                    <a:pt x="13" y="2"/>
                  </a:cubicBezTo>
                  <a:cubicBezTo>
                    <a:pt x="14" y="2"/>
                    <a:pt x="15" y="3"/>
                    <a:pt x="16" y="3"/>
                  </a:cubicBezTo>
                  <a:cubicBezTo>
                    <a:pt x="16" y="4"/>
                    <a:pt x="16" y="3"/>
                    <a:pt x="16" y="3"/>
                  </a:cubicBezTo>
                  <a:cubicBezTo>
                    <a:pt x="14" y="1"/>
                    <a:pt x="11" y="1"/>
                    <a:pt x="8" y="1"/>
                  </a:cubicBezTo>
                  <a:cubicBezTo>
                    <a:pt x="5" y="1"/>
                    <a:pt x="2" y="2"/>
                    <a:pt x="1" y="4"/>
                  </a:cubicBezTo>
                  <a:cubicBezTo>
                    <a:pt x="0" y="7"/>
                    <a:pt x="2" y="9"/>
                    <a:pt x="3" y="11"/>
                  </a:cubicBezTo>
                  <a:cubicBezTo>
                    <a:pt x="5" y="14"/>
                    <a:pt x="7" y="16"/>
                    <a:pt x="9" y="18"/>
                  </a:cubicBezTo>
                  <a:cubicBezTo>
                    <a:pt x="11" y="19"/>
                    <a:pt x="15" y="21"/>
                    <a:pt x="18" y="20"/>
                  </a:cubicBezTo>
                  <a:cubicBezTo>
                    <a:pt x="20" y="20"/>
                    <a:pt x="22" y="17"/>
                    <a:pt x="22" y="14"/>
                  </a:cubicBezTo>
                  <a:cubicBezTo>
                    <a:pt x="22" y="13"/>
                    <a:pt x="22" y="12"/>
                    <a:pt x="22" y="10"/>
                  </a:cubicBezTo>
                  <a:cubicBezTo>
                    <a:pt x="21" y="9"/>
                    <a:pt x="20" y="8"/>
                    <a:pt x="19" y="7"/>
                  </a:cubicBezTo>
                  <a:cubicBezTo>
                    <a:pt x="19" y="7"/>
                    <a:pt x="19" y="7"/>
                    <a:pt x="19" y="7"/>
                  </a:cubicBezTo>
                  <a:cubicBezTo>
                    <a:pt x="20" y="8"/>
                    <a:pt x="21" y="9"/>
                    <a:pt x="22" y="10"/>
                  </a:cubicBezTo>
                  <a:cubicBezTo>
                    <a:pt x="23" y="12"/>
                    <a:pt x="23" y="13"/>
                    <a:pt x="23" y="15"/>
                  </a:cubicBezTo>
                  <a:cubicBezTo>
                    <a:pt x="23" y="15"/>
                    <a:pt x="23" y="15"/>
                    <a:pt x="23" y="15"/>
                  </a:cubicBezTo>
                  <a:cubicBezTo>
                    <a:pt x="24" y="13"/>
                    <a:pt x="23" y="12"/>
                    <a:pt x="22" y="10"/>
                  </a:cubicBezTo>
                  <a:cubicBezTo>
                    <a:pt x="21" y="9"/>
                    <a:pt x="20" y="7"/>
                    <a:pt x="19" y="7"/>
                  </a:cubicBezTo>
                  <a:cubicBezTo>
                    <a:pt x="19" y="6"/>
                    <a:pt x="18" y="7"/>
                    <a:pt x="18" y="7"/>
                  </a:cubicBezTo>
                  <a:cubicBezTo>
                    <a:pt x="20" y="8"/>
                    <a:pt x="21" y="9"/>
                    <a:pt x="21" y="11"/>
                  </a:cubicBezTo>
                  <a:cubicBezTo>
                    <a:pt x="22" y="13"/>
                    <a:pt x="22" y="14"/>
                    <a:pt x="22" y="15"/>
                  </a:cubicBezTo>
                  <a:cubicBezTo>
                    <a:pt x="21" y="17"/>
                    <a:pt x="20" y="18"/>
                    <a:pt x="19" y="19"/>
                  </a:cubicBezTo>
                  <a:cubicBezTo>
                    <a:pt x="18" y="20"/>
                    <a:pt x="17" y="20"/>
                    <a:pt x="15" y="20"/>
                  </a:cubicBezTo>
                  <a:cubicBezTo>
                    <a:pt x="14" y="20"/>
                    <a:pt x="12" y="19"/>
                    <a:pt x="11" y="18"/>
                  </a:cubicBezTo>
                  <a:cubicBezTo>
                    <a:pt x="9" y="18"/>
                    <a:pt x="8" y="16"/>
                    <a:pt x="7" y="15"/>
                  </a:cubicBezTo>
                  <a:cubicBezTo>
                    <a:pt x="5" y="14"/>
                    <a:pt x="3" y="11"/>
                    <a:pt x="2" y="9"/>
                  </a:cubicBezTo>
                  <a:cubicBezTo>
                    <a:pt x="1" y="8"/>
                    <a:pt x="1" y="6"/>
                    <a:pt x="1" y="5"/>
                  </a:cubicBezTo>
                  <a:cubicBezTo>
                    <a:pt x="1" y="4"/>
                    <a:pt x="2" y="3"/>
                    <a:pt x="4" y="2"/>
                  </a:cubicBezTo>
                  <a:cubicBezTo>
                    <a:pt x="5" y="1"/>
                    <a:pt x="6" y="1"/>
                    <a:pt x="8" y="1"/>
                  </a:cubicBezTo>
                  <a:cubicBezTo>
                    <a:pt x="9" y="1"/>
                    <a:pt x="11" y="1"/>
                    <a:pt x="12" y="2"/>
                  </a:cubicBezTo>
                  <a:cubicBezTo>
                    <a:pt x="13" y="2"/>
                    <a:pt x="15" y="3"/>
                    <a:pt x="16" y="3"/>
                  </a:cubicBezTo>
                  <a:cubicBezTo>
                    <a:pt x="16" y="3"/>
                    <a:pt x="16" y="3"/>
                    <a:pt x="16" y="3"/>
                  </a:cubicBezTo>
                  <a:cubicBezTo>
                    <a:pt x="14" y="2"/>
                    <a:pt x="13" y="2"/>
                    <a:pt x="11" y="1"/>
                  </a:cubicBezTo>
                  <a:cubicBezTo>
                    <a:pt x="10" y="0"/>
                    <a:pt x="8" y="0"/>
                    <a:pt x="6" y="0"/>
                  </a:cubicBezTo>
                  <a:cubicBezTo>
                    <a:pt x="5" y="0"/>
                    <a:pt x="3" y="1"/>
                    <a:pt x="2" y="3"/>
                  </a:cubicBezTo>
                  <a:cubicBezTo>
                    <a:pt x="1" y="4"/>
                    <a:pt x="1" y="5"/>
                    <a:pt x="1" y="7"/>
                  </a:cubicBezTo>
                  <a:cubicBezTo>
                    <a:pt x="0" y="9"/>
                    <a:pt x="2" y="12"/>
                    <a:pt x="4" y="14"/>
                  </a:cubicBezTo>
                  <a:cubicBezTo>
                    <a:pt x="5" y="16"/>
                    <a:pt x="8" y="18"/>
                    <a:pt x="11" y="19"/>
                  </a:cubicBezTo>
                  <a:cubicBezTo>
                    <a:pt x="12" y="19"/>
                    <a:pt x="13" y="20"/>
                    <a:pt x="15" y="20"/>
                  </a:cubicBezTo>
                  <a:cubicBezTo>
                    <a:pt x="17" y="20"/>
                    <a:pt x="18" y="20"/>
                    <a:pt x="20" y="19"/>
                  </a:cubicBezTo>
                  <a:cubicBezTo>
                    <a:pt x="21" y="18"/>
                    <a:pt x="23" y="17"/>
                    <a:pt x="23" y="15"/>
                  </a:cubicBezTo>
                  <a:cubicBezTo>
                    <a:pt x="24" y="14"/>
                    <a:pt x="23" y="13"/>
                    <a:pt x="23" y="12"/>
                  </a:cubicBezTo>
                  <a:cubicBezTo>
                    <a:pt x="22" y="9"/>
                    <a:pt x="20" y="8"/>
                    <a:pt x="19" y="6"/>
                  </a:cubicBezTo>
                  <a:cubicBezTo>
                    <a:pt x="19" y="6"/>
                    <a:pt x="18" y="6"/>
                    <a:pt x="18" y="6"/>
                  </a:cubicBezTo>
                  <a:cubicBezTo>
                    <a:pt x="19" y="8"/>
                    <a:pt x="21" y="9"/>
                    <a:pt x="22" y="10"/>
                  </a:cubicBezTo>
                  <a:cubicBezTo>
                    <a:pt x="23" y="11"/>
                    <a:pt x="23" y="13"/>
                    <a:pt x="23" y="15"/>
                  </a:cubicBezTo>
                  <a:cubicBezTo>
                    <a:pt x="23" y="16"/>
                    <a:pt x="22" y="17"/>
                    <a:pt x="21" y="19"/>
                  </a:cubicBezTo>
                  <a:cubicBezTo>
                    <a:pt x="20" y="20"/>
                    <a:pt x="19" y="20"/>
                    <a:pt x="17" y="20"/>
                  </a:cubicBezTo>
                  <a:cubicBezTo>
                    <a:pt x="16" y="20"/>
                    <a:pt x="14" y="20"/>
                    <a:pt x="13" y="19"/>
                  </a:cubicBezTo>
                  <a:cubicBezTo>
                    <a:pt x="11" y="19"/>
                    <a:pt x="10" y="18"/>
                    <a:pt x="8" y="17"/>
                  </a:cubicBezTo>
                  <a:cubicBezTo>
                    <a:pt x="6" y="15"/>
                    <a:pt x="4" y="13"/>
                    <a:pt x="2" y="10"/>
                  </a:cubicBezTo>
                  <a:cubicBezTo>
                    <a:pt x="2" y="8"/>
                    <a:pt x="1" y="6"/>
                    <a:pt x="2" y="5"/>
                  </a:cubicBezTo>
                  <a:cubicBezTo>
                    <a:pt x="2" y="3"/>
                    <a:pt x="3" y="2"/>
                    <a:pt x="5" y="2"/>
                  </a:cubicBezTo>
                  <a:cubicBezTo>
                    <a:pt x="7" y="0"/>
                    <a:pt x="10" y="1"/>
                    <a:pt x="13" y="2"/>
                  </a:cubicBezTo>
                  <a:cubicBezTo>
                    <a:pt x="13" y="2"/>
                    <a:pt x="14" y="3"/>
                    <a:pt x="15" y="3"/>
                  </a:cubicBezTo>
                  <a:cubicBezTo>
                    <a:pt x="15" y="3"/>
                    <a:pt x="15" y="3"/>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7" name="Freeform 31"/>
            <p:cNvSpPr/>
            <p:nvPr/>
          </p:nvSpPr>
          <p:spPr bwMode="auto">
            <a:xfrm>
              <a:off x="1936750" y="3306763"/>
              <a:ext cx="912813" cy="869950"/>
            </a:xfrm>
            <a:custGeom>
              <a:avLst/>
              <a:gdLst>
                <a:gd name="T0" fmla="*/ 12 w 40"/>
                <a:gd name="T1" fmla="*/ 0 h 38"/>
                <a:gd name="T2" fmla="*/ 2 w 40"/>
                <a:gd name="T3" fmla="*/ 16 h 38"/>
                <a:gd name="T4" fmla="*/ 29 w 40"/>
                <a:gd name="T5" fmla="*/ 37 h 38"/>
                <a:gd name="T6" fmla="*/ 37 w 40"/>
                <a:gd name="T7" fmla="*/ 16 h 38"/>
                <a:gd name="T8" fmla="*/ 39 w 40"/>
                <a:gd name="T9" fmla="*/ 29 h 38"/>
                <a:gd name="T10" fmla="*/ 4 w 40"/>
                <a:gd name="T11" fmla="*/ 22 h 38"/>
                <a:gd name="T12" fmla="*/ 5 w 40"/>
                <a:gd name="T13" fmla="*/ 3 h 38"/>
                <a:gd name="T14" fmla="*/ 26 w 40"/>
                <a:gd name="T15" fmla="*/ 5 h 38"/>
                <a:gd name="T16" fmla="*/ 19 w 40"/>
                <a:gd name="T17" fmla="*/ 1 h 38"/>
                <a:gd name="T18" fmla="*/ 3 w 40"/>
                <a:gd name="T19" fmla="*/ 5 h 38"/>
                <a:gd name="T20" fmla="*/ 6 w 40"/>
                <a:gd name="T21" fmla="*/ 22 h 38"/>
                <a:gd name="T22" fmla="*/ 13 w 40"/>
                <a:gd name="T23" fmla="*/ 29 h 38"/>
                <a:gd name="T24" fmla="*/ 2 w 40"/>
                <a:gd name="T25" fmla="*/ 8 h 38"/>
                <a:gd name="T26" fmla="*/ 10 w 40"/>
                <a:gd name="T27" fmla="*/ 25 h 38"/>
                <a:gd name="T28" fmla="*/ 28 w 40"/>
                <a:gd name="T29" fmla="*/ 36 h 38"/>
                <a:gd name="T30" fmla="*/ 24 w 40"/>
                <a:gd name="T31" fmla="*/ 35 h 38"/>
                <a:gd name="T32" fmla="*/ 37 w 40"/>
                <a:gd name="T33" fmla="*/ 33 h 38"/>
                <a:gd name="T34" fmla="*/ 36 w 40"/>
                <a:gd name="T35" fmla="*/ 15 h 38"/>
                <a:gd name="T36" fmla="*/ 38 w 40"/>
                <a:gd name="T37" fmla="*/ 28 h 38"/>
                <a:gd name="T38" fmla="*/ 24 w 40"/>
                <a:gd name="T39" fmla="*/ 36 h 38"/>
                <a:gd name="T40" fmla="*/ 39 w 40"/>
                <a:gd name="T41" fmla="*/ 29 h 38"/>
                <a:gd name="T42" fmla="*/ 32 w 40"/>
                <a:gd name="T43" fmla="*/ 33 h 38"/>
                <a:gd name="T44" fmla="*/ 11 w 40"/>
                <a:gd name="T45" fmla="*/ 27 h 38"/>
                <a:gd name="T46" fmla="*/ 6 w 40"/>
                <a:gd name="T47" fmla="*/ 3 h 38"/>
                <a:gd name="T48" fmla="*/ 21 w 40"/>
                <a:gd name="T49" fmla="*/ 4 h 38"/>
                <a:gd name="T50" fmla="*/ 22 w 40"/>
                <a:gd name="T51" fmla="*/ 4 h 38"/>
                <a:gd name="T52" fmla="*/ 5 w 40"/>
                <a:gd name="T53" fmla="*/ 3 h 38"/>
                <a:gd name="T54" fmla="*/ 11 w 40"/>
                <a:gd name="T55" fmla="*/ 28 h 38"/>
                <a:gd name="T56" fmla="*/ 31 w 40"/>
                <a:gd name="T57" fmla="*/ 34 h 38"/>
                <a:gd name="T58" fmla="*/ 36 w 40"/>
                <a:gd name="T59" fmla="*/ 16 h 38"/>
                <a:gd name="T60" fmla="*/ 25 w 40"/>
                <a:gd name="T61" fmla="*/ 36 h 38"/>
                <a:gd name="T62" fmla="*/ 38 w 40"/>
                <a:gd name="T63" fmla="*/ 29 h 38"/>
                <a:gd name="T64" fmla="*/ 35 w 40"/>
                <a:gd name="T65" fmla="*/ 14 h 38"/>
                <a:gd name="T66" fmla="*/ 36 w 40"/>
                <a:gd name="T67" fmla="*/ 33 h 38"/>
                <a:gd name="T68" fmla="*/ 18 w 40"/>
                <a:gd name="T69" fmla="*/ 33 h 38"/>
                <a:gd name="T70" fmla="*/ 28 w 40"/>
                <a:gd name="T71" fmla="*/ 36 h 38"/>
                <a:gd name="T72" fmla="*/ 9 w 40"/>
                <a:gd name="T73" fmla="*/ 24 h 38"/>
                <a:gd name="T74" fmla="*/ 2 w 40"/>
                <a:gd name="T75" fmla="*/ 8 h 38"/>
                <a:gd name="T76" fmla="*/ 8 w 40"/>
                <a:gd name="T77" fmla="*/ 26 h 38"/>
                <a:gd name="T78" fmla="*/ 9 w 40"/>
                <a:gd name="T79" fmla="*/ 25 h 38"/>
                <a:gd name="T80" fmla="*/ 1 w 40"/>
                <a:gd name="T81" fmla="*/ 11 h 38"/>
                <a:gd name="T82" fmla="*/ 13 w 40"/>
                <a:gd name="T83" fmla="*/ 1 h 38"/>
                <a:gd name="T84" fmla="*/ 28 w 40"/>
                <a:gd name="T85" fmla="*/ 6 h 38"/>
                <a:gd name="T86" fmla="*/ 1 w 40"/>
                <a:gd name="T87" fmla="*/ 8 h 38"/>
                <a:gd name="T88" fmla="*/ 16 w 40"/>
                <a:gd name="T89" fmla="*/ 32 h 38"/>
                <a:gd name="T90" fmla="*/ 37 w 40"/>
                <a:gd name="T91" fmla="*/ 15 h 38"/>
                <a:gd name="T92" fmla="*/ 37 w 40"/>
                <a:gd name="T93" fmla="*/ 20 h 38"/>
                <a:gd name="T94" fmla="*/ 23 w 40"/>
                <a:gd name="T95" fmla="*/ 36 h 38"/>
                <a:gd name="T96" fmla="*/ 2 w 40"/>
                <a:gd name="T97" fmla="*/ 9 h 38"/>
                <a:gd name="T98" fmla="*/ 15 w 40"/>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8">
                  <a:moveTo>
                    <a:pt x="27" y="5"/>
                  </a:moveTo>
                  <a:cubicBezTo>
                    <a:pt x="24" y="3"/>
                    <a:pt x="21" y="2"/>
                    <a:pt x="17" y="1"/>
                  </a:cubicBezTo>
                  <a:cubicBezTo>
                    <a:pt x="16" y="1"/>
                    <a:pt x="15" y="0"/>
                    <a:pt x="14" y="0"/>
                  </a:cubicBezTo>
                  <a:cubicBezTo>
                    <a:pt x="13" y="0"/>
                    <a:pt x="12" y="0"/>
                    <a:pt x="12" y="0"/>
                  </a:cubicBezTo>
                  <a:cubicBezTo>
                    <a:pt x="10" y="0"/>
                    <a:pt x="9" y="0"/>
                    <a:pt x="8" y="1"/>
                  </a:cubicBezTo>
                  <a:cubicBezTo>
                    <a:pt x="6" y="1"/>
                    <a:pt x="5" y="2"/>
                    <a:pt x="4" y="3"/>
                  </a:cubicBezTo>
                  <a:cubicBezTo>
                    <a:pt x="3" y="4"/>
                    <a:pt x="2" y="5"/>
                    <a:pt x="2" y="6"/>
                  </a:cubicBezTo>
                  <a:cubicBezTo>
                    <a:pt x="1" y="9"/>
                    <a:pt x="1" y="13"/>
                    <a:pt x="2" y="16"/>
                  </a:cubicBezTo>
                  <a:cubicBezTo>
                    <a:pt x="3" y="19"/>
                    <a:pt x="5" y="22"/>
                    <a:pt x="8" y="25"/>
                  </a:cubicBezTo>
                  <a:cubicBezTo>
                    <a:pt x="10" y="27"/>
                    <a:pt x="13" y="30"/>
                    <a:pt x="15" y="32"/>
                  </a:cubicBezTo>
                  <a:cubicBezTo>
                    <a:pt x="18" y="34"/>
                    <a:pt x="21" y="36"/>
                    <a:pt x="24" y="37"/>
                  </a:cubicBezTo>
                  <a:cubicBezTo>
                    <a:pt x="26" y="37"/>
                    <a:pt x="28" y="38"/>
                    <a:pt x="29" y="37"/>
                  </a:cubicBezTo>
                  <a:cubicBezTo>
                    <a:pt x="31" y="37"/>
                    <a:pt x="32" y="36"/>
                    <a:pt x="34" y="35"/>
                  </a:cubicBezTo>
                  <a:cubicBezTo>
                    <a:pt x="36" y="33"/>
                    <a:pt x="38" y="30"/>
                    <a:pt x="38" y="26"/>
                  </a:cubicBezTo>
                  <a:cubicBezTo>
                    <a:pt x="38" y="24"/>
                    <a:pt x="38" y="22"/>
                    <a:pt x="37" y="21"/>
                  </a:cubicBezTo>
                  <a:cubicBezTo>
                    <a:pt x="37" y="19"/>
                    <a:pt x="37" y="18"/>
                    <a:pt x="37" y="16"/>
                  </a:cubicBezTo>
                  <a:cubicBezTo>
                    <a:pt x="36" y="13"/>
                    <a:pt x="34" y="10"/>
                    <a:pt x="31" y="9"/>
                  </a:cubicBezTo>
                  <a:cubicBezTo>
                    <a:pt x="31" y="9"/>
                    <a:pt x="31" y="9"/>
                    <a:pt x="31" y="9"/>
                  </a:cubicBezTo>
                  <a:cubicBezTo>
                    <a:pt x="34" y="12"/>
                    <a:pt x="37" y="15"/>
                    <a:pt x="38" y="19"/>
                  </a:cubicBezTo>
                  <a:cubicBezTo>
                    <a:pt x="40" y="22"/>
                    <a:pt x="40" y="25"/>
                    <a:pt x="39" y="29"/>
                  </a:cubicBezTo>
                  <a:cubicBezTo>
                    <a:pt x="38" y="31"/>
                    <a:pt x="36" y="33"/>
                    <a:pt x="33" y="34"/>
                  </a:cubicBezTo>
                  <a:cubicBezTo>
                    <a:pt x="29" y="36"/>
                    <a:pt x="25" y="35"/>
                    <a:pt x="21" y="34"/>
                  </a:cubicBezTo>
                  <a:cubicBezTo>
                    <a:pt x="18" y="33"/>
                    <a:pt x="15" y="31"/>
                    <a:pt x="12" y="29"/>
                  </a:cubicBezTo>
                  <a:cubicBezTo>
                    <a:pt x="9" y="27"/>
                    <a:pt x="6" y="25"/>
                    <a:pt x="4" y="22"/>
                  </a:cubicBezTo>
                  <a:cubicBezTo>
                    <a:pt x="2" y="19"/>
                    <a:pt x="0" y="16"/>
                    <a:pt x="0" y="12"/>
                  </a:cubicBezTo>
                  <a:cubicBezTo>
                    <a:pt x="0" y="11"/>
                    <a:pt x="1" y="10"/>
                    <a:pt x="1" y="9"/>
                  </a:cubicBezTo>
                  <a:cubicBezTo>
                    <a:pt x="1" y="8"/>
                    <a:pt x="1" y="7"/>
                    <a:pt x="2" y="7"/>
                  </a:cubicBezTo>
                  <a:cubicBezTo>
                    <a:pt x="2" y="5"/>
                    <a:pt x="3" y="4"/>
                    <a:pt x="5" y="3"/>
                  </a:cubicBezTo>
                  <a:cubicBezTo>
                    <a:pt x="6" y="2"/>
                    <a:pt x="8" y="1"/>
                    <a:pt x="10" y="1"/>
                  </a:cubicBezTo>
                  <a:cubicBezTo>
                    <a:pt x="11" y="0"/>
                    <a:pt x="13" y="0"/>
                    <a:pt x="15" y="1"/>
                  </a:cubicBezTo>
                  <a:cubicBezTo>
                    <a:pt x="17" y="1"/>
                    <a:pt x="19" y="1"/>
                    <a:pt x="21" y="2"/>
                  </a:cubicBezTo>
                  <a:cubicBezTo>
                    <a:pt x="23" y="3"/>
                    <a:pt x="24" y="4"/>
                    <a:pt x="26" y="5"/>
                  </a:cubicBezTo>
                  <a:cubicBezTo>
                    <a:pt x="26" y="5"/>
                    <a:pt x="27" y="6"/>
                    <a:pt x="28" y="6"/>
                  </a:cubicBezTo>
                  <a:cubicBezTo>
                    <a:pt x="28" y="6"/>
                    <a:pt x="28" y="6"/>
                    <a:pt x="28" y="6"/>
                  </a:cubicBezTo>
                  <a:cubicBezTo>
                    <a:pt x="27" y="5"/>
                    <a:pt x="25" y="4"/>
                    <a:pt x="24" y="3"/>
                  </a:cubicBezTo>
                  <a:cubicBezTo>
                    <a:pt x="22" y="3"/>
                    <a:pt x="20" y="2"/>
                    <a:pt x="19" y="1"/>
                  </a:cubicBezTo>
                  <a:cubicBezTo>
                    <a:pt x="17" y="1"/>
                    <a:pt x="15" y="1"/>
                    <a:pt x="13" y="1"/>
                  </a:cubicBezTo>
                  <a:cubicBezTo>
                    <a:pt x="11" y="1"/>
                    <a:pt x="9" y="2"/>
                    <a:pt x="7" y="2"/>
                  </a:cubicBezTo>
                  <a:cubicBezTo>
                    <a:pt x="6" y="2"/>
                    <a:pt x="5" y="3"/>
                    <a:pt x="4" y="3"/>
                  </a:cubicBezTo>
                  <a:cubicBezTo>
                    <a:pt x="4" y="4"/>
                    <a:pt x="3" y="4"/>
                    <a:pt x="3" y="5"/>
                  </a:cubicBezTo>
                  <a:cubicBezTo>
                    <a:pt x="2" y="6"/>
                    <a:pt x="1" y="8"/>
                    <a:pt x="1" y="9"/>
                  </a:cubicBezTo>
                  <a:cubicBezTo>
                    <a:pt x="1" y="11"/>
                    <a:pt x="1" y="13"/>
                    <a:pt x="1" y="15"/>
                  </a:cubicBezTo>
                  <a:cubicBezTo>
                    <a:pt x="2" y="17"/>
                    <a:pt x="3" y="18"/>
                    <a:pt x="4" y="20"/>
                  </a:cubicBezTo>
                  <a:cubicBezTo>
                    <a:pt x="4" y="21"/>
                    <a:pt x="5" y="21"/>
                    <a:pt x="6" y="22"/>
                  </a:cubicBezTo>
                  <a:cubicBezTo>
                    <a:pt x="7" y="23"/>
                    <a:pt x="7" y="24"/>
                    <a:pt x="8" y="25"/>
                  </a:cubicBezTo>
                  <a:cubicBezTo>
                    <a:pt x="9" y="25"/>
                    <a:pt x="10" y="26"/>
                    <a:pt x="11" y="27"/>
                  </a:cubicBezTo>
                  <a:cubicBezTo>
                    <a:pt x="11" y="28"/>
                    <a:pt x="12" y="28"/>
                    <a:pt x="13" y="29"/>
                  </a:cubicBezTo>
                  <a:cubicBezTo>
                    <a:pt x="13" y="29"/>
                    <a:pt x="13" y="29"/>
                    <a:pt x="13" y="29"/>
                  </a:cubicBezTo>
                  <a:cubicBezTo>
                    <a:pt x="10" y="28"/>
                    <a:pt x="8" y="25"/>
                    <a:pt x="6" y="23"/>
                  </a:cubicBezTo>
                  <a:cubicBezTo>
                    <a:pt x="4" y="20"/>
                    <a:pt x="3" y="16"/>
                    <a:pt x="3" y="13"/>
                  </a:cubicBezTo>
                  <a:cubicBezTo>
                    <a:pt x="3" y="12"/>
                    <a:pt x="3" y="11"/>
                    <a:pt x="3" y="10"/>
                  </a:cubicBezTo>
                  <a:cubicBezTo>
                    <a:pt x="3" y="9"/>
                    <a:pt x="3" y="9"/>
                    <a:pt x="2" y="8"/>
                  </a:cubicBezTo>
                  <a:cubicBezTo>
                    <a:pt x="2" y="8"/>
                    <a:pt x="2" y="8"/>
                    <a:pt x="2" y="8"/>
                  </a:cubicBezTo>
                  <a:cubicBezTo>
                    <a:pt x="1" y="9"/>
                    <a:pt x="1" y="11"/>
                    <a:pt x="2" y="12"/>
                  </a:cubicBezTo>
                  <a:cubicBezTo>
                    <a:pt x="2" y="13"/>
                    <a:pt x="3" y="15"/>
                    <a:pt x="3" y="16"/>
                  </a:cubicBezTo>
                  <a:cubicBezTo>
                    <a:pt x="5" y="20"/>
                    <a:pt x="7" y="23"/>
                    <a:pt x="10" y="25"/>
                  </a:cubicBezTo>
                  <a:cubicBezTo>
                    <a:pt x="12" y="28"/>
                    <a:pt x="15" y="30"/>
                    <a:pt x="18" y="32"/>
                  </a:cubicBezTo>
                  <a:cubicBezTo>
                    <a:pt x="20" y="33"/>
                    <a:pt x="21" y="34"/>
                    <a:pt x="23" y="35"/>
                  </a:cubicBezTo>
                  <a:cubicBezTo>
                    <a:pt x="25" y="36"/>
                    <a:pt x="27" y="36"/>
                    <a:pt x="28" y="36"/>
                  </a:cubicBezTo>
                  <a:cubicBezTo>
                    <a:pt x="28" y="36"/>
                    <a:pt x="28" y="36"/>
                    <a:pt x="28" y="36"/>
                  </a:cubicBezTo>
                  <a:cubicBezTo>
                    <a:pt x="23" y="36"/>
                    <a:pt x="19" y="33"/>
                    <a:pt x="15" y="31"/>
                  </a:cubicBezTo>
                  <a:cubicBezTo>
                    <a:pt x="15" y="31"/>
                    <a:pt x="15" y="31"/>
                    <a:pt x="15" y="31"/>
                  </a:cubicBezTo>
                  <a:cubicBezTo>
                    <a:pt x="16" y="32"/>
                    <a:pt x="18" y="33"/>
                    <a:pt x="19" y="34"/>
                  </a:cubicBezTo>
                  <a:cubicBezTo>
                    <a:pt x="21" y="34"/>
                    <a:pt x="23" y="35"/>
                    <a:pt x="24" y="35"/>
                  </a:cubicBezTo>
                  <a:cubicBezTo>
                    <a:pt x="26" y="35"/>
                    <a:pt x="28" y="36"/>
                    <a:pt x="30" y="35"/>
                  </a:cubicBezTo>
                  <a:cubicBezTo>
                    <a:pt x="31" y="35"/>
                    <a:pt x="32" y="35"/>
                    <a:pt x="33" y="35"/>
                  </a:cubicBezTo>
                  <a:cubicBezTo>
                    <a:pt x="33" y="34"/>
                    <a:pt x="34" y="34"/>
                    <a:pt x="35" y="34"/>
                  </a:cubicBezTo>
                  <a:cubicBezTo>
                    <a:pt x="36" y="34"/>
                    <a:pt x="36" y="33"/>
                    <a:pt x="37" y="33"/>
                  </a:cubicBezTo>
                  <a:cubicBezTo>
                    <a:pt x="37" y="32"/>
                    <a:pt x="38" y="31"/>
                    <a:pt x="38" y="31"/>
                  </a:cubicBezTo>
                  <a:cubicBezTo>
                    <a:pt x="39" y="29"/>
                    <a:pt x="39" y="27"/>
                    <a:pt x="39" y="26"/>
                  </a:cubicBezTo>
                  <a:cubicBezTo>
                    <a:pt x="39" y="24"/>
                    <a:pt x="38" y="22"/>
                    <a:pt x="38" y="20"/>
                  </a:cubicBezTo>
                  <a:cubicBezTo>
                    <a:pt x="37" y="18"/>
                    <a:pt x="36" y="16"/>
                    <a:pt x="36" y="15"/>
                  </a:cubicBezTo>
                  <a:cubicBezTo>
                    <a:pt x="35" y="13"/>
                    <a:pt x="34" y="11"/>
                    <a:pt x="32" y="10"/>
                  </a:cubicBezTo>
                  <a:cubicBezTo>
                    <a:pt x="32" y="10"/>
                    <a:pt x="32" y="10"/>
                    <a:pt x="32" y="10"/>
                  </a:cubicBezTo>
                  <a:cubicBezTo>
                    <a:pt x="34" y="12"/>
                    <a:pt x="36" y="15"/>
                    <a:pt x="37" y="18"/>
                  </a:cubicBezTo>
                  <a:cubicBezTo>
                    <a:pt x="38" y="22"/>
                    <a:pt x="38" y="25"/>
                    <a:pt x="38" y="28"/>
                  </a:cubicBezTo>
                  <a:cubicBezTo>
                    <a:pt x="37" y="30"/>
                    <a:pt x="37" y="32"/>
                    <a:pt x="36" y="33"/>
                  </a:cubicBezTo>
                  <a:cubicBezTo>
                    <a:pt x="35" y="34"/>
                    <a:pt x="34" y="34"/>
                    <a:pt x="33" y="35"/>
                  </a:cubicBezTo>
                  <a:cubicBezTo>
                    <a:pt x="30" y="35"/>
                    <a:pt x="27" y="35"/>
                    <a:pt x="25" y="36"/>
                  </a:cubicBezTo>
                  <a:cubicBezTo>
                    <a:pt x="24" y="36"/>
                    <a:pt x="24" y="36"/>
                    <a:pt x="24" y="36"/>
                  </a:cubicBezTo>
                  <a:cubicBezTo>
                    <a:pt x="25" y="37"/>
                    <a:pt x="27" y="37"/>
                    <a:pt x="28" y="37"/>
                  </a:cubicBezTo>
                  <a:cubicBezTo>
                    <a:pt x="29" y="37"/>
                    <a:pt x="31" y="37"/>
                    <a:pt x="32" y="36"/>
                  </a:cubicBezTo>
                  <a:cubicBezTo>
                    <a:pt x="34" y="36"/>
                    <a:pt x="35" y="35"/>
                    <a:pt x="36" y="33"/>
                  </a:cubicBezTo>
                  <a:cubicBezTo>
                    <a:pt x="37" y="32"/>
                    <a:pt x="38" y="30"/>
                    <a:pt x="39" y="29"/>
                  </a:cubicBezTo>
                  <a:cubicBezTo>
                    <a:pt x="40" y="24"/>
                    <a:pt x="38" y="20"/>
                    <a:pt x="36" y="16"/>
                  </a:cubicBezTo>
                  <a:cubicBezTo>
                    <a:pt x="36" y="16"/>
                    <a:pt x="36" y="16"/>
                    <a:pt x="36" y="16"/>
                  </a:cubicBezTo>
                  <a:cubicBezTo>
                    <a:pt x="38" y="19"/>
                    <a:pt x="39" y="23"/>
                    <a:pt x="38" y="26"/>
                  </a:cubicBezTo>
                  <a:cubicBezTo>
                    <a:pt x="38" y="29"/>
                    <a:pt x="35" y="32"/>
                    <a:pt x="32" y="33"/>
                  </a:cubicBezTo>
                  <a:cubicBezTo>
                    <a:pt x="30" y="34"/>
                    <a:pt x="28" y="34"/>
                    <a:pt x="27" y="34"/>
                  </a:cubicBezTo>
                  <a:cubicBezTo>
                    <a:pt x="26" y="34"/>
                    <a:pt x="25" y="34"/>
                    <a:pt x="24" y="34"/>
                  </a:cubicBezTo>
                  <a:cubicBezTo>
                    <a:pt x="23" y="34"/>
                    <a:pt x="22" y="33"/>
                    <a:pt x="21" y="33"/>
                  </a:cubicBezTo>
                  <a:cubicBezTo>
                    <a:pt x="18" y="31"/>
                    <a:pt x="14" y="30"/>
                    <a:pt x="11" y="27"/>
                  </a:cubicBezTo>
                  <a:cubicBezTo>
                    <a:pt x="8" y="25"/>
                    <a:pt x="5" y="23"/>
                    <a:pt x="3" y="19"/>
                  </a:cubicBezTo>
                  <a:cubicBezTo>
                    <a:pt x="3" y="18"/>
                    <a:pt x="2" y="16"/>
                    <a:pt x="2" y="14"/>
                  </a:cubicBezTo>
                  <a:cubicBezTo>
                    <a:pt x="2" y="13"/>
                    <a:pt x="2" y="11"/>
                    <a:pt x="2" y="10"/>
                  </a:cubicBezTo>
                  <a:cubicBezTo>
                    <a:pt x="2" y="7"/>
                    <a:pt x="4" y="4"/>
                    <a:pt x="6" y="3"/>
                  </a:cubicBezTo>
                  <a:cubicBezTo>
                    <a:pt x="7" y="2"/>
                    <a:pt x="9" y="2"/>
                    <a:pt x="10" y="2"/>
                  </a:cubicBezTo>
                  <a:cubicBezTo>
                    <a:pt x="11" y="2"/>
                    <a:pt x="12" y="2"/>
                    <a:pt x="13" y="2"/>
                  </a:cubicBezTo>
                  <a:cubicBezTo>
                    <a:pt x="14" y="2"/>
                    <a:pt x="15" y="2"/>
                    <a:pt x="16" y="2"/>
                  </a:cubicBezTo>
                  <a:cubicBezTo>
                    <a:pt x="18" y="2"/>
                    <a:pt x="19" y="3"/>
                    <a:pt x="21" y="4"/>
                  </a:cubicBezTo>
                  <a:cubicBezTo>
                    <a:pt x="21" y="4"/>
                    <a:pt x="22" y="4"/>
                    <a:pt x="23" y="5"/>
                  </a:cubicBezTo>
                  <a:cubicBezTo>
                    <a:pt x="23" y="5"/>
                    <a:pt x="24" y="5"/>
                    <a:pt x="25" y="6"/>
                  </a:cubicBezTo>
                  <a:cubicBezTo>
                    <a:pt x="25" y="6"/>
                    <a:pt x="25" y="5"/>
                    <a:pt x="25" y="5"/>
                  </a:cubicBezTo>
                  <a:cubicBezTo>
                    <a:pt x="24" y="5"/>
                    <a:pt x="23" y="4"/>
                    <a:pt x="22" y="4"/>
                  </a:cubicBezTo>
                  <a:cubicBezTo>
                    <a:pt x="21" y="3"/>
                    <a:pt x="20" y="3"/>
                    <a:pt x="20" y="3"/>
                  </a:cubicBezTo>
                  <a:cubicBezTo>
                    <a:pt x="18" y="2"/>
                    <a:pt x="16" y="2"/>
                    <a:pt x="14" y="2"/>
                  </a:cubicBezTo>
                  <a:cubicBezTo>
                    <a:pt x="12" y="2"/>
                    <a:pt x="10" y="2"/>
                    <a:pt x="8" y="2"/>
                  </a:cubicBezTo>
                  <a:cubicBezTo>
                    <a:pt x="7" y="2"/>
                    <a:pt x="6" y="3"/>
                    <a:pt x="5" y="3"/>
                  </a:cubicBezTo>
                  <a:cubicBezTo>
                    <a:pt x="3" y="5"/>
                    <a:pt x="2" y="8"/>
                    <a:pt x="1" y="10"/>
                  </a:cubicBezTo>
                  <a:cubicBezTo>
                    <a:pt x="1" y="12"/>
                    <a:pt x="1" y="13"/>
                    <a:pt x="1" y="15"/>
                  </a:cubicBezTo>
                  <a:cubicBezTo>
                    <a:pt x="2" y="17"/>
                    <a:pt x="2" y="18"/>
                    <a:pt x="3" y="20"/>
                  </a:cubicBezTo>
                  <a:cubicBezTo>
                    <a:pt x="5" y="23"/>
                    <a:pt x="8" y="25"/>
                    <a:pt x="11" y="28"/>
                  </a:cubicBezTo>
                  <a:cubicBezTo>
                    <a:pt x="14" y="30"/>
                    <a:pt x="17" y="31"/>
                    <a:pt x="21" y="33"/>
                  </a:cubicBezTo>
                  <a:cubicBezTo>
                    <a:pt x="22" y="33"/>
                    <a:pt x="23" y="34"/>
                    <a:pt x="23" y="34"/>
                  </a:cubicBezTo>
                  <a:cubicBezTo>
                    <a:pt x="24" y="34"/>
                    <a:pt x="25" y="35"/>
                    <a:pt x="26" y="35"/>
                  </a:cubicBezTo>
                  <a:cubicBezTo>
                    <a:pt x="28" y="35"/>
                    <a:pt x="30" y="34"/>
                    <a:pt x="31" y="34"/>
                  </a:cubicBezTo>
                  <a:cubicBezTo>
                    <a:pt x="34" y="33"/>
                    <a:pt x="37" y="30"/>
                    <a:pt x="38" y="27"/>
                  </a:cubicBezTo>
                  <a:cubicBezTo>
                    <a:pt x="39" y="25"/>
                    <a:pt x="39" y="23"/>
                    <a:pt x="38" y="21"/>
                  </a:cubicBezTo>
                  <a:cubicBezTo>
                    <a:pt x="38" y="20"/>
                    <a:pt x="37" y="18"/>
                    <a:pt x="36" y="16"/>
                  </a:cubicBezTo>
                  <a:cubicBezTo>
                    <a:pt x="36" y="16"/>
                    <a:pt x="36" y="16"/>
                    <a:pt x="36" y="16"/>
                  </a:cubicBezTo>
                  <a:cubicBezTo>
                    <a:pt x="37" y="20"/>
                    <a:pt x="39" y="24"/>
                    <a:pt x="39" y="28"/>
                  </a:cubicBezTo>
                  <a:cubicBezTo>
                    <a:pt x="38" y="31"/>
                    <a:pt x="35" y="35"/>
                    <a:pt x="32" y="36"/>
                  </a:cubicBezTo>
                  <a:cubicBezTo>
                    <a:pt x="31" y="37"/>
                    <a:pt x="29" y="37"/>
                    <a:pt x="28" y="37"/>
                  </a:cubicBezTo>
                  <a:cubicBezTo>
                    <a:pt x="27" y="37"/>
                    <a:pt x="26" y="36"/>
                    <a:pt x="25" y="36"/>
                  </a:cubicBezTo>
                  <a:cubicBezTo>
                    <a:pt x="25" y="36"/>
                    <a:pt x="25" y="36"/>
                    <a:pt x="25" y="36"/>
                  </a:cubicBezTo>
                  <a:cubicBezTo>
                    <a:pt x="27" y="35"/>
                    <a:pt x="30" y="36"/>
                    <a:pt x="33" y="35"/>
                  </a:cubicBezTo>
                  <a:cubicBezTo>
                    <a:pt x="34" y="35"/>
                    <a:pt x="35" y="34"/>
                    <a:pt x="36" y="33"/>
                  </a:cubicBezTo>
                  <a:cubicBezTo>
                    <a:pt x="37" y="32"/>
                    <a:pt x="38" y="30"/>
                    <a:pt x="38" y="29"/>
                  </a:cubicBezTo>
                  <a:cubicBezTo>
                    <a:pt x="40" y="22"/>
                    <a:pt x="38" y="15"/>
                    <a:pt x="33" y="10"/>
                  </a:cubicBezTo>
                  <a:cubicBezTo>
                    <a:pt x="33" y="10"/>
                    <a:pt x="32" y="10"/>
                    <a:pt x="32" y="10"/>
                  </a:cubicBezTo>
                  <a:cubicBezTo>
                    <a:pt x="32" y="10"/>
                    <a:pt x="32" y="10"/>
                    <a:pt x="32" y="10"/>
                  </a:cubicBezTo>
                  <a:cubicBezTo>
                    <a:pt x="33" y="11"/>
                    <a:pt x="34" y="13"/>
                    <a:pt x="35" y="14"/>
                  </a:cubicBezTo>
                  <a:cubicBezTo>
                    <a:pt x="36" y="16"/>
                    <a:pt x="37" y="18"/>
                    <a:pt x="37" y="19"/>
                  </a:cubicBezTo>
                  <a:cubicBezTo>
                    <a:pt x="38" y="21"/>
                    <a:pt x="39" y="23"/>
                    <a:pt x="39" y="25"/>
                  </a:cubicBezTo>
                  <a:cubicBezTo>
                    <a:pt x="39" y="27"/>
                    <a:pt x="39" y="29"/>
                    <a:pt x="38" y="31"/>
                  </a:cubicBezTo>
                  <a:cubicBezTo>
                    <a:pt x="37" y="31"/>
                    <a:pt x="37" y="32"/>
                    <a:pt x="36" y="33"/>
                  </a:cubicBezTo>
                  <a:cubicBezTo>
                    <a:pt x="36" y="33"/>
                    <a:pt x="35" y="34"/>
                    <a:pt x="34" y="34"/>
                  </a:cubicBezTo>
                  <a:cubicBezTo>
                    <a:pt x="33" y="34"/>
                    <a:pt x="31" y="35"/>
                    <a:pt x="29" y="35"/>
                  </a:cubicBezTo>
                  <a:cubicBezTo>
                    <a:pt x="27" y="35"/>
                    <a:pt x="25" y="35"/>
                    <a:pt x="23" y="34"/>
                  </a:cubicBezTo>
                  <a:cubicBezTo>
                    <a:pt x="21" y="34"/>
                    <a:pt x="20" y="33"/>
                    <a:pt x="18" y="33"/>
                  </a:cubicBezTo>
                  <a:cubicBezTo>
                    <a:pt x="17" y="32"/>
                    <a:pt x="16" y="32"/>
                    <a:pt x="15" y="31"/>
                  </a:cubicBezTo>
                  <a:cubicBezTo>
                    <a:pt x="15" y="31"/>
                    <a:pt x="15" y="31"/>
                    <a:pt x="15" y="31"/>
                  </a:cubicBezTo>
                  <a:cubicBezTo>
                    <a:pt x="19" y="33"/>
                    <a:pt x="23" y="37"/>
                    <a:pt x="28" y="36"/>
                  </a:cubicBezTo>
                  <a:cubicBezTo>
                    <a:pt x="29" y="36"/>
                    <a:pt x="29" y="36"/>
                    <a:pt x="28" y="36"/>
                  </a:cubicBezTo>
                  <a:cubicBezTo>
                    <a:pt x="27" y="35"/>
                    <a:pt x="25" y="35"/>
                    <a:pt x="23" y="35"/>
                  </a:cubicBezTo>
                  <a:cubicBezTo>
                    <a:pt x="21" y="34"/>
                    <a:pt x="19" y="33"/>
                    <a:pt x="18" y="32"/>
                  </a:cubicBezTo>
                  <a:cubicBezTo>
                    <a:pt x="16" y="31"/>
                    <a:pt x="14" y="29"/>
                    <a:pt x="13" y="28"/>
                  </a:cubicBezTo>
                  <a:cubicBezTo>
                    <a:pt x="11" y="27"/>
                    <a:pt x="10" y="25"/>
                    <a:pt x="9" y="24"/>
                  </a:cubicBezTo>
                  <a:cubicBezTo>
                    <a:pt x="7" y="21"/>
                    <a:pt x="5" y="19"/>
                    <a:pt x="4" y="15"/>
                  </a:cubicBezTo>
                  <a:cubicBezTo>
                    <a:pt x="3" y="14"/>
                    <a:pt x="3" y="13"/>
                    <a:pt x="2" y="12"/>
                  </a:cubicBezTo>
                  <a:cubicBezTo>
                    <a:pt x="2" y="11"/>
                    <a:pt x="1" y="9"/>
                    <a:pt x="2" y="8"/>
                  </a:cubicBezTo>
                  <a:cubicBezTo>
                    <a:pt x="2" y="8"/>
                    <a:pt x="2" y="8"/>
                    <a:pt x="2" y="8"/>
                  </a:cubicBezTo>
                  <a:cubicBezTo>
                    <a:pt x="2" y="9"/>
                    <a:pt x="2" y="9"/>
                    <a:pt x="2" y="10"/>
                  </a:cubicBezTo>
                  <a:cubicBezTo>
                    <a:pt x="3" y="11"/>
                    <a:pt x="2" y="11"/>
                    <a:pt x="2" y="12"/>
                  </a:cubicBezTo>
                  <a:cubicBezTo>
                    <a:pt x="2" y="14"/>
                    <a:pt x="3" y="15"/>
                    <a:pt x="3" y="17"/>
                  </a:cubicBezTo>
                  <a:cubicBezTo>
                    <a:pt x="4" y="20"/>
                    <a:pt x="6" y="23"/>
                    <a:pt x="8" y="26"/>
                  </a:cubicBezTo>
                  <a:cubicBezTo>
                    <a:pt x="9" y="27"/>
                    <a:pt x="11" y="29"/>
                    <a:pt x="13" y="29"/>
                  </a:cubicBezTo>
                  <a:cubicBezTo>
                    <a:pt x="13" y="29"/>
                    <a:pt x="13" y="29"/>
                    <a:pt x="13" y="29"/>
                  </a:cubicBezTo>
                  <a:cubicBezTo>
                    <a:pt x="13" y="28"/>
                    <a:pt x="12" y="28"/>
                    <a:pt x="11" y="27"/>
                  </a:cubicBezTo>
                  <a:cubicBezTo>
                    <a:pt x="11" y="27"/>
                    <a:pt x="10" y="26"/>
                    <a:pt x="9" y="25"/>
                  </a:cubicBezTo>
                  <a:cubicBezTo>
                    <a:pt x="9" y="25"/>
                    <a:pt x="8" y="24"/>
                    <a:pt x="7" y="23"/>
                  </a:cubicBezTo>
                  <a:cubicBezTo>
                    <a:pt x="7" y="22"/>
                    <a:pt x="6" y="22"/>
                    <a:pt x="5" y="21"/>
                  </a:cubicBezTo>
                  <a:cubicBezTo>
                    <a:pt x="4" y="20"/>
                    <a:pt x="3" y="18"/>
                    <a:pt x="2" y="16"/>
                  </a:cubicBezTo>
                  <a:cubicBezTo>
                    <a:pt x="1" y="14"/>
                    <a:pt x="1" y="12"/>
                    <a:pt x="1" y="11"/>
                  </a:cubicBezTo>
                  <a:cubicBezTo>
                    <a:pt x="1" y="9"/>
                    <a:pt x="2" y="7"/>
                    <a:pt x="3" y="5"/>
                  </a:cubicBezTo>
                  <a:cubicBezTo>
                    <a:pt x="3" y="5"/>
                    <a:pt x="4" y="4"/>
                    <a:pt x="4" y="4"/>
                  </a:cubicBezTo>
                  <a:cubicBezTo>
                    <a:pt x="5" y="3"/>
                    <a:pt x="6" y="3"/>
                    <a:pt x="7" y="3"/>
                  </a:cubicBezTo>
                  <a:cubicBezTo>
                    <a:pt x="9" y="2"/>
                    <a:pt x="11" y="1"/>
                    <a:pt x="13" y="1"/>
                  </a:cubicBezTo>
                  <a:cubicBezTo>
                    <a:pt x="15" y="1"/>
                    <a:pt x="17" y="1"/>
                    <a:pt x="19" y="2"/>
                  </a:cubicBezTo>
                  <a:cubicBezTo>
                    <a:pt x="21" y="2"/>
                    <a:pt x="22" y="3"/>
                    <a:pt x="24" y="4"/>
                  </a:cubicBezTo>
                  <a:cubicBezTo>
                    <a:pt x="25" y="4"/>
                    <a:pt x="27" y="5"/>
                    <a:pt x="28" y="6"/>
                  </a:cubicBezTo>
                  <a:cubicBezTo>
                    <a:pt x="28" y="6"/>
                    <a:pt x="28" y="6"/>
                    <a:pt x="28" y="6"/>
                  </a:cubicBezTo>
                  <a:cubicBezTo>
                    <a:pt x="26" y="5"/>
                    <a:pt x="25" y="4"/>
                    <a:pt x="23" y="3"/>
                  </a:cubicBezTo>
                  <a:cubicBezTo>
                    <a:pt x="22" y="2"/>
                    <a:pt x="20" y="1"/>
                    <a:pt x="18" y="1"/>
                  </a:cubicBezTo>
                  <a:cubicBezTo>
                    <a:pt x="15" y="0"/>
                    <a:pt x="11" y="0"/>
                    <a:pt x="7" y="1"/>
                  </a:cubicBezTo>
                  <a:cubicBezTo>
                    <a:pt x="4" y="2"/>
                    <a:pt x="2" y="5"/>
                    <a:pt x="1" y="8"/>
                  </a:cubicBezTo>
                  <a:cubicBezTo>
                    <a:pt x="1" y="9"/>
                    <a:pt x="0" y="10"/>
                    <a:pt x="0" y="10"/>
                  </a:cubicBezTo>
                  <a:cubicBezTo>
                    <a:pt x="0" y="11"/>
                    <a:pt x="0" y="12"/>
                    <a:pt x="0" y="13"/>
                  </a:cubicBezTo>
                  <a:cubicBezTo>
                    <a:pt x="0" y="15"/>
                    <a:pt x="1" y="17"/>
                    <a:pt x="2" y="19"/>
                  </a:cubicBezTo>
                  <a:cubicBezTo>
                    <a:pt x="5" y="25"/>
                    <a:pt x="10" y="29"/>
                    <a:pt x="16" y="32"/>
                  </a:cubicBezTo>
                  <a:cubicBezTo>
                    <a:pt x="20" y="34"/>
                    <a:pt x="23" y="35"/>
                    <a:pt x="27" y="36"/>
                  </a:cubicBezTo>
                  <a:cubicBezTo>
                    <a:pt x="30" y="36"/>
                    <a:pt x="34" y="35"/>
                    <a:pt x="37" y="33"/>
                  </a:cubicBezTo>
                  <a:cubicBezTo>
                    <a:pt x="39" y="31"/>
                    <a:pt x="40" y="28"/>
                    <a:pt x="40" y="25"/>
                  </a:cubicBezTo>
                  <a:cubicBezTo>
                    <a:pt x="40" y="22"/>
                    <a:pt x="39" y="18"/>
                    <a:pt x="37" y="15"/>
                  </a:cubicBezTo>
                  <a:cubicBezTo>
                    <a:pt x="35" y="13"/>
                    <a:pt x="33" y="11"/>
                    <a:pt x="31" y="9"/>
                  </a:cubicBezTo>
                  <a:cubicBezTo>
                    <a:pt x="31" y="9"/>
                    <a:pt x="31" y="9"/>
                    <a:pt x="31" y="9"/>
                  </a:cubicBezTo>
                  <a:cubicBezTo>
                    <a:pt x="34" y="10"/>
                    <a:pt x="35" y="13"/>
                    <a:pt x="36" y="16"/>
                  </a:cubicBezTo>
                  <a:cubicBezTo>
                    <a:pt x="36" y="17"/>
                    <a:pt x="37" y="19"/>
                    <a:pt x="37" y="20"/>
                  </a:cubicBezTo>
                  <a:cubicBezTo>
                    <a:pt x="37" y="22"/>
                    <a:pt x="38" y="24"/>
                    <a:pt x="38" y="26"/>
                  </a:cubicBezTo>
                  <a:cubicBezTo>
                    <a:pt x="37" y="29"/>
                    <a:pt x="36" y="33"/>
                    <a:pt x="33" y="35"/>
                  </a:cubicBezTo>
                  <a:cubicBezTo>
                    <a:pt x="32" y="36"/>
                    <a:pt x="30" y="37"/>
                    <a:pt x="28" y="37"/>
                  </a:cubicBezTo>
                  <a:cubicBezTo>
                    <a:pt x="27" y="37"/>
                    <a:pt x="25" y="37"/>
                    <a:pt x="23" y="36"/>
                  </a:cubicBezTo>
                  <a:cubicBezTo>
                    <a:pt x="20" y="35"/>
                    <a:pt x="17" y="33"/>
                    <a:pt x="14" y="31"/>
                  </a:cubicBezTo>
                  <a:cubicBezTo>
                    <a:pt x="12" y="28"/>
                    <a:pt x="9" y="26"/>
                    <a:pt x="7" y="23"/>
                  </a:cubicBezTo>
                  <a:cubicBezTo>
                    <a:pt x="5" y="21"/>
                    <a:pt x="3" y="17"/>
                    <a:pt x="2" y="14"/>
                  </a:cubicBezTo>
                  <a:cubicBezTo>
                    <a:pt x="2" y="12"/>
                    <a:pt x="2" y="11"/>
                    <a:pt x="2" y="9"/>
                  </a:cubicBezTo>
                  <a:cubicBezTo>
                    <a:pt x="2" y="7"/>
                    <a:pt x="2" y="6"/>
                    <a:pt x="3" y="4"/>
                  </a:cubicBezTo>
                  <a:cubicBezTo>
                    <a:pt x="4" y="3"/>
                    <a:pt x="5" y="2"/>
                    <a:pt x="6" y="2"/>
                  </a:cubicBezTo>
                  <a:cubicBezTo>
                    <a:pt x="8" y="1"/>
                    <a:pt x="9" y="1"/>
                    <a:pt x="10" y="0"/>
                  </a:cubicBezTo>
                  <a:cubicBezTo>
                    <a:pt x="12" y="0"/>
                    <a:pt x="14" y="1"/>
                    <a:pt x="15" y="1"/>
                  </a:cubicBezTo>
                  <a:cubicBezTo>
                    <a:pt x="17" y="1"/>
                    <a:pt x="19" y="2"/>
                    <a:pt x="21" y="2"/>
                  </a:cubicBezTo>
                  <a:cubicBezTo>
                    <a:pt x="23" y="3"/>
                    <a:pt x="25" y="4"/>
                    <a:pt x="27" y="6"/>
                  </a:cubicBezTo>
                  <a:cubicBezTo>
                    <a:pt x="27" y="6"/>
                    <a:pt x="28" y="5"/>
                    <a:pt x="2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8" name="Freeform 32"/>
            <p:cNvSpPr/>
            <p:nvPr/>
          </p:nvSpPr>
          <p:spPr bwMode="auto">
            <a:xfrm>
              <a:off x="1662113" y="3100388"/>
              <a:ext cx="1439863" cy="1327150"/>
            </a:xfrm>
            <a:custGeom>
              <a:avLst/>
              <a:gdLst>
                <a:gd name="T0" fmla="*/ 15 w 63"/>
                <a:gd name="T1" fmla="*/ 2 h 58"/>
                <a:gd name="T2" fmla="*/ 1 w 63"/>
                <a:gd name="T3" fmla="*/ 14 h 58"/>
                <a:gd name="T4" fmla="*/ 5 w 63"/>
                <a:gd name="T5" fmla="*/ 29 h 58"/>
                <a:gd name="T6" fmla="*/ 12 w 63"/>
                <a:gd name="T7" fmla="*/ 38 h 58"/>
                <a:gd name="T8" fmla="*/ 25 w 63"/>
                <a:gd name="T9" fmla="*/ 50 h 58"/>
                <a:gd name="T10" fmla="*/ 57 w 63"/>
                <a:gd name="T11" fmla="*/ 54 h 58"/>
                <a:gd name="T12" fmla="*/ 61 w 63"/>
                <a:gd name="T13" fmla="*/ 37 h 58"/>
                <a:gd name="T14" fmla="*/ 58 w 63"/>
                <a:gd name="T15" fmla="*/ 28 h 58"/>
                <a:gd name="T16" fmla="*/ 48 w 63"/>
                <a:gd name="T17" fmla="*/ 14 h 58"/>
                <a:gd name="T18" fmla="*/ 51 w 63"/>
                <a:gd name="T19" fmla="*/ 18 h 58"/>
                <a:gd name="T20" fmla="*/ 61 w 63"/>
                <a:gd name="T21" fmla="*/ 33 h 58"/>
                <a:gd name="T22" fmla="*/ 62 w 63"/>
                <a:gd name="T23" fmla="*/ 43 h 58"/>
                <a:gd name="T24" fmla="*/ 55 w 63"/>
                <a:gd name="T25" fmla="*/ 55 h 58"/>
                <a:gd name="T26" fmla="*/ 43 w 63"/>
                <a:gd name="T27" fmla="*/ 56 h 58"/>
                <a:gd name="T28" fmla="*/ 32 w 63"/>
                <a:gd name="T29" fmla="*/ 54 h 58"/>
                <a:gd name="T30" fmla="*/ 17 w 63"/>
                <a:gd name="T31" fmla="*/ 44 h 58"/>
                <a:gd name="T32" fmla="*/ 1 w 63"/>
                <a:gd name="T33" fmla="*/ 16 h 58"/>
                <a:gd name="T34" fmla="*/ 9 w 63"/>
                <a:gd name="T35" fmla="*/ 5 h 58"/>
                <a:gd name="T36" fmla="*/ 26 w 63"/>
                <a:gd name="T37" fmla="*/ 2 h 58"/>
                <a:gd name="T38" fmla="*/ 40 w 63"/>
                <a:gd name="T39" fmla="*/ 9 h 58"/>
                <a:gd name="T40" fmla="*/ 45 w 63"/>
                <a:gd name="T41" fmla="*/ 12 h 58"/>
                <a:gd name="T42" fmla="*/ 36 w 63"/>
                <a:gd name="T43" fmla="*/ 6 h 58"/>
                <a:gd name="T44" fmla="*/ 6 w 63"/>
                <a:gd name="T45" fmla="*/ 6 h 58"/>
                <a:gd name="T46" fmla="*/ 2 w 63"/>
                <a:gd name="T47" fmla="*/ 23 h 58"/>
                <a:gd name="T48" fmla="*/ 14 w 63"/>
                <a:gd name="T49" fmla="*/ 40 h 58"/>
                <a:gd name="T50" fmla="*/ 31 w 63"/>
                <a:gd name="T51" fmla="*/ 54 h 58"/>
                <a:gd name="T52" fmla="*/ 46 w 63"/>
                <a:gd name="T53" fmla="*/ 58 h 58"/>
                <a:gd name="T54" fmla="*/ 55 w 63"/>
                <a:gd name="T55" fmla="*/ 56 h 58"/>
                <a:gd name="T56" fmla="*/ 60 w 63"/>
                <a:gd name="T57" fmla="*/ 50 h 58"/>
                <a:gd name="T58" fmla="*/ 58 w 63"/>
                <a:gd name="T59" fmla="*/ 53 h 58"/>
                <a:gd name="T60" fmla="*/ 49 w 63"/>
                <a:gd name="T61" fmla="*/ 57 h 58"/>
                <a:gd name="T62" fmla="*/ 33 w 63"/>
                <a:gd name="T63" fmla="*/ 54 h 58"/>
                <a:gd name="T64" fmla="*/ 16 w 63"/>
                <a:gd name="T65" fmla="*/ 42 h 58"/>
                <a:gd name="T66" fmla="*/ 3 w 63"/>
                <a:gd name="T67" fmla="*/ 24 h 58"/>
                <a:gd name="T68" fmla="*/ 6 w 63"/>
                <a:gd name="T69" fmla="*/ 6 h 58"/>
                <a:gd name="T70" fmla="*/ 25 w 63"/>
                <a:gd name="T71" fmla="*/ 2 h 58"/>
                <a:gd name="T72" fmla="*/ 41 w 63"/>
                <a:gd name="T73" fmla="*/ 9 h 58"/>
                <a:gd name="T74" fmla="*/ 44 w 63"/>
                <a:gd name="T75" fmla="*/ 12 h 58"/>
                <a:gd name="T76" fmla="*/ 35 w 63"/>
                <a:gd name="T77" fmla="*/ 5 h 58"/>
                <a:gd name="T78" fmla="*/ 13 w 63"/>
                <a:gd name="T79" fmla="*/ 3 h 58"/>
                <a:gd name="T80" fmla="*/ 4 w 63"/>
                <a:gd name="T81" fmla="*/ 8 h 58"/>
                <a:gd name="T82" fmla="*/ 3 w 63"/>
                <a:gd name="T83" fmla="*/ 25 h 58"/>
                <a:gd name="T84" fmla="*/ 26 w 63"/>
                <a:gd name="T85" fmla="*/ 51 h 58"/>
                <a:gd name="T86" fmla="*/ 37 w 63"/>
                <a:gd name="T87" fmla="*/ 56 h 58"/>
                <a:gd name="T88" fmla="*/ 48 w 63"/>
                <a:gd name="T89" fmla="*/ 57 h 58"/>
                <a:gd name="T90" fmla="*/ 58 w 63"/>
                <a:gd name="T91" fmla="*/ 53 h 58"/>
                <a:gd name="T92" fmla="*/ 62 w 63"/>
                <a:gd name="T93" fmla="*/ 35 h 58"/>
                <a:gd name="T94" fmla="*/ 53 w 63"/>
                <a:gd name="T95" fmla="*/ 20 h 58"/>
                <a:gd name="T96" fmla="*/ 50 w 63"/>
                <a:gd name="T97" fmla="*/ 15 h 58"/>
                <a:gd name="T98" fmla="*/ 48 w 63"/>
                <a:gd name="T99" fmla="*/ 14 h 58"/>
                <a:gd name="T100" fmla="*/ 58 w 63"/>
                <a:gd name="T101" fmla="*/ 28 h 58"/>
                <a:gd name="T102" fmla="*/ 62 w 63"/>
                <a:gd name="T103" fmla="*/ 43 h 58"/>
                <a:gd name="T104" fmla="*/ 58 w 63"/>
                <a:gd name="T105" fmla="*/ 52 h 58"/>
                <a:gd name="T106" fmla="*/ 43 w 63"/>
                <a:gd name="T107" fmla="*/ 57 h 58"/>
                <a:gd name="T108" fmla="*/ 18 w 63"/>
                <a:gd name="T109" fmla="*/ 44 h 58"/>
                <a:gd name="T110" fmla="*/ 10 w 63"/>
                <a:gd name="T111" fmla="*/ 35 h 58"/>
                <a:gd name="T112" fmla="*/ 1 w 63"/>
                <a:gd name="T113" fmla="*/ 16 h 58"/>
                <a:gd name="T114" fmla="*/ 14 w 63"/>
                <a:gd name="T115" fmla="*/ 2 h 58"/>
                <a:gd name="T116" fmla="*/ 37 w 63"/>
                <a:gd name="T117"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 h="58">
                  <a:moveTo>
                    <a:pt x="37" y="6"/>
                  </a:moveTo>
                  <a:cubicBezTo>
                    <a:pt x="30" y="2"/>
                    <a:pt x="22" y="0"/>
                    <a:pt x="15" y="2"/>
                  </a:cubicBezTo>
                  <a:cubicBezTo>
                    <a:pt x="12" y="3"/>
                    <a:pt x="8" y="4"/>
                    <a:pt x="6" y="6"/>
                  </a:cubicBezTo>
                  <a:cubicBezTo>
                    <a:pt x="4" y="8"/>
                    <a:pt x="2" y="11"/>
                    <a:pt x="1" y="14"/>
                  </a:cubicBezTo>
                  <a:cubicBezTo>
                    <a:pt x="0" y="17"/>
                    <a:pt x="1" y="21"/>
                    <a:pt x="2" y="24"/>
                  </a:cubicBezTo>
                  <a:cubicBezTo>
                    <a:pt x="3" y="26"/>
                    <a:pt x="4" y="27"/>
                    <a:pt x="5" y="29"/>
                  </a:cubicBezTo>
                  <a:cubicBezTo>
                    <a:pt x="6" y="30"/>
                    <a:pt x="7" y="32"/>
                    <a:pt x="8" y="33"/>
                  </a:cubicBezTo>
                  <a:cubicBezTo>
                    <a:pt x="9" y="35"/>
                    <a:pt x="10" y="37"/>
                    <a:pt x="12" y="38"/>
                  </a:cubicBezTo>
                  <a:cubicBezTo>
                    <a:pt x="13" y="40"/>
                    <a:pt x="14" y="41"/>
                    <a:pt x="16" y="42"/>
                  </a:cubicBezTo>
                  <a:cubicBezTo>
                    <a:pt x="19" y="45"/>
                    <a:pt x="22" y="48"/>
                    <a:pt x="25" y="50"/>
                  </a:cubicBezTo>
                  <a:cubicBezTo>
                    <a:pt x="30" y="53"/>
                    <a:pt x="35" y="55"/>
                    <a:pt x="41" y="57"/>
                  </a:cubicBezTo>
                  <a:cubicBezTo>
                    <a:pt x="46" y="58"/>
                    <a:pt x="52" y="57"/>
                    <a:pt x="57" y="54"/>
                  </a:cubicBezTo>
                  <a:cubicBezTo>
                    <a:pt x="59" y="52"/>
                    <a:pt x="61" y="50"/>
                    <a:pt x="62" y="47"/>
                  </a:cubicBezTo>
                  <a:cubicBezTo>
                    <a:pt x="62" y="44"/>
                    <a:pt x="62" y="40"/>
                    <a:pt x="61" y="37"/>
                  </a:cubicBezTo>
                  <a:cubicBezTo>
                    <a:pt x="61" y="35"/>
                    <a:pt x="60" y="34"/>
                    <a:pt x="60" y="32"/>
                  </a:cubicBezTo>
                  <a:cubicBezTo>
                    <a:pt x="59" y="31"/>
                    <a:pt x="58" y="29"/>
                    <a:pt x="58" y="28"/>
                  </a:cubicBezTo>
                  <a:cubicBezTo>
                    <a:pt x="56" y="24"/>
                    <a:pt x="54" y="21"/>
                    <a:pt x="51" y="18"/>
                  </a:cubicBezTo>
                  <a:cubicBezTo>
                    <a:pt x="50" y="16"/>
                    <a:pt x="49" y="15"/>
                    <a:pt x="48" y="14"/>
                  </a:cubicBezTo>
                  <a:cubicBezTo>
                    <a:pt x="48" y="14"/>
                    <a:pt x="48" y="14"/>
                    <a:pt x="48" y="14"/>
                  </a:cubicBezTo>
                  <a:cubicBezTo>
                    <a:pt x="49" y="15"/>
                    <a:pt x="50" y="16"/>
                    <a:pt x="51" y="18"/>
                  </a:cubicBezTo>
                  <a:cubicBezTo>
                    <a:pt x="53" y="19"/>
                    <a:pt x="54" y="21"/>
                    <a:pt x="55" y="22"/>
                  </a:cubicBezTo>
                  <a:cubicBezTo>
                    <a:pt x="57" y="26"/>
                    <a:pt x="59" y="29"/>
                    <a:pt x="61" y="33"/>
                  </a:cubicBezTo>
                  <a:cubicBezTo>
                    <a:pt x="61" y="35"/>
                    <a:pt x="62" y="36"/>
                    <a:pt x="62" y="38"/>
                  </a:cubicBezTo>
                  <a:cubicBezTo>
                    <a:pt x="62" y="40"/>
                    <a:pt x="62" y="41"/>
                    <a:pt x="62" y="43"/>
                  </a:cubicBezTo>
                  <a:cubicBezTo>
                    <a:pt x="62" y="46"/>
                    <a:pt x="61" y="49"/>
                    <a:pt x="59" y="52"/>
                  </a:cubicBezTo>
                  <a:cubicBezTo>
                    <a:pt x="58" y="53"/>
                    <a:pt x="56" y="54"/>
                    <a:pt x="55" y="55"/>
                  </a:cubicBezTo>
                  <a:cubicBezTo>
                    <a:pt x="53" y="56"/>
                    <a:pt x="51" y="56"/>
                    <a:pt x="49" y="56"/>
                  </a:cubicBezTo>
                  <a:cubicBezTo>
                    <a:pt x="47" y="56"/>
                    <a:pt x="45" y="56"/>
                    <a:pt x="43" y="56"/>
                  </a:cubicBezTo>
                  <a:cubicBezTo>
                    <a:pt x="41" y="56"/>
                    <a:pt x="39" y="56"/>
                    <a:pt x="37" y="55"/>
                  </a:cubicBezTo>
                  <a:cubicBezTo>
                    <a:pt x="36" y="55"/>
                    <a:pt x="34" y="55"/>
                    <a:pt x="32" y="54"/>
                  </a:cubicBezTo>
                  <a:cubicBezTo>
                    <a:pt x="30" y="53"/>
                    <a:pt x="28" y="52"/>
                    <a:pt x="27" y="51"/>
                  </a:cubicBezTo>
                  <a:cubicBezTo>
                    <a:pt x="23" y="49"/>
                    <a:pt x="20" y="46"/>
                    <a:pt x="17" y="44"/>
                  </a:cubicBezTo>
                  <a:cubicBezTo>
                    <a:pt x="12" y="38"/>
                    <a:pt x="6" y="32"/>
                    <a:pt x="3" y="25"/>
                  </a:cubicBezTo>
                  <a:cubicBezTo>
                    <a:pt x="2" y="22"/>
                    <a:pt x="1" y="19"/>
                    <a:pt x="1" y="16"/>
                  </a:cubicBezTo>
                  <a:cubicBezTo>
                    <a:pt x="1" y="13"/>
                    <a:pt x="2" y="10"/>
                    <a:pt x="5" y="8"/>
                  </a:cubicBezTo>
                  <a:cubicBezTo>
                    <a:pt x="6" y="7"/>
                    <a:pt x="7" y="6"/>
                    <a:pt x="9" y="5"/>
                  </a:cubicBezTo>
                  <a:cubicBezTo>
                    <a:pt x="11" y="4"/>
                    <a:pt x="12" y="3"/>
                    <a:pt x="14" y="3"/>
                  </a:cubicBezTo>
                  <a:cubicBezTo>
                    <a:pt x="18" y="1"/>
                    <a:pt x="22" y="1"/>
                    <a:pt x="26" y="2"/>
                  </a:cubicBezTo>
                  <a:cubicBezTo>
                    <a:pt x="29" y="3"/>
                    <a:pt x="33" y="4"/>
                    <a:pt x="36" y="6"/>
                  </a:cubicBezTo>
                  <a:cubicBezTo>
                    <a:pt x="37" y="7"/>
                    <a:pt x="39" y="8"/>
                    <a:pt x="40" y="9"/>
                  </a:cubicBezTo>
                  <a:cubicBezTo>
                    <a:pt x="41" y="10"/>
                    <a:pt x="43" y="11"/>
                    <a:pt x="44" y="12"/>
                  </a:cubicBezTo>
                  <a:cubicBezTo>
                    <a:pt x="44" y="12"/>
                    <a:pt x="45" y="12"/>
                    <a:pt x="45" y="12"/>
                  </a:cubicBezTo>
                  <a:cubicBezTo>
                    <a:pt x="44" y="10"/>
                    <a:pt x="42" y="10"/>
                    <a:pt x="41" y="9"/>
                  </a:cubicBezTo>
                  <a:cubicBezTo>
                    <a:pt x="39" y="8"/>
                    <a:pt x="37" y="7"/>
                    <a:pt x="36" y="6"/>
                  </a:cubicBezTo>
                  <a:cubicBezTo>
                    <a:pt x="32" y="4"/>
                    <a:pt x="29" y="3"/>
                    <a:pt x="25" y="2"/>
                  </a:cubicBezTo>
                  <a:cubicBezTo>
                    <a:pt x="19" y="1"/>
                    <a:pt x="12" y="2"/>
                    <a:pt x="6" y="6"/>
                  </a:cubicBezTo>
                  <a:cubicBezTo>
                    <a:pt x="4" y="8"/>
                    <a:pt x="1" y="10"/>
                    <a:pt x="1" y="13"/>
                  </a:cubicBezTo>
                  <a:cubicBezTo>
                    <a:pt x="0" y="17"/>
                    <a:pt x="0" y="20"/>
                    <a:pt x="2" y="23"/>
                  </a:cubicBezTo>
                  <a:cubicBezTo>
                    <a:pt x="3" y="26"/>
                    <a:pt x="5" y="29"/>
                    <a:pt x="7" y="32"/>
                  </a:cubicBezTo>
                  <a:cubicBezTo>
                    <a:pt x="9" y="35"/>
                    <a:pt x="11" y="38"/>
                    <a:pt x="14" y="40"/>
                  </a:cubicBezTo>
                  <a:cubicBezTo>
                    <a:pt x="17" y="43"/>
                    <a:pt x="19" y="45"/>
                    <a:pt x="22" y="48"/>
                  </a:cubicBezTo>
                  <a:cubicBezTo>
                    <a:pt x="25" y="50"/>
                    <a:pt x="28" y="52"/>
                    <a:pt x="31" y="54"/>
                  </a:cubicBezTo>
                  <a:cubicBezTo>
                    <a:pt x="34" y="55"/>
                    <a:pt x="37" y="57"/>
                    <a:pt x="40" y="57"/>
                  </a:cubicBezTo>
                  <a:cubicBezTo>
                    <a:pt x="42" y="58"/>
                    <a:pt x="44" y="58"/>
                    <a:pt x="46" y="58"/>
                  </a:cubicBezTo>
                  <a:cubicBezTo>
                    <a:pt x="48" y="58"/>
                    <a:pt x="50" y="58"/>
                    <a:pt x="51" y="57"/>
                  </a:cubicBezTo>
                  <a:cubicBezTo>
                    <a:pt x="53" y="57"/>
                    <a:pt x="54" y="56"/>
                    <a:pt x="55" y="56"/>
                  </a:cubicBezTo>
                  <a:cubicBezTo>
                    <a:pt x="56" y="56"/>
                    <a:pt x="56" y="55"/>
                    <a:pt x="57" y="54"/>
                  </a:cubicBezTo>
                  <a:cubicBezTo>
                    <a:pt x="59" y="53"/>
                    <a:pt x="60" y="51"/>
                    <a:pt x="60" y="50"/>
                  </a:cubicBezTo>
                  <a:cubicBezTo>
                    <a:pt x="60" y="49"/>
                    <a:pt x="60" y="49"/>
                    <a:pt x="60" y="50"/>
                  </a:cubicBezTo>
                  <a:cubicBezTo>
                    <a:pt x="59" y="51"/>
                    <a:pt x="59" y="52"/>
                    <a:pt x="58" y="53"/>
                  </a:cubicBezTo>
                  <a:cubicBezTo>
                    <a:pt x="57" y="54"/>
                    <a:pt x="56" y="55"/>
                    <a:pt x="54" y="56"/>
                  </a:cubicBezTo>
                  <a:cubicBezTo>
                    <a:pt x="53" y="57"/>
                    <a:pt x="51" y="57"/>
                    <a:pt x="49" y="57"/>
                  </a:cubicBezTo>
                  <a:cubicBezTo>
                    <a:pt x="47" y="57"/>
                    <a:pt x="45" y="57"/>
                    <a:pt x="43" y="57"/>
                  </a:cubicBezTo>
                  <a:cubicBezTo>
                    <a:pt x="39" y="57"/>
                    <a:pt x="36" y="56"/>
                    <a:pt x="33" y="54"/>
                  </a:cubicBezTo>
                  <a:cubicBezTo>
                    <a:pt x="30" y="53"/>
                    <a:pt x="27" y="51"/>
                    <a:pt x="24" y="49"/>
                  </a:cubicBezTo>
                  <a:cubicBezTo>
                    <a:pt x="22" y="46"/>
                    <a:pt x="19" y="44"/>
                    <a:pt x="16" y="42"/>
                  </a:cubicBezTo>
                  <a:cubicBezTo>
                    <a:pt x="13" y="39"/>
                    <a:pt x="11" y="36"/>
                    <a:pt x="8" y="33"/>
                  </a:cubicBezTo>
                  <a:cubicBezTo>
                    <a:pt x="6" y="30"/>
                    <a:pt x="4" y="28"/>
                    <a:pt x="3" y="24"/>
                  </a:cubicBezTo>
                  <a:cubicBezTo>
                    <a:pt x="1" y="21"/>
                    <a:pt x="0" y="18"/>
                    <a:pt x="1" y="15"/>
                  </a:cubicBezTo>
                  <a:cubicBezTo>
                    <a:pt x="1" y="11"/>
                    <a:pt x="3" y="9"/>
                    <a:pt x="6" y="6"/>
                  </a:cubicBezTo>
                  <a:cubicBezTo>
                    <a:pt x="8" y="4"/>
                    <a:pt x="11" y="3"/>
                    <a:pt x="15" y="2"/>
                  </a:cubicBezTo>
                  <a:cubicBezTo>
                    <a:pt x="18" y="1"/>
                    <a:pt x="22" y="2"/>
                    <a:pt x="25" y="2"/>
                  </a:cubicBezTo>
                  <a:cubicBezTo>
                    <a:pt x="29" y="3"/>
                    <a:pt x="32" y="5"/>
                    <a:pt x="35" y="6"/>
                  </a:cubicBezTo>
                  <a:cubicBezTo>
                    <a:pt x="37" y="7"/>
                    <a:pt x="39" y="8"/>
                    <a:pt x="41" y="9"/>
                  </a:cubicBezTo>
                  <a:cubicBezTo>
                    <a:pt x="42" y="10"/>
                    <a:pt x="44" y="11"/>
                    <a:pt x="44" y="12"/>
                  </a:cubicBezTo>
                  <a:cubicBezTo>
                    <a:pt x="44" y="12"/>
                    <a:pt x="44" y="12"/>
                    <a:pt x="44" y="12"/>
                  </a:cubicBezTo>
                  <a:cubicBezTo>
                    <a:pt x="43" y="11"/>
                    <a:pt x="41" y="10"/>
                    <a:pt x="40" y="8"/>
                  </a:cubicBezTo>
                  <a:cubicBezTo>
                    <a:pt x="38" y="7"/>
                    <a:pt x="36" y="6"/>
                    <a:pt x="35" y="5"/>
                  </a:cubicBezTo>
                  <a:cubicBezTo>
                    <a:pt x="31" y="3"/>
                    <a:pt x="28" y="2"/>
                    <a:pt x="24" y="1"/>
                  </a:cubicBezTo>
                  <a:cubicBezTo>
                    <a:pt x="20" y="1"/>
                    <a:pt x="16" y="1"/>
                    <a:pt x="13" y="3"/>
                  </a:cubicBezTo>
                  <a:cubicBezTo>
                    <a:pt x="11" y="3"/>
                    <a:pt x="9" y="4"/>
                    <a:pt x="8" y="5"/>
                  </a:cubicBezTo>
                  <a:cubicBezTo>
                    <a:pt x="6" y="6"/>
                    <a:pt x="5" y="7"/>
                    <a:pt x="4" y="8"/>
                  </a:cubicBezTo>
                  <a:cubicBezTo>
                    <a:pt x="2" y="10"/>
                    <a:pt x="1" y="13"/>
                    <a:pt x="1" y="16"/>
                  </a:cubicBezTo>
                  <a:cubicBezTo>
                    <a:pt x="1" y="19"/>
                    <a:pt x="2" y="22"/>
                    <a:pt x="3" y="25"/>
                  </a:cubicBezTo>
                  <a:cubicBezTo>
                    <a:pt x="6" y="32"/>
                    <a:pt x="11" y="38"/>
                    <a:pt x="17" y="44"/>
                  </a:cubicBezTo>
                  <a:cubicBezTo>
                    <a:pt x="20" y="46"/>
                    <a:pt x="23" y="49"/>
                    <a:pt x="26" y="51"/>
                  </a:cubicBezTo>
                  <a:cubicBezTo>
                    <a:pt x="28" y="52"/>
                    <a:pt x="29" y="53"/>
                    <a:pt x="31" y="54"/>
                  </a:cubicBezTo>
                  <a:cubicBezTo>
                    <a:pt x="33" y="55"/>
                    <a:pt x="35" y="55"/>
                    <a:pt x="37" y="56"/>
                  </a:cubicBezTo>
                  <a:cubicBezTo>
                    <a:pt x="39" y="56"/>
                    <a:pt x="40" y="56"/>
                    <a:pt x="42" y="56"/>
                  </a:cubicBezTo>
                  <a:cubicBezTo>
                    <a:pt x="44" y="56"/>
                    <a:pt x="46" y="57"/>
                    <a:pt x="48" y="57"/>
                  </a:cubicBezTo>
                  <a:cubicBezTo>
                    <a:pt x="50" y="56"/>
                    <a:pt x="52" y="56"/>
                    <a:pt x="54" y="56"/>
                  </a:cubicBezTo>
                  <a:cubicBezTo>
                    <a:pt x="55" y="55"/>
                    <a:pt x="57" y="54"/>
                    <a:pt x="58" y="53"/>
                  </a:cubicBezTo>
                  <a:cubicBezTo>
                    <a:pt x="61" y="51"/>
                    <a:pt x="62" y="48"/>
                    <a:pt x="62" y="45"/>
                  </a:cubicBezTo>
                  <a:cubicBezTo>
                    <a:pt x="63" y="42"/>
                    <a:pt x="62" y="38"/>
                    <a:pt x="62" y="35"/>
                  </a:cubicBezTo>
                  <a:cubicBezTo>
                    <a:pt x="61" y="32"/>
                    <a:pt x="59" y="28"/>
                    <a:pt x="57" y="25"/>
                  </a:cubicBezTo>
                  <a:cubicBezTo>
                    <a:pt x="56" y="23"/>
                    <a:pt x="55" y="21"/>
                    <a:pt x="53" y="20"/>
                  </a:cubicBezTo>
                  <a:cubicBezTo>
                    <a:pt x="53" y="19"/>
                    <a:pt x="52" y="18"/>
                    <a:pt x="51" y="17"/>
                  </a:cubicBezTo>
                  <a:cubicBezTo>
                    <a:pt x="51" y="17"/>
                    <a:pt x="50" y="16"/>
                    <a:pt x="50" y="15"/>
                  </a:cubicBezTo>
                  <a:cubicBezTo>
                    <a:pt x="49" y="15"/>
                    <a:pt x="49" y="14"/>
                    <a:pt x="48" y="14"/>
                  </a:cubicBezTo>
                  <a:cubicBezTo>
                    <a:pt x="48" y="14"/>
                    <a:pt x="47" y="14"/>
                    <a:pt x="48" y="14"/>
                  </a:cubicBezTo>
                  <a:cubicBezTo>
                    <a:pt x="50" y="17"/>
                    <a:pt x="53" y="20"/>
                    <a:pt x="55" y="23"/>
                  </a:cubicBezTo>
                  <a:cubicBezTo>
                    <a:pt x="56" y="25"/>
                    <a:pt x="57" y="26"/>
                    <a:pt x="58" y="28"/>
                  </a:cubicBezTo>
                  <a:cubicBezTo>
                    <a:pt x="58" y="30"/>
                    <a:pt x="59" y="31"/>
                    <a:pt x="60" y="33"/>
                  </a:cubicBezTo>
                  <a:cubicBezTo>
                    <a:pt x="61" y="36"/>
                    <a:pt x="62" y="39"/>
                    <a:pt x="62" y="43"/>
                  </a:cubicBezTo>
                  <a:cubicBezTo>
                    <a:pt x="62" y="45"/>
                    <a:pt x="62" y="46"/>
                    <a:pt x="61" y="48"/>
                  </a:cubicBezTo>
                  <a:cubicBezTo>
                    <a:pt x="60" y="49"/>
                    <a:pt x="59" y="51"/>
                    <a:pt x="58" y="52"/>
                  </a:cubicBezTo>
                  <a:cubicBezTo>
                    <a:pt x="57" y="54"/>
                    <a:pt x="54" y="55"/>
                    <a:pt x="52" y="56"/>
                  </a:cubicBezTo>
                  <a:cubicBezTo>
                    <a:pt x="49" y="57"/>
                    <a:pt x="46" y="57"/>
                    <a:pt x="43" y="57"/>
                  </a:cubicBezTo>
                  <a:cubicBezTo>
                    <a:pt x="38" y="56"/>
                    <a:pt x="32" y="54"/>
                    <a:pt x="27" y="51"/>
                  </a:cubicBezTo>
                  <a:cubicBezTo>
                    <a:pt x="24" y="49"/>
                    <a:pt x="21" y="47"/>
                    <a:pt x="18" y="44"/>
                  </a:cubicBezTo>
                  <a:cubicBezTo>
                    <a:pt x="17" y="43"/>
                    <a:pt x="15" y="41"/>
                    <a:pt x="14" y="40"/>
                  </a:cubicBezTo>
                  <a:cubicBezTo>
                    <a:pt x="12" y="38"/>
                    <a:pt x="11" y="37"/>
                    <a:pt x="10" y="35"/>
                  </a:cubicBezTo>
                  <a:cubicBezTo>
                    <a:pt x="7" y="33"/>
                    <a:pt x="5" y="29"/>
                    <a:pt x="4" y="26"/>
                  </a:cubicBezTo>
                  <a:cubicBezTo>
                    <a:pt x="2" y="23"/>
                    <a:pt x="1" y="19"/>
                    <a:pt x="1" y="16"/>
                  </a:cubicBezTo>
                  <a:cubicBezTo>
                    <a:pt x="1" y="12"/>
                    <a:pt x="3" y="9"/>
                    <a:pt x="5" y="7"/>
                  </a:cubicBezTo>
                  <a:cubicBezTo>
                    <a:pt x="8" y="5"/>
                    <a:pt x="11" y="3"/>
                    <a:pt x="14" y="2"/>
                  </a:cubicBezTo>
                  <a:cubicBezTo>
                    <a:pt x="21" y="0"/>
                    <a:pt x="29" y="3"/>
                    <a:pt x="36" y="6"/>
                  </a:cubicBezTo>
                  <a:cubicBezTo>
                    <a:pt x="37" y="6"/>
                    <a:pt x="37" y="6"/>
                    <a:pt x="37" y="6"/>
                  </a:cubicBezTo>
                  <a:cubicBezTo>
                    <a:pt x="37" y="6"/>
                    <a:pt x="37" y="6"/>
                    <a:pt x="3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9" name="Freeform 33"/>
            <p:cNvSpPr/>
            <p:nvPr/>
          </p:nvSpPr>
          <p:spPr bwMode="auto">
            <a:xfrm>
              <a:off x="1343025" y="2849563"/>
              <a:ext cx="2009775" cy="1852613"/>
            </a:xfrm>
            <a:custGeom>
              <a:avLst/>
              <a:gdLst>
                <a:gd name="T0" fmla="*/ 24 w 88"/>
                <a:gd name="T1" fmla="*/ 1 h 81"/>
                <a:gd name="T2" fmla="*/ 1 w 88"/>
                <a:gd name="T3" fmla="*/ 25 h 81"/>
                <a:gd name="T4" fmla="*/ 11 w 88"/>
                <a:gd name="T5" fmla="*/ 50 h 81"/>
                <a:gd name="T6" fmla="*/ 46 w 88"/>
                <a:gd name="T7" fmla="*/ 76 h 81"/>
                <a:gd name="T8" fmla="*/ 74 w 88"/>
                <a:gd name="T9" fmla="*/ 78 h 81"/>
                <a:gd name="T10" fmla="*/ 86 w 88"/>
                <a:gd name="T11" fmla="*/ 58 h 81"/>
                <a:gd name="T12" fmla="*/ 76 w 88"/>
                <a:gd name="T13" fmla="*/ 33 h 81"/>
                <a:gd name="T14" fmla="*/ 67 w 88"/>
                <a:gd name="T15" fmla="*/ 21 h 81"/>
                <a:gd name="T16" fmla="*/ 83 w 88"/>
                <a:gd name="T17" fmla="*/ 47 h 81"/>
                <a:gd name="T18" fmla="*/ 60 w 88"/>
                <a:gd name="T19" fmla="*/ 78 h 81"/>
                <a:gd name="T20" fmla="*/ 32 w 88"/>
                <a:gd name="T21" fmla="*/ 68 h 81"/>
                <a:gd name="T22" fmla="*/ 3 w 88"/>
                <a:gd name="T23" fmla="*/ 35 h 81"/>
                <a:gd name="T24" fmla="*/ 6 w 88"/>
                <a:gd name="T25" fmla="*/ 9 h 81"/>
                <a:gd name="T26" fmla="*/ 25 w 88"/>
                <a:gd name="T27" fmla="*/ 1 h 81"/>
                <a:gd name="T28" fmla="*/ 47 w 88"/>
                <a:gd name="T29" fmla="*/ 9 h 81"/>
                <a:gd name="T30" fmla="*/ 63 w 88"/>
                <a:gd name="T31" fmla="*/ 19 h 81"/>
                <a:gd name="T32" fmla="*/ 52 w 88"/>
                <a:gd name="T33" fmla="*/ 11 h 81"/>
                <a:gd name="T34" fmla="*/ 3 w 88"/>
                <a:gd name="T35" fmla="*/ 13 h 81"/>
                <a:gd name="T36" fmla="*/ 16 w 88"/>
                <a:gd name="T37" fmla="*/ 54 h 81"/>
                <a:gd name="T38" fmla="*/ 36 w 88"/>
                <a:gd name="T39" fmla="*/ 72 h 81"/>
                <a:gd name="T40" fmla="*/ 56 w 88"/>
                <a:gd name="T41" fmla="*/ 80 h 81"/>
                <a:gd name="T42" fmla="*/ 77 w 88"/>
                <a:gd name="T43" fmla="*/ 77 h 81"/>
                <a:gd name="T44" fmla="*/ 81 w 88"/>
                <a:gd name="T45" fmla="*/ 42 h 81"/>
                <a:gd name="T46" fmla="*/ 63 w 88"/>
                <a:gd name="T47" fmla="*/ 19 h 81"/>
                <a:gd name="T48" fmla="*/ 81 w 88"/>
                <a:gd name="T49" fmla="*/ 44 h 81"/>
                <a:gd name="T50" fmla="*/ 74 w 88"/>
                <a:gd name="T51" fmla="*/ 77 h 81"/>
                <a:gd name="T52" fmla="*/ 32 w 88"/>
                <a:gd name="T53" fmla="*/ 69 h 81"/>
                <a:gd name="T54" fmla="*/ 4 w 88"/>
                <a:gd name="T55" fmla="*/ 35 h 81"/>
                <a:gd name="T56" fmla="*/ 46 w 88"/>
                <a:gd name="T57" fmla="*/ 8 h 81"/>
                <a:gd name="T58" fmla="*/ 64 w 88"/>
                <a:gd name="T59" fmla="*/ 19 h 81"/>
                <a:gd name="T60" fmla="*/ 51 w 88"/>
                <a:gd name="T61" fmla="*/ 11 h 81"/>
                <a:gd name="T62" fmla="*/ 16 w 88"/>
                <a:gd name="T63" fmla="*/ 2 h 81"/>
                <a:gd name="T64" fmla="*/ 3 w 88"/>
                <a:gd name="T65" fmla="*/ 15 h 81"/>
                <a:gd name="T66" fmla="*/ 3 w 88"/>
                <a:gd name="T67" fmla="*/ 36 h 81"/>
                <a:gd name="T68" fmla="*/ 26 w 88"/>
                <a:gd name="T69" fmla="*/ 64 h 81"/>
                <a:gd name="T70" fmla="*/ 65 w 88"/>
                <a:gd name="T71" fmla="*/ 79 h 81"/>
                <a:gd name="T72" fmla="*/ 85 w 88"/>
                <a:gd name="T73" fmla="*/ 56 h 81"/>
                <a:gd name="T74" fmla="*/ 71 w 88"/>
                <a:gd name="T75" fmla="*/ 26 h 81"/>
                <a:gd name="T76" fmla="*/ 71 w 88"/>
                <a:gd name="T77" fmla="*/ 27 h 81"/>
                <a:gd name="T78" fmla="*/ 82 w 88"/>
                <a:gd name="T79" fmla="*/ 46 h 81"/>
                <a:gd name="T80" fmla="*/ 63 w 88"/>
                <a:gd name="T81" fmla="*/ 80 h 81"/>
                <a:gd name="T82" fmla="*/ 30 w 88"/>
                <a:gd name="T83" fmla="*/ 68 h 81"/>
                <a:gd name="T84" fmla="*/ 5 w 88"/>
                <a:gd name="T85" fmla="*/ 40 h 81"/>
                <a:gd name="T86" fmla="*/ 6 w 88"/>
                <a:gd name="T87" fmla="*/ 10 h 81"/>
                <a:gd name="T88" fmla="*/ 60 w 88"/>
                <a:gd name="T89"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1">
                  <a:moveTo>
                    <a:pt x="60" y="15"/>
                  </a:moveTo>
                  <a:cubicBezTo>
                    <a:pt x="54" y="9"/>
                    <a:pt x="45" y="5"/>
                    <a:pt x="37" y="3"/>
                  </a:cubicBezTo>
                  <a:cubicBezTo>
                    <a:pt x="33" y="2"/>
                    <a:pt x="28" y="1"/>
                    <a:pt x="24" y="1"/>
                  </a:cubicBezTo>
                  <a:cubicBezTo>
                    <a:pt x="20" y="2"/>
                    <a:pt x="15" y="3"/>
                    <a:pt x="11" y="5"/>
                  </a:cubicBezTo>
                  <a:cubicBezTo>
                    <a:pt x="8" y="7"/>
                    <a:pt x="5" y="10"/>
                    <a:pt x="3" y="13"/>
                  </a:cubicBezTo>
                  <a:cubicBezTo>
                    <a:pt x="1" y="17"/>
                    <a:pt x="0" y="21"/>
                    <a:pt x="1" y="25"/>
                  </a:cubicBezTo>
                  <a:cubicBezTo>
                    <a:pt x="1" y="29"/>
                    <a:pt x="1" y="33"/>
                    <a:pt x="3" y="37"/>
                  </a:cubicBezTo>
                  <a:cubicBezTo>
                    <a:pt x="4" y="39"/>
                    <a:pt x="5" y="41"/>
                    <a:pt x="7" y="44"/>
                  </a:cubicBezTo>
                  <a:cubicBezTo>
                    <a:pt x="8" y="46"/>
                    <a:pt x="10" y="48"/>
                    <a:pt x="11" y="50"/>
                  </a:cubicBezTo>
                  <a:cubicBezTo>
                    <a:pt x="14" y="54"/>
                    <a:pt x="18" y="58"/>
                    <a:pt x="21" y="61"/>
                  </a:cubicBezTo>
                  <a:cubicBezTo>
                    <a:pt x="25" y="64"/>
                    <a:pt x="29" y="67"/>
                    <a:pt x="33" y="70"/>
                  </a:cubicBezTo>
                  <a:cubicBezTo>
                    <a:pt x="37" y="72"/>
                    <a:pt x="41" y="75"/>
                    <a:pt x="46" y="76"/>
                  </a:cubicBezTo>
                  <a:cubicBezTo>
                    <a:pt x="50" y="78"/>
                    <a:pt x="55" y="80"/>
                    <a:pt x="59" y="81"/>
                  </a:cubicBezTo>
                  <a:cubicBezTo>
                    <a:pt x="62" y="81"/>
                    <a:pt x="64" y="81"/>
                    <a:pt x="67" y="81"/>
                  </a:cubicBezTo>
                  <a:cubicBezTo>
                    <a:pt x="69" y="80"/>
                    <a:pt x="71" y="79"/>
                    <a:pt x="74" y="78"/>
                  </a:cubicBezTo>
                  <a:cubicBezTo>
                    <a:pt x="76" y="78"/>
                    <a:pt x="78" y="77"/>
                    <a:pt x="80" y="75"/>
                  </a:cubicBezTo>
                  <a:cubicBezTo>
                    <a:pt x="81" y="74"/>
                    <a:pt x="83" y="72"/>
                    <a:pt x="84" y="71"/>
                  </a:cubicBezTo>
                  <a:cubicBezTo>
                    <a:pt x="86" y="67"/>
                    <a:pt x="86" y="62"/>
                    <a:pt x="86" y="58"/>
                  </a:cubicBezTo>
                  <a:cubicBezTo>
                    <a:pt x="85" y="53"/>
                    <a:pt x="84" y="49"/>
                    <a:pt x="82" y="45"/>
                  </a:cubicBezTo>
                  <a:cubicBezTo>
                    <a:pt x="81" y="43"/>
                    <a:pt x="80" y="41"/>
                    <a:pt x="80" y="39"/>
                  </a:cubicBezTo>
                  <a:cubicBezTo>
                    <a:pt x="79" y="37"/>
                    <a:pt x="77" y="35"/>
                    <a:pt x="76" y="33"/>
                  </a:cubicBezTo>
                  <a:cubicBezTo>
                    <a:pt x="74" y="30"/>
                    <a:pt x="73" y="28"/>
                    <a:pt x="72" y="26"/>
                  </a:cubicBezTo>
                  <a:cubicBezTo>
                    <a:pt x="70" y="24"/>
                    <a:pt x="69" y="22"/>
                    <a:pt x="67" y="21"/>
                  </a:cubicBezTo>
                  <a:cubicBezTo>
                    <a:pt x="67" y="21"/>
                    <a:pt x="67" y="21"/>
                    <a:pt x="67" y="21"/>
                  </a:cubicBezTo>
                  <a:cubicBezTo>
                    <a:pt x="68" y="23"/>
                    <a:pt x="70" y="25"/>
                    <a:pt x="71" y="26"/>
                  </a:cubicBezTo>
                  <a:cubicBezTo>
                    <a:pt x="73" y="29"/>
                    <a:pt x="74" y="31"/>
                    <a:pt x="76" y="33"/>
                  </a:cubicBezTo>
                  <a:cubicBezTo>
                    <a:pt x="78" y="37"/>
                    <a:pt x="81" y="42"/>
                    <a:pt x="83" y="47"/>
                  </a:cubicBezTo>
                  <a:cubicBezTo>
                    <a:pt x="84" y="51"/>
                    <a:pt x="85" y="56"/>
                    <a:pt x="85" y="60"/>
                  </a:cubicBezTo>
                  <a:cubicBezTo>
                    <a:pt x="85" y="64"/>
                    <a:pt x="83" y="69"/>
                    <a:pt x="81" y="72"/>
                  </a:cubicBezTo>
                  <a:cubicBezTo>
                    <a:pt x="76" y="79"/>
                    <a:pt x="67" y="79"/>
                    <a:pt x="60" y="78"/>
                  </a:cubicBezTo>
                  <a:cubicBezTo>
                    <a:pt x="58" y="78"/>
                    <a:pt x="55" y="77"/>
                    <a:pt x="53" y="77"/>
                  </a:cubicBezTo>
                  <a:cubicBezTo>
                    <a:pt x="51" y="76"/>
                    <a:pt x="48" y="75"/>
                    <a:pt x="46" y="75"/>
                  </a:cubicBezTo>
                  <a:cubicBezTo>
                    <a:pt x="41" y="73"/>
                    <a:pt x="36" y="71"/>
                    <a:pt x="32" y="68"/>
                  </a:cubicBezTo>
                  <a:cubicBezTo>
                    <a:pt x="24" y="63"/>
                    <a:pt x="17" y="56"/>
                    <a:pt x="11" y="48"/>
                  </a:cubicBezTo>
                  <a:cubicBezTo>
                    <a:pt x="9" y="46"/>
                    <a:pt x="8" y="44"/>
                    <a:pt x="7" y="42"/>
                  </a:cubicBezTo>
                  <a:cubicBezTo>
                    <a:pt x="5" y="40"/>
                    <a:pt x="4" y="37"/>
                    <a:pt x="3" y="35"/>
                  </a:cubicBezTo>
                  <a:cubicBezTo>
                    <a:pt x="1" y="31"/>
                    <a:pt x="1" y="25"/>
                    <a:pt x="1" y="20"/>
                  </a:cubicBezTo>
                  <a:cubicBezTo>
                    <a:pt x="2" y="18"/>
                    <a:pt x="2" y="16"/>
                    <a:pt x="3" y="14"/>
                  </a:cubicBezTo>
                  <a:cubicBezTo>
                    <a:pt x="4" y="12"/>
                    <a:pt x="5" y="10"/>
                    <a:pt x="6" y="9"/>
                  </a:cubicBezTo>
                  <a:cubicBezTo>
                    <a:pt x="8" y="7"/>
                    <a:pt x="9" y="6"/>
                    <a:pt x="11" y="5"/>
                  </a:cubicBezTo>
                  <a:cubicBezTo>
                    <a:pt x="13" y="3"/>
                    <a:pt x="16" y="2"/>
                    <a:pt x="18" y="2"/>
                  </a:cubicBezTo>
                  <a:cubicBezTo>
                    <a:pt x="21" y="1"/>
                    <a:pt x="23" y="1"/>
                    <a:pt x="25" y="1"/>
                  </a:cubicBezTo>
                  <a:cubicBezTo>
                    <a:pt x="28" y="1"/>
                    <a:pt x="31" y="2"/>
                    <a:pt x="33" y="3"/>
                  </a:cubicBezTo>
                  <a:cubicBezTo>
                    <a:pt x="35" y="4"/>
                    <a:pt x="38" y="5"/>
                    <a:pt x="40" y="6"/>
                  </a:cubicBezTo>
                  <a:cubicBezTo>
                    <a:pt x="43" y="7"/>
                    <a:pt x="45" y="8"/>
                    <a:pt x="47" y="9"/>
                  </a:cubicBezTo>
                  <a:cubicBezTo>
                    <a:pt x="50" y="11"/>
                    <a:pt x="53" y="12"/>
                    <a:pt x="56" y="14"/>
                  </a:cubicBezTo>
                  <a:cubicBezTo>
                    <a:pt x="58" y="15"/>
                    <a:pt x="59" y="16"/>
                    <a:pt x="60" y="17"/>
                  </a:cubicBezTo>
                  <a:cubicBezTo>
                    <a:pt x="61" y="18"/>
                    <a:pt x="62" y="19"/>
                    <a:pt x="63" y="19"/>
                  </a:cubicBezTo>
                  <a:cubicBezTo>
                    <a:pt x="64" y="19"/>
                    <a:pt x="64" y="19"/>
                    <a:pt x="64" y="19"/>
                  </a:cubicBezTo>
                  <a:cubicBezTo>
                    <a:pt x="62" y="17"/>
                    <a:pt x="60" y="16"/>
                    <a:pt x="58" y="15"/>
                  </a:cubicBezTo>
                  <a:cubicBezTo>
                    <a:pt x="57" y="13"/>
                    <a:pt x="55" y="12"/>
                    <a:pt x="52" y="11"/>
                  </a:cubicBezTo>
                  <a:cubicBezTo>
                    <a:pt x="48" y="8"/>
                    <a:pt x="44" y="6"/>
                    <a:pt x="39" y="4"/>
                  </a:cubicBezTo>
                  <a:cubicBezTo>
                    <a:pt x="29" y="2"/>
                    <a:pt x="19" y="2"/>
                    <a:pt x="11" y="7"/>
                  </a:cubicBezTo>
                  <a:cubicBezTo>
                    <a:pt x="8" y="8"/>
                    <a:pt x="5" y="10"/>
                    <a:pt x="3" y="13"/>
                  </a:cubicBezTo>
                  <a:cubicBezTo>
                    <a:pt x="2" y="16"/>
                    <a:pt x="1" y="18"/>
                    <a:pt x="1" y="21"/>
                  </a:cubicBezTo>
                  <a:cubicBezTo>
                    <a:pt x="0" y="27"/>
                    <a:pt x="2" y="33"/>
                    <a:pt x="5" y="39"/>
                  </a:cubicBezTo>
                  <a:cubicBezTo>
                    <a:pt x="8" y="44"/>
                    <a:pt x="12" y="50"/>
                    <a:pt x="16" y="54"/>
                  </a:cubicBezTo>
                  <a:cubicBezTo>
                    <a:pt x="18" y="57"/>
                    <a:pt x="21" y="60"/>
                    <a:pt x="24" y="62"/>
                  </a:cubicBezTo>
                  <a:cubicBezTo>
                    <a:pt x="26" y="64"/>
                    <a:pt x="28" y="66"/>
                    <a:pt x="30" y="68"/>
                  </a:cubicBezTo>
                  <a:cubicBezTo>
                    <a:pt x="32" y="69"/>
                    <a:pt x="34" y="71"/>
                    <a:pt x="36" y="72"/>
                  </a:cubicBezTo>
                  <a:cubicBezTo>
                    <a:pt x="38" y="73"/>
                    <a:pt x="40" y="75"/>
                    <a:pt x="42" y="76"/>
                  </a:cubicBezTo>
                  <a:cubicBezTo>
                    <a:pt x="44" y="77"/>
                    <a:pt x="46" y="78"/>
                    <a:pt x="49" y="78"/>
                  </a:cubicBezTo>
                  <a:cubicBezTo>
                    <a:pt x="51" y="79"/>
                    <a:pt x="53" y="80"/>
                    <a:pt x="56" y="80"/>
                  </a:cubicBezTo>
                  <a:cubicBezTo>
                    <a:pt x="58" y="80"/>
                    <a:pt x="61" y="80"/>
                    <a:pt x="63" y="80"/>
                  </a:cubicBezTo>
                  <a:cubicBezTo>
                    <a:pt x="66" y="80"/>
                    <a:pt x="68" y="79"/>
                    <a:pt x="71" y="79"/>
                  </a:cubicBezTo>
                  <a:cubicBezTo>
                    <a:pt x="73" y="78"/>
                    <a:pt x="75" y="78"/>
                    <a:pt x="77" y="77"/>
                  </a:cubicBezTo>
                  <a:cubicBezTo>
                    <a:pt x="80" y="75"/>
                    <a:pt x="83" y="72"/>
                    <a:pt x="84" y="68"/>
                  </a:cubicBezTo>
                  <a:cubicBezTo>
                    <a:pt x="86" y="65"/>
                    <a:pt x="86" y="61"/>
                    <a:pt x="86" y="57"/>
                  </a:cubicBezTo>
                  <a:cubicBezTo>
                    <a:pt x="85" y="52"/>
                    <a:pt x="83" y="47"/>
                    <a:pt x="81" y="42"/>
                  </a:cubicBezTo>
                  <a:cubicBezTo>
                    <a:pt x="79" y="38"/>
                    <a:pt x="76" y="34"/>
                    <a:pt x="73" y="30"/>
                  </a:cubicBezTo>
                  <a:cubicBezTo>
                    <a:pt x="70" y="26"/>
                    <a:pt x="67" y="22"/>
                    <a:pt x="63" y="19"/>
                  </a:cubicBezTo>
                  <a:cubicBezTo>
                    <a:pt x="63" y="19"/>
                    <a:pt x="63" y="19"/>
                    <a:pt x="63" y="19"/>
                  </a:cubicBezTo>
                  <a:cubicBezTo>
                    <a:pt x="67" y="22"/>
                    <a:pt x="70" y="26"/>
                    <a:pt x="73" y="31"/>
                  </a:cubicBezTo>
                  <a:cubicBezTo>
                    <a:pt x="75" y="33"/>
                    <a:pt x="76" y="35"/>
                    <a:pt x="78" y="37"/>
                  </a:cubicBezTo>
                  <a:cubicBezTo>
                    <a:pt x="79" y="39"/>
                    <a:pt x="80" y="42"/>
                    <a:pt x="81" y="44"/>
                  </a:cubicBezTo>
                  <a:cubicBezTo>
                    <a:pt x="83" y="49"/>
                    <a:pt x="86" y="53"/>
                    <a:pt x="86" y="59"/>
                  </a:cubicBezTo>
                  <a:cubicBezTo>
                    <a:pt x="86" y="63"/>
                    <a:pt x="85" y="67"/>
                    <a:pt x="83" y="70"/>
                  </a:cubicBezTo>
                  <a:cubicBezTo>
                    <a:pt x="81" y="73"/>
                    <a:pt x="78" y="76"/>
                    <a:pt x="74" y="77"/>
                  </a:cubicBezTo>
                  <a:cubicBezTo>
                    <a:pt x="70" y="79"/>
                    <a:pt x="64" y="79"/>
                    <a:pt x="59" y="79"/>
                  </a:cubicBezTo>
                  <a:cubicBezTo>
                    <a:pt x="54" y="80"/>
                    <a:pt x="49" y="78"/>
                    <a:pt x="45" y="77"/>
                  </a:cubicBezTo>
                  <a:cubicBezTo>
                    <a:pt x="40" y="75"/>
                    <a:pt x="36" y="72"/>
                    <a:pt x="32" y="69"/>
                  </a:cubicBezTo>
                  <a:cubicBezTo>
                    <a:pt x="28" y="66"/>
                    <a:pt x="24" y="63"/>
                    <a:pt x="20" y="59"/>
                  </a:cubicBezTo>
                  <a:cubicBezTo>
                    <a:pt x="18" y="57"/>
                    <a:pt x="16" y="54"/>
                    <a:pt x="14" y="52"/>
                  </a:cubicBezTo>
                  <a:cubicBezTo>
                    <a:pt x="10" y="47"/>
                    <a:pt x="6" y="41"/>
                    <a:pt x="4" y="35"/>
                  </a:cubicBezTo>
                  <a:cubicBezTo>
                    <a:pt x="1" y="30"/>
                    <a:pt x="0" y="24"/>
                    <a:pt x="2" y="18"/>
                  </a:cubicBezTo>
                  <a:cubicBezTo>
                    <a:pt x="4" y="11"/>
                    <a:pt x="10" y="6"/>
                    <a:pt x="17" y="4"/>
                  </a:cubicBezTo>
                  <a:cubicBezTo>
                    <a:pt x="27" y="1"/>
                    <a:pt x="37" y="4"/>
                    <a:pt x="46" y="8"/>
                  </a:cubicBezTo>
                  <a:cubicBezTo>
                    <a:pt x="49" y="9"/>
                    <a:pt x="52" y="11"/>
                    <a:pt x="56" y="13"/>
                  </a:cubicBezTo>
                  <a:cubicBezTo>
                    <a:pt x="58" y="15"/>
                    <a:pt x="61" y="16"/>
                    <a:pt x="63" y="19"/>
                  </a:cubicBezTo>
                  <a:cubicBezTo>
                    <a:pt x="63" y="19"/>
                    <a:pt x="63" y="19"/>
                    <a:pt x="64" y="19"/>
                  </a:cubicBezTo>
                  <a:cubicBezTo>
                    <a:pt x="62" y="19"/>
                    <a:pt x="62" y="18"/>
                    <a:pt x="61" y="17"/>
                  </a:cubicBezTo>
                  <a:cubicBezTo>
                    <a:pt x="60" y="17"/>
                    <a:pt x="59" y="16"/>
                    <a:pt x="58" y="15"/>
                  </a:cubicBezTo>
                  <a:cubicBezTo>
                    <a:pt x="56" y="14"/>
                    <a:pt x="54" y="12"/>
                    <a:pt x="51" y="11"/>
                  </a:cubicBezTo>
                  <a:cubicBezTo>
                    <a:pt x="47" y="8"/>
                    <a:pt x="42" y="6"/>
                    <a:pt x="37" y="4"/>
                  </a:cubicBezTo>
                  <a:cubicBezTo>
                    <a:pt x="33" y="2"/>
                    <a:pt x="28" y="1"/>
                    <a:pt x="23" y="1"/>
                  </a:cubicBezTo>
                  <a:cubicBezTo>
                    <a:pt x="20" y="1"/>
                    <a:pt x="18" y="2"/>
                    <a:pt x="16" y="2"/>
                  </a:cubicBezTo>
                  <a:cubicBezTo>
                    <a:pt x="13" y="3"/>
                    <a:pt x="11" y="4"/>
                    <a:pt x="9" y="5"/>
                  </a:cubicBezTo>
                  <a:cubicBezTo>
                    <a:pt x="8" y="7"/>
                    <a:pt x="6" y="8"/>
                    <a:pt x="5" y="9"/>
                  </a:cubicBezTo>
                  <a:cubicBezTo>
                    <a:pt x="4" y="11"/>
                    <a:pt x="3" y="13"/>
                    <a:pt x="3" y="15"/>
                  </a:cubicBezTo>
                  <a:cubicBezTo>
                    <a:pt x="2" y="17"/>
                    <a:pt x="1" y="19"/>
                    <a:pt x="1" y="21"/>
                  </a:cubicBezTo>
                  <a:cubicBezTo>
                    <a:pt x="1" y="24"/>
                    <a:pt x="1" y="26"/>
                    <a:pt x="1" y="29"/>
                  </a:cubicBezTo>
                  <a:cubicBezTo>
                    <a:pt x="1" y="31"/>
                    <a:pt x="2" y="34"/>
                    <a:pt x="3" y="36"/>
                  </a:cubicBezTo>
                  <a:cubicBezTo>
                    <a:pt x="4" y="38"/>
                    <a:pt x="5" y="40"/>
                    <a:pt x="7" y="42"/>
                  </a:cubicBezTo>
                  <a:cubicBezTo>
                    <a:pt x="9" y="46"/>
                    <a:pt x="12" y="50"/>
                    <a:pt x="15" y="54"/>
                  </a:cubicBezTo>
                  <a:cubicBezTo>
                    <a:pt x="18" y="58"/>
                    <a:pt x="22" y="61"/>
                    <a:pt x="26" y="64"/>
                  </a:cubicBezTo>
                  <a:cubicBezTo>
                    <a:pt x="30" y="67"/>
                    <a:pt x="34" y="70"/>
                    <a:pt x="38" y="72"/>
                  </a:cubicBezTo>
                  <a:cubicBezTo>
                    <a:pt x="43" y="74"/>
                    <a:pt x="48" y="76"/>
                    <a:pt x="53" y="77"/>
                  </a:cubicBezTo>
                  <a:cubicBezTo>
                    <a:pt x="57" y="78"/>
                    <a:pt x="61" y="79"/>
                    <a:pt x="65" y="79"/>
                  </a:cubicBezTo>
                  <a:cubicBezTo>
                    <a:pt x="69" y="79"/>
                    <a:pt x="73" y="79"/>
                    <a:pt x="76" y="77"/>
                  </a:cubicBezTo>
                  <a:cubicBezTo>
                    <a:pt x="80" y="75"/>
                    <a:pt x="82" y="72"/>
                    <a:pt x="83" y="68"/>
                  </a:cubicBezTo>
                  <a:cubicBezTo>
                    <a:pt x="85" y="64"/>
                    <a:pt x="85" y="60"/>
                    <a:pt x="85" y="56"/>
                  </a:cubicBezTo>
                  <a:cubicBezTo>
                    <a:pt x="85" y="51"/>
                    <a:pt x="83" y="47"/>
                    <a:pt x="81" y="43"/>
                  </a:cubicBezTo>
                  <a:cubicBezTo>
                    <a:pt x="79" y="39"/>
                    <a:pt x="77" y="35"/>
                    <a:pt x="75" y="31"/>
                  </a:cubicBezTo>
                  <a:cubicBezTo>
                    <a:pt x="74" y="29"/>
                    <a:pt x="72" y="27"/>
                    <a:pt x="71" y="26"/>
                  </a:cubicBezTo>
                  <a:cubicBezTo>
                    <a:pt x="70" y="24"/>
                    <a:pt x="68" y="23"/>
                    <a:pt x="67" y="21"/>
                  </a:cubicBezTo>
                  <a:cubicBezTo>
                    <a:pt x="67" y="21"/>
                    <a:pt x="67" y="21"/>
                    <a:pt x="67" y="21"/>
                  </a:cubicBezTo>
                  <a:cubicBezTo>
                    <a:pt x="69" y="23"/>
                    <a:pt x="70" y="25"/>
                    <a:pt x="71" y="27"/>
                  </a:cubicBezTo>
                  <a:cubicBezTo>
                    <a:pt x="73" y="29"/>
                    <a:pt x="74" y="31"/>
                    <a:pt x="76" y="33"/>
                  </a:cubicBezTo>
                  <a:cubicBezTo>
                    <a:pt x="77" y="35"/>
                    <a:pt x="78" y="38"/>
                    <a:pt x="80" y="40"/>
                  </a:cubicBezTo>
                  <a:cubicBezTo>
                    <a:pt x="80" y="42"/>
                    <a:pt x="81" y="44"/>
                    <a:pt x="82" y="46"/>
                  </a:cubicBezTo>
                  <a:cubicBezTo>
                    <a:pt x="85" y="54"/>
                    <a:pt x="88" y="64"/>
                    <a:pt x="83" y="72"/>
                  </a:cubicBezTo>
                  <a:cubicBezTo>
                    <a:pt x="80" y="76"/>
                    <a:pt x="75" y="78"/>
                    <a:pt x="71" y="79"/>
                  </a:cubicBezTo>
                  <a:cubicBezTo>
                    <a:pt x="68" y="80"/>
                    <a:pt x="66" y="80"/>
                    <a:pt x="63" y="80"/>
                  </a:cubicBezTo>
                  <a:cubicBezTo>
                    <a:pt x="61" y="81"/>
                    <a:pt x="59" y="80"/>
                    <a:pt x="56" y="80"/>
                  </a:cubicBezTo>
                  <a:cubicBezTo>
                    <a:pt x="51" y="79"/>
                    <a:pt x="47" y="77"/>
                    <a:pt x="42" y="75"/>
                  </a:cubicBezTo>
                  <a:cubicBezTo>
                    <a:pt x="38" y="73"/>
                    <a:pt x="34" y="70"/>
                    <a:pt x="30" y="68"/>
                  </a:cubicBezTo>
                  <a:cubicBezTo>
                    <a:pt x="26" y="65"/>
                    <a:pt x="22" y="62"/>
                    <a:pt x="19" y="58"/>
                  </a:cubicBezTo>
                  <a:cubicBezTo>
                    <a:pt x="15" y="54"/>
                    <a:pt x="12" y="50"/>
                    <a:pt x="9" y="46"/>
                  </a:cubicBezTo>
                  <a:cubicBezTo>
                    <a:pt x="7" y="44"/>
                    <a:pt x="6" y="42"/>
                    <a:pt x="5" y="40"/>
                  </a:cubicBezTo>
                  <a:cubicBezTo>
                    <a:pt x="3" y="37"/>
                    <a:pt x="2" y="35"/>
                    <a:pt x="2" y="33"/>
                  </a:cubicBezTo>
                  <a:cubicBezTo>
                    <a:pt x="1" y="29"/>
                    <a:pt x="1" y="25"/>
                    <a:pt x="1" y="21"/>
                  </a:cubicBezTo>
                  <a:cubicBezTo>
                    <a:pt x="2" y="17"/>
                    <a:pt x="3" y="13"/>
                    <a:pt x="6" y="10"/>
                  </a:cubicBezTo>
                  <a:cubicBezTo>
                    <a:pt x="9" y="6"/>
                    <a:pt x="13" y="4"/>
                    <a:pt x="17" y="3"/>
                  </a:cubicBezTo>
                  <a:cubicBezTo>
                    <a:pt x="25" y="0"/>
                    <a:pt x="35" y="2"/>
                    <a:pt x="43" y="5"/>
                  </a:cubicBezTo>
                  <a:cubicBezTo>
                    <a:pt x="49" y="7"/>
                    <a:pt x="55" y="10"/>
                    <a:pt x="60" y="15"/>
                  </a:cubicBezTo>
                  <a:cubicBezTo>
                    <a:pt x="60" y="15"/>
                    <a:pt x="61" y="15"/>
                    <a:pt x="6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0" name="Freeform 34"/>
            <p:cNvSpPr/>
            <p:nvPr/>
          </p:nvSpPr>
          <p:spPr bwMode="auto">
            <a:xfrm>
              <a:off x="1068387" y="2620963"/>
              <a:ext cx="2489200" cy="2309813"/>
            </a:xfrm>
            <a:custGeom>
              <a:avLst/>
              <a:gdLst>
                <a:gd name="T0" fmla="*/ 63 w 109"/>
                <a:gd name="T1" fmla="*/ 13 h 101"/>
                <a:gd name="T2" fmla="*/ 6 w 109"/>
                <a:gd name="T3" fmla="*/ 15 h 101"/>
                <a:gd name="T4" fmla="*/ 2 w 109"/>
                <a:gd name="T5" fmla="*/ 40 h 101"/>
                <a:gd name="T6" fmla="*/ 22 w 109"/>
                <a:gd name="T7" fmla="*/ 71 h 101"/>
                <a:gd name="T8" fmla="*/ 81 w 109"/>
                <a:gd name="T9" fmla="*/ 100 h 101"/>
                <a:gd name="T10" fmla="*/ 102 w 109"/>
                <a:gd name="T11" fmla="*/ 58 h 101"/>
                <a:gd name="T12" fmla="*/ 88 w 109"/>
                <a:gd name="T13" fmla="*/ 35 h 101"/>
                <a:gd name="T14" fmla="*/ 81 w 109"/>
                <a:gd name="T15" fmla="*/ 27 h 101"/>
                <a:gd name="T16" fmla="*/ 86 w 109"/>
                <a:gd name="T17" fmla="*/ 34 h 101"/>
                <a:gd name="T18" fmla="*/ 107 w 109"/>
                <a:gd name="T19" fmla="*/ 76 h 101"/>
                <a:gd name="T20" fmla="*/ 90 w 109"/>
                <a:gd name="T21" fmla="*/ 98 h 101"/>
                <a:gd name="T22" fmla="*/ 55 w 109"/>
                <a:gd name="T23" fmla="*/ 95 h 101"/>
                <a:gd name="T24" fmla="*/ 31 w 109"/>
                <a:gd name="T25" fmla="*/ 81 h 101"/>
                <a:gd name="T26" fmla="*/ 21 w 109"/>
                <a:gd name="T27" fmla="*/ 71 h 101"/>
                <a:gd name="T28" fmla="*/ 13 w 109"/>
                <a:gd name="T29" fmla="*/ 60 h 101"/>
                <a:gd name="T30" fmla="*/ 1 w 109"/>
                <a:gd name="T31" fmla="*/ 33 h 101"/>
                <a:gd name="T32" fmla="*/ 17 w 109"/>
                <a:gd name="T33" fmla="*/ 5 h 101"/>
                <a:gd name="T34" fmla="*/ 60 w 109"/>
                <a:gd name="T35" fmla="*/ 14 h 101"/>
                <a:gd name="T36" fmla="*/ 76 w 109"/>
                <a:gd name="T37" fmla="*/ 25 h 101"/>
                <a:gd name="T38" fmla="*/ 71 w 109"/>
                <a:gd name="T39" fmla="*/ 19 h 101"/>
                <a:gd name="T40" fmla="*/ 47 w 109"/>
                <a:gd name="T41" fmla="*/ 6 h 101"/>
                <a:gd name="T42" fmla="*/ 1 w 109"/>
                <a:gd name="T43" fmla="*/ 39 h 101"/>
                <a:gd name="T44" fmla="*/ 20 w 109"/>
                <a:gd name="T45" fmla="*/ 71 h 101"/>
                <a:gd name="T46" fmla="*/ 65 w 109"/>
                <a:gd name="T47" fmla="*/ 99 h 101"/>
                <a:gd name="T48" fmla="*/ 84 w 109"/>
                <a:gd name="T49" fmla="*/ 99 h 101"/>
                <a:gd name="T50" fmla="*/ 107 w 109"/>
                <a:gd name="T51" fmla="*/ 77 h 101"/>
                <a:gd name="T52" fmla="*/ 95 w 109"/>
                <a:gd name="T53" fmla="*/ 43 h 101"/>
                <a:gd name="T54" fmla="*/ 81 w 109"/>
                <a:gd name="T55" fmla="*/ 28 h 101"/>
                <a:gd name="T56" fmla="*/ 99 w 109"/>
                <a:gd name="T57" fmla="*/ 49 h 101"/>
                <a:gd name="T58" fmla="*/ 100 w 109"/>
                <a:gd name="T59" fmla="*/ 91 h 101"/>
                <a:gd name="T60" fmla="*/ 79 w 109"/>
                <a:gd name="T61" fmla="*/ 100 h 101"/>
                <a:gd name="T62" fmla="*/ 47 w 109"/>
                <a:gd name="T63" fmla="*/ 92 h 101"/>
                <a:gd name="T64" fmla="*/ 8 w 109"/>
                <a:gd name="T65" fmla="*/ 54 h 101"/>
                <a:gd name="T66" fmla="*/ 1 w 109"/>
                <a:gd name="T67" fmla="*/ 36 h 101"/>
                <a:gd name="T68" fmla="*/ 17 w 109"/>
                <a:gd name="T69" fmla="*/ 6 h 101"/>
                <a:gd name="T70" fmla="*/ 68 w 109"/>
                <a:gd name="T71" fmla="*/ 18 h 101"/>
                <a:gd name="T72" fmla="*/ 76 w 109"/>
                <a:gd name="T73" fmla="*/ 25 h 101"/>
                <a:gd name="T74" fmla="*/ 73 w 109"/>
                <a:gd name="T75" fmla="*/ 22 h 101"/>
                <a:gd name="T76" fmla="*/ 53 w 109"/>
                <a:gd name="T77" fmla="*/ 10 h 101"/>
                <a:gd name="T78" fmla="*/ 19 w 109"/>
                <a:gd name="T79" fmla="*/ 4 h 101"/>
                <a:gd name="T80" fmla="*/ 1 w 109"/>
                <a:gd name="T81" fmla="*/ 29 h 101"/>
                <a:gd name="T82" fmla="*/ 10 w 109"/>
                <a:gd name="T83" fmla="*/ 55 h 101"/>
                <a:gd name="T84" fmla="*/ 21 w 109"/>
                <a:gd name="T85" fmla="*/ 71 h 101"/>
                <a:gd name="T86" fmla="*/ 34 w 109"/>
                <a:gd name="T87" fmla="*/ 83 h 101"/>
                <a:gd name="T88" fmla="*/ 85 w 109"/>
                <a:gd name="T89" fmla="*/ 100 h 101"/>
                <a:gd name="T90" fmla="*/ 105 w 109"/>
                <a:gd name="T91" fmla="*/ 68 h 101"/>
                <a:gd name="T92" fmla="*/ 89 w 109"/>
                <a:gd name="T93" fmla="*/ 38 h 101"/>
                <a:gd name="T94" fmla="*/ 81 w 109"/>
                <a:gd name="T95" fmla="*/ 28 h 101"/>
                <a:gd name="T96" fmla="*/ 87 w 109"/>
                <a:gd name="T97" fmla="*/ 34 h 101"/>
                <a:gd name="T98" fmla="*/ 102 w 109"/>
                <a:gd name="T99" fmla="*/ 57 h 101"/>
                <a:gd name="T100" fmla="*/ 80 w 109"/>
                <a:gd name="T101" fmla="*/ 100 h 101"/>
                <a:gd name="T102" fmla="*/ 48 w 109"/>
                <a:gd name="T103" fmla="*/ 92 h 101"/>
                <a:gd name="T104" fmla="*/ 9 w 109"/>
                <a:gd name="T105" fmla="*/ 54 h 101"/>
                <a:gd name="T106" fmla="*/ 2 w 109"/>
                <a:gd name="T107" fmla="*/ 27 h 101"/>
                <a:gd name="T108" fmla="*/ 9 w 109"/>
                <a:gd name="T109" fmla="*/ 12 h 101"/>
                <a:gd name="T110" fmla="*/ 52 w 109"/>
                <a:gd name="T111" fmla="*/ 8 h 101"/>
                <a:gd name="T112" fmla="*/ 77 w 109"/>
                <a:gd name="T113" fmla="*/ 2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 h="101">
                  <a:moveTo>
                    <a:pt x="77" y="24"/>
                  </a:moveTo>
                  <a:cubicBezTo>
                    <a:pt x="75" y="22"/>
                    <a:pt x="73" y="20"/>
                    <a:pt x="70" y="18"/>
                  </a:cubicBezTo>
                  <a:cubicBezTo>
                    <a:pt x="68" y="17"/>
                    <a:pt x="65" y="15"/>
                    <a:pt x="63" y="13"/>
                  </a:cubicBezTo>
                  <a:cubicBezTo>
                    <a:pt x="58" y="10"/>
                    <a:pt x="52" y="8"/>
                    <a:pt x="46" y="6"/>
                  </a:cubicBezTo>
                  <a:cubicBezTo>
                    <a:pt x="35" y="2"/>
                    <a:pt x="22" y="1"/>
                    <a:pt x="12" y="8"/>
                  </a:cubicBezTo>
                  <a:cubicBezTo>
                    <a:pt x="10" y="10"/>
                    <a:pt x="8" y="12"/>
                    <a:pt x="6" y="15"/>
                  </a:cubicBezTo>
                  <a:cubicBezTo>
                    <a:pt x="5" y="17"/>
                    <a:pt x="3" y="19"/>
                    <a:pt x="3" y="22"/>
                  </a:cubicBezTo>
                  <a:cubicBezTo>
                    <a:pt x="2" y="25"/>
                    <a:pt x="2" y="28"/>
                    <a:pt x="2" y="30"/>
                  </a:cubicBezTo>
                  <a:cubicBezTo>
                    <a:pt x="1" y="34"/>
                    <a:pt x="2" y="37"/>
                    <a:pt x="2" y="40"/>
                  </a:cubicBezTo>
                  <a:cubicBezTo>
                    <a:pt x="3" y="46"/>
                    <a:pt x="7" y="51"/>
                    <a:pt x="10" y="57"/>
                  </a:cubicBezTo>
                  <a:cubicBezTo>
                    <a:pt x="12" y="59"/>
                    <a:pt x="14" y="62"/>
                    <a:pt x="16" y="64"/>
                  </a:cubicBezTo>
                  <a:cubicBezTo>
                    <a:pt x="18" y="67"/>
                    <a:pt x="20" y="69"/>
                    <a:pt x="22" y="71"/>
                  </a:cubicBezTo>
                  <a:cubicBezTo>
                    <a:pt x="30" y="79"/>
                    <a:pt x="39" y="88"/>
                    <a:pt x="49" y="94"/>
                  </a:cubicBezTo>
                  <a:cubicBezTo>
                    <a:pt x="54" y="96"/>
                    <a:pt x="59" y="98"/>
                    <a:pt x="65" y="99"/>
                  </a:cubicBezTo>
                  <a:cubicBezTo>
                    <a:pt x="70" y="100"/>
                    <a:pt x="76" y="101"/>
                    <a:pt x="81" y="100"/>
                  </a:cubicBezTo>
                  <a:cubicBezTo>
                    <a:pt x="91" y="100"/>
                    <a:pt x="102" y="95"/>
                    <a:pt x="105" y="85"/>
                  </a:cubicBezTo>
                  <a:cubicBezTo>
                    <a:pt x="107" y="81"/>
                    <a:pt x="107" y="76"/>
                    <a:pt x="106" y="72"/>
                  </a:cubicBezTo>
                  <a:cubicBezTo>
                    <a:pt x="105" y="67"/>
                    <a:pt x="104" y="62"/>
                    <a:pt x="102" y="58"/>
                  </a:cubicBezTo>
                  <a:cubicBezTo>
                    <a:pt x="101" y="55"/>
                    <a:pt x="100" y="53"/>
                    <a:pt x="99" y="51"/>
                  </a:cubicBezTo>
                  <a:cubicBezTo>
                    <a:pt x="98" y="48"/>
                    <a:pt x="96" y="45"/>
                    <a:pt x="94" y="43"/>
                  </a:cubicBezTo>
                  <a:cubicBezTo>
                    <a:pt x="92" y="40"/>
                    <a:pt x="90" y="38"/>
                    <a:pt x="88" y="35"/>
                  </a:cubicBezTo>
                  <a:cubicBezTo>
                    <a:pt x="87" y="34"/>
                    <a:pt x="86" y="33"/>
                    <a:pt x="85" y="32"/>
                  </a:cubicBezTo>
                  <a:cubicBezTo>
                    <a:pt x="84" y="31"/>
                    <a:pt x="83" y="30"/>
                    <a:pt x="82" y="29"/>
                  </a:cubicBezTo>
                  <a:cubicBezTo>
                    <a:pt x="82" y="28"/>
                    <a:pt x="82" y="28"/>
                    <a:pt x="81" y="27"/>
                  </a:cubicBezTo>
                  <a:cubicBezTo>
                    <a:pt x="81" y="27"/>
                    <a:pt x="81" y="27"/>
                    <a:pt x="81" y="28"/>
                  </a:cubicBezTo>
                  <a:cubicBezTo>
                    <a:pt x="81" y="29"/>
                    <a:pt x="82" y="30"/>
                    <a:pt x="83" y="30"/>
                  </a:cubicBezTo>
                  <a:cubicBezTo>
                    <a:pt x="84" y="31"/>
                    <a:pt x="85" y="32"/>
                    <a:pt x="86" y="34"/>
                  </a:cubicBezTo>
                  <a:cubicBezTo>
                    <a:pt x="88" y="36"/>
                    <a:pt x="90" y="39"/>
                    <a:pt x="91" y="41"/>
                  </a:cubicBezTo>
                  <a:cubicBezTo>
                    <a:pt x="95" y="47"/>
                    <a:pt x="98" y="52"/>
                    <a:pt x="101" y="58"/>
                  </a:cubicBezTo>
                  <a:cubicBezTo>
                    <a:pt x="104" y="64"/>
                    <a:pt x="107" y="70"/>
                    <a:pt x="107" y="76"/>
                  </a:cubicBezTo>
                  <a:cubicBezTo>
                    <a:pt x="108" y="79"/>
                    <a:pt x="108" y="82"/>
                    <a:pt x="107" y="85"/>
                  </a:cubicBezTo>
                  <a:cubicBezTo>
                    <a:pt x="106" y="87"/>
                    <a:pt x="104" y="89"/>
                    <a:pt x="103" y="91"/>
                  </a:cubicBezTo>
                  <a:cubicBezTo>
                    <a:pt x="99" y="94"/>
                    <a:pt x="95" y="96"/>
                    <a:pt x="90" y="98"/>
                  </a:cubicBezTo>
                  <a:cubicBezTo>
                    <a:pt x="87" y="99"/>
                    <a:pt x="85" y="99"/>
                    <a:pt x="82" y="100"/>
                  </a:cubicBezTo>
                  <a:cubicBezTo>
                    <a:pt x="79" y="100"/>
                    <a:pt x="76" y="100"/>
                    <a:pt x="73" y="100"/>
                  </a:cubicBezTo>
                  <a:cubicBezTo>
                    <a:pt x="67" y="99"/>
                    <a:pt x="60" y="97"/>
                    <a:pt x="55" y="95"/>
                  </a:cubicBezTo>
                  <a:cubicBezTo>
                    <a:pt x="52" y="94"/>
                    <a:pt x="49" y="93"/>
                    <a:pt x="46" y="91"/>
                  </a:cubicBezTo>
                  <a:cubicBezTo>
                    <a:pt x="43" y="90"/>
                    <a:pt x="41" y="88"/>
                    <a:pt x="38" y="86"/>
                  </a:cubicBezTo>
                  <a:cubicBezTo>
                    <a:pt x="36" y="85"/>
                    <a:pt x="33" y="83"/>
                    <a:pt x="31" y="81"/>
                  </a:cubicBezTo>
                  <a:cubicBezTo>
                    <a:pt x="30" y="80"/>
                    <a:pt x="29" y="79"/>
                    <a:pt x="28" y="78"/>
                  </a:cubicBezTo>
                  <a:cubicBezTo>
                    <a:pt x="27" y="77"/>
                    <a:pt x="26" y="76"/>
                    <a:pt x="25" y="74"/>
                  </a:cubicBezTo>
                  <a:cubicBezTo>
                    <a:pt x="24" y="73"/>
                    <a:pt x="23" y="72"/>
                    <a:pt x="21" y="71"/>
                  </a:cubicBezTo>
                  <a:cubicBezTo>
                    <a:pt x="20" y="70"/>
                    <a:pt x="19" y="69"/>
                    <a:pt x="18" y="67"/>
                  </a:cubicBezTo>
                  <a:cubicBezTo>
                    <a:pt x="18" y="66"/>
                    <a:pt x="17" y="65"/>
                    <a:pt x="16" y="64"/>
                  </a:cubicBezTo>
                  <a:cubicBezTo>
                    <a:pt x="15" y="62"/>
                    <a:pt x="14" y="61"/>
                    <a:pt x="13" y="60"/>
                  </a:cubicBezTo>
                  <a:cubicBezTo>
                    <a:pt x="11" y="57"/>
                    <a:pt x="9" y="54"/>
                    <a:pt x="8" y="51"/>
                  </a:cubicBezTo>
                  <a:cubicBezTo>
                    <a:pt x="6" y="48"/>
                    <a:pt x="5" y="46"/>
                    <a:pt x="4" y="43"/>
                  </a:cubicBezTo>
                  <a:cubicBezTo>
                    <a:pt x="3" y="40"/>
                    <a:pt x="2" y="37"/>
                    <a:pt x="1" y="33"/>
                  </a:cubicBezTo>
                  <a:cubicBezTo>
                    <a:pt x="1" y="30"/>
                    <a:pt x="1" y="27"/>
                    <a:pt x="2" y="24"/>
                  </a:cubicBezTo>
                  <a:cubicBezTo>
                    <a:pt x="3" y="19"/>
                    <a:pt x="6" y="14"/>
                    <a:pt x="10" y="10"/>
                  </a:cubicBezTo>
                  <a:cubicBezTo>
                    <a:pt x="12" y="8"/>
                    <a:pt x="14" y="7"/>
                    <a:pt x="17" y="5"/>
                  </a:cubicBezTo>
                  <a:cubicBezTo>
                    <a:pt x="19" y="4"/>
                    <a:pt x="22" y="4"/>
                    <a:pt x="25" y="3"/>
                  </a:cubicBezTo>
                  <a:cubicBezTo>
                    <a:pt x="31" y="3"/>
                    <a:pt x="37" y="4"/>
                    <a:pt x="43" y="6"/>
                  </a:cubicBezTo>
                  <a:cubicBezTo>
                    <a:pt x="49" y="8"/>
                    <a:pt x="54" y="11"/>
                    <a:pt x="60" y="14"/>
                  </a:cubicBezTo>
                  <a:cubicBezTo>
                    <a:pt x="63" y="15"/>
                    <a:pt x="66" y="17"/>
                    <a:pt x="68" y="19"/>
                  </a:cubicBezTo>
                  <a:cubicBezTo>
                    <a:pt x="70" y="21"/>
                    <a:pt x="71" y="22"/>
                    <a:pt x="73" y="23"/>
                  </a:cubicBezTo>
                  <a:cubicBezTo>
                    <a:pt x="74" y="24"/>
                    <a:pt x="75" y="25"/>
                    <a:pt x="76" y="25"/>
                  </a:cubicBezTo>
                  <a:cubicBezTo>
                    <a:pt x="76" y="25"/>
                    <a:pt x="76" y="25"/>
                    <a:pt x="76" y="25"/>
                  </a:cubicBezTo>
                  <a:cubicBezTo>
                    <a:pt x="76" y="24"/>
                    <a:pt x="75" y="23"/>
                    <a:pt x="74" y="22"/>
                  </a:cubicBezTo>
                  <a:cubicBezTo>
                    <a:pt x="73" y="21"/>
                    <a:pt x="72" y="20"/>
                    <a:pt x="71" y="19"/>
                  </a:cubicBezTo>
                  <a:cubicBezTo>
                    <a:pt x="69" y="18"/>
                    <a:pt x="66" y="16"/>
                    <a:pt x="63" y="14"/>
                  </a:cubicBezTo>
                  <a:cubicBezTo>
                    <a:pt x="60" y="13"/>
                    <a:pt x="58" y="11"/>
                    <a:pt x="55" y="10"/>
                  </a:cubicBezTo>
                  <a:cubicBezTo>
                    <a:pt x="52" y="8"/>
                    <a:pt x="49" y="7"/>
                    <a:pt x="47" y="6"/>
                  </a:cubicBezTo>
                  <a:cubicBezTo>
                    <a:pt x="36" y="2"/>
                    <a:pt x="23" y="0"/>
                    <a:pt x="13" y="8"/>
                  </a:cubicBezTo>
                  <a:cubicBezTo>
                    <a:pt x="9" y="11"/>
                    <a:pt x="6" y="16"/>
                    <a:pt x="3" y="22"/>
                  </a:cubicBezTo>
                  <a:cubicBezTo>
                    <a:pt x="1" y="27"/>
                    <a:pt x="0" y="33"/>
                    <a:pt x="1" y="39"/>
                  </a:cubicBezTo>
                  <a:cubicBezTo>
                    <a:pt x="2" y="42"/>
                    <a:pt x="3" y="45"/>
                    <a:pt x="4" y="48"/>
                  </a:cubicBezTo>
                  <a:cubicBezTo>
                    <a:pt x="6" y="51"/>
                    <a:pt x="7" y="53"/>
                    <a:pt x="9" y="56"/>
                  </a:cubicBezTo>
                  <a:cubicBezTo>
                    <a:pt x="12" y="61"/>
                    <a:pt x="16" y="66"/>
                    <a:pt x="20" y="71"/>
                  </a:cubicBezTo>
                  <a:cubicBezTo>
                    <a:pt x="25" y="75"/>
                    <a:pt x="29" y="79"/>
                    <a:pt x="34" y="83"/>
                  </a:cubicBezTo>
                  <a:cubicBezTo>
                    <a:pt x="38" y="87"/>
                    <a:pt x="43" y="90"/>
                    <a:pt x="48" y="93"/>
                  </a:cubicBezTo>
                  <a:cubicBezTo>
                    <a:pt x="54" y="96"/>
                    <a:pt x="59" y="98"/>
                    <a:pt x="65" y="99"/>
                  </a:cubicBezTo>
                  <a:cubicBezTo>
                    <a:pt x="67" y="99"/>
                    <a:pt x="68" y="99"/>
                    <a:pt x="70" y="99"/>
                  </a:cubicBezTo>
                  <a:cubicBezTo>
                    <a:pt x="72" y="99"/>
                    <a:pt x="73" y="100"/>
                    <a:pt x="75" y="100"/>
                  </a:cubicBezTo>
                  <a:cubicBezTo>
                    <a:pt x="78" y="100"/>
                    <a:pt x="81" y="100"/>
                    <a:pt x="84" y="99"/>
                  </a:cubicBezTo>
                  <a:cubicBezTo>
                    <a:pt x="87" y="98"/>
                    <a:pt x="90" y="97"/>
                    <a:pt x="93" y="96"/>
                  </a:cubicBezTo>
                  <a:cubicBezTo>
                    <a:pt x="96" y="95"/>
                    <a:pt x="98" y="93"/>
                    <a:pt x="100" y="91"/>
                  </a:cubicBezTo>
                  <a:cubicBezTo>
                    <a:pt x="105" y="88"/>
                    <a:pt x="107" y="82"/>
                    <a:pt x="107" y="77"/>
                  </a:cubicBezTo>
                  <a:cubicBezTo>
                    <a:pt x="108" y="71"/>
                    <a:pt x="107" y="65"/>
                    <a:pt x="104" y="59"/>
                  </a:cubicBezTo>
                  <a:cubicBezTo>
                    <a:pt x="103" y="56"/>
                    <a:pt x="102" y="53"/>
                    <a:pt x="100" y="51"/>
                  </a:cubicBezTo>
                  <a:cubicBezTo>
                    <a:pt x="99" y="48"/>
                    <a:pt x="97" y="45"/>
                    <a:pt x="95" y="43"/>
                  </a:cubicBezTo>
                  <a:cubicBezTo>
                    <a:pt x="93" y="40"/>
                    <a:pt x="91" y="37"/>
                    <a:pt x="88" y="34"/>
                  </a:cubicBezTo>
                  <a:cubicBezTo>
                    <a:pt x="86" y="32"/>
                    <a:pt x="84" y="29"/>
                    <a:pt x="81" y="27"/>
                  </a:cubicBezTo>
                  <a:cubicBezTo>
                    <a:pt x="81" y="27"/>
                    <a:pt x="81" y="27"/>
                    <a:pt x="81" y="28"/>
                  </a:cubicBezTo>
                  <a:cubicBezTo>
                    <a:pt x="83" y="29"/>
                    <a:pt x="85" y="32"/>
                    <a:pt x="87" y="34"/>
                  </a:cubicBezTo>
                  <a:cubicBezTo>
                    <a:pt x="90" y="36"/>
                    <a:pt x="92" y="38"/>
                    <a:pt x="94" y="41"/>
                  </a:cubicBezTo>
                  <a:cubicBezTo>
                    <a:pt x="96" y="44"/>
                    <a:pt x="97" y="46"/>
                    <a:pt x="99" y="49"/>
                  </a:cubicBezTo>
                  <a:cubicBezTo>
                    <a:pt x="101" y="52"/>
                    <a:pt x="102" y="55"/>
                    <a:pt x="103" y="57"/>
                  </a:cubicBezTo>
                  <a:cubicBezTo>
                    <a:pt x="106" y="63"/>
                    <a:pt x="107" y="70"/>
                    <a:pt x="107" y="76"/>
                  </a:cubicBezTo>
                  <a:cubicBezTo>
                    <a:pt x="107" y="82"/>
                    <a:pt x="105" y="87"/>
                    <a:pt x="100" y="91"/>
                  </a:cubicBezTo>
                  <a:cubicBezTo>
                    <a:pt x="98" y="93"/>
                    <a:pt x="95" y="94"/>
                    <a:pt x="93" y="96"/>
                  </a:cubicBezTo>
                  <a:cubicBezTo>
                    <a:pt x="90" y="97"/>
                    <a:pt x="87" y="98"/>
                    <a:pt x="84" y="99"/>
                  </a:cubicBezTo>
                  <a:cubicBezTo>
                    <a:pt x="82" y="99"/>
                    <a:pt x="80" y="100"/>
                    <a:pt x="79" y="100"/>
                  </a:cubicBezTo>
                  <a:cubicBezTo>
                    <a:pt x="77" y="100"/>
                    <a:pt x="75" y="100"/>
                    <a:pt x="74" y="99"/>
                  </a:cubicBezTo>
                  <a:cubicBezTo>
                    <a:pt x="70" y="99"/>
                    <a:pt x="67" y="99"/>
                    <a:pt x="64" y="98"/>
                  </a:cubicBezTo>
                  <a:cubicBezTo>
                    <a:pt x="58" y="97"/>
                    <a:pt x="53" y="95"/>
                    <a:pt x="47" y="92"/>
                  </a:cubicBezTo>
                  <a:cubicBezTo>
                    <a:pt x="42" y="89"/>
                    <a:pt x="37" y="85"/>
                    <a:pt x="33" y="81"/>
                  </a:cubicBezTo>
                  <a:cubicBezTo>
                    <a:pt x="28" y="78"/>
                    <a:pt x="23" y="73"/>
                    <a:pt x="19" y="69"/>
                  </a:cubicBezTo>
                  <a:cubicBezTo>
                    <a:pt x="15" y="64"/>
                    <a:pt x="11" y="59"/>
                    <a:pt x="8" y="54"/>
                  </a:cubicBezTo>
                  <a:cubicBezTo>
                    <a:pt x="6" y="51"/>
                    <a:pt x="5" y="48"/>
                    <a:pt x="4" y="45"/>
                  </a:cubicBezTo>
                  <a:cubicBezTo>
                    <a:pt x="3" y="44"/>
                    <a:pt x="2" y="42"/>
                    <a:pt x="2" y="41"/>
                  </a:cubicBezTo>
                  <a:cubicBezTo>
                    <a:pt x="1" y="39"/>
                    <a:pt x="1" y="38"/>
                    <a:pt x="1" y="36"/>
                  </a:cubicBezTo>
                  <a:cubicBezTo>
                    <a:pt x="0" y="30"/>
                    <a:pt x="2" y="24"/>
                    <a:pt x="5" y="18"/>
                  </a:cubicBezTo>
                  <a:cubicBezTo>
                    <a:pt x="7" y="16"/>
                    <a:pt x="8" y="13"/>
                    <a:pt x="10" y="11"/>
                  </a:cubicBezTo>
                  <a:cubicBezTo>
                    <a:pt x="12" y="9"/>
                    <a:pt x="15" y="7"/>
                    <a:pt x="17" y="6"/>
                  </a:cubicBezTo>
                  <a:cubicBezTo>
                    <a:pt x="23" y="3"/>
                    <a:pt x="29" y="2"/>
                    <a:pt x="35" y="3"/>
                  </a:cubicBezTo>
                  <a:cubicBezTo>
                    <a:pt x="41" y="4"/>
                    <a:pt x="46" y="6"/>
                    <a:pt x="52" y="9"/>
                  </a:cubicBezTo>
                  <a:cubicBezTo>
                    <a:pt x="57" y="11"/>
                    <a:pt x="63" y="14"/>
                    <a:pt x="68" y="18"/>
                  </a:cubicBezTo>
                  <a:cubicBezTo>
                    <a:pt x="70" y="19"/>
                    <a:pt x="71" y="20"/>
                    <a:pt x="73" y="21"/>
                  </a:cubicBezTo>
                  <a:cubicBezTo>
                    <a:pt x="73" y="22"/>
                    <a:pt x="74" y="22"/>
                    <a:pt x="75" y="23"/>
                  </a:cubicBezTo>
                  <a:cubicBezTo>
                    <a:pt x="75" y="23"/>
                    <a:pt x="76" y="24"/>
                    <a:pt x="76" y="25"/>
                  </a:cubicBezTo>
                  <a:cubicBezTo>
                    <a:pt x="76" y="25"/>
                    <a:pt x="76" y="25"/>
                    <a:pt x="76" y="25"/>
                  </a:cubicBezTo>
                  <a:cubicBezTo>
                    <a:pt x="75" y="25"/>
                    <a:pt x="75" y="24"/>
                    <a:pt x="74" y="24"/>
                  </a:cubicBezTo>
                  <a:cubicBezTo>
                    <a:pt x="74" y="23"/>
                    <a:pt x="73" y="23"/>
                    <a:pt x="73" y="22"/>
                  </a:cubicBezTo>
                  <a:cubicBezTo>
                    <a:pt x="72" y="21"/>
                    <a:pt x="70" y="20"/>
                    <a:pt x="69" y="19"/>
                  </a:cubicBezTo>
                  <a:cubicBezTo>
                    <a:pt x="67" y="17"/>
                    <a:pt x="64" y="16"/>
                    <a:pt x="61" y="14"/>
                  </a:cubicBezTo>
                  <a:cubicBezTo>
                    <a:pt x="58" y="13"/>
                    <a:pt x="56" y="11"/>
                    <a:pt x="53" y="10"/>
                  </a:cubicBezTo>
                  <a:cubicBezTo>
                    <a:pt x="50" y="8"/>
                    <a:pt x="47" y="7"/>
                    <a:pt x="45" y="6"/>
                  </a:cubicBezTo>
                  <a:cubicBezTo>
                    <a:pt x="39" y="4"/>
                    <a:pt x="33" y="3"/>
                    <a:pt x="27" y="3"/>
                  </a:cubicBezTo>
                  <a:cubicBezTo>
                    <a:pt x="24" y="3"/>
                    <a:pt x="21" y="3"/>
                    <a:pt x="19" y="4"/>
                  </a:cubicBezTo>
                  <a:cubicBezTo>
                    <a:pt x="16" y="5"/>
                    <a:pt x="14" y="6"/>
                    <a:pt x="12" y="8"/>
                  </a:cubicBezTo>
                  <a:cubicBezTo>
                    <a:pt x="8" y="11"/>
                    <a:pt x="4" y="16"/>
                    <a:pt x="2" y="21"/>
                  </a:cubicBezTo>
                  <a:cubicBezTo>
                    <a:pt x="1" y="23"/>
                    <a:pt x="1" y="26"/>
                    <a:pt x="1" y="29"/>
                  </a:cubicBezTo>
                  <a:cubicBezTo>
                    <a:pt x="1" y="32"/>
                    <a:pt x="1" y="35"/>
                    <a:pt x="2" y="38"/>
                  </a:cubicBezTo>
                  <a:cubicBezTo>
                    <a:pt x="3" y="41"/>
                    <a:pt x="4" y="44"/>
                    <a:pt x="5" y="47"/>
                  </a:cubicBezTo>
                  <a:cubicBezTo>
                    <a:pt x="6" y="50"/>
                    <a:pt x="8" y="52"/>
                    <a:pt x="10" y="55"/>
                  </a:cubicBezTo>
                  <a:cubicBezTo>
                    <a:pt x="11" y="58"/>
                    <a:pt x="13" y="61"/>
                    <a:pt x="15" y="63"/>
                  </a:cubicBezTo>
                  <a:cubicBezTo>
                    <a:pt x="16" y="64"/>
                    <a:pt x="17" y="66"/>
                    <a:pt x="18" y="67"/>
                  </a:cubicBezTo>
                  <a:cubicBezTo>
                    <a:pt x="19" y="68"/>
                    <a:pt x="20" y="69"/>
                    <a:pt x="21" y="71"/>
                  </a:cubicBezTo>
                  <a:cubicBezTo>
                    <a:pt x="22" y="72"/>
                    <a:pt x="23" y="73"/>
                    <a:pt x="24" y="74"/>
                  </a:cubicBezTo>
                  <a:cubicBezTo>
                    <a:pt x="25" y="75"/>
                    <a:pt x="26" y="76"/>
                    <a:pt x="27" y="77"/>
                  </a:cubicBezTo>
                  <a:cubicBezTo>
                    <a:pt x="29" y="79"/>
                    <a:pt x="31" y="81"/>
                    <a:pt x="34" y="83"/>
                  </a:cubicBezTo>
                  <a:cubicBezTo>
                    <a:pt x="38" y="87"/>
                    <a:pt x="43" y="90"/>
                    <a:pt x="49" y="93"/>
                  </a:cubicBezTo>
                  <a:cubicBezTo>
                    <a:pt x="54" y="96"/>
                    <a:pt x="60" y="98"/>
                    <a:pt x="66" y="99"/>
                  </a:cubicBezTo>
                  <a:cubicBezTo>
                    <a:pt x="72" y="101"/>
                    <a:pt x="79" y="101"/>
                    <a:pt x="85" y="100"/>
                  </a:cubicBezTo>
                  <a:cubicBezTo>
                    <a:pt x="89" y="99"/>
                    <a:pt x="94" y="97"/>
                    <a:pt x="98" y="94"/>
                  </a:cubicBezTo>
                  <a:cubicBezTo>
                    <a:pt x="102" y="92"/>
                    <a:pt x="106" y="89"/>
                    <a:pt x="107" y="84"/>
                  </a:cubicBezTo>
                  <a:cubicBezTo>
                    <a:pt x="109" y="79"/>
                    <a:pt x="107" y="73"/>
                    <a:pt x="105" y="68"/>
                  </a:cubicBezTo>
                  <a:cubicBezTo>
                    <a:pt x="104" y="64"/>
                    <a:pt x="103" y="61"/>
                    <a:pt x="101" y="58"/>
                  </a:cubicBezTo>
                  <a:cubicBezTo>
                    <a:pt x="100" y="55"/>
                    <a:pt x="99" y="53"/>
                    <a:pt x="97" y="50"/>
                  </a:cubicBezTo>
                  <a:cubicBezTo>
                    <a:pt x="95" y="46"/>
                    <a:pt x="92" y="42"/>
                    <a:pt x="89" y="38"/>
                  </a:cubicBezTo>
                  <a:cubicBezTo>
                    <a:pt x="88" y="36"/>
                    <a:pt x="86" y="34"/>
                    <a:pt x="85" y="32"/>
                  </a:cubicBezTo>
                  <a:cubicBezTo>
                    <a:pt x="84" y="31"/>
                    <a:pt x="83" y="31"/>
                    <a:pt x="83" y="30"/>
                  </a:cubicBezTo>
                  <a:cubicBezTo>
                    <a:pt x="82" y="29"/>
                    <a:pt x="81" y="28"/>
                    <a:pt x="81" y="28"/>
                  </a:cubicBezTo>
                  <a:cubicBezTo>
                    <a:pt x="81" y="28"/>
                    <a:pt x="81" y="28"/>
                    <a:pt x="81" y="28"/>
                  </a:cubicBezTo>
                  <a:cubicBezTo>
                    <a:pt x="82" y="28"/>
                    <a:pt x="83" y="30"/>
                    <a:pt x="84" y="31"/>
                  </a:cubicBezTo>
                  <a:cubicBezTo>
                    <a:pt x="85" y="32"/>
                    <a:pt x="86" y="33"/>
                    <a:pt x="87" y="34"/>
                  </a:cubicBezTo>
                  <a:cubicBezTo>
                    <a:pt x="89" y="36"/>
                    <a:pt x="91" y="39"/>
                    <a:pt x="93" y="41"/>
                  </a:cubicBezTo>
                  <a:cubicBezTo>
                    <a:pt x="95" y="44"/>
                    <a:pt x="97" y="47"/>
                    <a:pt x="98" y="49"/>
                  </a:cubicBezTo>
                  <a:cubicBezTo>
                    <a:pt x="99" y="52"/>
                    <a:pt x="101" y="54"/>
                    <a:pt x="102" y="57"/>
                  </a:cubicBezTo>
                  <a:cubicBezTo>
                    <a:pt x="103" y="61"/>
                    <a:pt x="105" y="66"/>
                    <a:pt x="106" y="71"/>
                  </a:cubicBezTo>
                  <a:cubicBezTo>
                    <a:pt x="107" y="75"/>
                    <a:pt x="107" y="80"/>
                    <a:pt x="105" y="85"/>
                  </a:cubicBezTo>
                  <a:cubicBezTo>
                    <a:pt x="102" y="95"/>
                    <a:pt x="90" y="100"/>
                    <a:pt x="80" y="100"/>
                  </a:cubicBezTo>
                  <a:cubicBezTo>
                    <a:pt x="78" y="100"/>
                    <a:pt x="75" y="100"/>
                    <a:pt x="72" y="100"/>
                  </a:cubicBezTo>
                  <a:cubicBezTo>
                    <a:pt x="69" y="100"/>
                    <a:pt x="66" y="99"/>
                    <a:pt x="64" y="99"/>
                  </a:cubicBezTo>
                  <a:cubicBezTo>
                    <a:pt x="58" y="97"/>
                    <a:pt x="53" y="95"/>
                    <a:pt x="48" y="92"/>
                  </a:cubicBezTo>
                  <a:cubicBezTo>
                    <a:pt x="37" y="87"/>
                    <a:pt x="29" y="78"/>
                    <a:pt x="20" y="69"/>
                  </a:cubicBezTo>
                  <a:cubicBezTo>
                    <a:pt x="18" y="67"/>
                    <a:pt x="16" y="64"/>
                    <a:pt x="14" y="62"/>
                  </a:cubicBezTo>
                  <a:cubicBezTo>
                    <a:pt x="12" y="59"/>
                    <a:pt x="11" y="57"/>
                    <a:pt x="9" y="54"/>
                  </a:cubicBezTo>
                  <a:cubicBezTo>
                    <a:pt x="7" y="52"/>
                    <a:pt x="6" y="49"/>
                    <a:pt x="4" y="46"/>
                  </a:cubicBezTo>
                  <a:cubicBezTo>
                    <a:pt x="3" y="43"/>
                    <a:pt x="2" y="40"/>
                    <a:pt x="2" y="36"/>
                  </a:cubicBezTo>
                  <a:cubicBezTo>
                    <a:pt x="2" y="33"/>
                    <a:pt x="2" y="30"/>
                    <a:pt x="2" y="27"/>
                  </a:cubicBezTo>
                  <a:cubicBezTo>
                    <a:pt x="2" y="24"/>
                    <a:pt x="3" y="21"/>
                    <a:pt x="4" y="19"/>
                  </a:cubicBezTo>
                  <a:cubicBezTo>
                    <a:pt x="5" y="18"/>
                    <a:pt x="6" y="16"/>
                    <a:pt x="7" y="15"/>
                  </a:cubicBezTo>
                  <a:cubicBezTo>
                    <a:pt x="7" y="14"/>
                    <a:pt x="8" y="13"/>
                    <a:pt x="9" y="12"/>
                  </a:cubicBezTo>
                  <a:cubicBezTo>
                    <a:pt x="11" y="9"/>
                    <a:pt x="14" y="8"/>
                    <a:pt x="16" y="6"/>
                  </a:cubicBezTo>
                  <a:cubicBezTo>
                    <a:pt x="22" y="4"/>
                    <a:pt x="28" y="3"/>
                    <a:pt x="34" y="4"/>
                  </a:cubicBezTo>
                  <a:cubicBezTo>
                    <a:pt x="41" y="4"/>
                    <a:pt x="46" y="6"/>
                    <a:pt x="52" y="8"/>
                  </a:cubicBezTo>
                  <a:cubicBezTo>
                    <a:pt x="57" y="10"/>
                    <a:pt x="61" y="12"/>
                    <a:pt x="65" y="15"/>
                  </a:cubicBezTo>
                  <a:cubicBezTo>
                    <a:pt x="67" y="16"/>
                    <a:pt x="69" y="18"/>
                    <a:pt x="71" y="19"/>
                  </a:cubicBezTo>
                  <a:cubicBezTo>
                    <a:pt x="73" y="21"/>
                    <a:pt x="75" y="23"/>
                    <a:pt x="77" y="25"/>
                  </a:cubicBezTo>
                  <a:cubicBezTo>
                    <a:pt x="77" y="25"/>
                    <a:pt x="77" y="24"/>
                    <a:pt x="7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1" name="Freeform 35"/>
            <p:cNvSpPr/>
            <p:nvPr/>
          </p:nvSpPr>
          <p:spPr bwMode="auto">
            <a:xfrm>
              <a:off x="2713038" y="3078163"/>
              <a:ext cx="68263" cy="68263"/>
            </a:xfrm>
            <a:custGeom>
              <a:avLst/>
              <a:gdLst>
                <a:gd name="T0" fmla="*/ 1 w 3"/>
                <a:gd name="T1" fmla="*/ 2 h 3"/>
                <a:gd name="T2" fmla="*/ 1 w 3"/>
                <a:gd name="T3" fmla="*/ 1 h 3"/>
                <a:gd name="T4" fmla="*/ 1 w 3"/>
                <a:gd name="T5" fmla="*/ 2 h 3"/>
                <a:gd name="T6" fmla="*/ 2 w 3"/>
                <a:gd name="T7" fmla="*/ 2 h 3"/>
                <a:gd name="T8" fmla="*/ 3 w 3"/>
                <a:gd name="T9" fmla="*/ 3 h 3"/>
                <a:gd name="T10" fmla="*/ 3 w 3"/>
                <a:gd name="T11" fmla="*/ 2 h 3"/>
                <a:gd name="T12" fmla="*/ 0 w 3"/>
                <a:gd name="T13" fmla="*/ 1 h 3"/>
                <a:gd name="T14" fmla="*/ 0 w 3"/>
                <a:gd name="T15" fmla="*/ 1 h 3"/>
                <a:gd name="T16" fmla="*/ 3 w 3"/>
                <a:gd name="T17" fmla="*/ 3 h 3"/>
                <a:gd name="T18" fmla="*/ 3 w 3"/>
                <a:gd name="T19" fmla="*/ 2 h 3"/>
                <a:gd name="T20" fmla="*/ 2 w 3"/>
                <a:gd name="T21" fmla="*/ 2 h 3"/>
                <a:gd name="T22" fmla="*/ 1 w 3"/>
                <a:gd name="T23" fmla="*/ 1 h 3"/>
                <a:gd name="T24" fmla="*/ 1 w 3"/>
                <a:gd name="T25" fmla="*/ 2 h 3"/>
                <a:gd name="T26" fmla="*/ 1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2"/>
                  </a:moveTo>
                  <a:cubicBezTo>
                    <a:pt x="1" y="2"/>
                    <a:pt x="1" y="1"/>
                    <a:pt x="1" y="1"/>
                  </a:cubicBezTo>
                  <a:cubicBezTo>
                    <a:pt x="1" y="2"/>
                    <a:pt x="1" y="2"/>
                    <a:pt x="1" y="2"/>
                  </a:cubicBezTo>
                  <a:cubicBezTo>
                    <a:pt x="2" y="2"/>
                    <a:pt x="2" y="2"/>
                    <a:pt x="2" y="2"/>
                  </a:cubicBezTo>
                  <a:cubicBezTo>
                    <a:pt x="2" y="2"/>
                    <a:pt x="2" y="2"/>
                    <a:pt x="3" y="3"/>
                  </a:cubicBezTo>
                  <a:cubicBezTo>
                    <a:pt x="3" y="2"/>
                    <a:pt x="3" y="2"/>
                    <a:pt x="3" y="2"/>
                  </a:cubicBezTo>
                  <a:cubicBezTo>
                    <a:pt x="2" y="2"/>
                    <a:pt x="1" y="1"/>
                    <a:pt x="0" y="1"/>
                  </a:cubicBezTo>
                  <a:cubicBezTo>
                    <a:pt x="0" y="0"/>
                    <a:pt x="0" y="1"/>
                    <a:pt x="0" y="1"/>
                  </a:cubicBezTo>
                  <a:cubicBezTo>
                    <a:pt x="1" y="1"/>
                    <a:pt x="2" y="2"/>
                    <a:pt x="3" y="3"/>
                  </a:cubicBezTo>
                  <a:cubicBezTo>
                    <a:pt x="3" y="3"/>
                    <a:pt x="3" y="2"/>
                    <a:pt x="3" y="2"/>
                  </a:cubicBezTo>
                  <a:cubicBezTo>
                    <a:pt x="2" y="2"/>
                    <a:pt x="2" y="2"/>
                    <a:pt x="2" y="2"/>
                  </a:cubicBezTo>
                  <a:cubicBezTo>
                    <a:pt x="2" y="2"/>
                    <a:pt x="2" y="1"/>
                    <a:pt x="1" y="1"/>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2" name="Freeform 36"/>
            <p:cNvSpPr/>
            <p:nvPr/>
          </p:nvSpPr>
          <p:spPr bwMode="auto">
            <a:xfrm>
              <a:off x="2598738" y="3146426"/>
              <a:ext cx="92075" cy="92075"/>
            </a:xfrm>
            <a:custGeom>
              <a:avLst/>
              <a:gdLst>
                <a:gd name="T0" fmla="*/ 3 w 4"/>
                <a:gd name="T1" fmla="*/ 2 h 4"/>
                <a:gd name="T2" fmla="*/ 1 w 4"/>
                <a:gd name="T3" fmla="*/ 1 h 4"/>
                <a:gd name="T4" fmla="*/ 1 w 4"/>
                <a:gd name="T5" fmla="*/ 1 h 4"/>
                <a:gd name="T6" fmla="*/ 4 w 4"/>
                <a:gd name="T7" fmla="*/ 3 h 4"/>
                <a:gd name="T8" fmla="*/ 4 w 4"/>
                <a:gd name="T9" fmla="*/ 3 h 4"/>
                <a:gd name="T10" fmla="*/ 2 w 4"/>
                <a:gd name="T11" fmla="*/ 2 h 4"/>
                <a:gd name="T12" fmla="*/ 0 w 4"/>
                <a:gd name="T13" fmla="*/ 0 h 4"/>
                <a:gd name="T14" fmla="*/ 0 w 4"/>
                <a:gd name="T15" fmla="*/ 1 h 4"/>
                <a:gd name="T16" fmla="*/ 4 w 4"/>
                <a:gd name="T17" fmla="*/ 4 h 4"/>
                <a:gd name="T18" fmla="*/ 4 w 4"/>
                <a:gd name="T19" fmla="*/ 4 h 4"/>
                <a:gd name="T20" fmla="*/ 2 w 4"/>
                <a:gd name="T21" fmla="*/ 2 h 4"/>
                <a:gd name="T22" fmla="*/ 2 w 4"/>
                <a:gd name="T23" fmla="*/ 3 h 4"/>
                <a:gd name="T24" fmla="*/ 4 w 4"/>
                <a:gd name="T25" fmla="*/ 4 h 4"/>
                <a:gd name="T26" fmla="*/ 4 w 4"/>
                <a:gd name="T27" fmla="*/ 4 h 4"/>
                <a:gd name="T28" fmla="*/ 1 w 4"/>
                <a:gd name="T29" fmla="*/ 1 h 4"/>
                <a:gd name="T30" fmla="*/ 0 w 4"/>
                <a:gd name="T31" fmla="*/ 1 h 4"/>
                <a:gd name="T32" fmla="*/ 4 w 4"/>
                <a:gd name="T33" fmla="*/ 3 h 4"/>
                <a:gd name="T34" fmla="*/ 4 w 4"/>
                <a:gd name="T35" fmla="*/ 3 h 4"/>
                <a:gd name="T36" fmla="*/ 1 w 4"/>
                <a:gd name="T37" fmla="*/ 1 h 4"/>
                <a:gd name="T38" fmla="*/ 1 w 4"/>
                <a:gd name="T39" fmla="*/ 1 h 4"/>
                <a:gd name="T40" fmla="*/ 3 w 4"/>
                <a:gd name="T41" fmla="*/ 2 h 4"/>
                <a:gd name="T42" fmla="*/ 3 w 4"/>
                <a:gd name="T4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4">
                  <a:moveTo>
                    <a:pt x="3" y="2"/>
                  </a:moveTo>
                  <a:cubicBezTo>
                    <a:pt x="2" y="2"/>
                    <a:pt x="2" y="1"/>
                    <a:pt x="1" y="1"/>
                  </a:cubicBezTo>
                  <a:cubicBezTo>
                    <a:pt x="1" y="1"/>
                    <a:pt x="1" y="1"/>
                    <a:pt x="1" y="1"/>
                  </a:cubicBezTo>
                  <a:cubicBezTo>
                    <a:pt x="2" y="2"/>
                    <a:pt x="3" y="2"/>
                    <a:pt x="4" y="3"/>
                  </a:cubicBezTo>
                  <a:cubicBezTo>
                    <a:pt x="4" y="3"/>
                    <a:pt x="4" y="3"/>
                    <a:pt x="4" y="3"/>
                  </a:cubicBezTo>
                  <a:cubicBezTo>
                    <a:pt x="3" y="3"/>
                    <a:pt x="3" y="2"/>
                    <a:pt x="2" y="2"/>
                  </a:cubicBezTo>
                  <a:cubicBezTo>
                    <a:pt x="2" y="1"/>
                    <a:pt x="1" y="1"/>
                    <a:pt x="0" y="0"/>
                  </a:cubicBezTo>
                  <a:cubicBezTo>
                    <a:pt x="0" y="0"/>
                    <a:pt x="0" y="1"/>
                    <a:pt x="0" y="1"/>
                  </a:cubicBezTo>
                  <a:cubicBezTo>
                    <a:pt x="1" y="2"/>
                    <a:pt x="3" y="3"/>
                    <a:pt x="4" y="4"/>
                  </a:cubicBezTo>
                  <a:cubicBezTo>
                    <a:pt x="4" y="4"/>
                    <a:pt x="4" y="4"/>
                    <a:pt x="4" y="4"/>
                  </a:cubicBezTo>
                  <a:cubicBezTo>
                    <a:pt x="3" y="3"/>
                    <a:pt x="3" y="3"/>
                    <a:pt x="2" y="2"/>
                  </a:cubicBezTo>
                  <a:cubicBezTo>
                    <a:pt x="2" y="2"/>
                    <a:pt x="2" y="3"/>
                    <a:pt x="2" y="3"/>
                  </a:cubicBezTo>
                  <a:cubicBezTo>
                    <a:pt x="3" y="3"/>
                    <a:pt x="3" y="4"/>
                    <a:pt x="4" y="4"/>
                  </a:cubicBezTo>
                  <a:cubicBezTo>
                    <a:pt x="4" y="4"/>
                    <a:pt x="4" y="4"/>
                    <a:pt x="4" y="4"/>
                  </a:cubicBezTo>
                  <a:cubicBezTo>
                    <a:pt x="3" y="3"/>
                    <a:pt x="2" y="2"/>
                    <a:pt x="1" y="1"/>
                  </a:cubicBezTo>
                  <a:cubicBezTo>
                    <a:pt x="0" y="1"/>
                    <a:pt x="0" y="1"/>
                    <a:pt x="0" y="1"/>
                  </a:cubicBezTo>
                  <a:cubicBezTo>
                    <a:pt x="2" y="1"/>
                    <a:pt x="3" y="3"/>
                    <a:pt x="4" y="3"/>
                  </a:cubicBezTo>
                  <a:cubicBezTo>
                    <a:pt x="4" y="3"/>
                    <a:pt x="4" y="3"/>
                    <a:pt x="4" y="3"/>
                  </a:cubicBezTo>
                  <a:cubicBezTo>
                    <a:pt x="3" y="2"/>
                    <a:pt x="2" y="2"/>
                    <a:pt x="1" y="1"/>
                  </a:cubicBezTo>
                  <a:cubicBezTo>
                    <a:pt x="1" y="1"/>
                    <a:pt x="1" y="1"/>
                    <a:pt x="1" y="1"/>
                  </a:cubicBezTo>
                  <a:cubicBezTo>
                    <a:pt x="2" y="2"/>
                    <a:pt x="2"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3" name="Freeform 37"/>
            <p:cNvSpPr/>
            <p:nvPr/>
          </p:nvSpPr>
          <p:spPr bwMode="auto">
            <a:xfrm>
              <a:off x="2209800" y="3009901"/>
              <a:ext cx="503238" cy="296863"/>
            </a:xfrm>
            <a:custGeom>
              <a:avLst/>
              <a:gdLst>
                <a:gd name="T0" fmla="*/ 15 w 22"/>
                <a:gd name="T1" fmla="*/ 11 h 13"/>
                <a:gd name="T2" fmla="*/ 15 w 22"/>
                <a:gd name="T3" fmla="*/ 11 h 13"/>
                <a:gd name="T4" fmla="*/ 19 w 22"/>
                <a:gd name="T5" fmla="*/ 13 h 13"/>
                <a:gd name="T6" fmla="*/ 19 w 22"/>
                <a:gd name="T7" fmla="*/ 12 h 13"/>
                <a:gd name="T8" fmla="*/ 20 w 22"/>
                <a:gd name="T9" fmla="*/ 13 h 13"/>
                <a:gd name="T10" fmla="*/ 21 w 22"/>
                <a:gd name="T11" fmla="*/ 12 h 13"/>
                <a:gd name="T12" fmla="*/ 21 w 22"/>
                <a:gd name="T13" fmla="*/ 12 h 13"/>
                <a:gd name="T14" fmla="*/ 21 w 22"/>
                <a:gd name="T15" fmla="*/ 11 h 13"/>
                <a:gd name="T16" fmla="*/ 15 w 22"/>
                <a:gd name="T17" fmla="*/ 7 h 13"/>
                <a:gd name="T18" fmla="*/ 9 w 22"/>
                <a:gd name="T19" fmla="*/ 3 h 13"/>
                <a:gd name="T20" fmla="*/ 4 w 22"/>
                <a:gd name="T21" fmla="*/ 0 h 13"/>
                <a:gd name="T22" fmla="*/ 15 w 22"/>
                <a:gd name="T23" fmla="*/ 6 h 13"/>
                <a:gd name="T24" fmla="*/ 16 w 22"/>
                <a:gd name="T25" fmla="*/ 6 h 13"/>
                <a:gd name="T26" fmla="*/ 4 w 22"/>
                <a:gd name="T27" fmla="*/ 0 h 13"/>
                <a:gd name="T28" fmla="*/ 15 w 22"/>
                <a:gd name="T29" fmla="*/ 7 h 13"/>
                <a:gd name="T30" fmla="*/ 6 w 22"/>
                <a:gd name="T31" fmla="*/ 3 h 13"/>
                <a:gd name="T32" fmla="*/ 7 w 22"/>
                <a:gd name="T33" fmla="*/ 3 h 13"/>
                <a:gd name="T34" fmla="*/ 15 w 22"/>
                <a:gd name="T35" fmla="*/ 8 h 13"/>
                <a:gd name="T36" fmla="*/ 5 w 22"/>
                <a:gd name="T37" fmla="*/ 5 h 13"/>
                <a:gd name="T38" fmla="*/ 8 w 22"/>
                <a:gd name="T39" fmla="*/ 5 h 13"/>
                <a:gd name="T40" fmla="*/ 13 w 22"/>
                <a:gd name="T41" fmla="*/ 7 h 13"/>
                <a:gd name="T42" fmla="*/ 1 w 22"/>
                <a:gd name="T43" fmla="*/ 1 h 13"/>
                <a:gd name="T44" fmla="*/ 12 w 22"/>
                <a:gd name="T45" fmla="*/ 7 h 13"/>
                <a:gd name="T46" fmla="*/ 1 w 22"/>
                <a:gd name="T47" fmla="*/ 2 h 13"/>
                <a:gd name="T48" fmla="*/ 10 w 22"/>
                <a:gd name="T49" fmla="*/ 8 h 13"/>
                <a:gd name="T50" fmla="*/ 1 w 22"/>
                <a:gd name="T51" fmla="*/ 5 h 13"/>
                <a:gd name="T52" fmla="*/ 1 w 22"/>
                <a:gd name="T53" fmla="*/ 5 h 13"/>
                <a:gd name="T54" fmla="*/ 10 w 22"/>
                <a:gd name="T55" fmla="*/ 8 h 13"/>
                <a:gd name="T56" fmla="*/ 4 w 22"/>
                <a:gd name="T57" fmla="*/ 4 h 13"/>
                <a:gd name="T58" fmla="*/ 9 w 22"/>
                <a:gd name="T59" fmla="*/ 7 h 13"/>
                <a:gd name="T60" fmla="*/ 0 w 22"/>
                <a:gd name="T61" fmla="*/ 1 h 13"/>
                <a:gd name="T62" fmla="*/ 13 w 22"/>
                <a:gd name="T63" fmla="*/ 7 h 13"/>
                <a:gd name="T64" fmla="*/ 3 w 22"/>
                <a:gd name="T65" fmla="*/ 2 h 13"/>
                <a:gd name="T66" fmla="*/ 5 w 22"/>
                <a:gd name="T67" fmla="*/ 5 h 13"/>
                <a:gd name="T68" fmla="*/ 15 w 22"/>
                <a:gd name="T69" fmla="*/ 8 h 13"/>
                <a:gd name="T70" fmla="*/ 5 w 22"/>
                <a:gd name="T71" fmla="*/ 1 h 13"/>
                <a:gd name="T72" fmla="*/ 9 w 22"/>
                <a:gd name="T73" fmla="*/ 5 h 13"/>
                <a:gd name="T74" fmla="*/ 13 w 22"/>
                <a:gd name="T75" fmla="*/ 5 h 13"/>
                <a:gd name="T76" fmla="*/ 3 w 22"/>
                <a:gd name="T77" fmla="*/ 0 h 13"/>
                <a:gd name="T78" fmla="*/ 10 w 22"/>
                <a:gd name="T79" fmla="*/ 3 h 13"/>
                <a:gd name="T80" fmla="*/ 15 w 22"/>
                <a:gd name="T81" fmla="*/ 6 h 13"/>
                <a:gd name="T82" fmla="*/ 10 w 22"/>
                <a:gd name="T83" fmla="*/ 4 h 13"/>
                <a:gd name="T84" fmla="*/ 9 w 22"/>
                <a:gd name="T85" fmla="*/ 3 h 13"/>
                <a:gd name="T86" fmla="*/ 15 w 22"/>
                <a:gd name="T87" fmla="*/ 7 h 13"/>
                <a:gd name="T88" fmla="*/ 17 w 22"/>
                <a:gd name="T89" fmla="*/ 8 h 13"/>
                <a:gd name="T90" fmla="*/ 19 w 22"/>
                <a:gd name="T91" fmla="*/ 10 h 13"/>
                <a:gd name="T92" fmla="*/ 21 w 22"/>
                <a:gd name="T93" fmla="*/ 12 h 13"/>
                <a:gd name="T94" fmla="*/ 20 w 22"/>
                <a:gd name="T95" fmla="*/ 13 h 13"/>
                <a:gd name="T96" fmla="*/ 19 w 22"/>
                <a:gd name="T97" fmla="*/ 13 h 13"/>
                <a:gd name="T98" fmla="*/ 19 w 22"/>
                <a:gd name="T99" fmla="*/ 13 h 13"/>
                <a:gd name="T100" fmla="*/ 15 w 22"/>
                <a:gd name="T101" fmla="*/ 11 h 13"/>
                <a:gd name="T102" fmla="*/ 12 w 22"/>
                <a:gd name="T10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 h="13">
                  <a:moveTo>
                    <a:pt x="14" y="10"/>
                  </a:moveTo>
                  <a:cubicBezTo>
                    <a:pt x="13" y="9"/>
                    <a:pt x="13" y="9"/>
                    <a:pt x="12" y="8"/>
                  </a:cubicBezTo>
                  <a:cubicBezTo>
                    <a:pt x="11" y="8"/>
                    <a:pt x="11" y="8"/>
                    <a:pt x="11" y="8"/>
                  </a:cubicBezTo>
                  <a:cubicBezTo>
                    <a:pt x="13" y="9"/>
                    <a:pt x="14" y="10"/>
                    <a:pt x="15" y="11"/>
                  </a:cubicBezTo>
                  <a:cubicBezTo>
                    <a:pt x="16" y="12"/>
                    <a:pt x="18" y="12"/>
                    <a:pt x="18" y="13"/>
                  </a:cubicBezTo>
                  <a:cubicBezTo>
                    <a:pt x="18" y="13"/>
                    <a:pt x="19" y="13"/>
                    <a:pt x="19" y="13"/>
                  </a:cubicBezTo>
                  <a:cubicBezTo>
                    <a:pt x="18" y="13"/>
                    <a:pt x="17" y="12"/>
                    <a:pt x="17" y="12"/>
                  </a:cubicBezTo>
                  <a:cubicBezTo>
                    <a:pt x="16" y="11"/>
                    <a:pt x="15" y="11"/>
                    <a:pt x="15" y="11"/>
                  </a:cubicBezTo>
                  <a:cubicBezTo>
                    <a:pt x="13" y="10"/>
                    <a:pt x="11" y="9"/>
                    <a:pt x="10" y="8"/>
                  </a:cubicBezTo>
                  <a:cubicBezTo>
                    <a:pt x="10" y="8"/>
                    <a:pt x="9" y="8"/>
                    <a:pt x="10" y="8"/>
                  </a:cubicBezTo>
                  <a:cubicBezTo>
                    <a:pt x="12" y="10"/>
                    <a:pt x="15" y="12"/>
                    <a:pt x="19" y="13"/>
                  </a:cubicBezTo>
                  <a:cubicBezTo>
                    <a:pt x="19" y="13"/>
                    <a:pt x="19" y="13"/>
                    <a:pt x="19" y="13"/>
                  </a:cubicBezTo>
                  <a:cubicBezTo>
                    <a:pt x="16" y="11"/>
                    <a:pt x="13" y="10"/>
                    <a:pt x="11" y="8"/>
                  </a:cubicBezTo>
                  <a:cubicBezTo>
                    <a:pt x="11" y="8"/>
                    <a:pt x="11" y="8"/>
                    <a:pt x="11" y="8"/>
                  </a:cubicBezTo>
                  <a:cubicBezTo>
                    <a:pt x="14" y="9"/>
                    <a:pt x="16" y="12"/>
                    <a:pt x="19" y="13"/>
                  </a:cubicBezTo>
                  <a:cubicBezTo>
                    <a:pt x="19" y="13"/>
                    <a:pt x="19" y="12"/>
                    <a:pt x="19" y="12"/>
                  </a:cubicBezTo>
                  <a:cubicBezTo>
                    <a:pt x="17" y="11"/>
                    <a:pt x="15" y="9"/>
                    <a:pt x="13" y="8"/>
                  </a:cubicBezTo>
                  <a:cubicBezTo>
                    <a:pt x="12" y="8"/>
                    <a:pt x="12" y="9"/>
                    <a:pt x="13" y="9"/>
                  </a:cubicBezTo>
                  <a:cubicBezTo>
                    <a:pt x="15" y="10"/>
                    <a:pt x="17" y="12"/>
                    <a:pt x="20" y="13"/>
                  </a:cubicBezTo>
                  <a:cubicBezTo>
                    <a:pt x="20" y="13"/>
                    <a:pt x="20" y="13"/>
                    <a:pt x="20" y="13"/>
                  </a:cubicBezTo>
                  <a:cubicBezTo>
                    <a:pt x="19" y="11"/>
                    <a:pt x="16" y="10"/>
                    <a:pt x="15" y="9"/>
                  </a:cubicBezTo>
                  <a:cubicBezTo>
                    <a:pt x="14" y="9"/>
                    <a:pt x="14" y="9"/>
                    <a:pt x="14" y="9"/>
                  </a:cubicBezTo>
                  <a:cubicBezTo>
                    <a:pt x="17" y="10"/>
                    <a:pt x="18" y="12"/>
                    <a:pt x="20" y="13"/>
                  </a:cubicBezTo>
                  <a:cubicBezTo>
                    <a:pt x="21" y="13"/>
                    <a:pt x="21" y="12"/>
                    <a:pt x="21" y="12"/>
                  </a:cubicBezTo>
                  <a:cubicBezTo>
                    <a:pt x="20" y="11"/>
                    <a:pt x="18" y="10"/>
                    <a:pt x="17" y="9"/>
                  </a:cubicBezTo>
                  <a:cubicBezTo>
                    <a:pt x="17" y="9"/>
                    <a:pt x="17" y="9"/>
                    <a:pt x="17" y="9"/>
                  </a:cubicBezTo>
                  <a:cubicBezTo>
                    <a:pt x="17" y="9"/>
                    <a:pt x="18" y="10"/>
                    <a:pt x="19" y="10"/>
                  </a:cubicBezTo>
                  <a:cubicBezTo>
                    <a:pt x="20" y="11"/>
                    <a:pt x="20" y="11"/>
                    <a:pt x="21" y="12"/>
                  </a:cubicBezTo>
                  <a:cubicBezTo>
                    <a:pt x="21" y="12"/>
                    <a:pt x="21" y="12"/>
                    <a:pt x="21" y="12"/>
                  </a:cubicBezTo>
                  <a:cubicBezTo>
                    <a:pt x="20" y="11"/>
                    <a:pt x="18" y="9"/>
                    <a:pt x="17" y="8"/>
                  </a:cubicBezTo>
                  <a:cubicBezTo>
                    <a:pt x="17" y="8"/>
                    <a:pt x="17" y="8"/>
                    <a:pt x="17" y="9"/>
                  </a:cubicBezTo>
                  <a:cubicBezTo>
                    <a:pt x="18" y="9"/>
                    <a:pt x="19" y="10"/>
                    <a:pt x="21" y="11"/>
                  </a:cubicBezTo>
                  <a:cubicBezTo>
                    <a:pt x="21" y="11"/>
                    <a:pt x="21" y="11"/>
                    <a:pt x="21" y="11"/>
                  </a:cubicBezTo>
                  <a:cubicBezTo>
                    <a:pt x="20" y="10"/>
                    <a:pt x="19" y="9"/>
                    <a:pt x="18" y="8"/>
                  </a:cubicBezTo>
                  <a:cubicBezTo>
                    <a:pt x="17" y="8"/>
                    <a:pt x="16" y="7"/>
                    <a:pt x="15" y="6"/>
                  </a:cubicBezTo>
                  <a:cubicBezTo>
                    <a:pt x="15" y="6"/>
                    <a:pt x="15" y="7"/>
                    <a:pt x="15" y="7"/>
                  </a:cubicBezTo>
                  <a:cubicBezTo>
                    <a:pt x="17" y="8"/>
                    <a:pt x="19" y="9"/>
                    <a:pt x="20" y="10"/>
                  </a:cubicBezTo>
                  <a:cubicBezTo>
                    <a:pt x="21" y="10"/>
                    <a:pt x="21" y="10"/>
                    <a:pt x="21" y="10"/>
                  </a:cubicBezTo>
                  <a:cubicBezTo>
                    <a:pt x="17" y="7"/>
                    <a:pt x="13" y="5"/>
                    <a:pt x="9" y="3"/>
                  </a:cubicBezTo>
                  <a:cubicBezTo>
                    <a:pt x="9" y="3"/>
                    <a:pt x="9" y="3"/>
                    <a:pt x="9" y="3"/>
                  </a:cubicBezTo>
                  <a:cubicBezTo>
                    <a:pt x="12" y="5"/>
                    <a:pt x="15" y="6"/>
                    <a:pt x="17" y="8"/>
                  </a:cubicBezTo>
                  <a:cubicBezTo>
                    <a:pt x="17" y="8"/>
                    <a:pt x="17" y="8"/>
                    <a:pt x="18" y="8"/>
                  </a:cubicBezTo>
                  <a:cubicBezTo>
                    <a:pt x="15" y="7"/>
                    <a:pt x="13" y="5"/>
                    <a:pt x="11" y="4"/>
                  </a:cubicBezTo>
                  <a:cubicBezTo>
                    <a:pt x="8" y="3"/>
                    <a:pt x="6" y="2"/>
                    <a:pt x="4" y="0"/>
                  </a:cubicBezTo>
                  <a:cubicBezTo>
                    <a:pt x="4" y="0"/>
                    <a:pt x="4" y="0"/>
                    <a:pt x="4" y="1"/>
                  </a:cubicBezTo>
                  <a:cubicBezTo>
                    <a:pt x="6" y="1"/>
                    <a:pt x="8" y="2"/>
                    <a:pt x="10" y="3"/>
                  </a:cubicBezTo>
                  <a:cubicBezTo>
                    <a:pt x="12" y="4"/>
                    <a:pt x="14" y="5"/>
                    <a:pt x="15" y="6"/>
                  </a:cubicBezTo>
                  <a:cubicBezTo>
                    <a:pt x="15" y="6"/>
                    <a:pt x="15" y="6"/>
                    <a:pt x="15" y="6"/>
                  </a:cubicBezTo>
                  <a:cubicBezTo>
                    <a:pt x="12" y="4"/>
                    <a:pt x="8" y="2"/>
                    <a:pt x="4" y="0"/>
                  </a:cubicBezTo>
                  <a:cubicBezTo>
                    <a:pt x="4" y="0"/>
                    <a:pt x="4" y="0"/>
                    <a:pt x="4" y="0"/>
                  </a:cubicBezTo>
                  <a:cubicBezTo>
                    <a:pt x="6" y="1"/>
                    <a:pt x="8" y="2"/>
                    <a:pt x="10" y="3"/>
                  </a:cubicBezTo>
                  <a:cubicBezTo>
                    <a:pt x="12" y="4"/>
                    <a:pt x="14" y="5"/>
                    <a:pt x="16" y="6"/>
                  </a:cubicBezTo>
                  <a:cubicBezTo>
                    <a:pt x="16" y="6"/>
                    <a:pt x="16" y="6"/>
                    <a:pt x="16" y="6"/>
                  </a:cubicBezTo>
                  <a:cubicBezTo>
                    <a:pt x="13" y="5"/>
                    <a:pt x="11" y="4"/>
                    <a:pt x="9" y="3"/>
                  </a:cubicBezTo>
                  <a:cubicBezTo>
                    <a:pt x="7" y="2"/>
                    <a:pt x="5" y="2"/>
                    <a:pt x="4" y="0"/>
                  </a:cubicBezTo>
                  <a:cubicBezTo>
                    <a:pt x="4" y="0"/>
                    <a:pt x="4" y="0"/>
                    <a:pt x="4" y="0"/>
                  </a:cubicBezTo>
                  <a:cubicBezTo>
                    <a:pt x="5" y="1"/>
                    <a:pt x="6" y="1"/>
                    <a:pt x="7" y="2"/>
                  </a:cubicBezTo>
                  <a:cubicBezTo>
                    <a:pt x="8" y="2"/>
                    <a:pt x="9" y="3"/>
                    <a:pt x="10" y="4"/>
                  </a:cubicBezTo>
                  <a:cubicBezTo>
                    <a:pt x="11" y="4"/>
                    <a:pt x="11" y="5"/>
                    <a:pt x="12" y="5"/>
                  </a:cubicBezTo>
                  <a:cubicBezTo>
                    <a:pt x="13" y="6"/>
                    <a:pt x="14" y="6"/>
                    <a:pt x="15" y="7"/>
                  </a:cubicBezTo>
                  <a:cubicBezTo>
                    <a:pt x="15" y="7"/>
                    <a:pt x="15" y="7"/>
                    <a:pt x="15" y="7"/>
                  </a:cubicBezTo>
                  <a:cubicBezTo>
                    <a:pt x="14" y="7"/>
                    <a:pt x="13" y="7"/>
                    <a:pt x="12" y="6"/>
                  </a:cubicBezTo>
                  <a:cubicBezTo>
                    <a:pt x="11" y="6"/>
                    <a:pt x="10" y="5"/>
                    <a:pt x="9" y="5"/>
                  </a:cubicBezTo>
                  <a:cubicBezTo>
                    <a:pt x="8" y="4"/>
                    <a:pt x="7" y="4"/>
                    <a:pt x="6" y="3"/>
                  </a:cubicBezTo>
                  <a:cubicBezTo>
                    <a:pt x="5" y="3"/>
                    <a:pt x="4" y="2"/>
                    <a:pt x="4" y="1"/>
                  </a:cubicBezTo>
                  <a:cubicBezTo>
                    <a:pt x="4" y="1"/>
                    <a:pt x="4" y="1"/>
                    <a:pt x="4" y="1"/>
                  </a:cubicBezTo>
                  <a:cubicBezTo>
                    <a:pt x="4" y="1"/>
                    <a:pt x="5" y="2"/>
                    <a:pt x="5" y="2"/>
                  </a:cubicBezTo>
                  <a:cubicBezTo>
                    <a:pt x="6" y="2"/>
                    <a:pt x="6" y="2"/>
                    <a:pt x="7" y="3"/>
                  </a:cubicBezTo>
                  <a:cubicBezTo>
                    <a:pt x="8" y="3"/>
                    <a:pt x="9" y="4"/>
                    <a:pt x="10" y="4"/>
                  </a:cubicBezTo>
                  <a:cubicBezTo>
                    <a:pt x="11" y="5"/>
                    <a:pt x="12" y="5"/>
                    <a:pt x="13" y="6"/>
                  </a:cubicBezTo>
                  <a:cubicBezTo>
                    <a:pt x="13" y="6"/>
                    <a:pt x="14" y="7"/>
                    <a:pt x="14" y="7"/>
                  </a:cubicBezTo>
                  <a:cubicBezTo>
                    <a:pt x="14" y="7"/>
                    <a:pt x="15" y="8"/>
                    <a:pt x="15" y="8"/>
                  </a:cubicBezTo>
                  <a:cubicBezTo>
                    <a:pt x="15" y="8"/>
                    <a:pt x="15" y="8"/>
                    <a:pt x="15" y="8"/>
                  </a:cubicBezTo>
                  <a:cubicBezTo>
                    <a:pt x="14" y="8"/>
                    <a:pt x="13" y="8"/>
                    <a:pt x="12" y="8"/>
                  </a:cubicBezTo>
                  <a:cubicBezTo>
                    <a:pt x="12" y="7"/>
                    <a:pt x="11" y="7"/>
                    <a:pt x="10" y="7"/>
                  </a:cubicBezTo>
                  <a:cubicBezTo>
                    <a:pt x="8" y="6"/>
                    <a:pt x="7" y="6"/>
                    <a:pt x="5" y="5"/>
                  </a:cubicBezTo>
                  <a:cubicBezTo>
                    <a:pt x="5" y="5"/>
                    <a:pt x="5" y="5"/>
                    <a:pt x="5" y="5"/>
                  </a:cubicBezTo>
                  <a:cubicBezTo>
                    <a:pt x="7" y="6"/>
                    <a:pt x="9" y="7"/>
                    <a:pt x="12" y="8"/>
                  </a:cubicBezTo>
                  <a:cubicBezTo>
                    <a:pt x="12" y="8"/>
                    <a:pt x="12" y="7"/>
                    <a:pt x="12" y="7"/>
                  </a:cubicBezTo>
                  <a:cubicBezTo>
                    <a:pt x="11" y="6"/>
                    <a:pt x="9" y="6"/>
                    <a:pt x="8" y="5"/>
                  </a:cubicBezTo>
                  <a:cubicBezTo>
                    <a:pt x="6" y="4"/>
                    <a:pt x="5" y="3"/>
                    <a:pt x="4" y="2"/>
                  </a:cubicBezTo>
                  <a:cubicBezTo>
                    <a:pt x="3" y="2"/>
                    <a:pt x="3" y="2"/>
                    <a:pt x="3" y="2"/>
                  </a:cubicBezTo>
                  <a:cubicBezTo>
                    <a:pt x="5" y="2"/>
                    <a:pt x="7" y="4"/>
                    <a:pt x="8" y="4"/>
                  </a:cubicBezTo>
                  <a:cubicBezTo>
                    <a:pt x="10" y="5"/>
                    <a:pt x="12" y="6"/>
                    <a:pt x="13" y="7"/>
                  </a:cubicBezTo>
                  <a:cubicBezTo>
                    <a:pt x="13" y="7"/>
                    <a:pt x="13" y="7"/>
                    <a:pt x="13" y="7"/>
                  </a:cubicBezTo>
                  <a:cubicBezTo>
                    <a:pt x="11" y="7"/>
                    <a:pt x="8" y="5"/>
                    <a:pt x="6" y="4"/>
                  </a:cubicBezTo>
                  <a:cubicBezTo>
                    <a:pt x="5" y="4"/>
                    <a:pt x="4" y="4"/>
                    <a:pt x="3" y="3"/>
                  </a:cubicBezTo>
                  <a:cubicBezTo>
                    <a:pt x="2" y="3"/>
                    <a:pt x="1" y="2"/>
                    <a:pt x="1" y="1"/>
                  </a:cubicBezTo>
                  <a:cubicBezTo>
                    <a:pt x="0" y="2"/>
                    <a:pt x="0" y="2"/>
                    <a:pt x="0" y="2"/>
                  </a:cubicBezTo>
                  <a:cubicBezTo>
                    <a:pt x="2" y="2"/>
                    <a:pt x="5" y="3"/>
                    <a:pt x="6" y="4"/>
                  </a:cubicBezTo>
                  <a:cubicBezTo>
                    <a:pt x="8" y="5"/>
                    <a:pt x="10" y="6"/>
                    <a:pt x="12" y="8"/>
                  </a:cubicBezTo>
                  <a:cubicBezTo>
                    <a:pt x="12" y="8"/>
                    <a:pt x="12" y="8"/>
                    <a:pt x="12" y="7"/>
                  </a:cubicBezTo>
                  <a:cubicBezTo>
                    <a:pt x="11" y="7"/>
                    <a:pt x="10" y="7"/>
                    <a:pt x="9" y="7"/>
                  </a:cubicBezTo>
                  <a:cubicBezTo>
                    <a:pt x="8" y="6"/>
                    <a:pt x="7" y="6"/>
                    <a:pt x="6" y="5"/>
                  </a:cubicBezTo>
                  <a:cubicBezTo>
                    <a:pt x="5" y="4"/>
                    <a:pt x="2" y="4"/>
                    <a:pt x="1" y="2"/>
                  </a:cubicBezTo>
                  <a:cubicBezTo>
                    <a:pt x="1" y="2"/>
                    <a:pt x="1" y="2"/>
                    <a:pt x="1" y="2"/>
                  </a:cubicBezTo>
                  <a:cubicBezTo>
                    <a:pt x="3" y="3"/>
                    <a:pt x="4" y="4"/>
                    <a:pt x="6" y="5"/>
                  </a:cubicBezTo>
                  <a:cubicBezTo>
                    <a:pt x="7" y="6"/>
                    <a:pt x="8" y="6"/>
                    <a:pt x="8" y="6"/>
                  </a:cubicBezTo>
                  <a:cubicBezTo>
                    <a:pt x="9" y="7"/>
                    <a:pt x="10" y="7"/>
                    <a:pt x="10" y="8"/>
                  </a:cubicBezTo>
                  <a:cubicBezTo>
                    <a:pt x="10" y="8"/>
                    <a:pt x="10" y="8"/>
                    <a:pt x="10" y="8"/>
                  </a:cubicBezTo>
                  <a:cubicBezTo>
                    <a:pt x="10" y="8"/>
                    <a:pt x="9" y="8"/>
                    <a:pt x="8" y="8"/>
                  </a:cubicBezTo>
                  <a:cubicBezTo>
                    <a:pt x="8" y="7"/>
                    <a:pt x="7" y="7"/>
                    <a:pt x="6" y="7"/>
                  </a:cubicBezTo>
                  <a:cubicBezTo>
                    <a:pt x="6" y="7"/>
                    <a:pt x="5" y="6"/>
                    <a:pt x="4" y="6"/>
                  </a:cubicBezTo>
                  <a:cubicBezTo>
                    <a:pt x="3" y="6"/>
                    <a:pt x="2" y="6"/>
                    <a:pt x="1" y="5"/>
                  </a:cubicBezTo>
                  <a:cubicBezTo>
                    <a:pt x="1" y="5"/>
                    <a:pt x="1" y="6"/>
                    <a:pt x="1" y="6"/>
                  </a:cubicBezTo>
                  <a:cubicBezTo>
                    <a:pt x="2" y="6"/>
                    <a:pt x="3" y="7"/>
                    <a:pt x="4" y="7"/>
                  </a:cubicBezTo>
                  <a:cubicBezTo>
                    <a:pt x="4" y="7"/>
                    <a:pt x="4" y="7"/>
                    <a:pt x="4" y="7"/>
                  </a:cubicBezTo>
                  <a:cubicBezTo>
                    <a:pt x="3" y="6"/>
                    <a:pt x="2" y="6"/>
                    <a:pt x="1" y="5"/>
                  </a:cubicBezTo>
                  <a:cubicBezTo>
                    <a:pt x="1" y="6"/>
                    <a:pt x="1" y="6"/>
                    <a:pt x="1" y="6"/>
                  </a:cubicBezTo>
                  <a:cubicBezTo>
                    <a:pt x="2" y="6"/>
                    <a:pt x="3" y="6"/>
                    <a:pt x="4" y="6"/>
                  </a:cubicBezTo>
                  <a:cubicBezTo>
                    <a:pt x="5" y="7"/>
                    <a:pt x="6" y="7"/>
                    <a:pt x="7" y="7"/>
                  </a:cubicBezTo>
                  <a:cubicBezTo>
                    <a:pt x="8" y="8"/>
                    <a:pt x="9" y="8"/>
                    <a:pt x="10" y="8"/>
                  </a:cubicBezTo>
                  <a:cubicBezTo>
                    <a:pt x="10" y="8"/>
                    <a:pt x="10" y="8"/>
                    <a:pt x="10" y="8"/>
                  </a:cubicBezTo>
                  <a:cubicBezTo>
                    <a:pt x="10" y="7"/>
                    <a:pt x="9" y="7"/>
                    <a:pt x="9" y="6"/>
                  </a:cubicBezTo>
                  <a:cubicBezTo>
                    <a:pt x="8" y="6"/>
                    <a:pt x="7" y="5"/>
                    <a:pt x="7" y="5"/>
                  </a:cubicBezTo>
                  <a:cubicBezTo>
                    <a:pt x="6" y="5"/>
                    <a:pt x="5" y="4"/>
                    <a:pt x="4" y="4"/>
                  </a:cubicBezTo>
                  <a:cubicBezTo>
                    <a:pt x="3" y="3"/>
                    <a:pt x="2" y="3"/>
                    <a:pt x="1" y="2"/>
                  </a:cubicBezTo>
                  <a:cubicBezTo>
                    <a:pt x="1" y="2"/>
                    <a:pt x="0" y="2"/>
                    <a:pt x="1" y="2"/>
                  </a:cubicBezTo>
                  <a:cubicBezTo>
                    <a:pt x="2" y="4"/>
                    <a:pt x="4" y="5"/>
                    <a:pt x="6" y="6"/>
                  </a:cubicBezTo>
                  <a:cubicBezTo>
                    <a:pt x="7" y="6"/>
                    <a:pt x="8" y="7"/>
                    <a:pt x="9" y="7"/>
                  </a:cubicBezTo>
                  <a:cubicBezTo>
                    <a:pt x="10" y="7"/>
                    <a:pt x="11" y="8"/>
                    <a:pt x="12" y="8"/>
                  </a:cubicBezTo>
                  <a:cubicBezTo>
                    <a:pt x="12" y="8"/>
                    <a:pt x="12" y="8"/>
                    <a:pt x="12" y="7"/>
                  </a:cubicBezTo>
                  <a:cubicBezTo>
                    <a:pt x="10" y="6"/>
                    <a:pt x="9" y="5"/>
                    <a:pt x="7" y="4"/>
                  </a:cubicBezTo>
                  <a:cubicBezTo>
                    <a:pt x="5" y="3"/>
                    <a:pt x="3" y="2"/>
                    <a:pt x="0" y="1"/>
                  </a:cubicBezTo>
                  <a:cubicBezTo>
                    <a:pt x="0" y="1"/>
                    <a:pt x="0" y="2"/>
                    <a:pt x="0" y="2"/>
                  </a:cubicBezTo>
                  <a:cubicBezTo>
                    <a:pt x="1" y="2"/>
                    <a:pt x="2" y="3"/>
                    <a:pt x="3" y="3"/>
                  </a:cubicBezTo>
                  <a:cubicBezTo>
                    <a:pt x="4" y="4"/>
                    <a:pt x="5" y="4"/>
                    <a:pt x="6" y="4"/>
                  </a:cubicBezTo>
                  <a:cubicBezTo>
                    <a:pt x="8" y="5"/>
                    <a:pt x="10" y="7"/>
                    <a:pt x="13" y="7"/>
                  </a:cubicBezTo>
                  <a:cubicBezTo>
                    <a:pt x="13" y="7"/>
                    <a:pt x="13" y="7"/>
                    <a:pt x="13" y="7"/>
                  </a:cubicBezTo>
                  <a:cubicBezTo>
                    <a:pt x="12" y="5"/>
                    <a:pt x="10" y="5"/>
                    <a:pt x="9" y="4"/>
                  </a:cubicBezTo>
                  <a:cubicBezTo>
                    <a:pt x="7" y="3"/>
                    <a:pt x="5" y="2"/>
                    <a:pt x="3" y="2"/>
                  </a:cubicBezTo>
                  <a:cubicBezTo>
                    <a:pt x="3" y="2"/>
                    <a:pt x="3" y="2"/>
                    <a:pt x="3" y="2"/>
                  </a:cubicBezTo>
                  <a:cubicBezTo>
                    <a:pt x="5" y="5"/>
                    <a:pt x="9" y="5"/>
                    <a:pt x="12" y="8"/>
                  </a:cubicBezTo>
                  <a:cubicBezTo>
                    <a:pt x="12" y="7"/>
                    <a:pt x="12" y="7"/>
                    <a:pt x="12" y="7"/>
                  </a:cubicBezTo>
                  <a:cubicBezTo>
                    <a:pt x="10" y="6"/>
                    <a:pt x="7" y="5"/>
                    <a:pt x="5" y="5"/>
                  </a:cubicBezTo>
                  <a:cubicBezTo>
                    <a:pt x="5" y="5"/>
                    <a:pt x="5" y="5"/>
                    <a:pt x="5" y="5"/>
                  </a:cubicBezTo>
                  <a:cubicBezTo>
                    <a:pt x="7" y="6"/>
                    <a:pt x="8" y="6"/>
                    <a:pt x="10" y="7"/>
                  </a:cubicBezTo>
                  <a:cubicBezTo>
                    <a:pt x="11" y="7"/>
                    <a:pt x="12" y="8"/>
                    <a:pt x="13" y="8"/>
                  </a:cubicBezTo>
                  <a:cubicBezTo>
                    <a:pt x="13" y="8"/>
                    <a:pt x="14" y="8"/>
                    <a:pt x="15" y="8"/>
                  </a:cubicBezTo>
                  <a:cubicBezTo>
                    <a:pt x="15" y="8"/>
                    <a:pt x="15" y="8"/>
                    <a:pt x="15" y="8"/>
                  </a:cubicBezTo>
                  <a:cubicBezTo>
                    <a:pt x="15" y="7"/>
                    <a:pt x="14" y="6"/>
                    <a:pt x="13" y="6"/>
                  </a:cubicBezTo>
                  <a:cubicBezTo>
                    <a:pt x="12" y="5"/>
                    <a:pt x="11" y="5"/>
                    <a:pt x="10" y="4"/>
                  </a:cubicBezTo>
                  <a:cubicBezTo>
                    <a:pt x="9" y="3"/>
                    <a:pt x="8" y="3"/>
                    <a:pt x="7" y="2"/>
                  </a:cubicBezTo>
                  <a:cubicBezTo>
                    <a:pt x="6" y="2"/>
                    <a:pt x="6" y="2"/>
                    <a:pt x="5" y="1"/>
                  </a:cubicBezTo>
                  <a:cubicBezTo>
                    <a:pt x="5" y="1"/>
                    <a:pt x="4" y="1"/>
                    <a:pt x="4" y="1"/>
                  </a:cubicBezTo>
                  <a:cubicBezTo>
                    <a:pt x="4" y="1"/>
                    <a:pt x="4" y="1"/>
                    <a:pt x="4" y="1"/>
                  </a:cubicBezTo>
                  <a:cubicBezTo>
                    <a:pt x="4" y="2"/>
                    <a:pt x="5" y="3"/>
                    <a:pt x="6" y="3"/>
                  </a:cubicBezTo>
                  <a:cubicBezTo>
                    <a:pt x="7" y="4"/>
                    <a:pt x="8" y="4"/>
                    <a:pt x="9" y="5"/>
                  </a:cubicBezTo>
                  <a:cubicBezTo>
                    <a:pt x="10" y="5"/>
                    <a:pt x="11" y="6"/>
                    <a:pt x="12" y="6"/>
                  </a:cubicBezTo>
                  <a:cubicBezTo>
                    <a:pt x="13" y="7"/>
                    <a:pt x="14" y="7"/>
                    <a:pt x="15" y="7"/>
                  </a:cubicBezTo>
                  <a:cubicBezTo>
                    <a:pt x="15" y="7"/>
                    <a:pt x="15" y="7"/>
                    <a:pt x="15" y="7"/>
                  </a:cubicBezTo>
                  <a:cubicBezTo>
                    <a:pt x="15" y="6"/>
                    <a:pt x="14" y="6"/>
                    <a:pt x="13" y="5"/>
                  </a:cubicBezTo>
                  <a:cubicBezTo>
                    <a:pt x="12" y="5"/>
                    <a:pt x="11" y="4"/>
                    <a:pt x="10" y="4"/>
                  </a:cubicBezTo>
                  <a:cubicBezTo>
                    <a:pt x="9" y="3"/>
                    <a:pt x="8" y="2"/>
                    <a:pt x="7" y="1"/>
                  </a:cubicBezTo>
                  <a:cubicBezTo>
                    <a:pt x="6" y="1"/>
                    <a:pt x="5" y="0"/>
                    <a:pt x="4" y="0"/>
                  </a:cubicBezTo>
                  <a:cubicBezTo>
                    <a:pt x="3" y="0"/>
                    <a:pt x="3" y="0"/>
                    <a:pt x="3" y="0"/>
                  </a:cubicBezTo>
                  <a:cubicBezTo>
                    <a:pt x="5" y="2"/>
                    <a:pt x="7" y="3"/>
                    <a:pt x="9" y="4"/>
                  </a:cubicBezTo>
                  <a:cubicBezTo>
                    <a:pt x="11" y="5"/>
                    <a:pt x="13" y="6"/>
                    <a:pt x="16" y="6"/>
                  </a:cubicBezTo>
                  <a:cubicBezTo>
                    <a:pt x="16" y="6"/>
                    <a:pt x="16" y="6"/>
                    <a:pt x="16" y="6"/>
                  </a:cubicBezTo>
                  <a:cubicBezTo>
                    <a:pt x="14" y="5"/>
                    <a:pt x="12" y="4"/>
                    <a:pt x="10" y="3"/>
                  </a:cubicBezTo>
                  <a:cubicBezTo>
                    <a:pt x="8" y="2"/>
                    <a:pt x="6" y="0"/>
                    <a:pt x="4" y="0"/>
                  </a:cubicBezTo>
                  <a:cubicBezTo>
                    <a:pt x="4" y="0"/>
                    <a:pt x="4" y="0"/>
                    <a:pt x="4" y="0"/>
                  </a:cubicBezTo>
                  <a:cubicBezTo>
                    <a:pt x="8" y="2"/>
                    <a:pt x="12" y="4"/>
                    <a:pt x="15" y="6"/>
                  </a:cubicBezTo>
                  <a:cubicBezTo>
                    <a:pt x="15" y="6"/>
                    <a:pt x="16" y="6"/>
                    <a:pt x="15" y="6"/>
                  </a:cubicBezTo>
                  <a:cubicBezTo>
                    <a:pt x="14" y="5"/>
                    <a:pt x="12" y="4"/>
                    <a:pt x="10" y="3"/>
                  </a:cubicBezTo>
                  <a:cubicBezTo>
                    <a:pt x="8" y="2"/>
                    <a:pt x="6" y="1"/>
                    <a:pt x="4" y="0"/>
                  </a:cubicBezTo>
                  <a:cubicBezTo>
                    <a:pt x="4" y="0"/>
                    <a:pt x="4" y="0"/>
                    <a:pt x="4" y="1"/>
                  </a:cubicBezTo>
                  <a:cubicBezTo>
                    <a:pt x="6" y="2"/>
                    <a:pt x="8" y="3"/>
                    <a:pt x="10" y="4"/>
                  </a:cubicBezTo>
                  <a:cubicBezTo>
                    <a:pt x="13" y="5"/>
                    <a:pt x="15" y="7"/>
                    <a:pt x="17" y="8"/>
                  </a:cubicBezTo>
                  <a:cubicBezTo>
                    <a:pt x="18" y="8"/>
                    <a:pt x="18" y="8"/>
                    <a:pt x="18" y="8"/>
                  </a:cubicBezTo>
                  <a:cubicBezTo>
                    <a:pt x="15" y="6"/>
                    <a:pt x="12" y="4"/>
                    <a:pt x="9" y="3"/>
                  </a:cubicBezTo>
                  <a:cubicBezTo>
                    <a:pt x="9" y="3"/>
                    <a:pt x="9" y="3"/>
                    <a:pt x="9" y="3"/>
                  </a:cubicBezTo>
                  <a:cubicBezTo>
                    <a:pt x="13" y="5"/>
                    <a:pt x="17" y="7"/>
                    <a:pt x="20" y="10"/>
                  </a:cubicBezTo>
                  <a:cubicBezTo>
                    <a:pt x="20" y="10"/>
                    <a:pt x="21" y="10"/>
                    <a:pt x="21" y="10"/>
                  </a:cubicBezTo>
                  <a:cubicBezTo>
                    <a:pt x="19" y="9"/>
                    <a:pt x="17" y="8"/>
                    <a:pt x="15" y="6"/>
                  </a:cubicBezTo>
                  <a:cubicBezTo>
                    <a:pt x="15" y="7"/>
                    <a:pt x="15" y="7"/>
                    <a:pt x="15" y="7"/>
                  </a:cubicBezTo>
                  <a:cubicBezTo>
                    <a:pt x="16" y="7"/>
                    <a:pt x="17" y="8"/>
                    <a:pt x="18" y="8"/>
                  </a:cubicBezTo>
                  <a:cubicBezTo>
                    <a:pt x="19" y="9"/>
                    <a:pt x="20" y="10"/>
                    <a:pt x="21" y="11"/>
                  </a:cubicBezTo>
                  <a:cubicBezTo>
                    <a:pt x="21" y="11"/>
                    <a:pt x="21" y="11"/>
                    <a:pt x="21" y="11"/>
                  </a:cubicBezTo>
                  <a:cubicBezTo>
                    <a:pt x="20" y="10"/>
                    <a:pt x="18" y="9"/>
                    <a:pt x="17" y="8"/>
                  </a:cubicBezTo>
                  <a:cubicBezTo>
                    <a:pt x="17" y="8"/>
                    <a:pt x="17" y="8"/>
                    <a:pt x="17" y="9"/>
                  </a:cubicBezTo>
                  <a:cubicBezTo>
                    <a:pt x="18" y="10"/>
                    <a:pt x="20" y="11"/>
                    <a:pt x="21" y="12"/>
                  </a:cubicBezTo>
                  <a:cubicBezTo>
                    <a:pt x="21" y="12"/>
                    <a:pt x="22" y="12"/>
                    <a:pt x="21" y="12"/>
                  </a:cubicBezTo>
                  <a:cubicBezTo>
                    <a:pt x="21" y="11"/>
                    <a:pt x="20" y="10"/>
                    <a:pt x="19" y="10"/>
                  </a:cubicBezTo>
                  <a:cubicBezTo>
                    <a:pt x="18" y="9"/>
                    <a:pt x="17" y="9"/>
                    <a:pt x="17" y="9"/>
                  </a:cubicBezTo>
                  <a:cubicBezTo>
                    <a:pt x="16" y="9"/>
                    <a:pt x="16" y="9"/>
                    <a:pt x="16" y="9"/>
                  </a:cubicBezTo>
                  <a:cubicBezTo>
                    <a:pt x="18" y="10"/>
                    <a:pt x="19" y="11"/>
                    <a:pt x="20" y="13"/>
                  </a:cubicBezTo>
                  <a:cubicBezTo>
                    <a:pt x="20" y="12"/>
                    <a:pt x="20" y="12"/>
                    <a:pt x="21" y="12"/>
                  </a:cubicBezTo>
                  <a:cubicBezTo>
                    <a:pt x="18" y="11"/>
                    <a:pt x="17" y="10"/>
                    <a:pt x="14" y="9"/>
                  </a:cubicBezTo>
                  <a:cubicBezTo>
                    <a:pt x="14" y="9"/>
                    <a:pt x="14" y="9"/>
                    <a:pt x="14" y="9"/>
                  </a:cubicBezTo>
                  <a:cubicBezTo>
                    <a:pt x="16" y="10"/>
                    <a:pt x="18" y="11"/>
                    <a:pt x="20" y="13"/>
                  </a:cubicBezTo>
                  <a:cubicBezTo>
                    <a:pt x="20" y="13"/>
                    <a:pt x="20" y="13"/>
                    <a:pt x="20" y="13"/>
                  </a:cubicBezTo>
                  <a:cubicBezTo>
                    <a:pt x="19" y="13"/>
                    <a:pt x="17" y="12"/>
                    <a:pt x="16" y="11"/>
                  </a:cubicBezTo>
                  <a:cubicBezTo>
                    <a:pt x="15" y="10"/>
                    <a:pt x="14" y="9"/>
                    <a:pt x="13" y="8"/>
                  </a:cubicBezTo>
                  <a:cubicBezTo>
                    <a:pt x="13" y="8"/>
                    <a:pt x="13" y="9"/>
                    <a:pt x="13" y="9"/>
                  </a:cubicBezTo>
                  <a:cubicBezTo>
                    <a:pt x="15" y="10"/>
                    <a:pt x="17" y="11"/>
                    <a:pt x="19" y="13"/>
                  </a:cubicBezTo>
                  <a:cubicBezTo>
                    <a:pt x="19" y="12"/>
                    <a:pt x="19" y="12"/>
                    <a:pt x="19" y="12"/>
                  </a:cubicBezTo>
                  <a:cubicBezTo>
                    <a:pt x="16" y="11"/>
                    <a:pt x="14" y="9"/>
                    <a:pt x="11" y="8"/>
                  </a:cubicBezTo>
                  <a:cubicBezTo>
                    <a:pt x="11" y="8"/>
                    <a:pt x="10" y="8"/>
                    <a:pt x="11" y="8"/>
                  </a:cubicBezTo>
                  <a:cubicBezTo>
                    <a:pt x="13" y="10"/>
                    <a:pt x="16" y="12"/>
                    <a:pt x="19" y="13"/>
                  </a:cubicBezTo>
                  <a:cubicBezTo>
                    <a:pt x="19" y="13"/>
                    <a:pt x="19" y="13"/>
                    <a:pt x="19" y="13"/>
                  </a:cubicBezTo>
                  <a:cubicBezTo>
                    <a:pt x="15" y="12"/>
                    <a:pt x="13" y="10"/>
                    <a:pt x="10" y="8"/>
                  </a:cubicBezTo>
                  <a:cubicBezTo>
                    <a:pt x="10" y="8"/>
                    <a:pt x="10" y="8"/>
                    <a:pt x="10" y="8"/>
                  </a:cubicBezTo>
                  <a:cubicBezTo>
                    <a:pt x="11" y="9"/>
                    <a:pt x="13" y="10"/>
                    <a:pt x="15" y="11"/>
                  </a:cubicBezTo>
                  <a:cubicBezTo>
                    <a:pt x="16" y="12"/>
                    <a:pt x="17" y="13"/>
                    <a:pt x="19" y="13"/>
                  </a:cubicBezTo>
                  <a:cubicBezTo>
                    <a:pt x="19" y="13"/>
                    <a:pt x="19" y="13"/>
                    <a:pt x="19" y="13"/>
                  </a:cubicBezTo>
                  <a:cubicBezTo>
                    <a:pt x="18" y="12"/>
                    <a:pt x="16" y="11"/>
                    <a:pt x="15" y="11"/>
                  </a:cubicBezTo>
                  <a:cubicBezTo>
                    <a:pt x="14" y="10"/>
                    <a:pt x="13" y="9"/>
                    <a:pt x="12" y="8"/>
                  </a:cubicBezTo>
                  <a:cubicBezTo>
                    <a:pt x="11" y="8"/>
                    <a:pt x="11" y="8"/>
                    <a:pt x="11" y="8"/>
                  </a:cubicBezTo>
                  <a:cubicBezTo>
                    <a:pt x="12" y="9"/>
                    <a:pt x="13" y="10"/>
                    <a:pt x="14" y="10"/>
                  </a:cubicBezTo>
                  <a:cubicBezTo>
                    <a:pt x="14" y="11"/>
                    <a:pt x="15" y="10"/>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4" name="Freeform 38"/>
            <p:cNvSpPr/>
            <p:nvPr/>
          </p:nvSpPr>
          <p:spPr bwMode="auto">
            <a:xfrm>
              <a:off x="2370138" y="3124201"/>
              <a:ext cx="365125" cy="204788"/>
            </a:xfrm>
            <a:custGeom>
              <a:avLst/>
              <a:gdLst>
                <a:gd name="T0" fmla="*/ 9 w 16"/>
                <a:gd name="T1" fmla="*/ 3 h 9"/>
                <a:gd name="T2" fmla="*/ 4 w 16"/>
                <a:gd name="T3" fmla="*/ 2 h 9"/>
                <a:gd name="T4" fmla="*/ 0 w 16"/>
                <a:gd name="T5" fmla="*/ 0 h 9"/>
                <a:gd name="T6" fmla="*/ 8 w 16"/>
                <a:gd name="T7" fmla="*/ 4 h 9"/>
                <a:gd name="T8" fmla="*/ 3 w 16"/>
                <a:gd name="T9" fmla="*/ 0 h 9"/>
                <a:gd name="T10" fmla="*/ 9 w 16"/>
                <a:gd name="T11" fmla="*/ 4 h 9"/>
                <a:gd name="T12" fmla="*/ 7 w 16"/>
                <a:gd name="T13" fmla="*/ 3 h 9"/>
                <a:gd name="T14" fmla="*/ 12 w 16"/>
                <a:gd name="T15" fmla="*/ 8 h 9"/>
                <a:gd name="T16" fmla="*/ 13 w 16"/>
                <a:gd name="T17" fmla="*/ 8 h 9"/>
                <a:gd name="T18" fmla="*/ 14 w 16"/>
                <a:gd name="T19" fmla="*/ 8 h 9"/>
                <a:gd name="T20" fmla="*/ 15 w 16"/>
                <a:gd name="T21" fmla="*/ 8 h 9"/>
                <a:gd name="T22" fmla="*/ 13 w 16"/>
                <a:gd name="T23" fmla="*/ 6 h 9"/>
                <a:gd name="T24" fmla="*/ 13 w 16"/>
                <a:gd name="T25" fmla="*/ 5 h 9"/>
                <a:gd name="T26" fmla="*/ 15 w 16"/>
                <a:gd name="T27" fmla="*/ 7 h 9"/>
                <a:gd name="T28" fmla="*/ 15 w 16"/>
                <a:gd name="T29" fmla="*/ 6 h 9"/>
                <a:gd name="T30" fmla="*/ 13 w 16"/>
                <a:gd name="T31" fmla="*/ 5 h 9"/>
                <a:gd name="T32" fmla="*/ 14 w 16"/>
                <a:gd name="T33" fmla="*/ 6 h 9"/>
                <a:gd name="T34" fmla="*/ 15 w 16"/>
                <a:gd name="T35" fmla="*/ 7 h 9"/>
                <a:gd name="T36" fmla="*/ 15 w 16"/>
                <a:gd name="T37" fmla="*/ 8 h 9"/>
                <a:gd name="T38" fmla="*/ 13 w 16"/>
                <a:gd name="T39" fmla="*/ 7 h 9"/>
                <a:gd name="T40" fmla="*/ 13 w 16"/>
                <a:gd name="T41" fmla="*/ 7 h 9"/>
                <a:gd name="T42" fmla="*/ 13 w 16"/>
                <a:gd name="T43" fmla="*/ 8 h 9"/>
                <a:gd name="T44" fmla="*/ 12 w 16"/>
                <a:gd name="T45" fmla="*/ 9 h 9"/>
                <a:gd name="T46" fmla="*/ 10 w 16"/>
                <a:gd name="T47" fmla="*/ 7 h 9"/>
                <a:gd name="T48" fmla="*/ 14 w 16"/>
                <a:gd name="T49" fmla="*/ 8 h 9"/>
                <a:gd name="T50" fmla="*/ 14 w 16"/>
                <a:gd name="T51" fmla="*/ 9 h 9"/>
                <a:gd name="T52" fmla="*/ 14 w 16"/>
                <a:gd name="T53" fmla="*/ 8 h 9"/>
                <a:gd name="T54" fmla="*/ 12 w 16"/>
                <a:gd name="T55" fmla="*/ 8 h 9"/>
                <a:gd name="T56" fmla="*/ 15 w 16"/>
                <a:gd name="T57" fmla="*/ 7 h 9"/>
                <a:gd name="T58" fmla="*/ 14 w 16"/>
                <a:gd name="T59" fmla="*/ 8 h 9"/>
                <a:gd name="T60" fmla="*/ 12 w 16"/>
                <a:gd name="T61" fmla="*/ 9 h 9"/>
                <a:gd name="T62" fmla="*/ 12 w 16"/>
                <a:gd name="T63" fmla="*/ 9 h 9"/>
                <a:gd name="T64" fmla="*/ 11 w 16"/>
                <a:gd name="T65" fmla="*/ 7 h 9"/>
                <a:gd name="T66" fmla="*/ 13 w 16"/>
                <a:gd name="T67" fmla="*/ 7 h 9"/>
                <a:gd name="T68" fmla="*/ 14 w 16"/>
                <a:gd name="T69" fmla="*/ 8 h 9"/>
                <a:gd name="T70" fmla="*/ 15 w 16"/>
                <a:gd name="T71" fmla="*/ 8 h 9"/>
                <a:gd name="T72" fmla="*/ 14 w 16"/>
                <a:gd name="T73" fmla="*/ 7 h 9"/>
                <a:gd name="T74" fmla="*/ 14 w 16"/>
                <a:gd name="T75" fmla="*/ 6 h 9"/>
                <a:gd name="T76" fmla="*/ 16 w 16"/>
                <a:gd name="T77" fmla="*/ 6 h 9"/>
                <a:gd name="T78" fmla="*/ 15 w 16"/>
                <a:gd name="T79" fmla="*/ 6 h 9"/>
                <a:gd name="T80" fmla="*/ 14 w 16"/>
                <a:gd name="T81" fmla="*/ 5 h 9"/>
                <a:gd name="T82" fmla="*/ 13 w 16"/>
                <a:gd name="T83" fmla="*/ 5 h 9"/>
                <a:gd name="T84" fmla="*/ 15 w 16"/>
                <a:gd name="T85" fmla="*/ 6 h 9"/>
                <a:gd name="T86" fmla="*/ 14 w 16"/>
                <a:gd name="T87" fmla="*/ 7 h 9"/>
                <a:gd name="T88" fmla="*/ 14 w 16"/>
                <a:gd name="T89" fmla="*/ 8 h 9"/>
                <a:gd name="T90" fmla="*/ 13 w 16"/>
                <a:gd name="T91" fmla="*/ 8 h 9"/>
                <a:gd name="T92" fmla="*/ 14 w 16"/>
                <a:gd name="T93" fmla="*/ 8 h 9"/>
                <a:gd name="T94" fmla="*/ 12 w 16"/>
                <a:gd name="T95" fmla="*/ 7 h 9"/>
                <a:gd name="T96" fmla="*/ 7 w 16"/>
                <a:gd name="T97" fmla="*/ 3 h 9"/>
                <a:gd name="T98" fmla="*/ 10 w 16"/>
                <a:gd name="T99" fmla="*/ 4 h 9"/>
                <a:gd name="T100" fmla="*/ 3 w 16"/>
                <a:gd name="T101" fmla="*/ 0 h 9"/>
                <a:gd name="T102" fmla="*/ 8 w 16"/>
                <a:gd name="T103" fmla="*/ 4 h 9"/>
                <a:gd name="T104" fmla="*/ 0 w 16"/>
                <a:gd name="T105" fmla="*/ 0 h 9"/>
                <a:gd name="T106" fmla="*/ 5 w 16"/>
                <a:gd name="T107" fmla="*/ 2 h 9"/>
                <a:gd name="T108" fmla="*/ 2 w 16"/>
                <a:gd name="T109" fmla="*/ 0 h 9"/>
                <a:gd name="T110" fmla="*/ 4 w 16"/>
                <a:gd name="T11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 h="9">
                  <a:moveTo>
                    <a:pt x="4" y="1"/>
                  </a:moveTo>
                  <a:cubicBezTo>
                    <a:pt x="6" y="2"/>
                    <a:pt x="7" y="2"/>
                    <a:pt x="8" y="3"/>
                  </a:cubicBezTo>
                  <a:cubicBezTo>
                    <a:pt x="9" y="3"/>
                    <a:pt x="9" y="3"/>
                    <a:pt x="9" y="3"/>
                  </a:cubicBezTo>
                  <a:cubicBezTo>
                    <a:pt x="6" y="2"/>
                    <a:pt x="4" y="0"/>
                    <a:pt x="2" y="0"/>
                  </a:cubicBezTo>
                  <a:cubicBezTo>
                    <a:pt x="2" y="0"/>
                    <a:pt x="1" y="0"/>
                    <a:pt x="1" y="0"/>
                  </a:cubicBezTo>
                  <a:cubicBezTo>
                    <a:pt x="2" y="1"/>
                    <a:pt x="3" y="2"/>
                    <a:pt x="4" y="2"/>
                  </a:cubicBezTo>
                  <a:cubicBezTo>
                    <a:pt x="5" y="3"/>
                    <a:pt x="6" y="3"/>
                    <a:pt x="8" y="4"/>
                  </a:cubicBezTo>
                  <a:cubicBezTo>
                    <a:pt x="8" y="4"/>
                    <a:pt x="8" y="4"/>
                    <a:pt x="8" y="4"/>
                  </a:cubicBezTo>
                  <a:cubicBezTo>
                    <a:pt x="5" y="4"/>
                    <a:pt x="3" y="1"/>
                    <a:pt x="0" y="0"/>
                  </a:cubicBezTo>
                  <a:cubicBezTo>
                    <a:pt x="0" y="0"/>
                    <a:pt x="0" y="0"/>
                    <a:pt x="0" y="0"/>
                  </a:cubicBezTo>
                  <a:cubicBezTo>
                    <a:pt x="2" y="0"/>
                    <a:pt x="3" y="1"/>
                    <a:pt x="4" y="2"/>
                  </a:cubicBezTo>
                  <a:cubicBezTo>
                    <a:pt x="5" y="3"/>
                    <a:pt x="6" y="3"/>
                    <a:pt x="8" y="4"/>
                  </a:cubicBezTo>
                  <a:cubicBezTo>
                    <a:pt x="8" y="4"/>
                    <a:pt x="8" y="4"/>
                    <a:pt x="8" y="4"/>
                  </a:cubicBezTo>
                  <a:cubicBezTo>
                    <a:pt x="7" y="3"/>
                    <a:pt x="6" y="3"/>
                    <a:pt x="5" y="2"/>
                  </a:cubicBezTo>
                  <a:cubicBezTo>
                    <a:pt x="4" y="2"/>
                    <a:pt x="3" y="1"/>
                    <a:pt x="3" y="0"/>
                  </a:cubicBezTo>
                  <a:cubicBezTo>
                    <a:pt x="3" y="0"/>
                    <a:pt x="3" y="0"/>
                    <a:pt x="3" y="0"/>
                  </a:cubicBezTo>
                  <a:cubicBezTo>
                    <a:pt x="4" y="0"/>
                    <a:pt x="5" y="1"/>
                    <a:pt x="6" y="2"/>
                  </a:cubicBezTo>
                  <a:cubicBezTo>
                    <a:pt x="8" y="2"/>
                    <a:pt x="9" y="3"/>
                    <a:pt x="9" y="4"/>
                  </a:cubicBezTo>
                  <a:cubicBezTo>
                    <a:pt x="9" y="4"/>
                    <a:pt x="10" y="4"/>
                    <a:pt x="10" y="4"/>
                  </a:cubicBezTo>
                  <a:cubicBezTo>
                    <a:pt x="9" y="4"/>
                    <a:pt x="8" y="4"/>
                    <a:pt x="7" y="3"/>
                  </a:cubicBezTo>
                  <a:cubicBezTo>
                    <a:pt x="7" y="3"/>
                    <a:pt x="7" y="3"/>
                    <a:pt x="7" y="3"/>
                  </a:cubicBezTo>
                  <a:cubicBezTo>
                    <a:pt x="9" y="4"/>
                    <a:pt x="10" y="5"/>
                    <a:pt x="11" y="6"/>
                  </a:cubicBezTo>
                  <a:cubicBezTo>
                    <a:pt x="12" y="6"/>
                    <a:pt x="12" y="7"/>
                    <a:pt x="12" y="7"/>
                  </a:cubicBezTo>
                  <a:cubicBezTo>
                    <a:pt x="12" y="7"/>
                    <a:pt x="12" y="7"/>
                    <a:pt x="12" y="8"/>
                  </a:cubicBezTo>
                  <a:cubicBezTo>
                    <a:pt x="12" y="8"/>
                    <a:pt x="13" y="8"/>
                    <a:pt x="14" y="8"/>
                  </a:cubicBezTo>
                  <a:cubicBezTo>
                    <a:pt x="14" y="8"/>
                    <a:pt x="14" y="8"/>
                    <a:pt x="14" y="8"/>
                  </a:cubicBezTo>
                  <a:cubicBezTo>
                    <a:pt x="13" y="8"/>
                    <a:pt x="13" y="8"/>
                    <a:pt x="13" y="8"/>
                  </a:cubicBezTo>
                  <a:cubicBezTo>
                    <a:pt x="13" y="9"/>
                    <a:pt x="13" y="9"/>
                    <a:pt x="13" y="9"/>
                  </a:cubicBezTo>
                  <a:cubicBezTo>
                    <a:pt x="14" y="9"/>
                    <a:pt x="14" y="8"/>
                    <a:pt x="14" y="8"/>
                  </a:cubicBezTo>
                  <a:cubicBezTo>
                    <a:pt x="14" y="8"/>
                    <a:pt x="14" y="8"/>
                    <a:pt x="14" y="8"/>
                  </a:cubicBezTo>
                  <a:cubicBezTo>
                    <a:pt x="14" y="8"/>
                    <a:pt x="14" y="8"/>
                    <a:pt x="14" y="8"/>
                  </a:cubicBezTo>
                  <a:cubicBezTo>
                    <a:pt x="14" y="8"/>
                    <a:pt x="14" y="8"/>
                    <a:pt x="14" y="8"/>
                  </a:cubicBezTo>
                  <a:cubicBezTo>
                    <a:pt x="14" y="8"/>
                    <a:pt x="14" y="8"/>
                    <a:pt x="15" y="8"/>
                  </a:cubicBezTo>
                  <a:cubicBezTo>
                    <a:pt x="15" y="7"/>
                    <a:pt x="15" y="7"/>
                    <a:pt x="15" y="7"/>
                  </a:cubicBezTo>
                  <a:cubicBezTo>
                    <a:pt x="14" y="7"/>
                    <a:pt x="14" y="6"/>
                    <a:pt x="13" y="6"/>
                  </a:cubicBezTo>
                  <a:cubicBezTo>
                    <a:pt x="13" y="6"/>
                    <a:pt x="13" y="6"/>
                    <a:pt x="13" y="6"/>
                  </a:cubicBezTo>
                  <a:cubicBezTo>
                    <a:pt x="14" y="6"/>
                    <a:pt x="14" y="7"/>
                    <a:pt x="15" y="7"/>
                  </a:cubicBezTo>
                  <a:cubicBezTo>
                    <a:pt x="15" y="7"/>
                    <a:pt x="15" y="7"/>
                    <a:pt x="15" y="7"/>
                  </a:cubicBezTo>
                  <a:cubicBezTo>
                    <a:pt x="15" y="6"/>
                    <a:pt x="14" y="5"/>
                    <a:pt x="13" y="5"/>
                  </a:cubicBezTo>
                  <a:cubicBezTo>
                    <a:pt x="13" y="5"/>
                    <a:pt x="13" y="5"/>
                    <a:pt x="13" y="5"/>
                  </a:cubicBezTo>
                  <a:cubicBezTo>
                    <a:pt x="14" y="6"/>
                    <a:pt x="15" y="6"/>
                    <a:pt x="15" y="7"/>
                  </a:cubicBezTo>
                  <a:cubicBezTo>
                    <a:pt x="15" y="7"/>
                    <a:pt x="16" y="7"/>
                    <a:pt x="15" y="7"/>
                  </a:cubicBezTo>
                  <a:cubicBezTo>
                    <a:pt x="15" y="6"/>
                    <a:pt x="15" y="6"/>
                    <a:pt x="15" y="5"/>
                  </a:cubicBezTo>
                  <a:cubicBezTo>
                    <a:pt x="15" y="5"/>
                    <a:pt x="14" y="5"/>
                    <a:pt x="14" y="6"/>
                  </a:cubicBezTo>
                  <a:cubicBezTo>
                    <a:pt x="15" y="6"/>
                    <a:pt x="15" y="6"/>
                    <a:pt x="15" y="6"/>
                  </a:cubicBezTo>
                  <a:cubicBezTo>
                    <a:pt x="15" y="6"/>
                    <a:pt x="15" y="6"/>
                    <a:pt x="16" y="6"/>
                  </a:cubicBezTo>
                  <a:cubicBezTo>
                    <a:pt x="15" y="5"/>
                    <a:pt x="14" y="5"/>
                    <a:pt x="14" y="4"/>
                  </a:cubicBezTo>
                  <a:cubicBezTo>
                    <a:pt x="13" y="5"/>
                    <a:pt x="13" y="5"/>
                    <a:pt x="13" y="5"/>
                  </a:cubicBezTo>
                  <a:cubicBezTo>
                    <a:pt x="14" y="5"/>
                    <a:pt x="15" y="6"/>
                    <a:pt x="15" y="7"/>
                  </a:cubicBezTo>
                  <a:cubicBezTo>
                    <a:pt x="15" y="7"/>
                    <a:pt x="15" y="6"/>
                    <a:pt x="15" y="6"/>
                  </a:cubicBezTo>
                  <a:cubicBezTo>
                    <a:pt x="15" y="6"/>
                    <a:pt x="15" y="6"/>
                    <a:pt x="14" y="6"/>
                  </a:cubicBezTo>
                  <a:cubicBezTo>
                    <a:pt x="14" y="6"/>
                    <a:pt x="14" y="6"/>
                    <a:pt x="14" y="6"/>
                  </a:cubicBezTo>
                  <a:cubicBezTo>
                    <a:pt x="15" y="6"/>
                    <a:pt x="15" y="7"/>
                    <a:pt x="15" y="7"/>
                  </a:cubicBezTo>
                  <a:cubicBezTo>
                    <a:pt x="15" y="7"/>
                    <a:pt x="15" y="7"/>
                    <a:pt x="15" y="7"/>
                  </a:cubicBezTo>
                  <a:cubicBezTo>
                    <a:pt x="15" y="7"/>
                    <a:pt x="15" y="7"/>
                    <a:pt x="14" y="6"/>
                  </a:cubicBezTo>
                  <a:cubicBezTo>
                    <a:pt x="14" y="6"/>
                    <a:pt x="14" y="6"/>
                    <a:pt x="14" y="7"/>
                  </a:cubicBezTo>
                  <a:cubicBezTo>
                    <a:pt x="14" y="7"/>
                    <a:pt x="14" y="7"/>
                    <a:pt x="15" y="8"/>
                  </a:cubicBezTo>
                  <a:cubicBezTo>
                    <a:pt x="15" y="7"/>
                    <a:pt x="15" y="7"/>
                    <a:pt x="15" y="7"/>
                  </a:cubicBezTo>
                  <a:cubicBezTo>
                    <a:pt x="14" y="7"/>
                    <a:pt x="14" y="7"/>
                    <a:pt x="14" y="7"/>
                  </a:cubicBezTo>
                  <a:cubicBezTo>
                    <a:pt x="13" y="7"/>
                    <a:pt x="13" y="7"/>
                    <a:pt x="13" y="7"/>
                  </a:cubicBezTo>
                  <a:cubicBezTo>
                    <a:pt x="14" y="7"/>
                    <a:pt x="14" y="8"/>
                    <a:pt x="14" y="8"/>
                  </a:cubicBezTo>
                  <a:cubicBezTo>
                    <a:pt x="14" y="8"/>
                    <a:pt x="14" y="8"/>
                    <a:pt x="14" y="8"/>
                  </a:cubicBezTo>
                  <a:cubicBezTo>
                    <a:pt x="14" y="8"/>
                    <a:pt x="13" y="8"/>
                    <a:pt x="13" y="7"/>
                  </a:cubicBezTo>
                  <a:cubicBezTo>
                    <a:pt x="13" y="7"/>
                    <a:pt x="13" y="7"/>
                    <a:pt x="13" y="8"/>
                  </a:cubicBezTo>
                  <a:cubicBezTo>
                    <a:pt x="13" y="8"/>
                    <a:pt x="13" y="8"/>
                    <a:pt x="13" y="8"/>
                  </a:cubicBezTo>
                  <a:cubicBezTo>
                    <a:pt x="13" y="8"/>
                    <a:pt x="13" y="8"/>
                    <a:pt x="13" y="8"/>
                  </a:cubicBezTo>
                  <a:cubicBezTo>
                    <a:pt x="13" y="8"/>
                    <a:pt x="12" y="8"/>
                    <a:pt x="11" y="7"/>
                  </a:cubicBezTo>
                  <a:cubicBezTo>
                    <a:pt x="11" y="7"/>
                    <a:pt x="11" y="7"/>
                    <a:pt x="11" y="7"/>
                  </a:cubicBezTo>
                  <a:cubicBezTo>
                    <a:pt x="12" y="8"/>
                    <a:pt x="12" y="8"/>
                    <a:pt x="12" y="9"/>
                  </a:cubicBezTo>
                  <a:cubicBezTo>
                    <a:pt x="12" y="8"/>
                    <a:pt x="12" y="8"/>
                    <a:pt x="12" y="8"/>
                  </a:cubicBezTo>
                  <a:cubicBezTo>
                    <a:pt x="12" y="8"/>
                    <a:pt x="11" y="8"/>
                    <a:pt x="11" y="7"/>
                  </a:cubicBezTo>
                  <a:cubicBezTo>
                    <a:pt x="10" y="7"/>
                    <a:pt x="10" y="7"/>
                    <a:pt x="10" y="7"/>
                  </a:cubicBezTo>
                  <a:cubicBezTo>
                    <a:pt x="11" y="8"/>
                    <a:pt x="11" y="9"/>
                    <a:pt x="12" y="9"/>
                  </a:cubicBezTo>
                  <a:cubicBezTo>
                    <a:pt x="12" y="9"/>
                    <a:pt x="12" y="9"/>
                    <a:pt x="12" y="9"/>
                  </a:cubicBezTo>
                  <a:cubicBezTo>
                    <a:pt x="13" y="9"/>
                    <a:pt x="13" y="8"/>
                    <a:pt x="14" y="8"/>
                  </a:cubicBezTo>
                  <a:cubicBezTo>
                    <a:pt x="14" y="8"/>
                    <a:pt x="14" y="8"/>
                    <a:pt x="14" y="8"/>
                  </a:cubicBezTo>
                  <a:cubicBezTo>
                    <a:pt x="14" y="8"/>
                    <a:pt x="13" y="9"/>
                    <a:pt x="13" y="9"/>
                  </a:cubicBezTo>
                  <a:cubicBezTo>
                    <a:pt x="13" y="9"/>
                    <a:pt x="14" y="9"/>
                    <a:pt x="14" y="9"/>
                  </a:cubicBezTo>
                  <a:cubicBezTo>
                    <a:pt x="14" y="9"/>
                    <a:pt x="15" y="8"/>
                    <a:pt x="15" y="7"/>
                  </a:cubicBezTo>
                  <a:cubicBezTo>
                    <a:pt x="15" y="7"/>
                    <a:pt x="15" y="7"/>
                    <a:pt x="15" y="7"/>
                  </a:cubicBezTo>
                  <a:cubicBezTo>
                    <a:pt x="14" y="7"/>
                    <a:pt x="14" y="8"/>
                    <a:pt x="14" y="8"/>
                  </a:cubicBezTo>
                  <a:cubicBezTo>
                    <a:pt x="13" y="8"/>
                    <a:pt x="13" y="8"/>
                    <a:pt x="13" y="8"/>
                  </a:cubicBezTo>
                  <a:cubicBezTo>
                    <a:pt x="13" y="8"/>
                    <a:pt x="12" y="8"/>
                    <a:pt x="12" y="8"/>
                  </a:cubicBezTo>
                  <a:cubicBezTo>
                    <a:pt x="12" y="8"/>
                    <a:pt x="12" y="8"/>
                    <a:pt x="12" y="8"/>
                  </a:cubicBezTo>
                  <a:cubicBezTo>
                    <a:pt x="12" y="9"/>
                    <a:pt x="13" y="9"/>
                    <a:pt x="13" y="9"/>
                  </a:cubicBezTo>
                  <a:cubicBezTo>
                    <a:pt x="14" y="8"/>
                    <a:pt x="14" y="8"/>
                    <a:pt x="15" y="7"/>
                  </a:cubicBezTo>
                  <a:cubicBezTo>
                    <a:pt x="15" y="7"/>
                    <a:pt x="15" y="7"/>
                    <a:pt x="15" y="7"/>
                  </a:cubicBezTo>
                  <a:cubicBezTo>
                    <a:pt x="14" y="8"/>
                    <a:pt x="14" y="8"/>
                    <a:pt x="13" y="9"/>
                  </a:cubicBezTo>
                  <a:cubicBezTo>
                    <a:pt x="13" y="9"/>
                    <a:pt x="14" y="9"/>
                    <a:pt x="14" y="9"/>
                  </a:cubicBezTo>
                  <a:cubicBezTo>
                    <a:pt x="14" y="9"/>
                    <a:pt x="14" y="8"/>
                    <a:pt x="14" y="8"/>
                  </a:cubicBezTo>
                  <a:cubicBezTo>
                    <a:pt x="14" y="8"/>
                    <a:pt x="14" y="8"/>
                    <a:pt x="14" y="8"/>
                  </a:cubicBezTo>
                  <a:cubicBezTo>
                    <a:pt x="13" y="8"/>
                    <a:pt x="12" y="8"/>
                    <a:pt x="12" y="9"/>
                  </a:cubicBezTo>
                  <a:cubicBezTo>
                    <a:pt x="12" y="9"/>
                    <a:pt x="12" y="9"/>
                    <a:pt x="12" y="9"/>
                  </a:cubicBezTo>
                  <a:cubicBezTo>
                    <a:pt x="12" y="8"/>
                    <a:pt x="11" y="8"/>
                    <a:pt x="11" y="7"/>
                  </a:cubicBezTo>
                  <a:cubicBezTo>
                    <a:pt x="11" y="7"/>
                    <a:pt x="10" y="7"/>
                    <a:pt x="10" y="7"/>
                  </a:cubicBezTo>
                  <a:cubicBezTo>
                    <a:pt x="11" y="8"/>
                    <a:pt x="12" y="8"/>
                    <a:pt x="12" y="9"/>
                  </a:cubicBezTo>
                  <a:cubicBezTo>
                    <a:pt x="12" y="9"/>
                    <a:pt x="13" y="8"/>
                    <a:pt x="12" y="8"/>
                  </a:cubicBezTo>
                  <a:cubicBezTo>
                    <a:pt x="12" y="8"/>
                    <a:pt x="12" y="8"/>
                    <a:pt x="12" y="7"/>
                  </a:cubicBezTo>
                  <a:cubicBezTo>
                    <a:pt x="11" y="7"/>
                    <a:pt x="11" y="7"/>
                    <a:pt x="11" y="7"/>
                  </a:cubicBezTo>
                  <a:cubicBezTo>
                    <a:pt x="12" y="8"/>
                    <a:pt x="12" y="8"/>
                    <a:pt x="13" y="9"/>
                  </a:cubicBezTo>
                  <a:cubicBezTo>
                    <a:pt x="13" y="9"/>
                    <a:pt x="13" y="8"/>
                    <a:pt x="13" y="8"/>
                  </a:cubicBezTo>
                  <a:cubicBezTo>
                    <a:pt x="13" y="8"/>
                    <a:pt x="13" y="8"/>
                    <a:pt x="13" y="7"/>
                  </a:cubicBezTo>
                  <a:cubicBezTo>
                    <a:pt x="13" y="7"/>
                    <a:pt x="13" y="7"/>
                    <a:pt x="13" y="8"/>
                  </a:cubicBezTo>
                  <a:cubicBezTo>
                    <a:pt x="13" y="8"/>
                    <a:pt x="14" y="8"/>
                    <a:pt x="14" y="8"/>
                  </a:cubicBezTo>
                  <a:cubicBezTo>
                    <a:pt x="14" y="8"/>
                    <a:pt x="14" y="8"/>
                    <a:pt x="14" y="8"/>
                  </a:cubicBezTo>
                  <a:cubicBezTo>
                    <a:pt x="14" y="7"/>
                    <a:pt x="14" y="7"/>
                    <a:pt x="14" y="7"/>
                  </a:cubicBezTo>
                  <a:cubicBezTo>
                    <a:pt x="14" y="7"/>
                    <a:pt x="13" y="7"/>
                    <a:pt x="13" y="7"/>
                  </a:cubicBezTo>
                  <a:cubicBezTo>
                    <a:pt x="14" y="7"/>
                    <a:pt x="14" y="8"/>
                    <a:pt x="15" y="8"/>
                  </a:cubicBezTo>
                  <a:cubicBezTo>
                    <a:pt x="15" y="8"/>
                    <a:pt x="15" y="7"/>
                    <a:pt x="15" y="7"/>
                  </a:cubicBezTo>
                  <a:cubicBezTo>
                    <a:pt x="15" y="7"/>
                    <a:pt x="15" y="7"/>
                    <a:pt x="14" y="6"/>
                  </a:cubicBezTo>
                  <a:cubicBezTo>
                    <a:pt x="14" y="6"/>
                    <a:pt x="14" y="7"/>
                    <a:pt x="14" y="7"/>
                  </a:cubicBezTo>
                  <a:cubicBezTo>
                    <a:pt x="14" y="7"/>
                    <a:pt x="15" y="7"/>
                    <a:pt x="15" y="7"/>
                  </a:cubicBezTo>
                  <a:cubicBezTo>
                    <a:pt x="15" y="7"/>
                    <a:pt x="16" y="7"/>
                    <a:pt x="15" y="7"/>
                  </a:cubicBezTo>
                  <a:cubicBezTo>
                    <a:pt x="15" y="7"/>
                    <a:pt x="15" y="6"/>
                    <a:pt x="14" y="6"/>
                  </a:cubicBezTo>
                  <a:cubicBezTo>
                    <a:pt x="14" y="6"/>
                    <a:pt x="14" y="6"/>
                    <a:pt x="14" y="6"/>
                  </a:cubicBezTo>
                  <a:cubicBezTo>
                    <a:pt x="14" y="6"/>
                    <a:pt x="15" y="7"/>
                    <a:pt x="15" y="7"/>
                  </a:cubicBezTo>
                  <a:cubicBezTo>
                    <a:pt x="16" y="7"/>
                    <a:pt x="16" y="7"/>
                    <a:pt x="16" y="6"/>
                  </a:cubicBezTo>
                  <a:cubicBezTo>
                    <a:pt x="15" y="6"/>
                    <a:pt x="14" y="5"/>
                    <a:pt x="14" y="4"/>
                  </a:cubicBezTo>
                  <a:cubicBezTo>
                    <a:pt x="13" y="4"/>
                    <a:pt x="13" y="5"/>
                    <a:pt x="13" y="5"/>
                  </a:cubicBezTo>
                  <a:cubicBezTo>
                    <a:pt x="14" y="5"/>
                    <a:pt x="15" y="6"/>
                    <a:pt x="15" y="6"/>
                  </a:cubicBezTo>
                  <a:cubicBezTo>
                    <a:pt x="16" y="6"/>
                    <a:pt x="16" y="6"/>
                    <a:pt x="16" y="6"/>
                  </a:cubicBezTo>
                  <a:cubicBezTo>
                    <a:pt x="15" y="5"/>
                    <a:pt x="15" y="5"/>
                    <a:pt x="14" y="5"/>
                  </a:cubicBezTo>
                  <a:cubicBezTo>
                    <a:pt x="14" y="5"/>
                    <a:pt x="14" y="5"/>
                    <a:pt x="14" y="5"/>
                  </a:cubicBezTo>
                  <a:cubicBezTo>
                    <a:pt x="15" y="6"/>
                    <a:pt x="15" y="6"/>
                    <a:pt x="15" y="7"/>
                  </a:cubicBezTo>
                  <a:cubicBezTo>
                    <a:pt x="15" y="7"/>
                    <a:pt x="15" y="7"/>
                    <a:pt x="15" y="7"/>
                  </a:cubicBezTo>
                  <a:cubicBezTo>
                    <a:pt x="15" y="6"/>
                    <a:pt x="14" y="5"/>
                    <a:pt x="13" y="5"/>
                  </a:cubicBezTo>
                  <a:cubicBezTo>
                    <a:pt x="13" y="5"/>
                    <a:pt x="13" y="5"/>
                    <a:pt x="13" y="5"/>
                  </a:cubicBezTo>
                  <a:cubicBezTo>
                    <a:pt x="14" y="6"/>
                    <a:pt x="14" y="6"/>
                    <a:pt x="15" y="7"/>
                  </a:cubicBezTo>
                  <a:cubicBezTo>
                    <a:pt x="15" y="7"/>
                    <a:pt x="15" y="7"/>
                    <a:pt x="15" y="6"/>
                  </a:cubicBezTo>
                  <a:cubicBezTo>
                    <a:pt x="14" y="6"/>
                    <a:pt x="14" y="6"/>
                    <a:pt x="13" y="6"/>
                  </a:cubicBezTo>
                  <a:cubicBezTo>
                    <a:pt x="13" y="6"/>
                    <a:pt x="13" y="6"/>
                    <a:pt x="13" y="6"/>
                  </a:cubicBezTo>
                  <a:cubicBezTo>
                    <a:pt x="13" y="7"/>
                    <a:pt x="14" y="7"/>
                    <a:pt x="14" y="7"/>
                  </a:cubicBezTo>
                  <a:cubicBezTo>
                    <a:pt x="14" y="7"/>
                    <a:pt x="14" y="7"/>
                    <a:pt x="14" y="7"/>
                  </a:cubicBezTo>
                  <a:cubicBezTo>
                    <a:pt x="14" y="7"/>
                    <a:pt x="14" y="8"/>
                    <a:pt x="14" y="8"/>
                  </a:cubicBezTo>
                  <a:cubicBezTo>
                    <a:pt x="14" y="8"/>
                    <a:pt x="14" y="8"/>
                    <a:pt x="14" y="8"/>
                  </a:cubicBezTo>
                  <a:cubicBezTo>
                    <a:pt x="14" y="8"/>
                    <a:pt x="14" y="8"/>
                    <a:pt x="14" y="8"/>
                  </a:cubicBezTo>
                  <a:cubicBezTo>
                    <a:pt x="14" y="8"/>
                    <a:pt x="14" y="8"/>
                    <a:pt x="14" y="8"/>
                  </a:cubicBezTo>
                  <a:cubicBezTo>
                    <a:pt x="14" y="8"/>
                    <a:pt x="14" y="8"/>
                    <a:pt x="13" y="8"/>
                  </a:cubicBezTo>
                  <a:cubicBezTo>
                    <a:pt x="13" y="8"/>
                    <a:pt x="13" y="9"/>
                    <a:pt x="13" y="9"/>
                  </a:cubicBezTo>
                  <a:cubicBezTo>
                    <a:pt x="14" y="9"/>
                    <a:pt x="14" y="8"/>
                    <a:pt x="14" y="8"/>
                  </a:cubicBezTo>
                  <a:cubicBezTo>
                    <a:pt x="14" y="8"/>
                    <a:pt x="14" y="8"/>
                    <a:pt x="14" y="8"/>
                  </a:cubicBezTo>
                  <a:cubicBezTo>
                    <a:pt x="13" y="8"/>
                    <a:pt x="13" y="8"/>
                    <a:pt x="13" y="8"/>
                  </a:cubicBezTo>
                  <a:cubicBezTo>
                    <a:pt x="13" y="8"/>
                    <a:pt x="12" y="7"/>
                    <a:pt x="12" y="7"/>
                  </a:cubicBezTo>
                  <a:cubicBezTo>
                    <a:pt x="12" y="7"/>
                    <a:pt x="12" y="7"/>
                    <a:pt x="12" y="7"/>
                  </a:cubicBezTo>
                  <a:cubicBezTo>
                    <a:pt x="12" y="7"/>
                    <a:pt x="12" y="6"/>
                    <a:pt x="12" y="6"/>
                  </a:cubicBezTo>
                  <a:cubicBezTo>
                    <a:pt x="12" y="6"/>
                    <a:pt x="12" y="6"/>
                    <a:pt x="11" y="5"/>
                  </a:cubicBezTo>
                  <a:cubicBezTo>
                    <a:pt x="10" y="4"/>
                    <a:pt x="9" y="3"/>
                    <a:pt x="7" y="3"/>
                  </a:cubicBezTo>
                  <a:cubicBezTo>
                    <a:pt x="7" y="3"/>
                    <a:pt x="7" y="3"/>
                    <a:pt x="7" y="3"/>
                  </a:cubicBezTo>
                  <a:cubicBezTo>
                    <a:pt x="8" y="4"/>
                    <a:pt x="9" y="4"/>
                    <a:pt x="10" y="4"/>
                  </a:cubicBezTo>
                  <a:cubicBezTo>
                    <a:pt x="10" y="4"/>
                    <a:pt x="10" y="4"/>
                    <a:pt x="10" y="4"/>
                  </a:cubicBezTo>
                  <a:cubicBezTo>
                    <a:pt x="9" y="3"/>
                    <a:pt x="8" y="2"/>
                    <a:pt x="6" y="1"/>
                  </a:cubicBezTo>
                  <a:cubicBezTo>
                    <a:pt x="5" y="1"/>
                    <a:pt x="4" y="0"/>
                    <a:pt x="3" y="0"/>
                  </a:cubicBezTo>
                  <a:cubicBezTo>
                    <a:pt x="3" y="0"/>
                    <a:pt x="3" y="0"/>
                    <a:pt x="3" y="0"/>
                  </a:cubicBezTo>
                  <a:cubicBezTo>
                    <a:pt x="3" y="1"/>
                    <a:pt x="4" y="2"/>
                    <a:pt x="5" y="3"/>
                  </a:cubicBezTo>
                  <a:cubicBezTo>
                    <a:pt x="6" y="3"/>
                    <a:pt x="7" y="4"/>
                    <a:pt x="8" y="4"/>
                  </a:cubicBezTo>
                  <a:cubicBezTo>
                    <a:pt x="8" y="4"/>
                    <a:pt x="8" y="4"/>
                    <a:pt x="8" y="4"/>
                  </a:cubicBezTo>
                  <a:cubicBezTo>
                    <a:pt x="6" y="3"/>
                    <a:pt x="5" y="2"/>
                    <a:pt x="4" y="1"/>
                  </a:cubicBezTo>
                  <a:cubicBezTo>
                    <a:pt x="3" y="1"/>
                    <a:pt x="1" y="0"/>
                    <a:pt x="0" y="0"/>
                  </a:cubicBezTo>
                  <a:cubicBezTo>
                    <a:pt x="0" y="0"/>
                    <a:pt x="0" y="0"/>
                    <a:pt x="0" y="0"/>
                  </a:cubicBezTo>
                  <a:cubicBezTo>
                    <a:pt x="3" y="1"/>
                    <a:pt x="5" y="4"/>
                    <a:pt x="8" y="4"/>
                  </a:cubicBezTo>
                  <a:cubicBezTo>
                    <a:pt x="8" y="4"/>
                    <a:pt x="8" y="4"/>
                    <a:pt x="8" y="4"/>
                  </a:cubicBezTo>
                  <a:cubicBezTo>
                    <a:pt x="7" y="3"/>
                    <a:pt x="6" y="3"/>
                    <a:pt x="5" y="2"/>
                  </a:cubicBezTo>
                  <a:cubicBezTo>
                    <a:pt x="4" y="2"/>
                    <a:pt x="3" y="2"/>
                    <a:pt x="3" y="1"/>
                  </a:cubicBezTo>
                  <a:cubicBezTo>
                    <a:pt x="2" y="1"/>
                    <a:pt x="2" y="1"/>
                    <a:pt x="2" y="0"/>
                  </a:cubicBezTo>
                  <a:cubicBezTo>
                    <a:pt x="2" y="0"/>
                    <a:pt x="2" y="0"/>
                    <a:pt x="2" y="0"/>
                  </a:cubicBezTo>
                  <a:cubicBezTo>
                    <a:pt x="4" y="1"/>
                    <a:pt x="6" y="3"/>
                    <a:pt x="9" y="3"/>
                  </a:cubicBezTo>
                  <a:cubicBezTo>
                    <a:pt x="9" y="3"/>
                    <a:pt x="9" y="3"/>
                    <a:pt x="9" y="3"/>
                  </a:cubicBezTo>
                  <a:cubicBezTo>
                    <a:pt x="7" y="2"/>
                    <a:pt x="6" y="1"/>
                    <a:pt x="4"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5" name="Freeform 39"/>
            <p:cNvSpPr/>
            <p:nvPr/>
          </p:nvSpPr>
          <p:spPr bwMode="auto">
            <a:xfrm>
              <a:off x="1662113" y="2917826"/>
              <a:ext cx="730250" cy="274638"/>
            </a:xfrm>
            <a:custGeom>
              <a:avLst/>
              <a:gdLst>
                <a:gd name="T0" fmla="*/ 17 w 32"/>
                <a:gd name="T1" fmla="*/ 1 h 12"/>
                <a:gd name="T2" fmla="*/ 12 w 32"/>
                <a:gd name="T3" fmla="*/ 1 h 12"/>
                <a:gd name="T4" fmla="*/ 21 w 32"/>
                <a:gd name="T5" fmla="*/ 3 h 12"/>
                <a:gd name="T6" fmla="*/ 26 w 32"/>
                <a:gd name="T7" fmla="*/ 5 h 12"/>
                <a:gd name="T8" fmla="*/ 15 w 32"/>
                <a:gd name="T9" fmla="*/ 1 h 12"/>
                <a:gd name="T10" fmla="*/ 0 w 32"/>
                <a:gd name="T11" fmla="*/ 4 h 12"/>
                <a:gd name="T12" fmla="*/ 21 w 32"/>
                <a:gd name="T13" fmla="*/ 4 h 12"/>
                <a:gd name="T14" fmla="*/ 1 w 32"/>
                <a:gd name="T15" fmla="*/ 4 h 12"/>
                <a:gd name="T16" fmla="*/ 17 w 32"/>
                <a:gd name="T17" fmla="*/ 3 h 12"/>
                <a:gd name="T18" fmla="*/ 20 w 32"/>
                <a:gd name="T19" fmla="*/ 4 h 12"/>
                <a:gd name="T20" fmla="*/ 8 w 32"/>
                <a:gd name="T21" fmla="*/ 4 h 12"/>
                <a:gd name="T22" fmla="*/ 25 w 32"/>
                <a:gd name="T23" fmla="*/ 6 h 12"/>
                <a:gd name="T24" fmla="*/ 3 w 32"/>
                <a:gd name="T25" fmla="*/ 6 h 12"/>
                <a:gd name="T26" fmla="*/ 27 w 32"/>
                <a:gd name="T27" fmla="*/ 6 h 12"/>
                <a:gd name="T28" fmla="*/ 16 w 32"/>
                <a:gd name="T29" fmla="*/ 5 h 12"/>
                <a:gd name="T30" fmla="*/ 31 w 32"/>
                <a:gd name="T31" fmla="*/ 8 h 12"/>
                <a:gd name="T32" fmla="*/ 7 w 32"/>
                <a:gd name="T33" fmla="*/ 8 h 12"/>
                <a:gd name="T34" fmla="*/ 30 w 32"/>
                <a:gd name="T35" fmla="*/ 10 h 12"/>
                <a:gd name="T36" fmla="*/ 17 w 32"/>
                <a:gd name="T37" fmla="*/ 7 h 12"/>
                <a:gd name="T38" fmla="*/ 30 w 32"/>
                <a:gd name="T39" fmla="*/ 10 h 12"/>
                <a:gd name="T40" fmla="*/ 29 w 32"/>
                <a:gd name="T41" fmla="*/ 10 h 12"/>
                <a:gd name="T42" fmla="*/ 26 w 32"/>
                <a:gd name="T43" fmla="*/ 10 h 12"/>
                <a:gd name="T44" fmla="*/ 15 w 32"/>
                <a:gd name="T45" fmla="*/ 8 h 12"/>
                <a:gd name="T46" fmla="*/ 31 w 32"/>
                <a:gd name="T47" fmla="*/ 10 h 12"/>
                <a:gd name="T48" fmla="*/ 7 w 32"/>
                <a:gd name="T49" fmla="*/ 8 h 12"/>
                <a:gd name="T50" fmla="*/ 6 w 32"/>
                <a:gd name="T51" fmla="*/ 8 h 12"/>
                <a:gd name="T52" fmla="*/ 12 w 32"/>
                <a:gd name="T53" fmla="*/ 8 h 12"/>
                <a:gd name="T54" fmla="*/ 26 w 32"/>
                <a:gd name="T55" fmla="*/ 8 h 12"/>
                <a:gd name="T56" fmla="*/ 17 w 32"/>
                <a:gd name="T57" fmla="*/ 10 h 12"/>
                <a:gd name="T58" fmla="*/ 32 w 32"/>
                <a:gd name="T59" fmla="*/ 12 h 12"/>
                <a:gd name="T60" fmla="*/ 6 w 32"/>
                <a:gd name="T61" fmla="*/ 9 h 12"/>
                <a:gd name="T62" fmla="*/ 25 w 32"/>
                <a:gd name="T63" fmla="*/ 8 h 12"/>
                <a:gd name="T64" fmla="*/ 29 w 32"/>
                <a:gd name="T65" fmla="*/ 9 h 12"/>
                <a:gd name="T66" fmla="*/ 5 w 32"/>
                <a:gd name="T67" fmla="*/ 8 h 12"/>
                <a:gd name="T68" fmla="*/ 29 w 32"/>
                <a:gd name="T69" fmla="*/ 8 h 12"/>
                <a:gd name="T70" fmla="*/ 21 w 32"/>
                <a:gd name="T71" fmla="*/ 5 h 12"/>
                <a:gd name="T72" fmla="*/ 22 w 32"/>
                <a:gd name="T73" fmla="*/ 6 h 12"/>
                <a:gd name="T74" fmla="*/ 11 w 32"/>
                <a:gd name="T75" fmla="*/ 4 h 12"/>
                <a:gd name="T76" fmla="*/ 13 w 32"/>
                <a:gd name="T77" fmla="*/ 4 h 12"/>
                <a:gd name="T78" fmla="*/ 4 w 32"/>
                <a:gd name="T79" fmla="*/ 5 h 12"/>
                <a:gd name="T80" fmla="*/ 26 w 32"/>
                <a:gd name="T81" fmla="*/ 5 h 12"/>
                <a:gd name="T82" fmla="*/ 3 w 32"/>
                <a:gd name="T83" fmla="*/ 5 h 12"/>
                <a:gd name="T84" fmla="*/ 25 w 32"/>
                <a:gd name="T85" fmla="*/ 5 h 12"/>
                <a:gd name="T86" fmla="*/ 1 w 32"/>
                <a:gd name="T87" fmla="*/ 4 h 12"/>
                <a:gd name="T88" fmla="*/ 2 w 32"/>
                <a:gd name="T89" fmla="*/ 3 h 12"/>
                <a:gd name="T90" fmla="*/ 25 w 32"/>
                <a:gd name="T91" fmla="*/ 5 h 12"/>
                <a:gd name="T92" fmla="*/ 25 w 32"/>
                <a:gd name="T93" fmla="*/ 5 h 12"/>
                <a:gd name="T94" fmla="*/ 10 w 32"/>
                <a:gd name="T95" fmla="*/ 2 h 12"/>
                <a:gd name="T96" fmla="*/ 29 w 32"/>
                <a:gd name="T97" fmla="*/ 5 h 12"/>
                <a:gd name="T98" fmla="*/ 30 w 32"/>
                <a:gd name="T99" fmla="*/ 5 h 12"/>
                <a:gd name="T100" fmla="*/ 22 w 32"/>
                <a:gd name="T10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 h="12">
                  <a:moveTo>
                    <a:pt x="27" y="4"/>
                  </a:moveTo>
                  <a:cubicBezTo>
                    <a:pt x="25" y="3"/>
                    <a:pt x="23" y="3"/>
                    <a:pt x="22" y="2"/>
                  </a:cubicBezTo>
                  <a:cubicBezTo>
                    <a:pt x="21" y="2"/>
                    <a:pt x="20" y="2"/>
                    <a:pt x="19" y="2"/>
                  </a:cubicBezTo>
                  <a:cubicBezTo>
                    <a:pt x="18" y="1"/>
                    <a:pt x="18" y="1"/>
                    <a:pt x="17" y="1"/>
                  </a:cubicBezTo>
                  <a:cubicBezTo>
                    <a:pt x="17" y="1"/>
                    <a:pt x="17" y="1"/>
                    <a:pt x="17" y="1"/>
                  </a:cubicBezTo>
                  <a:cubicBezTo>
                    <a:pt x="21" y="1"/>
                    <a:pt x="26" y="3"/>
                    <a:pt x="30" y="5"/>
                  </a:cubicBezTo>
                  <a:cubicBezTo>
                    <a:pt x="30" y="5"/>
                    <a:pt x="30" y="5"/>
                    <a:pt x="30" y="5"/>
                  </a:cubicBezTo>
                  <a:cubicBezTo>
                    <a:pt x="27" y="3"/>
                    <a:pt x="25" y="2"/>
                    <a:pt x="21" y="1"/>
                  </a:cubicBezTo>
                  <a:cubicBezTo>
                    <a:pt x="18" y="1"/>
                    <a:pt x="15" y="0"/>
                    <a:pt x="12" y="1"/>
                  </a:cubicBezTo>
                  <a:cubicBezTo>
                    <a:pt x="12" y="1"/>
                    <a:pt x="12" y="1"/>
                    <a:pt x="12" y="1"/>
                  </a:cubicBezTo>
                  <a:cubicBezTo>
                    <a:pt x="15" y="2"/>
                    <a:pt x="18" y="2"/>
                    <a:pt x="22" y="2"/>
                  </a:cubicBezTo>
                  <a:cubicBezTo>
                    <a:pt x="24" y="3"/>
                    <a:pt x="27" y="3"/>
                    <a:pt x="29" y="5"/>
                  </a:cubicBezTo>
                  <a:cubicBezTo>
                    <a:pt x="29" y="5"/>
                    <a:pt x="29" y="5"/>
                    <a:pt x="29" y="5"/>
                  </a:cubicBezTo>
                  <a:cubicBezTo>
                    <a:pt x="28" y="5"/>
                    <a:pt x="26" y="4"/>
                    <a:pt x="25" y="4"/>
                  </a:cubicBezTo>
                  <a:cubicBezTo>
                    <a:pt x="23" y="4"/>
                    <a:pt x="22" y="3"/>
                    <a:pt x="21" y="3"/>
                  </a:cubicBezTo>
                  <a:cubicBezTo>
                    <a:pt x="19" y="2"/>
                    <a:pt x="17" y="2"/>
                    <a:pt x="15" y="2"/>
                  </a:cubicBezTo>
                  <a:cubicBezTo>
                    <a:pt x="13" y="1"/>
                    <a:pt x="12" y="1"/>
                    <a:pt x="10" y="1"/>
                  </a:cubicBezTo>
                  <a:cubicBezTo>
                    <a:pt x="9" y="1"/>
                    <a:pt x="9" y="2"/>
                    <a:pt x="10" y="2"/>
                  </a:cubicBezTo>
                  <a:cubicBezTo>
                    <a:pt x="12" y="2"/>
                    <a:pt x="15" y="2"/>
                    <a:pt x="17" y="3"/>
                  </a:cubicBezTo>
                  <a:cubicBezTo>
                    <a:pt x="20" y="3"/>
                    <a:pt x="23" y="4"/>
                    <a:pt x="26" y="5"/>
                  </a:cubicBezTo>
                  <a:cubicBezTo>
                    <a:pt x="26" y="5"/>
                    <a:pt x="26" y="5"/>
                    <a:pt x="26" y="5"/>
                  </a:cubicBezTo>
                  <a:cubicBezTo>
                    <a:pt x="19" y="1"/>
                    <a:pt x="12" y="0"/>
                    <a:pt x="5" y="1"/>
                  </a:cubicBezTo>
                  <a:cubicBezTo>
                    <a:pt x="4" y="1"/>
                    <a:pt x="4" y="2"/>
                    <a:pt x="4" y="2"/>
                  </a:cubicBezTo>
                  <a:cubicBezTo>
                    <a:pt x="4" y="2"/>
                    <a:pt x="4" y="2"/>
                    <a:pt x="4" y="2"/>
                  </a:cubicBezTo>
                  <a:cubicBezTo>
                    <a:pt x="7" y="1"/>
                    <a:pt x="11" y="1"/>
                    <a:pt x="15" y="1"/>
                  </a:cubicBezTo>
                  <a:cubicBezTo>
                    <a:pt x="18" y="2"/>
                    <a:pt x="21" y="4"/>
                    <a:pt x="25" y="5"/>
                  </a:cubicBezTo>
                  <a:cubicBezTo>
                    <a:pt x="25" y="5"/>
                    <a:pt x="25" y="5"/>
                    <a:pt x="25" y="4"/>
                  </a:cubicBezTo>
                  <a:cubicBezTo>
                    <a:pt x="23" y="2"/>
                    <a:pt x="20" y="2"/>
                    <a:pt x="17" y="2"/>
                  </a:cubicBezTo>
                  <a:cubicBezTo>
                    <a:pt x="14" y="1"/>
                    <a:pt x="11" y="1"/>
                    <a:pt x="8" y="2"/>
                  </a:cubicBezTo>
                  <a:cubicBezTo>
                    <a:pt x="5" y="2"/>
                    <a:pt x="3" y="3"/>
                    <a:pt x="0" y="4"/>
                  </a:cubicBezTo>
                  <a:cubicBezTo>
                    <a:pt x="0" y="4"/>
                    <a:pt x="0" y="4"/>
                    <a:pt x="0" y="4"/>
                  </a:cubicBezTo>
                  <a:cubicBezTo>
                    <a:pt x="2" y="3"/>
                    <a:pt x="3" y="3"/>
                    <a:pt x="5" y="2"/>
                  </a:cubicBezTo>
                  <a:cubicBezTo>
                    <a:pt x="7" y="2"/>
                    <a:pt x="9" y="2"/>
                    <a:pt x="10" y="2"/>
                  </a:cubicBezTo>
                  <a:cubicBezTo>
                    <a:pt x="12" y="1"/>
                    <a:pt x="14" y="2"/>
                    <a:pt x="16" y="2"/>
                  </a:cubicBezTo>
                  <a:cubicBezTo>
                    <a:pt x="18" y="2"/>
                    <a:pt x="20" y="3"/>
                    <a:pt x="21" y="4"/>
                  </a:cubicBezTo>
                  <a:cubicBezTo>
                    <a:pt x="22" y="4"/>
                    <a:pt x="23" y="4"/>
                    <a:pt x="23" y="4"/>
                  </a:cubicBezTo>
                  <a:cubicBezTo>
                    <a:pt x="23" y="4"/>
                    <a:pt x="24" y="4"/>
                    <a:pt x="23" y="4"/>
                  </a:cubicBezTo>
                  <a:cubicBezTo>
                    <a:pt x="20" y="2"/>
                    <a:pt x="17" y="2"/>
                    <a:pt x="14" y="2"/>
                  </a:cubicBezTo>
                  <a:cubicBezTo>
                    <a:pt x="9" y="3"/>
                    <a:pt x="5" y="3"/>
                    <a:pt x="1" y="4"/>
                  </a:cubicBezTo>
                  <a:cubicBezTo>
                    <a:pt x="1" y="4"/>
                    <a:pt x="1" y="4"/>
                    <a:pt x="1" y="4"/>
                  </a:cubicBezTo>
                  <a:cubicBezTo>
                    <a:pt x="5" y="3"/>
                    <a:pt x="9" y="3"/>
                    <a:pt x="13" y="3"/>
                  </a:cubicBezTo>
                  <a:cubicBezTo>
                    <a:pt x="17" y="3"/>
                    <a:pt x="22" y="4"/>
                    <a:pt x="25" y="5"/>
                  </a:cubicBezTo>
                  <a:cubicBezTo>
                    <a:pt x="26" y="5"/>
                    <a:pt x="26" y="5"/>
                    <a:pt x="26" y="5"/>
                  </a:cubicBezTo>
                  <a:cubicBezTo>
                    <a:pt x="24" y="4"/>
                    <a:pt x="23" y="3"/>
                    <a:pt x="22" y="3"/>
                  </a:cubicBezTo>
                  <a:cubicBezTo>
                    <a:pt x="20" y="3"/>
                    <a:pt x="19" y="3"/>
                    <a:pt x="17" y="3"/>
                  </a:cubicBezTo>
                  <a:cubicBezTo>
                    <a:pt x="14" y="3"/>
                    <a:pt x="10" y="3"/>
                    <a:pt x="7" y="4"/>
                  </a:cubicBezTo>
                  <a:cubicBezTo>
                    <a:pt x="5" y="5"/>
                    <a:pt x="3" y="5"/>
                    <a:pt x="2" y="6"/>
                  </a:cubicBezTo>
                  <a:cubicBezTo>
                    <a:pt x="2" y="6"/>
                    <a:pt x="2" y="6"/>
                    <a:pt x="2" y="6"/>
                  </a:cubicBezTo>
                  <a:cubicBezTo>
                    <a:pt x="6" y="5"/>
                    <a:pt x="10" y="4"/>
                    <a:pt x="15" y="4"/>
                  </a:cubicBezTo>
                  <a:cubicBezTo>
                    <a:pt x="16" y="4"/>
                    <a:pt x="18" y="4"/>
                    <a:pt x="20" y="4"/>
                  </a:cubicBezTo>
                  <a:cubicBezTo>
                    <a:pt x="22" y="4"/>
                    <a:pt x="23" y="4"/>
                    <a:pt x="25" y="5"/>
                  </a:cubicBezTo>
                  <a:cubicBezTo>
                    <a:pt x="25" y="5"/>
                    <a:pt x="25" y="5"/>
                    <a:pt x="26" y="5"/>
                  </a:cubicBezTo>
                  <a:cubicBezTo>
                    <a:pt x="26" y="5"/>
                    <a:pt x="26" y="5"/>
                    <a:pt x="26" y="5"/>
                  </a:cubicBezTo>
                  <a:cubicBezTo>
                    <a:pt x="22" y="5"/>
                    <a:pt x="18" y="4"/>
                    <a:pt x="14" y="3"/>
                  </a:cubicBezTo>
                  <a:cubicBezTo>
                    <a:pt x="12" y="3"/>
                    <a:pt x="10" y="3"/>
                    <a:pt x="8" y="4"/>
                  </a:cubicBezTo>
                  <a:cubicBezTo>
                    <a:pt x="6" y="4"/>
                    <a:pt x="4" y="4"/>
                    <a:pt x="3" y="5"/>
                  </a:cubicBezTo>
                  <a:cubicBezTo>
                    <a:pt x="2" y="5"/>
                    <a:pt x="2" y="5"/>
                    <a:pt x="2" y="6"/>
                  </a:cubicBezTo>
                  <a:cubicBezTo>
                    <a:pt x="1" y="6"/>
                    <a:pt x="1" y="6"/>
                    <a:pt x="2" y="6"/>
                  </a:cubicBezTo>
                  <a:cubicBezTo>
                    <a:pt x="5" y="4"/>
                    <a:pt x="9" y="3"/>
                    <a:pt x="13" y="4"/>
                  </a:cubicBezTo>
                  <a:cubicBezTo>
                    <a:pt x="17" y="4"/>
                    <a:pt x="21" y="5"/>
                    <a:pt x="25" y="6"/>
                  </a:cubicBezTo>
                  <a:cubicBezTo>
                    <a:pt x="26" y="6"/>
                    <a:pt x="26" y="6"/>
                    <a:pt x="27" y="6"/>
                  </a:cubicBezTo>
                  <a:cubicBezTo>
                    <a:pt x="27" y="6"/>
                    <a:pt x="27" y="6"/>
                    <a:pt x="27" y="6"/>
                  </a:cubicBezTo>
                  <a:cubicBezTo>
                    <a:pt x="24" y="5"/>
                    <a:pt x="20" y="4"/>
                    <a:pt x="17" y="4"/>
                  </a:cubicBezTo>
                  <a:cubicBezTo>
                    <a:pt x="13" y="3"/>
                    <a:pt x="10" y="4"/>
                    <a:pt x="6" y="5"/>
                  </a:cubicBezTo>
                  <a:cubicBezTo>
                    <a:pt x="5" y="5"/>
                    <a:pt x="4" y="5"/>
                    <a:pt x="3" y="6"/>
                  </a:cubicBezTo>
                  <a:cubicBezTo>
                    <a:pt x="3" y="6"/>
                    <a:pt x="3" y="6"/>
                    <a:pt x="3" y="6"/>
                  </a:cubicBezTo>
                  <a:cubicBezTo>
                    <a:pt x="4" y="6"/>
                    <a:pt x="5" y="6"/>
                    <a:pt x="6" y="5"/>
                  </a:cubicBezTo>
                  <a:cubicBezTo>
                    <a:pt x="7" y="5"/>
                    <a:pt x="8" y="5"/>
                    <a:pt x="9" y="5"/>
                  </a:cubicBezTo>
                  <a:cubicBezTo>
                    <a:pt x="11" y="4"/>
                    <a:pt x="14" y="4"/>
                    <a:pt x="16" y="4"/>
                  </a:cubicBezTo>
                  <a:cubicBezTo>
                    <a:pt x="19" y="4"/>
                    <a:pt x="23" y="5"/>
                    <a:pt x="27" y="6"/>
                  </a:cubicBezTo>
                  <a:cubicBezTo>
                    <a:pt x="27" y="6"/>
                    <a:pt x="27" y="6"/>
                    <a:pt x="28" y="6"/>
                  </a:cubicBezTo>
                  <a:cubicBezTo>
                    <a:pt x="28" y="6"/>
                    <a:pt x="28" y="6"/>
                    <a:pt x="28" y="6"/>
                  </a:cubicBezTo>
                  <a:cubicBezTo>
                    <a:pt x="27" y="6"/>
                    <a:pt x="26" y="6"/>
                    <a:pt x="25" y="6"/>
                  </a:cubicBezTo>
                  <a:cubicBezTo>
                    <a:pt x="24" y="6"/>
                    <a:pt x="23" y="5"/>
                    <a:pt x="22" y="5"/>
                  </a:cubicBezTo>
                  <a:cubicBezTo>
                    <a:pt x="20" y="5"/>
                    <a:pt x="18" y="5"/>
                    <a:pt x="16" y="5"/>
                  </a:cubicBezTo>
                  <a:cubicBezTo>
                    <a:pt x="12" y="5"/>
                    <a:pt x="7" y="7"/>
                    <a:pt x="3" y="7"/>
                  </a:cubicBezTo>
                  <a:cubicBezTo>
                    <a:pt x="3" y="7"/>
                    <a:pt x="3" y="7"/>
                    <a:pt x="3" y="7"/>
                  </a:cubicBezTo>
                  <a:cubicBezTo>
                    <a:pt x="7" y="5"/>
                    <a:pt x="11" y="5"/>
                    <a:pt x="15" y="5"/>
                  </a:cubicBezTo>
                  <a:cubicBezTo>
                    <a:pt x="19" y="5"/>
                    <a:pt x="23" y="5"/>
                    <a:pt x="27" y="7"/>
                  </a:cubicBezTo>
                  <a:cubicBezTo>
                    <a:pt x="28" y="7"/>
                    <a:pt x="30" y="7"/>
                    <a:pt x="31" y="8"/>
                  </a:cubicBezTo>
                  <a:cubicBezTo>
                    <a:pt x="31" y="8"/>
                    <a:pt x="31" y="8"/>
                    <a:pt x="31" y="8"/>
                  </a:cubicBezTo>
                  <a:cubicBezTo>
                    <a:pt x="30" y="8"/>
                    <a:pt x="29" y="8"/>
                    <a:pt x="28" y="8"/>
                  </a:cubicBezTo>
                  <a:cubicBezTo>
                    <a:pt x="28" y="8"/>
                    <a:pt x="27" y="8"/>
                    <a:pt x="26" y="7"/>
                  </a:cubicBezTo>
                  <a:cubicBezTo>
                    <a:pt x="24" y="7"/>
                    <a:pt x="22" y="7"/>
                    <a:pt x="20" y="7"/>
                  </a:cubicBezTo>
                  <a:cubicBezTo>
                    <a:pt x="16" y="7"/>
                    <a:pt x="11" y="7"/>
                    <a:pt x="7" y="8"/>
                  </a:cubicBezTo>
                  <a:cubicBezTo>
                    <a:pt x="6" y="8"/>
                    <a:pt x="6" y="8"/>
                    <a:pt x="5" y="8"/>
                  </a:cubicBezTo>
                  <a:cubicBezTo>
                    <a:pt x="5" y="9"/>
                    <a:pt x="5" y="9"/>
                    <a:pt x="5" y="9"/>
                  </a:cubicBezTo>
                  <a:cubicBezTo>
                    <a:pt x="9" y="8"/>
                    <a:pt x="13" y="6"/>
                    <a:pt x="17" y="6"/>
                  </a:cubicBezTo>
                  <a:cubicBezTo>
                    <a:pt x="21" y="6"/>
                    <a:pt x="25" y="8"/>
                    <a:pt x="29" y="9"/>
                  </a:cubicBezTo>
                  <a:cubicBezTo>
                    <a:pt x="29" y="9"/>
                    <a:pt x="30" y="9"/>
                    <a:pt x="30" y="10"/>
                  </a:cubicBezTo>
                  <a:cubicBezTo>
                    <a:pt x="30" y="9"/>
                    <a:pt x="30" y="9"/>
                    <a:pt x="30" y="9"/>
                  </a:cubicBezTo>
                  <a:cubicBezTo>
                    <a:pt x="23" y="7"/>
                    <a:pt x="15" y="7"/>
                    <a:pt x="7" y="8"/>
                  </a:cubicBezTo>
                  <a:cubicBezTo>
                    <a:pt x="7" y="8"/>
                    <a:pt x="6" y="9"/>
                    <a:pt x="6" y="9"/>
                  </a:cubicBezTo>
                  <a:cubicBezTo>
                    <a:pt x="6" y="9"/>
                    <a:pt x="6" y="9"/>
                    <a:pt x="6" y="9"/>
                  </a:cubicBezTo>
                  <a:cubicBezTo>
                    <a:pt x="9" y="7"/>
                    <a:pt x="13" y="7"/>
                    <a:pt x="17" y="7"/>
                  </a:cubicBezTo>
                  <a:cubicBezTo>
                    <a:pt x="19" y="8"/>
                    <a:pt x="21" y="8"/>
                    <a:pt x="23" y="8"/>
                  </a:cubicBezTo>
                  <a:cubicBezTo>
                    <a:pt x="24" y="9"/>
                    <a:pt x="25" y="9"/>
                    <a:pt x="26" y="9"/>
                  </a:cubicBezTo>
                  <a:cubicBezTo>
                    <a:pt x="27" y="9"/>
                    <a:pt x="28" y="9"/>
                    <a:pt x="29" y="10"/>
                  </a:cubicBezTo>
                  <a:cubicBezTo>
                    <a:pt x="29" y="10"/>
                    <a:pt x="29" y="10"/>
                    <a:pt x="30" y="10"/>
                  </a:cubicBezTo>
                  <a:cubicBezTo>
                    <a:pt x="30" y="10"/>
                    <a:pt x="30" y="10"/>
                    <a:pt x="30" y="10"/>
                  </a:cubicBezTo>
                  <a:cubicBezTo>
                    <a:pt x="22" y="10"/>
                    <a:pt x="14" y="8"/>
                    <a:pt x="6" y="9"/>
                  </a:cubicBezTo>
                  <a:cubicBezTo>
                    <a:pt x="6" y="10"/>
                    <a:pt x="6" y="10"/>
                    <a:pt x="6" y="10"/>
                  </a:cubicBezTo>
                  <a:cubicBezTo>
                    <a:pt x="10" y="9"/>
                    <a:pt x="14" y="8"/>
                    <a:pt x="18" y="8"/>
                  </a:cubicBezTo>
                  <a:cubicBezTo>
                    <a:pt x="20" y="8"/>
                    <a:pt x="22" y="8"/>
                    <a:pt x="24" y="9"/>
                  </a:cubicBezTo>
                  <a:cubicBezTo>
                    <a:pt x="26" y="9"/>
                    <a:pt x="28" y="9"/>
                    <a:pt x="29" y="10"/>
                  </a:cubicBezTo>
                  <a:cubicBezTo>
                    <a:pt x="30" y="10"/>
                    <a:pt x="31" y="11"/>
                    <a:pt x="32" y="12"/>
                  </a:cubicBezTo>
                  <a:cubicBezTo>
                    <a:pt x="32" y="11"/>
                    <a:pt x="32" y="11"/>
                    <a:pt x="32" y="11"/>
                  </a:cubicBezTo>
                  <a:cubicBezTo>
                    <a:pt x="31" y="11"/>
                    <a:pt x="31" y="11"/>
                    <a:pt x="31" y="11"/>
                  </a:cubicBezTo>
                  <a:cubicBezTo>
                    <a:pt x="30" y="11"/>
                    <a:pt x="30" y="11"/>
                    <a:pt x="29" y="11"/>
                  </a:cubicBezTo>
                  <a:cubicBezTo>
                    <a:pt x="28" y="11"/>
                    <a:pt x="27" y="10"/>
                    <a:pt x="26" y="10"/>
                  </a:cubicBezTo>
                  <a:cubicBezTo>
                    <a:pt x="25" y="10"/>
                    <a:pt x="23" y="10"/>
                    <a:pt x="22" y="10"/>
                  </a:cubicBezTo>
                  <a:cubicBezTo>
                    <a:pt x="21" y="10"/>
                    <a:pt x="19" y="10"/>
                    <a:pt x="18" y="9"/>
                  </a:cubicBezTo>
                  <a:cubicBezTo>
                    <a:pt x="17" y="9"/>
                    <a:pt x="16" y="9"/>
                    <a:pt x="15" y="8"/>
                  </a:cubicBezTo>
                  <a:cubicBezTo>
                    <a:pt x="15" y="8"/>
                    <a:pt x="15" y="8"/>
                    <a:pt x="15" y="8"/>
                  </a:cubicBezTo>
                  <a:cubicBezTo>
                    <a:pt x="15" y="8"/>
                    <a:pt x="15" y="8"/>
                    <a:pt x="15" y="8"/>
                  </a:cubicBezTo>
                  <a:cubicBezTo>
                    <a:pt x="16" y="8"/>
                    <a:pt x="17" y="8"/>
                    <a:pt x="18" y="8"/>
                  </a:cubicBezTo>
                  <a:cubicBezTo>
                    <a:pt x="19" y="8"/>
                    <a:pt x="21" y="8"/>
                    <a:pt x="22" y="8"/>
                  </a:cubicBezTo>
                  <a:cubicBezTo>
                    <a:pt x="23" y="8"/>
                    <a:pt x="25" y="8"/>
                    <a:pt x="26" y="9"/>
                  </a:cubicBezTo>
                  <a:cubicBezTo>
                    <a:pt x="27" y="9"/>
                    <a:pt x="29" y="10"/>
                    <a:pt x="31" y="10"/>
                  </a:cubicBezTo>
                  <a:cubicBezTo>
                    <a:pt x="31" y="10"/>
                    <a:pt x="31" y="10"/>
                    <a:pt x="31" y="10"/>
                  </a:cubicBezTo>
                  <a:cubicBezTo>
                    <a:pt x="28" y="8"/>
                    <a:pt x="24" y="8"/>
                    <a:pt x="21" y="8"/>
                  </a:cubicBezTo>
                  <a:cubicBezTo>
                    <a:pt x="17" y="7"/>
                    <a:pt x="13" y="7"/>
                    <a:pt x="10" y="7"/>
                  </a:cubicBezTo>
                  <a:cubicBezTo>
                    <a:pt x="9" y="7"/>
                    <a:pt x="8" y="7"/>
                    <a:pt x="8" y="7"/>
                  </a:cubicBezTo>
                  <a:cubicBezTo>
                    <a:pt x="8" y="8"/>
                    <a:pt x="7" y="8"/>
                    <a:pt x="7" y="8"/>
                  </a:cubicBezTo>
                  <a:cubicBezTo>
                    <a:pt x="7" y="8"/>
                    <a:pt x="7" y="8"/>
                    <a:pt x="7" y="8"/>
                  </a:cubicBezTo>
                  <a:cubicBezTo>
                    <a:pt x="7" y="8"/>
                    <a:pt x="6" y="8"/>
                    <a:pt x="6" y="8"/>
                  </a:cubicBezTo>
                  <a:cubicBezTo>
                    <a:pt x="6" y="8"/>
                    <a:pt x="6" y="8"/>
                    <a:pt x="6" y="8"/>
                  </a:cubicBezTo>
                  <a:cubicBezTo>
                    <a:pt x="6" y="8"/>
                    <a:pt x="7" y="8"/>
                    <a:pt x="7" y="8"/>
                  </a:cubicBezTo>
                  <a:cubicBezTo>
                    <a:pt x="7" y="8"/>
                    <a:pt x="6" y="7"/>
                    <a:pt x="6" y="8"/>
                  </a:cubicBezTo>
                  <a:cubicBezTo>
                    <a:pt x="6" y="8"/>
                    <a:pt x="6" y="8"/>
                    <a:pt x="6" y="8"/>
                  </a:cubicBezTo>
                  <a:cubicBezTo>
                    <a:pt x="6" y="8"/>
                    <a:pt x="6" y="8"/>
                    <a:pt x="6" y="8"/>
                  </a:cubicBezTo>
                  <a:cubicBezTo>
                    <a:pt x="6" y="8"/>
                    <a:pt x="6" y="8"/>
                    <a:pt x="6" y="8"/>
                  </a:cubicBezTo>
                  <a:cubicBezTo>
                    <a:pt x="7" y="8"/>
                    <a:pt x="7" y="8"/>
                    <a:pt x="7" y="8"/>
                  </a:cubicBezTo>
                  <a:cubicBezTo>
                    <a:pt x="8" y="8"/>
                    <a:pt x="8" y="8"/>
                    <a:pt x="9" y="8"/>
                  </a:cubicBezTo>
                  <a:cubicBezTo>
                    <a:pt x="10" y="8"/>
                    <a:pt x="11" y="8"/>
                    <a:pt x="12" y="8"/>
                  </a:cubicBezTo>
                  <a:cubicBezTo>
                    <a:pt x="14" y="8"/>
                    <a:pt x="16" y="8"/>
                    <a:pt x="19" y="8"/>
                  </a:cubicBezTo>
                  <a:cubicBezTo>
                    <a:pt x="22" y="8"/>
                    <a:pt x="25" y="8"/>
                    <a:pt x="28" y="9"/>
                  </a:cubicBezTo>
                  <a:cubicBezTo>
                    <a:pt x="29" y="9"/>
                    <a:pt x="30" y="10"/>
                    <a:pt x="30" y="10"/>
                  </a:cubicBezTo>
                  <a:cubicBezTo>
                    <a:pt x="31" y="10"/>
                    <a:pt x="31" y="10"/>
                    <a:pt x="31" y="10"/>
                  </a:cubicBezTo>
                  <a:cubicBezTo>
                    <a:pt x="29" y="9"/>
                    <a:pt x="28" y="9"/>
                    <a:pt x="26" y="8"/>
                  </a:cubicBezTo>
                  <a:cubicBezTo>
                    <a:pt x="25" y="8"/>
                    <a:pt x="23" y="8"/>
                    <a:pt x="22" y="8"/>
                  </a:cubicBezTo>
                  <a:cubicBezTo>
                    <a:pt x="20" y="7"/>
                    <a:pt x="19" y="7"/>
                    <a:pt x="18" y="7"/>
                  </a:cubicBezTo>
                  <a:cubicBezTo>
                    <a:pt x="17" y="7"/>
                    <a:pt x="16" y="7"/>
                    <a:pt x="15" y="8"/>
                  </a:cubicBezTo>
                  <a:cubicBezTo>
                    <a:pt x="14" y="8"/>
                    <a:pt x="14" y="8"/>
                    <a:pt x="15" y="8"/>
                  </a:cubicBezTo>
                  <a:cubicBezTo>
                    <a:pt x="15" y="9"/>
                    <a:pt x="16" y="9"/>
                    <a:pt x="17" y="10"/>
                  </a:cubicBezTo>
                  <a:cubicBezTo>
                    <a:pt x="18" y="10"/>
                    <a:pt x="20" y="10"/>
                    <a:pt x="21" y="10"/>
                  </a:cubicBezTo>
                  <a:cubicBezTo>
                    <a:pt x="22" y="10"/>
                    <a:pt x="23" y="10"/>
                    <a:pt x="24" y="10"/>
                  </a:cubicBezTo>
                  <a:cubicBezTo>
                    <a:pt x="25" y="11"/>
                    <a:pt x="26" y="11"/>
                    <a:pt x="27" y="11"/>
                  </a:cubicBezTo>
                  <a:cubicBezTo>
                    <a:pt x="28" y="11"/>
                    <a:pt x="29" y="11"/>
                    <a:pt x="30" y="11"/>
                  </a:cubicBezTo>
                  <a:cubicBezTo>
                    <a:pt x="31" y="12"/>
                    <a:pt x="31" y="12"/>
                    <a:pt x="32" y="12"/>
                  </a:cubicBezTo>
                  <a:cubicBezTo>
                    <a:pt x="32" y="11"/>
                    <a:pt x="32" y="11"/>
                    <a:pt x="32" y="11"/>
                  </a:cubicBezTo>
                  <a:cubicBezTo>
                    <a:pt x="29" y="9"/>
                    <a:pt x="26" y="8"/>
                    <a:pt x="22" y="8"/>
                  </a:cubicBezTo>
                  <a:cubicBezTo>
                    <a:pt x="20" y="8"/>
                    <a:pt x="18" y="8"/>
                    <a:pt x="16" y="8"/>
                  </a:cubicBezTo>
                  <a:cubicBezTo>
                    <a:pt x="14" y="8"/>
                    <a:pt x="12" y="8"/>
                    <a:pt x="10" y="9"/>
                  </a:cubicBezTo>
                  <a:cubicBezTo>
                    <a:pt x="9" y="9"/>
                    <a:pt x="7" y="9"/>
                    <a:pt x="6" y="9"/>
                  </a:cubicBezTo>
                  <a:cubicBezTo>
                    <a:pt x="6" y="10"/>
                    <a:pt x="6" y="10"/>
                    <a:pt x="6" y="10"/>
                  </a:cubicBezTo>
                  <a:cubicBezTo>
                    <a:pt x="14" y="8"/>
                    <a:pt x="22" y="10"/>
                    <a:pt x="30" y="10"/>
                  </a:cubicBezTo>
                  <a:cubicBezTo>
                    <a:pt x="30" y="10"/>
                    <a:pt x="30" y="10"/>
                    <a:pt x="30" y="10"/>
                  </a:cubicBezTo>
                  <a:cubicBezTo>
                    <a:pt x="29" y="9"/>
                    <a:pt x="29" y="9"/>
                    <a:pt x="28" y="9"/>
                  </a:cubicBezTo>
                  <a:cubicBezTo>
                    <a:pt x="27" y="9"/>
                    <a:pt x="26" y="9"/>
                    <a:pt x="25" y="8"/>
                  </a:cubicBezTo>
                  <a:cubicBezTo>
                    <a:pt x="23" y="8"/>
                    <a:pt x="21" y="8"/>
                    <a:pt x="19" y="7"/>
                  </a:cubicBezTo>
                  <a:cubicBezTo>
                    <a:pt x="15" y="7"/>
                    <a:pt x="11" y="7"/>
                    <a:pt x="8" y="8"/>
                  </a:cubicBezTo>
                  <a:cubicBezTo>
                    <a:pt x="7" y="8"/>
                    <a:pt x="6" y="8"/>
                    <a:pt x="6" y="9"/>
                  </a:cubicBezTo>
                  <a:cubicBezTo>
                    <a:pt x="5" y="9"/>
                    <a:pt x="5" y="9"/>
                    <a:pt x="6" y="9"/>
                  </a:cubicBezTo>
                  <a:cubicBezTo>
                    <a:pt x="13" y="7"/>
                    <a:pt x="21" y="7"/>
                    <a:pt x="29" y="9"/>
                  </a:cubicBezTo>
                  <a:cubicBezTo>
                    <a:pt x="29" y="9"/>
                    <a:pt x="30" y="9"/>
                    <a:pt x="30" y="10"/>
                  </a:cubicBezTo>
                  <a:cubicBezTo>
                    <a:pt x="30" y="10"/>
                    <a:pt x="31" y="9"/>
                    <a:pt x="30" y="9"/>
                  </a:cubicBezTo>
                  <a:cubicBezTo>
                    <a:pt x="27" y="8"/>
                    <a:pt x="23" y="6"/>
                    <a:pt x="19" y="6"/>
                  </a:cubicBezTo>
                  <a:cubicBezTo>
                    <a:pt x="15" y="6"/>
                    <a:pt x="11" y="7"/>
                    <a:pt x="7" y="8"/>
                  </a:cubicBezTo>
                  <a:cubicBezTo>
                    <a:pt x="6" y="8"/>
                    <a:pt x="5" y="8"/>
                    <a:pt x="5" y="8"/>
                  </a:cubicBezTo>
                  <a:cubicBezTo>
                    <a:pt x="5" y="9"/>
                    <a:pt x="5" y="9"/>
                    <a:pt x="5" y="9"/>
                  </a:cubicBezTo>
                  <a:cubicBezTo>
                    <a:pt x="9" y="8"/>
                    <a:pt x="13" y="7"/>
                    <a:pt x="17" y="7"/>
                  </a:cubicBezTo>
                  <a:cubicBezTo>
                    <a:pt x="20" y="7"/>
                    <a:pt x="22" y="7"/>
                    <a:pt x="24" y="7"/>
                  </a:cubicBezTo>
                  <a:cubicBezTo>
                    <a:pt x="25" y="7"/>
                    <a:pt x="26" y="8"/>
                    <a:pt x="27" y="8"/>
                  </a:cubicBezTo>
                  <a:cubicBezTo>
                    <a:pt x="27" y="8"/>
                    <a:pt x="28" y="8"/>
                    <a:pt x="29" y="8"/>
                  </a:cubicBezTo>
                  <a:cubicBezTo>
                    <a:pt x="30" y="9"/>
                    <a:pt x="30" y="9"/>
                    <a:pt x="31" y="8"/>
                  </a:cubicBezTo>
                  <a:cubicBezTo>
                    <a:pt x="31" y="8"/>
                    <a:pt x="31" y="8"/>
                    <a:pt x="31" y="8"/>
                  </a:cubicBezTo>
                  <a:cubicBezTo>
                    <a:pt x="30" y="8"/>
                    <a:pt x="30" y="7"/>
                    <a:pt x="29" y="7"/>
                  </a:cubicBezTo>
                  <a:cubicBezTo>
                    <a:pt x="28" y="7"/>
                    <a:pt x="27" y="6"/>
                    <a:pt x="26" y="6"/>
                  </a:cubicBezTo>
                  <a:cubicBezTo>
                    <a:pt x="25" y="5"/>
                    <a:pt x="23" y="5"/>
                    <a:pt x="21" y="5"/>
                  </a:cubicBezTo>
                  <a:cubicBezTo>
                    <a:pt x="17" y="4"/>
                    <a:pt x="13" y="4"/>
                    <a:pt x="9" y="5"/>
                  </a:cubicBezTo>
                  <a:cubicBezTo>
                    <a:pt x="7" y="5"/>
                    <a:pt x="5" y="6"/>
                    <a:pt x="3" y="7"/>
                  </a:cubicBezTo>
                  <a:cubicBezTo>
                    <a:pt x="3" y="7"/>
                    <a:pt x="3" y="7"/>
                    <a:pt x="3" y="7"/>
                  </a:cubicBezTo>
                  <a:cubicBezTo>
                    <a:pt x="7" y="7"/>
                    <a:pt x="12" y="6"/>
                    <a:pt x="16" y="5"/>
                  </a:cubicBezTo>
                  <a:cubicBezTo>
                    <a:pt x="18" y="5"/>
                    <a:pt x="20" y="5"/>
                    <a:pt x="22" y="6"/>
                  </a:cubicBezTo>
                  <a:cubicBezTo>
                    <a:pt x="23" y="6"/>
                    <a:pt x="24" y="6"/>
                    <a:pt x="25" y="6"/>
                  </a:cubicBezTo>
                  <a:cubicBezTo>
                    <a:pt x="26" y="6"/>
                    <a:pt x="27" y="6"/>
                    <a:pt x="28" y="6"/>
                  </a:cubicBezTo>
                  <a:cubicBezTo>
                    <a:pt x="28" y="6"/>
                    <a:pt x="28" y="6"/>
                    <a:pt x="28" y="6"/>
                  </a:cubicBezTo>
                  <a:cubicBezTo>
                    <a:pt x="24" y="4"/>
                    <a:pt x="21" y="4"/>
                    <a:pt x="17" y="4"/>
                  </a:cubicBezTo>
                  <a:cubicBezTo>
                    <a:pt x="15" y="4"/>
                    <a:pt x="13" y="4"/>
                    <a:pt x="11" y="4"/>
                  </a:cubicBezTo>
                  <a:cubicBezTo>
                    <a:pt x="10" y="4"/>
                    <a:pt x="9" y="4"/>
                    <a:pt x="7" y="5"/>
                  </a:cubicBezTo>
                  <a:cubicBezTo>
                    <a:pt x="6" y="5"/>
                    <a:pt x="5" y="5"/>
                    <a:pt x="5" y="5"/>
                  </a:cubicBezTo>
                  <a:cubicBezTo>
                    <a:pt x="4" y="6"/>
                    <a:pt x="3" y="6"/>
                    <a:pt x="3" y="6"/>
                  </a:cubicBezTo>
                  <a:cubicBezTo>
                    <a:pt x="3" y="6"/>
                    <a:pt x="3" y="6"/>
                    <a:pt x="3" y="6"/>
                  </a:cubicBezTo>
                  <a:cubicBezTo>
                    <a:pt x="6" y="5"/>
                    <a:pt x="10" y="4"/>
                    <a:pt x="13" y="4"/>
                  </a:cubicBezTo>
                  <a:cubicBezTo>
                    <a:pt x="17" y="4"/>
                    <a:pt x="21" y="4"/>
                    <a:pt x="24" y="5"/>
                  </a:cubicBezTo>
                  <a:cubicBezTo>
                    <a:pt x="25" y="5"/>
                    <a:pt x="26" y="6"/>
                    <a:pt x="27" y="6"/>
                  </a:cubicBezTo>
                  <a:cubicBezTo>
                    <a:pt x="27" y="6"/>
                    <a:pt x="27" y="6"/>
                    <a:pt x="27" y="6"/>
                  </a:cubicBezTo>
                  <a:cubicBezTo>
                    <a:pt x="23" y="5"/>
                    <a:pt x="19" y="4"/>
                    <a:pt x="16" y="3"/>
                  </a:cubicBezTo>
                  <a:cubicBezTo>
                    <a:pt x="12" y="3"/>
                    <a:pt x="8" y="4"/>
                    <a:pt x="4" y="5"/>
                  </a:cubicBezTo>
                  <a:cubicBezTo>
                    <a:pt x="3" y="5"/>
                    <a:pt x="2" y="5"/>
                    <a:pt x="2" y="6"/>
                  </a:cubicBezTo>
                  <a:cubicBezTo>
                    <a:pt x="2" y="6"/>
                    <a:pt x="2" y="6"/>
                    <a:pt x="2" y="6"/>
                  </a:cubicBezTo>
                  <a:cubicBezTo>
                    <a:pt x="5" y="4"/>
                    <a:pt x="9" y="4"/>
                    <a:pt x="13" y="4"/>
                  </a:cubicBezTo>
                  <a:cubicBezTo>
                    <a:pt x="17" y="4"/>
                    <a:pt x="21" y="5"/>
                    <a:pt x="25" y="5"/>
                  </a:cubicBezTo>
                  <a:cubicBezTo>
                    <a:pt x="25" y="5"/>
                    <a:pt x="25" y="5"/>
                    <a:pt x="26" y="5"/>
                  </a:cubicBezTo>
                  <a:cubicBezTo>
                    <a:pt x="26" y="5"/>
                    <a:pt x="26" y="5"/>
                    <a:pt x="26" y="5"/>
                  </a:cubicBezTo>
                  <a:cubicBezTo>
                    <a:pt x="24" y="4"/>
                    <a:pt x="22" y="4"/>
                    <a:pt x="21" y="4"/>
                  </a:cubicBezTo>
                  <a:cubicBezTo>
                    <a:pt x="19" y="3"/>
                    <a:pt x="17" y="3"/>
                    <a:pt x="16" y="3"/>
                  </a:cubicBezTo>
                  <a:cubicBezTo>
                    <a:pt x="14" y="3"/>
                    <a:pt x="12" y="3"/>
                    <a:pt x="10" y="4"/>
                  </a:cubicBezTo>
                  <a:cubicBezTo>
                    <a:pt x="7" y="4"/>
                    <a:pt x="5" y="5"/>
                    <a:pt x="3" y="5"/>
                  </a:cubicBezTo>
                  <a:cubicBezTo>
                    <a:pt x="3" y="5"/>
                    <a:pt x="2" y="5"/>
                    <a:pt x="2" y="6"/>
                  </a:cubicBezTo>
                  <a:cubicBezTo>
                    <a:pt x="2" y="6"/>
                    <a:pt x="2" y="6"/>
                    <a:pt x="2" y="6"/>
                  </a:cubicBezTo>
                  <a:cubicBezTo>
                    <a:pt x="6" y="5"/>
                    <a:pt x="10" y="4"/>
                    <a:pt x="14" y="4"/>
                  </a:cubicBezTo>
                  <a:cubicBezTo>
                    <a:pt x="17" y="3"/>
                    <a:pt x="20" y="3"/>
                    <a:pt x="23" y="4"/>
                  </a:cubicBezTo>
                  <a:cubicBezTo>
                    <a:pt x="24" y="4"/>
                    <a:pt x="25" y="4"/>
                    <a:pt x="25" y="5"/>
                  </a:cubicBezTo>
                  <a:cubicBezTo>
                    <a:pt x="25" y="5"/>
                    <a:pt x="25" y="5"/>
                    <a:pt x="25" y="5"/>
                  </a:cubicBezTo>
                  <a:cubicBezTo>
                    <a:pt x="22" y="3"/>
                    <a:pt x="18" y="3"/>
                    <a:pt x="14" y="2"/>
                  </a:cubicBezTo>
                  <a:cubicBezTo>
                    <a:pt x="10" y="2"/>
                    <a:pt x="6" y="3"/>
                    <a:pt x="2" y="4"/>
                  </a:cubicBezTo>
                  <a:cubicBezTo>
                    <a:pt x="2" y="4"/>
                    <a:pt x="1" y="4"/>
                    <a:pt x="1" y="4"/>
                  </a:cubicBezTo>
                  <a:cubicBezTo>
                    <a:pt x="1" y="4"/>
                    <a:pt x="1" y="4"/>
                    <a:pt x="1" y="4"/>
                  </a:cubicBezTo>
                  <a:cubicBezTo>
                    <a:pt x="5" y="3"/>
                    <a:pt x="9" y="3"/>
                    <a:pt x="13" y="3"/>
                  </a:cubicBezTo>
                  <a:cubicBezTo>
                    <a:pt x="17" y="3"/>
                    <a:pt x="20" y="3"/>
                    <a:pt x="23" y="4"/>
                  </a:cubicBezTo>
                  <a:cubicBezTo>
                    <a:pt x="23" y="4"/>
                    <a:pt x="23" y="4"/>
                    <a:pt x="23" y="4"/>
                  </a:cubicBezTo>
                  <a:cubicBezTo>
                    <a:pt x="20" y="3"/>
                    <a:pt x="16" y="1"/>
                    <a:pt x="12" y="1"/>
                  </a:cubicBezTo>
                  <a:cubicBezTo>
                    <a:pt x="9" y="1"/>
                    <a:pt x="5" y="2"/>
                    <a:pt x="2" y="3"/>
                  </a:cubicBezTo>
                  <a:cubicBezTo>
                    <a:pt x="1" y="3"/>
                    <a:pt x="1" y="3"/>
                    <a:pt x="0" y="4"/>
                  </a:cubicBezTo>
                  <a:cubicBezTo>
                    <a:pt x="0" y="4"/>
                    <a:pt x="0" y="4"/>
                    <a:pt x="0" y="4"/>
                  </a:cubicBezTo>
                  <a:cubicBezTo>
                    <a:pt x="4" y="3"/>
                    <a:pt x="8" y="2"/>
                    <a:pt x="13" y="2"/>
                  </a:cubicBezTo>
                  <a:cubicBezTo>
                    <a:pt x="15" y="2"/>
                    <a:pt x="18" y="2"/>
                    <a:pt x="21" y="3"/>
                  </a:cubicBezTo>
                  <a:cubicBezTo>
                    <a:pt x="22" y="3"/>
                    <a:pt x="24" y="4"/>
                    <a:pt x="25" y="5"/>
                  </a:cubicBezTo>
                  <a:cubicBezTo>
                    <a:pt x="25" y="5"/>
                    <a:pt x="25" y="4"/>
                    <a:pt x="25" y="4"/>
                  </a:cubicBezTo>
                  <a:cubicBezTo>
                    <a:pt x="21" y="4"/>
                    <a:pt x="18" y="2"/>
                    <a:pt x="15" y="1"/>
                  </a:cubicBezTo>
                  <a:cubicBezTo>
                    <a:pt x="11" y="0"/>
                    <a:pt x="7" y="0"/>
                    <a:pt x="4" y="2"/>
                  </a:cubicBezTo>
                  <a:cubicBezTo>
                    <a:pt x="3" y="2"/>
                    <a:pt x="3" y="2"/>
                    <a:pt x="4" y="2"/>
                  </a:cubicBezTo>
                  <a:cubicBezTo>
                    <a:pt x="11" y="1"/>
                    <a:pt x="18" y="1"/>
                    <a:pt x="25" y="5"/>
                  </a:cubicBezTo>
                  <a:cubicBezTo>
                    <a:pt x="25" y="5"/>
                    <a:pt x="25" y="5"/>
                    <a:pt x="26" y="5"/>
                  </a:cubicBezTo>
                  <a:cubicBezTo>
                    <a:pt x="26" y="5"/>
                    <a:pt x="26" y="5"/>
                    <a:pt x="26" y="5"/>
                  </a:cubicBezTo>
                  <a:cubicBezTo>
                    <a:pt x="23" y="4"/>
                    <a:pt x="20" y="3"/>
                    <a:pt x="18" y="2"/>
                  </a:cubicBezTo>
                  <a:cubicBezTo>
                    <a:pt x="15" y="2"/>
                    <a:pt x="12" y="2"/>
                    <a:pt x="10" y="1"/>
                  </a:cubicBezTo>
                  <a:cubicBezTo>
                    <a:pt x="10" y="2"/>
                    <a:pt x="10" y="2"/>
                    <a:pt x="10" y="2"/>
                  </a:cubicBezTo>
                  <a:cubicBezTo>
                    <a:pt x="12" y="2"/>
                    <a:pt x="14" y="2"/>
                    <a:pt x="15" y="2"/>
                  </a:cubicBezTo>
                  <a:cubicBezTo>
                    <a:pt x="17" y="2"/>
                    <a:pt x="19" y="2"/>
                    <a:pt x="21" y="3"/>
                  </a:cubicBezTo>
                  <a:cubicBezTo>
                    <a:pt x="22" y="3"/>
                    <a:pt x="24" y="4"/>
                    <a:pt x="25" y="4"/>
                  </a:cubicBezTo>
                  <a:cubicBezTo>
                    <a:pt x="26" y="5"/>
                    <a:pt x="28" y="5"/>
                    <a:pt x="29" y="5"/>
                  </a:cubicBezTo>
                  <a:cubicBezTo>
                    <a:pt x="29" y="5"/>
                    <a:pt x="29" y="5"/>
                    <a:pt x="29" y="5"/>
                  </a:cubicBezTo>
                  <a:cubicBezTo>
                    <a:pt x="27" y="3"/>
                    <a:pt x="24" y="2"/>
                    <a:pt x="22" y="2"/>
                  </a:cubicBezTo>
                  <a:cubicBezTo>
                    <a:pt x="19" y="1"/>
                    <a:pt x="15" y="1"/>
                    <a:pt x="12" y="1"/>
                  </a:cubicBezTo>
                  <a:cubicBezTo>
                    <a:pt x="12" y="1"/>
                    <a:pt x="12" y="1"/>
                    <a:pt x="12" y="1"/>
                  </a:cubicBezTo>
                  <a:cubicBezTo>
                    <a:pt x="15" y="1"/>
                    <a:pt x="18" y="1"/>
                    <a:pt x="21" y="2"/>
                  </a:cubicBezTo>
                  <a:cubicBezTo>
                    <a:pt x="24" y="3"/>
                    <a:pt x="27" y="4"/>
                    <a:pt x="30" y="5"/>
                  </a:cubicBezTo>
                  <a:cubicBezTo>
                    <a:pt x="30" y="5"/>
                    <a:pt x="31" y="5"/>
                    <a:pt x="30" y="5"/>
                  </a:cubicBezTo>
                  <a:cubicBezTo>
                    <a:pt x="26" y="3"/>
                    <a:pt x="22" y="1"/>
                    <a:pt x="17" y="1"/>
                  </a:cubicBezTo>
                  <a:cubicBezTo>
                    <a:pt x="17" y="1"/>
                    <a:pt x="17" y="1"/>
                    <a:pt x="17" y="1"/>
                  </a:cubicBezTo>
                  <a:cubicBezTo>
                    <a:pt x="17" y="2"/>
                    <a:pt x="18" y="2"/>
                    <a:pt x="19" y="2"/>
                  </a:cubicBezTo>
                  <a:cubicBezTo>
                    <a:pt x="20" y="2"/>
                    <a:pt x="21" y="2"/>
                    <a:pt x="22" y="2"/>
                  </a:cubicBezTo>
                  <a:cubicBezTo>
                    <a:pt x="23" y="3"/>
                    <a:pt x="25"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6" name="Freeform 40"/>
            <p:cNvSpPr/>
            <p:nvPr/>
          </p:nvSpPr>
          <p:spPr bwMode="auto">
            <a:xfrm>
              <a:off x="1433513" y="2917826"/>
              <a:ext cx="822325" cy="709613"/>
            </a:xfrm>
            <a:custGeom>
              <a:avLst/>
              <a:gdLst>
                <a:gd name="T0" fmla="*/ 32 w 36"/>
                <a:gd name="T1" fmla="*/ 9 h 31"/>
                <a:gd name="T2" fmla="*/ 20 w 36"/>
                <a:gd name="T3" fmla="*/ 11 h 31"/>
                <a:gd name="T4" fmla="*/ 16 w 36"/>
                <a:gd name="T5" fmla="*/ 11 h 31"/>
                <a:gd name="T6" fmla="*/ 36 w 36"/>
                <a:gd name="T7" fmla="*/ 8 h 31"/>
                <a:gd name="T8" fmla="*/ 27 w 36"/>
                <a:gd name="T9" fmla="*/ 7 h 31"/>
                <a:gd name="T10" fmla="*/ 14 w 36"/>
                <a:gd name="T11" fmla="*/ 12 h 31"/>
                <a:gd name="T12" fmla="*/ 12 w 36"/>
                <a:gd name="T13" fmla="*/ 14 h 31"/>
                <a:gd name="T14" fmla="*/ 25 w 36"/>
                <a:gd name="T15" fmla="*/ 7 h 31"/>
                <a:gd name="T16" fmla="*/ 24 w 36"/>
                <a:gd name="T17" fmla="*/ 6 h 31"/>
                <a:gd name="T18" fmla="*/ 25 w 36"/>
                <a:gd name="T19" fmla="*/ 3 h 31"/>
                <a:gd name="T20" fmla="*/ 22 w 36"/>
                <a:gd name="T21" fmla="*/ 2 h 31"/>
                <a:gd name="T22" fmla="*/ 15 w 36"/>
                <a:gd name="T23" fmla="*/ 2 h 31"/>
                <a:gd name="T24" fmla="*/ 5 w 36"/>
                <a:gd name="T25" fmla="*/ 6 h 31"/>
                <a:gd name="T26" fmla="*/ 3 w 36"/>
                <a:gd name="T27" fmla="*/ 7 h 31"/>
                <a:gd name="T28" fmla="*/ 7 w 36"/>
                <a:gd name="T29" fmla="*/ 8 h 31"/>
                <a:gd name="T30" fmla="*/ 6 w 36"/>
                <a:gd name="T31" fmla="*/ 9 h 31"/>
                <a:gd name="T32" fmla="*/ 9 w 36"/>
                <a:gd name="T33" fmla="*/ 5 h 31"/>
                <a:gd name="T34" fmla="*/ 8 w 36"/>
                <a:gd name="T35" fmla="*/ 6 h 31"/>
                <a:gd name="T36" fmla="*/ 4 w 36"/>
                <a:gd name="T37" fmla="*/ 14 h 31"/>
                <a:gd name="T38" fmla="*/ 4 w 36"/>
                <a:gd name="T39" fmla="*/ 14 h 31"/>
                <a:gd name="T40" fmla="*/ 7 w 36"/>
                <a:gd name="T41" fmla="*/ 11 h 31"/>
                <a:gd name="T42" fmla="*/ 12 w 36"/>
                <a:gd name="T43" fmla="*/ 6 h 31"/>
                <a:gd name="T44" fmla="*/ 13 w 36"/>
                <a:gd name="T45" fmla="*/ 7 h 31"/>
                <a:gd name="T46" fmla="*/ 7 w 36"/>
                <a:gd name="T47" fmla="*/ 20 h 31"/>
                <a:gd name="T48" fmla="*/ 10 w 36"/>
                <a:gd name="T49" fmla="*/ 17 h 31"/>
                <a:gd name="T50" fmla="*/ 9 w 36"/>
                <a:gd name="T51" fmla="*/ 28 h 31"/>
                <a:gd name="T52" fmla="*/ 10 w 36"/>
                <a:gd name="T53" fmla="*/ 16 h 31"/>
                <a:gd name="T54" fmla="*/ 6 w 36"/>
                <a:gd name="T55" fmla="*/ 15 h 31"/>
                <a:gd name="T56" fmla="*/ 9 w 36"/>
                <a:gd name="T57" fmla="*/ 31 h 31"/>
                <a:gd name="T58" fmla="*/ 9 w 36"/>
                <a:gd name="T59" fmla="*/ 22 h 31"/>
                <a:gd name="T60" fmla="*/ 12 w 36"/>
                <a:gd name="T61" fmla="*/ 11 h 31"/>
                <a:gd name="T62" fmla="*/ 13 w 36"/>
                <a:gd name="T63" fmla="*/ 10 h 31"/>
                <a:gd name="T64" fmla="*/ 6 w 36"/>
                <a:gd name="T65" fmla="*/ 18 h 31"/>
                <a:gd name="T66" fmla="*/ 5 w 36"/>
                <a:gd name="T67" fmla="*/ 17 h 31"/>
                <a:gd name="T68" fmla="*/ 12 w 36"/>
                <a:gd name="T69" fmla="*/ 7 h 31"/>
                <a:gd name="T70" fmla="*/ 12 w 36"/>
                <a:gd name="T71" fmla="*/ 6 h 31"/>
                <a:gd name="T72" fmla="*/ 11 w 36"/>
                <a:gd name="T73" fmla="*/ 7 h 31"/>
                <a:gd name="T74" fmla="*/ 7 w 36"/>
                <a:gd name="T75" fmla="*/ 10 h 31"/>
                <a:gd name="T76" fmla="*/ 1 w 36"/>
                <a:gd name="T77" fmla="*/ 11 h 31"/>
                <a:gd name="T78" fmla="*/ 3 w 36"/>
                <a:gd name="T79" fmla="*/ 11 h 31"/>
                <a:gd name="T80" fmla="*/ 9 w 36"/>
                <a:gd name="T81" fmla="*/ 6 h 31"/>
                <a:gd name="T82" fmla="*/ 6 w 36"/>
                <a:gd name="T83" fmla="*/ 6 h 31"/>
                <a:gd name="T84" fmla="*/ 5 w 36"/>
                <a:gd name="T85" fmla="*/ 7 h 31"/>
                <a:gd name="T86" fmla="*/ 11 w 36"/>
                <a:gd name="T87" fmla="*/ 2 h 31"/>
                <a:gd name="T88" fmla="*/ 8 w 36"/>
                <a:gd name="T89" fmla="*/ 5 h 31"/>
                <a:gd name="T90" fmla="*/ 10 w 36"/>
                <a:gd name="T91" fmla="*/ 6 h 31"/>
                <a:gd name="T92" fmla="*/ 15 w 36"/>
                <a:gd name="T93" fmla="*/ 7 h 31"/>
                <a:gd name="T94" fmla="*/ 8 w 36"/>
                <a:gd name="T95" fmla="*/ 15 h 31"/>
                <a:gd name="T96" fmla="*/ 11 w 36"/>
                <a:gd name="T97" fmla="*/ 14 h 31"/>
                <a:gd name="T98" fmla="*/ 24 w 36"/>
                <a:gd name="T99" fmla="*/ 9 h 31"/>
                <a:gd name="T100" fmla="*/ 10 w 36"/>
                <a:gd name="T101" fmla="*/ 18 h 31"/>
                <a:gd name="T102" fmla="*/ 11 w 36"/>
                <a:gd name="T103" fmla="*/ 14 h 31"/>
                <a:gd name="T104" fmla="*/ 33 w 36"/>
                <a:gd name="T105" fmla="*/ 8 h 31"/>
                <a:gd name="T106" fmla="*/ 30 w 36"/>
                <a:gd name="T107" fmla="*/ 7 h 31"/>
                <a:gd name="T108" fmla="*/ 12 w 36"/>
                <a:gd name="T109" fmla="*/ 15 h 31"/>
                <a:gd name="T110" fmla="*/ 15 w 36"/>
                <a:gd name="T11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 h="31">
                  <a:moveTo>
                    <a:pt x="30" y="7"/>
                  </a:moveTo>
                  <a:cubicBezTo>
                    <a:pt x="27" y="7"/>
                    <a:pt x="25" y="8"/>
                    <a:pt x="22" y="9"/>
                  </a:cubicBezTo>
                  <a:cubicBezTo>
                    <a:pt x="21" y="9"/>
                    <a:pt x="20" y="9"/>
                    <a:pt x="19" y="10"/>
                  </a:cubicBezTo>
                  <a:cubicBezTo>
                    <a:pt x="18" y="11"/>
                    <a:pt x="16" y="11"/>
                    <a:pt x="15" y="11"/>
                  </a:cubicBezTo>
                  <a:cubicBezTo>
                    <a:pt x="15" y="12"/>
                    <a:pt x="15" y="12"/>
                    <a:pt x="15" y="12"/>
                  </a:cubicBezTo>
                  <a:cubicBezTo>
                    <a:pt x="17" y="10"/>
                    <a:pt x="20" y="9"/>
                    <a:pt x="23" y="8"/>
                  </a:cubicBezTo>
                  <a:cubicBezTo>
                    <a:pt x="26" y="8"/>
                    <a:pt x="29" y="7"/>
                    <a:pt x="32" y="8"/>
                  </a:cubicBezTo>
                  <a:cubicBezTo>
                    <a:pt x="32" y="8"/>
                    <a:pt x="32" y="9"/>
                    <a:pt x="32" y="9"/>
                  </a:cubicBezTo>
                  <a:cubicBezTo>
                    <a:pt x="32" y="9"/>
                    <a:pt x="32" y="8"/>
                    <a:pt x="32" y="8"/>
                  </a:cubicBezTo>
                  <a:cubicBezTo>
                    <a:pt x="31" y="9"/>
                    <a:pt x="31" y="9"/>
                    <a:pt x="30" y="9"/>
                  </a:cubicBezTo>
                  <a:cubicBezTo>
                    <a:pt x="29" y="9"/>
                    <a:pt x="28" y="9"/>
                    <a:pt x="27" y="9"/>
                  </a:cubicBezTo>
                  <a:cubicBezTo>
                    <a:pt x="25" y="9"/>
                    <a:pt x="23" y="10"/>
                    <a:pt x="21" y="10"/>
                  </a:cubicBezTo>
                  <a:cubicBezTo>
                    <a:pt x="18" y="11"/>
                    <a:pt x="15" y="13"/>
                    <a:pt x="12" y="15"/>
                  </a:cubicBezTo>
                  <a:cubicBezTo>
                    <a:pt x="12" y="15"/>
                    <a:pt x="12" y="15"/>
                    <a:pt x="12" y="15"/>
                  </a:cubicBezTo>
                  <a:cubicBezTo>
                    <a:pt x="13" y="14"/>
                    <a:pt x="14" y="13"/>
                    <a:pt x="16" y="12"/>
                  </a:cubicBezTo>
                  <a:cubicBezTo>
                    <a:pt x="17" y="12"/>
                    <a:pt x="18" y="11"/>
                    <a:pt x="20" y="11"/>
                  </a:cubicBezTo>
                  <a:cubicBezTo>
                    <a:pt x="22" y="10"/>
                    <a:pt x="23" y="10"/>
                    <a:pt x="25" y="10"/>
                  </a:cubicBezTo>
                  <a:cubicBezTo>
                    <a:pt x="27" y="9"/>
                    <a:pt x="29" y="9"/>
                    <a:pt x="31" y="8"/>
                  </a:cubicBezTo>
                  <a:cubicBezTo>
                    <a:pt x="31" y="8"/>
                    <a:pt x="31" y="8"/>
                    <a:pt x="31" y="8"/>
                  </a:cubicBezTo>
                  <a:cubicBezTo>
                    <a:pt x="31" y="8"/>
                    <a:pt x="31" y="8"/>
                    <a:pt x="31" y="8"/>
                  </a:cubicBezTo>
                  <a:cubicBezTo>
                    <a:pt x="30" y="7"/>
                    <a:pt x="29" y="7"/>
                    <a:pt x="28" y="7"/>
                  </a:cubicBezTo>
                  <a:cubicBezTo>
                    <a:pt x="27" y="7"/>
                    <a:pt x="26" y="7"/>
                    <a:pt x="25" y="8"/>
                  </a:cubicBezTo>
                  <a:cubicBezTo>
                    <a:pt x="24" y="8"/>
                    <a:pt x="22" y="8"/>
                    <a:pt x="21" y="9"/>
                  </a:cubicBezTo>
                  <a:cubicBezTo>
                    <a:pt x="19" y="9"/>
                    <a:pt x="18" y="10"/>
                    <a:pt x="16" y="11"/>
                  </a:cubicBezTo>
                  <a:cubicBezTo>
                    <a:pt x="15" y="12"/>
                    <a:pt x="14" y="12"/>
                    <a:pt x="12" y="13"/>
                  </a:cubicBezTo>
                  <a:cubicBezTo>
                    <a:pt x="12" y="13"/>
                    <a:pt x="12" y="13"/>
                    <a:pt x="12" y="13"/>
                  </a:cubicBezTo>
                  <a:cubicBezTo>
                    <a:pt x="16" y="11"/>
                    <a:pt x="19" y="9"/>
                    <a:pt x="23" y="8"/>
                  </a:cubicBezTo>
                  <a:cubicBezTo>
                    <a:pt x="25" y="8"/>
                    <a:pt x="27" y="8"/>
                    <a:pt x="29" y="8"/>
                  </a:cubicBezTo>
                  <a:cubicBezTo>
                    <a:pt x="30" y="8"/>
                    <a:pt x="31" y="8"/>
                    <a:pt x="32" y="8"/>
                  </a:cubicBezTo>
                  <a:cubicBezTo>
                    <a:pt x="33" y="8"/>
                    <a:pt x="34" y="8"/>
                    <a:pt x="35" y="9"/>
                  </a:cubicBezTo>
                  <a:cubicBezTo>
                    <a:pt x="35" y="9"/>
                    <a:pt x="35" y="9"/>
                    <a:pt x="36" y="9"/>
                  </a:cubicBezTo>
                  <a:cubicBezTo>
                    <a:pt x="36" y="9"/>
                    <a:pt x="36" y="9"/>
                    <a:pt x="36" y="8"/>
                  </a:cubicBezTo>
                  <a:cubicBezTo>
                    <a:pt x="34" y="7"/>
                    <a:pt x="31" y="7"/>
                    <a:pt x="29" y="7"/>
                  </a:cubicBezTo>
                  <a:cubicBezTo>
                    <a:pt x="26" y="7"/>
                    <a:pt x="23" y="7"/>
                    <a:pt x="20" y="9"/>
                  </a:cubicBezTo>
                  <a:cubicBezTo>
                    <a:pt x="16" y="10"/>
                    <a:pt x="13" y="13"/>
                    <a:pt x="10" y="15"/>
                  </a:cubicBezTo>
                  <a:cubicBezTo>
                    <a:pt x="11" y="15"/>
                    <a:pt x="11" y="15"/>
                    <a:pt x="11" y="15"/>
                  </a:cubicBezTo>
                  <a:cubicBezTo>
                    <a:pt x="11" y="14"/>
                    <a:pt x="12" y="13"/>
                    <a:pt x="13" y="12"/>
                  </a:cubicBezTo>
                  <a:cubicBezTo>
                    <a:pt x="14" y="11"/>
                    <a:pt x="15" y="10"/>
                    <a:pt x="16" y="10"/>
                  </a:cubicBezTo>
                  <a:cubicBezTo>
                    <a:pt x="19" y="8"/>
                    <a:pt x="23" y="7"/>
                    <a:pt x="26" y="7"/>
                  </a:cubicBezTo>
                  <a:cubicBezTo>
                    <a:pt x="27" y="7"/>
                    <a:pt x="27" y="7"/>
                    <a:pt x="27" y="7"/>
                  </a:cubicBezTo>
                  <a:cubicBezTo>
                    <a:pt x="27" y="7"/>
                    <a:pt x="27" y="7"/>
                    <a:pt x="27" y="7"/>
                  </a:cubicBezTo>
                  <a:cubicBezTo>
                    <a:pt x="24" y="7"/>
                    <a:pt x="20" y="8"/>
                    <a:pt x="17" y="9"/>
                  </a:cubicBezTo>
                  <a:cubicBezTo>
                    <a:pt x="15" y="10"/>
                    <a:pt x="14" y="11"/>
                    <a:pt x="13" y="13"/>
                  </a:cubicBezTo>
                  <a:cubicBezTo>
                    <a:pt x="12" y="14"/>
                    <a:pt x="11" y="16"/>
                    <a:pt x="10" y="17"/>
                  </a:cubicBezTo>
                  <a:cubicBezTo>
                    <a:pt x="10" y="17"/>
                    <a:pt x="10" y="17"/>
                    <a:pt x="9" y="18"/>
                  </a:cubicBezTo>
                  <a:cubicBezTo>
                    <a:pt x="9" y="18"/>
                    <a:pt x="10" y="18"/>
                    <a:pt x="10" y="18"/>
                  </a:cubicBezTo>
                  <a:cubicBezTo>
                    <a:pt x="10" y="16"/>
                    <a:pt x="10" y="15"/>
                    <a:pt x="11" y="15"/>
                  </a:cubicBezTo>
                  <a:cubicBezTo>
                    <a:pt x="12" y="14"/>
                    <a:pt x="13" y="13"/>
                    <a:pt x="14" y="12"/>
                  </a:cubicBezTo>
                  <a:cubicBezTo>
                    <a:pt x="16" y="11"/>
                    <a:pt x="17" y="10"/>
                    <a:pt x="18" y="10"/>
                  </a:cubicBezTo>
                  <a:cubicBezTo>
                    <a:pt x="19" y="10"/>
                    <a:pt x="20" y="9"/>
                    <a:pt x="21" y="9"/>
                  </a:cubicBezTo>
                  <a:cubicBezTo>
                    <a:pt x="22" y="9"/>
                    <a:pt x="23" y="9"/>
                    <a:pt x="24" y="9"/>
                  </a:cubicBezTo>
                  <a:cubicBezTo>
                    <a:pt x="24" y="9"/>
                    <a:pt x="24" y="9"/>
                    <a:pt x="24" y="9"/>
                  </a:cubicBezTo>
                  <a:cubicBezTo>
                    <a:pt x="24" y="9"/>
                    <a:pt x="24" y="8"/>
                    <a:pt x="24" y="8"/>
                  </a:cubicBezTo>
                  <a:cubicBezTo>
                    <a:pt x="23" y="8"/>
                    <a:pt x="21" y="8"/>
                    <a:pt x="20" y="9"/>
                  </a:cubicBezTo>
                  <a:cubicBezTo>
                    <a:pt x="18" y="9"/>
                    <a:pt x="17" y="10"/>
                    <a:pt x="15" y="11"/>
                  </a:cubicBezTo>
                  <a:cubicBezTo>
                    <a:pt x="14" y="12"/>
                    <a:pt x="13" y="13"/>
                    <a:pt x="12" y="14"/>
                  </a:cubicBezTo>
                  <a:cubicBezTo>
                    <a:pt x="11" y="16"/>
                    <a:pt x="10" y="17"/>
                    <a:pt x="9" y="19"/>
                  </a:cubicBezTo>
                  <a:cubicBezTo>
                    <a:pt x="9" y="19"/>
                    <a:pt x="8" y="20"/>
                    <a:pt x="8" y="20"/>
                  </a:cubicBezTo>
                  <a:cubicBezTo>
                    <a:pt x="8" y="20"/>
                    <a:pt x="8" y="20"/>
                    <a:pt x="8" y="20"/>
                  </a:cubicBezTo>
                  <a:cubicBezTo>
                    <a:pt x="8" y="19"/>
                    <a:pt x="9" y="17"/>
                    <a:pt x="10" y="16"/>
                  </a:cubicBezTo>
                  <a:cubicBezTo>
                    <a:pt x="11" y="15"/>
                    <a:pt x="12" y="14"/>
                    <a:pt x="13" y="12"/>
                  </a:cubicBezTo>
                  <a:cubicBezTo>
                    <a:pt x="14" y="11"/>
                    <a:pt x="16" y="10"/>
                    <a:pt x="17" y="9"/>
                  </a:cubicBezTo>
                  <a:cubicBezTo>
                    <a:pt x="19" y="9"/>
                    <a:pt x="21" y="8"/>
                    <a:pt x="22" y="8"/>
                  </a:cubicBezTo>
                  <a:cubicBezTo>
                    <a:pt x="23" y="8"/>
                    <a:pt x="24" y="8"/>
                    <a:pt x="25" y="7"/>
                  </a:cubicBezTo>
                  <a:cubicBezTo>
                    <a:pt x="25" y="7"/>
                    <a:pt x="25" y="7"/>
                    <a:pt x="25" y="7"/>
                  </a:cubicBezTo>
                  <a:cubicBezTo>
                    <a:pt x="24" y="6"/>
                    <a:pt x="22" y="7"/>
                    <a:pt x="21" y="7"/>
                  </a:cubicBezTo>
                  <a:cubicBezTo>
                    <a:pt x="19" y="7"/>
                    <a:pt x="18" y="8"/>
                    <a:pt x="17" y="9"/>
                  </a:cubicBezTo>
                  <a:cubicBezTo>
                    <a:pt x="14" y="11"/>
                    <a:pt x="11" y="13"/>
                    <a:pt x="8" y="15"/>
                  </a:cubicBezTo>
                  <a:cubicBezTo>
                    <a:pt x="8" y="15"/>
                    <a:pt x="8" y="15"/>
                    <a:pt x="8" y="16"/>
                  </a:cubicBezTo>
                  <a:cubicBezTo>
                    <a:pt x="11" y="13"/>
                    <a:pt x="13" y="11"/>
                    <a:pt x="15" y="9"/>
                  </a:cubicBezTo>
                  <a:cubicBezTo>
                    <a:pt x="18" y="7"/>
                    <a:pt x="21" y="5"/>
                    <a:pt x="24" y="6"/>
                  </a:cubicBezTo>
                  <a:cubicBezTo>
                    <a:pt x="24" y="6"/>
                    <a:pt x="24" y="6"/>
                    <a:pt x="24" y="6"/>
                  </a:cubicBezTo>
                  <a:cubicBezTo>
                    <a:pt x="21" y="6"/>
                    <a:pt x="18" y="7"/>
                    <a:pt x="15" y="8"/>
                  </a:cubicBezTo>
                  <a:cubicBezTo>
                    <a:pt x="12" y="10"/>
                    <a:pt x="9" y="12"/>
                    <a:pt x="7" y="14"/>
                  </a:cubicBezTo>
                  <a:cubicBezTo>
                    <a:pt x="7" y="14"/>
                    <a:pt x="7" y="14"/>
                    <a:pt x="7" y="14"/>
                  </a:cubicBezTo>
                  <a:cubicBezTo>
                    <a:pt x="9" y="11"/>
                    <a:pt x="12" y="9"/>
                    <a:pt x="15" y="7"/>
                  </a:cubicBezTo>
                  <a:cubicBezTo>
                    <a:pt x="17" y="6"/>
                    <a:pt x="18" y="5"/>
                    <a:pt x="20" y="5"/>
                  </a:cubicBezTo>
                  <a:cubicBezTo>
                    <a:pt x="21" y="5"/>
                    <a:pt x="22" y="4"/>
                    <a:pt x="23" y="4"/>
                  </a:cubicBezTo>
                  <a:cubicBezTo>
                    <a:pt x="24" y="4"/>
                    <a:pt x="24" y="4"/>
                    <a:pt x="25" y="3"/>
                  </a:cubicBezTo>
                  <a:cubicBezTo>
                    <a:pt x="25" y="3"/>
                    <a:pt x="25" y="3"/>
                    <a:pt x="25" y="3"/>
                  </a:cubicBezTo>
                  <a:cubicBezTo>
                    <a:pt x="24" y="2"/>
                    <a:pt x="23" y="2"/>
                    <a:pt x="22" y="2"/>
                  </a:cubicBezTo>
                  <a:cubicBezTo>
                    <a:pt x="20" y="2"/>
                    <a:pt x="19" y="3"/>
                    <a:pt x="18" y="3"/>
                  </a:cubicBezTo>
                  <a:cubicBezTo>
                    <a:pt x="15" y="4"/>
                    <a:pt x="12" y="4"/>
                    <a:pt x="10" y="6"/>
                  </a:cubicBezTo>
                  <a:cubicBezTo>
                    <a:pt x="8" y="6"/>
                    <a:pt x="7" y="7"/>
                    <a:pt x="6" y="9"/>
                  </a:cubicBezTo>
                  <a:cubicBezTo>
                    <a:pt x="5" y="9"/>
                    <a:pt x="6" y="9"/>
                    <a:pt x="6" y="9"/>
                  </a:cubicBezTo>
                  <a:cubicBezTo>
                    <a:pt x="9" y="8"/>
                    <a:pt x="11" y="6"/>
                    <a:pt x="14" y="5"/>
                  </a:cubicBezTo>
                  <a:cubicBezTo>
                    <a:pt x="16" y="4"/>
                    <a:pt x="19" y="3"/>
                    <a:pt x="22" y="2"/>
                  </a:cubicBezTo>
                  <a:cubicBezTo>
                    <a:pt x="22" y="2"/>
                    <a:pt x="22" y="2"/>
                    <a:pt x="22" y="2"/>
                  </a:cubicBezTo>
                  <a:cubicBezTo>
                    <a:pt x="22" y="1"/>
                    <a:pt x="21" y="1"/>
                    <a:pt x="20" y="1"/>
                  </a:cubicBezTo>
                  <a:cubicBezTo>
                    <a:pt x="19" y="1"/>
                    <a:pt x="18" y="1"/>
                    <a:pt x="17" y="1"/>
                  </a:cubicBezTo>
                  <a:cubicBezTo>
                    <a:pt x="16" y="1"/>
                    <a:pt x="15" y="2"/>
                    <a:pt x="14" y="2"/>
                  </a:cubicBezTo>
                  <a:cubicBezTo>
                    <a:pt x="13" y="2"/>
                    <a:pt x="12" y="3"/>
                    <a:pt x="10" y="3"/>
                  </a:cubicBezTo>
                  <a:cubicBezTo>
                    <a:pt x="8" y="4"/>
                    <a:pt x="5" y="6"/>
                    <a:pt x="3" y="7"/>
                  </a:cubicBezTo>
                  <a:cubicBezTo>
                    <a:pt x="3" y="7"/>
                    <a:pt x="3" y="8"/>
                    <a:pt x="3" y="8"/>
                  </a:cubicBezTo>
                  <a:cubicBezTo>
                    <a:pt x="6" y="6"/>
                    <a:pt x="8" y="4"/>
                    <a:pt x="11" y="3"/>
                  </a:cubicBezTo>
                  <a:cubicBezTo>
                    <a:pt x="12" y="2"/>
                    <a:pt x="14" y="2"/>
                    <a:pt x="15" y="2"/>
                  </a:cubicBezTo>
                  <a:cubicBezTo>
                    <a:pt x="17" y="2"/>
                    <a:pt x="18" y="2"/>
                    <a:pt x="20" y="1"/>
                  </a:cubicBezTo>
                  <a:cubicBezTo>
                    <a:pt x="20" y="1"/>
                    <a:pt x="20" y="1"/>
                    <a:pt x="20" y="1"/>
                  </a:cubicBezTo>
                  <a:cubicBezTo>
                    <a:pt x="20" y="0"/>
                    <a:pt x="19" y="0"/>
                    <a:pt x="18" y="0"/>
                  </a:cubicBezTo>
                  <a:cubicBezTo>
                    <a:pt x="17" y="0"/>
                    <a:pt x="16" y="0"/>
                    <a:pt x="15" y="1"/>
                  </a:cubicBezTo>
                  <a:cubicBezTo>
                    <a:pt x="12" y="1"/>
                    <a:pt x="10" y="2"/>
                    <a:pt x="8" y="3"/>
                  </a:cubicBezTo>
                  <a:cubicBezTo>
                    <a:pt x="6" y="4"/>
                    <a:pt x="4" y="5"/>
                    <a:pt x="4" y="7"/>
                  </a:cubicBezTo>
                  <a:cubicBezTo>
                    <a:pt x="4" y="7"/>
                    <a:pt x="4" y="7"/>
                    <a:pt x="4" y="7"/>
                  </a:cubicBezTo>
                  <a:cubicBezTo>
                    <a:pt x="4" y="7"/>
                    <a:pt x="5" y="7"/>
                    <a:pt x="5" y="6"/>
                  </a:cubicBezTo>
                  <a:cubicBezTo>
                    <a:pt x="6" y="6"/>
                    <a:pt x="7" y="5"/>
                    <a:pt x="7" y="5"/>
                  </a:cubicBezTo>
                  <a:cubicBezTo>
                    <a:pt x="8" y="4"/>
                    <a:pt x="9" y="2"/>
                    <a:pt x="10" y="1"/>
                  </a:cubicBezTo>
                  <a:cubicBezTo>
                    <a:pt x="10" y="1"/>
                    <a:pt x="10" y="1"/>
                    <a:pt x="10" y="1"/>
                  </a:cubicBezTo>
                  <a:cubicBezTo>
                    <a:pt x="8" y="3"/>
                    <a:pt x="6" y="5"/>
                    <a:pt x="5" y="7"/>
                  </a:cubicBezTo>
                  <a:cubicBezTo>
                    <a:pt x="3" y="8"/>
                    <a:pt x="2" y="10"/>
                    <a:pt x="0" y="12"/>
                  </a:cubicBezTo>
                  <a:cubicBezTo>
                    <a:pt x="0" y="12"/>
                    <a:pt x="0" y="12"/>
                    <a:pt x="0" y="12"/>
                  </a:cubicBezTo>
                  <a:cubicBezTo>
                    <a:pt x="1" y="10"/>
                    <a:pt x="2" y="9"/>
                    <a:pt x="3" y="8"/>
                  </a:cubicBezTo>
                  <a:cubicBezTo>
                    <a:pt x="3" y="7"/>
                    <a:pt x="3" y="7"/>
                    <a:pt x="3" y="7"/>
                  </a:cubicBezTo>
                  <a:cubicBezTo>
                    <a:pt x="2" y="9"/>
                    <a:pt x="1" y="12"/>
                    <a:pt x="0" y="14"/>
                  </a:cubicBezTo>
                  <a:cubicBezTo>
                    <a:pt x="0" y="14"/>
                    <a:pt x="0" y="14"/>
                    <a:pt x="0" y="14"/>
                  </a:cubicBezTo>
                  <a:cubicBezTo>
                    <a:pt x="1" y="13"/>
                    <a:pt x="2" y="11"/>
                    <a:pt x="2" y="10"/>
                  </a:cubicBezTo>
                  <a:cubicBezTo>
                    <a:pt x="3" y="9"/>
                    <a:pt x="4" y="7"/>
                    <a:pt x="6" y="7"/>
                  </a:cubicBezTo>
                  <a:cubicBezTo>
                    <a:pt x="6" y="7"/>
                    <a:pt x="6" y="6"/>
                    <a:pt x="5" y="6"/>
                  </a:cubicBezTo>
                  <a:cubicBezTo>
                    <a:pt x="4" y="9"/>
                    <a:pt x="3" y="11"/>
                    <a:pt x="1" y="13"/>
                  </a:cubicBezTo>
                  <a:cubicBezTo>
                    <a:pt x="1" y="13"/>
                    <a:pt x="1" y="13"/>
                    <a:pt x="2" y="13"/>
                  </a:cubicBezTo>
                  <a:cubicBezTo>
                    <a:pt x="4" y="12"/>
                    <a:pt x="5" y="9"/>
                    <a:pt x="7" y="8"/>
                  </a:cubicBezTo>
                  <a:cubicBezTo>
                    <a:pt x="6" y="7"/>
                    <a:pt x="6" y="7"/>
                    <a:pt x="6" y="7"/>
                  </a:cubicBezTo>
                  <a:cubicBezTo>
                    <a:pt x="5" y="9"/>
                    <a:pt x="3" y="11"/>
                    <a:pt x="2" y="13"/>
                  </a:cubicBezTo>
                  <a:cubicBezTo>
                    <a:pt x="2" y="13"/>
                    <a:pt x="2" y="13"/>
                    <a:pt x="2" y="13"/>
                  </a:cubicBezTo>
                  <a:cubicBezTo>
                    <a:pt x="4" y="11"/>
                    <a:pt x="6" y="8"/>
                    <a:pt x="9" y="6"/>
                  </a:cubicBezTo>
                  <a:cubicBezTo>
                    <a:pt x="9" y="6"/>
                    <a:pt x="9" y="6"/>
                    <a:pt x="8" y="6"/>
                  </a:cubicBezTo>
                  <a:cubicBezTo>
                    <a:pt x="7" y="8"/>
                    <a:pt x="5" y="11"/>
                    <a:pt x="3" y="13"/>
                  </a:cubicBezTo>
                  <a:cubicBezTo>
                    <a:pt x="2" y="13"/>
                    <a:pt x="3" y="13"/>
                    <a:pt x="3" y="13"/>
                  </a:cubicBezTo>
                  <a:cubicBezTo>
                    <a:pt x="4" y="12"/>
                    <a:pt x="5" y="10"/>
                    <a:pt x="6" y="9"/>
                  </a:cubicBezTo>
                  <a:cubicBezTo>
                    <a:pt x="7" y="8"/>
                    <a:pt x="9" y="7"/>
                    <a:pt x="9" y="6"/>
                  </a:cubicBezTo>
                  <a:cubicBezTo>
                    <a:pt x="9" y="6"/>
                    <a:pt x="9" y="5"/>
                    <a:pt x="9" y="6"/>
                  </a:cubicBezTo>
                  <a:cubicBezTo>
                    <a:pt x="7" y="7"/>
                    <a:pt x="4" y="9"/>
                    <a:pt x="3" y="11"/>
                  </a:cubicBezTo>
                  <a:cubicBezTo>
                    <a:pt x="3" y="11"/>
                    <a:pt x="3" y="11"/>
                    <a:pt x="3" y="11"/>
                  </a:cubicBezTo>
                  <a:cubicBezTo>
                    <a:pt x="4" y="11"/>
                    <a:pt x="4" y="11"/>
                    <a:pt x="4" y="10"/>
                  </a:cubicBezTo>
                  <a:cubicBezTo>
                    <a:pt x="5" y="10"/>
                    <a:pt x="5" y="9"/>
                    <a:pt x="6" y="9"/>
                  </a:cubicBezTo>
                  <a:cubicBezTo>
                    <a:pt x="7" y="8"/>
                    <a:pt x="8" y="7"/>
                    <a:pt x="9" y="5"/>
                  </a:cubicBezTo>
                  <a:cubicBezTo>
                    <a:pt x="9" y="5"/>
                    <a:pt x="9" y="5"/>
                    <a:pt x="9" y="5"/>
                  </a:cubicBezTo>
                  <a:cubicBezTo>
                    <a:pt x="8" y="5"/>
                    <a:pt x="7" y="5"/>
                    <a:pt x="6" y="6"/>
                  </a:cubicBezTo>
                  <a:cubicBezTo>
                    <a:pt x="6" y="6"/>
                    <a:pt x="5" y="7"/>
                    <a:pt x="4" y="8"/>
                  </a:cubicBezTo>
                  <a:cubicBezTo>
                    <a:pt x="3" y="9"/>
                    <a:pt x="2" y="10"/>
                    <a:pt x="1" y="12"/>
                  </a:cubicBezTo>
                  <a:cubicBezTo>
                    <a:pt x="1" y="12"/>
                    <a:pt x="1" y="12"/>
                    <a:pt x="1" y="12"/>
                  </a:cubicBezTo>
                  <a:cubicBezTo>
                    <a:pt x="2" y="12"/>
                    <a:pt x="3" y="11"/>
                    <a:pt x="3" y="11"/>
                  </a:cubicBezTo>
                  <a:cubicBezTo>
                    <a:pt x="4" y="11"/>
                    <a:pt x="4" y="10"/>
                    <a:pt x="5" y="10"/>
                  </a:cubicBezTo>
                  <a:cubicBezTo>
                    <a:pt x="6" y="9"/>
                    <a:pt x="7" y="7"/>
                    <a:pt x="9" y="6"/>
                  </a:cubicBezTo>
                  <a:cubicBezTo>
                    <a:pt x="9" y="6"/>
                    <a:pt x="9" y="6"/>
                    <a:pt x="8" y="6"/>
                  </a:cubicBezTo>
                  <a:cubicBezTo>
                    <a:pt x="8" y="7"/>
                    <a:pt x="7" y="8"/>
                    <a:pt x="6" y="9"/>
                  </a:cubicBezTo>
                  <a:cubicBezTo>
                    <a:pt x="5" y="10"/>
                    <a:pt x="4" y="11"/>
                    <a:pt x="4" y="13"/>
                  </a:cubicBezTo>
                  <a:cubicBezTo>
                    <a:pt x="4" y="13"/>
                    <a:pt x="4" y="13"/>
                    <a:pt x="4" y="13"/>
                  </a:cubicBezTo>
                  <a:cubicBezTo>
                    <a:pt x="5" y="12"/>
                    <a:pt x="6" y="12"/>
                    <a:pt x="7" y="11"/>
                  </a:cubicBezTo>
                  <a:cubicBezTo>
                    <a:pt x="8" y="10"/>
                    <a:pt x="9" y="9"/>
                    <a:pt x="10" y="8"/>
                  </a:cubicBezTo>
                  <a:cubicBezTo>
                    <a:pt x="10" y="8"/>
                    <a:pt x="10" y="8"/>
                    <a:pt x="10" y="8"/>
                  </a:cubicBezTo>
                  <a:cubicBezTo>
                    <a:pt x="8" y="10"/>
                    <a:pt x="5" y="11"/>
                    <a:pt x="4" y="14"/>
                  </a:cubicBezTo>
                  <a:cubicBezTo>
                    <a:pt x="4" y="14"/>
                    <a:pt x="4" y="14"/>
                    <a:pt x="4" y="14"/>
                  </a:cubicBezTo>
                  <a:cubicBezTo>
                    <a:pt x="5" y="14"/>
                    <a:pt x="5" y="14"/>
                    <a:pt x="6" y="13"/>
                  </a:cubicBezTo>
                  <a:cubicBezTo>
                    <a:pt x="7" y="13"/>
                    <a:pt x="7" y="12"/>
                    <a:pt x="8" y="11"/>
                  </a:cubicBezTo>
                  <a:cubicBezTo>
                    <a:pt x="9" y="10"/>
                    <a:pt x="10" y="9"/>
                    <a:pt x="11" y="7"/>
                  </a:cubicBezTo>
                  <a:cubicBezTo>
                    <a:pt x="11" y="7"/>
                    <a:pt x="11" y="7"/>
                    <a:pt x="11" y="7"/>
                  </a:cubicBezTo>
                  <a:cubicBezTo>
                    <a:pt x="9" y="7"/>
                    <a:pt x="8" y="9"/>
                    <a:pt x="7" y="10"/>
                  </a:cubicBezTo>
                  <a:cubicBezTo>
                    <a:pt x="6" y="11"/>
                    <a:pt x="5" y="12"/>
                    <a:pt x="5" y="12"/>
                  </a:cubicBezTo>
                  <a:cubicBezTo>
                    <a:pt x="4" y="13"/>
                    <a:pt x="4" y="13"/>
                    <a:pt x="4" y="14"/>
                  </a:cubicBezTo>
                  <a:cubicBezTo>
                    <a:pt x="4" y="14"/>
                    <a:pt x="4" y="14"/>
                    <a:pt x="4" y="14"/>
                  </a:cubicBezTo>
                  <a:cubicBezTo>
                    <a:pt x="6" y="14"/>
                    <a:pt x="7" y="12"/>
                    <a:pt x="8" y="11"/>
                  </a:cubicBezTo>
                  <a:cubicBezTo>
                    <a:pt x="9" y="9"/>
                    <a:pt x="11" y="8"/>
                    <a:pt x="12" y="6"/>
                  </a:cubicBezTo>
                  <a:cubicBezTo>
                    <a:pt x="12" y="6"/>
                    <a:pt x="12" y="6"/>
                    <a:pt x="11" y="6"/>
                  </a:cubicBezTo>
                  <a:cubicBezTo>
                    <a:pt x="9" y="7"/>
                    <a:pt x="8" y="9"/>
                    <a:pt x="6" y="10"/>
                  </a:cubicBezTo>
                  <a:cubicBezTo>
                    <a:pt x="6" y="11"/>
                    <a:pt x="5" y="11"/>
                    <a:pt x="4" y="12"/>
                  </a:cubicBezTo>
                  <a:cubicBezTo>
                    <a:pt x="4" y="13"/>
                    <a:pt x="3" y="13"/>
                    <a:pt x="3" y="14"/>
                  </a:cubicBezTo>
                  <a:cubicBezTo>
                    <a:pt x="2" y="14"/>
                    <a:pt x="3" y="15"/>
                    <a:pt x="3" y="15"/>
                  </a:cubicBezTo>
                  <a:cubicBezTo>
                    <a:pt x="4" y="14"/>
                    <a:pt x="6" y="12"/>
                    <a:pt x="7" y="11"/>
                  </a:cubicBezTo>
                  <a:cubicBezTo>
                    <a:pt x="8" y="10"/>
                    <a:pt x="9" y="10"/>
                    <a:pt x="9" y="9"/>
                  </a:cubicBezTo>
                  <a:cubicBezTo>
                    <a:pt x="10" y="8"/>
                    <a:pt x="11" y="7"/>
                    <a:pt x="12" y="7"/>
                  </a:cubicBezTo>
                  <a:cubicBezTo>
                    <a:pt x="12" y="7"/>
                    <a:pt x="12" y="7"/>
                    <a:pt x="12" y="7"/>
                  </a:cubicBezTo>
                  <a:cubicBezTo>
                    <a:pt x="11" y="9"/>
                    <a:pt x="9" y="10"/>
                    <a:pt x="8" y="12"/>
                  </a:cubicBezTo>
                  <a:cubicBezTo>
                    <a:pt x="6" y="13"/>
                    <a:pt x="5" y="15"/>
                    <a:pt x="4" y="17"/>
                  </a:cubicBezTo>
                  <a:cubicBezTo>
                    <a:pt x="4" y="17"/>
                    <a:pt x="4" y="17"/>
                    <a:pt x="4" y="17"/>
                  </a:cubicBezTo>
                  <a:cubicBezTo>
                    <a:pt x="7" y="14"/>
                    <a:pt x="10" y="10"/>
                    <a:pt x="13" y="7"/>
                  </a:cubicBezTo>
                  <a:cubicBezTo>
                    <a:pt x="13" y="6"/>
                    <a:pt x="13" y="6"/>
                    <a:pt x="12" y="6"/>
                  </a:cubicBezTo>
                  <a:cubicBezTo>
                    <a:pt x="11" y="8"/>
                    <a:pt x="9" y="10"/>
                    <a:pt x="8" y="12"/>
                  </a:cubicBezTo>
                  <a:cubicBezTo>
                    <a:pt x="7" y="13"/>
                    <a:pt x="7" y="14"/>
                    <a:pt x="6" y="14"/>
                  </a:cubicBezTo>
                  <a:cubicBezTo>
                    <a:pt x="5" y="15"/>
                    <a:pt x="5" y="16"/>
                    <a:pt x="5" y="17"/>
                  </a:cubicBezTo>
                  <a:cubicBezTo>
                    <a:pt x="5" y="17"/>
                    <a:pt x="5" y="17"/>
                    <a:pt x="5" y="17"/>
                  </a:cubicBezTo>
                  <a:cubicBezTo>
                    <a:pt x="7" y="16"/>
                    <a:pt x="8" y="14"/>
                    <a:pt x="9" y="12"/>
                  </a:cubicBezTo>
                  <a:cubicBezTo>
                    <a:pt x="10" y="11"/>
                    <a:pt x="10" y="10"/>
                    <a:pt x="11" y="10"/>
                  </a:cubicBezTo>
                  <a:cubicBezTo>
                    <a:pt x="12" y="9"/>
                    <a:pt x="13" y="8"/>
                    <a:pt x="14" y="7"/>
                  </a:cubicBezTo>
                  <a:cubicBezTo>
                    <a:pt x="14" y="7"/>
                    <a:pt x="14" y="7"/>
                    <a:pt x="13" y="7"/>
                  </a:cubicBezTo>
                  <a:cubicBezTo>
                    <a:pt x="13" y="9"/>
                    <a:pt x="11" y="11"/>
                    <a:pt x="10" y="13"/>
                  </a:cubicBezTo>
                  <a:cubicBezTo>
                    <a:pt x="8" y="14"/>
                    <a:pt x="8" y="17"/>
                    <a:pt x="6" y="18"/>
                  </a:cubicBezTo>
                  <a:cubicBezTo>
                    <a:pt x="6" y="18"/>
                    <a:pt x="6" y="18"/>
                    <a:pt x="6" y="18"/>
                  </a:cubicBezTo>
                  <a:cubicBezTo>
                    <a:pt x="6" y="17"/>
                    <a:pt x="7" y="17"/>
                    <a:pt x="7" y="16"/>
                  </a:cubicBezTo>
                  <a:cubicBezTo>
                    <a:pt x="8" y="15"/>
                    <a:pt x="8" y="15"/>
                    <a:pt x="9" y="14"/>
                  </a:cubicBezTo>
                  <a:cubicBezTo>
                    <a:pt x="10" y="12"/>
                    <a:pt x="11" y="11"/>
                    <a:pt x="12" y="9"/>
                  </a:cubicBezTo>
                  <a:cubicBezTo>
                    <a:pt x="12" y="9"/>
                    <a:pt x="12" y="9"/>
                    <a:pt x="12" y="9"/>
                  </a:cubicBezTo>
                  <a:cubicBezTo>
                    <a:pt x="10" y="13"/>
                    <a:pt x="8" y="16"/>
                    <a:pt x="7" y="20"/>
                  </a:cubicBezTo>
                  <a:cubicBezTo>
                    <a:pt x="7" y="20"/>
                    <a:pt x="7" y="21"/>
                    <a:pt x="7" y="20"/>
                  </a:cubicBezTo>
                  <a:cubicBezTo>
                    <a:pt x="10" y="17"/>
                    <a:pt x="10" y="13"/>
                    <a:pt x="13" y="10"/>
                  </a:cubicBezTo>
                  <a:cubicBezTo>
                    <a:pt x="13" y="10"/>
                    <a:pt x="12" y="10"/>
                    <a:pt x="12" y="10"/>
                  </a:cubicBezTo>
                  <a:cubicBezTo>
                    <a:pt x="12" y="12"/>
                    <a:pt x="10" y="15"/>
                    <a:pt x="10" y="18"/>
                  </a:cubicBezTo>
                  <a:cubicBezTo>
                    <a:pt x="9" y="20"/>
                    <a:pt x="10" y="22"/>
                    <a:pt x="8" y="24"/>
                  </a:cubicBezTo>
                  <a:cubicBezTo>
                    <a:pt x="9" y="24"/>
                    <a:pt x="9" y="24"/>
                    <a:pt x="9" y="24"/>
                  </a:cubicBezTo>
                  <a:cubicBezTo>
                    <a:pt x="8" y="23"/>
                    <a:pt x="9" y="22"/>
                    <a:pt x="9" y="21"/>
                  </a:cubicBezTo>
                  <a:cubicBezTo>
                    <a:pt x="9" y="20"/>
                    <a:pt x="10" y="19"/>
                    <a:pt x="10" y="17"/>
                  </a:cubicBezTo>
                  <a:cubicBezTo>
                    <a:pt x="10" y="16"/>
                    <a:pt x="10" y="15"/>
                    <a:pt x="11" y="14"/>
                  </a:cubicBezTo>
                  <a:cubicBezTo>
                    <a:pt x="11" y="13"/>
                    <a:pt x="11" y="12"/>
                    <a:pt x="12" y="11"/>
                  </a:cubicBezTo>
                  <a:cubicBezTo>
                    <a:pt x="12" y="11"/>
                    <a:pt x="12" y="11"/>
                    <a:pt x="12" y="11"/>
                  </a:cubicBezTo>
                  <a:cubicBezTo>
                    <a:pt x="12" y="12"/>
                    <a:pt x="11" y="12"/>
                    <a:pt x="11" y="13"/>
                  </a:cubicBezTo>
                  <a:cubicBezTo>
                    <a:pt x="11" y="14"/>
                    <a:pt x="11" y="14"/>
                    <a:pt x="11" y="15"/>
                  </a:cubicBezTo>
                  <a:cubicBezTo>
                    <a:pt x="10" y="16"/>
                    <a:pt x="10" y="18"/>
                    <a:pt x="10" y="19"/>
                  </a:cubicBezTo>
                  <a:cubicBezTo>
                    <a:pt x="9" y="21"/>
                    <a:pt x="9" y="22"/>
                    <a:pt x="9" y="24"/>
                  </a:cubicBezTo>
                  <a:cubicBezTo>
                    <a:pt x="9" y="25"/>
                    <a:pt x="9" y="27"/>
                    <a:pt x="9" y="28"/>
                  </a:cubicBezTo>
                  <a:cubicBezTo>
                    <a:pt x="9" y="28"/>
                    <a:pt x="9" y="28"/>
                    <a:pt x="9" y="28"/>
                  </a:cubicBezTo>
                  <a:cubicBezTo>
                    <a:pt x="9" y="27"/>
                    <a:pt x="9" y="26"/>
                    <a:pt x="9" y="25"/>
                  </a:cubicBezTo>
                  <a:cubicBezTo>
                    <a:pt x="9" y="24"/>
                    <a:pt x="9" y="23"/>
                    <a:pt x="10" y="22"/>
                  </a:cubicBezTo>
                  <a:cubicBezTo>
                    <a:pt x="10" y="21"/>
                    <a:pt x="10" y="20"/>
                    <a:pt x="10" y="20"/>
                  </a:cubicBezTo>
                  <a:cubicBezTo>
                    <a:pt x="10" y="19"/>
                    <a:pt x="10" y="18"/>
                    <a:pt x="11" y="18"/>
                  </a:cubicBezTo>
                  <a:cubicBezTo>
                    <a:pt x="11" y="16"/>
                    <a:pt x="11" y="15"/>
                    <a:pt x="12" y="13"/>
                  </a:cubicBezTo>
                  <a:cubicBezTo>
                    <a:pt x="12" y="13"/>
                    <a:pt x="11" y="13"/>
                    <a:pt x="11" y="13"/>
                  </a:cubicBezTo>
                  <a:cubicBezTo>
                    <a:pt x="10" y="14"/>
                    <a:pt x="10" y="15"/>
                    <a:pt x="10" y="16"/>
                  </a:cubicBezTo>
                  <a:cubicBezTo>
                    <a:pt x="9" y="17"/>
                    <a:pt x="9" y="19"/>
                    <a:pt x="9" y="20"/>
                  </a:cubicBezTo>
                  <a:cubicBezTo>
                    <a:pt x="9" y="22"/>
                    <a:pt x="8" y="23"/>
                    <a:pt x="8" y="24"/>
                  </a:cubicBezTo>
                  <a:cubicBezTo>
                    <a:pt x="8" y="26"/>
                    <a:pt x="8" y="29"/>
                    <a:pt x="9" y="30"/>
                  </a:cubicBezTo>
                  <a:cubicBezTo>
                    <a:pt x="9" y="31"/>
                    <a:pt x="9" y="31"/>
                    <a:pt x="9" y="31"/>
                  </a:cubicBezTo>
                  <a:cubicBezTo>
                    <a:pt x="9" y="31"/>
                    <a:pt x="9" y="31"/>
                    <a:pt x="9" y="31"/>
                  </a:cubicBezTo>
                  <a:cubicBezTo>
                    <a:pt x="8" y="28"/>
                    <a:pt x="7" y="26"/>
                    <a:pt x="7" y="23"/>
                  </a:cubicBezTo>
                  <a:cubicBezTo>
                    <a:pt x="7" y="20"/>
                    <a:pt x="6" y="18"/>
                    <a:pt x="7" y="15"/>
                  </a:cubicBezTo>
                  <a:cubicBezTo>
                    <a:pt x="7" y="15"/>
                    <a:pt x="6" y="15"/>
                    <a:pt x="6" y="15"/>
                  </a:cubicBezTo>
                  <a:cubicBezTo>
                    <a:pt x="6" y="16"/>
                    <a:pt x="6" y="18"/>
                    <a:pt x="6" y="19"/>
                  </a:cubicBezTo>
                  <a:cubicBezTo>
                    <a:pt x="7" y="20"/>
                    <a:pt x="7" y="21"/>
                    <a:pt x="8" y="22"/>
                  </a:cubicBezTo>
                  <a:cubicBezTo>
                    <a:pt x="8" y="22"/>
                    <a:pt x="8" y="22"/>
                    <a:pt x="8" y="22"/>
                  </a:cubicBezTo>
                  <a:cubicBezTo>
                    <a:pt x="7" y="21"/>
                    <a:pt x="7" y="20"/>
                    <a:pt x="7" y="19"/>
                  </a:cubicBezTo>
                  <a:cubicBezTo>
                    <a:pt x="6" y="17"/>
                    <a:pt x="6" y="16"/>
                    <a:pt x="7" y="15"/>
                  </a:cubicBezTo>
                  <a:cubicBezTo>
                    <a:pt x="6" y="15"/>
                    <a:pt x="6" y="15"/>
                    <a:pt x="6" y="15"/>
                  </a:cubicBezTo>
                  <a:cubicBezTo>
                    <a:pt x="6" y="18"/>
                    <a:pt x="6" y="20"/>
                    <a:pt x="7" y="23"/>
                  </a:cubicBezTo>
                  <a:cubicBezTo>
                    <a:pt x="7" y="26"/>
                    <a:pt x="8" y="28"/>
                    <a:pt x="9" y="31"/>
                  </a:cubicBezTo>
                  <a:cubicBezTo>
                    <a:pt x="9" y="31"/>
                    <a:pt x="9" y="31"/>
                    <a:pt x="9" y="31"/>
                  </a:cubicBezTo>
                  <a:cubicBezTo>
                    <a:pt x="8" y="29"/>
                    <a:pt x="8" y="27"/>
                    <a:pt x="9" y="25"/>
                  </a:cubicBezTo>
                  <a:cubicBezTo>
                    <a:pt x="9" y="23"/>
                    <a:pt x="9" y="22"/>
                    <a:pt x="9" y="20"/>
                  </a:cubicBezTo>
                  <a:cubicBezTo>
                    <a:pt x="9" y="19"/>
                    <a:pt x="10" y="18"/>
                    <a:pt x="10" y="16"/>
                  </a:cubicBezTo>
                  <a:cubicBezTo>
                    <a:pt x="10" y="15"/>
                    <a:pt x="11" y="14"/>
                    <a:pt x="12" y="13"/>
                  </a:cubicBezTo>
                  <a:cubicBezTo>
                    <a:pt x="11" y="13"/>
                    <a:pt x="11" y="13"/>
                    <a:pt x="11" y="13"/>
                  </a:cubicBezTo>
                  <a:cubicBezTo>
                    <a:pt x="11" y="15"/>
                    <a:pt x="11" y="16"/>
                    <a:pt x="10" y="18"/>
                  </a:cubicBezTo>
                  <a:cubicBezTo>
                    <a:pt x="10" y="19"/>
                    <a:pt x="9" y="20"/>
                    <a:pt x="9" y="22"/>
                  </a:cubicBezTo>
                  <a:cubicBezTo>
                    <a:pt x="9" y="23"/>
                    <a:pt x="9" y="24"/>
                    <a:pt x="9" y="25"/>
                  </a:cubicBezTo>
                  <a:cubicBezTo>
                    <a:pt x="9" y="26"/>
                    <a:pt x="9" y="28"/>
                    <a:pt x="9" y="28"/>
                  </a:cubicBezTo>
                  <a:cubicBezTo>
                    <a:pt x="9" y="29"/>
                    <a:pt x="10" y="28"/>
                    <a:pt x="10" y="28"/>
                  </a:cubicBezTo>
                  <a:cubicBezTo>
                    <a:pt x="10" y="27"/>
                    <a:pt x="10" y="25"/>
                    <a:pt x="10" y="24"/>
                  </a:cubicBezTo>
                  <a:cubicBezTo>
                    <a:pt x="10" y="22"/>
                    <a:pt x="10" y="21"/>
                    <a:pt x="10" y="19"/>
                  </a:cubicBezTo>
                  <a:cubicBezTo>
                    <a:pt x="10" y="18"/>
                    <a:pt x="11" y="16"/>
                    <a:pt x="11" y="15"/>
                  </a:cubicBezTo>
                  <a:cubicBezTo>
                    <a:pt x="11" y="14"/>
                    <a:pt x="11" y="14"/>
                    <a:pt x="12" y="13"/>
                  </a:cubicBezTo>
                  <a:cubicBezTo>
                    <a:pt x="12" y="12"/>
                    <a:pt x="12" y="12"/>
                    <a:pt x="12" y="11"/>
                  </a:cubicBezTo>
                  <a:cubicBezTo>
                    <a:pt x="12" y="11"/>
                    <a:pt x="12" y="11"/>
                    <a:pt x="12" y="11"/>
                  </a:cubicBezTo>
                  <a:cubicBezTo>
                    <a:pt x="11" y="12"/>
                    <a:pt x="11" y="13"/>
                    <a:pt x="10" y="14"/>
                  </a:cubicBezTo>
                  <a:cubicBezTo>
                    <a:pt x="10" y="15"/>
                    <a:pt x="10" y="16"/>
                    <a:pt x="10" y="17"/>
                  </a:cubicBezTo>
                  <a:cubicBezTo>
                    <a:pt x="9" y="19"/>
                    <a:pt x="9" y="20"/>
                    <a:pt x="9" y="21"/>
                  </a:cubicBezTo>
                  <a:cubicBezTo>
                    <a:pt x="8" y="22"/>
                    <a:pt x="8" y="23"/>
                    <a:pt x="8" y="24"/>
                  </a:cubicBezTo>
                  <a:cubicBezTo>
                    <a:pt x="8" y="25"/>
                    <a:pt x="9" y="25"/>
                    <a:pt x="9" y="24"/>
                  </a:cubicBezTo>
                  <a:cubicBezTo>
                    <a:pt x="10" y="22"/>
                    <a:pt x="10" y="20"/>
                    <a:pt x="10" y="18"/>
                  </a:cubicBezTo>
                  <a:cubicBezTo>
                    <a:pt x="11" y="15"/>
                    <a:pt x="12" y="13"/>
                    <a:pt x="13" y="10"/>
                  </a:cubicBezTo>
                  <a:cubicBezTo>
                    <a:pt x="13" y="10"/>
                    <a:pt x="13" y="10"/>
                    <a:pt x="12" y="10"/>
                  </a:cubicBezTo>
                  <a:cubicBezTo>
                    <a:pt x="10" y="13"/>
                    <a:pt x="9" y="17"/>
                    <a:pt x="7" y="20"/>
                  </a:cubicBezTo>
                  <a:cubicBezTo>
                    <a:pt x="7" y="20"/>
                    <a:pt x="7" y="20"/>
                    <a:pt x="7" y="20"/>
                  </a:cubicBezTo>
                  <a:cubicBezTo>
                    <a:pt x="8" y="16"/>
                    <a:pt x="10" y="13"/>
                    <a:pt x="12" y="9"/>
                  </a:cubicBezTo>
                  <a:cubicBezTo>
                    <a:pt x="12" y="9"/>
                    <a:pt x="12" y="9"/>
                    <a:pt x="12" y="9"/>
                  </a:cubicBezTo>
                  <a:cubicBezTo>
                    <a:pt x="10" y="10"/>
                    <a:pt x="9" y="12"/>
                    <a:pt x="8" y="14"/>
                  </a:cubicBezTo>
                  <a:cubicBezTo>
                    <a:pt x="8" y="14"/>
                    <a:pt x="7" y="15"/>
                    <a:pt x="7" y="16"/>
                  </a:cubicBezTo>
                  <a:cubicBezTo>
                    <a:pt x="7" y="17"/>
                    <a:pt x="6" y="17"/>
                    <a:pt x="6" y="18"/>
                  </a:cubicBezTo>
                  <a:cubicBezTo>
                    <a:pt x="6" y="18"/>
                    <a:pt x="6" y="18"/>
                    <a:pt x="6" y="18"/>
                  </a:cubicBezTo>
                  <a:cubicBezTo>
                    <a:pt x="8" y="17"/>
                    <a:pt x="9" y="15"/>
                    <a:pt x="10" y="13"/>
                  </a:cubicBezTo>
                  <a:cubicBezTo>
                    <a:pt x="11" y="11"/>
                    <a:pt x="13" y="9"/>
                    <a:pt x="14" y="7"/>
                  </a:cubicBezTo>
                  <a:cubicBezTo>
                    <a:pt x="14" y="7"/>
                    <a:pt x="14" y="6"/>
                    <a:pt x="14" y="7"/>
                  </a:cubicBezTo>
                  <a:cubicBezTo>
                    <a:pt x="13" y="7"/>
                    <a:pt x="12" y="8"/>
                    <a:pt x="11" y="9"/>
                  </a:cubicBezTo>
                  <a:cubicBezTo>
                    <a:pt x="10" y="10"/>
                    <a:pt x="10" y="11"/>
                    <a:pt x="9" y="12"/>
                  </a:cubicBezTo>
                  <a:cubicBezTo>
                    <a:pt x="7" y="14"/>
                    <a:pt x="6" y="16"/>
                    <a:pt x="5" y="17"/>
                  </a:cubicBezTo>
                  <a:cubicBezTo>
                    <a:pt x="5" y="17"/>
                    <a:pt x="5" y="17"/>
                    <a:pt x="5" y="17"/>
                  </a:cubicBezTo>
                  <a:cubicBezTo>
                    <a:pt x="5" y="16"/>
                    <a:pt x="6" y="15"/>
                    <a:pt x="6" y="14"/>
                  </a:cubicBezTo>
                  <a:cubicBezTo>
                    <a:pt x="7" y="14"/>
                    <a:pt x="8" y="13"/>
                    <a:pt x="8" y="12"/>
                  </a:cubicBezTo>
                  <a:cubicBezTo>
                    <a:pt x="10" y="10"/>
                    <a:pt x="12" y="9"/>
                    <a:pt x="13" y="6"/>
                  </a:cubicBezTo>
                  <a:cubicBezTo>
                    <a:pt x="13" y="6"/>
                    <a:pt x="13" y="6"/>
                    <a:pt x="12" y="6"/>
                  </a:cubicBezTo>
                  <a:cubicBezTo>
                    <a:pt x="9" y="10"/>
                    <a:pt x="7" y="13"/>
                    <a:pt x="4" y="17"/>
                  </a:cubicBezTo>
                  <a:cubicBezTo>
                    <a:pt x="4" y="17"/>
                    <a:pt x="4" y="17"/>
                    <a:pt x="4" y="17"/>
                  </a:cubicBezTo>
                  <a:cubicBezTo>
                    <a:pt x="6" y="16"/>
                    <a:pt x="7" y="14"/>
                    <a:pt x="8" y="12"/>
                  </a:cubicBezTo>
                  <a:cubicBezTo>
                    <a:pt x="9" y="10"/>
                    <a:pt x="11" y="9"/>
                    <a:pt x="12" y="7"/>
                  </a:cubicBezTo>
                  <a:cubicBezTo>
                    <a:pt x="12" y="7"/>
                    <a:pt x="12" y="6"/>
                    <a:pt x="12" y="7"/>
                  </a:cubicBezTo>
                  <a:cubicBezTo>
                    <a:pt x="11" y="7"/>
                    <a:pt x="10" y="8"/>
                    <a:pt x="9" y="9"/>
                  </a:cubicBezTo>
                  <a:cubicBezTo>
                    <a:pt x="9" y="9"/>
                    <a:pt x="8" y="10"/>
                    <a:pt x="7" y="11"/>
                  </a:cubicBezTo>
                  <a:cubicBezTo>
                    <a:pt x="6" y="12"/>
                    <a:pt x="4" y="13"/>
                    <a:pt x="3" y="14"/>
                  </a:cubicBezTo>
                  <a:cubicBezTo>
                    <a:pt x="3" y="14"/>
                    <a:pt x="3" y="14"/>
                    <a:pt x="3" y="14"/>
                  </a:cubicBezTo>
                  <a:cubicBezTo>
                    <a:pt x="3" y="14"/>
                    <a:pt x="4" y="13"/>
                    <a:pt x="5" y="12"/>
                  </a:cubicBezTo>
                  <a:cubicBezTo>
                    <a:pt x="5" y="12"/>
                    <a:pt x="6" y="11"/>
                    <a:pt x="7" y="10"/>
                  </a:cubicBezTo>
                  <a:cubicBezTo>
                    <a:pt x="8" y="9"/>
                    <a:pt x="10" y="7"/>
                    <a:pt x="12" y="6"/>
                  </a:cubicBezTo>
                  <a:cubicBezTo>
                    <a:pt x="11" y="6"/>
                    <a:pt x="11" y="6"/>
                    <a:pt x="11" y="6"/>
                  </a:cubicBezTo>
                  <a:cubicBezTo>
                    <a:pt x="11" y="8"/>
                    <a:pt x="9" y="9"/>
                    <a:pt x="8" y="10"/>
                  </a:cubicBezTo>
                  <a:cubicBezTo>
                    <a:pt x="7" y="12"/>
                    <a:pt x="6" y="13"/>
                    <a:pt x="4" y="14"/>
                  </a:cubicBezTo>
                  <a:cubicBezTo>
                    <a:pt x="4" y="14"/>
                    <a:pt x="4" y="14"/>
                    <a:pt x="4" y="14"/>
                  </a:cubicBezTo>
                  <a:cubicBezTo>
                    <a:pt x="4" y="14"/>
                    <a:pt x="5" y="13"/>
                    <a:pt x="5" y="12"/>
                  </a:cubicBezTo>
                  <a:cubicBezTo>
                    <a:pt x="6" y="12"/>
                    <a:pt x="6" y="11"/>
                    <a:pt x="7" y="11"/>
                  </a:cubicBezTo>
                  <a:cubicBezTo>
                    <a:pt x="8" y="9"/>
                    <a:pt x="9" y="8"/>
                    <a:pt x="11" y="7"/>
                  </a:cubicBezTo>
                  <a:cubicBezTo>
                    <a:pt x="11" y="7"/>
                    <a:pt x="11" y="7"/>
                    <a:pt x="11" y="7"/>
                  </a:cubicBezTo>
                  <a:cubicBezTo>
                    <a:pt x="10" y="8"/>
                    <a:pt x="9" y="10"/>
                    <a:pt x="7" y="11"/>
                  </a:cubicBezTo>
                  <a:cubicBezTo>
                    <a:pt x="7" y="12"/>
                    <a:pt x="6" y="12"/>
                    <a:pt x="6" y="13"/>
                  </a:cubicBezTo>
                  <a:cubicBezTo>
                    <a:pt x="5" y="13"/>
                    <a:pt x="5" y="14"/>
                    <a:pt x="4" y="14"/>
                  </a:cubicBezTo>
                  <a:cubicBezTo>
                    <a:pt x="4" y="14"/>
                    <a:pt x="4" y="14"/>
                    <a:pt x="4" y="14"/>
                  </a:cubicBezTo>
                  <a:cubicBezTo>
                    <a:pt x="5" y="13"/>
                    <a:pt x="6" y="12"/>
                    <a:pt x="7" y="11"/>
                  </a:cubicBezTo>
                  <a:cubicBezTo>
                    <a:pt x="8" y="10"/>
                    <a:pt x="9" y="9"/>
                    <a:pt x="10" y="8"/>
                  </a:cubicBezTo>
                  <a:cubicBezTo>
                    <a:pt x="10" y="8"/>
                    <a:pt x="10" y="8"/>
                    <a:pt x="10" y="8"/>
                  </a:cubicBezTo>
                  <a:cubicBezTo>
                    <a:pt x="9" y="9"/>
                    <a:pt x="8" y="10"/>
                    <a:pt x="7" y="10"/>
                  </a:cubicBezTo>
                  <a:cubicBezTo>
                    <a:pt x="6" y="11"/>
                    <a:pt x="5" y="12"/>
                    <a:pt x="4" y="13"/>
                  </a:cubicBezTo>
                  <a:cubicBezTo>
                    <a:pt x="4" y="13"/>
                    <a:pt x="4" y="13"/>
                    <a:pt x="4" y="13"/>
                  </a:cubicBezTo>
                  <a:cubicBezTo>
                    <a:pt x="4" y="11"/>
                    <a:pt x="5" y="10"/>
                    <a:pt x="6" y="9"/>
                  </a:cubicBezTo>
                  <a:cubicBezTo>
                    <a:pt x="7" y="8"/>
                    <a:pt x="8" y="7"/>
                    <a:pt x="9" y="6"/>
                  </a:cubicBezTo>
                  <a:cubicBezTo>
                    <a:pt x="9" y="6"/>
                    <a:pt x="9" y="6"/>
                    <a:pt x="9" y="6"/>
                  </a:cubicBezTo>
                  <a:cubicBezTo>
                    <a:pt x="7" y="7"/>
                    <a:pt x="6" y="8"/>
                    <a:pt x="5" y="9"/>
                  </a:cubicBezTo>
                  <a:cubicBezTo>
                    <a:pt x="4" y="10"/>
                    <a:pt x="4" y="10"/>
                    <a:pt x="3" y="10"/>
                  </a:cubicBezTo>
                  <a:cubicBezTo>
                    <a:pt x="3" y="11"/>
                    <a:pt x="2" y="11"/>
                    <a:pt x="1" y="11"/>
                  </a:cubicBezTo>
                  <a:cubicBezTo>
                    <a:pt x="1" y="11"/>
                    <a:pt x="2" y="12"/>
                    <a:pt x="2" y="12"/>
                  </a:cubicBezTo>
                  <a:cubicBezTo>
                    <a:pt x="2" y="10"/>
                    <a:pt x="4" y="9"/>
                    <a:pt x="5" y="8"/>
                  </a:cubicBezTo>
                  <a:cubicBezTo>
                    <a:pt x="5" y="7"/>
                    <a:pt x="6" y="7"/>
                    <a:pt x="7" y="6"/>
                  </a:cubicBezTo>
                  <a:cubicBezTo>
                    <a:pt x="7" y="6"/>
                    <a:pt x="8" y="5"/>
                    <a:pt x="9" y="5"/>
                  </a:cubicBezTo>
                  <a:cubicBezTo>
                    <a:pt x="9" y="5"/>
                    <a:pt x="9" y="5"/>
                    <a:pt x="8" y="5"/>
                  </a:cubicBezTo>
                  <a:cubicBezTo>
                    <a:pt x="8" y="6"/>
                    <a:pt x="7" y="7"/>
                    <a:pt x="6" y="8"/>
                  </a:cubicBezTo>
                  <a:cubicBezTo>
                    <a:pt x="5" y="9"/>
                    <a:pt x="5" y="9"/>
                    <a:pt x="4" y="10"/>
                  </a:cubicBezTo>
                  <a:cubicBezTo>
                    <a:pt x="4" y="10"/>
                    <a:pt x="4" y="11"/>
                    <a:pt x="3" y="11"/>
                  </a:cubicBezTo>
                  <a:cubicBezTo>
                    <a:pt x="3" y="11"/>
                    <a:pt x="3" y="11"/>
                    <a:pt x="3" y="11"/>
                  </a:cubicBezTo>
                  <a:cubicBezTo>
                    <a:pt x="5" y="9"/>
                    <a:pt x="7" y="7"/>
                    <a:pt x="9" y="6"/>
                  </a:cubicBezTo>
                  <a:cubicBezTo>
                    <a:pt x="9" y="6"/>
                    <a:pt x="9" y="6"/>
                    <a:pt x="9" y="6"/>
                  </a:cubicBezTo>
                  <a:cubicBezTo>
                    <a:pt x="8" y="7"/>
                    <a:pt x="7" y="8"/>
                    <a:pt x="6" y="9"/>
                  </a:cubicBezTo>
                  <a:cubicBezTo>
                    <a:pt x="5" y="10"/>
                    <a:pt x="4" y="12"/>
                    <a:pt x="3" y="13"/>
                  </a:cubicBezTo>
                  <a:cubicBezTo>
                    <a:pt x="3" y="13"/>
                    <a:pt x="3" y="13"/>
                    <a:pt x="3" y="13"/>
                  </a:cubicBezTo>
                  <a:cubicBezTo>
                    <a:pt x="5" y="11"/>
                    <a:pt x="7" y="9"/>
                    <a:pt x="9" y="6"/>
                  </a:cubicBezTo>
                  <a:cubicBezTo>
                    <a:pt x="9" y="6"/>
                    <a:pt x="9" y="6"/>
                    <a:pt x="9" y="6"/>
                  </a:cubicBezTo>
                  <a:cubicBezTo>
                    <a:pt x="6" y="8"/>
                    <a:pt x="4" y="10"/>
                    <a:pt x="2" y="13"/>
                  </a:cubicBezTo>
                  <a:cubicBezTo>
                    <a:pt x="2" y="13"/>
                    <a:pt x="2" y="13"/>
                    <a:pt x="2" y="13"/>
                  </a:cubicBezTo>
                  <a:cubicBezTo>
                    <a:pt x="4" y="11"/>
                    <a:pt x="5" y="9"/>
                    <a:pt x="7" y="7"/>
                  </a:cubicBezTo>
                  <a:cubicBezTo>
                    <a:pt x="7" y="7"/>
                    <a:pt x="6" y="7"/>
                    <a:pt x="6" y="7"/>
                  </a:cubicBezTo>
                  <a:cubicBezTo>
                    <a:pt x="4" y="9"/>
                    <a:pt x="3" y="11"/>
                    <a:pt x="1" y="13"/>
                  </a:cubicBezTo>
                  <a:cubicBezTo>
                    <a:pt x="1" y="13"/>
                    <a:pt x="2" y="13"/>
                    <a:pt x="2" y="13"/>
                  </a:cubicBezTo>
                  <a:cubicBezTo>
                    <a:pt x="3" y="11"/>
                    <a:pt x="5" y="9"/>
                    <a:pt x="6" y="7"/>
                  </a:cubicBezTo>
                  <a:cubicBezTo>
                    <a:pt x="6" y="6"/>
                    <a:pt x="6" y="6"/>
                    <a:pt x="6" y="6"/>
                  </a:cubicBezTo>
                  <a:cubicBezTo>
                    <a:pt x="4" y="7"/>
                    <a:pt x="3" y="8"/>
                    <a:pt x="2" y="10"/>
                  </a:cubicBezTo>
                  <a:cubicBezTo>
                    <a:pt x="1" y="11"/>
                    <a:pt x="0" y="13"/>
                    <a:pt x="0" y="14"/>
                  </a:cubicBezTo>
                  <a:cubicBezTo>
                    <a:pt x="0" y="14"/>
                    <a:pt x="0" y="14"/>
                    <a:pt x="0" y="14"/>
                  </a:cubicBezTo>
                  <a:cubicBezTo>
                    <a:pt x="1" y="12"/>
                    <a:pt x="2" y="10"/>
                    <a:pt x="3" y="8"/>
                  </a:cubicBezTo>
                  <a:cubicBezTo>
                    <a:pt x="3" y="7"/>
                    <a:pt x="3" y="7"/>
                    <a:pt x="3" y="7"/>
                  </a:cubicBezTo>
                  <a:cubicBezTo>
                    <a:pt x="1" y="9"/>
                    <a:pt x="1" y="10"/>
                    <a:pt x="0" y="12"/>
                  </a:cubicBezTo>
                  <a:cubicBezTo>
                    <a:pt x="0" y="12"/>
                    <a:pt x="0" y="12"/>
                    <a:pt x="0" y="12"/>
                  </a:cubicBezTo>
                  <a:cubicBezTo>
                    <a:pt x="2" y="11"/>
                    <a:pt x="3" y="9"/>
                    <a:pt x="5" y="7"/>
                  </a:cubicBezTo>
                  <a:cubicBezTo>
                    <a:pt x="6" y="5"/>
                    <a:pt x="8" y="3"/>
                    <a:pt x="10" y="1"/>
                  </a:cubicBezTo>
                  <a:cubicBezTo>
                    <a:pt x="11" y="1"/>
                    <a:pt x="10" y="1"/>
                    <a:pt x="10" y="1"/>
                  </a:cubicBezTo>
                  <a:cubicBezTo>
                    <a:pt x="9" y="2"/>
                    <a:pt x="8" y="3"/>
                    <a:pt x="7" y="4"/>
                  </a:cubicBezTo>
                  <a:cubicBezTo>
                    <a:pt x="7" y="5"/>
                    <a:pt x="6" y="5"/>
                    <a:pt x="5" y="6"/>
                  </a:cubicBezTo>
                  <a:cubicBezTo>
                    <a:pt x="5" y="6"/>
                    <a:pt x="4" y="6"/>
                    <a:pt x="4" y="6"/>
                  </a:cubicBezTo>
                  <a:cubicBezTo>
                    <a:pt x="4" y="7"/>
                    <a:pt x="4" y="7"/>
                    <a:pt x="4" y="7"/>
                  </a:cubicBezTo>
                  <a:cubicBezTo>
                    <a:pt x="5" y="5"/>
                    <a:pt x="6" y="4"/>
                    <a:pt x="7" y="4"/>
                  </a:cubicBezTo>
                  <a:cubicBezTo>
                    <a:pt x="8" y="3"/>
                    <a:pt x="10" y="2"/>
                    <a:pt x="11" y="2"/>
                  </a:cubicBezTo>
                  <a:cubicBezTo>
                    <a:pt x="13" y="1"/>
                    <a:pt x="15" y="1"/>
                    <a:pt x="17" y="1"/>
                  </a:cubicBezTo>
                  <a:cubicBezTo>
                    <a:pt x="18" y="1"/>
                    <a:pt x="19" y="1"/>
                    <a:pt x="20" y="1"/>
                  </a:cubicBezTo>
                  <a:cubicBezTo>
                    <a:pt x="20" y="1"/>
                    <a:pt x="20" y="1"/>
                    <a:pt x="20" y="1"/>
                  </a:cubicBezTo>
                  <a:cubicBezTo>
                    <a:pt x="18" y="1"/>
                    <a:pt x="17" y="1"/>
                    <a:pt x="15" y="2"/>
                  </a:cubicBezTo>
                  <a:cubicBezTo>
                    <a:pt x="14" y="2"/>
                    <a:pt x="12" y="2"/>
                    <a:pt x="11" y="3"/>
                  </a:cubicBezTo>
                  <a:cubicBezTo>
                    <a:pt x="8" y="4"/>
                    <a:pt x="5" y="6"/>
                    <a:pt x="3" y="7"/>
                  </a:cubicBezTo>
                  <a:cubicBezTo>
                    <a:pt x="3" y="7"/>
                    <a:pt x="3" y="8"/>
                    <a:pt x="3" y="8"/>
                  </a:cubicBezTo>
                  <a:cubicBezTo>
                    <a:pt x="5" y="7"/>
                    <a:pt x="6" y="6"/>
                    <a:pt x="8" y="5"/>
                  </a:cubicBezTo>
                  <a:cubicBezTo>
                    <a:pt x="10" y="4"/>
                    <a:pt x="11" y="3"/>
                    <a:pt x="13" y="3"/>
                  </a:cubicBezTo>
                  <a:cubicBezTo>
                    <a:pt x="15" y="2"/>
                    <a:pt x="17" y="1"/>
                    <a:pt x="19" y="1"/>
                  </a:cubicBezTo>
                  <a:cubicBezTo>
                    <a:pt x="20" y="1"/>
                    <a:pt x="22" y="1"/>
                    <a:pt x="22" y="2"/>
                  </a:cubicBezTo>
                  <a:cubicBezTo>
                    <a:pt x="22" y="2"/>
                    <a:pt x="22" y="2"/>
                    <a:pt x="22" y="2"/>
                  </a:cubicBezTo>
                  <a:cubicBezTo>
                    <a:pt x="19" y="3"/>
                    <a:pt x="16" y="3"/>
                    <a:pt x="13" y="5"/>
                  </a:cubicBezTo>
                  <a:cubicBezTo>
                    <a:pt x="11" y="6"/>
                    <a:pt x="9" y="8"/>
                    <a:pt x="6" y="9"/>
                  </a:cubicBezTo>
                  <a:cubicBezTo>
                    <a:pt x="6" y="9"/>
                    <a:pt x="6" y="9"/>
                    <a:pt x="6" y="9"/>
                  </a:cubicBezTo>
                  <a:cubicBezTo>
                    <a:pt x="7" y="8"/>
                    <a:pt x="8" y="7"/>
                    <a:pt x="10" y="6"/>
                  </a:cubicBezTo>
                  <a:cubicBezTo>
                    <a:pt x="11" y="5"/>
                    <a:pt x="13" y="5"/>
                    <a:pt x="14" y="4"/>
                  </a:cubicBezTo>
                  <a:cubicBezTo>
                    <a:pt x="16" y="4"/>
                    <a:pt x="17" y="3"/>
                    <a:pt x="18" y="3"/>
                  </a:cubicBezTo>
                  <a:cubicBezTo>
                    <a:pt x="19" y="3"/>
                    <a:pt x="21" y="3"/>
                    <a:pt x="22" y="3"/>
                  </a:cubicBezTo>
                  <a:cubicBezTo>
                    <a:pt x="23" y="3"/>
                    <a:pt x="24" y="3"/>
                    <a:pt x="24" y="3"/>
                  </a:cubicBezTo>
                  <a:cubicBezTo>
                    <a:pt x="24" y="3"/>
                    <a:pt x="24" y="3"/>
                    <a:pt x="24" y="3"/>
                  </a:cubicBezTo>
                  <a:cubicBezTo>
                    <a:pt x="24" y="4"/>
                    <a:pt x="23" y="4"/>
                    <a:pt x="22" y="4"/>
                  </a:cubicBezTo>
                  <a:cubicBezTo>
                    <a:pt x="21" y="4"/>
                    <a:pt x="20" y="4"/>
                    <a:pt x="20" y="5"/>
                  </a:cubicBezTo>
                  <a:cubicBezTo>
                    <a:pt x="18" y="5"/>
                    <a:pt x="16" y="6"/>
                    <a:pt x="15" y="7"/>
                  </a:cubicBezTo>
                  <a:cubicBezTo>
                    <a:pt x="12" y="9"/>
                    <a:pt x="9" y="11"/>
                    <a:pt x="7" y="14"/>
                  </a:cubicBezTo>
                  <a:cubicBezTo>
                    <a:pt x="7" y="14"/>
                    <a:pt x="7" y="14"/>
                    <a:pt x="7" y="14"/>
                  </a:cubicBezTo>
                  <a:cubicBezTo>
                    <a:pt x="9" y="12"/>
                    <a:pt x="12" y="10"/>
                    <a:pt x="15" y="9"/>
                  </a:cubicBezTo>
                  <a:cubicBezTo>
                    <a:pt x="18" y="7"/>
                    <a:pt x="21" y="6"/>
                    <a:pt x="24" y="6"/>
                  </a:cubicBezTo>
                  <a:cubicBezTo>
                    <a:pt x="24" y="6"/>
                    <a:pt x="24" y="6"/>
                    <a:pt x="24" y="6"/>
                  </a:cubicBezTo>
                  <a:cubicBezTo>
                    <a:pt x="21" y="5"/>
                    <a:pt x="18" y="6"/>
                    <a:pt x="15" y="8"/>
                  </a:cubicBezTo>
                  <a:cubicBezTo>
                    <a:pt x="13" y="10"/>
                    <a:pt x="11" y="13"/>
                    <a:pt x="9" y="15"/>
                  </a:cubicBezTo>
                  <a:cubicBezTo>
                    <a:pt x="8" y="15"/>
                    <a:pt x="8" y="15"/>
                    <a:pt x="8" y="15"/>
                  </a:cubicBezTo>
                  <a:cubicBezTo>
                    <a:pt x="8" y="16"/>
                    <a:pt x="8" y="16"/>
                    <a:pt x="8" y="16"/>
                  </a:cubicBezTo>
                  <a:cubicBezTo>
                    <a:pt x="11" y="13"/>
                    <a:pt x="14" y="11"/>
                    <a:pt x="17" y="9"/>
                  </a:cubicBezTo>
                  <a:cubicBezTo>
                    <a:pt x="18" y="8"/>
                    <a:pt x="19" y="8"/>
                    <a:pt x="21" y="7"/>
                  </a:cubicBezTo>
                  <a:cubicBezTo>
                    <a:pt x="22" y="7"/>
                    <a:pt x="24" y="7"/>
                    <a:pt x="25" y="7"/>
                  </a:cubicBezTo>
                  <a:cubicBezTo>
                    <a:pt x="25" y="7"/>
                    <a:pt x="25" y="7"/>
                    <a:pt x="25" y="7"/>
                  </a:cubicBezTo>
                  <a:cubicBezTo>
                    <a:pt x="23" y="8"/>
                    <a:pt x="21" y="8"/>
                    <a:pt x="19" y="8"/>
                  </a:cubicBezTo>
                  <a:cubicBezTo>
                    <a:pt x="18" y="9"/>
                    <a:pt x="16" y="10"/>
                    <a:pt x="15" y="11"/>
                  </a:cubicBezTo>
                  <a:cubicBezTo>
                    <a:pt x="13" y="12"/>
                    <a:pt x="12" y="13"/>
                    <a:pt x="11" y="14"/>
                  </a:cubicBezTo>
                  <a:cubicBezTo>
                    <a:pt x="10" y="15"/>
                    <a:pt x="9" y="16"/>
                    <a:pt x="8" y="17"/>
                  </a:cubicBezTo>
                  <a:cubicBezTo>
                    <a:pt x="8" y="18"/>
                    <a:pt x="8" y="19"/>
                    <a:pt x="8" y="20"/>
                  </a:cubicBezTo>
                  <a:cubicBezTo>
                    <a:pt x="8" y="20"/>
                    <a:pt x="8" y="20"/>
                    <a:pt x="8" y="20"/>
                  </a:cubicBezTo>
                  <a:cubicBezTo>
                    <a:pt x="9" y="19"/>
                    <a:pt x="10" y="18"/>
                    <a:pt x="11" y="16"/>
                  </a:cubicBezTo>
                  <a:cubicBezTo>
                    <a:pt x="12" y="15"/>
                    <a:pt x="13" y="14"/>
                    <a:pt x="14" y="13"/>
                  </a:cubicBezTo>
                  <a:cubicBezTo>
                    <a:pt x="15" y="11"/>
                    <a:pt x="17" y="11"/>
                    <a:pt x="18" y="10"/>
                  </a:cubicBezTo>
                  <a:cubicBezTo>
                    <a:pt x="20" y="9"/>
                    <a:pt x="21" y="8"/>
                    <a:pt x="23" y="8"/>
                  </a:cubicBezTo>
                  <a:cubicBezTo>
                    <a:pt x="23" y="8"/>
                    <a:pt x="24" y="9"/>
                    <a:pt x="24" y="9"/>
                  </a:cubicBezTo>
                  <a:cubicBezTo>
                    <a:pt x="24" y="9"/>
                    <a:pt x="24" y="8"/>
                    <a:pt x="24" y="8"/>
                  </a:cubicBezTo>
                  <a:cubicBezTo>
                    <a:pt x="23" y="9"/>
                    <a:pt x="22" y="9"/>
                    <a:pt x="22" y="9"/>
                  </a:cubicBezTo>
                  <a:cubicBezTo>
                    <a:pt x="21" y="9"/>
                    <a:pt x="20" y="9"/>
                    <a:pt x="19" y="9"/>
                  </a:cubicBezTo>
                  <a:cubicBezTo>
                    <a:pt x="17" y="10"/>
                    <a:pt x="16" y="11"/>
                    <a:pt x="15" y="11"/>
                  </a:cubicBezTo>
                  <a:cubicBezTo>
                    <a:pt x="13" y="12"/>
                    <a:pt x="12" y="13"/>
                    <a:pt x="11" y="14"/>
                  </a:cubicBezTo>
                  <a:cubicBezTo>
                    <a:pt x="11" y="15"/>
                    <a:pt x="10" y="16"/>
                    <a:pt x="9" y="17"/>
                  </a:cubicBezTo>
                  <a:cubicBezTo>
                    <a:pt x="9" y="17"/>
                    <a:pt x="9" y="17"/>
                    <a:pt x="9" y="18"/>
                  </a:cubicBezTo>
                  <a:cubicBezTo>
                    <a:pt x="9" y="18"/>
                    <a:pt x="10" y="18"/>
                    <a:pt x="10" y="18"/>
                  </a:cubicBezTo>
                  <a:cubicBezTo>
                    <a:pt x="11" y="16"/>
                    <a:pt x="12" y="15"/>
                    <a:pt x="13" y="13"/>
                  </a:cubicBezTo>
                  <a:cubicBezTo>
                    <a:pt x="14" y="12"/>
                    <a:pt x="15" y="11"/>
                    <a:pt x="17" y="10"/>
                  </a:cubicBezTo>
                  <a:cubicBezTo>
                    <a:pt x="20" y="8"/>
                    <a:pt x="24" y="7"/>
                    <a:pt x="27" y="7"/>
                  </a:cubicBezTo>
                  <a:cubicBezTo>
                    <a:pt x="27" y="7"/>
                    <a:pt x="27" y="7"/>
                    <a:pt x="27" y="7"/>
                  </a:cubicBezTo>
                  <a:cubicBezTo>
                    <a:pt x="28" y="7"/>
                    <a:pt x="28" y="7"/>
                    <a:pt x="27" y="7"/>
                  </a:cubicBezTo>
                  <a:cubicBezTo>
                    <a:pt x="24" y="6"/>
                    <a:pt x="20" y="7"/>
                    <a:pt x="17" y="9"/>
                  </a:cubicBezTo>
                  <a:cubicBezTo>
                    <a:pt x="16" y="9"/>
                    <a:pt x="15" y="10"/>
                    <a:pt x="14" y="11"/>
                  </a:cubicBezTo>
                  <a:cubicBezTo>
                    <a:pt x="13" y="12"/>
                    <a:pt x="12" y="13"/>
                    <a:pt x="11" y="14"/>
                  </a:cubicBezTo>
                  <a:cubicBezTo>
                    <a:pt x="11" y="14"/>
                    <a:pt x="10" y="15"/>
                    <a:pt x="10" y="15"/>
                  </a:cubicBezTo>
                  <a:cubicBezTo>
                    <a:pt x="10" y="15"/>
                    <a:pt x="11" y="16"/>
                    <a:pt x="11" y="15"/>
                  </a:cubicBezTo>
                  <a:cubicBezTo>
                    <a:pt x="13" y="13"/>
                    <a:pt x="16" y="11"/>
                    <a:pt x="20" y="9"/>
                  </a:cubicBezTo>
                  <a:cubicBezTo>
                    <a:pt x="22" y="8"/>
                    <a:pt x="25" y="7"/>
                    <a:pt x="28" y="7"/>
                  </a:cubicBezTo>
                  <a:cubicBezTo>
                    <a:pt x="30" y="7"/>
                    <a:pt x="31" y="7"/>
                    <a:pt x="32" y="7"/>
                  </a:cubicBezTo>
                  <a:cubicBezTo>
                    <a:pt x="33" y="7"/>
                    <a:pt x="35" y="8"/>
                    <a:pt x="36" y="9"/>
                  </a:cubicBezTo>
                  <a:cubicBezTo>
                    <a:pt x="36" y="9"/>
                    <a:pt x="36" y="9"/>
                    <a:pt x="36" y="8"/>
                  </a:cubicBezTo>
                  <a:cubicBezTo>
                    <a:pt x="35" y="8"/>
                    <a:pt x="34" y="8"/>
                    <a:pt x="33" y="8"/>
                  </a:cubicBezTo>
                  <a:cubicBezTo>
                    <a:pt x="32" y="8"/>
                    <a:pt x="31" y="8"/>
                    <a:pt x="30" y="7"/>
                  </a:cubicBezTo>
                  <a:cubicBezTo>
                    <a:pt x="28" y="7"/>
                    <a:pt x="26" y="7"/>
                    <a:pt x="24" y="8"/>
                  </a:cubicBezTo>
                  <a:cubicBezTo>
                    <a:pt x="20" y="8"/>
                    <a:pt x="17" y="10"/>
                    <a:pt x="13" y="12"/>
                  </a:cubicBezTo>
                  <a:cubicBezTo>
                    <a:pt x="13" y="12"/>
                    <a:pt x="13" y="12"/>
                    <a:pt x="12" y="13"/>
                  </a:cubicBezTo>
                  <a:cubicBezTo>
                    <a:pt x="12" y="13"/>
                    <a:pt x="12" y="13"/>
                    <a:pt x="12" y="13"/>
                  </a:cubicBezTo>
                  <a:cubicBezTo>
                    <a:pt x="16" y="12"/>
                    <a:pt x="19" y="9"/>
                    <a:pt x="23" y="8"/>
                  </a:cubicBezTo>
                  <a:cubicBezTo>
                    <a:pt x="24" y="8"/>
                    <a:pt x="25" y="8"/>
                    <a:pt x="26" y="8"/>
                  </a:cubicBezTo>
                  <a:cubicBezTo>
                    <a:pt x="27" y="7"/>
                    <a:pt x="29" y="7"/>
                    <a:pt x="30" y="7"/>
                  </a:cubicBezTo>
                  <a:cubicBezTo>
                    <a:pt x="30" y="8"/>
                    <a:pt x="30" y="8"/>
                    <a:pt x="31" y="8"/>
                  </a:cubicBezTo>
                  <a:cubicBezTo>
                    <a:pt x="31" y="8"/>
                    <a:pt x="31" y="8"/>
                    <a:pt x="31" y="8"/>
                  </a:cubicBezTo>
                  <a:cubicBezTo>
                    <a:pt x="29" y="9"/>
                    <a:pt x="27" y="9"/>
                    <a:pt x="25" y="9"/>
                  </a:cubicBezTo>
                  <a:cubicBezTo>
                    <a:pt x="23" y="10"/>
                    <a:pt x="22" y="10"/>
                    <a:pt x="20" y="10"/>
                  </a:cubicBezTo>
                  <a:cubicBezTo>
                    <a:pt x="18" y="11"/>
                    <a:pt x="17" y="11"/>
                    <a:pt x="16" y="12"/>
                  </a:cubicBezTo>
                  <a:cubicBezTo>
                    <a:pt x="14" y="13"/>
                    <a:pt x="13" y="13"/>
                    <a:pt x="12" y="15"/>
                  </a:cubicBezTo>
                  <a:cubicBezTo>
                    <a:pt x="12" y="15"/>
                    <a:pt x="12" y="15"/>
                    <a:pt x="12" y="15"/>
                  </a:cubicBezTo>
                  <a:cubicBezTo>
                    <a:pt x="12" y="15"/>
                    <a:pt x="12" y="15"/>
                    <a:pt x="12" y="15"/>
                  </a:cubicBezTo>
                  <a:cubicBezTo>
                    <a:pt x="15" y="13"/>
                    <a:pt x="18" y="11"/>
                    <a:pt x="22" y="10"/>
                  </a:cubicBezTo>
                  <a:cubicBezTo>
                    <a:pt x="24" y="10"/>
                    <a:pt x="25" y="9"/>
                    <a:pt x="27" y="9"/>
                  </a:cubicBezTo>
                  <a:cubicBezTo>
                    <a:pt x="29" y="9"/>
                    <a:pt x="31" y="9"/>
                    <a:pt x="32" y="9"/>
                  </a:cubicBezTo>
                  <a:cubicBezTo>
                    <a:pt x="33" y="9"/>
                    <a:pt x="33" y="8"/>
                    <a:pt x="32" y="8"/>
                  </a:cubicBezTo>
                  <a:cubicBezTo>
                    <a:pt x="30" y="7"/>
                    <a:pt x="27" y="7"/>
                    <a:pt x="24" y="8"/>
                  </a:cubicBezTo>
                  <a:cubicBezTo>
                    <a:pt x="21" y="8"/>
                    <a:pt x="18" y="9"/>
                    <a:pt x="16" y="11"/>
                  </a:cubicBezTo>
                  <a:cubicBezTo>
                    <a:pt x="16" y="11"/>
                    <a:pt x="15" y="11"/>
                    <a:pt x="15" y="12"/>
                  </a:cubicBezTo>
                  <a:cubicBezTo>
                    <a:pt x="15" y="12"/>
                    <a:pt x="15" y="12"/>
                    <a:pt x="15" y="12"/>
                  </a:cubicBezTo>
                  <a:cubicBezTo>
                    <a:pt x="16" y="12"/>
                    <a:pt x="18" y="11"/>
                    <a:pt x="19" y="10"/>
                  </a:cubicBezTo>
                  <a:cubicBezTo>
                    <a:pt x="20" y="10"/>
                    <a:pt x="21" y="9"/>
                    <a:pt x="22" y="9"/>
                  </a:cubicBezTo>
                  <a:cubicBezTo>
                    <a:pt x="25" y="8"/>
                    <a:pt x="27" y="8"/>
                    <a:pt x="30" y="7"/>
                  </a:cubicBezTo>
                  <a:cubicBezTo>
                    <a:pt x="30" y="7"/>
                    <a:pt x="30" y="7"/>
                    <a:pt x="3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7" name="Freeform 41"/>
            <p:cNvSpPr/>
            <p:nvPr/>
          </p:nvSpPr>
          <p:spPr bwMode="auto">
            <a:xfrm>
              <a:off x="1365250" y="3124201"/>
              <a:ext cx="457200" cy="822325"/>
            </a:xfrm>
            <a:custGeom>
              <a:avLst/>
              <a:gdLst>
                <a:gd name="T0" fmla="*/ 7 w 20"/>
                <a:gd name="T1" fmla="*/ 17 h 36"/>
                <a:gd name="T2" fmla="*/ 6 w 20"/>
                <a:gd name="T3" fmla="*/ 5 h 36"/>
                <a:gd name="T4" fmla="*/ 9 w 20"/>
                <a:gd name="T5" fmla="*/ 22 h 36"/>
                <a:gd name="T6" fmla="*/ 5 w 20"/>
                <a:gd name="T7" fmla="*/ 14 h 36"/>
                <a:gd name="T8" fmla="*/ 7 w 20"/>
                <a:gd name="T9" fmla="*/ 19 h 36"/>
                <a:gd name="T10" fmla="*/ 5 w 20"/>
                <a:gd name="T11" fmla="*/ 11 h 36"/>
                <a:gd name="T12" fmla="*/ 8 w 20"/>
                <a:gd name="T13" fmla="*/ 21 h 36"/>
                <a:gd name="T14" fmla="*/ 2 w 20"/>
                <a:gd name="T15" fmla="*/ 18 h 36"/>
                <a:gd name="T16" fmla="*/ 3 w 20"/>
                <a:gd name="T17" fmla="*/ 19 h 36"/>
                <a:gd name="T18" fmla="*/ 8 w 20"/>
                <a:gd name="T19" fmla="*/ 31 h 36"/>
                <a:gd name="T20" fmla="*/ 3 w 20"/>
                <a:gd name="T21" fmla="*/ 19 h 36"/>
                <a:gd name="T22" fmla="*/ 9 w 20"/>
                <a:gd name="T23" fmla="*/ 31 h 36"/>
                <a:gd name="T24" fmla="*/ 4 w 20"/>
                <a:gd name="T25" fmla="*/ 7 h 36"/>
                <a:gd name="T26" fmla="*/ 8 w 20"/>
                <a:gd name="T27" fmla="*/ 27 h 36"/>
                <a:gd name="T28" fmla="*/ 3 w 20"/>
                <a:gd name="T29" fmla="*/ 4 h 36"/>
                <a:gd name="T30" fmla="*/ 3 w 20"/>
                <a:gd name="T31" fmla="*/ 14 h 36"/>
                <a:gd name="T32" fmla="*/ 4 w 20"/>
                <a:gd name="T33" fmla="*/ 12 h 36"/>
                <a:gd name="T34" fmla="*/ 9 w 20"/>
                <a:gd name="T35" fmla="*/ 25 h 36"/>
                <a:gd name="T36" fmla="*/ 5 w 20"/>
                <a:gd name="T37" fmla="*/ 12 h 36"/>
                <a:gd name="T38" fmla="*/ 14 w 20"/>
                <a:gd name="T39" fmla="*/ 33 h 36"/>
                <a:gd name="T40" fmla="*/ 9 w 20"/>
                <a:gd name="T41" fmla="*/ 2 h 36"/>
                <a:gd name="T42" fmla="*/ 12 w 20"/>
                <a:gd name="T43" fmla="*/ 28 h 36"/>
                <a:gd name="T44" fmla="*/ 9 w 20"/>
                <a:gd name="T45" fmla="*/ 9 h 36"/>
                <a:gd name="T46" fmla="*/ 12 w 20"/>
                <a:gd name="T47" fmla="*/ 29 h 36"/>
                <a:gd name="T48" fmla="*/ 9 w 20"/>
                <a:gd name="T49" fmla="*/ 5 h 36"/>
                <a:gd name="T50" fmla="*/ 11 w 20"/>
                <a:gd name="T51" fmla="*/ 17 h 36"/>
                <a:gd name="T52" fmla="*/ 12 w 20"/>
                <a:gd name="T53" fmla="*/ 18 h 36"/>
                <a:gd name="T54" fmla="*/ 16 w 20"/>
                <a:gd name="T55" fmla="*/ 27 h 36"/>
                <a:gd name="T56" fmla="*/ 11 w 20"/>
                <a:gd name="T57" fmla="*/ 13 h 36"/>
                <a:gd name="T58" fmla="*/ 12 w 20"/>
                <a:gd name="T59" fmla="*/ 14 h 36"/>
                <a:gd name="T60" fmla="*/ 11 w 20"/>
                <a:gd name="T61" fmla="*/ 13 h 36"/>
                <a:gd name="T62" fmla="*/ 19 w 20"/>
                <a:gd name="T63" fmla="*/ 35 h 36"/>
                <a:gd name="T64" fmla="*/ 8 w 20"/>
                <a:gd name="T65" fmla="*/ 6 h 36"/>
                <a:gd name="T66" fmla="*/ 18 w 20"/>
                <a:gd name="T67" fmla="*/ 35 h 36"/>
                <a:gd name="T68" fmla="*/ 13 w 20"/>
                <a:gd name="T69" fmla="*/ 28 h 36"/>
                <a:gd name="T70" fmla="*/ 8 w 20"/>
                <a:gd name="T71" fmla="*/ 5 h 36"/>
                <a:gd name="T72" fmla="*/ 16 w 20"/>
                <a:gd name="T73" fmla="*/ 32 h 36"/>
                <a:gd name="T74" fmla="*/ 10 w 20"/>
                <a:gd name="T75" fmla="*/ 4 h 36"/>
                <a:gd name="T76" fmla="*/ 12 w 20"/>
                <a:gd name="T77" fmla="*/ 30 h 36"/>
                <a:gd name="T78" fmla="*/ 6 w 20"/>
                <a:gd name="T79" fmla="*/ 16 h 36"/>
                <a:gd name="T80" fmla="*/ 5 w 20"/>
                <a:gd name="T81" fmla="*/ 16 h 36"/>
                <a:gd name="T82" fmla="*/ 11 w 20"/>
                <a:gd name="T83" fmla="*/ 32 h 36"/>
                <a:gd name="T84" fmla="*/ 2 w 20"/>
                <a:gd name="T85" fmla="*/ 10 h 36"/>
                <a:gd name="T86" fmla="*/ 3 w 20"/>
                <a:gd name="T87" fmla="*/ 8 h 36"/>
                <a:gd name="T88" fmla="*/ 2 w 20"/>
                <a:gd name="T89" fmla="*/ 11 h 36"/>
                <a:gd name="T90" fmla="*/ 4 w 20"/>
                <a:gd name="T91" fmla="*/ 13 h 36"/>
                <a:gd name="T92" fmla="*/ 10 w 20"/>
                <a:gd name="T93" fmla="*/ 34 h 36"/>
                <a:gd name="T94" fmla="*/ 2 w 20"/>
                <a:gd name="T95" fmla="*/ 6 h 36"/>
                <a:gd name="T96" fmla="*/ 3 w 20"/>
                <a:gd name="T97" fmla="*/ 21 h 36"/>
                <a:gd name="T98" fmla="*/ 5 w 20"/>
                <a:gd name="T99" fmla="*/ 23 h 36"/>
                <a:gd name="T100" fmla="*/ 2 w 20"/>
                <a:gd name="T101" fmla="*/ 15 h 36"/>
                <a:gd name="T102" fmla="*/ 13 w 20"/>
                <a:gd name="T103" fmla="*/ 32 h 36"/>
                <a:gd name="T104" fmla="*/ 4 w 20"/>
                <a:gd name="T105" fmla="*/ 5 h 36"/>
                <a:gd name="T106" fmla="*/ 15 w 20"/>
                <a:gd name="T107" fmla="*/ 31 h 36"/>
                <a:gd name="T108" fmla="*/ 5 w 20"/>
                <a:gd name="T109" fmla="*/ 3 h 36"/>
                <a:gd name="T110" fmla="*/ 8 w 20"/>
                <a:gd name="T111" fmla="*/ 20 h 36"/>
                <a:gd name="T112" fmla="*/ 6 w 20"/>
                <a:gd name="T113" fmla="*/ 3 h 36"/>
                <a:gd name="T114" fmla="*/ 9 w 20"/>
                <a:gd name="T115"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 h="36">
                  <a:moveTo>
                    <a:pt x="9" y="3"/>
                  </a:moveTo>
                  <a:cubicBezTo>
                    <a:pt x="7" y="6"/>
                    <a:pt x="6" y="8"/>
                    <a:pt x="6" y="11"/>
                  </a:cubicBezTo>
                  <a:cubicBezTo>
                    <a:pt x="6" y="13"/>
                    <a:pt x="7" y="14"/>
                    <a:pt x="7" y="16"/>
                  </a:cubicBezTo>
                  <a:cubicBezTo>
                    <a:pt x="8" y="17"/>
                    <a:pt x="8" y="19"/>
                    <a:pt x="9" y="20"/>
                  </a:cubicBezTo>
                  <a:cubicBezTo>
                    <a:pt x="9" y="20"/>
                    <a:pt x="9" y="20"/>
                    <a:pt x="9" y="20"/>
                  </a:cubicBezTo>
                  <a:cubicBezTo>
                    <a:pt x="8" y="19"/>
                    <a:pt x="7" y="18"/>
                    <a:pt x="7" y="17"/>
                  </a:cubicBezTo>
                  <a:cubicBezTo>
                    <a:pt x="6" y="15"/>
                    <a:pt x="6" y="14"/>
                    <a:pt x="5" y="13"/>
                  </a:cubicBezTo>
                  <a:cubicBezTo>
                    <a:pt x="5" y="11"/>
                    <a:pt x="5" y="10"/>
                    <a:pt x="5" y="8"/>
                  </a:cubicBezTo>
                  <a:cubicBezTo>
                    <a:pt x="5" y="7"/>
                    <a:pt x="5" y="5"/>
                    <a:pt x="6" y="4"/>
                  </a:cubicBezTo>
                  <a:cubicBezTo>
                    <a:pt x="6" y="3"/>
                    <a:pt x="6" y="3"/>
                    <a:pt x="7" y="3"/>
                  </a:cubicBezTo>
                  <a:cubicBezTo>
                    <a:pt x="7" y="3"/>
                    <a:pt x="6" y="3"/>
                    <a:pt x="6" y="3"/>
                  </a:cubicBezTo>
                  <a:cubicBezTo>
                    <a:pt x="7" y="4"/>
                    <a:pt x="6" y="5"/>
                    <a:pt x="6" y="5"/>
                  </a:cubicBezTo>
                  <a:cubicBezTo>
                    <a:pt x="6" y="6"/>
                    <a:pt x="6" y="7"/>
                    <a:pt x="6" y="8"/>
                  </a:cubicBezTo>
                  <a:cubicBezTo>
                    <a:pt x="6" y="10"/>
                    <a:pt x="6" y="12"/>
                    <a:pt x="7" y="14"/>
                  </a:cubicBezTo>
                  <a:cubicBezTo>
                    <a:pt x="7" y="17"/>
                    <a:pt x="7" y="20"/>
                    <a:pt x="9" y="23"/>
                  </a:cubicBezTo>
                  <a:cubicBezTo>
                    <a:pt x="9" y="23"/>
                    <a:pt x="9" y="24"/>
                    <a:pt x="10" y="24"/>
                  </a:cubicBezTo>
                  <a:cubicBezTo>
                    <a:pt x="10" y="24"/>
                    <a:pt x="10" y="24"/>
                    <a:pt x="10" y="24"/>
                  </a:cubicBezTo>
                  <a:cubicBezTo>
                    <a:pt x="10" y="23"/>
                    <a:pt x="9" y="22"/>
                    <a:pt x="9" y="22"/>
                  </a:cubicBezTo>
                  <a:cubicBezTo>
                    <a:pt x="8" y="21"/>
                    <a:pt x="8" y="20"/>
                    <a:pt x="8" y="19"/>
                  </a:cubicBezTo>
                  <a:cubicBezTo>
                    <a:pt x="7" y="17"/>
                    <a:pt x="6" y="15"/>
                    <a:pt x="6" y="14"/>
                  </a:cubicBezTo>
                  <a:cubicBezTo>
                    <a:pt x="5" y="10"/>
                    <a:pt x="5" y="6"/>
                    <a:pt x="6" y="3"/>
                  </a:cubicBezTo>
                  <a:cubicBezTo>
                    <a:pt x="5" y="3"/>
                    <a:pt x="5" y="3"/>
                    <a:pt x="5" y="3"/>
                  </a:cubicBezTo>
                  <a:cubicBezTo>
                    <a:pt x="6" y="4"/>
                    <a:pt x="5" y="6"/>
                    <a:pt x="5" y="8"/>
                  </a:cubicBezTo>
                  <a:cubicBezTo>
                    <a:pt x="5" y="10"/>
                    <a:pt x="5" y="12"/>
                    <a:pt x="5" y="14"/>
                  </a:cubicBezTo>
                  <a:cubicBezTo>
                    <a:pt x="6" y="16"/>
                    <a:pt x="6" y="18"/>
                    <a:pt x="7" y="20"/>
                  </a:cubicBezTo>
                  <a:cubicBezTo>
                    <a:pt x="8" y="22"/>
                    <a:pt x="8" y="23"/>
                    <a:pt x="10" y="25"/>
                  </a:cubicBezTo>
                  <a:cubicBezTo>
                    <a:pt x="11" y="27"/>
                    <a:pt x="13" y="29"/>
                    <a:pt x="15" y="31"/>
                  </a:cubicBezTo>
                  <a:cubicBezTo>
                    <a:pt x="15" y="31"/>
                    <a:pt x="15" y="31"/>
                    <a:pt x="15" y="31"/>
                  </a:cubicBezTo>
                  <a:cubicBezTo>
                    <a:pt x="12" y="29"/>
                    <a:pt x="11" y="26"/>
                    <a:pt x="9" y="23"/>
                  </a:cubicBezTo>
                  <a:cubicBezTo>
                    <a:pt x="8" y="22"/>
                    <a:pt x="8" y="20"/>
                    <a:pt x="7" y="19"/>
                  </a:cubicBezTo>
                  <a:cubicBezTo>
                    <a:pt x="6" y="17"/>
                    <a:pt x="5" y="15"/>
                    <a:pt x="5" y="13"/>
                  </a:cubicBezTo>
                  <a:cubicBezTo>
                    <a:pt x="5" y="12"/>
                    <a:pt x="4" y="10"/>
                    <a:pt x="4" y="9"/>
                  </a:cubicBezTo>
                  <a:cubicBezTo>
                    <a:pt x="4" y="8"/>
                    <a:pt x="4" y="6"/>
                    <a:pt x="4" y="5"/>
                  </a:cubicBezTo>
                  <a:cubicBezTo>
                    <a:pt x="4" y="5"/>
                    <a:pt x="4" y="5"/>
                    <a:pt x="4" y="5"/>
                  </a:cubicBezTo>
                  <a:cubicBezTo>
                    <a:pt x="4" y="6"/>
                    <a:pt x="5" y="7"/>
                    <a:pt x="5" y="8"/>
                  </a:cubicBezTo>
                  <a:cubicBezTo>
                    <a:pt x="5" y="9"/>
                    <a:pt x="5" y="10"/>
                    <a:pt x="5" y="11"/>
                  </a:cubicBezTo>
                  <a:cubicBezTo>
                    <a:pt x="5" y="13"/>
                    <a:pt x="6" y="15"/>
                    <a:pt x="6" y="17"/>
                  </a:cubicBezTo>
                  <a:cubicBezTo>
                    <a:pt x="7" y="18"/>
                    <a:pt x="7" y="20"/>
                    <a:pt x="8" y="22"/>
                  </a:cubicBezTo>
                  <a:cubicBezTo>
                    <a:pt x="8" y="23"/>
                    <a:pt x="9" y="25"/>
                    <a:pt x="10" y="26"/>
                  </a:cubicBezTo>
                  <a:cubicBezTo>
                    <a:pt x="10" y="28"/>
                    <a:pt x="12" y="30"/>
                    <a:pt x="14" y="32"/>
                  </a:cubicBezTo>
                  <a:cubicBezTo>
                    <a:pt x="14" y="32"/>
                    <a:pt x="14" y="32"/>
                    <a:pt x="14" y="32"/>
                  </a:cubicBezTo>
                  <a:cubicBezTo>
                    <a:pt x="12" y="28"/>
                    <a:pt x="10" y="24"/>
                    <a:pt x="8" y="21"/>
                  </a:cubicBezTo>
                  <a:cubicBezTo>
                    <a:pt x="6" y="17"/>
                    <a:pt x="5" y="13"/>
                    <a:pt x="5" y="9"/>
                  </a:cubicBezTo>
                  <a:cubicBezTo>
                    <a:pt x="4" y="7"/>
                    <a:pt x="4" y="4"/>
                    <a:pt x="5" y="2"/>
                  </a:cubicBezTo>
                  <a:cubicBezTo>
                    <a:pt x="5" y="2"/>
                    <a:pt x="4" y="2"/>
                    <a:pt x="4" y="2"/>
                  </a:cubicBezTo>
                  <a:cubicBezTo>
                    <a:pt x="3" y="4"/>
                    <a:pt x="3" y="5"/>
                    <a:pt x="3" y="7"/>
                  </a:cubicBezTo>
                  <a:cubicBezTo>
                    <a:pt x="3" y="9"/>
                    <a:pt x="2" y="11"/>
                    <a:pt x="2" y="13"/>
                  </a:cubicBezTo>
                  <a:cubicBezTo>
                    <a:pt x="2" y="15"/>
                    <a:pt x="2" y="17"/>
                    <a:pt x="2" y="18"/>
                  </a:cubicBezTo>
                  <a:cubicBezTo>
                    <a:pt x="3" y="20"/>
                    <a:pt x="3" y="22"/>
                    <a:pt x="4" y="23"/>
                  </a:cubicBezTo>
                  <a:cubicBezTo>
                    <a:pt x="6" y="26"/>
                    <a:pt x="7" y="28"/>
                    <a:pt x="9" y="30"/>
                  </a:cubicBezTo>
                  <a:cubicBezTo>
                    <a:pt x="10" y="30"/>
                    <a:pt x="10" y="29"/>
                    <a:pt x="10" y="29"/>
                  </a:cubicBezTo>
                  <a:cubicBezTo>
                    <a:pt x="9" y="28"/>
                    <a:pt x="8" y="28"/>
                    <a:pt x="8" y="27"/>
                  </a:cubicBezTo>
                  <a:cubicBezTo>
                    <a:pt x="7" y="26"/>
                    <a:pt x="7" y="26"/>
                    <a:pt x="6" y="25"/>
                  </a:cubicBezTo>
                  <a:cubicBezTo>
                    <a:pt x="5" y="23"/>
                    <a:pt x="4" y="21"/>
                    <a:pt x="3" y="19"/>
                  </a:cubicBezTo>
                  <a:cubicBezTo>
                    <a:pt x="2" y="15"/>
                    <a:pt x="1" y="11"/>
                    <a:pt x="1" y="7"/>
                  </a:cubicBezTo>
                  <a:cubicBezTo>
                    <a:pt x="1" y="6"/>
                    <a:pt x="1" y="6"/>
                    <a:pt x="1" y="5"/>
                  </a:cubicBezTo>
                  <a:cubicBezTo>
                    <a:pt x="1" y="5"/>
                    <a:pt x="1" y="5"/>
                    <a:pt x="1" y="5"/>
                  </a:cubicBezTo>
                  <a:cubicBezTo>
                    <a:pt x="1" y="9"/>
                    <a:pt x="1" y="13"/>
                    <a:pt x="1" y="17"/>
                  </a:cubicBezTo>
                  <a:cubicBezTo>
                    <a:pt x="2" y="21"/>
                    <a:pt x="4" y="24"/>
                    <a:pt x="6" y="28"/>
                  </a:cubicBezTo>
                  <a:cubicBezTo>
                    <a:pt x="7" y="29"/>
                    <a:pt x="8" y="30"/>
                    <a:pt x="8" y="31"/>
                  </a:cubicBezTo>
                  <a:cubicBezTo>
                    <a:pt x="9" y="31"/>
                    <a:pt x="9" y="31"/>
                    <a:pt x="9" y="31"/>
                  </a:cubicBezTo>
                  <a:cubicBezTo>
                    <a:pt x="6" y="28"/>
                    <a:pt x="5" y="25"/>
                    <a:pt x="3" y="22"/>
                  </a:cubicBezTo>
                  <a:cubicBezTo>
                    <a:pt x="2" y="18"/>
                    <a:pt x="1" y="15"/>
                    <a:pt x="1" y="11"/>
                  </a:cubicBezTo>
                  <a:cubicBezTo>
                    <a:pt x="1" y="9"/>
                    <a:pt x="1" y="8"/>
                    <a:pt x="2" y="6"/>
                  </a:cubicBezTo>
                  <a:cubicBezTo>
                    <a:pt x="2" y="6"/>
                    <a:pt x="2" y="6"/>
                    <a:pt x="2" y="6"/>
                  </a:cubicBezTo>
                  <a:cubicBezTo>
                    <a:pt x="2" y="10"/>
                    <a:pt x="2" y="14"/>
                    <a:pt x="3" y="19"/>
                  </a:cubicBezTo>
                  <a:cubicBezTo>
                    <a:pt x="3" y="21"/>
                    <a:pt x="4" y="23"/>
                    <a:pt x="5" y="24"/>
                  </a:cubicBezTo>
                  <a:cubicBezTo>
                    <a:pt x="5" y="25"/>
                    <a:pt x="5" y="26"/>
                    <a:pt x="6" y="27"/>
                  </a:cubicBezTo>
                  <a:cubicBezTo>
                    <a:pt x="6" y="28"/>
                    <a:pt x="7" y="29"/>
                    <a:pt x="7" y="30"/>
                  </a:cubicBezTo>
                  <a:cubicBezTo>
                    <a:pt x="8" y="31"/>
                    <a:pt x="9" y="33"/>
                    <a:pt x="10" y="34"/>
                  </a:cubicBezTo>
                  <a:cubicBezTo>
                    <a:pt x="10" y="34"/>
                    <a:pt x="10" y="34"/>
                    <a:pt x="10" y="34"/>
                  </a:cubicBezTo>
                  <a:cubicBezTo>
                    <a:pt x="10" y="33"/>
                    <a:pt x="10" y="32"/>
                    <a:pt x="9" y="31"/>
                  </a:cubicBezTo>
                  <a:cubicBezTo>
                    <a:pt x="9" y="30"/>
                    <a:pt x="9" y="29"/>
                    <a:pt x="8" y="28"/>
                  </a:cubicBezTo>
                  <a:cubicBezTo>
                    <a:pt x="7" y="26"/>
                    <a:pt x="7" y="24"/>
                    <a:pt x="6" y="22"/>
                  </a:cubicBezTo>
                  <a:cubicBezTo>
                    <a:pt x="5" y="18"/>
                    <a:pt x="4" y="14"/>
                    <a:pt x="4" y="10"/>
                  </a:cubicBezTo>
                  <a:cubicBezTo>
                    <a:pt x="3" y="8"/>
                    <a:pt x="4" y="6"/>
                    <a:pt x="4" y="4"/>
                  </a:cubicBezTo>
                  <a:cubicBezTo>
                    <a:pt x="4" y="4"/>
                    <a:pt x="4" y="4"/>
                    <a:pt x="4" y="4"/>
                  </a:cubicBezTo>
                  <a:cubicBezTo>
                    <a:pt x="4" y="5"/>
                    <a:pt x="4" y="6"/>
                    <a:pt x="4" y="7"/>
                  </a:cubicBezTo>
                  <a:cubicBezTo>
                    <a:pt x="3" y="8"/>
                    <a:pt x="3" y="9"/>
                    <a:pt x="3" y="10"/>
                  </a:cubicBezTo>
                  <a:cubicBezTo>
                    <a:pt x="3" y="12"/>
                    <a:pt x="4" y="14"/>
                    <a:pt x="4" y="16"/>
                  </a:cubicBezTo>
                  <a:cubicBezTo>
                    <a:pt x="4" y="20"/>
                    <a:pt x="5" y="23"/>
                    <a:pt x="7" y="26"/>
                  </a:cubicBezTo>
                  <a:cubicBezTo>
                    <a:pt x="8" y="29"/>
                    <a:pt x="10" y="31"/>
                    <a:pt x="11" y="32"/>
                  </a:cubicBezTo>
                  <a:cubicBezTo>
                    <a:pt x="12" y="33"/>
                    <a:pt x="12" y="32"/>
                    <a:pt x="12" y="32"/>
                  </a:cubicBezTo>
                  <a:cubicBezTo>
                    <a:pt x="11" y="31"/>
                    <a:pt x="9" y="29"/>
                    <a:pt x="8" y="27"/>
                  </a:cubicBezTo>
                  <a:cubicBezTo>
                    <a:pt x="7" y="26"/>
                    <a:pt x="6" y="24"/>
                    <a:pt x="5" y="22"/>
                  </a:cubicBezTo>
                  <a:cubicBezTo>
                    <a:pt x="4" y="18"/>
                    <a:pt x="3" y="14"/>
                    <a:pt x="3" y="10"/>
                  </a:cubicBezTo>
                  <a:cubicBezTo>
                    <a:pt x="3" y="8"/>
                    <a:pt x="3" y="7"/>
                    <a:pt x="3" y="5"/>
                  </a:cubicBezTo>
                  <a:cubicBezTo>
                    <a:pt x="3" y="4"/>
                    <a:pt x="3" y="2"/>
                    <a:pt x="4" y="1"/>
                  </a:cubicBezTo>
                  <a:cubicBezTo>
                    <a:pt x="4" y="1"/>
                    <a:pt x="4" y="1"/>
                    <a:pt x="4" y="1"/>
                  </a:cubicBezTo>
                  <a:cubicBezTo>
                    <a:pt x="4" y="2"/>
                    <a:pt x="4" y="3"/>
                    <a:pt x="3" y="4"/>
                  </a:cubicBezTo>
                  <a:cubicBezTo>
                    <a:pt x="3" y="5"/>
                    <a:pt x="3" y="6"/>
                    <a:pt x="3" y="7"/>
                  </a:cubicBezTo>
                  <a:cubicBezTo>
                    <a:pt x="2" y="9"/>
                    <a:pt x="2" y="11"/>
                    <a:pt x="2" y="13"/>
                  </a:cubicBezTo>
                  <a:cubicBezTo>
                    <a:pt x="2" y="17"/>
                    <a:pt x="4" y="21"/>
                    <a:pt x="6" y="24"/>
                  </a:cubicBezTo>
                  <a:cubicBezTo>
                    <a:pt x="6" y="25"/>
                    <a:pt x="6" y="25"/>
                    <a:pt x="7" y="26"/>
                  </a:cubicBezTo>
                  <a:cubicBezTo>
                    <a:pt x="7" y="26"/>
                    <a:pt x="7" y="26"/>
                    <a:pt x="7" y="25"/>
                  </a:cubicBezTo>
                  <a:cubicBezTo>
                    <a:pt x="5" y="22"/>
                    <a:pt x="3" y="18"/>
                    <a:pt x="3" y="14"/>
                  </a:cubicBezTo>
                  <a:cubicBezTo>
                    <a:pt x="2" y="11"/>
                    <a:pt x="2" y="7"/>
                    <a:pt x="2" y="4"/>
                  </a:cubicBezTo>
                  <a:cubicBezTo>
                    <a:pt x="2" y="2"/>
                    <a:pt x="3" y="1"/>
                    <a:pt x="3" y="0"/>
                  </a:cubicBezTo>
                  <a:cubicBezTo>
                    <a:pt x="3" y="0"/>
                    <a:pt x="3" y="0"/>
                    <a:pt x="3" y="0"/>
                  </a:cubicBezTo>
                  <a:cubicBezTo>
                    <a:pt x="3" y="2"/>
                    <a:pt x="3" y="4"/>
                    <a:pt x="3" y="6"/>
                  </a:cubicBezTo>
                  <a:cubicBezTo>
                    <a:pt x="3" y="7"/>
                    <a:pt x="3" y="8"/>
                    <a:pt x="3" y="9"/>
                  </a:cubicBezTo>
                  <a:cubicBezTo>
                    <a:pt x="4" y="10"/>
                    <a:pt x="4" y="11"/>
                    <a:pt x="4" y="12"/>
                  </a:cubicBezTo>
                  <a:cubicBezTo>
                    <a:pt x="4" y="16"/>
                    <a:pt x="6" y="20"/>
                    <a:pt x="7" y="24"/>
                  </a:cubicBezTo>
                  <a:cubicBezTo>
                    <a:pt x="8" y="27"/>
                    <a:pt x="9" y="29"/>
                    <a:pt x="11" y="31"/>
                  </a:cubicBezTo>
                  <a:cubicBezTo>
                    <a:pt x="11" y="32"/>
                    <a:pt x="12" y="33"/>
                    <a:pt x="12" y="34"/>
                  </a:cubicBezTo>
                  <a:cubicBezTo>
                    <a:pt x="13" y="35"/>
                    <a:pt x="13" y="36"/>
                    <a:pt x="14" y="36"/>
                  </a:cubicBezTo>
                  <a:cubicBezTo>
                    <a:pt x="14" y="36"/>
                    <a:pt x="14" y="36"/>
                    <a:pt x="14" y="36"/>
                  </a:cubicBezTo>
                  <a:cubicBezTo>
                    <a:pt x="13" y="32"/>
                    <a:pt x="11" y="28"/>
                    <a:pt x="9" y="25"/>
                  </a:cubicBezTo>
                  <a:cubicBezTo>
                    <a:pt x="7" y="21"/>
                    <a:pt x="6" y="17"/>
                    <a:pt x="5" y="12"/>
                  </a:cubicBezTo>
                  <a:cubicBezTo>
                    <a:pt x="5" y="12"/>
                    <a:pt x="5" y="11"/>
                    <a:pt x="5" y="10"/>
                  </a:cubicBezTo>
                  <a:cubicBezTo>
                    <a:pt x="5" y="9"/>
                    <a:pt x="5" y="7"/>
                    <a:pt x="5" y="7"/>
                  </a:cubicBezTo>
                  <a:cubicBezTo>
                    <a:pt x="5" y="7"/>
                    <a:pt x="5" y="7"/>
                    <a:pt x="5" y="7"/>
                  </a:cubicBezTo>
                  <a:cubicBezTo>
                    <a:pt x="5" y="7"/>
                    <a:pt x="5" y="8"/>
                    <a:pt x="5" y="9"/>
                  </a:cubicBezTo>
                  <a:cubicBezTo>
                    <a:pt x="5" y="10"/>
                    <a:pt x="5" y="11"/>
                    <a:pt x="5" y="12"/>
                  </a:cubicBezTo>
                  <a:cubicBezTo>
                    <a:pt x="6" y="14"/>
                    <a:pt x="6" y="17"/>
                    <a:pt x="7" y="19"/>
                  </a:cubicBezTo>
                  <a:cubicBezTo>
                    <a:pt x="7" y="20"/>
                    <a:pt x="7" y="22"/>
                    <a:pt x="8" y="24"/>
                  </a:cubicBezTo>
                  <a:cubicBezTo>
                    <a:pt x="8" y="25"/>
                    <a:pt x="9" y="27"/>
                    <a:pt x="10" y="28"/>
                  </a:cubicBezTo>
                  <a:cubicBezTo>
                    <a:pt x="10" y="31"/>
                    <a:pt x="12" y="33"/>
                    <a:pt x="14" y="35"/>
                  </a:cubicBezTo>
                  <a:cubicBezTo>
                    <a:pt x="14" y="35"/>
                    <a:pt x="14" y="35"/>
                    <a:pt x="14" y="35"/>
                  </a:cubicBezTo>
                  <a:cubicBezTo>
                    <a:pt x="14" y="34"/>
                    <a:pt x="14" y="33"/>
                    <a:pt x="14" y="33"/>
                  </a:cubicBezTo>
                  <a:cubicBezTo>
                    <a:pt x="13" y="32"/>
                    <a:pt x="13" y="31"/>
                    <a:pt x="13" y="30"/>
                  </a:cubicBezTo>
                  <a:cubicBezTo>
                    <a:pt x="12" y="28"/>
                    <a:pt x="11" y="26"/>
                    <a:pt x="10" y="24"/>
                  </a:cubicBezTo>
                  <a:cubicBezTo>
                    <a:pt x="9" y="20"/>
                    <a:pt x="8" y="16"/>
                    <a:pt x="8" y="12"/>
                  </a:cubicBezTo>
                  <a:cubicBezTo>
                    <a:pt x="8" y="10"/>
                    <a:pt x="8" y="8"/>
                    <a:pt x="8" y="6"/>
                  </a:cubicBezTo>
                  <a:cubicBezTo>
                    <a:pt x="8" y="5"/>
                    <a:pt x="8" y="3"/>
                    <a:pt x="9" y="2"/>
                  </a:cubicBezTo>
                  <a:cubicBezTo>
                    <a:pt x="9" y="2"/>
                    <a:pt x="9" y="2"/>
                    <a:pt x="9" y="2"/>
                  </a:cubicBezTo>
                  <a:cubicBezTo>
                    <a:pt x="9" y="2"/>
                    <a:pt x="9" y="3"/>
                    <a:pt x="9" y="4"/>
                  </a:cubicBezTo>
                  <a:cubicBezTo>
                    <a:pt x="9" y="4"/>
                    <a:pt x="9" y="5"/>
                    <a:pt x="9" y="6"/>
                  </a:cubicBezTo>
                  <a:cubicBezTo>
                    <a:pt x="9" y="6"/>
                    <a:pt x="9" y="7"/>
                    <a:pt x="9" y="8"/>
                  </a:cubicBezTo>
                  <a:cubicBezTo>
                    <a:pt x="8" y="9"/>
                    <a:pt x="8" y="10"/>
                    <a:pt x="8" y="11"/>
                  </a:cubicBezTo>
                  <a:cubicBezTo>
                    <a:pt x="8" y="15"/>
                    <a:pt x="8" y="19"/>
                    <a:pt x="9" y="22"/>
                  </a:cubicBezTo>
                  <a:cubicBezTo>
                    <a:pt x="10" y="25"/>
                    <a:pt x="10" y="27"/>
                    <a:pt x="12" y="28"/>
                  </a:cubicBezTo>
                  <a:cubicBezTo>
                    <a:pt x="13" y="30"/>
                    <a:pt x="14" y="32"/>
                    <a:pt x="16" y="32"/>
                  </a:cubicBezTo>
                  <a:cubicBezTo>
                    <a:pt x="16" y="33"/>
                    <a:pt x="17" y="32"/>
                    <a:pt x="16" y="32"/>
                  </a:cubicBezTo>
                  <a:cubicBezTo>
                    <a:pt x="16" y="31"/>
                    <a:pt x="15" y="31"/>
                    <a:pt x="15" y="30"/>
                  </a:cubicBezTo>
                  <a:cubicBezTo>
                    <a:pt x="14" y="29"/>
                    <a:pt x="14" y="28"/>
                    <a:pt x="13" y="27"/>
                  </a:cubicBezTo>
                  <a:cubicBezTo>
                    <a:pt x="12" y="25"/>
                    <a:pt x="12" y="24"/>
                    <a:pt x="11" y="22"/>
                  </a:cubicBezTo>
                  <a:cubicBezTo>
                    <a:pt x="10" y="18"/>
                    <a:pt x="9" y="13"/>
                    <a:pt x="9" y="9"/>
                  </a:cubicBezTo>
                  <a:cubicBezTo>
                    <a:pt x="9" y="8"/>
                    <a:pt x="8" y="6"/>
                    <a:pt x="9" y="5"/>
                  </a:cubicBezTo>
                  <a:cubicBezTo>
                    <a:pt x="9" y="5"/>
                    <a:pt x="8" y="5"/>
                    <a:pt x="8" y="5"/>
                  </a:cubicBezTo>
                  <a:cubicBezTo>
                    <a:pt x="9" y="6"/>
                    <a:pt x="9" y="7"/>
                    <a:pt x="9" y="8"/>
                  </a:cubicBezTo>
                  <a:cubicBezTo>
                    <a:pt x="8" y="9"/>
                    <a:pt x="9" y="10"/>
                    <a:pt x="9" y="11"/>
                  </a:cubicBezTo>
                  <a:cubicBezTo>
                    <a:pt x="9" y="13"/>
                    <a:pt x="9" y="16"/>
                    <a:pt x="9" y="18"/>
                  </a:cubicBezTo>
                  <a:cubicBezTo>
                    <a:pt x="10" y="22"/>
                    <a:pt x="11" y="26"/>
                    <a:pt x="12" y="29"/>
                  </a:cubicBezTo>
                  <a:cubicBezTo>
                    <a:pt x="13" y="32"/>
                    <a:pt x="14" y="34"/>
                    <a:pt x="16" y="36"/>
                  </a:cubicBezTo>
                  <a:cubicBezTo>
                    <a:pt x="16" y="36"/>
                    <a:pt x="16" y="36"/>
                    <a:pt x="16" y="36"/>
                  </a:cubicBezTo>
                  <a:cubicBezTo>
                    <a:pt x="15" y="32"/>
                    <a:pt x="14" y="28"/>
                    <a:pt x="12" y="24"/>
                  </a:cubicBezTo>
                  <a:cubicBezTo>
                    <a:pt x="12" y="23"/>
                    <a:pt x="11" y="21"/>
                    <a:pt x="11" y="19"/>
                  </a:cubicBezTo>
                  <a:cubicBezTo>
                    <a:pt x="10" y="17"/>
                    <a:pt x="10" y="15"/>
                    <a:pt x="9" y="13"/>
                  </a:cubicBezTo>
                  <a:cubicBezTo>
                    <a:pt x="9" y="11"/>
                    <a:pt x="9" y="8"/>
                    <a:pt x="9" y="5"/>
                  </a:cubicBezTo>
                  <a:cubicBezTo>
                    <a:pt x="9" y="5"/>
                    <a:pt x="9" y="5"/>
                    <a:pt x="9" y="5"/>
                  </a:cubicBezTo>
                  <a:cubicBezTo>
                    <a:pt x="8" y="13"/>
                    <a:pt x="10" y="21"/>
                    <a:pt x="14" y="28"/>
                  </a:cubicBezTo>
                  <a:cubicBezTo>
                    <a:pt x="15" y="31"/>
                    <a:pt x="17" y="33"/>
                    <a:pt x="18" y="35"/>
                  </a:cubicBezTo>
                  <a:cubicBezTo>
                    <a:pt x="18" y="36"/>
                    <a:pt x="18" y="35"/>
                    <a:pt x="18" y="35"/>
                  </a:cubicBezTo>
                  <a:cubicBezTo>
                    <a:pt x="17" y="31"/>
                    <a:pt x="15" y="27"/>
                    <a:pt x="14" y="23"/>
                  </a:cubicBezTo>
                  <a:cubicBezTo>
                    <a:pt x="13" y="21"/>
                    <a:pt x="12" y="19"/>
                    <a:pt x="11" y="17"/>
                  </a:cubicBezTo>
                  <a:cubicBezTo>
                    <a:pt x="11" y="15"/>
                    <a:pt x="10" y="13"/>
                    <a:pt x="9" y="11"/>
                  </a:cubicBezTo>
                  <a:cubicBezTo>
                    <a:pt x="9" y="9"/>
                    <a:pt x="9" y="8"/>
                    <a:pt x="8" y="7"/>
                  </a:cubicBezTo>
                  <a:cubicBezTo>
                    <a:pt x="8" y="7"/>
                    <a:pt x="8" y="7"/>
                    <a:pt x="8" y="7"/>
                  </a:cubicBezTo>
                  <a:cubicBezTo>
                    <a:pt x="9" y="7"/>
                    <a:pt x="9" y="8"/>
                    <a:pt x="9" y="9"/>
                  </a:cubicBezTo>
                  <a:cubicBezTo>
                    <a:pt x="9" y="10"/>
                    <a:pt x="10" y="11"/>
                    <a:pt x="10" y="12"/>
                  </a:cubicBezTo>
                  <a:cubicBezTo>
                    <a:pt x="10" y="14"/>
                    <a:pt x="11" y="16"/>
                    <a:pt x="12" y="18"/>
                  </a:cubicBezTo>
                  <a:cubicBezTo>
                    <a:pt x="13" y="22"/>
                    <a:pt x="14" y="26"/>
                    <a:pt x="16" y="30"/>
                  </a:cubicBezTo>
                  <a:cubicBezTo>
                    <a:pt x="17" y="32"/>
                    <a:pt x="18" y="34"/>
                    <a:pt x="19" y="35"/>
                  </a:cubicBezTo>
                  <a:cubicBezTo>
                    <a:pt x="19" y="35"/>
                    <a:pt x="20" y="35"/>
                    <a:pt x="20" y="35"/>
                  </a:cubicBezTo>
                  <a:cubicBezTo>
                    <a:pt x="20" y="35"/>
                    <a:pt x="20" y="34"/>
                    <a:pt x="20" y="34"/>
                  </a:cubicBezTo>
                  <a:cubicBezTo>
                    <a:pt x="19" y="33"/>
                    <a:pt x="19" y="33"/>
                    <a:pt x="19" y="32"/>
                  </a:cubicBezTo>
                  <a:cubicBezTo>
                    <a:pt x="18" y="30"/>
                    <a:pt x="17" y="29"/>
                    <a:pt x="16" y="27"/>
                  </a:cubicBezTo>
                  <a:cubicBezTo>
                    <a:pt x="15" y="23"/>
                    <a:pt x="13" y="19"/>
                    <a:pt x="11" y="15"/>
                  </a:cubicBezTo>
                  <a:cubicBezTo>
                    <a:pt x="11" y="14"/>
                    <a:pt x="11" y="13"/>
                    <a:pt x="10" y="11"/>
                  </a:cubicBezTo>
                  <a:cubicBezTo>
                    <a:pt x="10" y="10"/>
                    <a:pt x="10" y="9"/>
                    <a:pt x="10" y="8"/>
                  </a:cubicBezTo>
                  <a:cubicBezTo>
                    <a:pt x="10" y="8"/>
                    <a:pt x="10" y="8"/>
                    <a:pt x="10" y="8"/>
                  </a:cubicBezTo>
                  <a:cubicBezTo>
                    <a:pt x="11" y="9"/>
                    <a:pt x="11" y="10"/>
                    <a:pt x="11" y="11"/>
                  </a:cubicBezTo>
                  <a:cubicBezTo>
                    <a:pt x="11" y="12"/>
                    <a:pt x="11" y="13"/>
                    <a:pt x="11" y="13"/>
                  </a:cubicBezTo>
                  <a:cubicBezTo>
                    <a:pt x="11" y="14"/>
                    <a:pt x="12" y="15"/>
                    <a:pt x="12" y="15"/>
                  </a:cubicBezTo>
                  <a:cubicBezTo>
                    <a:pt x="13" y="19"/>
                    <a:pt x="14" y="23"/>
                    <a:pt x="15" y="27"/>
                  </a:cubicBezTo>
                  <a:cubicBezTo>
                    <a:pt x="16" y="27"/>
                    <a:pt x="16" y="28"/>
                    <a:pt x="16" y="28"/>
                  </a:cubicBezTo>
                  <a:cubicBezTo>
                    <a:pt x="16" y="28"/>
                    <a:pt x="17" y="28"/>
                    <a:pt x="16" y="28"/>
                  </a:cubicBezTo>
                  <a:cubicBezTo>
                    <a:pt x="15" y="24"/>
                    <a:pt x="13" y="20"/>
                    <a:pt x="12" y="17"/>
                  </a:cubicBezTo>
                  <a:cubicBezTo>
                    <a:pt x="12" y="16"/>
                    <a:pt x="12" y="15"/>
                    <a:pt x="12" y="14"/>
                  </a:cubicBezTo>
                  <a:cubicBezTo>
                    <a:pt x="12" y="13"/>
                    <a:pt x="12" y="13"/>
                    <a:pt x="12" y="12"/>
                  </a:cubicBezTo>
                  <a:cubicBezTo>
                    <a:pt x="11" y="11"/>
                    <a:pt x="11" y="9"/>
                    <a:pt x="10" y="8"/>
                  </a:cubicBezTo>
                  <a:cubicBezTo>
                    <a:pt x="10" y="8"/>
                    <a:pt x="10" y="8"/>
                    <a:pt x="10" y="8"/>
                  </a:cubicBezTo>
                  <a:cubicBezTo>
                    <a:pt x="10" y="7"/>
                    <a:pt x="9" y="8"/>
                    <a:pt x="9" y="8"/>
                  </a:cubicBezTo>
                  <a:cubicBezTo>
                    <a:pt x="9" y="9"/>
                    <a:pt x="10" y="10"/>
                    <a:pt x="10" y="10"/>
                  </a:cubicBezTo>
                  <a:cubicBezTo>
                    <a:pt x="10" y="11"/>
                    <a:pt x="10" y="12"/>
                    <a:pt x="11" y="13"/>
                  </a:cubicBezTo>
                  <a:cubicBezTo>
                    <a:pt x="11" y="15"/>
                    <a:pt x="12" y="17"/>
                    <a:pt x="13" y="19"/>
                  </a:cubicBezTo>
                  <a:cubicBezTo>
                    <a:pt x="13" y="21"/>
                    <a:pt x="14" y="23"/>
                    <a:pt x="15" y="25"/>
                  </a:cubicBezTo>
                  <a:cubicBezTo>
                    <a:pt x="16" y="27"/>
                    <a:pt x="17" y="29"/>
                    <a:pt x="18" y="31"/>
                  </a:cubicBezTo>
                  <a:cubicBezTo>
                    <a:pt x="18" y="32"/>
                    <a:pt x="19" y="32"/>
                    <a:pt x="19" y="33"/>
                  </a:cubicBezTo>
                  <a:cubicBezTo>
                    <a:pt x="19" y="34"/>
                    <a:pt x="19" y="34"/>
                    <a:pt x="19" y="34"/>
                  </a:cubicBezTo>
                  <a:cubicBezTo>
                    <a:pt x="19" y="34"/>
                    <a:pt x="20" y="35"/>
                    <a:pt x="19" y="35"/>
                  </a:cubicBezTo>
                  <a:cubicBezTo>
                    <a:pt x="19" y="35"/>
                    <a:pt x="20" y="35"/>
                    <a:pt x="20" y="35"/>
                  </a:cubicBezTo>
                  <a:cubicBezTo>
                    <a:pt x="17" y="32"/>
                    <a:pt x="16" y="28"/>
                    <a:pt x="14" y="24"/>
                  </a:cubicBezTo>
                  <a:cubicBezTo>
                    <a:pt x="13" y="22"/>
                    <a:pt x="13" y="20"/>
                    <a:pt x="12" y="18"/>
                  </a:cubicBezTo>
                  <a:cubicBezTo>
                    <a:pt x="11" y="16"/>
                    <a:pt x="11" y="14"/>
                    <a:pt x="10" y="12"/>
                  </a:cubicBezTo>
                  <a:cubicBezTo>
                    <a:pt x="10" y="11"/>
                    <a:pt x="10" y="10"/>
                    <a:pt x="9" y="9"/>
                  </a:cubicBezTo>
                  <a:cubicBezTo>
                    <a:pt x="9" y="8"/>
                    <a:pt x="9" y="7"/>
                    <a:pt x="8" y="6"/>
                  </a:cubicBezTo>
                  <a:cubicBezTo>
                    <a:pt x="8" y="6"/>
                    <a:pt x="8" y="6"/>
                    <a:pt x="8" y="7"/>
                  </a:cubicBezTo>
                  <a:cubicBezTo>
                    <a:pt x="9" y="11"/>
                    <a:pt x="10" y="15"/>
                    <a:pt x="12" y="19"/>
                  </a:cubicBezTo>
                  <a:cubicBezTo>
                    <a:pt x="12" y="21"/>
                    <a:pt x="13" y="23"/>
                    <a:pt x="14" y="25"/>
                  </a:cubicBezTo>
                  <a:cubicBezTo>
                    <a:pt x="15" y="27"/>
                    <a:pt x="15" y="29"/>
                    <a:pt x="16" y="31"/>
                  </a:cubicBezTo>
                  <a:cubicBezTo>
                    <a:pt x="17" y="32"/>
                    <a:pt x="17" y="34"/>
                    <a:pt x="18" y="35"/>
                  </a:cubicBezTo>
                  <a:cubicBezTo>
                    <a:pt x="18" y="35"/>
                    <a:pt x="18" y="35"/>
                    <a:pt x="18" y="35"/>
                  </a:cubicBezTo>
                  <a:cubicBezTo>
                    <a:pt x="14" y="29"/>
                    <a:pt x="11" y="21"/>
                    <a:pt x="9" y="13"/>
                  </a:cubicBezTo>
                  <a:cubicBezTo>
                    <a:pt x="9" y="10"/>
                    <a:pt x="9" y="8"/>
                    <a:pt x="9" y="5"/>
                  </a:cubicBezTo>
                  <a:cubicBezTo>
                    <a:pt x="9" y="5"/>
                    <a:pt x="9" y="5"/>
                    <a:pt x="9" y="5"/>
                  </a:cubicBezTo>
                  <a:cubicBezTo>
                    <a:pt x="8" y="9"/>
                    <a:pt x="9" y="13"/>
                    <a:pt x="10" y="17"/>
                  </a:cubicBezTo>
                  <a:cubicBezTo>
                    <a:pt x="10" y="18"/>
                    <a:pt x="11" y="20"/>
                    <a:pt x="11" y="22"/>
                  </a:cubicBezTo>
                  <a:cubicBezTo>
                    <a:pt x="12" y="24"/>
                    <a:pt x="13" y="26"/>
                    <a:pt x="13" y="28"/>
                  </a:cubicBezTo>
                  <a:cubicBezTo>
                    <a:pt x="14" y="30"/>
                    <a:pt x="15" y="33"/>
                    <a:pt x="16" y="36"/>
                  </a:cubicBezTo>
                  <a:cubicBezTo>
                    <a:pt x="16" y="36"/>
                    <a:pt x="16" y="36"/>
                    <a:pt x="16" y="36"/>
                  </a:cubicBezTo>
                  <a:cubicBezTo>
                    <a:pt x="11" y="29"/>
                    <a:pt x="10" y="21"/>
                    <a:pt x="9" y="13"/>
                  </a:cubicBezTo>
                  <a:cubicBezTo>
                    <a:pt x="9" y="12"/>
                    <a:pt x="9" y="10"/>
                    <a:pt x="9" y="9"/>
                  </a:cubicBezTo>
                  <a:cubicBezTo>
                    <a:pt x="9" y="7"/>
                    <a:pt x="9" y="6"/>
                    <a:pt x="9" y="5"/>
                  </a:cubicBezTo>
                  <a:cubicBezTo>
                    <a:pt x="9" y="5"/>
                    <a:pt x="8" y="5"/>
                    <a:pt x="8" y="5"/>
                  </a:cubicBezTo>
                  <a:cubicBezTo>
                    <a:pt x="8" y="6"/>
                    <a:pt x="8" y="6"/>
                    <a:pt x="8" y="7"/>
                  </a:cubicBezTo>
                  <a:cubicBezTo>
                    <a:pt x="8" y="8"/>
                    <a:pt x="8" y="9"/>
                    <a:pt x="8" y="10"/>
                  </a:cubicBezTo>
                  <a:cubicBezTo>
                    <a:pt x="9" y="12"/>
                    <a:pt x="9" y="14"/>
                    <a:pt x="9" y="16"/>
                  </a:cubicBezTo>
                  <a:cubicBezTo>
                    <a:pt x="10" y="20"/>
                    <a:pt x="11" y="24"/>
                    <a:pt x="13" y="28"/>
                  </a:cubicBezTo>
                  <a:cubicBezTo>
                    <a:pt x="14" y="29"/>
                    <a:pt x="14" y="29"/>
                    <a:pt x="15" y="30"/>
                  </a:cubicBezTo>
                  <a:cubicBezTo>
                    <a:pt x="15" y="31"/>
                    <a:pt x="16" y="32"/>
                    <a:pt x="16" y="32"/>
                  </a:cubicBezTo>
                  <a:cubicBezTo>
                    <a:pt x="16" y="32"/>
                    <a:pt x="16" y="32"/>
                    <a:pt x="16" y="32"/>
                  </a:cubicBezTo>
                  <a:cubicBezTo>
                    <a:pt x="14" y="31"/>
                    <a:pt x="12" y="28"/>
                    <a:pt x="10" y="25"/>
                  </a:cubicBezTo>
                  <a:cubicBezTo>
                    <a:pt x="9" y="22"/>
                    <a:pt x="8" y="19"/>
                    <a:pt x="8" y="15"/>
                  </a:cubicBezTo>
                  <a:cubicBezTo>
                    <a:pt x="8" y="14"/>
                    <a:pt x="8" y="12"/>
                    <a:pt x="9" y="11"/>
                  </a:cubicBezTo>
                  <a:cubicBezTo>
                    <a:pt x="9" y="9"/>
                    <a:pt x="9" y="8"/>
                    <a:pt x="9" y="7"/>
                  </a:cubicBezTo>
                  <a:cubicBezTo>
                    <a:pt x="9" y="6"/>
                    <a:pt x="10" y="5"/>
                    <a:pt x="10" y="4"/>
                  </a:cubicBezTo>
                  <a:cubicBezTo>
                    <a:pt x="10" y="3"/>
                    <a:pt x="10" y="2"/>
                    <a:pt x="9" y="1"/>
                  </a:cubicBezTo>
                  <a:cubicBezTo>
                    <a:pt x="9" y="1"/>
                    <a:pt x="9" y="1"/>
                    <a:pt x="9" y="1"/>
                  </a:cubicBezTo>
                  <a:cubicBezTo>
                    <a:pt x="8" y="2"/>
                    <a:pt x="8" y="4"/>
                    <a:pt x="8" y="5"/>
                  </a:cubicBezTo>
                  <a:cubicBezTo>
                    <a:pt x="7" y="7"/>
                    <a:pt x="7" y="9"/>
                    <a:pt x="7" y="11"/>
                  </a:cubicBezTo>
                  <a:cubicBezTo>
                    <a:pt x="7" y="15"/>
                    <a:pt x="9" y="19"/>
                    <a:pt x="10" y="23"/>
                  </a:cubicBezTo>
                  <a:cubicBezTo>
                    <a:pt x="11" y="26"/>
                    <a:pt x="11" y="28"/>
                    <a:pt x="12" y="30"/>
                  </a:cubicBezTo>
                  <a:cubicBezTo>
                    <a:pt x="12" y="31"/>
                    <a:pt x="13" y="32"/>
                    <a:pt x="13" y="32"/>
                  </a:cubicBezTo>
                  <a:cubicBezTo>
                    <a:pt x="13" y="33"/>
                    <a:pt x="14" y="34"/>
                    <a:pt x="14" y="35"/>
                  </a:cubicBezTo>
                  <a:cubicBezTo>
                    <a:pt x="14" y="35"/>
                    <a:pt x="14" y="35"/>
                    <a:pt x="14" y="35"/>
                  </a:cubicBezTo>
                  <a:cubicBezTo>
                    <a:pt x="12" y="33"/>
                    <a:pt x="10" y="29"/>
                    <a:pt x="9" y="26"/>
                  </a:cubicBezTo>
                  <a:cubicBezTo>
                    <a:pt x="9" y="25"/>
                    <a:pt x="8" y="23"/>
                    <a:pt x="8" y="22"/>
                  </a:cubicBezTo>
                  <a:cubicBezTo>
                    <a:pt x="7" y="20"/>
                    <a:pt x="7" y="18"/>
                    <a:pt x="6" y="16"/>
                  </a:cubicBezTo>
                  <a:cubicBezTo>
                    <a:pt x="6" y="14"/>
                    <a:pt x="6" y="13"/>
                    <a:pt x="6" y="11"/>
                  </a:cubicBezTo>
                  <a:cubicBezTo>
                    <a:pt x="6" y="10"/>
                    <a:pt x="6" y="9"/>
                    <a:pt x="6" y="9"/>
                  </a:cubicBezTo>
                  <a:cubicBezTo>
                    <a:pt x="6" y="8"/>
                    <a:pt x="6" y="7"/>
                    <a:pt x="5" y="6"/>
                  </a:cubicBezTo>
                  <a:cubicBezTo>
                    <a:pt x="5" y="6"/>
                    <a:pt x="5" y="6"/>
                    <a:pt x="5" y="6"/>
                  </a:cubicBezTo>
                  <a:cubicBezTo>
                    <a:pt x="4" y="8"/>
                    <a:pt x="4" y="9"/>
                    <a:pt x="5" y="11"/>
                  </a:cubicBezTo>
                  <a:cubicBezTo>
                    <a:pt x="5" y="13"/>
                    <a:pt x="5" y="15"/>
                    <a:pt x="5" y="16"/>
                  </a:cubicBezTo>
                  <a:cubicBezTo>
                    <a:pt x="6" y="18"/>
                    <a:pt x="7" y="21"/>
                    <a:pt x="7" y="22"/>
                  </a:cubicBezTo>
                  <a:cubicBezTo>
                    <a:pt x="8" y="24"/>
                    <a:pt x="9" y="26"/>
                    <a:pt x="10" y="28"/>
                  </a:cubicBezTo>
                  <a:cubicBezTo>
                    <a:pt x="12" y="31"/>
                    <a:pt x="13" y="33"/>
                    <a:pt x="14" y="36"/>
                  </a:cubicBezTo>
                  <a:cubicBezTo>
                    <a:pt x="14" y="36"/>
                    <a:pt x="14" y="36"/>
                    <a:pt x="14" y="36"/>
                  </a:cubicBezTo>
                  <a:cubicBezTo>
                    <a:pt x="14" y="35"/>
                    <a:pt x="13" y="35"/>
                    <a:pt x="13" y="34"/>
                  </a:cubicBezTo>
                  <a:cubicBezTo>
                    <a:pt x="12" y="33"/>
                    <a:pt x="12" y="33"/>
                    <a:pt x="11" y="32"/>
                  </a:cubicBezTo>
                  <a:cubicBezTo>
                    <a:pt x="10" y="30"/>
                    <a:pt x="9" y="28"/>
                    <a:pt x="8" y="26"/>
                  </a:cubicBezTo>
                  <a:cubicBezTo>
                    <a:pt x="7" y="22"/>
                    <a:pt x="5" y="18"/>
                    <a:pt x="5" y="14"/>
                  </a:cubicBezTo>
                  <a:cubicBezTo>
                    <a:pt x="4" y="12"/>
                    <a:pt x="4" y="9"/>
                    <a:pt x="4" y="7"/>
                  </a:cubicBezTo>
                  <a:cubicBezTo>
                    <a:pt x="4" y="4"/>
                    <a:pt x="4" y="2"/>
                    <a:pt x="3" y="0"/>
                  </a:cubicBezTo>
                  <a:cubicBezTo>
                    <a:pt x="3" y="0"/>
                    <a:pt x="3" y="0"/>
                    <a:pt x="3" y="0"/>
                  </a:cubicBezTo>
                  <a:cubicBezTo>
                    <a:pt x="2" y="3"/>
                    <a:pt x="1" y="6"/>
                    <a:pt x="2" y="10"/>
                  </a:cubicBezTo>
                  <a:cubicBezTo>
                    <a:pt x="2" y="11"/>
                    <a:pt x="2" y="13"/>
                    <a:pt x="2" y="15"/>
                  </a:cubicBezTo>
                  <a:cubicBezTo>
                    <a:pt x="3" y="17"/>
                    <a:pt x="3" y="19"/>
                    <a:pt x="4" y="21"/>
                  </a:cubicBezTo>
                  <a:cubicBezTo>
                    <a:pt x="5" y="22"/>
                    <a:pt x="6" y="24"/>
                    <a:pt x="7" y="26"/>
                  </a:cubicBezTo>
                  <a:cubicBezTo>
                    <a:pt x="7" y="25"/>
                    <a:pt x="7" y="25"/>
                    <a:pt x="7" y="25"/>
                  </a:cubicBezTo>
                  <a:cubicBezTo>
                    <a:pt x="5" y="22"/>
                    <a:pt x="3" y="18"/>
                    <a:pt x="3" y="14"/>
                  </a:cubicBezTo>
                  <a:cubicBezTo>
                    <a:pt x="2" y="12"/>
                    <a:pt x="3" y="10"/>
                    <a:pt x="3" y="8"/>
                  </a:cubicBezTo>
                  <a:cubicBezTo>
                    <a:pt x="3" y="7"/>
                    <a:pt x="3" y="6"/>
                    <a:pt x="3" y="5"/>
                  </a:cubicBezTo>
                  <a:cubicBezTo>
                    <a:pt x="4" y="4"/>
                    <a:pt x="4" y="3"/>
                    <a:pt x="4" y="2"/>
                  </a:cubicBezTo>
                  <a:cubicBezTo>
                    <a:pt x="4" y="2"/>
                    <a:pt x="4" y="1"/>
                    <a:pt x="4" y="1"/>
                  </a:cubicBezTo>
                  <a:cubicBezTo>
                    <a:pt x="4" y="1"/>
                    <a:pt x="4" y="1"/>
                    <a:pt x="4" y="1"/>
                  </a:cubicBezTo>
                  <a:cubicBezTo>
                    <a:pt x="3" y="2"/>
                    <a:pt x="3" y="4"/>
                    <a:pt x="2" y="5"/>
                  </a:cubicBezTo>
                  <a:cubicBezTo>
                    <a:pt x="2" y="7"/>
                    <a:pt x="2" y="9"/>
                    <a:pt x="2" y="11"/>
                  </a:cubicBezTo>
                  <a:cubicBezTo>
                    <a:pt x="3" y="15"/>
                    <a:pt x="4" y="19"/>
                    <a:pt x="6" y="23"/>
                  </a:cubicBezTo>
                  <a:cubicBezTo>
                    <a:pt x="6" y="25"/>
                    <a:pt x="7" y="26"/>
                    <a:pt x="8" y="28"/>
                  </a:cubicBezTo>
                  <a:cubicBezTo>
                    <a:pt x="9" y="29"/>
                    <a:pt x="11" y="31"/>
                    <a:pt x="11" y="32"/>
                  </a:cubicBezTo>
                  <a:cubicBezTo>
                    <a:pt x="11" y="32"/>
                    <a:pt x="12" y="32"/>
                    <a:pt x="12" y="32"/>
                  </a:cubicBezTo>
                  <a:cubicBezTo>
                    <a:pt x="9" y="30"/>
                    <a:pt x="7" y="27"/>
                    <a:pt x="6" y="24"/>
                  </a:cubicBezTo>
                  <a:cubicBezTo>
                    <a:pt x="5" y="20"/>
                    <a:pt x="4" y="16"/>
                    <a:pt x="4" y="13"/>
                  </a:cubicBezTo>
                  <a:cubicBezTo>
                    <a:pt x="4" y="11"/>
                    <a:pt x="4" y="10"/>
                    <a:pt x="4" y="8"/>
                  </a:cubicBezTo>
                  <a:cubicBezTo>
                    <a:pt x="4" y="7"/>
                    <a:pt x="4" y="5"/>
                    <a:pt x="4" y="4"/>
                  </a:cubicBezTo>
                  <a:cubicBezTo>
                    <a:pt x="4" y="3"/>
                    <a:pt x="4" y="3"/>
                    <a:pt x="4" y="4"/>
                  </a:cubicBezTo>
                  <a:cubicBezTo>
                    <a:pt x="2" y="12"/>
                    <a:pt x="4" y="20"/>
                    <a:pt x="8" y="28"/>
                  </a:cubicBezTo>
                  <a:cubicBezTo>
                    <a:pt x="8" y="29"/>
                    <a:pt x="8" y="30"/>
                    <a:pt x="9" y="31"/>
                  </a:cubicBezTo>
                  <a:cubicBezTo>
                    <a:pt x="9" y="32"/>
                    <a:pt x="10" y="33"/>
                    <a:pt x="10" y="34"/>
                  </a:cubicBezTo>
                  <a:cubicBezTo>
                    <a:pt x="10" y="34"/>
                    <a:pt x="10" y="34"/>
                    <a:pt x="10" y="34"/>
                  </a:cubicBezTo>
                  <a:cubicBezTo>
                    <a:pt x="9" y="32"/>
                    <a:pt x="8" y="31"/>
                    <a:pt x="7" y="29"/>
                  </a:cubicBezTo>
                  <a:cubicBezTo>
                    <a:pt x="6" y="28"/>
                    <a:pt x="6" y="26"/>
                    <a:pt x="5" y="24"/>
                  </a:cubicBezTo>
                  <a:cubicBezTo>
                    <a:pt x="4" y="22"/>
                    <a:pt x="4" y="20"/>
                    <a:pt x="3" y="18"/>
                  </a:cubicBezTo>
                  <a:cubicBezTo>
                    <a:pt x="3" y="16"/>
                    <a:pt x="3" y="14"/>
                    <a:pt x="2" y="11"/>
                  </a:cubicBezTo>
                  <a:cubicBezTo>
                    <a:pt x="2" y="10"/>
                    <a:pt x="2" y="8"/>
                    <a:pt x="2" y="6"/>
                  </a:cubicBezTo>
                  <a:cubicBezTo>
                    <a:pt x="2" y="6"/>
                    <a:pt x="2" y="6"/>
                    <a:pt x="2" y="6"/>
                  </a:cubicBezTo>
                  <a:cubicBezTo>
                    <a:pt x="1" y="9"/>
                    <a:pt x="1" y="13"/>
                    <a:pt x="2" y="16"/>
                  </a:cubicBezTo>
                  <a:cubicBezTo>
                    <a:pt x="2" y="20"/>
                    <a:pt x="3" y="23"/>
                    <a:pt x="5" y="26"/>
                  </a:cubicBezTo>
                  <a:cubicBezTo>
                    <a:pt x="6" y="28"/>
                    <a:pt x="7" y="30"/>
                    <a:pt x="8" y="31"/>
                  </a:cubicBezTo>
                  <a:cubicBezTo>
                    <a:pt x="9" y="31"/>
                    <a:pt x="9" y="31"/>
                    <a:pt x="9" y="31"/>
                  </a:cubicBezTo>
                  <a:cubicBezTo>
                    <a:pt x="7" y="28"/>
                    <a:pt x="4" y="24"/>
                    <a:pt x="3" y="21"/>
                  </a:cubicBezTo>
                  <a:cubicBezTo>
                    <a:pt x="2" y="19"/>
                    <a:pt x="2" y="17"/>
                    <a:pt x="1" y="15"/>
                  </a:cubicBezTo>
                  <a:cubicBezTo>
                    <a:pt x="1" y="13"/>
                    <a:pt x="1" y="11"/>
                    <a:pt x="1" y="9"/>
                  </a:cubicBezTo>
                  <a:cubicBezTo>
                    <a:pt x="1" y="8"/>
                    <a:pt x="1" y="6"/>
                    <a:pt x="1" y="5"/>
                  </a:cubicBezTo>
                  <a:cubicBezTo>
                    <a:pt x="1" y="5"/>
                    <a:pt x="1" y="5"/>
                    <a:pt x="1" y="5"/>
                  </a:cubicBezTo>
                  <a:cubicBezTo>
                    <a:pt x="0" y="9"/>
                    <a:pt x="1" y="13"/>
                    <a:pt x="2" y="17"/>
                  </a:cubicBezTo>
                  <a:cubicBezTo>
                    <a:pt x="3" y="19"/>
                    <a:pt x="4" y="21"/>
                    <a:pt x="5" y="23"/>
                  </a:cubicBezTo>
                  <a:cubicBezTo>
                    <a:pt x="5" y="24"/>
                    <a:pt x="6" y="25"/>
                    <a:pt x="6" y="25"/>
                  </a:cubicBezTo>
                  <a:cubicBezTo>
                    <a:pt x="7" y="26"/>
                    <a:pt x="7" y="27"/>
                    <a:pt x="8" y="28"/>
                  </a:cubicBezTo>
                  <a:cubicBezTo>
                    <a:pt x="8" y="28"/>
                    <a:pt x="9" y="29"/>
                    <a:pt x="9" y="29"/>
                  </a:cubicBezTo>
                  <a:cubicBezTo>
                    <a:pt x="9" y="29"/>
                    <a:pt x="10" y="29"/>
                    <a:pt x="10" y="29"/>
                  </a:cubicBezTo>
                  <a:cubicBezTo>
                    <a:pt x="7" y="27"/>
                    <a:pt x="4" y="24"/>
                    <a:pt x="3" y="20"/>
                  </a:cubicBezTo>
                  <a:cubicBezTo>
                    <a:pt x="2" y="19"/>
                    <a:pt x="2" y="17"/>
                    <a:pt x="2" y="15"/>
                  </a:cubicBezTo>
                  <a:cubicBezTo>
                    <a:pt x="2" y="13"/>
                    <a:pt x="3" y="11"/>
                    <a:pt x="3" y="9"/>
                  </a:cubicBezTo>
                  <a:cubicBezTo>
                    <a:pt x="3" y="7"/>
                    <a:pt x="3" y="4"/>
                    <a:pt x="5" y="2"/>
                  </a:cubicBezTo>
                  <a:cubicBezTo>
                    <a:pt x="4" y="2"/>
                    <a:pt x="4" y="2"/>
                    <a:pt x="4" y="2"/>
                  </a:cubicBezTo>
                  <a:cubicBezTo>
                    <a:pt x="4" y="6"/>
                    <a:pt x="4" y="10"/>
                    <a:pt x="5" y="14"/>
                  </a:cubicBezTo>
                  <a:cubicBezTo>
                    <a:pt x="6" y="18"/>
                    <a:pt x="8" y="22"/>
                    <a:pt x="10" y="26"/>
                  </a:cubicBezTo>
                  <a:cubicBezTo>
                    <a:pt x="11" y="28"/>
                    <a:pt x="12" y="30"/>
                    <a:pt x="13" y="32"/>
                  </a:cubicBezTo>
                  <a:cubicBezTo>
                    <a:pt x="14" y="32"/>
                    <a:pt x="14" y="32"/>
                    <a:pt x="14" y="31"/>
                  </a:cubicBezTo>
                  <a:cubicBezTo>
                    <a:pt x="11" y="30"/>
                    <a:pt x="10" y="26"/>
                    <a:pt x="9" y="24"/>
                  </a:cubicBezTo>
                  <a:cubicBezTo>
                    <a:pt x="8" y="22"/>
                    <a:pt x="8" y="21"/>
                    <a:pt x="7" y="19"/>
                  </a:cubicBezTo>
                  <a:cubicBezTo>
                    <a:pt x="7" y="17"/>
                    <a:pt x="6" y="15"/>
                    <a:pt x="6" y="13"/>
                  </a:cubicBezTo>
                  <a:cubicBezTo>
                    <a:pt x="5" y="12"/>
                    <a:pt x="5" y="10"/>
                    <a:pt x="5" y="9"/>
                  </a:cubicBezTo>
                  <a:cubicBezTo>
                    <a:pt x="5" y="7"/>
                    <a:pt x="5" y="6"/>
                    <a:pt x="4" y="5"/>
                  </a:cubicBezTo>
                  <a:cubicBezTo>
                    <a:pt x="4" y="5"/>
                    <a:pt x="4" y="5"/>
                    <a:pt x="4" y="5"/>
                  </a:cubicBezTo>
                  <a:cubicBezTo>
                    <a:pt x="3" y="6"/>
                    <a:pt x="4" y="8"/>
                    <a:pt x="4" y="9"/>
                  </a:cubicBezTo>
                  <a:cubicBezTo>
                    <a:pt x="4" y="11"/>
                    <a:pt x="4" y="13"/>
                    <a:pt x="5" y="15"/>
                  </a:cubicBezTo>
                  <a:cubicBezTo>
                    <a:pt x="6" y="17"/>
                    <a:pt x="6" y="18"/>
                    <a:pt x="7" y="20"/>
                  </a:cubicBezTo>
                  <a:cubicBezTo>
                    <a:pt x="8" y="22"/>
                    <a:pt x="9" y="23"/>
                    <a:pt x="9" y="25"/>
                  </a:cubicBezTo>
                  <a:cubicBezTo>
                    <a:pt x="11" y="27"/>
                    <a:pt x="12" y="30"/>
                    <a:pt x="15" y="31"/>
                  </a:cubicBezTo>
                  <a:cubicBezTo>
                    <a:pt x="15" y="31"/>
                    <a:pt x="15" y="31"/>
                    <a:pt x="15" y="31"/>
                  </a:cubicBezTo>
                  <a:cubicBezTo>
                    <a:pt x="13" y="28"/>
                    <a:pt x="10" y="25"/>
                    <a:pt x="8" y="22"/>
                  </a:cubicBezTo>
                  <a:cubicBezTo>
                    <a:pt x="6" y="19"/>
                    <a:pt x="5" y="14"/>
                    <a:pt x="5" y="10"/>
                  </a:cubicBezTo>
                  <a:cubicBezTo>
                    <a:pt x="5" y="9"/>
                    <a:pt x="5" y="8"/>
                    <a:pt x="5" y="6"/>
                  </a:cubicBezTo>
                  <a:cubicBezTo>
                    <a:pt x="6" y="5"/>
                    <a:pt x="6" y="4"/>
                    <a:pt x="6" y="3"/>
                  </a:cubicBezTo>
                  <a:cubicBezTo>
                    <a:pt x="5" y="2"/>
                    <a:pt x="5" y="2"/>
                    <a:pt x="5" y="3"/>
                  </a:cubicBezTo>
                  <a:cubicBezTo>
                    <a:pt x="4" y="6"/>
                    <a:pt x="4" y="10"/>
                    <a:pt x="5" y="13"/>
                  </a:cubicBezTo>
                  <a:cubicBezTo>
                    <a:pt x="6" y="15"/>
                    <a:pt x="6" y="17"/>
                    <a:pt x="7" y="19"/>
                  </a:cubicBezTo>
                  <a:cubicBezTo>
                    <a:pt x="8" y="20"/>
                    <a:pt x="8" y="21"/>
                    <a:pt x="8" y="22"/>
                  </a:cubicBezTo>
                  <a:cubicBezTo>
                    <a:pt x="9" y="22"/>
                    <a:pt x="9" y="23"/>
                    <a:pt x="9" y="24"/>
                  </a:cubicBezTo>
                  <a:cubicBezTo>
                    <a:pt x="10" y="24"/>
                    <a:pt x="10" y="24"/>
                    <a:pt x="10" y="24"/>
                  </a:cubicBezTo>
                  <a:cubicBezTo>
                    <a:pt x="9" y="23"/>
                    <a:pt x="8" y="21"/>
                    <a:pt x="8" y="20"/>
                  </a:cubicBezTo>
                  <a:cubicBezTo>
                    <a:pt x="7" y="18"/>
                    <a:pt x="7" y="17"/>
                    <a:pt x="7" y="15"/>
                  </a:cubicBezTo>
                  <a:cubicBezTo>
                    <a:pt x="7" y="13"/>
                    <a:pt x="7" y="12"/>
                    <a:pt x="6" y="10"/>
                  </a:cubicBezTo>
                  <a:cubicBezTo>
                    <a:pt x="6" y="9"/>
                    <a:pt x="6" y="8"/>
                    <a:pt x="7" y="7"/>
                  </a:cubicBezTo>
                  <a:cubicBezTo>
                    <a:pt x="7" y="6"/>
                    <a:pt x="7" y="5"/>
                    <a:pt x="7" y="4"/>
                  </a:cubicBezTo>
                  <a:cubicBezTo>
                    <a:pt x="7" y="4"/>
                    <a:pt x="7" y="3"/>
                    <a:pt x="7" y="3"/>
                  </a:cubicBezTo>
                  <a:cubicBezTo>
                    <a:pt x="7" y="3"/>
                    <a:pt x="6" y="3"/>
                    <a:pt x="6" y="3"/>
                  </a:cubicBezTo>
                  <a:cubicBezTo>
                    <a:pt x="5" y="4"/>
                    <a:pt x="5" y="5"/>
                    <a:pt x="5" y="7"/>
                  </a:cubicBezTo>
                  <a:cubicBezTo>
                    <a:pt x="5" y="8"/>
                    <a:pt x="5" y="10"/>
                    <a:pt x="5" y="11"/>
                  </a:cubicBezTo>
                  <a:cubicBezTo>
                    <a:pt x="5" y="13"/>
                    <a:pt x="5" y="14"/>
                    <a:pt x="6" y="15"/>
                  </a:cubicBezTo>
                  <a:cubicBezTo>
                    <a:pt x="6" y="17"/>
                    <a:pt x="7" y="18"/>
                    <a:pt x="8" y="19"/>
                  </a:cubicBezTo>
                  <a:cubicBezTo>
                    <a:pt x="8" y="20"/>
                    <a:pt x="9" y="20"/>
                    <a:pt x="9" y="21"/>
                  </a:cubicBezTo>
                  <a:cubicBezTo>
                    <a:pt x="9" y="21"/>
                    <a:pt x="9" y="20"/>
                    <a:pt x="9" y="20"/>
                  </a:cubicBezTo>
                  <a:cubicBezTo>
                    <a:pt x="9" y="19"/>
                    <a:pt x="8" y="17"/>
                    <a:pt x="8" y="16"/>
                  </a:cubicBezTo>
                  <a:cubicBezTo>
                    <a:pt x="7" y="14"/>
                    <a:pt x="7" y="13"/>
                    <a:pt x="7" y="11"/>
                  </a:cubicBezTo>
                  <a:cubicBezTo>
                    <a:pt x="7" y="8"/>
                    <a:pt x="8" y="6"/>
                    <a:pt x="9" y="3"/>
                  </a:cubicBezTo>
                  <a:cubicBezTo>
                    <a:pt x="9" y="3"/>
                    <a:pt x="9" y="3"/>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8" name="Freeform 42"/>
            <p:cNvSpPr/>
            <p:nvPr/>
          </p:nvSpPr>
          <p:spPr bwMode="auto">
            <a:xfrm>
              <a:off x="1433513" y="2895601"/>
              <a:ext cx="776288" cy="1417638"/>
            </a:xfrm>
            <a:custGeom>
              <a:avLst/>
              <a:gdLst>
                <a:gd name="T0" fmla="*/ 7 w 34"/>
                <a:gd name="T1" fmla="*/ 32 h 62"/>
                <a:gd name="T2" fmla="*/ 21 w 34"/>
                <a:gd name="T3" fmla="*/ 48 h 62"/>
                <a:gd name="T4" fmla="*/ 30 w 34"/>
                <a:gd name="T5" fmla="*/ 57 h 62"/>
                <a:gd name="T6" fmla="*/ 30 w 34"/>
                <a:gd name="T7" fmla="*/ 58 h 62"/>
                <a:gd name="T8" fmla="*/ 26 w 34"/>
                <a:gd name="T9" fmla="*/ 54 h 62"/>
                <a:gd name="T10" fmla="*/ 25 w 34"/>
                <a:gd name="T11" fmla="*/ 54 h 62"/>
                <a:gd name="T12" fmla="*/ 11 w 34"/>
                <a:gd name="T13" fmla="*/ 42 h 62"/>
                <a:gd name="T14" fmla="*/ 4 w 34"/>
                <a:gd name="T15" fmla="*/ 34 h 62"/>
                <a:gd name="T16" fmla="*/ 2 w 34"/>
                <a:gd name="T17" fmla="*/ 34 h 62"/>
                <a:gd name="T18" fmla="*/ 4 w 34"/>
                <a:gd name="T19" fmla="*/ 40 h 62"/>
                <a:gd name="T20" fmla="*/ 14 w 34"/>
                <a:gd name="T21" fmla="*/ 54 h 62"/>
                <a:gd name="T22" fmla="*/ 23 w 34"/>
                <a:gd name="T23" fmla="*/ 62 h 62"/>
                <a:gd name="T24" fmla="*/ 15 w 34"/>
                <a:gd name="T25" fmla="*/ 51 h 62"/>
                <a:gd name="T26" fmla="*/ 8 w 34"/>
                <a:gd name="T27" fmla="*/ 41 h 62"/>
                <a:gd name="T28" fmla="*/ 10 w 34"/>
                <a:gd name="T29" fmla="*/ 42 h 62"/>
                <a:gd name="T30" fmla="*/ 5 w 34"/>
                <a:gd name="T31" fmla="*/ 28 h 62"/>
                <a:gd name="T32" fmla="*/ 10 w 34"/>
                <a:gd name="T33" fmla="*/ 41 h 62"/>
                <a:gd name="T34" fmla="*/ 3 w 34"/>
                <a:gd name="T35" fmla="*/ 28 h 62"/>
                <a:gd name="T36" fmla="*/ 3 w 34"/>
                <a:gd name="T37" fmla="*/ 26 h 62"/>
                <a:gd name="T38" fmla="*/ 16 w 34"/>
                <a:gd name="T39" fmla="*/ 11 h 62"/>
                <a:gd name="T40" fmla="*/ 17 w 34"/>
                <a:gd name="T41" fmla="*/ 12 h 62"/>
                <a:gd name="T42" fmla="*/ 8 w 34"/>
                <a:gd name="T43" fmla="*/ 26 h 62"/>
                <a:gd name="T44" fmla="*/ 7 w 34"/>
                <a:gd name="T45" fmla="*/ 29 h 62"/>
                <a:gd name="T46" fmla="*/ 1 w 34"/>
                <a:gd name="T47" fmla="*/ 21 h 62"/>
                <a:gd name="T48" fmla="*/ 1 w 34"/>
                <a:gd name="T49" fmla="*/ 29 h 62"/>
                <a:gd name="T50" fmla="*/ 5 w 34"/>
                <a:gd name="T51" fmla="*/ 12 h 62"/>
                <a:gd name="T52" fmla="*/ 6 w 34"/>
                <a:gd name="T53" fmla="*/ 9 h 62"/>
                <a:gd name="T54" fmla="*/ 6 w 34"/>
                <a:gd name="T55" fmla="*/ 7 h 62"/>
                <a:gd name="T56" fmla="*/ 9 w 34"/>
                <a:gd name="T57" fmla="*/ 6 h 62"/>
                <a:gd name="T58" fmla="*/ 7 w 34"/>
                <a:gd name="T59" fmla="*/ 6 h 62"/>
                <a:gd name="T60" fmla="*/ 6 w 34"/>
                <a:gd name="T61" fmla="*/ 7 h 62"/>
                <a:gd name="T62" fmla="*/ 6 w 34"/>
                <a:gd name="T63" fmla="*/ 10 h 62"/>
                <a:gd name="T64" fmla="*/ 4 w 34"/>
                <a:gd name="T65" fmla="*/ 15 h 62"/>
                <a:gd name="T66" fmla="*/ 1 w 34"/>
                <a:gd name="T67" fmla="*/ 21 h 62"/>
                <a:gd name="T68" fmla="*/ 4 w 34"/>
                <a:gd name="T69" fmla="*/ 37 h 62"/>
                <a:gd name="T70" fmla="*/ 8 w 34"/>
                <a:gd name="T71" fmla="*/ 34 h 62"/>
                <a:gd name="T72" fmla="*/ 11 w 34"/>
                <a:gd name="T73" fmla="*/ 20 h 62"/>
                <a:gd name="T74" fmla="*/ 16 w 34"/>
                <a:gd name="T75" fmla="*/ 12 h 62"/>
                <a:gd name="T76" fmla="*/ 6 w 34"/>
                <a:gd name="T77" fmla="*/ 23 h 62"/>
                <a:gd name="T78" fmla="*/ 7 w 34"/>
                <a:gd name="T79" fmla="*/ 12 h 62"/>
                <a:gd name="T80" fmla="*/ 5 w 34"/>
                <a:gd name="T81" fmla="*/ 33 h 62"/>
                <a:gd name="T82" fmla="*/ 9 w 34"/>
                <a:gd name="T83" fmla="*/ 35 h 62"/>
                <a:gd name="T84" fmla="*/ 24 w 34"/>
                <a:gd name="T85" fmla="*/ 58 h 62"/>
                <a:gd name="T86" fmla="*/ 26 w 34"/>
                <a:gd name="T87" fmla="*/ 58 h 62"/>
                <a:gd name="T88" fmla="*/ 20 w 34"/>
                <a:gd name="T89" fmla="*/ 55 h 62"/>
                <a:gd name="T90" fmla="*/ 10 w 34"/>
                <a:gd name="T91" fmla="*/ 46 h 62"/>
                <a:gd name="T92" fmla="*/ 1 w 34"/>
                <a:gd name="T93" fmla="*/ 36 h 62"/>
                <a:gd name="T94" fmla="*/ 14 w 34"/>
                <a:gd name="T95" fmla="*/ 55 h 62"/>
                <a:gd name="T96" fmla="*/ 20 w 34"/>
                <a:gd name="T97" fmla="*/ 59 h 62"/>
                <a:gd name="T98" fmla="*/ 21 w 34"/>
                <a:gd name="T99" fmla="*/ 56 h 62"/>
                <a:gd name="T100" fmla="*/ 21 w 34"/>
                <a:gd name="T101" fmla="*/ 52 h 62"/>
                <a:gd name="T102" fmla="*/ 22 w 34"/>
                <a:gd name="T103" fmla="*/ 52 h 62"/>
                <a:gd name="T104" fmla="*/ 26 w 34"/>
                <a:gd name="T105" fmla="*/ 55 h 62"/>
                <a:gd name="T106" fmla="*/ 29 w 34"/>
                <a:gd name="T107" fmla="*/ 57 h 62"/>
                <a:gd name="T108" fmla="*/ 34 w 34"/>
                <a:gd name="T109" fmla="*/ 61 h 62"/>
                <a:gd name="T110" fmla="*/ 33 w 34"/>
                <a:gd name="T111" fmla="*/ 62 h 62"/>
                <a:gd name="T112" fmla="*/ 20 w 34"/>
                <a:gd name="T113" fmla="*/ 47 h 62"/>
                <a:gd name="T114" fmla="*/ 10 w 34"/>
                <a:gd name="T115"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 h="62">
                  <a:moveTo>
                    <a:pt x="11" y="32"/>
                  </a:moveTo>
                  <a:cubicBezTo>
                    <a:pt x="13" y="35"/>
                    <a:pt x="14" y="38"/>
                    <a:pt x="16" y="42"/>
                  </a:cubicBezTo>
                  <a:cubicBezTo>
                    <a:pt x="17" y="43"/>
                    <a:pt x="18" y="45"/>
                    <a:pt x="19" y="47"/>
                  </a:cubicBezTo>
                  <a:cubicBezTo>
                    <a:pt x="19" y="48"/>
                    <a:pt x="20" y="48"/>
                    <a:pt x="20" y="49"/>
                  </a:cubicBezTo>
                  <a:cubicBezTo>
                    <a:pt x="21" y="50"/>
                    <a:pt x="21" y="51"/>
                    <a:pt x="21" y="52"/>
                  </a:cubicBezTo>
                  <a:cubicBezTo>
                    <a:pt x="22" y="52"/>
                    <a:pt x="22" y="51"/>
                    <a:pt x="22" y="51"/>
                  </a:cubicBezTo>
                  <a:cubicBezTo>
                    <a:pt x="21" y="51"/>
                    <a:pt x="20" y="50"/>
                    <a:pt x="20" y="50"/>
                  </a:cubicBezTo>
                  <a:cubicBezTo>
                    <a:pt x="19" y="49"/>
                    <a:pt x="19" y="48"/>
                    <a:pt x="19" y="48"/>
                  </a:cubicBezTo>
                  <a:cubicBezTo>
                    <a:pt x="17" y="46"/>
                    <a:pt x="16" y="44"/>
                    <a:pt x="15" y="43"/>
                  </a:cubicBezTo>
                  <a:cubicBezTo>
                    <a:pt x="13" y="41"/>
                    <a:pt x="12" y="39"/>
                    <a:pt x="11" y="37"/>
                  </a:cubicBezTo>
                  <a:cubicBezTo>
                    <a:pt x="10" y="36"/>
                    <a:pt x="9" y="34"/>
                    <a:pt x="7" y="32"/>
                  </a:cubicBezTo>
                  <a:cubicBezTo>
                    <a:pt x="7" y="31"/>
                    <a:pt x="6" y="30"/>
                    <a:pt x="6" y="29"/>
                  </a:cubicBezTo>
                  <a:cubicBezTo>
                    <a:pt x="5" y="28"/>
                    <a:pt x="5" y="27"/>
                    <a:pt x="4" y="26"/>
                  </a:cubicBezTo>
                  <a:cubicBezTo>
                    <a:pt x="4" y="26"/>
                    <a:pt x="4" y="26"/>
                    <a:pt x="4" y="26"/>
                  </a:cubicBezTo>
                  <a:cubicBezTo>
                    <a:pt x="5" y="28"/>
                    <a:pt x="6" y="29"/>
                    <a:pt x="7" y="31"/>
                  </a:cubicBezTo>
                  <a:cubicBezTo>
                    <a:pt x="8" y="33"/>
                    <a:pt x="9" y="34"/>
                    <a:pt x="11" y="36"/>
                  </a:cubicBezTo>
                  <a:cubicBezTo>
                    <a:pt x="13" y="40"/>
                    <a:pt x="16" y="43"/>
                    <a:pt x="18" y="46"/>
                  </a:cubicBezTo>
                  <a:cubicBezTo>
                    <a:pt x="20" y="48"/>
                    <a:pt x="22" y="50"/>
                    <a:pt x="24" y="52"/>
                  </a:cubicBezTo>
                  <a:cubicBezTo>
                    <a:pt x="25" y="53"/>
                    <a:pt x="26" y="54"/>
                    <a:pt x="27" y="55"/>
                  </a:cubicBezTo>
                  <a:cubicBezTo>
                    <a:pt x="27" y="56"/>
                    <a:pt x="28" y="57"/>
                    <a:pt x="29" y="57"/>
                  </a:cubicBezTo>
                  <a:cubicBezTo>
                    <a:pt x="29" y="57"/>
                    <a:pt x="29" y="57"/>
                    <a:pt x="29" y="57"/>
                  </a:cubicBezTo>
                  <a:cubicBezTo>
                    <a:pt x="27" y="54"/>
                    <a:pt x="24" y="51"/>
                    <a:pt x="21" y="48"/>
                  </a:cubicBezTo>
                  <a:cubicBezTo>
                    <a:pt x="18" y="45"/>
                    <a:pt x="15" y="42"/>
                    <a:pt x="12" y="38"/>
                  </a:cubicBezTo>
                  <a:cubicBezTo>
                    <a:pt x="11" y="38"/>
                    <a:pt x="10" y="37"/>
                    <a:pt x="10" y="36"/>
                  </a:cubicBezTo>
                  <a:cubicBezTo>
                    <a:pt x="9" y="35"/>
                    <a:pt x="8" y="34"/>
                    <a:pt x="8" y="33"/>
                  </a:cubicBezTo>
                  <a:cubicBezTo>
                    <a:pt x="8" y="33"/>
                    <a:pt x="8" y="33"/>
                    <a:pt x="8" y="33"/>
                  </a:cubicBezTo>
                  <a:cubicBezTo>
                    <a:pt x="9" y="34"/>
                    <a:pt x="10" y="36"/>
                    <a:pt x="11" y="37"/>
                  </a:cubicBezTo>
                  <a:cubicBezTo>
                    <a:pt x="13" y="38"/>
                    <a:pt x="14" y="40"/>
                    <a:pt x="15" y="41"/>
                  </a:cubicBezTo>
                  <a:cubicBezTo>
                    <a:pt x="17" y="43"/>
                    <a:pt x="18" y="45"/>
                    <a:pt x="20" y="46"/>
                  </a:cubicBezTo>
                  <a:cubicBezTo>
                    <a:pt x="21" y="48"/>
                    <a:pt x="22" y="49"/>
                    <a:pt x="23" y="51"/>
                  </a:cubicBezTo>
                  <a:cubicBezTo>
                    <a:pt x="26" y="54"/>
                    <a:pt x="29" y="58"/>
                    <a:pt x="33" y="62"/>
                  </a:cubicBezTo>
                  <a:cubicBezTo>
                    <a:pt x="33" y="62"/>
                    <a:pt x="33" y="62"/>
                    <a:pt x="33" y="61"/>
                  </a:cubicBezTo>
                  <a:cubicBezTo>
                    <a:pt x="32" y="60"/>
                    <a:pt x="31" y="59"/>
                    <a:pt x="30" y="57"/>
                  </a:cubicBezTo>
                  <a:cubicBezTo>
                    <a:pt x="29" y="56"/>
                    <a:pt x="27" y="54"/>
                    <a:pt x="26" y="53"/>
                  </a:cubicBezTo>
                  <a:cubicBezTo>
                    <a:pt x="23" y="50"/>
                    <a:pt x="19" y="46"/>
                    <a:pt x="16" y="43"/>
                  </a:cubicBezTo>
                  <a:cubicBezTo>
                    <a:pt x="15" y="42"/>
                    <a:pt x="13" y="40"/>
                    <a:pt x="12" y="39"/>
                  </a:cubicBezTo>
                  <a:cubicBezTo>
                    <a:pt x="12" y="39"/>
                    <a:pt x="12" y="39"/>
                    <a:pt x="12" y="39"/>
                  </a:cubicBezTo>
                  <a:cubicBezTo>
                    <a:pt x="13" y="39"/>
                    <a:pt x="13" y="40"/>
                    <a:pt x="14" y="41"/>
                  </a:cubicBezTo>
                  <a:cubicBezTo>
                    <a:pt x="14" y="41"/>
                    <a:pt x="15" y="42"/>
                    <a:pt x="16" y="43"/>
                  </a:cubicBezTo>
                  <a:cubicBezTo>
                    <a:pt x="17" y="44"/>
                    <a:pt x="19" y="46"/>
                    <a:pt x="20" y="47"/>
                  </a:cubicBezTo>
                  <a:cubicBezTo>
                    <a:pt x="23" y="50"/>
                    <a:pt x="26" y="54"/>
                    <a:pt x="29" y="57"/>
                  </a:cubicBezTo>
                  <a:cubicBezTo>
                    <a:pt x="31" y="58"/>
                    <a:pt x="33" y="59"/>
                    <a:pt x="33" y="61"/>
                  </a:cubicBezTo>
                  <a:cubicBezTo>
                    <a:pt x="34" y="61"/>
                    <a:pt x="34" y="61"/>
                    <a:pt x="34" y="61"/>
                  </a:cubicBezTo>
                  <a:cubicBezTo>
                    <a:pt x="32" y="61"/>
                    <a:pt x="31" y="59"/>
                    <a:pt x="30" y="58"/>
                  </a:cubicBezTo>
                  <a:cubicBezTo>
                    <a:pt x="29" y="56"/>
                    <a:pt x="27" y="55"/>
                    <a:pt x="26" y="53"/>
                  </a:cubicBezTo>
                  <a:cubicBezTo>
                    <a:pt x="23" y="50"/>
                    <a:pt x="21" y="47"/>
                    <a:pt x="18" y="44"/>
                  </a:cubicBezTo>
                  <a:cubicBezTo>
                    <a:pt x="14" y="39"/>
                    <a:pt x="11" y="34"/>
                    <a:pt x="8" y="28"/>
                  </a:cubicBezTo>
                  <a:cubicBezTo>
                    <a:pt x="7" y="28"/>
                    <a:pt x="7" y="28"/>
                    <a:pt x="7" y="28"/>
                  </a:cubicBezTo>
                  <a:cubicBezTo>
                    <a:pt x="10" y="32"/>
                    <a:pt x="12" y="35"/>
                    <a:pt x="14" y="39"/>
                  </a:cubicBezTo>
                  <a:cubicBezTo>
                    <a:pt x="15" y="40"/>
                    <a:pt x="16" y="42"/>
                    <a:pt x="17" y="44"/>
                  </a:cubicBezTo>
                  <a:cubicBezTo>
                    <a:pt x="18" y="45"/>
                    <a:pt x="20" y="47"/>
                    <a:pt x="21" y="48"/>
                  </a:cubicBezTo>
                  <a:cubicBezTo>
                    <a:pt x="24" y="51"/>
                    <a:pt x="27" y="54"/>
                    <a:pt x="29" y="58"/>
                  </a:cubicBezTo>
                  <a:cubicBezTo>
                    <a:pt x="29" y="58"/>
                    <a:pt x="29" y="57"/>
                    <a:pt x="29" y="57"/>
                  </a:cubicBezTo>
                  <a:cubicBezTo>
                    <a:pt x="29" y="57"/>
                    <a:pt x="28" y="57"/>
                    <a:pt x="27" y="56"/>
                  </a:cubicBezTo>
                  <a:cubicBezTo>
                    <a:pt x="27" y="55"/>
                    <a:pt x="26" y="55"/>
                    <a:pt x="26" y="54"/>
                  </a:cubicBezTo>
                  <a:cubicBezTo>
                    <a:pt x="24" y="53"/>
                    <a:pt x="23" y="51"/>
                    <a:pt x="21" y="50"/>
                  </a:cubicBezTo>
                  <a:cubicBezTo>
                    <a:pt x="18" y="47"/>
                    <a:pt x="15" y="43"/>
                    <a:pt x="13" y="40"/>
                  </a:cubicBezTo>
                  <a:cubicBezTo>
                    <a:pt x="11" y="38"/>
                    <a:pt x="9" y="36"/>
                    <a:pt x="7" y="34"/>
                  </a:cubicBezTo>
                  <a:cubicBezTo>
                    <a:pt x="7" y="33"/>
                    <a:pt x="7" y="34"/>
                    <a:pt x="7" y="34"/>
                  </a:cubicBezTo>
                  <a:cubicBezTo>
                    <a:pt x="9" y="37"/>
                    <a:pt x="12" y="40"/>
                    <a:pt x="15" y="44"/>
                  </a:cubicBezTo>
                  <a:cubicBezTo>
                    <a:pt x="18" y="47"/>
                    <a:pt x="20" y="50"/>
                    <a:pt x="23" y="53"/>
                  </a:cubicBezTo>
                  <a:cubicBezTo>
                    <a:pt x="24" y="54"/>
                    <a:pt x="25" y="55"/>
                    <a:pt x="26" y="56"/>
                  </a:cubicBezTo>
                  <a:cubicBezTo>
                    <a:pt x="27" y="57"/>
                    <a:pt x="28" y="57"/>
                    <a:pt x="29" y="58"/>
                  </a:cubicBezTo>
                  <a:cubicBezTo>
                    <a:pt x="29" y="58"/>
                    <a:pt x="29" y="58"/>
                    <a:pt x="29" y="58"/>
                  </a:cubicBezTo>
                  <a:cubicBezTo>
                    <a:pt x="29" y="57"/>
                    <a:pt x="28" y="56"/>
                    <a:pt x="27" y="56"/>
                  </a:cubicBezTo>
                  <a:cubicBezTo>
                    <a:pt x="27" y="55"/>
                    <a:pt x="26" y="54"/>
                    <a:pt x="25" y="54"/>
                  </a:cubicBezTo>
                  <a:cubicBezTo>
                    <a:pt x="24" y="52"/>
                    <a:pt x="22" y="51"/>
                    <a:pt x="21" y="50"/>
                  </a:cubicBezTo>
                  <a:cubicBezTo>
                    <a:pt x="18" y="47"/>
                    <a:pt x="15" y="44"/>
                    <a:pt x="12" y="40"/>
                  </a:cubicBezTo>
                  <a:cubicBezTo>
                    <a:pt x="10" y="38"/>
                    <a:pt x="8" y="36"/>
                    <a:pt x="7" y="34"/>
                  </a:cubicBezTo>
                  <a:cubicBezTo>
                    <a:pt x="7" y="34"/>
                    <a:pt x="7" y="34"/>
                    <a:pt x="6" y="34"/>
                  </a:cubicBezTo>
                  <a:cubicBezTo>
                    <a:pt x="9" y="37"/>
                    <a:pt x="12" y="41"/>
                    <a:pt x="14" y="44"/>
                  </a:cubicBezTo>
                  <a:cubicBezTo>
                    <a:pt x="17" y="47"/>
                    <a:pt x="20" y="50"/>
                    <a:pt x="23" y="53"/>
                  </a:cubicBezTo>
                  <a:cubicBezTo>
                    <a:pt x="24" y="54"/>
                    <a:pt x="25" y="55"/>
                    <a:pt x="26" y="56"/>
                  </a:cubicBezTo>
                  <a:cubicBezTo>
                    <a:pt x="27" y="57"/>
                    <a:pt x="28" y="58"/>
                    <a:pt x="29" y="58"/>
                  </a:cubicBezTo>
                  <a:cubicBezTo>
                    <a:pt x="29" y="58"/>
                    <a:pt x="29" y="58"/>
                    <a:pt x="29" y="58"/>
                  </a:cubicBezTo>
                  <a:cubicBezTo>
                    <a:pt x="26" y="55"/>
                    <a:pt x="23" y="53"/>
                    <a:pt x="20" y="50"/>
                  </a:cubicBezTo>
                  <a:cubicBezTo>
                    <a:pt x="17" y="47"/>
                    <a:pt x="14" y="45"/>
                    <a:pt x="11" y="42"/>
                  </a:cubicBezTo>
                  <a:cubicBezTo>
                    <a:pt x="10" y="40"/>
                    <a:pt x="9" y="39"/>
                    <a:pt x="8" y="38"/>
                  </a:cubicBezTo>
                  <a:cubicBezTo>
                    <a:pt x="7" y="37"/>
                    <a:pt x="7" y="36"/>
                    <a:pt x="5" y="36"/>
                  </a:cubicBezTo>
                  <a:cubicBezTo>
                    <a:pt x="5" y="36"/>
                    <a:pt x="5" y="36"/>
                    <a:pt x="5" y="36"/>
                  </a:cubicBezTo>
                  <a:cubicBezTo>
                    <a:pt x="7" y="39"/>
                    <a:pt x="10" y="42"/>
                    <a:pt x="12" y="44"/>
                  </a:cubicBezTo>
                  <a:cubicBezTo>
                    <a:pt x="15" y="47"/>
                    <a:pt x="18" y="50"/>
                    <a:pt x="21" y="52"/>
                  </a:cubicBezTo>
                  <a:cubicBezTo>
                    <a:pt x="23" y="54"/>
                    <a:pt x="25" y="56"/>
                    <a:pt x="27" y="58"/>
                  </a:cubicBezTo>
                  <a:cubicBezTo>
                    <a:pt x="27" y="58"/>
                    <a:pt x="28" y="57"/>
                    <a:pt x="27" y="57"/>
                  </a:cubicBezTo>
                  <a:cubicBezTo>
                    <a:pt x="24" y="55"/>
                    <a:pt x="21" y="52"/>
                    <a:pt x="18" y="49"/>
                  </a:cubicBezTo>
                  <a:cubicBezTo>
                    <a:pt x="15" y="46"/>
                    <a:pt x="12" y="43"/>
                    <a:pt x="9" y="40"/>
                  </a:cubicBezTo>
                  <a:cubicBezTo>
                    <a:pt x="8" y="38"/>
                    <a:pt x="6" y="36"/>
                    <a:pt x="4" y="34"/>
                  </a:cubicBezTo>
                  <a:cubicBezTo>
                    <a:pt x="4" y="34"/>
                    <a:pt x="4" y="34"/>
                    <a:pt x="4" y="34"/>
                  </a:cubicBezTo>
                  <a:cubicBezTo>
                    <a:pt x="5" y="35"/>
                    <a:pt x="6" y="37"/>
                    <a:pt x="7" y="39"/>
                  </a:cubicBezTo>
                  <a:cubicBezTo>
                    <a:pt x="9" y="40"/>
                    <a:pt x="10" y="42"/>
                    <a:pt x="11" y="44"/>
                  </a:cubicBezTo>
                  <a:cubicBezTo>
                    <a:pt x="12" y="45"/>
                    <a:pt x="14" y="47"/>
                    <a:pt x="15" y="49"/>
                  </a:cubicBezTo>
                  <a:cubicBezTo>
                    <a:pt x="16" y="50"/>
                    <a:pt x="17" y="51"/>
                    <a:pt x="18" y="52"/>
                  </a:cubicBezTo>
                  <a:cubicBezTo>
                    <a:pt x="20" y="55"/>
                    <a:pt x="22" y="58"/>
                    <a:pt x="25" y="59"/>
                  </a:cubicBezTo>
                  <a:cubicBezTo>
                    <a:pt x="25" y="59"/>
                    <a:pt x="25" y="59"/>
                    <a:pt x="25" y="59"/>
                  </a:cubicBezTo>
                  <a:cubicBezTo>
                    <a:pt x="25" y="58"/>
                    <a:pt x="23" y="57"/>
                    <a:pt x="22" y="56"/>
                  </a:cubicBezTo>
                  <a:cubicBezTo>
                    <a:pt x="20" y="55"/>
                    <a:pt x="19" y="53"/>
                    <a:pt x="17" y="52"/>
                  </a:cubicBezTo>
                  <a:cubicBezTo>
                    <a:pt x="14" y="49"/>
                    <a:pt x="12" y="46"/>
                    <a:pt x="9" y="43"/>
                  </a:cubicBezTo>
                  <a:cubicBezTo>
                    <a:pt x="8" y="41"/>
                    <a:pt x="6" y="39"/>
                    <a:pt x="5" y="38"/>
                  </a:cubicBezTo>
                  <a:cubicBezTo>
                    <a:pt x="5" y="36"/>
                    <a:pt x="4" y="35"/>
                    <a:pt x="2" y="34"/>
                  </a:cubicBezTo>
                  <a:cubicBezTo>
                    <a:pt x="2" y="34"/>
                    <a:pt x="2" y="34"/>
                    <a:pt x="2" y="34"/>
                  </a:cubicBezTo>
                  <a:cubicBezTo>
                    <a:pt x="2" y="35"/>
                    <a:pt x="3" y="35"/>
                    <a:pt x="3" y="36"/>
                  </a:cubicBezTo>
                  <a:cubicBezTo>
                    <a:pt x="3" y="37"/>
                    <a:pt x="4" y="38"/>
                    <a:pt x="4" y="38"/>
                  </a:cubicBezTo>
                  <a:cubicBezTo>
                    <a:pt x="6" y="40"/>
                    <a:pt x="7" y="42"/>
                    <a:pt x="8" y="44"/>
                  </a:cubicBezTo>
                  <a:cubicBezTo>
                    <a:pt x="11" y="47"/>
                    <a:pt x="13" y="50"/>
                    <a:pt x="16" y="54"/>
                  </a:cubicBezTo>
                  <a:cubicBezTo>
                    <a:pt x="17" y="55"/>
                    <a:pt x="17" y="56"/>
                    <a:pt x="18" y="56"/>
                  </a:cubicBezTo>
                  <a:cubicBezTo>
                    <a:pt x="19" y="57"/>
                    <a:pt x="20" y="58"/>
                    <a:pt x="20" y="59"/>
                  </a:cubicBezTo>
                  <a:cubicBezTo>
                    <a:pt x="20" y="59"/>
                    <a:pt x="20" y="59"/>
                    <a:pt x="20" y="59"/>
                  </a:cubicBezTo>
                  <a:cubicBezTo>
                    <a:pt x="18" y="55"/>
                    <a:pt x="15" y="53"/>
                    <a:pt x="12" y="50"/>
                  </a:cubicBezTo>
                  <a:cubicBezTo>
                    <a:pt x="10" y="48"/>
                    <a:pt x="9" y="46"/>
                    <a:pt x="8" y="45"/>
                  </a:cubicBezTo>
                  <a:cubicBezTo>
                    <a:pt x="7" y="43"/>
                    <a:pt x="6" y="41"/>
                    <a:pt x="4" y="40"/>
                  </a:cubicBezTo>
                  <a:cubicBezTo>
                    <a:pt x="4" y="38"/>
                    <a:pt x="3" y="37"/>
                    <a:pt x="2" y="36"/>
                  </a:cubicBezTo>
                  <a:cubicBezTo>
                    <a:pt x="2" y="36"/>
                    <a:pt x="2" y="36"/>
                    <a:pt x="2" y="36"/>
                  </a:cubicBezTo>
                  <a:cubicBezTo>
                    <a:pt x="5" y="39"/>
                    <a:pt x="6" y="43"/>
                    <a:pt x="9" y="46"/>
                  </a:cubicBezTo>
                  <a:cubicBezTo>
                    <a:pt x="11" y="50"/>
                    <a:pt x="14" y="53"/>
                    <a:pt x="16" y="56"/>
                  </a:cubicBezTo>
                  <a:cubicBezTo>
                    <a:pt x="16" y="56"/>
                    <a:pt x="16" y="56"/>
                    <a:pt x="16" y="56"/>
                  </a:cubicBezTo>
                  <a:cubicBezTo>
                    <a:pt x="13" y="54"/>
                    <a:pt x="11" y="50"/>
                    <a:pt x="9" y="47"/>
                  </a:cubicBezTo>
                  <a:cubicBezTo>
                    <a:pt x="7" y="44"/>
                    <a:pt x="4" y="41"/>
                    <a:pt x="2" y="37"/>
                  </a:cubicBezTo>
                  <a:cubicBezTo>
                    <a:pt x="2" y="37"/>
                    <a:pt x="1" y="36"/>
                    <a:pt x="1" y="36"/>
                  </a:cubicBezTo>
                  <a:cubicBezTo>
                    <a:pt x="1" y="36"/>
                    <a:pt x="1" y="36"/>
                    <a:pt x="1" y="36"/>
                  </a:cubicBezTo>
                  <a:cubicBezTo>
                    <a:pt x="3" y="38"/>
                    <a:pt x="5" y="42"/>
                    <a:pt x="7" y="45"/>
                  </a:cubicBezTo>
                  <a:cubicBezTo>
                    <a:pt x="10" y="48"/>
                    <a:pt x="12" y="51"/>
                    <a:pt x="14" y="54"/>
                  </a:cubicBezTo>
                  <a:cubicBezTo>
                    <a:pt x="14" y="54"/>
                    <a:pt x="14" y="54"/>
                    <a:pt x="14" y="54"/>
                  </a:cubicBezTo>
                  <a:cubicBezTo>
                    <a:pt x="12" y="51"/>
                    <a:pt x="10" y="48"/>
                    <a:pt x="7" y="45"/>
                  </a:cubicBezTo>
                  <a:cubicBezTo>
                    <a:pt x="6" y="43"/>
                    <a:pt x="5" y="41"/>
                    <a:pt x="4" y="39"/>
                  </a:cubicBezTo>
                  <a:cubicBezTo>
                    <a:pt x="3" y="38"/>
                    <a:pt x="3" y="37"/>
                    <a:pt x="2" y="36"/>
                  </a:cubicBezTo>
                  <a:cubicBezTo>
                    <a:pt x="1" y="36"/>
                    <a:pt x="1" y="35"/>
                    <a:pt x="0" y="34"/>
                  </a:cubicBezTo>
                  <a:cubicBezTo>
                    <a:pt x="0" y="34"/>
                    <a:pt x="0" y="34"/>
                    <a:pt x="0" y="34"/>
                  </a:cubicBezTo>
                  <a:cubicBezTo>
                    <a:pt x="0" y="34"/>
                    <a:pt x="0" y="34"/>
                    <a:pt x="0" y="34"/>
                  </a:cubicBezTo>
                  <a:cubicBezTo>
                    <a:pt x="2" y="37"/>
                    <a:pt x="5" y="40"/>
                    <a:pt x="7" y="43"/>
                  </a:cubicBezTo>
                  <a:cubicBezTo>
                    <a:pt x="9" y="47"/>
                    <a:pt x="12" y="50"/>
                    <a:pt x="14" y="53"/>
                  </a:cubicBezTo>
                  <a:cubicBezTo>
                    <a:pt x="17" y="56"/>
                    <a:pt x="20" y="59"/>
                    <a:pt x="23" y="62"/>
                  </a:cubicBezTo>
                  <a:cubicBezTo>
                    <a:pt x="23" y="62"/>
                    <a:pt x="23" y="62"/>
                    <a:pt x="23" y="62"/>
                  </a:cubicBezTo>
                  <a:cubicBezTo>
                    <a:pt x="23" y="61"/>
                    <a:pt x="22" y="60"/>
                    <a:pt x="22" y="60"/>
                  </a:cubicBezTo>
                  <a:cubicBezTo>
                    <a:pt x="21" y="59"/>
                    <a:pt x="21" y="58"/>
                    <a:pt x="20" y="57"/>
                  </a:cubicBezTo>
                  <a:cubicBezTo>
                    <a:pt x="18" y="56"/>
                    <a:pt x="17" y="54"/>
                    <a:pt x="16" y="53"/>
                  </a:cubicBezTo>
                  <a:cubicBezTo>
                    <a:pt x="14" y="51"/>
                    <a:pt x="13" y="49"/>
                    <a:pt x="11" y="48"/>
                  </a:cubicBezTo>
                  <a:cubicBezTo>
                    <a:pt x="11" y="47"/>
                    <a:pt x="10" y="46"/>
                    <a:pt x="9" y="45"/>
                  </a:cubicBezTo>
                  <a:cubicBezTo>
                    <a:pt x="8" y="45"/>
                    <a:pt x="8" y="44"/>
                    <a:pt x="7" y="44"/>
                  </a:cubicBezTo>
                  <a:cubicBezTo>
                    <a:pt x="7" y="43"/>
                    <a:pt x="6" y="43"/>
                    <a:pt x="6" y="42"/>
                  </a:cubicBezTo>
                  <a:cubicBezTo>
                    <a:pt x="6" y="42"/>
                    <a:pt x="6" y="42"/>
                    <a:pt x="6" y="43"/>
                  </a:cubicBezTo>
                  <a:cubicBezTo>
                    <a:pt x="7" y="43"/>
                    <a:pt x="7" y="44"/>
                    <a:pt x="8" y="44"/>
                  </a:cubicBezTo>
                  <a:cubicBezTo>
                    <a:pt x="9" y="45"/>
                    <a:pt x="9" y="46"/>
                    <a:pt x="10" y="46"/>
                  </a:cubicBezTo>
                  <a:cubicBezTo>
                    <a:pt x="12" y="48"/>
                    <a:pt x="13" y="49"/>
                    <a:pt x="15" y="51"/>
                  </a:cubicBezTo>
                  <a:cubicBezTo>
                    <a:pt x="18" y="53"/>
                    <a:pt x="20" y="56"/>
                    <a:pt x="23" y="58"/>
                  </a:cubicBezTo>
                  <a:cubicBezTo>
                    <a:pt x="23" y="58"/>
                    <a:pt x="23" y="59"/>
                    <a:pt x="24" y="59"/>
                  </a:cubicBezTo>
                  <a:cubicBezTo>
                    <a:pt x="24" y="59"/>
                    <a:pt x="24" y="59"/>
                    <a:pt x="24" y="59"/>
                  </a:cubicBezTo>
                  <a:cubicBezTo>
                    <a:pt x="24" y="58"/>
                    <a:pt x="23" y="57"/>
                    <a:pt x="22" y="56"/>
                  </a:cubicBezTo>
                  <a:cubicBezTo>
                    <a:pt x="22" y="56"/>
                    <a:pt x="21" y="55"/>
                    <a:pt x="20" y="54"/>
                  </a:cubicBezTo>
                  <a:cubicBezTo>
                    <a:pt x="19" y="53"/>
                    <a:pt x="18" y="51"/>
                    <a:pt x="16" y="49"/>
                  </a:cubicBezTo>
                  <a:cubicBezTo>
                    <a:pt x="13" y="47"/>
                    <a:pt x="10" y="44"/>
                    <a:pt x="8" y="41"/>
                  </a:cubicBezTo>
                  <a:cubicBezTo>
                    <a:pt x="6" y="40"/>
                    <a:pt x="5" y="38"/>
                    <a:pt x="4" y="36"/>
                  </a:cubicBezTo>
                  <a:cubicBezTo>
                    <a:pt x="4" y="37"/>
                    <a:pt x="4" y="37"/>
                    <a:pt x="4" y="37"/>
                  </a:cubicBezTo>
                  <a:cubicBezTo>
                    <a:pt x="4" y="37"/>
                    <a:pt x="5" y="38"/>
                    <a:pt x="6" y="39"/>
                  </a:cubicBezTo>
                  <a:cubicBezTo>
                    <a:pt x="6" y="39"/>
                    <a:pt x="7" y="40"/>
                    <a:pt x="8" y="41"/>
                  </a:cubicBezTo>
                  <a:cubicBezTo>
                    <a:pt x="9" y="42"/>
                    <a:pt x="11" y="44"/>
                    <a:pt x="12" y="45"/>
                  </a:cubicBezTo>
                  <a:cubicBezTo>
                    <a:pt x="15" y="49"/>
                    <a:pt x="18" y="52"/>
                    <a:pt x="21" y="55"/>
                  </a:cubicBezTo>
                  <a:cubicBezTo>
                    <a:pt x="22" y="56"/>
                    <a:pt x="23" y="57"/>
                    <a:pt x="24" y="58"/>
                  </a:cubicBezTo>
                  <a:cubicBezTo>
                    <a:pt x="25" y="59"/>
                    <a:pt x="26" y="60"/>
                    <a:pt x="27" y="60"/>
                  </a:cubicBezTo>
                  <a:cubicBezTo>
                    <a:pt x="27" y="60"/>
                    <a:pt x="27" y="60"/>
                    <a:pt x="27" y="60"/>
                  </a:cubicBezTo>
                  <a:cubicBezTo>
                    <a:pt x="27" y="59"/>
                    <a:pt x="27" y="59"/>
                    <a:pt x="26" y="58"/>
                  </a:cubicBezTo>
                  <a:cubicBezTo>
                    <a:pt x="26" y="57"/>
                    <a:pt x="25" y="56"/>
                    <a:pt x="24" y="56"/>
                  </a:cubicBezTo>
                  <a:cubicBezTo>
                    <a:pt x="23" y="54"/>
                    <a:pt x="21" y="52"/>
                    <a:pt x="20" y="51"/>
                  </a:cubicBezTo>
                  <a:cubicBezTo>
                    <a:pt x="17" y="48"/>
                    <a:pt x="14" y="45"/>
                    <a:pt x="11" y="42"/>
                  </a:cubicBezTo>
                  <a:cubicBezTo>
                    <a:pt x="11" y="42"/>
                    <a:pt x="11" y="42"/>
                    <a:pt x="11" y="42"/>
                  </a:cubicBezTo>
                  <a:cubicBezTo>
                    <a:pt x="11" y="41"/>
                    <a:pt x="10" y="42"/>
                    <a:pt x="10" y="42"/>
                  </a:cubicBezTo>
                  <a:cubicBezTo>
                    <a:pt x="13" y="45"/>
                    <a:pt x="16" y="48"/>
                    <a:pt x="19" y="51"/>
                  </a:cubicBezTo>
                  <a:cubicBezTo>
                    <a:pt x="21" y="53"/>
                    <a:pt x="22" y="54"/>
                    <a:pt x="23" y="56"/>
                  </a:cubicBezTo>
                  <a:cubicBezTo>
                    <a:pt x="24" y="57"/>
                    <a:pt x="24" y="58"/>
                    <a:pt x="25" y="58"/>
                  </a:cubicBezTo>
                  <a:cubicBezTo>
                    <a:pt x="26" y="59"/>
                    <a:pt x="26" y="60"/>
                    <a:pt x="27" y="60"/>
                  </a:cubicBezTo>
                  <a:cubicBezTo>
                    <a:pt x="27" y="61"/>
                    <a:pt x="27" y="61"/>
                    <a:pt x="28" y="62"/>
                  </a:cubicBezTo>
                  <a:cubicBezTo>
                    <a:pt x="28" y="62"/>
                    <a:pt x="28" y="62"/>
                    <a:pt x="28" y="62"/>
                  </a:cubicBezTo>
                  <a:cubicBezTo>
                    <a:pt x="26" y="61"/>
                    <a:pt x="25" y="60"/>
                    <a:pt x="24" y="59"/>
                  </a:cubicBezTo>
                  <a:cubicBezTo>
                    <a:pt x="23" y="57"/>
                    <a:pt x="22" y="56"/>
                    <a:pt x="21" y="55"/>
                  </a:cubicBezTo>
                  <a:cubicBezTo>
                    <a:pt x="19" y="51"/>
                    <a:pt x="16" y="48"/>
                    <a:pt x="14" y="44"/>
                  </a:cubicBezTo>
                  <a:cubicBezTo>
                    <a:pt x="12" y="40"/>
                    <a:pt x="10" y="37"/>
                    <a:pt x="8" y="33"/>
                  </a:cubicBezTo>
                  <a:cubicBezTo>
                    <a:pt x="7" y="31"/>
                    <a:pt x="6" y="29"/>
                    <a:pt x="5" y="28"/>
                  </a:cubicBezTo>
                  <a:cubicBezTo>
                    <a:pt x="5" y="27"/>
                    <a:pt x="5" y="26"/>
                    <a:pt x="4" y="25"/>
                  </a:cubicBezTo>
                  <a:cubicBezTo>
                    <a:pt x="4" y="25"/>
                    <a:pt x="4" y="24"/>
                    <a:pt x="4" y="23"/>
                  </a:cubicBezTo>
                  <a:cubicBezTo>
                    <a:pt x="4" y="23"/>
                    <a:pt x="4" y="23"/>
                    <a:pt x="4" y="23"/>
                  </a:cubicBezTo>
                  <a:cubicBezTo>
                    <a:pt x="4" y="23"/>
                    <a:pt x="4" y="23"/>
                    <a:pt x="4" y="23"/>
                  </a:cubicBezTo>
                  <a:cubicBezTo>
                    <a:pt x="4" y="24"/>
                    <a:pt x="5" y="25"/>
                    <a:pt x="5" y="26"/>
                  </a:cubicBezTo>
                  <a:cubicBezTo>
                    <a:pt x="5" y="26"/>
                    <a:pt x="6" y="27"/>
                    <a:pt x="6" y="28"/>
                  </a:cubicBezTo>
                  <a:cubicBezTo>
                    <a:pt x="7" y="30"/>
                    <a:pt x="8" y="32"/>
                    <a:pt x="9" y="34"/>
                  </a:cubicBezTo>
                  <a:cubicBezTo>
                    <a:pt x="10" y="38"/>
                    <a:pt x="12" y="42"/>
                    <a:pt x="13" y="46"/>
                  </a:cubicBezTo>
                  <a:cubicBezTo>
                    <a:pt x="13" y="46"/>
                    <a:pt x="13" y="46"/>
                    <a:pt x="13" y="46"/>
                  </a:cubicBezTo>
                  <a:cubicBezTo>
                    <a:pt x="13" y="46"/>
                    <a:pt x="13" y="46"/>
                    <a:pt x="13" y="46"/>
                  </a:cubicBezTo>
                  <a:cubicBezTo>
                    <a:pt x="12" y="45"/>
                    <a:pt x="11" y="43"/>
                    <a:pt x="10" y="41"/>
                  </a:cubicBezTo>
                  <a:cubicBezTo>
                    <a:pt x="9" y="39"/>
                    <a:pt x="8" y="37"/>
                    <a:pt x="8" y="35"/>
                  </a:cubicBezTo>
                  <a:cubicBezTo>
                    <a:pt x="6" y="31"/>
                    <a:pt x="4" y="27"/>
                    <a:pt x="4" y="23"/>
                  </a:cubicBezTo>
                  <a:cubicBezTo>
                    <a:pt x="3" y="21"/>
                    <a:pt x="3" y="19"/>
                    <a:pt x="3" y="17"/>
                  </a:cubicBezTo>
                  <a:cubicBezTo>
                    <a:pt x="3" y="15"/>
                    <a:pt x="3" y="13"/>
                    <a:pt x="4" y="11"/>
                  </a:cubicBezTo>
                  <a:cubicBezTo>
                    <a:pt x="3" y="11"/>
                    <a:pt x="3" y="11"/>
                    <a:pt x="3" y="11"/>
                  </a:cubicBezTo>
                  <a:cubicBezTo>
                    <a:pt x="3" y="15"/>
                    <a:pt x="3" y="18"/>
                    <a:pt x="3" y="22"/>
                  </a:cubicBezTo>
                  <a:cubicBezTo>
                    <a:pt x="3" y="24"/>
                    <a:pt x="3" y="26"/>
                    <a:pt x="4" y="27"/>
                  </a:cubicBezTo>
                  <a:cubicBezTo>
                    <a:pt x="4" y="29"/>
                    <a:pt x="4" y="31"/>
                    <a:pt x="5" y="33"/>
                  </a:cubicBezTo>
                  <a:cubicBezTo>
                    <a:pt x="5" y="33"/>
                    <a:pt x="5" y="33"/>
                    <a:pt x="5" y="33"/>
                  </a:cubicBezTo>
                  <a:cubicBezTo>
                    <a:pt x="4" y="32"/>
                    <a:pt x="4" y="31"/>
                    <a:pt x="4" y="30"/>
                  </a:cubicBezTo>
                  <a:cubicBezTo>
                    <a:pt x="4" y="29"/>
                    <a:pt x="4" y="29"/>
                    <a:pt x="3" y="28"/>
                  </a:cubicBezTo>
                  <a:cubicBezTo>
                    <a:pt x="3" y="26"/>
                    <a:pt x="3" y="24"/>
                    <a:pt x="3" y="22"/>
                  </a:cubicBezTo>
                  <a:cubicBezTo>
                    <a:pt x="3" y="18"/>
                    <a:pt x="3" y="15"/>
                    <a:pt x="4" y="12"/>
                  </a:cubicBezTo>
                  <a:cubicBezTo>
                    <a:pt x="4" y="12"/>
                    <a:pt x="4" y="12"/>
                    <a:pt x="4" y="12"/>
                  </a:cubicBezTo>
                  <a:cubicBezTo>
                    <a:pt x="4" y="18"/>
                    <a:pt x="2" y="24"/>
                    <a:pt x="3" y="30"/>
                  </a:cubicBezTo>
                  <a:cubicBezTo>
                    <a:pt x="3" y="30"/>
                    <a:pt x="3" y="30"/>
                    <a:pt x="3" y="30"/>
                  </a:cubicBezTo>
                  <a:cubicBezTo>
                    <a:pt x="4" y="27"/>
                    <a:pt x="4" y="24"/>
                    <a:pt x="5" y="21"/>
                  </a:cubicBezTo>
                  <a:cubicBezTo>
                    <a:pt x="5" y="18"/>
                    <a:pt x="6" y="15"/>
                    <a:pt x="7" y="12"/>
                  </a:cubicBezTo>
                  <a:cubicBezTo>
                    <a:pt x="7" y="12"/>
                    <a:pt x="7" y="12"/>
                    <a:pt x="7" y="12"/>
                  </a:cubicBezTo>
                  <a:cubicBezTo>
                    <a:pt x="7" y="13"/>
                    <a:pt x="6" y="14"/>
                    <a:pt x="6" y="15"/>
                  </a:cubicBezTo>
                  <a:cubicBezTo>
                    <a:pt x="6" y="16"/>
                    <a:pt x="5" y="17"/>
                    <a:pt x="5" y="18"/>
                  </a:cubicBezTo>
                  <a:cubicBezTo>
                    <a:pt x="4" y="21"/>
                    <a:pt x="3" y="23"/>
                    <a:pt x="3" y="26"/>
                  </a:cubicBezTo>
                  <a:cubicBezTo>
                    <a:pt x="3" y="26"/>
                    <a:pt x="3" y="26"/>
                    <a:pt x="3" y="26"/>
                  </a:cubicBezTo>
                  <a:cubicBezTo>
                    <a:pt x="5" y="23"/>
                    <a:pt x="6" y="20"/>
                    <a:pt x="8" y="17"/>
                  </a:cubicBezTo>
                  <a:cubicBezTo>
                    <a:pt x="9" y="15"/>
                    <a:pt x="10" y="12"/>
                    <a:pt x="13" y="10"/>
                  </a:cubicBezTo>
                  <a:cubicBezTo>
                    <a:pt x="13" y="10"/>
                    <a:pt x="13" y="10"/>
                    <a:pt x="12" y="10"/>
                  </a:cubicBezTo>
                  <a:cubicBezTo>
                    <a:pt x="13" y="11"/>
                    <a:pt x="12" y="12"/>
                    <a:pt x="12" y="13"/>
                  </a:cubicBezTo>
                  <a:cubicBezTo>
                    <a:pt x="11" y="14"/>
                    <a:pt x="11" y="15"/>
                    <a:pt x="10" y="16"/>
                  </a:cubicBezTo>
                  <a:cubicBezTo>
                    <a:pt x="8" y="18"/>
                    <a:pt x="7" y="21"/>
                    <a:pt x="6" y="23"/>
                  </a:cubicBezTo>
                  <a:cubicBezTo>
                    <a:pt x="6" y="23"/>
                    <a:pt x="6" y="23"/>
                    <a:pt x="6" y="23"/>
                  </a:cubicBezTo>
                  <a:cubicBezTo>
                    <a:pt x="7" y="21"/>
                    <a:pt x="9" y="18"/>
                    <a:pt x="11" y="16"/>
                  </a:cubicBezTo>
                  <a:cubicBezTo>
                    <a:pt x="12" y="15"/>
                    <a:pt x="12" y="14"/>
                    <a:pt x="13" y="13"/>
                  </a:cubicBezTo>
                  <a:cubicBezTo>
                    <a:pt x="14" y="12"/>
                    <a:pt x="15" y="11"/>
                    <a:pt x="16" y="11"/>
                  </a:cubicBezTo>
                  <a:cubicBezTo>
                    <a:pt x="16" y="11"/>
                    <a:pt x="16" y="11"/>
                    <a:pt x="16" y="11"/>
                  </a:cubicBezTo>
                  <a:cubicBezTo>
                    <a:pt x="15" y="13"/>
                    <a:pt x="13" y="14"/>
                    <a:pt x="12" y="16"/>
                  </a:cubicBezTo>
                  <a:cubicBezTo>
                    <a:pt x="10" y="18"/>
                    <a:pt x="8" y="19"/>
                    <a:pt x="7" y="21"/>
                  </a:cubicBezTo>
                  <a:cubicBezTo>
                    <a:pt x="7" y="21"/>
                    <a:pt x="7" y="21"/>
                    <a:pt x="7" y="21"/>
                  </a:cubicBezTo>
                  <a:cubicBezTo>
                    <a:pt x="8" y="20"/>
                    <a:pt x="9" y="19"/>
                    <a:pt x="10" y="18"/>
                  </a:cubicBezTo>
                  <a:cubicBezTo>
                    <a:pt x="11" y="17"/>
                    <a:pt x="12" y="16"/>
                    <a:pt x="13" y="15"/>
                  </a:cubicBezTo>
                  <a:cubicBezTo>
                    <a:pt x="14" y="14"/>
                    <a:pt x="15" y="13"/>
                    <a:pt x="16" y="13"/>
                  </a:cubicBezTo>
                  <a:cubicBezTo>
                    <a:pt x="16" y="12"/>
                    <a:pt x="17" y="12"/>
                    <a:pt x="17" y="12"/>
                  </a:cubicBezTo>
                  <a:cubicBezTo>
                    <a:pt x="17" y="11"/>
                    <a:pt x="18" y="11"/>
                    <a:pt x="18" y="11"/>
                  </a:cubicBezTo>
                  <a:cubicBezTo>
                    <a:pt x="18" y="11"/>
                    <a:pt x="18" y="11"/>
                    <a:pt x="18" y="11"/>
                  </a:cubicBezTo>
                  <a:cubicBezTo>
                    <a:pt x="18" y="12"/>
                    <a:pt x="18" y="12"/>
                    <a:pt x="17" y="12"/>
                  </a:cubicBezTo>
                  <a:cubicBezTo>
                    <a:pt x="17" y="13"/>
                    <a:pt x="16" y="13"/>
                    <a:pt x="16" y="14"/>
                  </a:cubicBezTo>
                  <a:cubicBezTo>
                    <a:pt x="15" y="15"/>
                    <a:pt x="13" y="16"/>
                    <a:pt x="12" y="17"/>
                  </a:cubicBezTo>
                  <a:cubicBezTo>
                    <a:pt x="10" y="20"/>
                    <a:pt x="8" y="22"/>
                    <a:pt x="5" y="24"/>
                  </a:cubicBezTo>
                  <a:cubicBezTo>
                    <a:pt x="5" y="24"/>
                    <a:pt x="5" y="24"/>
                    <a:pt x="5" y="24"/>
                  </a:cubicBezTo>
                  <a:cubicBezTo>
                    <a:pt x="7" y="22"/>
                    <a:pt x="9" y="20"/>
                    <a:pt x="10" y="18"/>
                  </a:cubicBezTo>
                  <a:cubicBezTo>
                    <a:pt x="12" y="16"/>
                    <a:pt x="14" y="14"/>
                    <a:pt x="16" y="12"/>
                  </a:cubicBezTo>
                  <a:cubicBezTo>
                    <a:pt x="16" y="12"/>
                    <a:pt x="16" y="12"/>
                    <a:pt x="15" y="12"/>
                  </a:cubicBezTo>
                  <a:cubicBezTo>
                    <a:pt x="14" y="15"/>
                    <a:pt x="12" y="17"/>
                    <a:pt x="11" y="20"/>
                  </a:cubicBezTo>
                  <a:cubicBezTo>
                    <a:pt x="9" y="22"/>
                    <a:pt x="8" y="26"/>
                    <a:pt x="7" y="29"/>
                  </a:cubicBezTo>
                  <a:cubicBezTo>
                    <a:pt x="6" y="29"/>
                    <a:pt x="7" y="29"/>
                    <a:pt x="7" y="29"/>
                  </a:cubicBezTo>
                  <a:cubicBezTo>
                    <a:pt x="8" y="28"/>
                    <a:pt x="8" y="27"/>
                    <a:pt x="8" y="26"/>
                  </a:cubicBezTo>
                  <a:cubicBezTo>
                    <a:pt x="9" y="24"/>
                    <a:pt x="9" y="23"/>
                    <a:pt x="10" y="22"/>
                  </a:cubicBezTo>
                  <a:cubicBezTo>
                    <a:pt x="10" y="21"/>
                    <a:pt x="11" y="20"/>
                    <a:pt x="11" y="19"/>
                  </a:cubicBezTo>
                  <a:cubicBezTo>
                    <a:pt x="11" y="18"/>
                    <a:pt x="12" y="17"/>
                    <a:pt x="11" y="16"/>
                  </a:cubicBezTo>
                  <a:cubicBezTo>
                    <a:pt x="11" y="15"/>
                    <a:pt x="11" y="15"/>
                    <a:pt x="11" y="15"/>
                  </a:cubicBezTo>
                  <a:cubicBezTo>
                    <a:pt x="10" y="16"/>
                    <a:pt x="10" y="18"/>
                    <a:pt x="9" y="19"/>
                  </a:cubicBezTo>
                  <a:cubicBezTo>
                    <a:pt x="9" y="20"/>
                    <a:pt x="9" y="22"/>
                    <a:pt x="9" y="23"/>
                  </a:cubicBezTo>
                  <a:cubicBezTo>
                    <a:pt x="9" y="25"/>
                    <a:pt x="9" y="26"/>
                    <a:pt x="8" y="27"/>
                  </a:cubicBezTo>
                  <a:cubicBezTo>
                    <a:pt x="8" y="29"/>
                    <a:pt x="8" y="31"/>
                    <a:pt x="8" y="32"/>
                  </a:cubicBezTo>
                  <a:cubicBezTo>
                    <a:pt x="8" y="33"/>
                    <a:pt x="8" y="33"/>
                    <a:pt x="7" y="34"/>
                  </a:cubicBezTo>
                  <a:cubicBezTo>
                    <a:pt x="8" y="34"/>
                    <a:pt x="8" y="34"/>
                    <a:pt x="8" y="34"/>
                  </a:cubicBezTo>
                  <a:cubicBezTo>
                    <a:pt x="7" y="32"/>
                    <a:pt x="7" y="30"/>
                    <a:pt x="7" y="29"/>
                  </a:cubicBezTo>
                  <a:cubicBezTo>
                    <a:pt x="7" y="27"/>
                    <a:pt x="6" y="26"/>
                    <a:pt x="6" y="24"/>
                  </a:cubicBezTo>
                  <a:cubicBezTo>
                    <a:pt x="6" y="23"/>
                    <a:pt x="6" y="22"/>
                    <a:pt x="5" y="21"/>
                  </a:cubicBezTo>
                  <a:cubicBezTo>
                    <a:pt x="5" y="20"/>
                    <a:pt x="4" y="19"/>
                    <a:pt x="3" y="19"/>
                  </a:cubicBezTo>
                  <a:cubicBezTo>
                    <a:pt x="3" y="18"/>
                    <a:pt x="3" y="18"/>
                    <a:pt x="3" y="19"/>
                  </a:cubicBezTo>
                  <a:cubicBezTo>
                    <a:pt x="2" y="19"/>
                    <a:pt x="2" y="20"/>
                    <a:pt x="2" y="22"/>
                  </a:cubicBezTo>
                  <a:cubicBezTo>
                    <a:pt x="2" y="23"/>
                    <a:pt x="2" y="24"/>
                    <a:pt x="2" y="25"/>
                  </a:cubicBezTo>
                  <a:cubicBezTo>
                    <a:pt x="3" y="29"/>
                    <a:pt x="3" y="32"/>
                    <a:pt x="4" y="36"/>
                  </a:cubicBezTo>
                  <a:cubicBezTo>
                    <a:pt x="4" y="36"/>
                    <a:pt x="4" y="36"/>
                    <a:pt x="4" y="37"/>
                  </a:cubicBezTo>
                  <a:cubicBezTo>
                    <a:pt x="4" y="37"/>
                    <a:pt x="5" y="37"/>
                    <a:pt x="5" y="37"/>
                  </a:cubicBezTo>
                  <a:cubicBezTo>
                    <a:pt x="5" y="34"/>
                    <a:pt x="4" y="31"/>
                    <a:pt x="3" y="28"/>
                  </a:cubicBezTo>
                  <a:cubicBezTo>
                    <a:pt x="3" y="26"/>
                    <a:pt x="2" y="23"/>
                    <a:pt x="1" y="21"/>
                  </a:cubicBezTo>
                  <a:cubicBezTo>
                    <a:pt x="0" y="21"/>
                    <a:pt x="0" y="21"/>
                    <a:pt x="0" y="21"/>
                  </a:cubicBezTo>
                  <a:cubicBezTo>
                    <a:pt x="0" y="22"/>
                    <a:pt x="0" y="23"/>
                    <a:pt x="0" y="24"/>
                  </a:cubicBezTo>
                  <a:cubicBezTo>
                    <a:pt x="0" y="25"/>
                    <a:pt x="1" y="26"/>
                    <a:pt x="1" y="27"/>
                  </a:cubicBezTo>
                  <a:cubicBezTo>
                    <a:pt x="2" y="28"/>
                    <a:pt x="2" y="30"/>
                    <a:pt x="2" y="31"/>
                  </a:cubicBezTo>
                  <a:cubicBezTo>
                    <a:pt x="3" y="33"/>
                    <a:pt x="3" y="35"/>
                    <a:pt x="4" y="36"/>
                  </a:cubicBezTo>
                  <a:cubicBezTo>
                    <a:pt x="4" y="36"/>
                    <a:pt x="4" y="36"/>
                    <a:pt x="4" y="36"/>
                  </a:cubicBezTo>
                  <a:cubicBezTo>
                    <a:pt x="4" y="34"/>
                    <a:pt x="3" y="32"/>
                    <a:pt x="3" y="29"/>
                  </a:cubicBezTo>
                  <a:cubicBezTo>
                    <a:pt x="2" y="27"/>
                    <a:pt x="2" y="24"/>
                    <a:pt x="1" y="21"/>
                  </a:cubicBezTo>
                  <a:cubicBezTo>
                    <a:pt x="1" y="21"/>
                    <a:pt x="1" y="21"/>
                    <a:pt x="1" y="21"/>
                  </a:cubicBezTo>
                  <a:cubicBezTo>
                    <a:pt x="1" y="22"/>
                    <a:pt x="1" y="24"/>
                    <a:pt x="1" y="25"/>
                  </a:cubicBezTo>
                  <a:cubicBezTo>
                    <a:pt x="1" y="27"/>
                    <a:pt x="1" y="28"/>
                    <a:pt x="1" y="29"/>
                  </a:cubicBezTo>
                  <a:cubicBezTo>
                    <a:pt x="2" y="31"/>
                    <a:pt x="2" y="32"/>
                    <a:pt x="2" y="33"/>
                  </a:cubicBezTo>
                  <a:cubicBezTo>
                    <a:pt x="2" y="34"/>
                    <a:pt x="2" y="35"/>
                    <a:pt x="2" y="36"/>
                  </a:cubicBezTo>
                  <a:cubicBezTo>
                    <a:pt x="2" y="36"/>
                    <a:pt x="2" y="36"/>
                    <a:pt x="2" y="36"/>
                  </a:cubicBezTo>
                  <a:cubicBezTo>
                    <a:pt x="1" y="35"/>
                    <a:pt x="1" y="35"/>
                    <a:pt x="1" y="34"/>
                  </a:cubicBezTo>
                  <a:cubicBezTo>
                    <a:pt x="1" y="33"/>
                    <a:pt x="1" y="32"/>
                    <a:pt x="1" y="31"/>
                  </a:cubicBezTo>
                  <a:cubicBezTo>
                    <a:pt x="1" y="29"/>
                    <a:pt x="1" y="27"/>
                    <a:pt x="1" y="25"/>
                  </a:cubicBezTo>
                  <a:cubicBezTo>
                    <a:pt x="1" y="23"/>
                    <a:pt x="2" y="21"/>
                    <a:pt x="2" y="20"/>
                  </a:cubicBezTo>
                  <a:cubicBezTo>
                    <a:pt x="2" y="18"/>
                    <a:pt x="2" y="17"/>
                    <a:pt x="3" y="15"/>
                  </a:cubicBezTo>
                  <a:cubicBezTo>
                    <a:pt x="3" y="13"/>
                    <a:pt x="4" y="11"/>
                    <a:pt x="6" y="10"/>
                  </a:cubicBezTo>
                  <a:cubicBezTo>
                    <a:pt x="6" y="10"/>
                    <a:pt x="6" y="10"/>
                    <a:pt x="6" y="10"/>
                  </a:cubicBezTo>
                  <a:cubicBezTo>
                    <a:pt x="6" y="11"/>
                    <a:pt x="5" y="12"/>
                    <a:pt x="5" y="12"/>
                  </a:cubicBezTo>
                  <a:cubicBezTo>
                    <a:pt x="4" y="13"/>
                    <a:pt x="4" y="14"/>
                    <a:pt x="4" y="15"/>
                  </a:cubicBezTo>
                  <a:cubicBezTo>
                    <a:pt x="3" y="15"/>
                    <a:pt x="3" y="16"/>
                    <a:pt x="2" y="17"/>
                  </a:cubicBezTo>
                  <a:cubicBezTo>
                    <a:pt x="2" y="17"/>
                    <a:pt x="2" y="18"/>
                    <a:pt x="1" y="18"/>
                  </a:cubicBezTo>
                  <a:cubicBezTo>
                    <a:pt x="1" y="18"/>
                    <a:pt x="1" y="18"/>
                    <a:pt x="1" y="18"/>
                  </a:cubicBezTo>
                  <a:cubicBezTo>
                    <a:pt x="1" y="17"/>
                    <a:pt x="2" y="15"/>
                    <a:pt x="3" y="14"/>
                  </a:cubicBezTo>
                  <a:cubicBezTo>
                    <a:pt x="3" y="13"/>
                    <a:pt x="4" y="12"/>
                    <a:pt x="5" y="11"/>
                  </a:cubicBezTo>
                  <a:cubicBezTo>
                    <a:pt x="8" y="8"/>
                    <a:pt x="11" y="6"/>
                    <a:pt x="14" y="5"/>
                  </a:cubicBezTo>
                  <a:cubicBezTo>
                    <a:pt x="14" y="5"/>
                    <a:pt x="14" y="5"/>
                    <a:pt x="15" y="5"/>
                  </a:cubicBezTo>
                  <a:cubicBezTo>
                    <a:pt x="15" y="5"/>
                    <a:pt x="15" y="4"/>
                    <a:pt x="14" y="4"/>
                  </a:cubicBezTo>
                  <a:cubicBezTo>
                    <a:pt x="12" y="5"/>
                    <a:pt x="10" y="6"/>
                    <a:pt x="8" y="7"/>
                  </a:cubicBezTo>
                  <a:cubicBezTo>
                    <a:pt x="7" y="8"/>
                    <a:pt x="7" y="9"/>
                    <a:pt x="6" y="9"/>
                  </a:cubicBezTo>
                  <a:cubicBezTo>
                    <a:pt x="5" y="10"/>
                    <a:pt x="4" y="10"/>
                    <a:pt x="3" y="11"/>
                  </a:cubicBezTo>
                  <a:cubicBezTo>
                    <a:pt x="3" y="11"/>
                    <a:pt x="3" y="11"/>
                    <a:pt x="3" y="11"/>
                  </a:cubicBezTo>
                  <a:cubicBezTo>
                    <a:pt x="5" y="8"/>
                    <a:pt x="8" y="6"/>
                    <a:pt x="11" y="4"/>
                  </a:cubicBezTo>
                  <a:cubicBezTo>
                    <a:pt x="12" y="4"/>
                    <a:pt x="14" y="3"/>
                    <a:pt x="16" y="3"/>
                  </a:cubicBezTo>
                  <a:cubicBezTo>
                    <a:pt x="17" y="3"/>
                    <a:pt x="18" y="3"/>
                    <a:pt x="19" y="2"/>
                  </a:cubicBezTo>
                  <a:cubicBezTo>
                    <a:pt x="20" y="2"/>
                    <a:pt x="21" y="2"/>
                    <a:pt x="21" y="2"/>
                  </a:cubicBezTo>
                  <a:cubicBezTo>
                    <a:pt x="22" y="2"/>
                    <a:pt x="22" y="2"/>
                    <a:pt x="22" y="2"/>
                  </a:cubicBezTo>
                  <a:cubicBezTo>
                    <a:pt x="21" y="0"/>
                    <a:pt x="19" y="1"/>
                    <a:pt x="18" y="1"/>
                  </a:cubicBezTo>
                  <a:cubicBezTo>
                    <a:pt x="15" y="1"/>
                    <a:pt x="13" y="2"/>
                    <a:pt x="11" y="3"/>
                  </a:cubicBezTo>
                  <a:cubicBezTo>
                    <a:pt x="9" y="4"/>
                    <a:pt x="7" y="5"/>
                    <a:pt x="5" y="6"/>
                  </a:cubicBezTo>
                  <a:cubicBezTo>
                    <a:pt x="5" y="7"/>
                    <a:pt x="5" y="7"/>
                    <a:pt x="6" y="7"/>
                  </a:cubicBezTo>
                  <a:cubicBezTo>
                    <a:pt x="9" y="5"/>
                    <a:pt x="12" y="3"/>
                    <a:pt x="16" y="2"/>
                  </a:cubicBezTo>
                  <a:cubicBezTo>
                    <a:pt x="20" y="0"/>
                    <a:pt x="24" y="1"/>
                    <a:pt x="27" y="2"/>
                  </a:cubicBezTo>
                  <a:cubicBezTo>
                    <a:pt x="28" y="2"/>
                    <a:pt x="28" y="2"/>
                    <a:pt x="28" y="2"/>
                  </a:cubicBezTo>
                  <a:cubicBezTo>
                    <a:pt x="28" y="2"/>
                    <a:pt x="28" y="1"/>
                    <a:pt x="28" y="1"/>
                  </a:cubicBezTo>
                  <a:cubicBezTo>
                    <a:pt x="27" y="1"/>
                    <a:pt x="25" y="1"/>
                    <a:pt x="24" y="0"/>
                  </a:cubicBezTo>
                  <a:cubicBezTo>
                    <a:pt x="22" y="0"/>
                    <a:pt x="21" y="1"/>
                    <a:pt x="19" y="1"/>
                  </a:cubicBezTo>
                  <a:cubicBezTo>
                    <a:pt x="17" y="1"/>
                    <a:pt x="14" y="2"/>
                    <a:pt x="12" y="2"/>
                  </a:cubicBezTo>
                  <a:cubicBezTo>
                    <a:pt x="11" y="3"/>
                    <a:pt x="10" y="3"/>
                    <a:pt x="9" y="4"/>
                  </a:cubicBezTo>
                  <a:cubicBezTo>
                    <a:pt x="8" y="4"/>
                    <a:pt x="7" y="5"/>
                    <a:pt x="7" y="6"/>
                  </a:cubicBezTo>
                  <a:cubicBezTo>
                    <a:pt x="7" y="6"/>
                    <a:pt x="7" y="6"/>
                    <a:pt x="7" y="6"/>
                  </a:cubicBezTo>
                  <a:cubicBezTo>
                    <a:pt x="8" y="7"/>
                    <a:pt x="9" y="7"/>
                    <a:pt x="9" y="6"/>
                  </a:cubicBezTo>
                  <a:cubicBezTo>
                    <a:pt x="11" y="6"/>
                    <a:pt x="12" y="5"/>
                    <a:pt x="13" y="5"/>
                  </a:cubicBezTo>
                  <a:cubicBezTo>
                    <a:pt x="16" y="3"/>
                    <a:pt x="19" y="3"/>
                    <a:pt x="23" y="2"/>
                  </a:cubicBezTo>
                  <a:cubicBezTo>
                    <a:pt x="23" y="2"/>
                    <a:pt x="23" y="2"/>
                    <a:pt x="23" y="2"/>
                  </a:cubicBezTo>
                  <a:cubicBezTo>
                    <a:pt x="19" y="4"/>
                    <a:pt x="16" y="5"/>
                    <a:pt x="13" y="7"/>
                  </a:cubicBezTo>
                  <a:cubicBezTo>
                    <a:pt x="13" y="8"/>
                    <a:pt x="13" y="8"/>
                    <a:pt x="13" y="8"/>
                  </a:cubicBezTo>
                  <a:cubicBezTo>
                    <a:pt x="16" y="6"/>
                    <a:pt x="20" y="4"/>
                    <a:pt x="23" y="2"/>
                  </a:cubicBezTo>
                  <a:cubicBezTo>
                    <a:pt x="23" y="2"/>
                    <a:pt x="23" y="2"/>
                    <a:pt x="23" y="2"/>
                  </a:cubicBezTo>
                  <a:cubicBezTo>
                    <a:pt x="19" y="2"/>
                    <a:pt x="16" y="3"/>
                    <a:pt x="13" y="4"/>
                  </a:cubicBezTo>
                  <a:cubicBezTo>
                    <a:pt x="12" y="5"/>
                    <a:pt x="11" y="5"/>
                    <a:pt x="10" y="6"/>
                  </a:cubicBezTo>
                  <a:cubicBezTo>
                    <a:pt x="9" y="6"/>
                    <a:pt x="9" y="6"/>
                    <a:pt x="8" y="6"/>
                  </a:cubicBezTo>
                  <a:cubicBezTo>
                    <a:pt x="8" y="6"/>
                    <a:pt x="7" y="6"/>
                    <a:pt x="7" y="6"/>
                  </a:cubicBezTo>
                  <a:cubicBezTo>
                    <a:pt x="7" y="6"/>
                    <a:pt x="7" y="6"/>
                    <a:pt x="7" y="6"/>
                  </a:cubicBezTo>
                  <a:cubicBezTo>
                    <a:pt x="7" y="5"/>
                    <a:pt x="8" y="4"/>
                    <a:pt x="9" y="4"/>
                  </a:cubicBezTo>
                  <a:cubicBezTo>
                    <a:pt x="10" y="3"/>
                    <a:pt x="12" y="3"/>
                    <a:pt x="13" y="2"/>
                  </a:cubicBezTo>
                  <a:cubicBezTo>
                    <a:pt x="15" y="2"/>
                    <a:pt x="18" y="1"/>
                    <a:pt x="20" y="1"/>
                  </a:cubicBezTo>
                  <a:cubicBezTo>
                    <a:pt x="22" y="1"/>
                    <a:pt x="23" y="1"/>
                    <a:pt x="24" y="1"/>
                  </a:cubicBezTo>
                  <a:cubicBezTo>
                    <a:pt x="25" y="1"/>
                    <a:pt x="27" y="1"/>
                    <a:pt x="28" y="2"/>
                  </a:cubicBezTo>
                  <a:cubicBezTo>
                    <a:pt x="28" y="2"/>
                    <a:pt x="28" y="1"/>
                    <a:pt x="28" y="1"/>
                  </a:cubicBezTo>
                  <a:cubicBezTo>
                    <a:pt x="24" y="1"/>
                    <a:pt x="20" y="0"/>
                    <a:pt x="17" y="1"/>
                  </a:cubicBezTo>
                  <a:cubicBezTo>
                    <a:pt x="13" y="2"/>
                    <a:pt x="10" y="4"/>
                    <a:pt x="6" y="6"/>
                  </a:cubicBezTo>
                  <a:cubicBezTo>
                    <a:pt x="6" y="6"/>
                    <a:pt x="6" y="6"/>
                    <a:pt x="6" y="6"/>
                  </a:cubicBezTo>
                  <a:cubicBezTo>
                    <a:pt x="6" y="7"/>
                    <a:pt x="6" y="7"/>
                    <a:pt x="6" y="7"/>
                  </a:cubicBezTo>
                  <a:cubicBezTo>
                    <a:pt x="7" y="6"/>
                    <a:pt x="9" y="5"/>
                    <a:pt x="10" y="4"/>
                  </a:cubicBezTo>
                  <a:cubicBezTo>
                    <a:pt x="12" y="3"/>
                    <a:pt x="14" y="2"/>
                    <a:pt x="17" y="1"/>
                  </a:cubicBezTo>
                  <a:cubicBezTo>
                    <a:pt x="18" y="1"/>
                    <a:pt x="19" y="1"/>
                    <a:pt x="20" y="1"/>
                  </a:cubicBezTo>
                  <a:cubicBezTo>
                    <a:pt x="20" y="1"/>
                    <a:pt x="21" y="1"/>
                    <a:pt x="21" y="2"/>
                  </a:cubicBezTo>
                  <a:cubicBezTo>
                    <a:pt x="21" y="2"/>
                    <a:pt x="21" y="2"/>
                    <a:pt x="21" y="2"/>
                  </a:cubicBezTo>
                  <a:cubicBezTo>
                    <a:pt x="21" y="2"/>
                    <a:pt x="20" y="2"/>
                    <a:pt x="19" y="2"/>
                  </a:cubicBezTo>
                  <a:cubicBezTo>
                    <a:pt x="18" y="2"/>
                    <a:pt x="17" y="2"/>
                    <a:pt x="16" y="3"/>
                  </a:cubicBezTo>
                  <a:cubicBezTo>
                    <a:pt x="14" y="3"/>
                    <a:pt x="12" y="3"/>
                    <a:pt x="10" y="4"/>
                  </a:cubicBezTo>
                  <a:cubicBezTo>
                    <a:pt x="8" y="6"/>
                    <a:pt x="5" y="8"/>
                    <a:pt x="3" y="11"/>
                  </a:cubicBezTo>
                  <a:cubicBezTo>
                    <a:pt x="3" y="11"/>
                    <a:pt x="3" y="11"/>
                    <a:pt x="3" y="11"/>
                  </a:cubicBezTo>
                  <a:cubicBezTo>
                    <a:pt x="4" y="11"/>
                    <a:pt x="5" y="10"/>
                    <a:pt x="6" y="10"/>
                  </a:cubicBezTo>
                  <a:cubicBezTo>
                    <a:pt x="6" y="9"/>
                    <a:pt x="7" y="8"/>
                    <a:pt x="8" y="8"/>
                  </a:cubicBezTo>
                  <a:cubicBezTo>
                    <a:pt x="9" y="7"/>
                    <a:pt x="10" y="7"/>
                    <a:pt x="11" y="6"/>
                  </a:cubicBezTo>
                  <a:cubicBezTo>
                    <a:pt x="12" y="5"/>
                    <a:pt x="13" y="5"/>
                    <a:pt x="15" y="5"/>
                  </a:cubicBezTo>
                  <a:cubicBezTo>
                    <a:pt x="15" y="5"/>
                    <a:pt x="14" y="5"/>
                    <a:pt x="14" y="4"/>
                  </a:cubicBezTo>
                  <a:cubicBezTo>
                    <a:pt x="11" y="5"/>
                    <a:pt x="8" y="7"/>
                    <a:pt x="6" y="10"/>
                  </a:cubicBezTo>
                  <a:cubicBezTo>
                    <a:pt x="5" y="11"/>
                    <a:pt x="4" y="12"/>
                    <a:pt x="3" y="13"/>
                  </a:cubicBezTo>
                  <a:cubicBezTo>
                    <a:pt x="2" y="15"/>
                    <a:pt x="1" y="16"/>
                    <a:pt x="1" y="17"/>
                  </a:cubicBezTo>
                  <a:cubicBezTo>
                    <a:pt x="1" y="18"/>
                    <a:pt x="1" y="18"/>
                    <a:pt x="1" y="18"/>
                  </a:cubicBezTo>
                  <a:cubicBezTo>
                    <a:pt x="1" y="18"/>
                    <a:pt x="1" y="18"/>
                    <a:pt x="1" y="18"/>
                  </a:cubicBezTo>
                  <a:cubicBezTo>
                    <a:pt x="2" y="18"/>
                    <a:pt x="2" y="17"/>
                    <a:pt x="2" y="17"/>
                  </a:cubicBezTo>
                  <a:cubicBezTo>
                    <a:pt x="3" y="16"/>
                    <a:pt x="3" y="15"/>
                    <a:pt x="4" y="15"/>
                  </a:cubicBezTo>
                  <a:cubicBezTo>
                    <a:pt x="5" y="13"/>
                    <a:pt x="6" y="12"/>
                    <a:pt x="6" y="10"/>
                  </a:cubicBezTo>
                  <a:cubicBezTo>
                    <a:pt x="6" y="10"/>
                    <a:pt x="6" y="10"/>
                    <a:pt x="6" y="10"/>
                  </a:cubicBezTo>
                  <a:cubicBezTo>
                    <a:pt x="4" y="11"/>
                    <a:pt x="3" y="14"/>
                    <a:pt x="2" y="17"/>
                  </a:cubicBezTo>
                  <a:cubicBezTo>
                    <a:pt x="1" y="20"/>
                    <a:pt x="1" y="24"/>
                    <a:pt x="1" y="27"/>
                  </a:cubicBezTo>
                  <a:cubicBezTo>
                    <a:pt x="1" y="29"/>
                    <a:pt x="1" y="31"/>
                    <a:pt x="1" y="33"/>
                  </a:cubicBezTo>
                  <a:cubicBezTo>
                    <a:pt x="1" y="34"/>
                    <a:pt x="1" y="35"/>
                    <a:pt x="2" y="36"/>
                  </a:cubicBezTo>
                  <a:cubicBezTo>
                    <a:pt x="2" y="36"/>
                    <a:pt x="2" y="36"/>
                    <a:pt x="2" y="36"/>
                  </a:cubicBezTo>
                  <a:cubicBezTo>
                    <a:pt x="2" y="35"/>
                    <a:pt x="2" y="34"/>
                    <a:pt x="2" y="33"/>
                  </a:cubicBezTo>
                  <a:cubicBezTo>
                    <a:pt x="2" y="32"/>
                    <a:pt x="2" y="31"/>
                    <a:pt x="2" y="30"/>
                  </a:cubicBezTo>
                  <a:cubicBezTo>
                    <a:pt x="2" y="28"/>
                    <a:pt x="1" y="27"/>
                    <a:pt x="1" y="26"/>
                  </a:cubicBezTo>
                  <a:cubicBezTo>
                    <a:pt x="1" y="24"/>
                    <a:pt x="1" y="22"/>
                    <a:pt x="1" y="21"/>
                  </a:cubicBezTo>
                  <a:cubicBezTo>
                    <a:pt x="1" y="21"/>
                    <a:pt x="1" y="21"/>
                    <a:pt x="1" y="21"/>
                  </a:cubicBezTo>
                  <a:cubicBezTo>
                    <a:pt x="1" y="24"/>
                    <a:pt x="2" y="27"/>
                    <a:pt x="2" y="29"/>
                  </a:cubicBezTo>
                  <a:cubicBezTo>
                    <a:pt x="3" y="32"/>
                    <a:pt x="4" y="34"/>
                    <a:pt x="4" y="36"/>
                  </a:cubicBezTo>
                  <a:cubicBezTo>
                    <a:pt x="4" y="36"/>
                    <a:pt x="4" y="36"/>
                    <a:pt x="4" y="36"/>
                  </a:cubicBezTo>
                  <a:cubicBezTo>
                    <a:pt x="3" y="35"/>
                    <a:pt x="3" y="33"/>
                    <a:pt x="3" y="31"/>
                  </a:cubicBezTo>
                  <a:cubicBezTo>
                    <a:pt x="2" y="30"/>
                    <a:pt x="2" y="29"/>
                    <a:pt x="2" y="27"/>
                  </a:cubicBezTo>
                  <a:cubicBezTo>
                    <a:pt x="1" y="26"/>
                    <a:pt x="1" y="25"/>
                    <a:pt x="1" y="24"/>
                  </a:cubicBezTo>
                  <a:cubicBezTo>
                    <a:pt x="0" y="23"/>
                    <a:pt x="0" y="22"/>
                    <a:pt x="1" y="22"/>
                  </a:cubicBezTo>
                  <a:cubicBezTo>
                    <a:pt x="0" y="22"/>
                    <a:pt x="0" y="22"/>
                    <a:pt x="0" y="22"/>
                  </a:cubicBezTo>
                  <a:cubicBezTo>
                    <a:pt x="2" y="23"/>
                    <a:pt x="3" y="26"/>
                    <a:pt x="3" y="28"/>
                  </a:cubicBezTo>
                  <a:cubicBezTo>
                    <a:pt x="4" y="31"/>
                    <a:pt x="4" y="34"/>
                    <a:pt x="4" y="37"/>
                  </a:cubicBezTo>
                  <a:cubicBezTo>
                    <a:pt x="4" y="37"/>
                    <a:pt x="4" y="37"/>
                    <a:pt x="5" y="37"/>
                  </a:cubicBezTo>
                  <a:cubicBezTo>
                    <a:pt x="4" y="35"/>
                    <a:pt x="3" y="33"/>
                    <a:pt x="3" y="31"/>
                  </a:cubicBezTo>
                  <a:cubicBezTo>
                    <a:pt x="3" y="29"/>
                    <a:pt x="3" y="28"/>
                    <a:pt x="3" y="26"/>
                  </a:cubicBezTo>
                  <a:cubicBezTo>
                    <a:pt x="2" y="25"/>
                    <a:pt x="2" y="23"/>
                    <a:pt x="2" y="22"/>
                  </a:cubicBezTo>
                  <a:cubicBezTo>
                    <a:pt x="2" y="21"/>
                    <a:pt x="2" y="20"/>
                    <a:pt x="3" y="19"/>
                  </a:cubicBezTo>
                  <a:cubicBezTo>
                    <a:pt x="3" y="19"/>
                    <a:pt x="3" y="19"/>
                    <a:pt x="3" y="19"/>
                  </a:cubicBezTo>
                  <a:cubicBezTo>
                    <a:pt x="4" y="19"/>
                    <a:pt x="5" y="20"/>
                    <a:pt x="5" y="21"/>
                  </a:cubicBezTo>
                  <a:cubicBezTo>
                    <a:pt x="5" y="22"/>
                    <a:pt x="6" y="24"/>
                    <a:pt x="6" y="25"/>
                  </a:cubicBezTo>
                  <a:cubicBezTo>
                    <a:pt x="6" y="26"/>
                    <a:pt x="6" y="28"/>
                    <a:pt x="6" y="29"/>
                  </a:cubicBezTo>
                  <a:cubicBezTo>
                    <a:pt x="7" y="31"/>
                    <a:pt x="7" y="32"/>
                    <a:pt x="7" y="34"/>
                  </a:cubicBezTo>
                  <a:cubicBezTo>
                    <a:pt x="8" y="34"/>
                    <a:pt x="8" y="34"/>
                    <a:pt x="8" y="34"/>
                  </a:cubicBezTo>
                  <a:cubicBezTo>
                    <a:pt x="8" y="33"/>
                    <a:pt x="9" y="31"/>
                    <a:pt x="9" y="30"/>
                  </a:cubicBezTo>
                  <a:cubicBezTo>
                    <a:pt x="9" y="28"/>
                    <a:pt x="9" y="27"/>
                    <a:pt x="9" y="25"/>
                  </a:cubicBezTo>
                  <a:cubicBezTo>
                    <a:pt x="9" y="22"/>
                    <a:pt x="9" y="19"/>
                    <a:pt x="10" y="17"/>
                  </a:cubicBezTo>
                  <a:cubicBezTo>
                    <a:pt x="11" y="16"/>
                    <a:pt x="11" y="16"/>
                    <a:pt x="11" y="16"/>
                  </a:cubicBezTo>
                  <a:cubicBezTo>
                    <a:pt x="11" y="16"/>
                    <a:pt x="11" y="16"/>
                    <a:pt x="11" y="16"/>
                  </a:cubicBezTo>
                  <a:cubicBezTo>
                    <a:pt x="11" y="17"/>
                    <a:pt x="11" y="18"/>
                    <a:pt x="11" y="19"/>
                  </a:cubicBezTo>
                  <a:cubicBezTo>
                    <a:pt x="10" y="20"/>
                    <a:pt x="10" y="21"/>
                    <a:pt x="9" y="22"/>
                  </a:cubicBezTo>
                  <a:cubicBezTo>
                    <a:pt x="9" y="23"/>
                    <a:pt x="9" y="24"/>
                    <a:pt x="8" y="25"/>
                  </a:cubicBezTo>
                  <a:cubicBezTo>
                    <a:pt x="8" y="27"/>
                    <a:pt x="7" y="28"/>
                    <a:pt x="7" y="29"/>
                  </a:cubicBezTo>
                  <a:cubicBezTo>
                    <a:pt x="7" y="29"/>
                    <a:pt x="7" y="29"/>
                    <a:pt x="7" y="29"/>
                  </a:cubicBezTo>
                  <a:cubicBezTo>
                    <a:pt x="8" y="26"/>
                    <a:pt x="9" y="23"/>
                    <a:pt x="11" y="20"/>
                  </a:cubicBezTo>
                  <a:cubicBezTo>
                    <a:pt x="12" y="17"/>
                    <a:pt x="14" y="15"/>
                    <a:pt x="16" y="12"/>
                  </a:cubicBezTo>
                  <a:cubicBezTo>
                    <a:pt x="16" y="12"/>
                    <a:pt x="16" y="12"/>
                    <a:pt x="15" y="12"/>
                  </a:cubicBezTo>
                  <a:cubicBezTo>
                    <a:pt x="13" y="13"/>
                    <a:pt x="12" y="15"/>
                    <a:pt x="10" y="17"/>
                  </a:cubicBezTo>
                  <a:cubicBezTo>
                    <a:pt x="8" y="20"/>
                    <a:pt x="7" y="22"/>
                    <a:pt x="5" y="24"/>
                  </a:cubicBezTo>
                  <a:cubicBezTo>
                    <a:pt x="5" y="24"/>
                    <a:pt x="5" y="24"/>
                    <a:pt x="5" y="24"/>
                  </a:cubicBezTo>
                  <a:cubicBezTo>
                    <a:pt x="8" y="22"/>
                    <a:pt x="10" y="20"/>
                    <a:pt x="12" y="17"/>
                  </a:cubicBezTo>
                  <a:cubicBezTo>
                    <a:pt x="14" y="16"/>
                    <a:pt x="15" y="15"/>
                    <a:pt x="16" y="14"/>
                  </a:cubicBezTo>
                  <a:cubicBezTo>
                    <a:pt x="17" y="13"/>
                    <a:pt x="17" y="13"/>
                    <a:pt x="18" y="12"/>
                  </a:cubicBezTo>
                  <a:cubicBezTo>
                    <a:pt x="18" y="12"/>
                    <a:pt x="18" y="12"/>
                    <a:pt x="18" y="11"/>
                  </a:cubicBezTo>
                  <a:cubicBezTo>
                    <a:pt x="19" y="11"/>
                    <a:pt x="18" y="11"/>
                    <a:pt x="18" y="11"/>
                  </a:cubicBezTo>
                  <a:cubicBezTo>
                    <a:pt x="17" y="11"/>
                    <a:pt x="17" y="12"/>
                    <a:pt x="16" y="12"/>
                  </a:cubicBezTo>
                  <a:cubicBezTo>
                    <a:pt x="15" y="13"/>
                    <a:pt x="14" y="14"/>
                    <a:pt x="13" y="15"/>
                  </a:cubicBezTo>
                  <a:cubicBezTo>
                    <a:pt x="12" y="16"/>
                    <a:pt x="11" y="16"/>
                    <a:pt x="10" y="17"/>
                  </a:cubicBezTo>
                  <a:cubicBezTo>
                    <a:pt x="9" y="19"/>
                    <a:pt x="8" y="20"/>
                    <a:pt x="7" y="21"/>
                  </a:cubicBezTo>
                  <a:cubicBezTo>
                    <a:pt x="6" y="21"/>
                    <a:pt x="7" y="22"/>
                    <a:pt x="7" y="21"/>
                  </a:cubicBezTo>
                  <a:cubicBezTo>
                    <a:pt x="9" y="20"/>
                    <a:pt x="10" y="18"/>
                    <a:pt x="12" y="16"/>
                  </a:cubicBezTo>
                  <a:cubicBezTo>
                    <a:pt x="13" y="14"/>
                    <a:pt x="15" y="13"/>
                    <a:pt x="16" y="11"/>
                  </a:cubicBezTo>
                  <a:cubicBezTo>
                    <a:pt x="16" y="11"/>
                    <a:pt x="16" y="11"/>
                    <a:pt x="16" y="11"/>
                  </a:cubicBezTo>
                  <a:cubicBezTo>
                    <a:pt x="15" y="11"/>
                    <a:pt x="14" y="12"/>
                    <a:pt x="13" y="13"/>
                  </a:cubicBezTo>
                  <a:cubicBezTo>
                    <a:pt x="12" y="14"/>
                    <a:pt x="11" y="15"/>
                    <a:pt x="11" y="16"/>
                  </a:cubicBezTo>
                  <a:cubicBezTo>
                    <a:pt x="9" y="18"/>
                    <a:pt x="7" y="20"/>
                    <a:pt x="6" y="23"/>
                  </a:cubicBezTo>
                  <a:cubicBezTo>
                    <a:pt x="6" y="23"/>
                    <a:pt x="6" y="23"/>
                    <a:pt x="6" y="23"/>
                  </a:cubicBezTo>
                  <a:cubicBezTo>
                    <a:pt x="7" y="22"/>
                    <a:pt x="8" y="20"/>
                    <a:pt x="9" y="19"/>
                  </a:cubicBezTo>
                  <a:cubicBezTo>
                    <a:pt x="9" y="18"/>
                    <a:pt x="10" y="17"/>
                    <a:pt x="10" y="16"/>
                  </a:cubicBezTo>
                  <a:cubicBezTo>
                    <a:pt x="11" y="15"/>
                    <a:pt x="12" y="14"/>
                    <a:pt x="12" y="13"/>
                  </a:cubicBezTo>
                  <a:cubicBezTo>
                    <a:pt x="13" y="12"/>
                    <a:pt x="13" y="11"/>
                    <a:pt x="13" y="10"/>
                  </a:cubicBezTo>
                  <a:cubicBezTo>
                    <a:pt x="13" y="10"/>
                    <a:pt x="13" y="10"/>
                    <a:pt x="12" y="10"/>
                  </a:cubicBezTo>
                  <a:cubicBezTo>
                    <a:pt x="10" y="12"/>
                    <a:pt x="9" y="14"/>
                    <a:pt x="7" y="17"/>
                  </a:cubicBezTo>
                  <a:cubicBezTo>
                    <a:pt x="6" y="20"/>
                    <a:pt x="4" y="23"/>
                    <a:pt x="3" y="26"/>
                  </a:cubicBezTo>
                  <a:cubicBezTo>
                    <a:pt x="3" y="26"/>
                    <a:pt x="3" y="26"/>
                    <a:pt x="3" y="26"/>
                  </a:cubicBezTo>
                  <a:cubicBezTo>
                    <a:pt x="4" y="23"/>
                    <a:pt x="5" y="21"/>
                    <a:pt x="5" y="18"/>
                  </a:cubicBezTo>
                  <a:cubicBezTo>
                    <a:pt x="6" y="17"/>
                    <a:pt x="6" y="16"/>
                    <a:pt x="6" y="15"/>
                  </a:cubicBezTo>
                  <a:cubicBezTo>
                    <a:pt x="7" y="14"/>
                    <a:pt x="7" y="13"/>
                    <a:pt x="7" y="12"/>
                  </a:cubicBezTo>
                  <a:cubicBezTo>
                    <a:pt x="7" y="12"/>
                    <a:pt x="7" y="12"/>
                    <a:pt x="7" y="12"/>
                  </a:cubicBezTo>
                  <a:cubicBezTo>
                    <a:pt x="5" y="15"/>
                    <a:pt x="5" y="18"/>
                    <a:pt x="4" y="21"/>
                  </a:cubicBezTo>
                  <a:cubicBezTo>
                    <a:pt x="4" y="24"/>
                    <a:pt x="4" y="27"/>
                    <a:pt x="3" y="30"/>
                  </a:cubicBezTo>
                  <a:cubicBezTo>
                    <a:pt x="3" y="30"/>
                    <a:pt x="3" y="30"/>
                    <a:pt x="3" y="30"/>
                  </a:cubicBezTo>
                  <a:cubicBezTo>
                    <a:pt x="2" y="24"/>
                    <a:pt x="5" y="18"/>
                    <a:pt x="4" y="12"/>
                  </a:cubicBezTo>
                  <a:cubicBezTo>
                    <a:pt x="4" y="11"/>
                    <a:pt x="4" y="11"/>
                    <a:pt x="4" y="12"/>
                  </a:cubicBezTo>
                  <a:cubicBezTo>
                    <a:pt x="3" y="15"/>
                    <a:pt x="3" y="18"/>
                    <a:pt x="3" y="22"/>
                  </a:cubicBezTo>
                  <a:cubicBezTo>
                    <a:pt x="3" y="24"/>
                    <a:pt x="3" y="26"/>
                    <a:pt x="3" y="28"/>
                  </a:cubicBezTo>
                  <a:cubicBezTo>
                    <a:pt x="3" y="29"/>
                    <a:pt x="4" y="30"/>
                    <a:pt x="4" y="31"/>
                  </a:cubicBezTo>
                  <a:cubicBezTo>
                    <a:pt x="4" y="31"/>
                    <a:pt x="4" y="32"/>
                    <a:pt x="5" y="33"/>
                  </a:cubicBezTo>
                  <a:cubicBezTo>
                    <a:pt x="5" y="33"/>
                    <a:pt x="5" y="33"/>
                    <a:pt x="5" y="33"/>
                  </a:cubicBezTo>
                  <a:cubicBezTo>
                    <a:pt x="5" y="31"/>
                    <a:pt x="4" y="29"/>
                    <a:pt x="4" y="27"/>
                  </a:cubicBezTo>
                  <a:cubicBezTo>
                    <a:pt x="4" y="26"/>
                    <a:pt x="3" y="24"/>
                    <a:pt x="3" y="22"/>
                  </a:cubicBezTo>
                  <a:cubicBezTo>
                    <a:pt x="3" y="19"/>
                    <a:pt x="4" y="15"/>
                    <a:pt x="4" y="11"/>
                  </a:cubicBezTo>
                  <a:cubicBezTo>
                    <a:pt x="4" y="11"/>
                    <a:pt x="3" y="11"/>
                    <a:pt x="3" y="11"/>
                  </a:cubicBezTo>
                  <a:cubicBezTo>
                    <a:pt x="3" y="13"/>
                    <a:pt x="3" y="15"/>
                    <a:pt x="3" y="17"/>
                  </a:cubicBezTo>
                  <a:cubicBezTo>
                    <a:pt x="3" y="19"/>
                    <a:pt x="3" y="21"/>
                    <a:pt x="3" y="23"/>
                  </a:cubicBezTo>
                  <a:cubicBezTo>
                    <a:pt x="4" y="27"/>
                    <a:pt x="6" y="31"/>
                    <a:pt x="7" y="35"/>
                  </a:cubicBezTo>
                  <a:cubicBezTo>
                    <a:pt x="8" y="37"/>
                    <a:pt x="9" y="39"/>
                    <a:pt x="10" y="41"/>
                  </a:cubicBezTo>
                  <a:cubicBezTo>
                    <a:pt x="11" y="43"/>
                    <a:pt x="12" y="45"/>
                    <a:pt x="13" y="46"/>
                  </a:cubicBezTo>
                  <a:cubicBezTo>
                    <a:pt x="13" y="46"/>
                    <a:pt x="14" y="46"/>
                    <a:pt x="14" y="46"/>
                  </a:cubicBezTo>
                  <a:cubicBezTo>
                    <a:pt x="13" y="42"/>
                    <a:pt x="11" y="38"/>
                    <a:pt x="9" y="35"/>
                  </a:cubicBezTo>
                  <a:cubicBezTo>
                    <a:pt x="8" y="33"/>
                    <a:pt x="8" y="31"/>
                    <a:pt x="7" y="29"/>
                  </a:cubicBezTo>
                  <a:cubicBezTo>
                    <a:pt x="6" y="28"/>
                    <a:pt x="6" y="27"/>
                    <a:pt x="5" y="26"/>
                  </a:cubicBezTo>
                  <a:cubicBezTo>
                    <a:pt x="5" y="25"/>
                    <a:pt x="5" y="24"/>
                    <a:pt x="4" y="23"/>
                  </a:cubicBezTo>
                  <a:cubicBezTo>
                    <a:pt x="4" y="23"/>
                    <a:pt x="4" y="23"/>
                    <a:pt x="4" y="23"/>
                  </a:cubicBezTo>
                  <a:cubicBezTo>
                    <a:pt x="4" y="23"/>
                    <a:pt x="4" y="23"/>
                    <a:pt x="4" y="23"/>
                  </a:cubicBezTo>
                  <a:cubicBezTo>
                    <a:pt x="4" y="24"/>
                    <a:pt x="4" y="24"/>
                    <a:pt x="4" y="25"/>
                  </a:cubicBezTo>
                  <a:cubicBezTo>
                    <a:pt x="4" y="26"/>
                    <a:pt x="4" y="26"/>
                    <a:pt x="5" y="27"/>
                  </a:cubicBezTo>
                  <a:cubicBezTo>
                    <a:pt x="5" y="29"/>
                    <a:pt x="6" y="30"/>
                    <a:pt x="7" y="32"/>
                  </a:cubicBezTo>
                  <a:cubicBezTo>
                    <a:pt x="9" y="36"/>
                    <a:pt x="11" y="40"/>
                    <a:pt x="13" y="43"/>
                  </a:cubicBezTo>
                  <a:cubicBezTo>
                    <a:pt x="15" y="47"/>
                    <a:pt x="18" y="50"/>
                    <a:pt x="21" y="54"/>
                  </a:cubicBezTo>
                  <a:cubicBezTo>
                    <a:pt x="22" y="55"/>
                    <a:pt x="23" y="57"/>
                    <a:pt x="24" y="58"/>
                  </a:cubicBezTo>
                  <a:cubicBezTo>
                    <a:pt x="24" y="59"/>
                    <a:pt x="25" y="61"/>
                    <a:pt x="27" y="62"/>
                  </a:cubicBezTo>
                  <a:cubicBezTo>
                    <a:pt x="27" y="62"/>
                    <a:pt x="27" y="62"/>
                    <a:pt x="28" y="62"/>
                  </a:cubicBezTo>
                  <a:cubicBezTo>
                    <a:pt x="28" y="62"/>
                    <a:pt x="28" y="62"/>
                    <a:pt x="28" y="62"/>
                  </a:cubicBezTo>
                  <a:cubicBezTo>
                    <a:pt x="28" y="61"/>
                    <a:pt x="26" y="59"/>
                    <a:pt x="25" y="58"/>
                  </a:cubicBezTo>
                  <a:cubicBezTo>
                    <a:pt x="24" y="57"/>
                    <a:pt x="23" y="55"/>
                    <a:pt x="21" y="53"/>
                  </a:cubicBezTo>
                  <a:cubicBezTo>
                    <a:pt x="19" y="50"/>
                    <a:pt x="16" y="47"/>
                    <a:pt x="13" y="44"/>
                  </a:cubicBezTo>
                  <a:cubicBezTo>
                    <a:pt x="12" y="43"/>
                    <a:pt x="11" y="42"/>
                    <a:pt x="11" y="42"/>
                  </a:cubicBezTo>
                  <a:cubicBezTo>
                    <a:pt x="11" y="42"/>
                    <a:pt x="11" y="42"/>
                    <a:pt x="10" y="42"/>
                  </a:cubicBezTo>
                  <a:cubicBezTo>
                    <a:pt x="13" y="45"/>
                    <a:pt x="17" y="48"/>
                    <a:pt x="19" y="51"/>
                  </a:cubicBezTo>
                  <a:cubicBezTo>
                    <a:pt x="21" y="52"/>
                    <a:pt x="22" y="54"/>
                    <a:pt x="24" y="55"/>
                  </a:cubicBezTo>
                  <a:cubicBezTo>
                    <a:pt x="24" y="56"/>
                    <a:pt x="25" y="57"/>
                    <a:pt x="26" y="58"/>
                  </a:cubicBezTo>
                  <a:cubicBezTo>
                    <a:pt x="26" y="59"/>
                    <a:pt x="27" y="59"/>
                    <a:pt x="27" y="60"/>
                  </a:cubicBezTo>
                  <a:cubicBezTo>
                    <a:pt x="27" y="60"/>
                    <a:pt x="27" y="60"/>
                    <a:pt x="27" y="60"/>
                  </a:cubicBezTo>
                  <a:cubicBezTo>
                    <a:pt x="26" y="60"/>
                    <a:pt x="26" y="59"/>
                    <a:pt x="25" y="59"/>
                  </a:cubicBezTo>
                  <a:cubicBezTo>
                    <a:pt x="25" y="58"/>
                    <a:pt x="24" y="57"/>
                    <a:pt x="23" y="57"/>
                  </a:cubicBezTo>
                  <a:cubicBezTo>
                    <a:pt x="22" y="55"/>
                    <a:pt x="20" y="54"/>
                    <a:pt x="19" y="52"/>
                  </a:cubicBezTo>
                  <a:cubicBezTo>
                    <a:pt x="16" y="49"/>
                    <a:pt x="13" y="46"/>
                    <a:pt x="10" y="43"/>
                  </a:cubicBezTo>
                  <a:cubicBezTo>
                    <a:pt x="9" y="41"/>
                    <a:pt x="8" y="40"/>
                    <a:pt x="7" y="39"/>
                  </a:cubicBezTo>
                  <a:cubicBezTo>
                    <a:pt x="6" y="38"/>
                    <a:pt x="5" y="37"/>
                    <a:pt x="4" y="36"/>
                  </a:cubicBezTo>
                  <a:cubicBezTo>
                    <a:pt x="4" y="36"/>
                    <a:pt x="3" y="37"/>
                    <a:pt x="4" y="37"/>
                  </a:cubicBezTo>
                  <a:cubicBezTo>
                    <a:pt x="6" y="40"/>
                    <a:pt x="9" y="43"/>
                    <a:pt x="12" y="45"/>
                  </a:cubicBezTo>
                  <a:cubicBezTo>
                    <a:pt x="15" y="48"/>
                    <a:pt x="17" y="51"/>
                    <a:pt x="20" y="55"/>
                  </a:cubicBezTo>
                  <a:cubicBezTo>
                    <a:pt x="21" y="55"/>
                    <a:pt x="22" y="56"/>
                    <a:pt x="22" y="57"/>
                  </a:cubicBezTo>
                  <a:cubicBezTo>
                    <a:pt x="23" y="57"/>
                    <a:pt x="23" y="58"/>
                    <a:pt x="24" y="59"/>
                  </a:cubicBezTo>
                  <a:cubicBezTo>
                    <a:pt x="24" y="59"/>
                    <a:pt x="24" y="59"/>
                    <a:pt x="24" y="58"/>
                  </a:cubicBezTo>
                  <a:cubicBezTo>
                    <a:pt x="21" y="57"/>
                    <a:pt x="19" y="54"/>
                    <a:pt x="16" y="51"/>
                  </a:cubicBezTo>
                  <a:cubicBezTo>
                    <a:pt x="15" y="50"/>
                    <a:pt x="13" y="48"/>
                    <a:pt x="12" y="47"/>
                  </a:cubicBezTo>
                  <a:cubicBezTo>
                    <a:pt x="11" y="46"/>
                    <a:pt x="10" y="46"/>
                    <a:pt x="9" y="45"/>
                  </a:cubicBezTo>
                  <a:cubicBezTo>
                    <a:pt x="9" y="44"/>
                    <a:pt x="8" y="44"/>
                    <a:pt x="7" y="43"/>
                  </a:cubicBezTo>
                  <a:cubicBezTo>
                    <a:pt x="7" y="43"/>
                    <a:pt x="7" y="42"/>
                    <a:pt x="6" y="42"/>
                  </a:cubicBezTo>
                  <a:cubicBezTo>
                    <a:pt x="6" y="42"/>
                    <a:pt x="6" y="42"/>
                    <a:pt x="6" y="42"/>
                  </a:cubicBezTo>
                  <a:cubicBezTo>
                    <a:pt x="6" y="43"/>
                    <a:pt x="7" y="44"/>
                    <a:pt x="8" y="44"/>
                  </a:cubicBezTo>
                  <a:cubicBezTo>
                    <a:pt x="8" y="45"/>
                    <a:pt x="9" y="46"/>
                    <a:pt x="10" y="46"/>
                  </a:cubicBezTo>
                  <a:cubicBezTo>
                    <a:pt x="11" y="48"/>
                    <a:pt x="13" y="50"/>
                    <a:pt x="14" y="51"/>
                  </a:cubicBezTo>
                  <a:cubicBezTo>
                    <a:pt x="15" y="53"/>
                    <a:pt x="17" y="55"/>
                    <a:pt x="18" y="56"/>
                  </a:cubicBezTo>
                  <a:cubicBezTo>
                    <a:pt x="20" y="58"/>
                    <a:pt x="21" y="59"/>
                    <a:pt x="22" y="61"/>
                  </a:cubicBezTo>
                  <a:cubicBezTo>
                    <a:pt x="23" y="61"/>
                    <a:pt x="23" y="62"/>
                    <a:pt x="23" y="62"/>
                  </a:cubicBezTo>
                  <a:cubicBezTo>
                    <a:pt x="23" y="62"/>
                    <a:pt x="23" y="62"/>
                    <a:pt x="23" y="62"/>
                  </a:cubicBezTo>
                  <a:cubicBezTo>
                    <a:pt x="20" y="60"/>
                    <a:pt x="18" y="57"/>
                    <a:pt x="16" y="54"/>
                  </a:cubicBezTo>
                  <a:cubicBezTo>
                    <a:pt x="14" y="52"/>
                    <a:pt x="13" y="51"/>
                    <a:pt x="12" y="49"/>
                  </a:cubicBezTo>
                  <a:cubicBezTo>
                    <a:pt x="11" y="48"/>
                    <a:pt x="10" y="46"/>
                    <a:pt x="8" y="45"/>
                  </a:cubicBezTo>
                  <a:cubicBezTo>
                    <a:pt x="6" y="41"/>
                    <a:pt x="3" y="37"/>
                    <a:pt x="0" y="33"/>
                  </a:cubicBezTo>
                  <a:cubicBezTo>
                    <a:pt x="0" y="33"/>
                    <a:pt x="0" y="33"/>
                    <a:pt x="0" y="34"/>
                  </a:cubicBezTo>
                  <a:cubicBezTo>
                    <a:pt x="0" y="34"/>
                    <a:pt x="0" y="35"/>
                    <a:pt x="1" y="36"/>
                  </a:cubicBezTo>
                  <a:cubicBezTo>
                    <a:pt x="1" y="36"/>
                    <a:pt x="2" y="37"/>
                    <a:pt x="3" y="38"/>
                  </a:cubicBezTo>
                  <a:cubicBezTo>
                    <a:pt x="4" y="40"/>
                    <a:pt x="5" y="42"/>
                    <a:pt x="6" y="44"/>
                  </a:cubicBezTo>
                  <a:cubicBezTo>
                    <a:pt x="8" y="47"/>
                    <a:pt x="11" y="50"/>
                    <a:pt x="13" y="53"/>
                  </a:cubicBezTo>
                  <a:cubicBezTo>
                    <a:pt x="13" y="54"/>
                    <a:pt x="14" y="54"/>
                    <a:pt x="14" y="54"/>
                  </a:cubicBezTo>
                  <a:cubicBezTo>
                    <a:pt x="14" y="54"/>
                    <a:pt x="14" y="54"/>
                    <a:pt x="14" y="54"/>
                  </a:cubicBezTo>
                  <a:cubicBezTo>
                    <a:pt x="13" y="51"/>
                    <a:pt x="10" y="48"/>
                    <a:pt x="8" y="45"/>
                  </a:cubicBezTo>
                  <a:cubicBezTo>
                    <a:pt x="6" y="42"/>
                    <a:pt x="4" y="38"/>
                    <a:pt x="1" y="36"/>
                  </a:cubicBezTo>
                  <a:cubicBezTo>
                    <a:pt x="1" y="36"/>
                    <a:pt x="1" y="36"/>
                    <a:pt x="1" y="35"/>
                  </a:cubicBezTo>
                  <a:cubicBezTo>
                    <a:pt x="1" y="35"/>
                    <a:pt x="1" y="35"/>
                    <a:pt x="1" y="36"/>
                  </a:cubicBezTo>
                  <a:cubicBezTo>
                    <a:pt x="3" y="39"/>
                    <a:pt x="5" y="43"/>
                    <a:pt x="8" y="46"/>
                  </a:cubicBezTo>
                  <a:cubicBezTo>
                    <a:pt x="10" y="49"/>
                    <a:pt x="12" y="52"/>
                    <a:pt x="14" y="55"/>
                  </a:cubicBezTo>
                  <a:cubicBezTo>
                    <a:pt x="15" y="56"/>
                    <a:pt x="15" y="56"/>
                    <a:pt x="16" y="56"/>
                  </a:cubicBezTo>
                  <a:cubicBezTo>
                    <a:pt x="16" y="57"/>
                    <a:pt x="16" y="56"/>
                    <a:pt x="16" y="56"/>
                  </a:cubicBezTo>
                  <a:cubicBezTo>
                    <a:pt x="14" y="53"/>
                    <a:pt x="11" y="49"/>
                    <a:pt x="9" y="46"/>
                  </a:cubicBezTo>
                  <a:cubicBezTo>
                    <a:pt x="7" y="43"/>
                    <a:pt x="5" y="39"/>
                    <a:pt x="2" y="36"/>
                  </a:cubicBezTo>
                  <a:cubicBezTo>
                    <a:pt x="2" y="36"/>
                    <a:pt x="2" y="36"/>
                    <a:pt x="2" y="36"/>
                  </a:cubicBezTo>
                  <a:cubicBezTo>
                    <a:pt x="2" y="37"/>
                    <a:pt x="3" y="38"/>
                    <a:pt x="4" y="39"/>
                  </a:cubicBezTo>
                  <a:cubicBezTo>
                    <a:pt x="4" y="40"/>
                    <a:pt x="5" y="40"/>
                    <a:pt x="5" y="41"/>
                  </a:cubicBezTo>
                  <a:cubicBezTo>
                    <a:pt x="6" y="43"/>
                    <a:pt x="7" y="45"/>
                    <a:pt x="9" y="46"/>
                  </a:cubicBezTo>
                  <a:cubicBezTo>
                    <a:pt x="11" y="50"/>
                    <a:pt x="14" y="53"/>
                    <a:pt x="17" y="56"/>
                  </a:cubicBezTo>
                  <a:cubicBezTo>
                    <a:pt x="18" y="57"/>
                    <a:pt x="19" y="58"/>
                    <a:pt x="20" y="59"/>
                  </a:cubicBezTo>
                  <a:cubicBezTo>
                    <a:pt x="20" y="59"/>
                    <a:pt x="21" y="59"/>
                    <a:pt x="20" y="59"/>
                  </a:cubicBezTo>
                  <a:cubicBezTo>
                    <a:pt x="20" y="58"/>
                    <a:pt x="20" y="57"/>
                    <a:pt x="19" y="57"/>
                  </a:cubicBezTo>
                  <a:cubicBezTo>
                    <a:pt x="18" y="56"/>
                    <a:pt x="18" y="55"/>
                    <a:pt x="17" y="55"/>
                  </a:cubicBezTo>
                  <a:cubicBezTo>
                    <a:pt x="16" y="53"/>
                    <a:pt x="14" y="51"/>
                    <a:pt x="13" y="49"/>
                  </a:cubicBezTo>
                  <a:cubicBezTo>
                    <a:pt x="10" y="46"/>
                    <a:pt x="8" y="43"/>
                    <a:pt x="5" y="39"/>
                  </a:cubicBezTo>
                  <a:cubicBezTo>
                    <a:pt x="5" y="38"/>
                    <a:pt x="4" y="37"/>
                    <a:pt x="4" y="37"/>
                  </a:cubicBezTo>
                  <a:cubicBezTo>
                    <a:pt x="3" y="36"/>
                    <a:pt x="2" y="35"/>
                    <a:pt x="2" y="34"/>
                  </a:cubicBezTo>
                  <a:cubicBezTo>
                    <a:pt x="2" y="34"/>
                    <a:pt x="2" y="34"/>
                    <a:pt x="2" y="34"/>
                  </a:cubicBezTo>
                  <a:cubicBezTo>
                    <a:pt x="3" y="35"/>
                    <a:pt x="4" y="36"/>
                    <a:pt x="5" y="38"/>
                  </a:cubicBezTo>
                  <a:cubicBezTo>
                    <a:pt x="6" y="39"/>
                    <a:pt x="7" y="41"/>
                    <a:pt x="8" y="42"/>
                  </a:cubicBezTo>
                  <a:cubicBezTo>
                    <a:pt x="11" y="45"/>
                    <a:pt x="13" y="49"/>
                    <a:pt x="16" y="52"/>
                  </a:cubicBezTo>
                  <a:cubicBezTo>
                    <a:pt x="18" y="53"/>
                    <a:pt x="20" y="54"/>
                    <a:pt x="21" y="56"/>
                  </a:cubicBezTo>
                  <a:cubicBezTo>
                    <a:pt x="22" y="56"/>
                    <a:pt x="23" y="57"/>
                    <a:pt x="23" y="57"/>
                  </a:cubicBezTo>
                  <a:cubicBezTo>
                    <a:pt x="24" y="58"/>
                    <a:pt x="25" y="58"/>
                    <a:pt x="25" y="59"/>
                  </a:cubicBezTo>
                  <a:cubicBezTo>
                    <a:pt x="25" y="59"/>
                    <a:pt x="25" y="59"/>
                    <a:pt x="25" y="59"/>
                  </a:cubicBezTo>
                  <a:cubicBezTo>
                    <a:pt x="22" y="57"/>
                    <a:pt x="20" y="55"/>
                    <a:pt x="18" y="52"/>
                  </a:cubicBezTo>
                  <a:cubicBezTo>
                    <a:pt x="17" y="51"/>
                    <a:pt x="16" y="50"/>
                    <a:pt x="15" y="48"/>
                  </a:cubicBezTo>
                  <a:cubicBezTo>
                    <a:pt x="14" y="47"/>
                    <a:pt x="12" y="45"/>
                    <a:pt x="11" y="43"/>
                  </a:cubicBezTo>
                  <a:cubicBezTo>
                    <a:pt x="10" y="42"/>
                    <a:pt x="9" y="40"/>
                    <a:pt x="8" y="38"/>
                  </a:cubicBezTo>
                  <a:cubicBezTo>
                    <a:pt x="6" y="37"/>
                    <a:pt x="6" y="35"/>
                    <a:pt x="4" y="34"/>
                  </a:cubicBezTo>
                  <a:cubicBezTo>
                    <a:pt x="4" y="33"/>
                    <a:pt x="4" y="34"/>
                    <a:pt x="4" y="34"/>
                  </a:cubicBezTo>
                  <a:cubicBezTo>
                    <a:pt x="6" y="37"/>
                    <a:pt x="9" y="40"/>
                    <a:pt x="12" y="43"/>
                  </a:cubicBezTo>
                  <a:cubicBezTo>
                    <a:pt x="15" y="46"/>
                    <a:pt x="18" y="49"/>
                    <a:pt x="21" y="52"/>
                  </a:cubicBezTo>
                  <a:cubicBezTo>
                    <a:pt x="23" y="54"/>
                    <a:pt x="25" y="56"/>
                    <a:pt x="27" y="58"/>
                  </a:cubicBezTo>
                  <a:cubicBezTo>
                    <a:pt x="27" y="58"/>
                    <a:pt x="27" y="57"/>
                    <a:pt x="27" y="57"/>
                  </a:cubicBezTo>
                  <a:cubicBezTo>
                    <a:pt x="24" y="55"/>
                    <a:pt x="21" y="52"/>
                    <a:pt x="18" y="49"/>
                  </a:cubicBezTo>
                  <a:cubicBezTo>
                    <a:pt x="16" y="48"/>
                    <a:pt x="15" y="47"/>
                    <a:pt x="14" y="45"/>
                  </a:cubicBezTo>
                  <a:cubicBezTo>
                    <a:pt x="12" y="44"/>
                    <a:pt x="11" y="43"/>
                    <a:pt x="10" y="41"/>
                  </a:cubicBezTo>
                  <a:cubicBezTo>
                    <a:pt x="8" y="40"/>
                    <a:pt x="7" y="38"/>
                    <a:pt x="6" y="36"/>
                  </a:cubicBezTo>
                  <a:cubicBezTo>
                    <a:pt x="5" y="36"/>
                    <a:pt x="5" y="36"/>
                    <a:pt x="5" y="36"/>
                  </a:cubicBezTo>
                  <a:cubicBezTo>
                    <a:pt x="7" y="37"/>
                    <a:pt x="8" y="38"/>
                    <a:pt x="9" y="40"/>
                  </a:cubicBezTo>
                  <a:cubicBezTo>
                    <a:pt x="10" y="41"/>
                    <a:pt x="12" y="42"/>
                    <a:pt x="13" y="44"/>
                  </a:cubicBezTo>
                  <a:cubicBezTo>
                    <a:pt x="15" y="45"/>
                    <a:pt x="16" y="47"/>
                    <a:pt x="18" y="48"/>
                  </a:cubicBezTo>
                  <a:cubicBezTo>
                    <a:pt x="19" y="50"/>
                    <a:pt x="21" y="51"/>
                    <a:pt x="22" y="52"/>
                  </a:cubicBezTo>
                  <a:cubicBezTo>
                    <a:pt x="24" y="54"/>
                    <a:pt x="27" y="56"/>
                    <a:pt x="29" y="58"/>
                  </a:cubicBezTo>
                  <a:cubicBezTo>
                    <a:pt x="29" y="58"/>
                    <a:pt x="29" y="58"/>
                    <a:pt x="29" y="58"/>
                  </a:cubicBezTo>
                  <a:cubicBezTo>
                    <a:pt x="27" y="57"/>
                    <a:pt x="26" y="56"/>
                    <a:pt x="25" y="55"/>
                  </a:cubicBezTo>
                  <a:cubicBezTo>
                    <a:pt x="23" y="53"/>
                    <a:pt x="22" y="52"/>
                    <a:pt x="21" y="50"/>
                  </a:cubicBezTo>
                  <a:cubicBezTo>
                    <a:pt x="19" y="48"/>
                    <a:pt x="18" y="47"/>
                    <a:pt x="16" y="45"/>
                  </a:cubicBezTo>
                  <a:cubicBezTo>
                    <a:pt x="15" y="44"/>
                    <a:pt x="14" y="42"/>
                    <a:pt x="12" y="41"/>
                  </a:cubicBezTo>
                  <a:cubicBezTo>
                    <a:pt x="10" y="39"/>
                    <a:pt x="8" y="36"/>
                    <a:pt x="7" y="34"/>
                  </a:cubicBezTo>
                  <a:cubicBezTo>
                    <a:pt x="7" y="34"/>
                    <a:pt x="6" y="34"/>
                    <a:pt x="6" y="34"/>
                  </a:cubicBezTo>
                  <a:cubicBezTo>
                    <a:pt x="9" y="37"/>
                    <a:pt x="11" y="41"/>
                    <a:pt x="14" y="44"/>
                  </a:cubicBezTo>
                  <a:cubicBezTo>
                    <a:pt x="17" y="47"/>
                    <a:pt x="20" y="50"/>
                    <a:pt x="23" y="52"/>
                  </a:cubicBezTo>
                  <a:cubicBezTo>
                    <a:pt x="24" y="53"/>
                    <a:pt x="25" y="54"/>
                    <a:pt x="26" y="55"/>
                  </a:cubicBezTo>
                  <a:cubicBezTo>
                    <a:pt x="27" y="56"/>
                    <a:pt x="28" y="57"/>
                    <a:pt x="29" y="58"/>
                  </a:cubicBezTo>
                  <a:cubicBezTo>
                    <a:pt x="29" y="58"/>
                    <a:pt x="29" y="58"/>
                    <a:pt x="29" y="58"/>
                  </a:cubicBezTo>
                  <a:cubicBezTo>
                    <a:pt x="28" y="57"/>
                    <a:pt x="26" y="56"/>
                    <a:pt x="25" y="54"/>
                  </a:cubicBezTo>
                  <a:cubicBezTo>
                    <a:pt x="24" y="53"/>
                    <a:pt x="22" y="51"/>
                    <a:pt x="21" y="50"/>
                  </a:cubicBezTo>
                  <a:cubicBezTo>
                    <a:pt x="18" y="47"/>
                    <a:pt x="15" y="44"/>
                    <a:pt x="13" y="40"/>
                  </a:cubicBezTo>
                  <a:cubicBezTo>
                    <a:pt x="11" y="38"/>
                    <a:pt x="9" y="36"/>
                    <a:pt x="7" y="34"/>
                  </a:cubicBezTo>
                  <a:cubicBezTo>
                    <a:pt x="7" y="34"/>
                    <a:pt x="7" y="34"/>
                    <a:pt x="7" y="34"/>
                  </a:cubicBezTo>
                  <a:cubicBezTo>
                    <a:pt x="13" y="40"/>
                    <a:pt x="18" y="47"/>
                    <a:pt x="24" y="53"/>
                  </a:cubicBezTo>
                  <a:cubicBezTo>
                    <a:pt x="25" y="54"/>
                    <a:pt x="26" y="55"/>
                    <a:pt x="27" y="56"/>
                  </a:cubicBezTo>
                  <a:cubicBezTo>
                    <a:pt x="28" y="57"/>
                    <a:pt x="28" y="57"/>
                    <a:pt x="29" y="58"/>
                  </a:cubicBezTo>
                  <a:cubicBezTo>
                    <a:pt x="29" y="58"/>
                    <a:pt x="30" y="58"/>
                    <a:pt x="29" y="57"/>
                  </a:cubicBezTo>
                  <a:cubicBezTo>
                    <a:pt x="27" y="54"/>
                    <a:pt x="24" y="51"/>
                    <a:pt x="22" y="49"/>
                  </a:cubicBezTo>
                  <a:cubicBezTo>
                    <a:pt x="20" y="47"/>
                    <a:pt x="19" y="46"/>
                    <a:pt x="18" y="44"/>
                  </a:cubicBezTo>
                  <a:cubicBezTo>
                    <a:pt x="17" y="43"/>
                    <a:pt x="15" y="41"/>
                    <a:pt x="14" y="39"/>
                  </a:cubicBezTo>
                  <a:cubicBezTo>
                    <a:pt x="12" y="36"/>
                    <a:pt x="10" y="32"/>
                    <a:pt x="7" y="28"/>
                  </a:cubicBezTo>
                  <a:cubicBezTo>
                    <a:pt x="7" y="28"/>
                    <a:pt x="7" y="28"/>
                    <a:pt x="7" y="28"/>
                  </a:cubicBezTo>
                  <a:cubicBezTo>
                    <a:pt x="9" y="32"/>
                    <a:pt x="12" y="36"/>
                    <a:pt x="14" y="39"/>
                  </a:cubicBezTo>
                  <a:cubicBezTo>
                    <a:pt x="17" y="42"/>
                    <a:pt x="19" y="46"/>
                    <a:pt x="22" y="49"/>
                  </a:cubicBezTo>
                  <a:cubicBezTo>
                    <a:pt x="24" y="52"/>
                    <a:pt x="26" y="54"/>
                    <a:pt x="28" y="56"/>
                  </a:cubicBezTo>
                  <a:cubicBezTo>
                    <a:pt x="29" y="57"/>
                    <a:pt x="30" y="58"/>
                    <a:pt x="31" y="59"/>
                  </a:cubicBezTo>
                  <a:cubicBezTo>
                    <a:pt x="32" y="60"/>
                    <a:pt x="32" y="61"/>
                    <a:pt x="34" y="61"/>
                  </a:cubicBezTo>
                  <a:cubicBezTo>
                    <a:pt x="34" y="62"/>
                    <a:pt x="34" y="61"/>
                    <a:pt x="34" y="61"/>
                  </a:cubicBezTo>
                  <a:cubicBezTo>
                    <a:pt x="33" y="60"/>
                    <a:pt x="32" y="58"/>
                    <a:pt x="30" y="57"/>
                  </a:cubicBezTo>
                  <a:cubicBezTo>
                    <a:pt x="29" y="56"/>
                    <a:pt x="28" y="54"/>
                    <a:pt x="26" y="53"/>
                  </a:cubicBezTo>
                  <a:cubicBezTo>
                    <a:pt x="23" y="50"/>
                    <a:pt x="20" y="46"/>
                    <a:pt x="17" y="43"/>
                  </a:cubicBezTo>
                  <a:cubicBezTo>
                    <a:pt x="16" y="42"/>
                    <a:pt x="15" y="42"/>
                    <a:pt x="14" y="41"/>
                  </a:cubicBezTo>
                  <a:cubicBezTo>
                    <a:pt x="14" y="40"/>
                    <a:pt x="13" y="39"/>
                    <a:pt x="12" y="39"/>
                  </a:cubicBezTo>
                  <a:cubicBezTo>
                    <a:pt x="12" y="39"/>
                    <a:pt x="12" y="39"/>
                    <a:pt x="12" y="39"/>
                  </a:cubicBezTo>
                  <a:cubicBezTo>
                    <a:pt x="13" y="40"/>
                    <a:pt x="14" y="42"/>
                    <a:pt x="16" y="43"/>
                  </a:cubicBezTo>
                  <a:cubicBezTo>
                    <a:pt x="17" y="45"/>
                    <a:pt x="19" y="46"/>
                    <a:pt x="20" y="48"/>
                  </a:cubicBezTo>
                  <a:cubicBezTo>
                    <a:pt x="23" y="51"/>
                    <a:pt x="26" y="54"/>
                    <a:pt x="29" y="57"/>
                  </a:cubicBezTo>
                  <a:cubicBezTo>
                    <a:pt x="30" y="58"/>
                    <a:pt x="31" y="59"/>
                    <a:pt x="31" y="59"/>
                  </a:cubicBezTo>
                  <a:cubicBezTo>
                    <a:pt x="32" y="60"/>
                    <a:pt x="32" y="61"/>
                    <a:pt x="33" y="62"/>
                  </a:cubicBezTo>
                  <a:cubicBezTo>
                    <a:pt x="33" y="62"/>
                    <a:pt x="33" y="61"/>
                    <a:pt x="33" y="61"/>
                  </a:cubicBezTo>
                  <a:cubicBezTo>
                    <a:pt x="30" y="59"/>
                    <a:pt x="28" y="56"/>
                    <a:pt x="25" y="53"/>
                  </a:cubicBezTo>
                  <a:cubicBezTo>
                    <a:pt x="24" y="51"/>
                    <a:pt x="23" y="50"/>
                    <a:pt x="22" y="48"/>
                  </a:cubicBezTo>
                  <a:cubicBezTo>
                    <a:pt x="20" y="47"/>
                    <a:pt x="19" y="45"/>
                    <a:pt x="18" y="43"/>
                  </a:cubicBezTo>
                  <a:cubicBezTo>
                    <a:pt x="16" y="41"/>
                    <a:pt x="14" y="39"/>
                    <a:pt x="12" y="37"/>
                  </a:cubicBezTo>
                  <a:cubicBezTo>
                    <a:pt x="11" y="36"/>
                    <a:pt x="11" y="36"/>
                    <a:pt x="10" y="35"/>
                  </a:cubicBezTo>
                  <a:cubicBezTo>
                    <a:pt x="9" y="34"/>
                    <a:pt x="9" y="34"/>
                    <a:pt x="8" y="33"/>
                  </a:cubicBezTo>
                  <a:cubicBezTo>
                    <a:pt x="8" y="33"/>
                    <a:pt x="8" y="33"/>
                    <a:pt x="8" y="33"/>
                  </a:cubicBezTo>
                  <a:cubicBezTo>
                    <a:pt x="8" y="35"/>
                    <a:pt x="10" y="36"/>
                    <a:pt x="11" y="37"/>
                  </a:cubicBezTo>
                  <a:cubicBezTo>
                    <a:pt x="12" y="39"/>
                    <a:pt x="14" y="41"/>
                    <a:pt x="15" y="42"/>
                  </a:cubicBezTo>
                  <a:cubicBezTo>
                    <a:pt x="17" y="44"/>
                    <a:pt x="18" y="45"/>
                    <a:pt x="20" y="47"/>
                  </a:cubicBezTo>
                  <a:cubicBezTo>
                    <a:pt x="21" y="48"/>
                    <a:pt x="22" y="50"/>
                    <a:pt x="24" y="51"/>
                  </a:cubicBezTo>
                  <a:cubicBezTo>
                    <a:pt x="26" y="53"/>
                    <a:pt x="27" y="55"/>
                    <a:pt x="29" y="57"/>
                  </a:cubicBezTo>
                  <a:cubicBezTo>
                    <a:pt x="29" y="57"/>
                    <a:pt x="29" y="57"/>
                    <a:pt x="29" y="57"/>
                  </a:cubicBezTo>
                  <a:cubicBezTo>
                    <a:pt x="28" y="56"/>
                    <a:pt x="27" y="54"/>
                    <a:pt x="26" y="53"/>
                  </a:cubicBezTo>
                  <a:cubicBezTo>
                    <a:pt x="24" y="52"/>
                    <a:pt x="23" y="50"/>
                    <a:pt x="21" y="49"/>
                  </a:cubicBezTo>
                  <a:cubicBezTo>
                    <a:pt x="18" y="46"/>
                    <a:pt x="16" y="42"/>
                    <a:pt x="13" y="39"/>
                  </a:cubicBezTo>
                  <a:cubicBezTo>
                    <a:pt x="12" y="37"/>
                    <a:pt x="10" y="35"/>
                    <a:pt x="9" y="32"/>
                  </a:cubicBezTo>
                  <a:cubicBezTo>
                    <a:pt x="7" y="30"/>
                    <a:pt x="6" y="28"/>
                    <a:pt x="4" y="26"/>
                  </a:cubicBezTo>
                  <a:cubicBezTo>
                    <a:pt x="4" y="26"/>
                    <a:pt x="4" y="26"/>
                    <a:pt x="4" y="26"/>
                  </a:cubicBezTo>
                  <a:cubicBezTo>
                    <a:pt x="4" y="28"/>
                    <a:pt x="6" y="29"/>
                    <a:pt x="7" y="31"/>
                  </a:cubicBezTo>
                  <a:cubicBezTo>
                    <a:pt x="8" y="33"/>
                    <a:pt x="9" y="35"/>
                    <a:pt x="10" y="37"/>
                  </a:cubicBezTo>
                  <a:cubicBezTo>
                    <a:pt x="11" y="38"/>
                    <a:pt x="13" y="40"/>
                    <a:pt x="14" y="42"/>
                  </a:cubicBezTo>
                  <a:cubicBezTo>
                    <a:pt x="15" y="44"/>
                    <a:pt x="16" y="45"/>
                    <a:pt x="18" y="47"/>
                  </a:cubicBezTo>
                  <a:cubicBezTo>
                    <a:pt x="18" y="48"/>
                    <a:pt x="19" y="49"/>
                    <a:pt x="20" y="50"/>
                  </a:cubicBezTo>
                  <a:cubicBezTo>
                    <a:pt x="20" y="50"/>
                    <a:pt x="21" y="51"/>
                    <a:pt x="22" y="52"/>
                  </a:cubicBezTo>
                  <a:cubicBezTo>
                    <a:pt x="22" y="52"/>
                    <a:pt x="22" y="52"/>
                    <a:pt x="22" y="51"/>
                  </a:cubicBezTo>
                  <a:cubicBezTo>
                    <a:pt x="21" y="51"/>
                    <a:pt x="21" y="50"/>
                    <a:pt x="21" y="49"/>
                  </a:cubicBezTo>
                  <a:cubicBezTo>
                    <a:pt x="20" y="48"/>
                    <a:pt x="20" y="48"/>
                    <a:pt x="19" y="47"/>
                  </a:cubicBezTo>
                  <a:cubicBezTo>
                    <a:pt x="18" y="45"/>
                    <a:pt x="17" y="43"/>
                    <a:pt x="16" y="42"/>
                  </a:cubicBezTo>
                  <a:cubicBezTo>
                    <a:pt x="15" y="38"/>
                    <a:pt x="13" y="35"/>
                    <a:pt x="11" y="31"/>
                  </a:cubicBezTo>
                  <a:cubicBezTo>
                    <a:pt x="11" y="31"/>
                    <a:pt x="11" y="31"/>
                    <a:pt x="1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9" name="Freeform 43"/>
            <p:cNvSpPr/>
            <p:nvPr/>
          </p:nvSpPr>
          <p:spPr bwMode="auto">
            <a:xfrm>
              <a:off x="1662113" y="3856038"/>
              <a:ext cx="1508125" cy="846138"/>
            </a:xfrm>
            <a:custGeom>
              <a:avLst/>
              <a:gdLst>
                <a:gd name="T0" fmla="*/ 10 w 66"/>
                <a:gd name="T1" fmla="*/ 7 h 37"/>
                <a:gd name="T2" fmla="*/ 41 w 66"/>
                <a:gd name="T3" fmla="*/ 27 h 37"/>
                <a:gd name="T4" fmla="*/ 27 w 66"/>
                <a:gd name="T5" fmla="*/ 22 h 37"/>
                <a:gd name="T6" fmla="*/ 6 w 66"/>
                <a:gd name="T7" fmla="*/ 7 h 37"/>
                <a:gd name="T8" fmla="*/ 7 w 66"/>
                <a:gd name="T9" fmla="*/ 6 h 37"/>
                <a:gd name="T10" fmla="*/ 1 w 66"/>
                <a:gd name="T11" fmla="*/ 5 h 37"/>
                <a:gd name="T12" fmla="*/ 18 w 66"/>
                <a:gd name="T13" fmla="*/ 23 h 37"/>
                <a:gd name="T14" fmla="*/ 12 w 66"/>
                <a:gd name="T15" fmla="*/ 19 h 37"/>
                <a:gd name="T16" fmla="*/ 36 w 66"/>
                <a:gd name="T17" fmla="*/ 31 h 37"/>
                <a:gd name="T18" fmla="*/ 41 w 66"/>
                <a:gd name="T19" fmla="*/ 30 h 37"/>
                <a:gd name="T20" fmla="*/ 17 w 66"/>
                <a:gd name="T21" fmla="*/ 20 h 37"/>
                <a:gd name="T22" fmla="*/ 41 w 66"/>
                <a:gd name="T23" fmla="*/ 35 h 37"/>
                <a:gd name="T24" fmla="*/ 37 w 66"/>
                <a:gd name="T25" fmla="*/ 34 h 37"/>
                <a:gd name="T26" fmla="*/ 37 w 66"/>
                <a:gd name="T27" fmla="*/ 31 h 37"/>
                <a:gd name="T28" fmla="*/ 30 w 66"/>
                <a:gd name="T29" fmla="*/ 31 h 37"/>
                <a:gd name="T30" fmla="*/ 28 w 66"/>
                <a:gd name="T31" fmla="*/ 29 h 37"/>
                <a:gd name="T32" fmla="*/ 26 w 66"/>
                <a:gd name="T33" fmla="*/ 27 h 37"/>
                <a:gd name="T34" fmla="*/ 24 w 66"/>
                <a:gd name="T35" fmla="*/ 24 h 37"/>
                <a:gd name="T36" fmla="*/ 22 w 66"/>
                <a:gd name="T37" fmla="*/ 23 h 37"/>
                <a:gd name="T38" fmla="*/ 23 w 66"/>
                <a:gd name="T39" fmla="*/ 23 h 37"/>
                <a:gd name="T40" fmla="*/ 22 w 66"/>
                <a:gd name="T41" fmla="*/ 23 h 37"/>
                <a:gd name="T42" fmla="*/ 21 w 66"/>
                <a:gd name="T43" fmla="*/ 21 h 37"/>
                <a:gd name="T44" fmla="*/ 26 w 66"/>
                <a:gd name="T45" fmla="*/ 23 h 37"/>
                <a:gd name="T46" fmla="*/ 37 w 66"/>
                <a:gd name="T47" fmla="*/ 24 h 37"/>
                <a:gd name="T48" fmla="*/ 54 w 66"/>
                <a:gd name="T49" fmla="*/ 27 h 37"/>
                <a:gd name="T50" fmla="*/ 38 w 66"/>
                <a:gd name="T51" fmla="*/ 31 h 37"/>
                <a:gd name="T52" fmla="*/ 52 w 66"/>
                <a:gd name="T53" fmla="*/ 29 h 37"/>
                <a:gd name="T54" fmla="*/ 55 w 66"/>
                <a:gd name="T55" fmla="*/ 26 h 37"/>
                <a:gd name="T56" fmla="*/ 44 w 66"/>
                <a:gd name="T57" fmla="*/ 30 h 37"/>
                <a:gd name="T58" fmla="*/ 65 w 66"/>
                <a:gd name="T59" fmla="*/ 29 h 37"/>
                <a:gd name="T60" fmla="*/ 48 w 66"/>
                <a:gd name="T61" fmla="*/ 34 h 37"/>
                <a:gd name="T62" fmla="*/ 66 w 66"/>
                <a:gd name="T63" fmla="*/ 28 h 37"/>
                <a:gd name="T64" fmla="*/ 49 w 66"/>
                <a:gd name="T65" fmla="*/ 30 h 37"/>
                <a:gd name="T66" fmla="*/ 48 w 66"/>
                <a:gd name="T67" fmla="*/ 30 h 37"/>
                <a:gd name="T68" fmla="*/ 62 w 66"/>
                <a:gd name="T69" fmla="*/ 22 h 37"/>
                <a:gd name="T70" fmla="*/ 49 w 66"/>
                <a:gd name="T71" fmla="*/ 31 h 37"/>
                <a:gd name="T72" fmla="*/ 51 w 66"/>
                <a:gd name="T73" fmla="*/ 27 h 37"/>
                <a:gd name="T74" fmla="*/ 44 w 66"/>
                <a:gd name="T75" fmla="*/ 25 h 37"/>
                <a:gd name="T76" fmla="*/ 26 w 66"/>
                <a:gd name="T77" fmla="*/ 23 h 37"/>
                <a:gd name="T78" fmla="*/ 22 w 66"/>
                <a:gd name="T79" fmla="*/ 21 h 37"/>
                <a:gd name="T80" fmla="*/ 28 w 66"/>
                <a:gd name="T81" fmla="*/ 23 h 37"/>
                <a:gd name="T82" fmla="*/ 28 w 66"/>
                <a:gd name="T83" fmla="*/ 24 h 37"/>
                <a:gd name="T84" fmla="*/ 27 w 66"/>
                <a:gd name="T85" fmla="*/ 23 h 37"/>
                <a:gd name="T86" fmla="*/ 21 w 66"/>
                <a:gd name="T87" fmla="*/ 22 h 37"/>
                <a:gd name="T88" fmla="*/ 24 w 66"/>
                <a:gd name="T89" fmla="*/ 25 h 37"/>
                <a:gd name="T90" fmla="*/ 30 w 66"/>
                <a:gd name="T91" fmla="*/ 28 h 37"/>
                <a:gd name="T92" fmla="*/ 34 w 66"/>
                <a:gd name="T93" fmla="*/ 32 h 37"/>
                <a:gd name="T94" fmla="*/ 14 w 66"/>
                <a:gd name="T95" fmla="*/ 20 h 37"/>
                <a:gd name="T96" fmla="*/ 36 w 66"/>
                <a:gd name="T97" fmla="*/ 34 h 37"/>
                <a:gd name="T98" fmla="*/ 42 w 66"/>
                <a:gd name="T99" fmla="*/ 35 h 37"/>
                <a:gd name="T100" fmla="*/ 17 w 66"/>
                <a:gd name="T101" fmla="*/ 20 h 37"/>
                <a:gd name="T102" fmla="*/ 23 w 66"/>
                <a:gd name="T103" fmla="*/ 25 h 37"/>
                <a:gd name="T104" fmla="*/ 14 w 66"/>
                <a:gd name="T105" fmla="*/ 19 h 37"/>
                <a:gd name="T106" fmla="*/ 14 w 66"/>
                <a:gd name="T107" fmla="*/ 21 h 37"/>
                <a:gd name="T108" fmla="*/ 4 w 66"/>
                <a:gd name="T109" fmla="*/ 12 h 37"/>
                <a:gd name="T110" fmla="*/ 1 w 66"/>
                <a:gd name="T111" fmla="*/ 5 h 37"/>
                <a:gd name="T112" fmla="*/ 10 w 66"/>
                <a:gd name="T113" fmla="*/ 9 h 37"/>
                <a:gd name="T114" fmla="*/ 25 w 66"/>
                <a:gd name="T115" fmla="*/ 23 h 37"/>
                <a:gd name="T116" fmla="*/ 27 w 66"/>
                <a:gd name="T117" fmla="*/ 22 h 37"/>
                <a:gd name="T118" fmla="*/ 22 w 66"/>
                <a:gd name="T119" fmla="*/ 16 h 37"/>
                <a:gd name="T120" fmla="*/ 13 w 66"/>
                <a:gd name="T121"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37">
                  <a:moveTo>
                    <a:pt x="10" y="9"/>
                  </a:moveTo>
                  <a:cubicBezTo>
                    <a:pt x="13" y="12"/>
                    <a:pt x="16" y="15"/>
                    <a:pt x="19" y="17"/>
                  </a:cubicBezTo>
                  <a:cubicBezTo>
                    <a:pt x="21" y="18"/>
                    <a:pt x="23" y="19"/>
                    <a:pt x="25" y="20"/>
                  </a:cubicBezTo>
                  <a:cubicBezTo>
                    <a:pt x="26" y="21"/>
                    <a:pt x="28" y="22"/>
                    <a:pt x="30" y="23"/>
                  </a:cubicBezTo>
                  <a:cubicBezTo>
                    <a:pt x="31" y="24"/>
                    <a:pt x="32" y="24"/>
                    <a:pt x="33" y="24"/>
                  </a:cubicBezTo>
                  <a:cubicBezTo>
                    <a:pt x="34" y="25"/>
                    <a:pt x="35" y="25"/>
                    <a:pt x="36" y="25"/>
                  </a:cubicBezTo>
                  <a:cubicBezTo>
                    <a:pt x="36" y="25"/>
                    <a:pt x="36" y="25"/>
                    <a:pt x="36" y="25"/>
                  </a:cubicBezTo>
                  <a:cubicBezTo>
                    <a:pt x="35" y="24"/>
                    <a:pt x="33" y="23"/>
                    <a:pt x="32" y="22"/>
                  </a:cubicBezTo>
                  <a:cubicBezTo>
                    <a:pt x="30" y="21"/>
                    <a:pt x="28" y="20"/>
                    <a:pt x="26" y="19"/>
                  </a:cubicBezTo>
                  <a:cubicBezTo>
                    <a:pt x="24" y="18"/>
                    <a:pt x="23" y="17"/>
                    <a:pt x="21" y="16"/>
                  </a:cubicBezTo>
                  <a:cubicBezTo>
                    <a:pt x="19" y="15"/>
                    <a:pt x="17" y="13"/>
                    <a:pt x="16" y="12"/>
                  </a:cubicBezTo>
                  <a:cubicBezTo>
                    <a:pt x="15" y="11"/>
                    <a:pt x="14" y="10"/>
                    <a:pt x="13" y="9"/>
                  </a:cubicBezTo>
                  <a:cubicBezTo>
                    <a:pt x="12" y="9"/>
                    <a:pt x="11" y="8"/>
                    <a:pt x="10" y="6"/>
                  </a:cubicBezTo>
                  <a:cubicBezTo>
                    <a:pt x="10" y="7"/>
                    <a:pt x="10" y="7"/>
                    <a:pt x="10" y="7"/>
                  </a:cubicBezTo>
                  <a:cubicBezTo>
                    <a:pt x="12" y="7"/>
                    <a:pt x="13" y="8"/>
                    <a:pt x="14" y="9"/>
                  </a:cubicBezTo>
                  <a:cubicBezTo>
                    <a:pt x="16" y="11"/>
                    <a:pt x="18" y="12"/>
                    <a:pt x="19" y="13"/>
                  </a:cubicBezTo>
                  <a:cubicBezTo>
                    <a:pt x="22" y="16"/>
                    <a:pt x="26" y="19"/>
                    <a:pt x="29" y="21"/>
                  </a:cubicBezTo>
                  <a:cubicBezTo>
                    <a:pt x="31" y="22"/>
                    <a:pt x="32" y="23"/>
                    <a:pt x="33" y="24"/>
                  </a:cubicBezTo>
                  <a:cubicBezTo>
                    <a:pt x="35" y="24"/>
                    <a:pt x="36" y="25"/>
                    <a:pt x="38" y="26"/>
                  </a:cubicBezTo>
                  <a:cubicBezTo>
                    <a:pt x="38" y="26"/>
                    <a:pt x="38" y="26"/>
                    <a:pt x="38" y="26"/>
                  </a:cubicBezTo>
                  <a:cubicBezTo>
                    <a:pt x="34" y="25"/>
                    <a:pt x="32" y="22"/>
                    <a:pt x="29" y="20"/>
                  </a:cubicBezTo>
                  <a:cubicBezTo>
                    <a:pt x="25" y="18"/>
                    <a:pt x="22" y="16"/>
                    <a:pt x="18" y="13"/>
                  </a:cubicBezTo>
                  <a:cubicBezTo>
                    <a:pt x="17" y="13"/>
                    <a:pt x="16" y="12"/>
                    <a:pt x="15" y="11"/>
                  </a:cubicBezTo>
                  <a:cubicBezTo>
                    <a:pt x="15" y="11"/>
                    <a:pt x="15" y="11"/>
                    <a:pt x="15" y="12"/>
                  </a:cubicBezTo>
                  <a:cubicBezTo>
                    <a:pt x="18" y="14"/>
                    <a:pt x="22" y="16"/>
                    <a:pt x="25" y="18"/>
                  </a:cubicBezTo>
                  <a:cubicBezTo>
                    <a:pt x="27" y="19"/>
                    <a:pt x="28" y="20"/>
                    <a:pt x="30" y="21"/>
                  </a:cubicBezTo>
                  <a:cubicBezTo>
                    <a:pt x="31" y="22"/>
                    <a:pt x="33" y="23"/>
                    <a:pt x="34" y="24"/>
                  </a:cubicBezTo>
                  <a:cubicBezTo>
                    <a:pt x="37" y="25"/>
                    <a:pt x="39" y="26"/>
                    <a:pt x="41" y="27"/>
                  </a:cubicBezTo>
                  <a:cubicBezTo>
                    <a:pt x="42" y="27"/>
                    <a:pt x="42" y="26"/>
                    <a:pt x="42" y="26"/>
                  </a:cubicBezTo>
                  <a:cubicBezTo>
                    <a:pt x="41" y="26"/>
                    <a:pt x="40" y="25"/>
                    <a:pt x="39" y="25"/>
                  </a:cubicBezTo>
                  <a:cubicBezTo>
                    <a:pt x="38" y="25"/>
                    <a:pt x="37" y="24"/>
                    <a:pt x="36" y="24"/>
                  </a:cubicBezTo>
                  <a:cubicBezTo>
                    <a:pt x="34" y="23"/>
                    <a:pt x="32" y="22"/>
                    <a:pt x="30" y="21"/>
                  </a:cubicBezTo>
                  <a:cubicBezTo>
                    <a:pt x="27" y="20"/>
                    <a:pt x="23" y="18"/>
                    <a:pt x="19" y="16"/>
                  </a:cubicBezTo>
                  <a:cubicBezTo>
                    <a:pt x="16" y="14"/>
                    <a:pt x="13" y="13"/>
                    <a:pt x="10" y="10"/>
                  </a:cubicBezTo>
                  <a:cubicBezTo>
                    <a:pt x="10" y="10"/>
                    <a:pt x="10" y="11"/>
                    <a:pt x="10" y="11"/>
                  </a:cubicBezTo>
                  <a:cubicBezTo>
                    <a:pt x="13" y="13"/>
                    <a:pt x="16" y="16"/>
                    <a:pt x="20" y="18"/>
                  </a:cubicBezTo>
                  <a:cubicBezTo>
                    <a:pt x="22" y="19"/>
                    <a:pt x="23" y="20"/>
                    <a:pt x="25" y="21"/>
                  </a:cubicBezTo>
                  <a:cubicBezTo>
                    <a:pt x="26" y="22"/>
                    <a:pt x="27" y="22"/>
                    <a:pt x="28" y="23"/>
                  </a:cubicBezTo>
                  <a:cubicBezTo>
                    <a:pt x="29" y="23"/>
                    <a:pt x="29" y="24"/>
                    <a:pt x="30" y="24"/>
                  </a:cubicBezTo>
                  <a:cubicBezTo>
                    <a:pt x="31" y="24"/>
                    <a:pt x="32" y="25"/>
                    <a:pt x="32" y="25"/>
                  </a:cubicBezTo>
                  <a:cubicBezTo>
                    <a:pt x="32" y="25"/>
                    <a:pt x="32" y="25"/>
                    <a:pt x="32" y="24"/>
                  </a:cubicBezTo>
                  <a:cubicBezTo>
                    <a:pt x="31" y="24"/>
                    <a:pt x="29" y="23"/>
                    <a:pt x="27" y="22"/>
                  </a:cubicBezTo>
                  <a:cubicBezTo>
                    <a:pt x="25" y="21"/>
                    <a:pt x="23" y="20"/>
                    <a:pt x="21" y="19"/>
                  </a:cubicBezTo>
                  <a:cubicBezTo>
                    <a:pt x="18" y="17"/>
                    <a:pt x="14" y="15"/>
                    <a:pt x="11" y="13"/>
                  </a:cubicBezTo>
                  <a:cubicBezTo>
                    <a:pt x="9" y="10"/>
                    <a:pt x="6" y="8"/>
                    <a:pt x="4" y="6"/>
                  </a:cubicBezTo>
                  <a:cubicBezTo>
                    <a:pt x="4" y="6"/>
                    <a:pt x="4" y="6"/>
                    <a:pt x="4" y="6"/>
                  </a:cubicBezTo>
                  <a:cubicBezTo>
                    <a:pt x="7" y="9"/>
                    <a:pt x="10" y="12"/>
                    <a:pt x="14" y="15"/>
                  </a:cubicBezTo>
                  <a:cubicBezTo>
                    <a:pt x="15" y="16"/>
                    <a:pt x="17" y="17"/>
                    <a:pt x="18" y="19"/>
                  </a:cubicBezTo>
                  <a:cubicBezTo>
                    <a:pt x="19" y="20"/>
                    <a:pt x="21" y="21"/>
                    <a:pt x="22" y="22"/>
                  </a:cubicBezTo>
                  <a:cubicBezTo>
                    <a:pt x="24" y="24"/>
                    <a:pt x="25" y="25"/>
                    <a:pt x="27" y="26"/>
                  </a:cubicBezTo>
                  <a:cubicBezTo>
                    <a:pt x="27" y="26"/>
                    <a:pt x="28" y="26"/>
                    <a:pt x="28" y="25"/>
                  </a:cubicBezTo>
                  <a:cubicBezTo>
                    <a:pt x="27" y="25"/>
                    <a:pt x="27" y="24"/>
                    <a:pt x="26" y="24"/>
                  </a:cubicBezTo>
                  <a:cubicBezTo>
                    <a:pt x="25" y="23"/>
                    <a:pt x="25" y="22"/>
                    <a:pt x="24" y="22"/>
                  </a:cubicBezTo>
                  <a:cubicBezTo>
                    <a:pt x="22" y="20"/>
                    <a:pt x="21" y="19"/>
                    <a:pt x="19" y="18"/>
                  </a:cubicBezTo>
                  <a:cubicBezTo>
                    <a:pt x="15" y="15"/>
                    <a:pt x="12" y="13"/>
                    <a:pt x="9" y="10"/>
                  </a:cubicBezTo>
                  <a:cubicBezTo>
                    <a:pt x="8" y="9"/>
                    <a:pt x="7" y="8"/>
                    <a:pt x="6" y="7"/>
                  </a:cubicBezTo>
                  <a:cubicBezTo>
                    <a:pt x="5" y="6"/>
                    <a:pt x="4" y="5"/>
                    <a:pt x="2" y="5"/>
                  </a:cubicBezTo>
                  <a:cubicBezTo>
                    <a:pt x="2" y="5"/>
                    <a:pt x="2" y="5"/>
                    <a:pt x="2" y="5"/>
                  </a:cubicBezTo>
                  <a:cubicBezTo>
                    <a:pt x="3" y="6"/>
                    <a:pt x="3" y="7"/>
                    <a:pt x="4" y="7"/>
                  </a:cubicBezTo>
                  <a:cubicBezTo>
                    <a:pt x="5" y="8"/>
                    <a:pt x="5" y="8"/>
                    <a:pt x="6" y="9"/>
                  </a:cubicBezTo>
                  <a:cubicBezTo>
                    <a:pt x="8" y="11"/>
                    <a:pt x="9" y="12"/>
                    <a:pt x="11" y="14"/>
                  </a:cubicBezTo>
                  <a:cubicBezTo>
                    <a:pt x="12" y="15"/>
                    <a:pt x="14" y="16"/>
                    <a:pt x="16" y="18"/>
                  </a:cubicBezTo>
                  <a:cubicBezTo>
                    <a:pt x="17" y="18"/>
                    <a:pt x="17" y="19"/>
                    <a:pt x="18" y="20"/>
                  </a:cubicBezTo>
                  <a:cubicBezTo>
                    <a:pt x="19" y="20"/>
                    <a:pt x="20" y="21"/>
                    <a:pt x="20" y="21"/>
                  </a:cubicBezTo>
                  <a:cubicBezTo>
                    <a:pt x="21" y="22"/>
                    <a:pt x="22" y="22"/>
                    <a:pt x="23" y="22"/>
                  </a:cubicBezTo>
                  <a:cubicBezTo>
                    <a:pt x="23" y="22"/>
                    <a:pt x="23" y="22"/>
                    <a:pt x="23" y="22"/>
                  </a:cubicBezTo>
                  <a:cubicBezTo>
                    <a:pt x="23" y="21"/>
                    <a:pt x="23" y="21"/>
                    <a:pt x="22" y="20"/>
                  </a:cubicBezTo>
                  <a:cubicBezTo>
                    <a:pt x="22" y="20"/>
                    <a:pt x="21" y="19"/>
                    <a:pt x="21" y="19"/>
                  </a:cubicBezTo>
                  <a:cubicBezTo>
                    <a:pt x="19" y="17"/>
                    <a:pt x="18" y="16"/>
                    <a:pt x="16" y="14"/>
                  </a:cubicBezTo>
                  <a:cubicBezTo>
                    <a:pt x="13" y="11"/>
                    <a:pt x="10" y="9"/>
                    <a:pt x="7" y="6"/>
                  </a:cubicBezTo>
                  <a:cubicBezTo>
                    <a:pt x="6" y="5"/>
                    <a:pt x="5" y="4"/>
                    <a:pt x="4" y="3"/>
                  </a:cubicBezTo>
                  <a:cubicBezTo>
                    <a:pt x="3" y="2"/>
                    <a:pt x="2" y="1"/>
                    <a:pt x="1" y="0"/>
                  </a:cubicBezTo>
                  <a:cubicBezTo>
                    <a:pt x="1" y="0"/>
                    <a:pt x="1" y="0"/>
                    <a:pt x="1" y="1"/>
                  </a:cubicBezTo>
                  <a:cubicBezTo>
                    <a:pt x="2" y="1"/>
                    <a:pt x="2" y="2"/>
                    <a:pt x="3" y="3"/>
                  </a:cubicBezTo>
                  <a:cubicBezTo>
                    <a:pt x="4" y="4"/>
                    <a:pt x="4" y="4"/>
                    <a:pt x="5" y="5"/>
                  </a:cubicBezTo>
                  <a:cubicBezTo>
                    <a:pt x="7" y="7"/>
                    <a:pt x="8" y="8"/>
                    <a:pt x="10" y="10"/>
                  </a:cubicBezTo>
                  <a:cubicBezTo>
                    <a:pt x="13" y="13"/>
                    <a:pt x="16" y="15"/>
                    <a:pt x="19" y="18"/>
                  </a:cubicBezTo>
                  <a:cubicBezTo>
                    <a:pt x="19" y="19"/>
                    <a:pt x="20" y="19"/>
                    <a:pt x="20" y="20"/>
                  </a:cubicBezTo>
                  <a:cubicBezTo>
                    <a:pt x="21" y="20"/>
                    <a:pt x="21" y="20"/>
                    <a:pt x="21" y="20"/>
                  </a:cubicBezTo>
                  <a:cubicBezTo>
                    <a:pt x="20" y="20"/>
                    <a:pt x="19" y="19"/>
                    <a:pt x="18" y="18"/>
                  </a:cubicBezTo>
                  <a:cubicBezTo>
                    <a:pt x="18" y="18"/>
                    <a:pt x="17" y="17"/>
                    <a:pt x="16" y="17"/>
                  </a:cubicBezTo>
                  <a:cubicBezTo>
                    <a:pt x="14" y="15"/>
                    <a:pt x="13" y="14"/>
                    <a:pt x="11" y="13"/>
                  </a:cubicBezTo>
                  <a:cubicBezTo>
                    <a:pt x="8" y="10"/>
                    <a:pt x="5" y="8"/>
                    <a:pt x="1" y="5"/>
                  </a:cubicBezTo>
                  <a:cubicBezTo>
                    <a:pt x="1" y="5"/>
                    <a:pt x="1" y="5"/>
                    <a:pt x="1" y="5"/>
                  </a:cubicBezTo>
                  <a:cubicBezTo>
                    <a:pt x="1" y="5"/>
                    <a:pt x="0" y="5"/>
                    <a:pt x="1" y="5"/>
                  </a:cubicBezTo>
                  <a:cubicBezTo>
                    <a:pt x="1" y="6"/>
                    <a:pt x="2" y="7"/>
                    <a:pt x="2" y="7"/>
                  </a:cubicBezTo>
                  <a:cubicBezTo>
                    <a:pt x="3" y="8"/>
                    <a:pt x="4" y="9"/>
                    <a:pt x="4" y="9"/>
                  </a:cubicBezTo>
                  <a:cubicBezTo>
                    <a:pt x="6" y="11"/>
                    <a:pt x="8" y="12"/>
                    <a:pt x="9" y="14"/>
                  </a:cubicBezTo>
                  <a:cubicBezTo>
                    <a:pt x="12" y="17"/>
                    <a:pt x="16" y="19"/>
                    <a:pt x="19" y="22"/>
                  </a:cubicBezTo>
                  <a:cubicBezTo>
                    <a:pt x="19" y="23"/>
                    <a:pt x="20" y="23"/>
                    <a:pt x="20" y="23"/>
                  </a:cubicBezTo>
                  <a:cubicBezTo>
                    <a:pt x="20" y="23"/>
                    <a:pt x="20" y="23"/>
                    <a:pt x="20" y="23"/>
                  </a:cubicBezTo>
                  <a:cubicBezTo>
                    <a:pt x="18" y="20"/>
                    <a:pt x="15" y="18"/>
                    <a:pt x="12" y="16"/>
                  </a:cubicBezTo>
                  <a:cubicBezTo>
                    <a:pt x="9" y="14"/>
                    <a:pt x="6" y="12"/>
                    <a:pt x="3" y="10"/>
                  </a:cubicBezTo>
                  <a:cubicBezTo>
                    <a:pt x="3" y="10"/>
                    <a:pt x="3" y="10"/>
                    <a:pt x="3" y="10"/>
                  </a:cubicBezTo>
                  <a:cubicBezTo>
                    <a:pt x="4" y="11"/>
                    <a:pt x="5" y="12"/>
                    <a:pt x="6" y="14"/>
                  </a:cubicBezTo>
                  <a:cubicBezTo>
                    <a:pt x="8" y="15"/>
                    <a:pt x="9" y="16"/>
                    <a:pt x="10" y="17"/>
                  </a:cubicBezTo>
                  <a:cubicBezTo>
                    <a:pt x="13" y="19"/>
                    <a:pt x="16" y="21"/>
                    <a:pt x="17" y="24"/>
                  </a:cubicBezTo>
                  <a:cubicBezTo>
                    <a:pt x="17" y="23"/>
                    <a:pt x="17" y="23"/>
                    <a:pt x="18" y="23"/>
                  </a:cubicBezTo>
                  <a:cubicBezTo>
                    <a:pt x="12" y="20"/>
                    <a:pt x="9" y="15"/>
                    <a:pt x="4" y="12"/>
                  </a:cubicBezTo>
                  <a:cubicBezTo>
                    <a:pt x="4" y="12"/>
                    <a:pt x="4" y="12"/>
                    <a:pt x="4" y="12"/>
                  </a:cubicBezTo>
                  <a:cubicBezTo>
                    <a:pt x="7" y="14"/>
                    <a:pt x="10" y="17"/>
                    <a:pt x="13" y="20"/>
                  </a:cubicBezTo>
                  <a:cubicBezTo>
                    <a:pt x="15" y="21"/>
                    <a:pt x="16" y="22"/>
                    <a:pt x="18" y="24"/>
                  </a:cubicBezTo>
                  <a:cubicBezTo>
                    <a:pt x="19" y="24"/>
                    <a:pt x="20" y="25"/>
                    <a:pt x="21" y="25"/>
                  </a:cubicBezTo>
                  <a:cubicBezTo>
                    <a:pt x="22" y="26"/>
                    <a:pt x="22" y="26"/>
                    <a:pt x="23" y="27"/>
                  </a:cubicBezTo>
                  <a:cubicBezTo>
                    <a:pt x="24" y="27"/>
                    <a:pt x="24" y="28"/>
                    <a:pt x="25" y="28"/>
                  </a:cubicBezTo>
                  <a:cubicBezTo>
                    <a:pt x="25" y="28"/>
                    <a:pt x="25" y="27"/>
                    <a:pt x="25" y="27"/>
                  </a:cubicBezTo>
                  <a:cubicBezTo>
                    <a:pt x="24" y="26"/>
                    <a:pt x="22" y="25"/>
                    <a:pt x="21" y="25"/>
                  </a:cubicBezTo>
                  <a:cubicBezTo>
                    <a:pt x="20" y="24"/>
                    <a:pt x="18" y="23"/>
                    <a:pt x="17" y="22"/>
                  </a:cubicBezTo>
                  <a:cubicBezTo>
                    <a:pt x="15" y="21"/>
                    <a:pt x="14" y="21"/>
                    <a:pt x="13" y="20"/>
                  </a:cubicBezTo>
                  <a:cubicBezTo>
                    <a:pt x="12" y="19"/>
                    <a:pt x="11" y="18"/>
                    <a:pt x="10" y="17"/>
                  </a:cubicBezTo>
                  <a:cubicBezTo>
                    <a:pt x="10" y="17"/>
                    <a:pt x="10" y="17"/>
                    <a:pt x="9" y="17"/>
                  </a:cubicBezTo>
                  <a:cubicBezTo>
                    <a:pt x="10" y="18"/>
                    <a:pt x="11" y="18"/>
                    <a:pt x="12" y="19"/>
                  </a:cubicBezTo>
                  <a:cubicBezTo>
                    <a:pt x="12" y="20"/>
                    <a:pt x="13" y="20"/>
                    <a:pt x="14" y="21"/>
                  </a:cubicBezTo>
                  <a:cubicBezTo>
                    <a:pt x="16" y="22"/>
                    <a:pt x="17" y="23"/>
                    <a:pt x="19" y="24"/>
                  </a:cubicBezTo>
                  <a:cubicBezTo>
                    <a:pt x="21" y="25"/>
                    <a:pt x="22" y="26"/>
                    <a:pt x="24" y="27"/>
                  </a:cubicBezTo>
                  <a:cubicBezTo>
                    <a:pt x="26" y="28"/>
                    <a:pt x="28" y="29"/>
                    <a:pt x="29" y="30"/>
                  </a:cubicBezTo>
                  <a:cubicBezTo>
                    <a:pt x="31" y="31"/>
                    <a:pt x="33" y="32"/>
                    <a:pt x="36" y="32"/>
                  </a:cubicBezTo>
                  <a:cubicBezTo>
                    <a:pt x="36" y="32"/>
                    <a:pt x="36" y="32"/>
                    <a:pt x="36" y="32"/>
                  </a:cubicBezTo>
                  <a:cubicBezTo>
                    <a:pt x="29" y="28"/>
                    <a:pt x="22" y="25"/>
                    <a:pt x="16" y="20"/>
                  </a:cubicBezTo>
                  <a:cubicBezTo>
                    <a:pt x="14" y="19"/>
                    <a:pt x="13" y="17"/>
                    <a:pt x="11" y="16"/>
                  </a:cubicBezTo>
                  <a:cubicBezTo>
                    <a:pt x="11" y="16"/>
                    <a:pt x="11" y="16"/>
                    <a:pt x="11" y="16"/>
                  </a:cubicBezTo>
                  <a:cubicBezTo>
                    <a:pt x="12" y="16"/>
                    <a:pt x="13" y="17"/>
                    <a:pt x="14" y="17"/>
                  </a:cubicBezTo>
                  <a:cubicBezTo>
                    <a:pt x="14" y="18"/>
                    <a:pt x="15" y="19"/>
                    <a:pt x="16" y="19"/>
                  </a:cubicBezTo>
                  <a:cubicBezTo>
                    <a:pt x="18" y="20"/>
                    <a:pt x="20" y="21"/>
                    <a:pt x="21" y="23"/>
                  </a:cubicBezTo>
                  <a:cubicBezTo>
                    <a:pt x="25" y="25"/>
                    <a:pt x="28" y="27"/>
                    <a:pt x="32" y="29"/>
                  </a:cubicBezTo>
                  <a:cubicBezTo>
                    <a:pt x="33" y="29"/>
                    <a:pt x="35" y="30"/>
                    <a:pt x="36" y="31"/>
                  </a:cubicBezTo>
                  <a:cubicBezTo>
                    <a:pt x="37" y="30"/>
                    <a:pt x="37" y="30"/>
                    <a:pt x="37" y="30"/>
                  </a:cubicBezTo>
                  <a:cubicBezTo>
                    <a:pt x="33" y="29"/>
                    <a:pt x="29" y="27"/>
                    <a:pt x="25" y="26"/>
                  </a:cubicBezTo>
                  <a:cubicBezTo>
                    <a:pt x="23" y="25"/>
                    <a:pt x="22" y="24"/>
                    <a:pt x="20" y="23"/>
                  </a:cubicBezTo>
                  <a:cubicBezTo>
                    <a:pt x="18" y="22"/>
                    <a:pt x="17" y="21"/>
                    <a:pt x="15" y="20"/>
                  </a:cubicBezTo>
                  <a:cubicBezTo>
                    <a:pt x="15" y="19"/>
                    <a:pt x="14" y="19"/>
                    <a:pt x="14" y="18"/>
                  </a:cubicBezTo>
                  <a:cubicBezTo>
                    <a:pt x="14" y="18"/>
                    <a:pt x="14" y="18"/>
                    <a:pt x="14" y="18"/>
                  </a:cubicBezTo>
                  <a:cubicBezTo>
                    <a:pt x="15" y="18"/>
                    <a:pt x="15" y="19"/>
                    <a:pt x="16" y="19"/>
                  </a:cubicBezTo>
                  <a:cubicBezTo>
                    <a:pt x="17" y="20"/>
                    <a:pt x="18" y="20"/>
                    <a:pt x="19" y="21"/>
                  </a:cubicBezTo>
                  <a:cubicBezTo>
                    <a:pt x="21" y="22"/>
                    <a:pt x="22" y="23"/>
                    <a:pt x="24" y="24"/>
                  </a:cubicBezTo>
                  <a:cubicBezTo>
                    <a:pt x="28" y="26"/>
                    <a:pt x="32" y="28"/>
                    <a:pt x="36" y="29"/>
                  </a:cubicBezTo>
                  <a:cubicBezTo>
                    <a:pt x="37" y="30"/>
                    <a:pt x="38" y="30"/>
                    <a:pt x="40" y="31"/>
                  </a:cubicBezTo>
                  <a:cubicBezTo>
                    <a:pt x="41" y="31"/>
                    <a:pt x="42" y="31"/>
                    <a:pt x="43" y="31"/>
                  </a:cubicBezTo>
                  <a:cubicBezTo>
                    <a:pt x="43" y="31"/>
                    <a:pt x="43" y="31"/>
                    <a:pt x="43" y="31"/>
                  </a:cubicBezTo>
                  <a:cubicBezTo>
                    <a:pt x="43" y="30"/>
                    <a:pt x="42" y="30"/>
                    <a:pt x="41" y="30"/>
                  </a:cubicBezTo>
                  <a:cubicBezTo>
                    <a:pt x="40" y="30"/>
                    <a:pt x="39" y="30"/>
                    <a:pt x="38" y="29"/>
                  </a:cubicBezTo>
                  <a:cubicBezTo>
                    <a:pt x="36" y="29"/>
                    <a:pt x="34" y="29"/>
                    <a:pt x="32" y="28"/>
                  </a:cubicBezTo>
                  <a:cubicBezTo>
                    <a:pt x="31" y="27"/>
                    <a:pt x="29" y="27"/>
                    <a:pt x="27" y="26"/>
                  </a:cubicBezTo>
                  <a:cubicBezTo>
                    <a:pt x="26" y="25"/>
                    <a:pt x="24" y="25"/>
                    <a:pt x="22" y="24"/>
                  </a:cubicBezTo>
                  <a:cubicBezTo>
                    <a:pt x="20" y="22"/>
                    <a:pt x="17" y="21"/>
                    <a:pt x="15" y="18"/>
                  </a:cubicBezTo>
                  <a:cubicBezTo>
                    <a:pt x="15" y="19"/>
                    <a:pt x="15" y="19"/>
                    <a:pt x="15" y="19"/>
                  </a:cubicBezTo>
                  <a:cubicBezTo>
                    <a:pt x="18" y="21"/>
                    <a:pt x="22" y="23"/>
                    <a:pt x="25" y="25"/>
                  </a:cubicBezTo>
                  <a:cubicBezTo>
                    <a:pt x="29" y="27"/>
                    <a:pt x="33" y="28"/>
                    <a:pt x="37" y="30"/>
                  </a:cubicBezTo>
                  <a:cubicBezTo>
                    <a:pt x="38" y="30"/>
                    <a:pt x="39" y="30"/>
                    <a:pt x="40" y="31"/>
                  </a:cubicBezTo>
                  <a:cubicBezTo>
                    <a:pt x="41" y="31"/>
                    <a:pt x="41" y="31"/>
                    <a:pt x="41" y="31"/>
                  </a:cubicBezTo>
                  <a:cubicBezTo>
                    <a:pt x="39" y="32"/>
                    <a:pt x="38" y="31"/>
                    <a:pt x="37" y="31"/>
                  </a:cubicBezTo>
                  <a:cubicBezTo>
                    <a:pt x="35" y="31"/>
                    <a:pt x="34" y="30"/>
                    <a:pt x="33" y="29"/>
                  </a:cubicBezTo>
                  <a:cubicBezTo>
                    <a:pt x="30" y="28"/>
                    <a:pt x="27" y="27"/>
                    <a:pt x="24" y="25"/>
                  </a:cubicBezTo>
                  <a:cubicBezTo>
                    <a:pt x="22" y="23"/>
                    <a:pt x="19" y="22"/>
                    <a:pt x="17" y="20"/>
                  </a:cubicBezTo>
                  <a:cubicBezTo>
                    <a:pt x="17" y="20"/>
                    <a:pt x="17" y="20"/>
                    <a:pt x="17" y="21"/>
                  </a:cubicBezTo>
                  <a:cubicBezTo>
                    <a:pt x="19" y="24"/>
                    <a:pt x="22" y="26"/>
                    <a:pt x="26" y="28"/>
                  </a:cubicBezTo>
                  <a:cubicBezTo>
                    <a:pt x="27" y="29"/>
                    <a:pt x="29" y="30"/>
                    <a:pt x="30" y="31"/>
                  </a:cubicBezTo>
                  <a:cubicBezTo>
                    <a:pt x="32" y="32"/>
                    <a:pt x="34" y="33"/>
                    <a:pt x="36" y="33"/>
                  </a:cubicBezTo>
                  <a:cubicBezTo>
                    <a:pt x="38" y="34"/>
                    <a:pt x="40" y="34"/>
                    <a:pt x="43" y="35"/>
                  </a:cubicBezTo>
                  <a:cubicBezTo>
                    <a:pt x="43" y="35"/>
                    <a:pt x="43" y="34"/>
                    <a:pt x="43" y="34"/>
                  </a:cubicBezTo>
                  <a:cubicBezTo>
                    <a:pt x="36" y="32"/>
                    <a:pt x="29" y="31"/>
                    <a:pt x="23" y="26"/>
                  </a:cubicBezTo>
                  <a:cubicBezTo>
                    <a:pt x="23" y="26"/>
                    <a:pt x="22" y="25"/>
                    <a:pt x="22" y="25"/>
                  </a:cubicBezTo>
                  <a:cubicBezTo>
                    <a:pt x="22" y="25"/>
                    <a:pt x="22" y="25"/>
                    <a:pt x="22" y="25"/>
                  </a:cubicBezTo>
                  <a:cubicBezTo>
                    <a:pt x="23" y="26"/>
                    <a:pt x="24" y="26"/>
                    <a:pt x="24" y="27"/>
                  </a:cubicBezTo>
                  <a:cubicBezTo>
                    <a:pt x="25" y="27"/>
                    <a:pt x="26" y="28"/>
                    <a:pt x="27" y="28"/>
                  </a:cubicBezTo>
                  <a:cubicBezTo>
                    <a:pt x="28" y="29"/>
                    <a:pt x="30" y="31"/>
                    <a:pt x="32" y="32"/>
                  </a:cubicBezTo>
                  <a:cubicBezTo>
                    <a:pt x="34" y="33"/>
                    <a:pt x="36" y="33"/>
                    <a:pt x="38" y="34"/>
                  </a:cubicBezTo>
                  <a:cubicBezTo>
                    <a:pt x="39" y="34"/>
                    <a:pt x="40" y="35"/>
                    <a:pt x="41" y="35"/>
                  </a:cubicBezTo>
                  <a:cubicBezTo>
                    <a:pt x="42" y="35"/>
                    <a:pt x="42" y="35"/>
                    <a:pt x="43" y="35"/>
                  </a:cubicBezTo>
                  <a:cubicBezTo>
                    <a:pt x="44" y="35"/>
                    <a:pt x="44" y="35"/>
                    <a:pt x="45" y="35"/>
                  </a:cubicBezTo>
                  <a:cubicBezTo>
                    <a:pt x="45" y="35"/>
                    <a:pt x="45" y="35"/>
                    <a:pt x="45" y="35"/>
                  </a:cubicBezTo>
                  <a:cubicBezTo>
                    <a:pt x="44" y="35"/>
                    <a:pt x="43" y="35"/>
                    <a:pt x="42" y="35"/>
                  </a:cubicBezTo>
                  <a:cubicBezTo>
                    <a:pt x="41" y="35"/>
                    <a:pt x="41" y="34"/>
                    <a:pt x="40" y="34"/>
                  </a:cubicBezTo>
                  <a:cubicBezTo>
                    <a:pt x="38" y="33"/>
                    <a:pt x="36" y="33"/>
                    <a:pt x="34" y="32"/>
                  </a:cubicBezTo>
                  <a:cubicBezTo>
                    <a:pt x="30" y="30"/>
                    <a:pt x="26" y="28"/>
                    <a:pt x="23" y="25"/>
                  </a:cubicBezTo>
                  <a:cubicBezTo>
                    <a:pt x="21" y="25"/>
                    <a:pt x="20" y="24"/>
                    <a:pt x="19" y="23"/>
                  </a:cubicBezTo>
                  <a:cubicBezTo>
                    <a:pt x="19" y="23"/>
                    <a:pt x="19" y="23"/>
                    <a:pt x="19" y="23"/>
                  </a:cubicBezTo>
                  <a:cubicBezTo>
                    <a:pt x="19" y="24"/>
                    <a:pt x="19" y="24"/>
                    <a:pt x="20" y="25"/>
                  </a:cubicBezTo>
                  <a:cubicBezTo>
                    <a:pt x="21" y="25"/>
                    <a:pt x="21" y="26"/>
                    <a:pt x="22" y="26"/>
                  </a:cubicBezTo>
                  <a:cubicBezTo>
                    <a:pt x="23" y="27"/>
                    <a:pt x="23" y="27"/>
                    <a:pt x="24" y="28"/>
                  </a:cubicBezTo>
                  <a:cubicBezTo>
                    <a:pt x="25" y="28"/>
                    <a:pt x="26" y="29"/>
                    <a:pt x="27" y="29"/>
                  </a:cubicBezTo>
                  <a:cubicBezTo>
                    <a:pt x="30" y="31"/>
                    <a:pt x="34" y="33"/>
                    <a:pt x="37" y="34"/>
                  </a:cubicBezTo>
                  <a:cubicBezTo>
                    <a:pt x="40" y="35"/>
                    <a:pt x="43" y="36"/>
                    <a:pt x="46" y="36"/>
                  </a:cubicBezTo>
                  <a:cubicBezTo>
                    <a:pt x="46" y="36"/>
                    <a:pt x="46" y="35"/>
                    <a:pt x="46" y="35"/>
                  </a:cubicBezTo>
                  <a:cubicBezTo>
                    <a:pt x="42" y="35"/>
                    <a:pt x="38" y="34"/>
                    <a:pt x="35" y="33"/>
                  </a:cubicBezTo>
                  <a:cubicBezTo>
                    <a:pt x="33" y="32"/>
                    <a:pt x="31" y="31"/>
                    <a:pt x="30" y="31"/>
                  </a:cubicBezTo>
                  <a:cubicBezTo>
                    <a:pt x="28" y="30"/>
                    <a:pt x="26" y="29"/>
                    <a:pt x="25" y="28"/>
                  </a:cubicBezTo>
                  <a:cubicBezTo>
                    <a:pt x="22" y="26"/>
                    <a:pt x="19" y="24"/>
                    <a:pt x="17" y="21"/>
                  </a:cubicBezTo>
                  <a:cubicBezTo>
                    <a:pt x="17" y="21"/>
                    <a:pt x="17" y="21"/>
                    <a:pt x="17" y="21"/>
                  </a:cubicBezTo>
                  <a:cubicBezTo>
                    <a:pt x="18" y="22"/>
                    <a:pt x="19" y="22"/>
                    <a:pt x="19" y="23"/>
                  </a:cubicBezTo>
                  <a:cubicBezTo>
                    <a:pt x="20" y="23"/>
                    <a:pt x="21" y="24"/>
                    <a:pt x="22" y="24"/>
                  </a:cubicBezTo>
                  <a:cubicBezTo>
                    <a:pt x="24" y="25"/>
                    <a:pt x="25" y="26"/>
                    <a:pt x="27" y="27"/>
                  </a:cubicBezTo>
                  <a:cubicBezTo>
                    <a:pt x="31" y="29"/>
                    <a:pt x="35" y="31"/>
                    <a:pt x="39" y="32"/>
                  </a:cubicBezTo>
                  <a:cubicBezTo>
                    <a:pt x="40" y="32"/>
                    <a:pt x="41" y="32"/>
                    <a:pt x="42" y="32"/>
                  </a:cubicBezTo>
                  <a:cubicBezTo>
                    <a:pt x="42" y="32"/>
                    <a:pt x="42" y="32"/>
                    <a:pt x="42" y="32"/>
                  </a:cubicBezTo>
                  <a:cubicBezTo>
                    <a:pt x="40" y="31"/>
                    <a:pt x="39" y="31"/>
                    <a:pt x="37" y="31"/>
                  </a:cubicBezTo>
                  <a:cubicBezTo>
                    <a:pt x="35" y="30"/>
                    <a:pt x="33" y="30"/>
                    <a:pt x="31" y="29"/>
                  </a:cubicBezTo>
                  <a:cubicBezTo>
                    <a:pt x="27" y="28"/>
                    <a:pt x="23" y="26"/>
                    <a:pt x="20" y="24"/>
                  </a:cubicBezTo>
                  <a:cubicBezTo>
                    <a:pt x="19" y="23"/>
                    <a:pt x="18" y="23"/>
                    <a:pt x="17" y="22"/>
                  </a:cubicBezTo>
                  <a:cubicBezTo>
                    <a:pt x="16" y="21"/>
                    <a:pt x="15" y="21"/>
                    <a:pt x="14" y="20"/>
                  </a:cubicBezTo>
                  <a:cubicBezTo>
                    <a:pt x="14" y="20"/>
                    <a:pt x="14" y="20"/>
                    <a:pt x="14" y="20"/>
                  </a:cubicBezTo>
                  <a:cubicBezTo>
                    <a:pt x="17" y="22"/>
                    <a:pt x="21" y="24"/>
                    <a:pt x="24" y="26"/>
                  </a:cubicBezTo>
                  <a:cubicBezTo>
                    <a:pt x="28" y="28"/>
                    <a:pt x="31" y="30"/>
                    <a:pt x="35" y="32"/>
                  </a:cubicBezTo>
                  <a:cubicBezTo>
                    <a:pt x="37" y="32"/>
                    <a:pt x="39" y="33"/>
                    <a:pt x="41" y="34"/>
                  </a:cubicBezTo>
                  <a:cubicBezTo>
                    <a:pt x="43" y="34"/>
                    <a:pt x="45" y="35"/>
                    <a:pt x="47" y="35"/>
                  </a:cubicBezTo>
                  <a:cubicBezTo>
                    <a:pt x="47" y="35"/>
                    <a:pt x="47" y="34"/>
                    <a:pt x="47" y="34"/>
                  </a:cubicBezTo>
                  <a:cubicBezTo>
                    <a:pt x="46" y="34"/>
                    <a:pt x="45" y="34"/>
                    <a:pt x="44" y="34"/>
                  </a:cubicBezTo>
                  <a:cubicBezTo>
                    <a:pt x="43" y="34"/>
                    <a:pt x="42" y="34"/>
                    <a:pt x="41" y="34"/>
                  </a:cubicBezTo>
                  <a:cubicBezTo>
                    <a:pt x="39" y="33"/>
                    <a:pt x="37" y="33"/>
                    <a:pt x="35" y="32"/>
                  </a:cubicBezTo>
                  <a:cubicBezTo>
                    <a:pt x="34" y="32"/>
                    <a:pt x="32" y="31"/>
                    <a:pt x="30" y="31"/>
                  </a:cubicBezTo>
                  <a:cubicBezTo>
                    <a:pt x="29" y="30"/>
                    <a:pt x="27" y="29"/>
                    <a:pt x="26" y="29"/>
                  </a:cubicBezTo>
                  <a:cubicBezTo>
                    <a:pt x="24" y="28"/>
                    <a:pt x="23" y="27"/>
                    <a:pt x="22" y="26"/>
                  </a:cubicBezTo>
                  <a:cubicBezTo>
                    <a:pt x="22" y="26"/>
                    <a:pt x="22" y="26"/>
                    <a:pt x="22" y="26"/>
                  </a:cubicBezTo>
                  <a:cubicBezTo>
                    <a:pt x="24" y="27"/>
                    <a:pt x="25" y="28"/>
                    <a:pt x="27" y="29"/>
                  </a:cubicBezTo>
                  <a:cubicBezTo>
                    <a:pt x="29" y="30"/>
                    <a:pt x="30" y="31"/>
                    <a:pt x="32" y="32"/>
                  </a:cubicBezTo>
                  <a:cubicBezTo>
                    <a:pt x="34" y="33"/>
                    <a:pt x="36" y="33"/>
                    <a:pt x="38" y="34"/>
                  </a:cubicBezTo>
                  <a:cubicBezTo>
                    <a:pt x="40" y="34"/>
                    <a:pt x="42" y="35"/>
                    <a:pt x="44" y="35"/>
                  </a:cubicBezTo>
                  <a:cubicBezTo>
                    <a:pt x="45" y="35"/>
                    <a:pt x="46" y="35"/>
                    <a:pt x="47" y="35"/>
                  </a:cubicBezTo>
                  <a:cubicBezTo>
                    <a:pt x="48" y="35"/>
                    <a:pt x="49" y="35"/>
                    <a:pt x="49" y="36"/>
                  </a:cubicBezTo>
                  <a:cubicBezTo>
                    <a:pt x="49" y="36"/>
                    <a:pt x="49" y="36"/>
                    <a:pt x="49" y="36"/>
                  </a:cubicBezTo>
                  <a:cubicBezTo>
                    <a:pt x="48" y="36"/>
                    <a:pt x="46" y="36"/>
                    <a:pt x="45" y="36"/>
                  </a:cubicBezTo>
                  <a:cubicBezTo>
                    <a:pt x="43" y="36"/>
                    <a:pt x="41" y="35"/>
                    <a:pt x="40" y="35"/>
                  </a:cubicBezTo>
                  <a:cubicBezTo>
                    <a:pt x="36" y="33"/>
                    <a:pt x="33" y="32"/>
                    <a:pt x="30" y="30"/>
                  </a:cubicBezTo>
                  <a:cubicBezTo>
                    <a:pt x="29" y="30"/>
                    <a:pt x="28" y="30"/>
                    <a:pt x="28" y="29"/>
                  </a:cubicBezTo>
                  <a:cubicBezTo>
                    <a:pt x="27" y="29"/>
                    <a:pt x="26" y="28"/>
                    <a:pt x="26" y="27"/>
                  </a:cubicBezTo>
                  <a:cubicBezTo>
                    <a:pt x="26" y="27"/>
                    <a:pt x="26" y="28"/>
                    <a:pt x="26" y="28"/>
                  </a:cubicBezTo>
                  <a:cubicBezTo>
                    <a:pt x="28" y="27"/>
                    <a:pt x="30" y="29"/>
                    <a:pt x="31" y="29"/>
                  </a:cubicBezTo>
                  <a:cubicBezTo>
                    <a:pt x="33" y="30"/>
                    <a:pt x="35" y="31"/>
                    <a:pt x="37" y="32"/>
                  </a:cubicBezTo>
                  <a:cubicBezTo>
                    <a:pt x="41" y="33"/>
                    <a:pt x="45" y="34"/>
                    <a:pt x="49" y="35"/>
                  </a:cubicBezTo>
                  <a:cubicBezTo>
                    <a:pt x="50" y="35"/>
                    <a:pt x="51" y="35"/>
                    <a:pt x="51" y="35"/>
                  </a:cubicBezTo>
                  <a:cubicBezTo>
                    <a:pt x="52" y="35"/>
                    <a:pt x="53" y="35"/>
                    <a:pt x="53" y="35"/>
                  </a:cubicBezTo>
                  <a:cubicBezTo>
                    <a:pt x="53" y="35"/>
                    <a:pt x="53" y="34"/>
                    <a:pt x="53" y="34"/>
                  </a:cubicBezTo>
                  <a:cubicBezTo>
                    <a:pt x="53" y="33"/>
                    <a:pt x="51" y="33"/>
                    <a:pt x="50" y="33"/>
                  </a:cubicBezTo>
                  <a:cubicBezTo>
                    <a:pt x="50" y="33"/>
                    <a:pt x="49" y="33"/>
                    <a:pt x="49" y="33"/>
                  </a:cubicBezTo>
                  <a:cubicBezTo>
                    <a:pt x="48" y="33"/>
                    <a:pt x="46" y="33"/>
                    <a:pt x="45" y="33"/>
                  </a:cubicBezTo>
                  <a:cubicBezTo>
                    <a:pt x="41" y="33"/>
                    <a:pt x="37" y="32"/>
                    <a:pt x="33" y="30"/>
                  </a:cubicBezTo>
                  <a:cubicBezTo>
                    <a:pt x="31" y="30"/>
                    <a:pt x="30" y="29"/>
                    <a:pt x="28" y="28"/>
                  </a:cubicBezTo>
                  <a:cubicBezTo>
                    <a:pt x="27" y="28"/>
                    <a:pt x="26" y="27"/>
                    <a:pt x="26" y="27"/>
                  </a:cubicBezTo>
                  <a:cubicBezTo>
                    <a:pt x="25" y="27"/>
                    <a:pt x="24" y="26"/>
                    <a:pt x="24" y="25"/>
                  </a:cubicBezTo>
                  <a:cubicBezTo>
                    <a:pt x="24" y="26"/>
                    <a:pt x="24" y="26"/>
                    <a:pt x="24" y="26"/>
                  </a:cubicBezTo>
                  <a:cubicBezTo>
                    <a:pt x="25" y="25"/>
                    <a:pt x="25" y="26"/>
                    <a:pt x="26" y="26"/>
                  </a:cubicBezTo>
                  <a:cubicBezTo>
                    <a:pt x="27" y="27"/>
                    <a:pt x="28" y="27"/>
                    <a:pt x="29" y="27"/>
                  </a:cubicBezTo>
                  <a:cubicBezTo>
                    <a:pt x="31" y="28"/>
                    <a:pt x="32" y="29"/>
                    <a:pt x="34" y="29"/>
                  </a:cubicBezTo>
                  <a:cubicBezTo>
                    <a:pt x="36" y="30"/>
                    <a:pt x="38" y="30"/>
                    <a:pt x="40" y="31"/>
                  </a:cubicBezTo>
                  <a:cubicBezTo>
                    <a:pt x="42" y="31"/>
                    <a:pt x="44" y="32"/>
                    <a:pt x="47" y="32"/>
                  </a:cubicBezTo>
                  <a:cubicBezTo>
                    <a:pt x="48" y="32"/>
                    <a:pt x="49" y="32"/>
                    <a:pt x="50" y="32"/>
                  </a:cubicBezTo>
                  <a:cubicBezTo>
                    <a:pt x="50" y="32"/>
                    <a:pt x="50" y="31"/>
                    <a:pt x="50" y="31"/>
                  </a:cubicBezTo>
                  <a:cubicBezTo>
                    <a:pt x="49" y="31"/>
                    <a:pt x="49" y="31"/>
                    <a:pt x="48" y="31"/>
                  </a:cubicBezTo>
                  <a:cubicBezTo>
                    <a:pt x="47" y="31"/>
                    <a:pt x="46" y="31"/>
                    <a:pt x="45" y="31"/>
                  </a:cubicBezTo>
                  <a:cubicBezTo>
                    <a:pt x="43" y="31"/>
                    <a:pt x="41" y="30"/>
                    <a:pt x="39" y="30"/>
                  </a:cubicBezTo>
                  <a:cubicBezTo>
                    <a:pt x="35" y="29"/>
                    <a:pt x="31" y="28"/>
                    <a:pt x="27" y="26"/>
                  </a:cubicBezTo>
                  <a:cubicBezTo>
                    <a:pt x="26" y="26"/>
                    <a:pt x="25" y="25"/>
                    <a:pt x="24" y="24"/>
                  </a:cubicBezTo>
                  <a:cubicBezTo>
                    <a:pt x="23" y="24"/>
                    <a:pt x="23" y="24"/>
                    <a:pt x="22" y="23"/>
                  </a:cubicBezTo>
                  <a:cubicBezTo>
                    <a:pt x="22" y="23"/>
                    <a:pt x="21" y="23"/>
                    <a:pt x="21" y="22"/>
                  </a:cubicBezTo>
                  <a:cubicBezTo>
                    <a:pt x="21" y="22"/>
                    <a:pt x="21" y="22"/>
                    <a:pt x="21" y="22"/>
                  </a:cubicBezTo>
                  <a:cubicBezTo>
                    <a:pt x="22" y="22"/>
                    <a:pt x="23" y="23"/>
                    <a:pt x="24" y="23"/>
                  </a:cubicBezTo>
                  <a:cubicBezTo>
                    <a:pt x="25" y="24"/>
                    <a:pt x="26" y="24"/>
                    <a:pt x="26" y="24"/>
                  </a:cubicBezTo>
                  <a:cubicBezTo>
                    <a:pt x="28" y="25"/>
                    <a:pt x="30" y="26"/>
                    <a:pt x="32" y="27"/>
                  </a:cubicBezTo>
                  <a:cubicBezTo>
                    <a:pt x="36" y="28"/>
                    <a:pt x="40" y="29"/>
                    <a:pt x="45" y="29"/>
                  </a:cubicBezTo>
                  <a:cubicBezTo>
                    <a:pt x="47" y="30"/>
                    <a:pt x="49" y="30"/>
                    <a:pt x="52" y="30"/>
                  </a:cubicBezTo>
                  <a:cubicBezTo>
                    <a:pt x="52" y="30"/>
                    <a:pt x="52" y="30"/>
                    <a:pt x="52" y="30"/>
                  </a:cubicBezTo>
                  <a:cubicBezTo>
                    <a:pt x="48" y="31"/>
                    <a:pt x="44" y="31"/>
                    <a:pt x="40" y="30"/>
                  </a:cubicBezTo>
                  <a:cubicBezTo>
                    <a:pt x="36" y="29"/>
                    <a:pt x="33" y="27"/>
                    <a:pt x="29" y="26"/>
                  </a:cubicBezTo>
                  <a:cubicBezTo>
                    <a:pt x="28" y="25"/>
                    <a:pt x="26" y="25"/>
                    <a:pt x="25" y="24"/>
                  </a:cubicBezTo>
                  <a:cubicBezTo>
                    <a:pt x="24" y="24"/>
                    <a:pt x="23" y="23"/>
                    <a:pt x="22" y="22"/>
                  </a:cubicBezTo>
                  <a:cubicBezTo>
                    <a:pt x="22" y="22"/>
                    <a:pt x="22" y="22"/>
                    <a:pt x="22" y="23"/>
                  </a:cubicBezTo>
                  <a:cubicBezTo>
                    <a:pt x="24" y="22"/>
                    <a:pt x="25" y="23"/>
                    <a:pt x="27" y="24"/>
                  </a:cubicBezTo>
                  <a:cubicBezTo>
                    <a:pt x="29" y="24"/>
                    <a:pt x="31" y="25"/>
                    <a:pt x="34" y="26"/>
                  </a:cubicBezTo>
                  <a:cubicBezTo>
                    <a:pt x="36" y="26"/>
                    <a:pt x="38" y="27"/>
                    <a:pt x="40" y="27"/>
                  </a:cubicBezTo>
                  <a:cubicBezTo>
                    <a:pt x="42" y="28"/>
                    <a:pt x="44" y="28"/>
                    <a:pt x="46" y="28"/>
                  </a:cubicBezTo>
                  <a:cubicBezTo>
                    <a:pt x="47" y="29"/>
                    <a:pt x="48" y="29"/>
                    <a:pt x="49" y="29"/>
                  </a:cubicBezTo>
                  <a:cubicBezTo>
                    <a:pt x="49" y="29"/>
                    <a:pt x="49" y="29"/>
                    <a:pt x="49" y="29"/>
                  </a:cubicBezTo>
                  <a:cubicBezTo>
                    <a:pt x="49" y="29"/>
                    <a:pt x="48" y="29"/>
                    <a:pt x="47" y="29"/>
                  </a:cubicBezTo>
                  <a:cubicBezTo>
                    <a:pt x="46" y="29"/>
                    <a:pt x="46" y="29"/>
                    <a:pt x="45" y="29"/>
                  </a:cubicBezTo>
                  <a:cubicBezTo>
                    <a:pt x="43" y="29"/>
                    <a:pt x="41" y="29"/>
                    <a:pt x="39" y="28"/>
                  </a:cubicBezTo>
                  <a:cubicBezTo>
                    <a:pt x="37" y="28"/>
                    <a:pt x="35" y="28"/>
                    <a:pt x="33" y="27"/>
                  </a:cubicBezTo>
                  <a:cubicBezTo>
                    <a:pt x="31" y="27"/>
                    <a:pt x="29" y="26"/>
                    <a:pt x="27" y="25"/>
                  </a:cubicBezTo>
                  <a:cubicBezTo>
                    <a:pt x="27" y="25"/>
                    <a:pt x="26" y="24"/>
                    <a:pt x="25" y="24"/>
                  </a:cubicBezTo>
                  <a:cubicBezTo>
                    <a:pt x="25" y="24"/>
                    <a:pt x="24" y="23"/>
                    <a:pt x="24" y="23"/>
                  </a:cubicBezTo>
                  <a:cubicBezTo>
                    <a:pt x="23" y="23"/>
                    <a:pt x="23" y="23"/>
                    <a:pt x="23" y="23"/>
                  </a:cubicBezTo>
                  <a:cubicBezTo>
                    <a:pt x="24" y="23"/>
                    <a:pt x="25" y="23"/>
                    <a:pt x="26" y="24"/>
                  </a:cubicBezTo>
                  <a:cubicBezTo>
                    <a:pt x="27" y="24"/>
                    <a:pt x="28" y="25"/>
                    <a:pt x="29" y="25"/>
                  </a:cubicBezTo>
                  <a:cubicBezTo>
                    <a:pt x="31" y="26"/>
                    <a:pt x="33" y="26"/>
                    <a:pt x="35" y="27"/>
                  </a:cubicBezTo>
                  <a:cubicBezTo>
                    <a:pt x="39" y="28"/>
                    <a:pt x="43" y="29"/>
                    <a:pt x="47" y="29"/>
                  </a:cubicBezTo>
                  <a:cubicBezTo>
                    <a:pt x="48" y="29"/>
                    <a:pt x="48" y="29"/>
                    <a:pt x="49" y="29"/>
                  </a:cubicBezTo>
                  <a:cubicBezTo>
                    <a:pt x="49" y="29"/>
                    <a:pt x="49" y="29"/>
                    <a:pt x="49" y="29"/>
                  </a:cubicBezTo>
                  <a:cubicBezTo>
                    <a:pt x="48" y="29"/>
                    <a:pt x="47" y="29"/>
                    <a:pt x="46" y="28"/>
                  </a:cubicBezTo>
                  <a:cubicBezTo>
                    <a:pt x="45" y="28"/>
                    <a:pt x="44" y="28"/>
                    <a:pt x="43" y="28"/>
                  </a:cubicBezTo>
                  <a:cubicBezTo>
                    <a:pt x="41" y="28"/>
                    <a:pt x="39" y="28"/>
                    <a:pt x="37" y="27"/>
                  </a:cubicBezTo>
                  <a:cubicBezTo>
                    <a:pt x="35" y="27"/>
                    <a:pt x="33" y="26"/>
                    <a:pt x="31" y="26"/>
                  </a:cubicBezTo>
                  <a:cubicBezTo>
                    <a:pt x="29" y="25"/>
                    <a:pt x="27" y="25"/>
                    <a:pt x="25" y="24"/>
                  </a:cubicBezTo>
                  <a:cubicBezTo>
                    <a:pt x="24" y="24"/>
                    <a:pt x="24" y="24"/>
                    <a:pt x="23" y="24"/>
                  </a:cubicBezTo>
                  <a:cubicBezTo>
                    <a:pt x="23" y="23"/>
                    <a:pt x="22" y="23"/>
                    <a:pt x="22" y="23"/>
                  </a:cubicBezTo>
                  <a:cubicBezTo>
                    <a:pt x="22" y="23"/>
                    <a:pt x="22" y="23"/>
                    <a:pt x="22" y="23"/>
                  </a:cubicBezTo>
                  <a:cubicBezTo>
                    <a:pt x="23" y="22"/>
                    <a:pt x="24" y="23"/>
                    <a:pt x="25" y="23"/>
                  </a:cubicBezTo>
                  <a:cubicBezTo>
                    <a:pt x="26" y="23"/>
                    <a:pt x="27" y="23"/>
                    <a:pt x="27" y="24"/>
                  </a:cubicBezTo>
                  <a:cubicBezTo>
                    <a:pt x="29" y="24"/>
                    <a:pt x="32" y="25"/>
                    <a:pt x="34" y="25"/>
                  </a:cubicBezTo>
                  <a:cubicBezTo>
                    <a:pt x="36" y="26"/>
                    <a:pt x="38" y="26"/>
                    <a:pt x="40" y="27"/>
                  </a:cubicBezTo>
                  <a:cubicBezTo>
                    <a:pt x="42" y="27"/>
                    <a:pt x="44" y="28"/>
                    <a:pt x="46" y="28"/>
                  </a:cubicBezTo>
                  <a:cubicBezTo>
                    <a:pt x="47" y="28"/>
                    <a:pt x="48" y="28"/>
                    <a:pt x="49" y="28"/>
                  </a:cubicBezTo>
                  <a:cubicBezTo>
                    <a:pt x="50" y="28"/>
                    <a:pt x="51" y="28"/>
                    <a:pt x="52" y="28"/>
                  </a:cubicBezTo>
                  <a:cubicBezTo>
                    <a:pt x="52" y="28"/>
                    <a:pt x="52" y="27"/>
                    <a:pt x="52" y="27"/>
                  </a:cubicBezTo>
                  <a:cubicBezTo>
                    <a:pt x="51" y="26"/>
                    <a:pt x="50" y="27"/>
                    <a:pt x="48" y="27"/>
                  </a:cubicBezTo>
                  <a:cubicBezTo>
                    <a:pt x="46" y="27"/>
                    <a:pt x="44" y="27"/>
                    <a:pt x="42" y="26"/>
                  </a:cubicBezTo>
                  <a:cubicBezTo>
                    <a:pt x="38" y="26"/>
                    <a:pt x="34" y="26"/>
                    <a:pt x="30" y="25"/>
                  </a:cubicBezTo>
                  <a:cubicBezTo>
                    <a:pt x="28" y="25"/>
                    <a:pt x="26" y="24"/>
                    <a:pt x="25" y="23"/>
                  </a:cubicBezTo>
                  <a:cubicBezTo>
                    <a:pt x="23" y="23"/>
                    <a:pt x="22" y="22"/>
                    <a:pt x="21" y="21"/>
                  </a:cubicBezTo>
                  <a:cubicBezTo>
                    <a:pt x="21" y="21"/>
                    <a:pt x="21" y="21"/>
                    <a:pt x="21" y="21"/>
                  </a:cubicBezTo>
                  <a:cubicBezTo>
                    <a:pt x="21" y="21"/>
                    <a:pt x="22" y="21"/>
                    <a:pt x="22" y="21"/>
                  </a:cubicBezTo>
                  <a:cubicBezTo>
                    <a:pt x="23" y="21"/>
                    <a:pt x="24" y="21"/>
                    <a:pt x="25" y="22"/>
                  </a:cubicBezTo>
                  <a:cubicBezTo>
                    <a:pt x="27" y="22"/>
                    <a:pt x="29" y="23"/>
                    <a:pt x="31" y="24"/>
                  </a:cubicBezTo>
                  <a:cubicBezTo>
                    <a:pt x="33" y="24"/>
                    <a:pt x="34" y="25"/>
                    <a:pt x="36" y="25"/>
                  </a:cubicBezTo>
                  <a:cubicBezTo>
                    <a:pt x="38" y="26"/>
                    <a:pt x="39" y="26"/>
                    <a:pt x="41" y="27"/>
                  </a:cubicBezTo>
                  <a:cubicBezTo>
                    <a:pt x="43" y="27"/>
                    <a:pt x="45" y="27"/>
                    <a:pt x="47" y="28"/>
                  </a:cubicBezTo>
                  <a:cubicBezTo>
                    <a:pt x="49" y="28"/>
                    <a:pt x="51" y="29"/>
                    <a:pt x="52" y="28"/>
                  </a:cubicBezTo>
                  <a:cubicBezTo>
                    <a:pt x="52" y="28"/>
                    <a:pt x="52" y="27"/>
                    <a:pt x="52" y="27"/>
                  </a:cubicBezTo>
                  <a:cubicBezTo>
                    <a:pt x="52" y="27"/>
                    <a:pt x="51" y="27"/>
                    <a:pt x="50" y="27"/>
                  </a:cubicBezTo>
                  <a:cubicBezTo>
                    <a:pt x="49" y="27"/>
                    <a:pt x="48" y="27"/>
                    <a:pt x="48" y="27"/>
                  </a:cubicBezTo>
                  <a:cubicBezTo>
                    <a:pt x="45" y="27"/>
                    <a:pt x="43" y="26"/>
                    <a:pt x="41" y="26"/>
                  </a:cubicBezTo>
                  <a:cubicBezTo>
                    <a:pt x="37" y="26"/>
                    <a:pt x="33" y="25"/>
                    <a:pt x="29" y="24"/>
                  </a:cubicBezTo>
                  <a:cubicBezTo>
                    <a:pt x="28" y="24"/>
                    <a:pt x="27" y="24"/>
                    <a:pt x="26" y="23"/>
                  </a:cubicBezTo>
                  <a:cubicBezTo>
                    <a:pt x="26" y="23"/>
                    <a:pt x="26" y="23"/>
                    <a:pt x="26" y="23"/>
                  </a:cubicBezTo>
                  <a:cubicBezTo>
                    <a:pt x="27" y="23"/>
                    <a:pt x="28" y="23"/>
                    <a:pt x="28" y="23"/>
                  </a:cubicBezTo>
                  <a:cubicBezTo>
                    <a:pt x="29" y="23"/>
                    <a:pt x="30" y="24"/>
                    <a:pt x="31" y="24"/>
                  </a:cubicBezTo>
                  <a:cubicBezTo>
                    <a:pt x="33" y="24"/>
                    <a:pt x="35" y="25"/>
                    <a:pt x="37" y="25"/>
                  </a:cubicBezTo>
                  <a:cubicBezTo>
                    <a:pt x="41" y="26"/>
                    <a:pt x="46" y="26"/>
                    <a:pt x="50" y="27"/>
                  </a:cubicBezTo>
                  <a:cubicBezTo>
                    <a:pt x="51" y="27"/>
                    <a:pt x="53" y="27"/>
                    <a:pt x="54" y="26"/>
                  </a:cubicBezTo>
                  <a:cubicBezTo>
                    <a:pt x="54" y="26"/>
                    <a:pt x="54" y="26"/>
                    <a:pt x="54" y="26"/>
                  </a:cubicBezTo>
                  <a:cubicBezTo>
                    <a:pt x="53" y="27"/>
                    <a:pt x="51" y="27"/>
                    <a:pt x="50" y="27"/>
                  </a:cubicBezTo>
                  <a:cubicBezTo>
                    <a:pt x="48" y="28"/>
                    <a:pt x="46" y="28"/>
                    <a:pt x="44" y="27"/>
                  </a:cubicBezTo>
                  <a:cubicBezTo>
                    <a:pt x="42" y="27"/>
                    <a:pt x="41" y="27"/>
                    <a:pt x="39" y="27"/>
                  </a:cubicBezTo>
                  <a:cubicBezTo>
                    <a:pt x="38" y="26"/>
                    <a:pt x="37" y="26"/>
                    <a:pt x="36" y="26"/>
                  </a:cubicBezTo>
                  <a:cubicBezTo>
                    <a:pt x="35" y="26"/>
                    <a:pt x="34" y="25"/>
                    <a:pt x="34" y="25"/>
                  </a:cubicBezTo>
                  <a:cubicBezTo>
                    <a:pt x="33" y="25"/>
                    <a:pt x="32" y="25"/>
                    <a:pt x="32" y="24"/>
                  </a:cubicBezTo>
                  <a:cubicBezTo>
                    <a:pt x="32" y="24"/>
                    <a:pt x="32" y="24"/>
                    <a:pt x="32" y="24"/>
                  </a:cubicBezTo>
                  <a:cubicBezTo>
                    <a:pt x="33" y="24"/>
                    <a:pt x="35" y="24"/>
                    <a:pt x="37" y="24"/>
                  </a:cubicBezTo>
                  <a:cubicBezTo>
                    <a:pt x="38" y="24"/>
                    <a:pt x="40" y="25"/>
                    <a:pt x="41" y="25"/>
                  </a:cubicBezTo>
                  <a:cubicBezTo>
                    <a:pt x="42" y="25"/>
                    <a:pt x="43" y="25"/>
                    <a:pt x="44" y="25"/>
                  </a:cubicBezTo>
                  <a:cubicBezTo>
                    <a:pt x="45" y="25"/>
                    <a:pt x="46" y="25"/>
                    <a:pt x="47" y="25"/>
                  </a:cubicBezTo>
                  <a:cubicBezTo>
                    <a:pt x="48" y="25"/>
                    <a:pt x="49" y="26"/>
                    <a:pt x="50" y="26"/>
                  </a:cubicBezTo>
                  <a:cubicBezTo>
                    <a:pt x="51" y="26"/>
                    <a:pt x="52" y="25"/>
                    <a:pt x="53" y="26"/>
                  </a:cubicBezTo>
                  <a:cubicBezTo>
                    <a:pt x="53" y="26"/>
                    <a:pt x="53" y="25"/>
                    <a:pt x="53" y="25"/>
                  </a:cubicBezTo>
                  <a:cubicBezTo>
                    <a:pt x="46" y="26"/>
                    <a:pt x="39" y="27"/>
                    <a:pt x="32" y="25"/>
                  </a:cubicBezTo>
                  <a:cubicBezTo>
                    <a:pt x="30" y="24"/>
                    <a:pt x="27" y="23"/>
                    <a:pt x="25" y="22"/>
                  </a:cubicBezTo>
                  <a:cubicBezTo>
                    <a:pt x="25" y="22"/>
                    <a:pt x="25" y="22"/>
                    <a:pt x="25" y="22"/>
                  </a:cubicBezTo>
                  <a:cubicBezTo>
                    <a:pt x="26" y="22"/>
                    <a:pt x="27" y="23"/>
                    <a:pt x="28" y="23"/>
                  </a:cubicBezTo>
                  <a:cubicBezTo>
                    <a:pt x="29" y="23"/>
                    <a:pt x="30" y="24"/>
                    <a:pt x="31" y="24"/>
                  </a:cubicBezTo>
                  <a:cubicBezTo>
                    <a:pt x="33" y="24"/>
                    <a:pt x="35" y="25"/>
                    <a:pt x="37" y="26"/>
                  </a:cubicBezTo>
                  <a:cubicBezTo>
                    <a:pt x="40" y="26"/>
                    <a:pt x="43" y="27"/>
                    <a:pt x="47" y="28"/>
                  </a:cubicBezTo>
                  <a:cubicBezTo>
                    <a:pt x="49" y="28"/>
                    <a:pt x="52" y="28"/>
                    <a:pt x="54" y="27"/>
                  </a:cubicBezTo>
                  <a:cubicBezTo>
                    <a:pt x="54" y="27"/>
                    <a:pt x="54" y="26"/>
                    <a:pt x="54" y="26"/>
                  </a:cubicBezTo>
                  <a:cubicBezTo>
                    <a:pt x="53" y="26"/>
                    <a:pt x="52" y="26"/>
                    <a:pt x="52" y="27"/>
                  </a:cubicBezTo>
                  <a:cubicBezTo>
                    <a:pt x="51" y="27"/>
                    <a:pt x="50" y="27"/>
                    <a:pt x="49" y="27"/>
                  </a:cubicBezTo>
                  <a:cubicBezTo>
                    <a:pt x="47" y="28"/>
                    <a:pt x="45" y="28"/>
                    <a:pt x="44" y="28"/>
                  </a:cubicBezTo>
                  <a:cubicBezTo>
                    <a:pt x="41" y="28"/>
                    <a:pt x="37" y="29"/>
                    <a:pt x="34" y="29"/>
                  </a:cubicBezTo>
                  <a:cubicBezTo>
                    <a:pt x="34" y="29"/>
                    <a:pt x="34" y="29"/>
                    <a:pt x="34" y="29"/>
                  </a:cubicBezTo>
                  <a:cubicBezTo>
                    <a:pt x="36" y="29"/>
                    <a:pt x="37" y="29"/>
                    <a:pt x="39" y="29"/>
                  </a:cubicBezTo>
                  <a:cubicBezTo>
                    <a:pt x="41" y="29"/>
                    <a:pt x="42" y="29"/>
                    <a:pt x="44" y="29"/>
                  </a:cubicBezTo>
                  <a:cubicBezTo>
                    <a:pt x="46" y="29"/>
                    <a:pt x="49" y="29"/>
                    <a:pt x="51" y="30"/>
                  </a:cubicBezTo>
                  <a:cubicBezTo>
                    <a:pt x="51" y="30"/>
                    <a:pt x="51" y="30"/>
                    <a:pt x="51" y="30"/>
                  </a:cubicBezTo>
                  <a:cubicBezTo>
                    <a:pt x="50" y="30"/>
                    <a:pt x="49" y="31"/>
                    <a:pt x="48" y="31"/>
                  </a:cubicBezTo>
                  <a:cubicBezTo>
                    <a:pt x="47" y="31"/>
                    <a:pt x="46" y="31"/>
                    <a:pt x="45" y="31"/>
                  </a:cubicBezTo>
                  <a:cubicBezTo>
                    <a:pt x="44" y="31"/>
                    <a:pt x="43" y="31"/>
                    <a:pt x="42" y="31"/>
                  </a:cubicBezTo>
                  <a:cubicBezTo>
                    <a:pt x="41" y="31"/>
                    <a:pt x="40" y="31"/>
                    <a:pt x="38" y="31"/>
                  </a:cubicBezTo>
                  <a:cubicBezTo>
                    <a:pt x="38" y="31"/>
                    <a:pt x="38" y="31"/>
                    <a:pt x="38" y="31"/>
                  </a:cubicBezTo>
                  <a:cubicBezTo>
                    <a:pt x="42" y="32"/>
                    <a:pt x="45" y="32"/>
                    <a:pt x="48" y="31"/>
                  </a:cubicBezTo>
                  <a:cubicBezTo>
                    <a:pt x="50" y="31"/>
                    <a:pt x="52" y="31"/>
                    <a:pt x="54" y="31"/>
                  </a:cubicBezTo>
                  <a:cubicBezTo>
                    <a:pt x="55" y="30"/>
                    <a:pt x="56" y="30"/>
                    <a:pt x="57" y="30"/>
                  </a:cubicBezTo>
                  <a:cubicBezTo>
                    <a:pt x="57" y="29"/>
                    <a:pt x="58" y="29"/>
                    <a:pt x="59" y="29"/>
                  </a:cubicBezTo>
                  <a:cubicBezTo>
                    <a:pt x="59" y="29"/>
                    <a:pt x="59" y="29"/>
                    <a:pt x="59" y="28"/>
                  </a:cubicBezTo>
                  <a:cubicBezTo>
                    <a:pt x="56" y="31"/>
                    <a:pt x="52" y="31"/>
                    <a:pt x="49" y="32"/>
                  </a:cubicBezTo>
                  <a:cubicBezTo>
                    <a:pt x="47" y="32"/>
                    <a:pt x="46" y="32"/>
                    <a:pt x="45" y="32"/>
                  </a:cubicBezTo>
                  <a:cubicBezTo>
                    <a:pt x="43" y="32"/>
                    <a:pt x="42" y="32"/>
                    <a:pt x="41" y="31"/>
                  </a:cubicBezTo>
                  <a:cubicBezTo>
                    <a:pt x="41" y="31"/>
                    <a:pt x="41" y="31"/>
                    <a:pt x="40" y="31"/>
                  </a:cubicBezTo>
                  <a:cubicBezTo>
                    <a:pt x="40" y="31"/>
                    <a:pt x="40" y="31"/>
                    <a:pt x="40" y="31"/>
                  </a:cubicBezTo>
                  <a:cubicBezTo>
                    <a:pt x="41" y="31"/>
                    <a:pt x="42" y="30"/>
                    <a:pt x="43" y="30"/>
                  </a:cubicBezTo>
                  <a:cubicBezTo>
                    <a:pt x="44" y="30"/>
                    <a:pt x="45" y="30"/>
                    <a:pt x="46" y="30"/>
                  </a:cubicBezTo>
                  <a:cubicBezTo>
                    <a:pt x="48" y="29"/>
                    <a:pt x="50" y="29"/>
                    <a:pt x="52" y="29"/>
                  </a:cubicBezTo>
                  <a:cubicBezTo>
                    <a:pt x="55" y="28"/>
                    <a:pt x="58" y="26"/>
                    <a:pt x="61" y="24"/>
                  </a:cubicBezTo>
                  <a:cubicBezTo>
                    <a:pt x="61" y="23"/>
                    <a:pt x="62" y="23"/>
                    <a:pt x="62" y="22"/>
                  </a:cubicBezTo>
                  <a:cubicBezTo>
                    <a:pt x="62" y="22"/>
                    <a:pt x="62" y="22"/>
                    <a:pt x="62" y="22"/>
                  </a:cubicBezTo>
                  <a:cubicBezTo>
                    <a:pt x="60" y="24"/>
                    <a:pt x="57" y="26"/>
                    <a:pt x="54" y="28"/>
                  </a:cubicBezTo>
                  <a:cubicBezTo>
                    <a:pt x="51" y="29"/>
                    <a:pt x="48" y="30"/>
                    <a:pt x="45" y="29"/>
                  </a:cubicBezTo>
                  <a:cubicBezTo>
                    <a:pt x="44" y="29"/>
                    <a:pt x="43" y="29"/>
                    <a:pt x="42" y="29"/>
                  </a:cubicBezTo>
                  <a:cubicBezTo>
                    <a:pt x="42" y="29"/>
                    <a:pt x="42" y="29"/>
                    <a:pt x="42" y="29"/>
                  </a:cubicBezTo>
                  <a:cubicBezTo>
                    <a:pt x="42" y="29"/>
                    <a:pt x="43" y="29"/>
                    <a:pt x="44" y="29"/>
                  </a:cubicBezTo>
                  <a:cubicBezTo>
                    <a:pt x="45" y="28"/>
                    <a:pt x="46" y="28"/>
                    <a:pt x="47" y="28"/>
                  </a:cubicBezTo>
                  <a:cubicBezTo>
                    <a:pt x="49" y="28"/>
                    <a:pt x="51" y="27"/>
                    <a:pt x="53" y="26"/>
                  </a:cubicBezTo>
                  <a:cubicBezTo>
                    <a:pt x="56" y="25"/>
                    <a:pt x="59" y="23"/>
                    <a:pt x="62" y="21"/>
                  </a:cubicBezTo>
                  <a:cubicBezTo>
                    <a:pt x="62" y="21"/>
                    <a:pt x="62" y="21"/>
                    <a:pt x="61" y="20"/>
                  </a:cubicBezTo>
                  <a:cubicBezTo>
                    <a:pt x="61" y="22"/>
                    <a:pt x="60" y="23"/>
                    <a:pt x="59" y="24"/>
                  </a:cubicBezTo>
                  <a:cubicBezTo>
                    <a:pt x="58" y="25"/>
                    <a:pt x="57" y="26"/>
                    <a:pt x="55" y="26"/>
                  </a:cubicBezTo>
                  <a:cubicBezTo>
                    <a:pt x="53" y="28"/>
                    <a:pt x="51" y="29"/>
                    <a:pt x="48" y="29"/>
                  </a:cubicBezTo>
                  <a:cubicBezTo>
                    <a:pt x="47" y="30"/>
                    <a:pt x="46" y="30"/>
                    <a:pt x="45" y="29"/>
                  </a:cubicBezTo>
                  <a:cubicBezTo>
                    <a:pt x="45" y="29"/>
                    <a:pt x="45" y="29"/>
                    <a:pt x="45" y="30"/>
                  </a:cubicBezTo>
                  <a:cubicBezTo>
                    <a:pt x="45" y="29"/>
                    <a:pt x="46" y="29"/>
                    <a:pt x="47" y="29"/>
                  </a:cubicBezTo>
                  <a:cubicBezTo>
                    <a:pt x="48" y="29"/>
                    <a:pt x="49" y="29"/>
                    <a:pt x="50" y="28"/>
                  </a:cubicBezTo>
                  <a:cubicBezTo>
                    <a:pt x="51" y="28"/>
                    <a:pt x="53" y="27"/>
                    <a:pt x="54" y="26"/>
                  </a:cubicBezTo>
                  <a:cubicBezTo>
                    <a:pt x="56" y="26"/>
                    <a:pt x="57" y="25"/>
                    <a:pt x="58" y="23"/>
                  </a:cubicBezTo>
                  <a:cubicBezTo>
                    <a:pt x="59" y="23"/>
                    <a:pt x="59" y="22"/>
                    <a:pt x="60" y="21"/>
                  </a:cubicBezTo>
                  <a:cubicBezTo>
                    <a:pt x="60" y="21"/>
                    <a:pt x="61" y="20"/>
                    <a:pt x="61" y="20"/>
                  </a:cubicBezTo>
                  <a:cubicBezTo>
                    <a:pt x="61" y="20"/>
                    <a:pt x="61" y="20"/>
                    <a:pt x="61" y="19"/>
                  </a:cubicBezTo>
                  <a:cubicBezTo>
                    <a:pt x="61" y="21"/>
                    <a:pt x="60" y="22"/>
                    <a:pt x="60" y="22"/>
                  </a:cubicBezTo>
                  <a:cubicBezTo>
                    <a:pt x="59" y="23"/>
                    <a:pt x="58" y="24"/>
                    <a:pt x="56" y="25"/>
                  </a:cubicBezTo>
                  <a:cubicBezTo>
                    <a:pt x="54" y="27"/>
                    <a:pt x="51" y="28"/>
                    <a:pt x="48" y="30"/>
                  </a:cubicBezTo>
                  <a:cubicBezTo>
                    <a:pt x="47" y="30"/>
                    <a:pt x="45" y="30"/>
                    <a:pt x="44" y="30"/>
                  </a:cubicBezTo>
                  <a:cubicBezTo>
                    <a:pt x="44" y="30"/>
                    <a:pt x="44" y="31"/>
                    <a:pt x="44" y="31"/>
                  </a:cubicBezTo>
                  <a:cubicBezTo>
                    <a:pt x="45" y="30"/>
                    <a:pt x="46" y="30"/>
                    <a:pt x="47" y="30"/>
                  </a:cubicBezTo>
                  <a:cubicBezTo>
                    <a:pt x="48" y="30"/>
                    <a:pt x="48" y="30"/>
                    <a:pt x="49" y="30"/>
                  </a:cubicBezTo>
                  <a:cubicBezTo>
                    <a:pt x="51" y="30"/>
                    <a:pt x="53" y="29"/>
                    <a:pt x="55" y="29"/>
                  </a:cubicBezTo>
                  <a:cubicBezTo>
                    <a:pt x="58" y="28"/>
                    <a:pt x="61" y="26"/>
                    <a:pt x="64" y="24"/>
                  </a:cubicBezTo>
                  <a:cubicBezTo>
                    <a:pt x="64" y="24"/>
                    <a:pt x="64" y="24"/>
                    <a:pt x="64" y="24"/>
                  </a:cubicBezTo>
                  <a:cubicBezTo>
                    <a:pt x="63" y="27"/>
                    <a:pt x="60" y="29"/>
                    <a:pt x="57" y="30"/>
                  </a:cubicBezTo>
                  <a:cubicBezTo>
                    <a:pt x="54" y="32"/>
                    <a:pt x="51" y="32"/>
                    <a:pt x="48" y="32"/>
                  </a:cubicBezTo>
                  <a:cubicBezTo>
                    <a:pt x="46" y="33"/>
                    <a:pt x="44" y="33"/>
                    <a:pt x="42" y="32"/>
                  </a:cubicBezTo>
                  <a:cubicBezTo>
                    <a:pt x="42" y="32"/>
                    <a:pt x="42" y="32"/>
                    <a:pt x="42" y="32"/>
                  </a:cubicBezTo>
                  <a:cubicBezTo>
                    <a:pt x="43" y="31"/>
                    <a:pt x="44" y="32"/>
                    <a:pt x="45" y="32"/>
                  </a:cubicBezTo>
                  <a:cubicBezTo>
                    <a:pt x="46" y="32"/>
                    <a:pt x="47" y="32"/>
                    <a:pt x="48" y="32"/>
                  </a:cubicBezTo>
                  <a:cubicBezTo>
                    <a:pt x="50" y="32"/>
                    <a:pt x="52" y="32"/>
                    <a:pt x="54" y="32"/>
                  </a:cubicBezTo>
                  <a:cubicBezTo>
                    <a:pt x="58" y="32"/>
                    <a:pt x="61" y="31"/>
                    <a:pt x="65" y="29"/>
                  </a:cubicBezTo>
                  <a:cubicBezTo>
                    <a:pt x="65" y="29"/>
                    <a:pt x="66" y="29"/>
                    <a:pt x="66" y="28"/>
                  </a:cubicBezTo>
                  <a:cubicBezTo>
                    <a:pt x="66" y="28"/>
                    <a:pt x="66" y="28"/>
                    <a:pt x="66" y="28"/>
                  </a:cubicBezTo>
                  <a:cubicBezTo>
                    <a:pt x="65" y="27"/>
                    <a:pt x="63" y="29"/>
                    <a:pt x="62" y="29"/>
                  </a:cubicBezTo>
                  <a:cubicBezTo>
                    <a:pt x="62" y="30"/>
                    <a:pt x="61" y="30"/>
                    <a:pt x="60" y="31"/>
                  </a:cubicBezTo>
                  <a:cubicBezTo>
                    <a:pt x="59" y="31"/>
                    <a:pt x="59" y="32"/>
                    <a:pt x="58" y="32"/>
                  </a:cubicBezTo>
                  <a:cubicBezTo>
                    <a:pt x="55" y="34"/>
                    <a:pt x="51" y="35"/>
                    <a:pt x="48" y="35"/>
                  </a:cubicBezTo>
                  <a:cubicBezTo>
                    <a:pt x="46" y="35"/>
                    <a:pt x="44" y="34"/>
                    <a:pt x="43" y="33"/>
                  </a:cubicBezTo>
                  <a:cubicBezTo>
                    <a:pt x="43" y="33"/>
                    <a:pt x="43" y="33"/>
                    <a:pt x="43" y="33"/>
                  </a:cubicBezTo>
                  <a:cubicBezTo>
                    <a:pt x="46" y="35"/>
                    <a:pt x="49" y="35"/>
                    <a:pt x="53" y="35"/>
                  </a:cubicBezTo>
                  <a:cubicBezTo>
                    <a:pt x="56" y="34"/>
                    <a:pt x="59" y="33"/>
                    <a:pt x="62" y="31"/>
                  </a:cubicBezTo>
                  <a:cubicBezTo>
                    <a:pt x="64" y="30"/>
                    <a:pt x="65" y="29"/>
                    <a:pt x="66" y="28"/>
                  </a:cubicBezTo>
                  <a:cubicBezTo>
                    <a:pt x="66" y="28"/>
                    <a:pt x="66" y="27"/>
                    <a:pt x="66" y="28"/>
                  </a:cubicBezTo>
                  <a:cubicBezTo>
                    <a:pt x="63" y="30"/>
                    <a:pt x="61" y="31"/>
                    <a:pt x="58" y="33"/>
                  </a:cubicBezTo>
                  <a:cubicBezTo>
                    <a:pt x="55" y="34"/>
                    <a:pt x="51" y="35"/>
                    <a:pt x="48" y="34"/>
                  </a:cubicBezTo>
                  <a:cubicBezTo>
                    <a:pt x="47" y="34"/>
                    <a:pt x="46" y="34"/>
                    <a:pt x="45" y="34"/>
                  </a:cubicBezTo>
                  <a:cubicBezTo>
                    <a:pt x="45" y="34"/>
                    <a:pt x="45" y="34"/>
                    <a:pt x="45" y="34"/>
                  </a:cubicBezTo>
                  <a:cubicBezTo>
                    <a:pt x="48" y="35"/>
                    <a:pt x="51" y="35"/>
                    <a:pt x="54" y="34"/>
                  </a:cubicBezTo>
                  <a:cubicBezTo>
                    <a:pt x="57" y="33"/>
                    <a:pt x="60" y="32"/>
                    <a:pt x="63" y="30"/>
                  </a:cubicBezTo>
                  <a:cubicBezTo>
                    <a:pt x="64" y="29"/>
                    <a:pt x="65" y="29"/>
                    <a:pt x="66" y="28"/>
                  </a:cubicBezTo>
                  <a:cubicBezTo>
                    <a:pt x="66" y="28"/>
                    <a:pt x="66" y="28"/>
                    <a:pt x="66" y="28"/>
                  </a:cubicBezTo>
                  <a:cubicBezTo>
                    <a:pt x="61" y="33"/>
                    <a:pt x="53" y="35"/>
                    <a:pt x="46" y="34"/>
                  </a:cubicBezTo>
                  <a:cubicBezTo>
                    <a:pt x="45" y="34"/>
                    <a:pt x="44" y="34"/>
                    <a:pt x="43" y="33"/>
                  </a:cubicBezTo>
                  <a:cubicBezTo>
                    <a:pt x="43" y="33"/>
                    <a:pt x="42" y="33"/>
                    <a:pt x="43" y="33"/>
                  </a:cubicBezTo>
                  <a:cubicBezTo>
                    <a:pt x="45" y="35"/>
                    <a:pt x="48" y="35"/>
                    <a:pt x="51" y="35"/>
                  </a:cubicBezTo>
                  <a:cubicBezTo>
                    <a:pt x="54" y="34"/>
                    <a:pt x="58" y="33"/>
                    <a:pt x="61" y="31"/>
                  </a:cubicBezTo>
                  <a:cubicBezTo>
                    <a:pt x="62" y="30"/>
                    <a:pt x="62" y="30"/>
                    <a:pt x="63" y="29"/>
                  </a:cubicBezTo>
                  <a:cubicBezTo>
                    <a:pt x="64" y="29"/>
                    <a:pt x="65" y="28"/>
                    <a:pt x="66" y="28"/>
                  </a:cubicBezTo>
                  <a:cubicBezTo>
                    <a:pt x="66" y="28"/>
                    <a:pt x="66" y="28"/>
                    <a:pt x="66" y="28"/>
                  </a:cubicBezTo>
                  <a:cubicBezTo>
                    <a:pt x="65" y="29"/>
                    <a:pt x="65" y="29"/>
                    <a:pt x="64" y="29"/>
                  </a:cubicBezTo>
                  <a:cubicBezTo>
                    <a:pt x="64" y="30"/>
                    <a:pt x="63" y="30"/>
                    <a:pt x="62" y="30"/>
                  </a:cubicBezTo>
                  <a:cubicBezTo>
                    <a:pt x="60" y="31"/>
                    <a:pt x="58" y="32"/>
                    <a:pt x="56" y="32"/>
                  </a:cubicBezTo>
                  <a:cubicBezTo>
                    <a:pt x="54" y="32"/>
                    <a:pt x="52" y="32"/>
                    <a:pt x="50" y="32"/>
                  </a:cubicBezTo>
                  <a:cubicBezTo>
                    <a:pt x="48" y="32"/>
                    <a:pt x="46" y="31"/>
                    <a:pt x="44" y="31"/>
                  </a:cubicBezTo>
                  <a:cubicBezTo>
                    <a:pt x="43" y="31"/>
                    <a:pt x="42" y="31"/>
                    <a:pt x="42" y="32"/>
                  </a:cubicBezTo>
                  <a:cubicBezTo>
                    <a:pt x="41" y="32"/>
                    <a:pt x="42" y="32"/>
                    <a:pt x="42" y="32"/>
                  </a:cubicBezTo>
                  <a:cubicBezTo>
                    <a:pt x="43" y="32"/>
                    <a:pt x="44" y="33"/>
                    <a:pt x="46" y="33"/>
                  </a:cubicBezTo>
                  <a:cubicBezTo>
                    <a:pt x="47" y="33"/>
                    <a:pt x="49" y="33"/>
                    <a:pt x="51" y="33"/>
                  </a:cubicBezTo>
                  <a:cubicBezTo>
                    <a:pt x="54" y="32"/>
                    <a:pt x="56" y="31"/>
                    <a:pt x="59" y="29"/>
                  </a:cubicBezTo>
                  <a:cubicBezTo>
                    <a:pt x="61" y="28"/>
                    <a:pt x="63" y="26"/>
                    <a:pt x="64" y="24"/>
                  </a:cubicBezTo>
                  <a:cubicBezTo>
                    <a:pt x="64" y="24"/>
                    <a:pt x="64" y="24"/>
                    <a:pt x="64" y="24"/>
                  </a:cubicBezTo>
                  <a:cubicBezTo>
                    <a:pt x="61" y="26"/>
                    <a:pt x="58" y="28"/>
                    <a:pt x="55" y="29"/>
                  </a:cubicBezTo>
                  <a:cubicBezTo>
                    <a:pt x="53" y="29"/>
                    <a:pt x="51" y="29"/>
                    <a:pt x="49" y="30"/>
                  </a:cubicBezTo>
                  <a:cubicBezTo>
                    <a:pt x="47" y="30"/>
                    <a:pt x="46" y="30"/>
                    <a:pt x="44" y="30"/>
                  </a:cubicBezTo>
                  <a:cubicBezTo>
                    <a:pt x="44" y="30"/>
                    <a:pt x="44" y="31"/>
                    <a:pt x="44" y="31"/>
                  </a:cubicBezTo>
                  <a:cubicBezTo>
                    <a:pt x="48" y="31"/>
                    <a:pt x="51" y="29"/>
                    <a:pt x="54" y="27"/>
                  </a:cubicBezTo>
                  <a:cubicBezTo>
                    <a:pt x="57" y="25"/>
                    <a:pt x="59" y="24"/>
                    <a:pt x="60" y="22"/>
                  </a:cubicBezTo>
                  <a:cubicBezTo>
                    <a:pt x="61" y="21"/>
                    <a:pt x="62" y="20"/>
                    <a:pt x="61" y="19"/>
                  </a:cubicBezTo>
                  <a:cubicBezTo>
                    <a:pt x="61" y="19"/>
                    <a:pt x="61" y="19"/>
                    <a:pt x="61" y="19"/>
                  </a:cubicBezTo>
                  <a:cubicBezTo>
                    <a:pt x="61" y="20"/>
                    <a:pt x="60" y="20"/>
                    <a:pt x="60" y="21"/>
                  </a:cubicBezTo>
                  <a:cubicBezTo>
                    <a:pt x="59" y="22"/>
                    <a:pt x="59" y="22"/>
                    <a:pt x="58" y="23"/>
                  </a:cubicBezTo>
                  <a:cubicBezTo>
                    <a:pt x="57" y="24"/>
                    <a:pt x="56" y="25"/>
                    <a:pt x="54" y="26"/>
                  </a:cubicBezTo>
                  <a:cubicBezTo>
                    <a:pt x="53" y="27"/>
                    <a:pt x="51" y="28"/>
                    <a:pt x="49" y="28"/>
                  </a:cubicBezTo>
                  <a:cubicBezTo>
                    <a:pt x="48" y="28"/>
                    <a:pt x="48" y="28"/>
                    <a:pt x="47" y="29"/>
                  </a:cubicBezTo>
                  <a:cubicBezTo>
                    <a:pt x="46" y="29"/>
                    <a:pt x="45" y="29"/>
                    <a:pt x="44" y="29"/>
                  </a:cubicBezTo>
                  <a:cubicBezTo>
                    <a:pt x="44" y="29"/>
                    <a:pt x="44" y="30"/>
                    <a:pt x="45" y="30"/>
                  </a:cubicBezTo>
                  <a:cubicBezTo>
                    <a:pt x="46" y="30"/>
                    <a:pt x="47" y="30"/>
                    <a:pt x="48" y="30"/>
                  </a:cubicBezTo>
                  <a:cubicBezTo>
                    <a:pt x="50" y="29"/>
                    <a:pt x="51" y="29"/>
                    <a:pt x="52" y="28"/>
                  </a:cubicBezTo>
                  <a:cubicBezTo>
                    <a:pt x="54" y="28"/>
                    <a:pt x="55" y="27"/>
                    <a:pt x="56" y="27"/>
                  </a:cubicBezTo>
                  <a:cubicBezTo>
                    <a:pt x="57" y="26"/>
                    <a:pt x="58" y="25"/>
                    <a:pt x="59" y="24"/>
                  </a:cubicBezTo>
                  <a:cubicBezTo>
                    <a:pt x="60" y="23"/>
                    <a:pt x="61" y="22"/>
                    <a:pt x="62" y="21"/>
                  </a:cubicBezTo>
                  <a:cubicBezTo>
                    <a:pt x="62" y="20"/>
                    <a:pt x="62" y="20"/>
                    <a:pt x="62" y="20"/>
                  </a:cubicBezTo>
                  <a:cubicBezTo>
                    <a:pt x="59" y="23"/>
                    <a:pt x="56" y="25"/>
                    <a:pt x="52" y="26"/>
                  </a:cubicBezTo>
                  <a:cubicBezTo>
                    <a:pt x="51" y="27"/>
                    <a:pt x="48" y="27"/>
                    <a:pt x="46" y="28"/>
                  </a:cubicBezTo>
                  <a:cubicBezTo>
                    <a:pt x="46" y="28"/>
                    <a:pt x="45" y="28"/>
                    <a:pt x="44" y="28"/>
                  </a:cubicBezTo>
                  <a:cubicBezTo>
                    <a:pt x="43" y="28"/>
                    <a:pt x="42" y="28"/>
                    <a:pt x="42" y="29"/>
                  </a:cubicBezTo>
                  <a:cubicBezTo>
                    <a:pt x="41" y="29"/>
                    <a:pt x="41" y="29"/>
                    <a:pt x="42" y="29"/>
                  </a:cubicBezTo>
                  <a:cubicBezTo>
                    <a:pt x="45" y="30"/>
                    <a:pt x="48" y="30"/>
                    <a:pt x="51" y="29"/>
                  </a:cubicBezTo>
                  <a:cubicBezTo>
                    <a:pt x="54" y="28"/>
                    <a:pt x="57" y="27"/>
                    <a:pt x="59" y="25"/>
                  </a:cubicBezTo>
                  <a:cubicBezTo>
                    <a:pt x="60" y="24"/>
                    <a:pt x="61" y="23"/>
                    <a:pt x="62" y="22"/>
                  </a:cubicBezTo>
                  <a:cubicBezTo>
                    <a:pt x="62" y="22"/>
                    <a:pt x="62" y="22"/>
                    <a:pt x="62" y="22"/>
                  </a:cubicBezTo>
                  <a:cubicBezTo>
                    <a:pt x="60" y="25"/>
                    <a:pt x="57" y="27"/>
                    <a:pt x="54" y="28"/>
                  </a:cubicBezTo>
                  <a:cubicBezTo>
                    <a:pt x="52" y="28"/>
                    <a:pt x="50" y="29"/>
                    <a:pt x="48" y="29"/>
                  </a:cubicBezTo>
                  <a:cubicBezTo>
                    <a:pt x="47" y="29"/>
                    <a:pt x="46" y="29"/>
                    <a:pt x="45" y="30"/>
                  </a:cubicBezTo>
                  <a:cubicBezTo>
                    <a:pt x="44" y="30"/>
                    <a:pt x="43" y="30"/>
                    <a:pt x="42" y="30"/>
                  </a:cubicBezTo>
                  <a:cubicBezTo>
                    <a:pt x="41" y="30"/>
                    <a:pt x="41" y="31"/>
                    <a:pt x="40" y="31"/>
                  </a:cubicBezTo>
                  <a:cubicBezTo>
                    <a:pt x="40" y="31"/>
                    <a:pt x="40" y="31"/>
                    <a:pt x="40" y="31"/>
                  </a:cubicBezTo>
                  <a:cubicBezTo>
                    <a:pt x="41" y="32"/>
                    <a:pt x="42" y="32"/>
                    <a:pt x="44" y="32"/>
                  </a:cubicBezTo>
                  <a:cubicBezTo>
                    <a:pt x="45" y="32"/>
                    <a:pt x="46" y="32"/>
                    <a:pt x="48" y="32"/>
                  </a:cubicBezTo>
                  <a:cubicBezTo>
                    <a:pt x="51" y="32"/>
                    <a:pt x="54" y="31"/>
                    <a:pt x="57" y="30"/>
                  </a:cubicBezTo>
                  <a:cubicBezTo>
                    <a:pt x="58" y="29"/>
                    <a:pt x="59" y="29"/>
                    <a:pt x="59" y="29"/>
                  </a:cubicBezTo>
                  <a:cubicBezTo>
                    <a:pt x="59" y="29"/>
                    <a:pt x="59" y="28"/>
                    <a:pt x="59" y="28"/>
                  </a:cubicBezTo>
                  <a:cubicBezTo>
                    <a:pt x="58" y="29"/>
                    <a:pt x="57" y="29"/>
                    <a:pt x="57" y="29"/>
                  </a:cubicBezTo>
                  <a:cubicBezTo>
                    <a:pt x="56" y="30"/>
                    <a:pt x="55" y="30"/>
                    <a:pt x="54" y="30"/>
                  </a:cubicBezTo>
                  <a:cubicBezTo>
                    <a:pt x="52" y="31"/>
                    <a:pt x="50" y="31"/>
                    <a:pt x="49" y="31"/>
                  </a:cubicBezTo>
                  <a:cubicBezTo>
                    <a:pt x="45" y="31"/>
                    <a:pt x="42" y="32"/>
                    <a:pt x="38" y="31"/>
                  </a:cubicBezTo>
                  <a:cubicBezTo>
                    <a:pt x="38" y="31"/>
                    <a:pt x="38" y="31"/>
                    <a:pt x="38" y="31"/>
                  </a:cubicBezTo>
                  <a:cubicBezTo>
                    <a:pt x="40" y="31"/>
                    <a:pt x="41" y="31"/>
                    <a:pt x="42" y="31"/>
                  </a:cubicBezTo>
                  <a:cubicBezTo>
                    <a:pt x="43" y="31"/>
                    <a:pt x="44" y="31"/>
                    <a:pt x="46" y="31"/>
                  </a:cubicBezTo>
                  <a:cubicBezTo>
                    <a:pt x="47" y="31"/>
                    <a:pt x="48" y="31"/>
                    <a:pt x="49" y="31"/>
                  </a:cubicBezTo>
                  <a:cubicBezTo>
                    <a:pt x="50" y="31"/>
                    <a:pt x="51" y="31"/>
                    <a:pt x="51" y="30"/>
                  </a:cubicBezTo>
                  <a:cubicBezTo>
                    <a:pt x="51" y="30"/>
                    <a:pt x="51" y="30"/>
                    <a:pt x="51" y="30"/>
                  </a:cubicBezTo>
                  <a:cubicBezTo>
                    <a:pt x="49" y="29"/>
                    <a:pt x="46" y="29"/>
                    <a:pt x="44" y="29"/>
                  </a:cubicBezTo>
                  <a:cubicBezTo>
                    <a:pt x="42" y="29"/>
                    <a:pt x="41" y="29"/>
                    <a:pt x="39" y="29"/>
                  </a:cubicBezTo>
                  <a:cubicBezTo>
                    <a:pt x="38" y="29"/>
                    <a:pt x="36" y="29"/>
                    <a:pt x="34" y="29"/>
                  </a:cubicBezTo>
                  <a:cubicBezTo>
                    <a:pt x="34" y="29"/>
                    <a:pt x="34" y="29"/>
                    <a:pt x="34" y="29"/>
                  </a:cubicBezTo>
                  <a:cubicBezTo>
                    <a:pt x="37" y="29"/>
                    <a:pt x="40" y="29"/>
                    <a:pt x="43" y="28"/>
                  </a:cubicBezTo>
                  <a:cubicBezTo>
                    <a:pt x="45" y="28"/>
                    <a:pt x="47" y="28"/>
                    <a:pt x="49" y="28"/>
                  </a:cubicBezTo>
                  <a:cubicBezTo>
                    <a:pt x="50" y="27"/>
                    <a:pt x="50" y="27"/>
                    <a:pt x="51" y="27"/>
                  </a:cubicBezTo>
                  <a:cubicBezTo>
                    <a:pt x="52" y="27"/>
                    <a:pt x="53" y="27"/>
                    <a:pt x="54" y="27"/>
                  </a:cubicBezTo>
                  <a:cubicBezTo>
                    <a:pt x="54" y="27"/>
                    <a:pt x="54" y="27"/>
                    <a:pt x="54" y="26"/>
                  </a:cubicBezTo>
                  <a:cubicBezTo>
                    <a:pt x="52" y="27"/>
                    <a:pt x="51" y="27"/>
                    <a:pt x="50" y="27"/>
                  </a:cubicBezTo>
                  <a:cubicBezTo>
                    <a:pt x="48" y="27"/>
                    <a:pt x="46" y="27"/>
                    <a:pt x="45" y="27"/>
                  </a:cubicBezTo>
                  <a:cubicBezTo>
                    <a:pt x="41" y="26"/>
                    <a:pt x="37" y="25"/>
                    <a:pt x="34" y="24"/>
                  </a:cubicBezTo>
                  <a:cubicBezTo>
                    <a:pt x="32" y="24"/>
                    <a:pt x="31" y="24"/>
                    <a:pt x="29" y="23"/>
                  </a:cubicBezTo>
                  <a:cubicBezTo>
                    <a:pt x="28" y="23"/>
                    <a:pt x="26" y="22"/>
                    <a:pt x="25" y="22"/>
                  </a:cubicBezTo>
                  <a:cubicBezTo>
                    <a:pt x="25" y="22"/>
                    <a:pt x="25" y="22"/>
                    <a:pt x="25" y="22"/>
                  </a:cubicBezTo>
                  <a:cubicBezTo>
                    <a:pt x="31" y="26"/>
                    <a:pt x="38" y="27"/>
                    <a:pt x="45" y="27"/>
                  </a:cubicBezTo>
                  <a:cubicBezTo>
                    <a:pt x="48" y="26"/>
                    <a:pt x="50" y="26"/>
                    <a:pt x="53" y="26"/>
                  </a:cubicBezTo>
                  <a:cubicBezTo>
                    <a:pt x="53" y="26"/>
                    <a:pt x="53" y="25"/>
                    <a:pt x="53" y="25"/>
                  </a:cubicBezTo>
                  <a:cubicBezTo>
                    <a:pt x="52" y="25"/>
                    <a:pt x="51" y="25"/>
                    <a:pt x="51" y="25"/>
                  </a:cubicBezTo>
                  <a:cubicBezTo>
                    <a:pt x="49" y="25"/>
                    <a:pt x="48" y="25"/>
                    <a:pt x="47" y="25"/>
                  </a:cubicBezTo>
                  <a:cubicBezTo>
                    <a:pt x="46" y="25"/>
                    <a:pt x="45" y="25"/>
                    <a:pt x="44" y="25"/>
                  </a:cubicBezTo>
                  <a:cubicBezTo>
                    <a:pt x="43" y="25"/>
                    <a:pt x="42" y="25"/>
                    <a:pt x="41" y="25"/>
                  </a:cubicBezTo>
                  <a:cubicBezTo>
                    <a:pt x="40" y="24"/>
                    <a:pt x="38" y="24"/>
                    <a:pt x="36" y="24"/>
                  </a:cubicBezTo>
                  <a:cubicBezTo>
                    <a:pt x="35" y="24"/>
                    <a:pt x="33" y="24"/>
                    <a:pt x="32" y="24"/>
                  </a:cubicBezTo>
                  <a:cubicBezTo>
                    <a:pt x="32" y="24"/>
                    <a:pt x="32" y="24"/>
                    <a:pt x="32" y="24"/>
                  </a:cubicBezTo>
                  <a:cubicBezTo>
                    <a:pt x="33" y="26"/>
                    <a:pt x="34" y="26"/>
                    <a:pt x="36" y="26"/>
                  </a:cubicBezTo>
                  <a:cubicBezTo>
                    <a:pt x="38" y="27"/>
                    <a:pt x="40" y="27"/>
                    <a:pt x="42" y="27"/>
                  </a:cubicBezTo>
                  <a:cubicBezTo>
                    <a:pt x="43" y="28"/>
                    <a:pt x="45" y="28"/>
                    <a:pt x="47" y="28"/>
                  </a:cubicBezTo>
                  <a:cubicBezTo>
                    <a:pt x="48" y="28"/>
                    <a:pt x="50" y="28"/>
                    <a:pt x="52" y="27"/>
                  </a:cubicBezTo>
                  <a:cubicBezTo>
                    <a:pt x="53" y="27"/>
                    <a:pt x="54" y="27"/>
                    <a:pt x="55" y="26"/>
                  </a:cubicBezTo>
                  <a:cubicBezTo>
                    <a:pt x="55" y="26"/>
                    <a:pt x="55" y="26"/>
                    <a:pt x="54" y="26"/>
                  </a:cubicBezTo>
                  <a:cubicBezTo>
                    <a:pt x="50" y="27"/>
                    <a:pt x="46" y="26"/>
                    <a:pt x="42" y="25"/>
                  </a:cubicBezTo>
                  <a:cubicBezTo>
                    <a:pt x="39" y="25"/>
                    <a:pt x="37" y="25"/>
                    <a:pt x="35" y="24"/>
                  </a:cubicBezTo>
                  <a:cubicBezTo>
                    <a:pt x="33" y="24"/>
                    <a:pt x="31" y="24"/>
                    <a:pt x="29" y="23"/>
                  </a:cubicBezTo>
                  <a:cubicBezTo>
                    <a:pt x="28" y="23"/>
                    <a:pt x="27" y="23"/>
                    <a:pt x="26" y="23"/>
                  </a:cubicBezTo>
                  <a:cubicBezTo>
                    <a:pt x="26" y="23"/>
                    <a:pt x="26" y="23"/>
                    <a:pt x="26" y="23"/>
                  </a:cubicBezTo>
                  <a:cubicBezTo>
                    <a:pt x="27" y="24"/>
                    <a:pt x="29" y="25"/>
                    <a:pt x="31" y="25"/>
                  </a:cubicBezTo>
                  <a:cubicBezTo>
                    <a:pt x="33" y="26"/>
                    <a:pt x="35" y="26"/>
                    <a:pt x="37" y="26"/>
                  </a:cubicBezTo>
                  <a:cubicBezTo>
                    <a:pt x="39" y="26"/>
                    <a:pt x="41" y="27"/>
                    <a:pt x="44" y="27"/>
                  </a:cubicBezTo>
                  <a:cubicBezTo>
                    <a:pt x="46" y="27"/>
                    <a:pt x="48" y="27"/>
                    <a:pt x="50" y="27"/>
                  </a:cubicBezTo>
                  <a:cubicBezTo>
                    <a:pt x="50" y="27"/>
                    <a:pt x="51" y="27"/>
                    <a:pt x="52" y="28"/>
                  </a:cubicBezTo>
                  <a:cubicBezTo>
                    <a:pt x="52" y="28"/>
                    <a:pt x="52" y="27"/>
                    <a:pt x="52" y="27"/>
                  </a:cubicBezTo>
                  <a:cubicBezTo>
                    <a:pt x="51" y="28"/>
                    <a:pt x="49" y="28"/>
                    <a:pt x="47" y="27"/>
                  </a:cubicBezTo>
                  <a:cubicBezTo>
                    <a:pt x="45" y="27"/>
                    <a:pt x="43" y="27"/>
                    <a:pt x="41" y="26"/>
                  </a:cubicBezTo>
                  <a:cubicBezTo>
                    <a:pt x="39" y="26"/>
                    <a:pt x="38" y="25"/>
                    <a:pt x="36" y="25"/>
                  </a:cubicBezTo>
                  <a:cubicBezTo>
                    <a:pt x="35" y="25"/>
                    <a:pt x="35" y="25"/>
                    <a:pt x="34" y="24"/>
                  </a:cubicBezTo>
                  <a:cubicBezTo>
                    <a:pt x="32" y="24"/>
                    <a:pt x="30" y="23"/>
                    <a:pt x="28" y="22"/>
                  </a:cubicBezTo>
                  <a:cubicBezTo>
                    <a:pt x="27" y="22"/>
                    <a:pt x="26" y="21"/>
                    <a:pt x="25" y="21"/>
                  </a:cubicBezTo>
                  <a:cubicBezTo>
                    <a:pt x="24" y="21"/>
                    <a:pt x="23" y="21"/>
                    <a:pt x="22" y="21"/>
                  </a:cubicBezTo>
                  <a:cubicBezTo>
                    <a:pt x="22" y="21"/>
                    <a:pt x="21" y="21"/>
                    <a:pt x="20" y="21"/>
                  </a:cubicBezTo>
                  <a:cubicBezTo>
                    <a:pt x="20" y="21"/>
                    <a:pt x="20" y="21"/>
                    <a:pt x="20" y="21"/>
                  </a:cubicBezTo>
                  <a:cubicBezTo>
                    <a:pt x="21" y="23"/>
                    <a:pt x="23" y="23"/>
                    <a:pt x="24" y="24"/>
                  </a:cubicBezTo>
                  <a:cubicBezTo>
                    <a:pt x="26" y="24"/>
                    <a:pt x="28" y="25"/>
                    <a:pt x="30" y="25"/>
                  </a:cubicBezTo>
                  <a:cubicBezTo>
                    <a:pt x="34" y="26"/>
                    <a:pt x="38" y="27"/>
                    <a:pt x="42" y="27"/>
                  </a:cubicBezTo>
                  <a:cubicBezTo>
                    <a:pt x="44" y="27"/>
                    <a:pt x="46" y="27"/>
                    <a:pt x="48" y="27"/>
                  </a:cubicBezTo>
                  <a:cubicBezTo>
                    <a:pt x="49" y="27"/>
                    <a:pt x="49" y="27"/>
                    <a:pt x="50" y="27"/>
                  </a:cubicBezTo>
                  <a:cubicBezTo>
                    <a:pt x="51" y="27"/>
                    <a:pt x="52" y="27"/>
                    <a:pt x="52" y="28"/>
                  </a:cubicBezTo>
                  <a:cubicBezTo>
                    <a:pt x="52" y="27"/>
                    <a:pt x="52" y="27"/>
                    <a:pt x="52" y="27"/>
                  </a:cubicBezTo>
                  <a:cubicBezTo>
                    <a:pt x="51" y="28"/>
                    <a:pt x="50" y="28"/>
                    <a:pt x="50" y="28"/>
                  </a:cubicBezTo>
                  <a:cubicBezTo>
                    <a:pt x="49" y="28"/>
                    <a:pt x="48" y="28"/>
                    <a:pt x="47" y="28"/>
                  </a:cubicBezTo>
                  <a:cubicBezTo>
                    <a:pt x="45" y="28"/>
                    <a:pt x="43" y="27"/>
                    <a:pt x="41" y="27"/>
                  </a:cubicBezTo>
                  <a:cubicBezTo>
                    <a:pt x="38" y="26"/>
                    <a:pt x="36" y="26"/>
                    <a:pt x="34" y="25"/>
                  </a:cubicBezTo>
                  <a:cubicBezTo>
                    <a:pt x="32" y="25"/>
                    <a:pt x="30" y="24"/>
                    <a:pt x="28" y="23"/>
                  </a:cubicBezTo>
                  <a:cubicBezTo>
                    <a:pt x="27" y="23"/>
                    <a:pt x="26" y="23"/>
                    <a:pt x="25" y="23"/>
                  </a:cubicBezTo>
                  <a:cubicBezTo>
                    <a:pt x="24" y="22"/>
                    <a:pt x="23" y="22"/>
                    <a:pt x="22" y="22"/>
                  </a:cubicBezTo>
                  <a:cubicBezTo>
                    <a:pt x="22" y="22"/>
                    <a:pt x="22" y="22"/>
                    <a:pt x="22" y="22"/>
                  </a:cubicBezTo>
                  <a:cubicBezTo>
                    <a:pt x="22" y="24"/>
                    <a:pt x="24" y="24"/>
                    <a:pt x="24" y="24"/>
                  </a:cubicBezTo>
                  <a:cubicBezTo>
                    <a:pt x="25" y="25"/>
                    <a:pt x="26" y="25"/>
                    <a:pt x="27" y="25"/>
                  </a:cubicBezTo>
                  <a:cubicBezTo>
                    <a:pt x="28" y="25"/>
                    <a:pt x="29" y="26"/>
                    <a:pt x="30" y="26"/>
                  </a:cubicBezTo>
                  <a:cubicBezTo>
                    <a:pt x="32" y="26"/>
                    <a:pt x="34" y="27"/>
                    <a:pt x="36" y="27"/>
                  </a:cubicBezTo>
                  <a:cubicBezTo>
                    <a:pt x="38" y="28"/>
                    <a:pt x="40" y="28"/>
                    <a:pt x="42" y="28"/>
                  </a:cubicBezTo>
                  <a:cubicBezTo>
                    <a:pt x="43" y="28"/>
                    <a:pt x="45" y="29"/>
                    <a:pt x="46" y="29"/>
                  </a:cubicBezTo>
                  <a:cubicBezTo>
                    <a:pt x="47" y="29"/>
                    <a:pt x="48" y="29"/>
                    <a:pt x="49" y="29"/>
                  </a:cubicBezTo>
                  <a:cubicBezTo>
                    <a:pt x="49" y="29"/>
                    <a:pt x="49" y="29"/>
                    <a:pt x="49" y="29"/>
                  </a:cubicBezTo>
                  <a:cubicBezTo>
                    <a:pt x="45" y="29"/>
                    <a:pt x="41" y="28"/>
                    <a:pt x="37" y="27"/>
                  </a:cubicBezTo>
                  <a:cubicBezTo>
                    <a:pt x="35" y="26"/>
                    <a:pt x="33" y="26"/>
                    <a:pt x="31" y="25"/>
                  </a:cubicBezTo>
                  <a:cubicBezTo>
                    <a:pt x="30" y="25"/>
                    <a:pt x="29" y="24"/>
                    <a:pt x="28" y="24"/>
                  </a:cubicBezTo>
                  <a:cubicBezTo>
                    <a:pt x="27" y="24"/>
                    <a:pt x="26" y="23"/>
                    <a:pt x="25" y="23"/>
                  </a:cubicBezTo>
                  <a:cubicBezTo>
                    <a:pt x="24" y="23"/>
                    <a:pt x="24" y="23"/>
                    <a:pt x="23" y="22"/>
                  </a:cubicBezTo>
                  <a:cubicBezTo>
                    <a:pt x="23" y="22"/>
                    <a:pt x="23" y="23"/>
                    <a:pt x="23" y="23"/>
                  </a:cubicBezTo>
                  <a:cubicBezTo>
                    <a:pt x="23" y="23"/>
                    <a:pt x="24" y="24"/>
                    <a:pt x="25" y="24"/>
                  </a:cubicBezTo>
                  <a:cubicBezTo>
                    <a:pt x="25" y="24"/>
                    <a:pt x="26" y="25"/>
                    <a:pt x="27" y="25"/>
                  </a:cubicBezTo>
                  <a:cubicBezTo>
                    <a:pt x="29" y="26"/>
                    <a:pt x="31" y="27"/>
                    <a:pt x="33" y="27"/>
                  </a:cubicBezTo>
                  <a:cubicBezTo>
                    <a:pt x="35" y="28"/>
                    <a:pt x="37" y="28"/>
                    <a:pt x="39" y="29"/>
                  </a:cubicBezTo>
                  <a:cubicBezTo>
                    <a:pt x="41" y="29"/>
                    <a:pt x="43" y="29"/>
                    <a:pt x="44" y="29"/>
                  </a:cubicBezTo>
                  <a:cubicBezTo>
                    <a:pt x="45" y="30"/>
                    <a:pt x="46" y="30"/>
                    <a:pt x="47" y="30"/>
                  </a:cubicBezTo>
                  <a:cubicBezTo>
                    <a:pt x="48" y="30"/>
                    <a:pt x="49" y="30"/>
                    <a:pt x="49" y="29"/>
                  </a:cubicBezTo>
                  <a:cubicBezTo>
                    <a:pt x="49" y="29"/>
                    <a:pt x="49" y="29"/>
                    <a:pt x="49" y="29"/>
                  </a:cubicBezTo>
                  <a:cubicBezTo>
                    <a:pt x="45" y="28"/>
                    <a:pt x="41" y="27"/>
                    <a:pt x="37" y="26"/>
                  </a:cubicBezTo>
                  <a:cubicBezTo>
                    <a:pt x="35" y="26"/>
                    <a:pt x="33" y="25"/>
                    <a:pt x="30" y="24"/>
                  </a:cubicBezTo>
                  <a:cubicBezTo>
                    <a:pt x="29" y="24"/>
                    <a:pt x="28" y="24"/>
                    <a:pt x="27" y="23"/>
                  </a:cubicBezTo>
                  <a:cubicBezTo>
                    <a:pt x="26" y="23"/>
                    <a:pt x="25" y="23"/>
                    <a:pt x="25" y="23"/>
                  </a:cubicBezTo>
                  <a:cubicBezTo>
                    <a:pt x="24" y="22"/>
                    <a:pt x="23" y="22"/>
                    <a:pt x="22" y="22"/>
                  </a:cubicBezTo>
                  <a:cubicBezTo>
                    <a:pt x="21" y="22"/>
                    <a:pt x="21" y="22"/>
                    <a:pt x="22" y="23"/>
                  </a:cubicBezTo>
                  <a:cubicBezTo>
                    <a:pt x="23" y="24"/>
                    <a:pt x="24" y="24"/>
                    <a:pt x="26" y="25"/>
                  </a:cubicBezTo>
                  <a:cubicBezTo>
                    <a:pt x="27" y="26"/>
                    <a:pt x="29" y="26"/>
                    <a:pt x="31" y="27"/>
                  </a:cubicBezTo>
                  <a:cubicBezTo>
                    <a:pt x="35" y="28"/>
                    <a:pt x="38" y="30"/>
                    <a:pt x="42" y="30"/>
                  </a:cubicBezTo>
                  <a:cubicBezTo>
                    <a:pt x="45" y="31"/>
                    <a:pt x="49" y="31"/>
                    <a:pt x="52" y="30"/>
                  </a:cubicBezTo>
                  <a:cubicBezTo>
                    <a:pt x="52" y="30"/>
                    <a:pt x="52" y="30"/>
                    <a:pt x="52" y="30"/>
                  </a:cubicBezTo>
                  <a:cubicBezTo>
                    <a:pt x="48" y="30"/>
                    <a:pt x="43" y="29"/>
                    <a:pt x="39" y="28"/>
                  </a:cubicBezTo>
                  <a:cubicBezTo>
                    <a:pt x="37" y="28"/>
                    <a:pt x="35" y="27"/>
                    <a:pt x="33" y="27"/>
                  </a:cubicBezTo>
                  <a:cubicBezTo>
                    <a:pt x="31" y="26"/>
                    <a:pt x="29" y="25"/>
                    <a:pt x="27" y="24"/>
                  </a:cubicBezTo>
                  <a:cubicBezTo>
                    <a:pt x="26" y="24"/>
                    <a:pt x="25" y="23"/>
                    <a:pt x="24" y="23"/>
                  </a:cubicBezTo>
                  <a:cubicBezTo>
                    <a:pt x="23" y="22"/>
                    <a:pt x="22" y="22"/>
                    <a:pt x="21" y="22"/>
                  </a:cubicBezTo>
                  <a:cubicBezTo>
                    <a:pt x="21" y="22"/>
                    <a:pt x="21" y="22"/>
                    <a:pt x="21" y="22"/>
                  </a:cubicBezTo>
                  <a:cubicBezTo>
                    <a:pt x="21" y="23"/>
                    <a:pt x="22" y="23"/>
                    <a:pt x="22" y="24"/>
                  </a:cubicBezTo>
                  <a:cubicBezTo>
                    <a:pt x="23" y="24"/>
                    <a:pt x="23" y="25"/>
                    <a:pt x="24" y="25"/>
                  </a:cubicBezTo>
                  <a:cubicBezTo>
                    <a:pt x="25" y="25"/>
                    <a:pt x="26" y="26"/>
                    <a:pt x="26" y="26"/>
                  </a:cubicBezTo>
                  <a:cubicBezTo>
                    <a:pt x="27" y="27"/>
                    <a:pt x="28" y="27"/>
                    <a:pt x="29" y="27"/>
                  </a:cubicBezTo>
                  <a:cubicBezTo>
                    <a:pt x="33" y="29"/>
                    <a:pt x="37" y="30"/>
                    <a:pt x="41" y="31"/>
                  </a:cubicBezTo>
                  <a:cubicBezTo>
                    <a:pt x="42" y="31"/>
                    <a:pt x="44" y="31"/>
                    <a:pt x="46" y="31"/>
                  </a:cubicBezTo>
                  <a:cubicBezTo>
                    <a:pt x="47" y="31"/>
                    <a:pt x="49" y="31"/>
                    <a:pt x="50" y="32"/>
                  </a:cubicBezTo>
                  <a:cubicBezTo>
                    <a:pt x="50" y="32"/>
                    <a:pt x="50" y="31"/>
                    <a:pt x="50" y="31"/>
                  </a:cubicBezTo>
                  <a:cubicBezTo>
                    <a:pt x="49" y="32"/>
                    <a:pt x="48" y="32"/>
                    <a:pt x="47" y="31"/>
                  </a:cubicBezTo>
                  <a:cubicBezTo>
                    <a:pt x="46" y="31"/>
                    <a:pt x="45" y="31"/>
                    <a:pt x="44" y="31"/>
                  </a:cubicBezTo>
                  <a:cubicBezTo>
                    <a:pt x="42" y="31"/>
                    <a:pt x="40" y="30"/>
                    <a:pt x="38" y="30"/>
                  </a:cubicBezTo>
                  <a:cubicBezTo>
                    <a:pt x="36" y="30"/>
                    <a:pt x="34" y="29"/>
                    <a:pt x="32" y="28"/>
                  </a:cubicBezTo>
                  <a:cubicBezTo>
                    <a:pt x="30" y="28"/>
                    <a:pt x="28" y="27"/>
                    <a:pt x="27" y="26"/>
                  </a:cubicBezTo>
                  <a:cubicBezTo>
                    <a:pt x="26" y="26"/>
                    <a:pt x="25" y="25"/>
                    <a:pt x="24" y="25"/>
                  </a:cubicBezTo>
                  <a:cubicBezTo>
                    <a:pt x="24" y="25"/>
                    <a:pt x="24" y="25"/>
                    <a:pt x="24" y="26"/>
                  </a:cubicBezTo>
                  <a:cubicBezTo>
                    <a:pt x="24" y="27"/>
                    <a:pt x="26" y="27"/>
                    <a:pt x="27" y="28"/>
                  </a:cubicBezTo>
                  <a:cubicBezTo>
                    <a:pt x="28" y="28"/>
                    <a:pt x="29" y="29"/>
                    <a:pt x="30" y="29"/>
                  </a:cubicBezTo>
                  <a:cubicBezTo>
                    <a:pt x="31" y="30"/>
                    <a:pt x="32" y="30"/>
                    <a:pt x="33" y="30"/>
                  </a:cubicBezTo>
                  <a:cubicBezTo>
                    <a:pt x="36" y="32"/>
                    <a:pt x="40" y="33"/>
                    <a:pt x="45" y="33"/>
                  </a:cubicBezTo>
                  <a:cubicBezTo>
                    <a:pt x="46" y="33"/>
                    <a:pt x="48" y="34"/>
                    <a:pt x="50" y="34"/>
                  </a:cubicBezTo>
                  <a:cubicBezTo>
                    <a:pt x="50" y="34"/>
                    <a:pt x="51" y="34"/>
                    <a:pt x="52" y="34"/>
                  </a:cubicBezTo>
                  <a:cubicBezTo>
                    <a:pt x="52" y="34"/>
                    <a:pt x="53" y="34"/>
                    <a:pt x="53" y="35"/>
                  </a:cubicBezTo>
                  <a:cubicBezTo>
                    <a:pt x="53" y="35"/>
                    <a:pt x="53" y="34"/>
                    <a:pt x="53" y="34"/>
                  </a:cubicBezTo>
                  <a:cubicBezTo>
                    <a:pt x="52" y="35"/>
                    <a:pt x="51" y="35"/>
                    <a:pt x="50" y="35"/>
                  </a:cubicBezTo>
                  <a:cubicBezTo>
                    <a:pt x="49" y="34"/>
                    <a:pt x="48" y="34"/>
                    <a:pt x="47" y="34"/>
                  </a:cubicBezTo>
                  <a:cubicBezTo>
                    <a:pt x="45" y="34"/>
                    <a:pt x="43" y="33"/>
                    <a:pt x="41" y="33"/>
                  </a:cubicBezTo>
                  <a:cubicBezTo>
                    <a:pt x="39" y="32"/>
                    <a:pt x="37" y="31"/>
                    <a:pt x="35" y="31"/>
                  </a:cubicBezTo>
                  <a:cubicBezTo>
                    <a:pt x="33" y="30"/>
                    <a:pt x="31" y="29"/>
                    <a:pt x="30" y="28"/>
                  </a:cubicBezTo>
                  <a:cubicBezTo>
                    <a:pt x="29" y="28"/>
                    <a:pt x="27" y="27"/>
                    <a:pt x="26" y="27"/>
                  </a:cubicBezTo>
                  <a:cubicBezTo>
                    <a:pt x="26" y="27"/>
                    <a:pt x="26" y="27"/>
                    <a:pt x="26" y="28"/>
                  </a:cubicBezTo>
                  <a:cubicBezTo>
                    <a:pt x="26" y="28"/>
                    <a:pt x="27" y="29"/>
                    <a:pt x="27" y="29"/>
                  </a:cubicBezTo>
                  <a:cubicBezTo>
                    <a:pt x="28" y="30"/>
                    <a:pt x="29" y="30"/>
                    <a:pt x="30" y="31"/>
                  </a:cubicBezTo>
                  <a:cubicBezTo>
                    <a:pt x="31" y="32"/>
                    <a:pt x="33" y="32"/>
                    <a:pt x="35" y="33"/>
                  </a:cubicBezTo>
                  <a:cubicBezTo>
                    <a:pt x="36" y="34"/>
                    <a:pt x="38" y="34"/>
                    <a:pt x="39" y="35"/>
                  </a:cubicBezTo>
                  <a:cubicBezTo>
                    <a:pt x="41" y="35"/>
                    <a:pt x="42" y="36"/>
                    <a:pt x="44" y="36"/>
                  </a:cubicBezTo>
                  <a:cubicBezTo>
                    <a:pt x="46" y="36"/>
                    <a:pt x="48" y="37"/>
                    <a:pt x="49" y="36"/>
                  </a:cubicBezTo>
                  <a:cubicBezTo>
                    <a:pt x="49" y="36"/>
                    <a:pt x="49" y="36"/>
                    <a:pt x="49" y="36"/>
                  </a:cubicBezTo>
                  <a:cubicBezTo>
                    <a:pt x="49" y="35"/>
                    <a:pt x="48" y="35"/>
                    <a:pt x="48" y="35"/>
                  </a:cubicBezTo>
                  <a:cubicBezTo>
                    <a:pt x="47" y="35"/>
                    <a:pt x="46" y="35"/>
                    <a:pt x="45" y="35"/>
                  </a:cubicBezTo>
                  <a:cubicBezTo>
                    <a:pt x="44" y="35"/>
                    <a:pt x="44" y="35"/>
                    <a:pt x="43" y="35"/>
                  </a:cubicBezTo>
                  <a:cubicBezTo>
                    <a:pt x="42" y="34"/>
                    <a:pt x="41" y="34"/>
                    <a:pt x="40" y="34"/>
                  </a:cubicBezTo>
                  <a:cubicBezTo>
                    <a:pt x="38" y="34"/>
                    <a:pt x="36" y="33"/>
                    <a:pt x="34" y="32"/>
                  </a:cubicBezTo>
                  <a:cubicBezTo>
                    <a:pt x="32" y="31"/>
                    <a:pt x="30" y="30"/>
                    <a:pt x="28" y="29"/>
                  </a:cubicBezTo>
                  <a:cubicBezTo>
                    <a:pt x="27" y="29"/>
                    <a:pt x="26" y="28"/>
                    <a:pt x="25" y="27"/>
                  </a:cubicBezTo>
                  <a:cubicBezTo>
                    <a:pt x="24" y="27"/>
                    <a:pt x="23" y="26"/>
                    <a:pt x="22" y="26"/>
                  </a:cubicBezTo>
                  <a:cubicBezTo>
                    <a:pt x="22" y="26"/>
                    <a:pt x="22" y="26"/>
                    <a:pt x="22" y="26"/>
                  </a:cubicBezTo>
                  <a:cubicBezTo>
                    <a:pt x="24" y="29"/>
                    <a:pt x="27" y="30"/>
                    <a:pt x="30" y="31"/>
                  </a:cubicBezTo>
                  <a:cubicBezTo>
                    <a:pt x="32" y="32"/>
                    <a:pt x="33" y="32"/>
                    <a:pt x="35" y="33"/>
                  </a:cubicBezTo>
                  <a:cubicBezTo>
                    <a:pt x="37" y="33"/>
                    <a:pt x="39" y="34"/>
                    <a:pt x="41" y="34"/>
                  </a:cubicBezTo>
                  <a:cubicBezTo>
                    <a:pt x="42" y="34"/>
                    <a:pt x="43" y="34"/>
                    <a:pt x="44" y="34"/>
                  </a:cubicBezTo>
                  <a:cubicBezTo>
                    <a:pt x="45" y="34"/>
                    <a:pt x="46" y="34"/>
                    <a:pt x="47" y="35"/>
                  </a:cubicBezTo>
                  <a:cubicBezTo>
                    <a:pt x="47" y="34"/>
                    <a:pt x="47" y="34"/>
                    <a:pt x="47" y="34"/>
                  </a:cubicBezTo>
                  <a:cubicBezTo>
                    <a:pt x="43" y="35"/>
                    <a:pt x="40" y="33"/>
                    <a:pt x="36" y="32"/>
                  </a:cubicBezTo>
                  <a:cubicBezTo>
                    <a:pt x="33" y="30"/>
                    <a:pt x="29" y="29"/>
                    <a:pt x="26" y="27"/>
                  </a:cubicBezTo>
                  <a:cubicBezTo>
                    <a:pt x="22" y="24"/>
                    <a:pt x="18" y="22"/>
                    <a:pt x="14" y="20"/>
                  </a:cubicBezTo>
                  <a:cubicBezTo>
                    <a:pt x="14" y="20"/>
                    <a:pt x="14" y="20"/>
                    <a:pt x="14" y="20"/>
                  </a:cubicBezTo>
                  <a:cubicBezTo>
                    <a:pt x="15" y="21"/>
                    <a:pt x="16" y="22"/>
                    <a:pt x="18" y="23"/>
                  </a:cubicBezTo>
                  <a:cubicBezTo>
                    <a:pt x="19" y="24"/>
                    <a:pt x="21" y="25"/>
                    <a:pt x="23" y="26"/>
                  </a:cubicBezTo>
                  <a:cubicBezTo>
                    <a:pt x="27" y="28"/>
                    <a:pt x="31" y="29"/>
                    <a:pt x="35" y="30"/>
                  </a:cubicBezTo>
                  <a:cubicBezTo>
                    <a:pt x="36" y="31"/>
                    <a:pt x="37" y="31"/>
                    <a:pt x="38" y="31"/>
                  </a:cubicBezTo>
                  <a:cubicBezTo>
                    <a:pt x="39" y="31"/>
                    <a:pt x="41" y="32"/>
                    <a:pt x="42" y="32"/>
                  </a:cubicBezTo>
                  <a:cubicBezTo>
                    <a:pt x="42" y="32"/>
                    <a:pt x="42" y="32"/>
                    <a:pt x="42" y="32"/>
                  </a:cubicBezTo>
                  <a:cubicBezTo>
                    <a:pt x="38" y="31"/>
                    <a:pt x="34" y="30"/>
                    <a:pt x="30" y="28"/>
                  </a:cubicBezTo>
                  <a:cubicBezTo>
                    <a:pt x="28" y="27"/>
                    <a:pt x="26" y="26"/>
                    <a:pt x="24" y="25"/>
                  </a:cubicBezTo>
                  <a:cubicBezTo>
                    <a:pt x="23" y="24"/>
                    <a:pt x="21" y="23"/>
                    <a:pt x="19" y="22"/>
                  </a:cubicBezTo>
                  <a:cubicBezTo>
                    <a:pt x="18" y="22"/>
                    <a:pt x="18" y="21"/>
                    <a:pt x="17" y="21"/>
                  </a:cubicBezTo>
                  <a:cubicBezTo>
                    <a:pt x="17" y="21"/>
                    <a:pt x="17" y="21"/>
                    <a:pt x="17" y="21"/>
                  </a:cubicBezTo>
                  <a:cubicBezTo>
                    <a:pt x="19" y="24"/>
                    <a:pt x="22" y="27"/>
                    <a:pt x="25" y="29"/>
                  </a:cubicBezTo>
                  <a:cubicBezTo>
                    <a:pt x="27" y="30"/>
                    <a:pt x="29" y="30"/>
                    <a:pt x="30" y="31"/>
                  </a:cubicBezTo>
                  <a:cubicBezTo>
                    <a:pt x="32" y="32"/>
                    <a:pt x="34" y="33"/>
                    <a:pt x="36" y="34"/>
                  </a:cubicBezTo>
                  <a:cubicBezTo>
                    <a:pt x="39" y="35"/>
                    <a:pt x="43" y="35"/>
                    <a:pt x="46" y="36"/>
                  </a:cubicBezTo>
                  <a:cubicBezTo>
                    <a:pt x="46" y="36"/>
                    <a:pt x="46" y="35"/>
                    <a:pt x="46" y="35"/>
                  </a:cubicBezTo>
                  <a:cubicBezTo>
                    <a:pt x="42" y="36"/>
                    <a:pt x="38" y="34"/>
                    <a:pt x="35" y="33"/>
                  </a:cubicBezTo>
                  <a:cubicBezTo>
                    <a:pt x="33" y="32"/>
                    <a:pt x="31" y="31"/>
                    <a:pt x="29" y="30"/>
                  </a:cubicBezTo>
                  <a:cubicBezTo>
                    <a:pt x="28" y="29"/>
                    <a:pt x="26" y="28"/>
                    <a:pt x="24" y="27"/>
                  </a:cubicBezTo>
                  <a:cubicBezTo>
                    <a:pt x="23" y="27"/>
                    <a:pt x="22" y="26"/>
                    <a:pt x="21" y="25"/>
                  </a:cubicBezTo>
                  <a:cubicBezTo>
                    <a:pt x="20" y="25"/>
                    <a:pt x="19" y="24"/>
                    <a:pt x="19" y="23"/>
                  </a:cubicBezTo>
                  <a:cubicBezTo>
                    <a:pt x="19" y="23"/>
                    <a:pt x="19" y="23"/>
                    <a:pt x="19" y="24"/>
                  </a:cubicBezTo>
                  <a:cubicBezTo>
                    <a:pt x="22" y="26"/>
                    <a:pt x="26" y="28"/>
                    <a:pt x="30" y="30"/>
                  </a:cubicBezTo>
                  <a:cubicBezTo>
                    <a:pt x="32" y="31"/>
                    <a:pt x="34" y="32"/>
                    <a:pt x="36" y="33"/>
                  </a:cubicBezTo>
                  <a:cubicBezTo>
                    <a:pt x="38" y="34"/>
                    <a:pt x="39" y="34"/>
                    <a:pt x="41" y="35"/>
                  </a:cubicBezTo>
                  <a:cubicBezTo>
                    <a:pt x="42" y="35"/>
                    <a:pt x="44" y="36"/>
                    <a:pt x="45" y="35"/>
                  </a:cubicBezTo>
                  <a:cubicBezTo>
                    <a:pt x="45" y="35"/>
                    <a:pt x="45" y="35"/>
                    <a:pt x="45" y="35"/>
                  </a:cubicBezTo>
                  <a:cubicBezTo>
                    <a:pt x="44" y="35"/>
                    <a:pt x="43" y="35"/>
                    <a:pt x="42" y="35"/>
                  </a:cubicBezTo>
                  <a:cubicBezTo>
                    <a:pt x="41" y="35"/>
                    <a:pt x="40" y="34"/>
                    <a:pt x="39" y="34"/>
                  </a:cubicBezTo>
                  <a:cubicBezTo>
                    <a:pt x="37" y="34"/>
                    <a:pt x="35" y="33"/>
                    <a:pt x="33" y="32"/>
                  </a:cubicBezTo>
                  <a:cubicBezTo>
                    <a:pt x="31" y="31"/>
                    <a:pt x="30" y="30"/>
                    <a:pt x="28" y="29"/>
                  </a:cubicBezTo>
                  <a:cubicBezTo>
                    <a:pt x="27" y="28"/>
                    <a:pt x="26" y="28"/>
                    <a:pt x="25" y="27"/>
                  </a:cubicBezTo>
                  <a:cubicBezTo>
                    <a:pt x="25" y="26"/>
                    <a:pt x="24" y="26"/>
                    <a:pt x="23" y="25"/>
                  </a:cubicBezTo>
                  <a:cubicBezTo>
                    <a:pt x="23" y="25"/>
                    <a:pt x="22" y="25"/>
                    <a:pt x="22" y="25"/>
                  </a:cubicBezTo>
                  <a:cubicBezTo>
                    <a:pt x="22" y="25"/>
                    <a:pt x="22" y="25"/>
                    <a:pt x="22" y="25"/>
                  </a:cubicBezTo>
                  <a:cubicBezTo>
                    <a:pt x="27" y="30"/>
                    <a:pt x="34" y="32"/>
                    <a:pt x="41" y="34"/>
                  </a:cubicBezTo>
                  <a:cubicBezTo>
                    <a:pt x="41" y="34"/>
                    <a:pt x="42" y="34"/>
                    <a:pt x="42" y="35"/>
                  </a:cubicBezTo>
                  <a:cubicBezTo>
                    <a:pt x="43" y="35"/>
                    <a:pt x="43" y="34"/>
                    <a:pt x="43" y="34"/>
                  </a:cubicBezTo>
                  <a:cubicBezTo>
                    <a:pt x="39" y="34"/>
                    <a:pt x="35" y="33"/>
                    <a:pt x="31" y="31"/>
                  </a:cubicBezTo>
                  <a:cubicBezTo>
                    <a:pt x="30" y="30"/>
                    <a:pt x="28" y="29"/>
                    <a:pt x="26" y="28"/>
                  </a:cubicBezTo>
                  <a:cubicBezTo>
                    <a:pt x="25" y="27"/>
                    <a:pt x="23" y="26"/>
                    <a:pt x="22" y="25"/>
                  </a:cubicBezTo>
                  <a:cubicBezTo>
                    <a:pt x="20" y="23"/>
                    <a:pt x="18" y="22"/>
                    <a:pt x="17" y="20"/>
                  </a:cubicBezTo>
                  <a:cubicBezTo>
                    <a:pt x="17" y="20"/>
                    <a:pt x="17" y="21"/>
                    <a:pt x="17" y="21"/>
                  </a:cubicBezTo>
                  <a:cubicBezTo>
                    <a:pt x="20" y="22"/>
                    <a:pt x="24" y="25"/>
                    <a:pt x="27" y="27"/>
                  </a:cubicBezTo>
                  <a:cubicBezTo>
                    <a:pt x="28" y="28"/>
                    <a:pt x="30" y="28"/>
                    <a:pt x="31" y="29"/>
                  </a:cubicBezTo>
                  <a:cubicBezTo>
                    <a:pt x="32" y="30"/>
                    <a:pt x="34" y="30"/>
                    <a:pt x="35" y="31"/>
                  </a:cubicBezTo>
                  <a:cubicBezTo>
                    <a:pt x="36" y="31"/>
                    <a:pt x="37" y="31"/>
                    <a:pt x="38" y="32"/>
                  </a:cubicBezTo>
                  <a:cubicBezTo>
                    <a:pt x="39" y="32"/>
                    <a:pt x="40" y="32"/>
                    <a:pt x="41" y="31"/>
                  </a:cubicBezTo>
                  <a:cubicBezTo>
                    <a:pt x="41" y="31"/>
                    <a:pt x="41" y="31"/>
                    <a:pt x="41" y="31"/>
                  </a:cubicBezTo>
                  <a:cubicBezTo>
                    <a:pt x="40" y="31"/>
                    <a:pt x="39" y="30"/>
                    <a:pt x="39" y="30"/>
                  </a:cubicBezTo>
                  <a:cubicBezTo>
                    <a:pt x="38" y="30"/>
                    <a:pt x="37" y="30"/>
                    <a:pt x="36" y="29"/>
                  </a:cubicBezTo>
                  <a:cubicBezTo>
                    <a:pt x="34" y="29"/>
                    <a:pt x="32" y="28"/>
                    <a:pt x="30" y="27"/>
                  </a:cubicBezTo>
                  <a:cubicBezTo>
                    <a:pt x="27" y="26"/>
                    <a:pt x="23" y="24"/>
                    <a:pt x="19" y="21"/>
                  </a:cubicBezTo>
                  <a:cubicBezTo>
                    <a:pt x="18" y="20"/>
                    <a:pt x="16" y="19"/>
                    <a:pt x="15" y="18"/>
                  </a:cubicBezTo>
                  <a:cubicBezTo>
                    <a:pt x="15" y="18"/>
                    <a:pt x="14" y="18"/>
                    <a:pt x="15" y="19"/>
                  </a:cubicBezTo>
                  <a:cubicBezTo>
                    <a:pt x="17" y="21"/>
                    <a:pt x="20" y="23"/>
                    <a:pt x="23" y="25"/>
                  </a:cubicBezTo>
                  <a:cubicBezTo>
                    <a:pt x="25" y="25"/>
                    <a:pt x="26" y="26"/>
                    <a:pt x="28" y="27"/>
                  </a:cubicBezTo>
                  <a:cubicBezTo>
                    <a:pt x="30" y="27"/>
                    <a:pt x="31" y="28"/>
                    <a:pt x="33" y="28"/>
                  </a:cubicBezTo>
                  <a:cubicBezTo>
                    <a:pt x="35" y="29"/>
                    <a:pt x="37" y="29"/>
                    <a:pt x="38" y="30"/>
                  </a:cubicBezTo>
                  <a:cubicBezTo>
                    <a:pt x="39" y="30"/>
                    <a:pt x="40" y="30"/>
                    <a:pt x="41" y="30"/>
                  </a:cubicBezTo>
                  <a:cubicBezTo>
                    <a:pt x="42" y="30"/>
                    <a:pt x="42" y="31"/>
                    <a:pt x="43" y="31"/>
                  </a:cubicBezTo>
                  <a:cubicBezTo>
                    <a:pt x="43" y="31"/>
                    <a:pt x="43" y="31"/>
                    <a:pt x="43" y="31"/>
                  </a:cubicBezTo>
                  <a:cubicBezTo>
                    <a:pt x="42" y="31"/>
                    <a:pt x="42" y="31"/>
                    <a:pt x="41" y="31"/>
                  </a:cubicBezTo>
                  <a:cubicBezTo>
                    <a:pt x="40" y="30"/>
                    <a:pt x="39" y="30"/>
                    <a:pt x="39" y="30"/>
                  </a:cubicBezTo>
                  <a:cubicBezTo>
                    <a:pt x="37" y="29"/>
                    <a:pt x="35" y="29"/>
                    <a:pt x="33" y="28"/>
                  </a:cubicBezTo>
                  <a:cubicBezTo>
                    <a:pt x="29" y="26"/>
                    <a:pt x="25" y="24"/>
                    <a:pt x="22" y="22"/>
                  </a:cubicBezTo>
                  <a:cubicBezTo>
                    <a:pt x="20" y="21"/>
                    <a:pt x="19" y="20"/>
                    <a:pt x="17" y="20"/>
                  </a:cubicBezTo>
                  <a:cubicBezTo>
                    <a:pt x="16" y="19"/>
                    <a:pt x="15" y="18"/>
                    <a:pt x="14" y="18"/>
                  </a:cubicBezTo>
                  <a:cubicBezTo>
                    <a:pt x="14" y="18"/>
                    <a:pt x="13" y="18"/>
                    <a:pt x="13" y="18"/>
                  </a:cubicBezTo>
                  <a:cubicBezTo>
                    <a:pt x="14" y="19"/>
                    <a:pt x="14" y="19"/>
                    <a:pt x="14" y="19"/>
                  </a:cubicBezTo>
                  <a:cubicBezTo>
                    <a:pt x="15" y="20"/>
                    <a:pt x="16" y="20"/>
                    <a:pt x="16" y="21"/>
                  </a:cubicBezTo>
                  <a:cubicBezTo>
                    <a:pt x="18" y="22"/>
                    <a:pt x="19" y="23"/>
                    <a:pt x="21" y="24"/>
                  </a:cubicBezTo>
                  <a:cubicBezTo>
                    <a:pt x="25" y="26"/>
                    <a:pt x="28" y="28"/>
                    <a:pt x="32" y="29"/>
                  </a:cubicBezTo>
                  <a:cubicBezTo>
                    <a:pt x="34" y="30"/>
                    <a:pt x="35" y="30"/>
                    <a:pt x="36" y="31"/>
                  </a:cubicBezTo>
                  <a:cubicBezTo>
                    <a:pt x="37" y="31"/>
                    <a:pt x="37" y="30"/>
                    <a:pt x="37" y="30"/>
                  </a:cubicBezTo>
                  <a:cubicBezTo>
                    <a:pt x="33" y="29"/>
                    <a:pt x="29" y="27"/>
                    <a:pt x="26" y="25"/>
                  </a:cubicBezTo>
                  <a:cubicBezTo>
                    <a:pt x="22" y="23"/>
                    <a:pt x="19" y="20"/>
                    <a:pt x="15" y="18"/>
                  </a:cubicBezTo>
                  <a:cubicBezTo>
                    <a:pt x="14" y="17"/>
                    <a:pt x="13" y="16"/>
                    <a:pt x="11" y="16"/>
                  </a:cubicBezTo>
                  <a:cubicBezTo>
                    <a:pt x="11" y="16"/>
                    <a:pt x="11" y="16"/>
                    <a:pt x="11" y="16"/>
                  </a:cubicBezTo>
                  <a:cubicBezTo>
                    <a:pt x="17" y="22"/>
                    <a:pt x="23" y="25"/>
                    <a:pt x="30" y="29"/>
                  </a:cubicBezTo>
                  <a:cubicBezTo>
                    <a:pt x="32" y="30"/>
                    <a:pt x="34" y="31"/>
                    <a:pt x="36" y="32"/>
                  </a:cubicBezTo>
                  <a:cubicBezTo>
                    <a:pt x="36" y="32"/>
                    <a:pt x="36" y="32"/>
                    <a:pt x="36" y="32"/>
                  </a:cubicBezTo>
                  <a:cubicBezTo>
                    <a:pt x="32" y="31"/>
                    <a:pt x="28" y="29"/>
                    <a:pt x="25" y="27"/>
                  </a:cubicBezTo>
                  <a:cubicBezTo>
                    <a:pt x="21" y="25"/>
                    <a:pt x="18" y="23"/>
                    <a:pt x="14" y="21"/>
                  </a:cubicBezTo>
                  <a:cubicBezTo>
                    <a:pt x="14" y="20"/>
                    <a:pt x="13" y="19"/>
                    <a:pt x="12" y="19"/>
                  </a:cubicBezTo>
                  <a:cubicBezTo>
                    <a:pt x="11" y="18"/>
                    <a:pt x="10" y="17"/>
                    <a:pt x="10" y="17"/>
                  </a:cubicBezTo>
                  <a:cubicBezTo>
                    <a:pt x="9" y="17"/>
                    <a:pt x="9" y="17"/>
                    <a:pt x="9" y="17"/>
                  </a:cubicBezTo>
                  <a:cubicBezTo>
                    <a:pt x="10" y="18"/>
                    <a:pt x="11" y="19"/>
                    <a:pt x="13" y="20"/>
                  </a:cubicBezTo>
                  <a:cubicBezTo>
                    <a:pt x="14" y="21"/>
                    <a:pt x="15" y="22"/>
                    <a:pt x="16" y="22"/>
                  </a:cubicBezTo>
                  <a:cubicBezTo>
                    <a:pt x="18" y="23"/>
                    <a:pt x="19" y="24"/>
                    <a:pt x="21" y="25"/>
                  </a:cubicBezTo>
                  <a:cubicBezTo>
                    <a:pt x="22" y="26"/>
                    <a:pt x="24" y="27"/>
                    <a:pt x="25" y="28"/>
                  </a:cubicBezTo>
                  <a:cubicBezTo>
                    <a:pt x="25" y="28"/>
                    <a:pt x="25" y="27"/>
                    <a:pt x="25" y="27"/>
                  </a:cubicBezTo>
                  <a:cubicBezTo>
                    <a:pt x="24" y="27"/>
                    <a:pt x="23" y="27"/>
                    <a:pt x="23" y="26"/>
                  </a:cubicBezTo>
                  <a:cubicBezTo>
                    <a:pt x="22" y="26"/>
                    <a:pt x="21" y="25"/>
                    <a:pt x="20" y="25"/>
                  </a:cubicBezTo>
                  <a:cubicBezTo>
                    <a:pt x="18" y="23"/>
                    <a:pt x="17" y="22"/>
                    <a:pt x="15" y="21"/>
                  </a:cubicBezTo>
                  <a:cubicBezTo>
                    <a:pt x="12" y="19"/>
                    <a:pt x="9" y="16"/>
                    <a:pt x="6" y="13"/>
                  </a:cubicBezTo>
                  <a:cubicBezTo>
                    <a:pt x="5" y="12"/>
                    <a:pt x="5" y="12"/>
                    <a:pt x="4" y="12"/>
                  </a:cubicBezTo>
                  <a:cubicBezTo>
                    <a:pt x="4" y="11"/>
                    <a:pt x="4" y="12"/>
                    <a:pt x="4" y="12"/>
                  </a:cubicBezTo>
                  <a:cubicBezTo>
                    <a:pt x="9" y="15"/>
                    <a:pt x="12" y="21"/>
                    <a:pt x="17" y="24"/>
                  </a:cubicBezTo>
                  <a:cubicBezTo>
                    <a:pt x="18" y="24"/>
                    <a:pt x="18" y="23"/>
                    <a:pt x="18" y="23"/>
                  </a:cubicBezTo>
                  <a:cubicBezTo>
                    <a:pt x="16" y="21"/>
                    <a:pt x="13" y="19"/>
                    <a:pt x="11" y="17"/>
                  </a:cubicBezTo>
                  <a:cubicBezTo>
                    <a:pt x="9" y="16"/>
                    <a:pt x="8" y="15"/>
                    <a:pt x="7" y="14"/>
                  </a:cubicBezTo>
                  <a:cubicBezTo>
                    <a:pt x="6" y="12"/>
                    <a:pt x="4" y="11"/>
                    <a:pt x="3" y="10"/>
                  </a:cubicBezTo>
                  <a:cubicBezTo>
                    <a:pt x="3" y="10"/>
                    <a:pt x="3" y="10"/>
                    <a:pt x="3" y="10"/>
                  </a:cubicBezTo>
                  <a:cubicBezTo>
                    <a:pt x="6" y="12"/>
                    <a:pt x="9" y="14"/>
                    <a:pt x="12" y="16"/>
                  </a:cubicBezTo>
                  <a:cubicBezTo>
                    <a:pt x="14" y="18"/>
                    <a:pt x="17" y="20"/>
                    <a:pt x="20" y="23"/>
                  </a:cubicBezTo>
                  <a:cubicBezTo>
                    <a:pt x="20" y="23"/>
                    <a:pt x="20" y="23"/>
                    <a:pt x="20" y="23"/>
                  </a:cubicBezTo>
                  <a:cubicBezTo>
                    <a:pt x="17" y="20"/>
                    <a:pt x="13" y="17"/>
                    <a:pt x="10" y="14"/>
                  </a:cubicBezTo>
                  <a:cubicBezTo>
                    <a:pt x="9" y="13"/>
                    <a:pt x="7" y="11"/>
                    <a:pt x="5" y="10"/>
                  </a:cubicBezTo>
                  <a:cubicBezTo>
                    <a:pt x="5" y="9"/>
                    <a:pt x="4" y="8"/>
                    <a:pt x="3" y="8"/>
                  </a:cubicBezTo>
                  <a:cubicBezTo>
                    <a:pt x="2" y="7"/>
                    <a:pt x="2" y="6"/>
                    <a:pt x="1" y="6"/>
                  </a:cubicBezTo>
                  <a:cubicBezTo>
                    <a:pt x="1" y="5"/>
                    <a:pt x="1" y="5"/>
                    <a:pt x="1" y="5"/>
                  </a:cubicBezTo>
                  <a:cubicBezTo>
                    <a:pt x="1" y="5"/>
                    <a:pt x="1" y="5"/>
                    <a:pt x="1" y="5"/>
                  </a:cubicBezTo>
                  <a:cubicBezTo>
                    <a:pt x="4" y="7"/>
                    <a:pt x="7" y="10"/>
                    <a:pt x="10" y="13"/>
                  </a:cubicBezTo>
                  <a:cubicBezTo>
                    <a:pt x="12" y="14"/>
                    <a:pt x="13" y="15"/>
                    <a:pt x="15" y="16"/>
                  </a:cubicBezTo>
                  <a:cubicBezTo>
                    <a:pt x="16" y="17"/>
                    <a:pt x="17" y="18"/>
                    <a:pt x="18" y="18"/>
                  </a:cubicBezTo>
                  <a:cubicBezTo>
                    <a:pt x="18" y="19"/>
                    <a:pt x="19" y="19"/>
                    <a:pt x="20" y="20"/>
                  </a:cubicBezTo>
                  <a:cubicBezTo>
                    <a:pt x="20" y="20"/>
                    <a:pt x="20" y="20"/>
                    <a:pt x="21" y="20"/>
                  </a:cubicBezTo>
                  <a:cubicBezTo>
                    <a:pt x="21" y="20"/>
                    <a:pt x="21" y="20"/>
                    <a:pt x="21" y="20"/>
                  </a:cubicBezTo>
                  <a:cubicBezTo>
                    <a:pt x="18" y="17"/>
                    <a:pt x="15" y="14"/>
                    <a:pt x="12" y="12"/>
                  </a:cubicBezTo>
                  <a:cubicBezTo>
                    <a:pt x="10" y="10"/>
                    <a:pt x="9" y="9"/>
                    <a:pt x="7" y="7"/>
                  </a:cubicBezTo>
                  <a:cubicBezTo>
                    <a:pt x="6" y="5"/>
                    <a:pt x="4" y="4"/>
                    <a:pt x="3" y="2"/>
                  </a:cubicBezTo>
                  <a:cubicBezTo>
                    <a:pt x="2" y="2"/>
                    <a:pt x="2" y="1"/>
                    <a:pt x="1" y="0"/>
                  </a:cubicBezTo>
                  <a:cubicBezTo>
                    <a:pt x="1" y="1"/>
                    <a:pt x="1" y="1"/>
                    <a:pt x="1" y="1"/>
                  </a:cubicBezTo>
                  <a:cubicBezTo>
                    <a:pt x="3" y="2"/>
                    <a:pt x="4" y="3"/>
                    <a:pt x="5" y="5"/>
                  </a:cubicBezTo>
                  <a:cubicBezTo>
                    <a:pt x="7" y="6"/>
                    <a:pt x="8" y="8"/>
                    <a:pt x="10" y="9"/>
                  </a:cubicBezTo>
                  <a:cubicBezTo>
                    <a:pt x="13" y="12"/>
                    <a:pt x="16" y="15"/>
                    <a:pt x="19" y="18"/>
                  </a:cubicBezTo>
                  <a:cubicBezTo>
                    <a:pt x="20" y="19"/>
                    <a:pt x="21" y="19"/>
                    <a:pt x="22" y="20"/>
                  </a:cubicBezTo>
                  <a:cubicBezTo>
                    <a:pt x="22" y="21"/>
                    <a:pt x="23" y="21"/>
                    <a:pt x="23" y="22"/>
                  </a:cubicBezTo>
                  <a:cubicBezTo>
                    <a:pt x="23" y="22"/>
                    <a:pt x="23" y="22"/>
                    <a:pt x="23" y="22"/>
                  </a:cubicBezTo>
                  <a:cubicBezTo>
                    <a:pt x="21" y="21"/>
                    <a:pt x="20" y="20"/>
                    <a:pt x="18" y="19"/>
                  </a:cubicBezTo>
                  <a:cubicBezTo>
                    <a:pt x="17" y="18"/>
                    <a:pt x="15" y="17"/>
                    <a:pt x="13" y="15"/>
                  </a:cubicBezTo>
                  <a:cubicBezTo>
                    <a:pt x="12" y="14"/>
                    <a:pt x="10" y="12"/>
                    <a:pt x="8" y="11"/>
                  </a:cubicBezTo>
                  <a:cubicBezTo>
                    <a:pt x="7" y="10"/>
                    <a:pt x="5" y="8"/>
                    <a:pt x="4" y="7"/>
                  </a:cubicBezTo>
                  <a:cubicBezTo>
                    <a:pt x="3" y="6"/>
                    <a:pt x="3" y="6"/>
                    <a:pt x="3" y="5"/>
                  </a:cubicBezTo>
                  <a:cubicBezTo>
                    <a:pt x="2" y="5"/>
                    <a:pt x="2" y="5"/>
                    <a:pt x="2" y="5"/>
                  </a:cubicBezTo>
                  <a:cubicBezTo>
                    <a:pt x="4" y="6"/>
                    <a:pt x="5" y="7"/>
                    <a:pt x="7" y="9"/>
                  </a:cubicBezTo>
                  <a:cubicBezTo>
                    <a:pt x="8" y="10"/>
                    <a:pt x="10" y="11"/>
                    <a:pt x="11" y="13"/>
                  </a:cubicBezTo>
                  <a:cubicBezTo>
                    <a:pt x="15" y="15"/>
                    <a:pt x="18" y="18"/>
                    <a:pt x="21" y="20"/>
                  </a:cubicBezTo>
                  <a:cubicBezTo>
                    <a:pt x="23" y="21"/>
                    <a:pt x="24" y="22"/>
                    <a:pt x="25" y="23"/>
                  </a:cubicBezTo>
                  <a:cubicBezTo>
                    <a:pt x="25" y="23"/>
                    <a:pt x="26" y="24"/>
                    <a:pt x="26" y="24"/>
                  </a:cubicBezTo>
                  <a:cubicBezTo>
                    <a:pt x="27" y="24"/>
                    <a:pt x="27" y="25"/>
                    <a:pt x="27" y="25"/>
                  </a:cubicBezTo>
                  <a:cubicBezTo>
                    <a:pt x="27" y="25"/>
                    <a:pt x="27" y="25"/>
                    <a:pt x="27" y="25"/>
                  </a:cubicBezTo>
                  <a:cubicBezTo>
                    <a:pt x="24" y="24"/>
                    <a:pt x="21" y="21"/>
                    <a:pt x="19" y="19"/>
                  </a:cubicBezTo>
                  <a:cubicBezTo>
                    <a:pt x="16" y="16"/>
                    <a:pt x="12" y="13"/>
                    <a:pt x="9" y="11"/>
                  </a:cubicBezTo>
                  <a:cubicBezTo>
                    <a:pt x="7" y="9"/>
                    <a:pt x="6" y="8"/>
                    <a:pt x="4" y="6"/>
                  </a:cubicBezTo>
                  <a:cubicBezTo>
                    <a:pt x="4" y="6"/>
                    <a:pt x="3" y="6"/>
                    <a:pt x="4" y="6"/>
                  </a:cubicBezTo>
                  <a:cubicBezTo>
                    <a:pt x="7" y="9"/>
                    <a:pt x="10" y="12"/>
                    <a:pt x="13" y="14"/>
                  </a:cubicBezTo>
                  <a:cubicBezTo>
                    <a:pt x="16" y="17"/>
                    <a:pt x="19" y="19"/>
                    <a:pt x="23" y="21"/>
                  </a:cubicBezTo>
                  <a:cubicBezTo>
                    <a:pt x="25" y="22"/>
                    <a:pt x="26" y="22"/>
                    <a:pt x="28" y="23"/>
                  </a:cubicBezTo>
                  <a:cubicBezTo>
                    <a:pt x="29" y="23"/>
                    <a:pt x="31" y="24"/>
                    <a:pt x="32" y="25"/>
                  </a:cubicBezTo>
                  <a:cubicBezTo>
                    <a:pt x="32" y="25"/>
                    <a:pt x="32" y="25"/>
                    <a:pt x="32" y="24"/>
                  </a:cubicBezTo>
                  <a:cubicBezTo>
                    <a:pt x="31" y="24"/>
                    <a:pt x="30" y="24"/>
                    <a:pt x="30" y="23"/>
                  </a:cubicBezTo>
                  <a:cubicBezTo>
                    <a:pt x="29" y="23"/>
                    <a:pt x="28" y="22"/>
                    <a:pt x="27" y="22"/>
                  </a:cubicBezTo>
                  <a:cubicBezTo>
                    <a:pt x="25" y="21"/>
                    <a:pt x="23" y="20"/>
                    <a:pt x="22" y="19"/>
                  </a:cubicBezTo>
                  <a:cubicBezTo>
                    <a:pt x="20" y="18"/>
                    <a:pt x="18" y="16"/>
                    <a:pt x="16" y="15"/>
                  </a:cubicBezTo>
                  <a:cubicBezTo>
                    <a:pt x="15" y="14"/>
                    <a:pt x="13" y="13"/>
                    <a:pt x="12" y="11"/>
                  </a:cubicBezTo>
                  <a:cubicBezTo>
                    <a:pt x="11" y="11"/>
                    <a:pt x="10" y="11"/>
                    <a:pt x="10" y="10"/>
                  </a:cubicBezTo>
                  <a:cubicBezTo>
                    <a:pt x="10" y="10"/>
                    <a:pt x="10" y="10"/>
                    <a:pt x="10" y="11"/>
                  </a:cubicBezTo>
                  <a:cubicBezTo>
                    <a:pt x="13" y="13"/>
                    <a:pt x="16" y="15"/>
                    <a:pt x="20" y="17"/>
                  </a:cubicBezTo>
                  <a:cubicBezTo>
                    <a:pt x="23" y="19"/>
                    <a:pt x="27" y="20"/>
                    <a:pt x="31" y="22"/>
                  </a:cubicBezTo>
                  <a:cubicBezTo>
                    <a:pt x="33" y="23"/>
                    <a:pt x="34" y="24"/>
                    <a:pt x="36" y="24"/>
                  </a:cubicBezTo>
                  <a:cubicBezTo>
                    <a:pt x="37" y="25"/>
                    <a:pt x="38" y="25"/>
                    <a:pt x="39" y="25"/>
                  </a:cubicBezTo>
                  <a:cubicBezTo>
                    <a:pt x="40" y="26"/>
                    <a:pt x="41" y="26"/>
                    <a:pt x="41" y="27"/>
                  </a:cubicBezTo>
                  <a:cubicBezTo>
                    <a:pt x="41" y="26"/>
                    <a:pt x="41" y="26"/>
                    <a:pt x="42" y="26"/>
                  </a:cubicBezTo>
                  <a:cubicBezTo>
                    <a:pt x="40" y="26"/>
                    <a:pt x="38" y="25"/>
                    <a:pt x="37" y="25"/>
                  </a:cubicBezTo>
                  <a:cubicBezTo>
                    <a:pt x="35" y="24"/>
                    <a:pt x="33" y="23"/>
                    <a:pt x="32" y="22"/>
                  </a:cubicBezTo>
                  <a:cubicBezTo>
                    <a:pt x="28" y="20"/>
                    <a:pt x="25" y="18"/>
                    <a:pt x="22" y="16"/>
                  </a:cubicBezTo>
                  <a:cubicBezTo>
                    <a:pt x="20" y="15"/>
                    <a:pt x="17" y="13"/>
                    <a:pt x="15" y="11"/>
                  </a:cubicBezTo>
                  <a:cubicBezTo>
                    <a:pt x="15" y="11"/>
                    <a:pt x="15" y="11"/>
                    <a:pt x="15" y="12"/>
                  </a:cubicBezTo>
                  <a:cubicBezTo>
                    <a:pt x="18" y="14"/>
                    <a:pt x="22" y="16"/>
                    <a:pt x="26" y="18"/>
                  </a:cubicBezTo>
                  <a:cubicBezTo>
                    <a:pt x="27" y="19"/>
                    <a:pt x="29" y="20"/>
                    <a:pt x="30" y="21"/>
                  </a:cubicBezTo>
                  <a:cubicBezTo>
                    <a:pt x="32" y="23"/>
                    <a:pt x="33" y="24"/>
                    <a:pt x="35" y="25"/>
                  </a:cubicBezTo>
                  <a:cubicBezTo>
                    <a:pt x="36" y="25"/>
                    <a:pt x="37" y="26"/>
                    <a:pt x="38" y="26"/>
                  </a:cubicBezTo>
                  <a:cubicBezTo>
                    <a:pt x="38" y="26"/>
                    <a:pt x="38" y="26"/>
                    <a:pt x="38" y="26"/>
                  </a:cubicBezTo>
                  <a:cubicBezTo>
                    <a:pt x="36" y="25"/>
                    <a:pt x="35" y="24"/>
                    <a:pt x="33" y="23"/>
                  </a:cubicBezTo>
                  <a:cubicBezTo>
                    <a:pt x="31" y="22"/>
                    <a:pt x="29" y="21"/>
                    <a:pt x="28" y="20"/>
                  </a:cubicBezTo>
                  <a:cubicBezTo>
                    <a:pt x="24" y="17"/>
                    <a:pt x="21" y="14"/>
                    <a:pt x="18" y="12"/>
                  </a:cubicBezTo>
                  <a:cubicBezTo>
                    <a:pt x="16" y="11"/>
                    <a:pt x="15" y="10"/>
                    <a:pt x="14" y="9"/>
                  </a:cubicBezTo>
                  <a:cubicBezTo>
                    <a:pt x="13" y="8"/>
                    <a:pt x="11" y="7"/>
                    <a:pt x="10" y="6"/>
                  </a:cubicBezTo>
                  <a:cubicBezTo>
                    <a:pt x="10" y="6"/>
                    <a:pt x="10" y="6"/>
                    <a:pt x="10" y="7"/>
                  </a:cubicBezTo>
                  <a:cubicBezTo>
                    <a:pt x="10" y="8"/>
                    <a:pt x="12" y="9"/>
                    <a:pt x="13" y="10"/>
                  </a:cubicBezTo>
                  <a:cubicBezTo>
                    <a:pt x="15" y="11"/>
                    <a:pt x="16" y="13"/>
                    <a:pt x="18" y="14"/>
                  </a:cubicBezTo>
                  <a:cubicBezTo>
                    <a:pt x="21" y="17"/>
                    <a:pt x="25" y="19"/>
                    <a:pt x="29" y="21"/>
                  </a:cubicBezTo>
                  <a:cubicBezTo>
                    <a:pt x="30" y="22"/>
                    <a:pt x="31" y="22"/>
                    <a:pt x="32" y="23"/>
                  </a:cubicBezTo>
                  <a:cubicBezTo>
                    <a:pt x="33" y="24"/>
                    <a:pt x="35" y="24"/>
                    <a:pt x="35" y="25"/>
                  </a:cubicBezTo>
                  <a:cubicBezTo>
                    <a:pt x="35" y="25"/>
                    <a:pt x="36" y="25"/>
                    <a:pt x="36" y="25"/>
                  </a:cubicBezTo>
                  <a:cubicBezTo>
                    <a:pt x="35" y="25"/>
                    <a:pt x="34" y="25"/>
                    <a:pt x="33" y="24"/>
                  </a:cubicBezTo>
                  <a:cubicBezTo>
                    <a:pt x="32" y="24"/>
                    <a:pt x="31" y="23"/>
                    <a:pt x="31" y="23"/>
                  </a:cubicBezTo>
                  <a:cubicBezTo>
                    <a:pt x="29" y="22"/>
                    <a:pt x="27" y="21"/>
                    <a:pt x="25" y="20"/>
                  </a:cubicBezTo>
                  <a:cubicBezTo>
                    <a:pt x="23" y="19"/>
                    <a:pt x="22" y="18"/>
                    <a:pt x="20" y="17"/>
                  </a:cubicBezTo>
                  <a:cubicBezTo>
                    <a:pt x="18" y="16"/>
                    <a:pt x="16" y="14"/>
                    <a:pt x="15" y="13"/>
                  </a:cubicBezTo>
                  <a:cubicBezTo>
                    <a:pt x="13" y="12"/>
                    <a:pt x="11" y="10"/>
                    <a:pt x="10" y="9"/>
                  </a:cubicBezTo>
                  <a:cubicBezTo>
                    <a:pt x="10" y="9"/>
                    <a:pt x="9" y="9"/>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0" name="Freeform 44"/>
            <p:cNvSpPr/>
            <p:nvPr/>
          </p:nvSpPr>
          <p:spPr bwMode="auto">
            <a:xfrm>
              <a:off x="2735263" y="4198938"/>
              <a:ext cx="525463" cy="434975"/>
            </a:xfrm>
            <a:custGeom>
              <a:avLst/>
              <a:gdLst>
                <a:gd name="T0" fmla="*/ 18 w 23"/>
                <a:gd name="T1" fmla="*/ 9 h 19"/>
                <a:gd name="T2" fmla="*/ 5 w 23"/>
                <a:gd name="T3" fmla="*/ 19 h 19"/>
                <a:gd name="T4" fmla="*/ 12 w 23"/>
                <a:gd name="T5" fmla="*/ 14 h 19"/>
                <a:gd name="T6" fmla="*/ 17 w 23"/>
                <a:gd name="T7" fmla="*/ 9 h 19"/>
                <a:gd name="T8" fmla="*/ 5 w 23"/>
                <a:gd name="T9" fmla="*/ 16 h 19"/>
                <a:gd name="T10" fmla="*/ 17 w 23"/>
                <a:gd name="T11" fmla="*/ 0 h 19"/>
                <a:gd name="T12" fmla="*/ 0 w 23"/>
                <a:gd name="T13" fmla="*/ 17 h 19"/>
                <a:gd name="T14" fmla="*/ 16 w 23"/>
                <a:gd name="T15" fmla="*/ 4 h 19"/>
                <a:gd name="T16" fmla="*/ 12 w 23"/>
                <a:gd name="T17" fmla="*/ 9 h 19"/>
                <a:gd name="T18" fmla="*/ 4 w 23"/>
                <a:gd name="T19" fmla="*/ 12 h 19"/>
                <a:gd name="T20" fmla="*/ 14 w 23"/>
                <a:gd name="T21" fmla="*/ 5 h 19"/>
                <a:gd name="T22" fmla="*/ 10 w 23"/>
                <a:gd name="T23" fmla="*/ 7 h 19"/>
                <a:gd name="T24" fmla="*/ 12 w 23"/>
                <a:gd name="T25" fmla="*/ 5 h 19"/>
                <a:gd name="T26" fmla="*/ 2 w 23"/>
                <a:gd name="T27" fmla="*/ 13 h 19"/>
                <a:gd name="T28" fmla="*/ 17 w 23"/>
                <a:gd name="T29" fmla="*/ 2 h 19"/>
                <a:gd name="T30" fmla="*/ 7 w 23"/>
                <a:gd name="T31" fmla="*/ 16 h 19"/>
                <a:gd name="T32" fmla="*/ 14 w 23"/>
                <a:gd name="T33" fmla="*/ 10 h 19"/>
                <a:gd name="T34" fmla="*/ 18 w 23"/>
                <a:gd name="T35" fmla="*/ 10 h 19"/>
                <a:gd name="T36" fmla="*/ 16 w 23"/>
                <a:gd name="T37" fmla="*/ 14 h 19"/>
                <a:gd name="T38" fmla="*/ 12 w 23"/>
                <a:gd name="T39" fmla="*/ 18 h 19"/>
                <a:gd name="T40" fmla="*/ 21 w 23"/>
                <a:gd name="T41" fmla="*/ 11 h 19"/>
                <a:gd name="T42" fmla="*/ 17 w 23"/>
                <a:gd name="T43" fmla="*/ 14 h 19"/>
                <a:gd name="T44" fmla="*/ 22 w 23"/>
                <a:gd name="T45" fmla="*/ 1 h 19"/>
                <a:gd name="T46" fmla="*/ 15 w 23"/>
                <a:gd name="T47" fmla="*/ 17 h 19"/>
                <a:gd name="T48" fmla="*/ 20 w 23"/>
                <a:gd name="T49" fmla="*/ 6 h 19"/>
                <a:gd name="T50" fmla="*/ 16 w 23"/>
                <a:gd name="T51" fmla="*/ 10 h 19"/>
                <a:gd name="T52" fmla="*/ 13 w 23"/>
                <a:gd name="T53" fmla="*/ 13 h 19"/>
                <a:gd name="T54" fmla="*/ 14 w 23"/>
                <a:gd name="T55" fmla="*/ 9 h 19"/>
                <a:gd name="T56" fmla="*/ 10 w 23"/>
                <a:gd name="T57" fmla="*/ 13 h 19"/>
                <a:gd name="T58" fmla="*/ 14 w 23"/>
                <a:gd name="T59" fmla="*/ 4 h 19"/>
                <a:gd name="T60" fmla="*/ 11 w 23"/>
                <a:gd name="T61" fmla="*/ 15 h 19"/>
                <a:gd name="T62" fmla="*/ 17 w 23"/>
                <a:gd name="T63" fmla="*/ 0 h 19"/>
                <a:gd name="T64" fmla="*/ 11 w 23"/>
                <a:gd name="T65" fmla="*/ 17 h 19"/>
                <a:gd name="T66" fmla="*/ 20 w 23"/>
                <a:gd name="T67" fmla="*/ 1 h 19"/>
                <a:gd name="T68" fmla="*/ 15 w 23"/>
                <a:gd name="T69" fmla="*/ 17 h 19"/>
                <a:gd name="T70" fmla="*/ 22 w 23"/>
                <a:gd name="T71" fmla="*/ 6 h 19"/>
                <a:gd name="T72" fmla="*/ 21 w 23"/>
                <a:gd name="T73" fmla="*/ 5 h 19"/>
                <a:gd name="T74" fmla="*/ 16 w 23"/>
                <a:gd name="T75" fmla="*/ 17 h 19"/>
                <a:gd name="T76" fmla="*/ 18 w 23"/>
                <a:gd name="T77" fmla="*/ 14 h 19"/>
                <a:gd name="T78" fmla="*/ 22 w 23"/>
                <a:gd name="T79" fmla="*/ 8 h 19"/>
                <a:gd name="T80" fmla="*/ 14 w 23"/>
                <a:gd name="T81" fmla="*/ 17 h 19"/>
                <a:gd name="T82" fmla="*/ 19 w 23"/>
                <a:gd name="T83" fmla="*/ 3 h 19"/>
                <a:gd name="T84" fmla="*/ 7 w 23"/>
                <a:gd name="T85" fmla="*/ 17 h 19"/>
                <a:gd name="T86" fmla="*/ 17 w 23"/>
                <a:gd name="T87" fmla="*/ 2 h 19"/>
                <a:gd name="T88" fmla="*/ 1 w 23"/>
                <a:gd name="T89" fmla="*/ 13 h 19"/>
                <a:gd name="T90" fmla="*/ 14 w 23"/>
                <a:gd name="T91" fmla="*/ 3 h 19"/>
                <a:gd name="T92" fmla="*/ 1 w 23"/>
                <a:gd name="T93" fmla="*/ 12 h 19"/>
                <a:gd name="T94" fmla="*/ 16 w 23"/>
                <a:gd name="T95" fmla="*/ 1 h 19"/>
                <a:gd name="T96" fmla="*/ 0 w 23"/>
                <a:gd name="T97" fmla="*/ 13 h 19"/>
                <a:gd name="T98" fmla="*/ 18 w 23"/>
                <a:gd name="T99" fmla="*/ 1 h 19"/>
                <a:gd name="T100" fmla="*/ 6 w 23"/>
                <a:gd name="T101" fmla="*/ 14 h 19"/>
                <a:gd name="T102" fmla="*/ 10 w 23"/>
                <a:gd name="T103" fmla="*/ 13 h 19"/>
                <a:gd name="T104" fmla="*/ 14 w 23"/>
                <a:gd name="T105" fmla="*/ 9 h 19"/>
                <a:gd name="T106" fmla="*/ 3 w 23"/>
                <a:gd name="T107" fmla="*/ 18 h 19"/>
                <a:gd name="T108" fmla="*/ 18 w 23"/>
                <a:gd name="T109" fmla="*/ 5 h 19"/>
                <a:gd name="T110" fmla="*/ 5 w 23"/>
                <a:gd name="T111" fmla="*/ 17 h 19"/>
                <a:gd name="T112" fmla="*/ 13 w 23"/>
                <a:gd name="T113" fmla="*/ 16 h 19"/>
                <a:gd name="T114" fmla="*/ 13 w 23"/>
                <a:gd name="T11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 h="19">
                  <a:moveTo>
                    <a:pt x="6" y="17"/>
                  </a:moveTo>
                  <a:cubicBezTo>
                    <a:pt x="9" y="16"/>
                    <a:pt x="11" y="16"/>
                    <a:pt x="13" y="14"/>
                  </a:cubicBezTo>
                  <a:cubicBezTo>
                    <a:pt x="14" y="14"/>
                    <a:pt x="15" y="13"/>
                    <a:pt x="16" y="12"/>
                  </a:cubicBezTo>
                  <a:cubicBezTo>
                    <a:pt x="17" y="11"/>
                    <a:pt x="17" y="10"/>
                    <a:pt x="18" y="9"/>
                  </a:cubicBezTo>
                  <a:cubicBezTo>
                    <a:pt x="18" y="9"/>
                    <a:pt x="18" y="9"/>
                    <a:pt x="18" y="9"/>
                  </a:cubicBezTo>
                  <a:cubicBezTo>
                    <a:pt x="18" y="10"/>
                    <a:pt x="18" y="11"/>
                    <a:pt x="17" y="12"/>
                  </a:cubicBezTo>
                  <a:cubicBezTo>
                    <a:pt x="17" y="13"/>
                    <a:pt x="16" y="14"/>
                    <a:pt x="15" y="15"/>
                  </a:cubicBezTo>
                  <a:cubicBezTo>
                    <a:pt x="14" y="15"/>
                    <a:pt x="13" y="16"/>
                    <a:pt x="12" y="17"/>
                  </a:cubicBezTo>
                  <a:cubicBezTo>
                    <a:pt x="11" y="17"/>
                    <a:pt x="10" y="17"/>
                    <a:pt x="10" y="18"/>
                  </a:cubicBezTo>
                  <a:cubicBezTo>
                    <a:pt x="8" y="18"/>
                    <a:pt x="7" y="18"/>
                    <a:pt x="5" y="19"/>
                  </a:cubicBezTo>
                  <a:cubicBezTo>
                    <a:pt x="4" y="19"/>
                    <a:pt x="3" y="19"/>
                    <a:pt x="2" y="17"/>
                  </a:cubicBezTo>
                  <a:cubicBezTo>
                    <a:pt x="2" y="18"/>
                    <a:pt x="2" y="18"/>
                    <a:pt x="2" y="18"/>
                  </a:cubicBezTo>
                  <a:cubicBezTo>
                    <a:pt x="3" y="17"/>
                    <a:pt x="4" y="17"/>
                    <a:pt x="5" y="17"/>
                  </a:cubicBezTo>
                  <a:cubicBezTo>
                    <a:pt x="6" y="17"/>
                    <a:pt x="7" y="17"/>
                    <a:pt x="7" y="16"/>
                  </a:cubicBezTo>
                  <a:cubicBezTo>
                    <a:pt x="9" y="16"/>
                    <a:pt x="11" y="15"/>
                    <a:pt x="12" y="14"/>
                  </a:cubicBezTo>
                  <a:cubicBezTo>
                    <a:pt x="14" y="12"/>
                    <a:pt x="15" y="11"/>
                    <a:pt x="16" y="9"/>
                  </a:cubicBezTo>
                  <a:cubicBezTo>
                    <a:pt x="16" y="9"/>
                    <a:pt x="17" y="8"/>
                    <a:pt x="17" y="7"/>
                  </a:cubicBezTo>
                  <a:cubicBezTo>
                    <a:pt x="17" y="6"/>
                    <a:pt x="17" y="6"/>
                    <a:pt x="18" y="5"/>
                  </a:cubicBezTo>
                  <a:cubicBezTo>
                    <a:pt x="18" y="5"/>
                    <a:pt x="18" y="5"/>
                    <a:pt x="18" y="5"/>
                  </a:cubicBezTo>
                  <a:cubicBezTo>
                    <a:pt x="18" y="6"/>
                    <a:pt x="18" y="8"/>
                    <a:pt x="17" y="9"/>
                  </a:cubicBezTo>
                  <a:cubicBezTo>
                    <a:pt x="16" y="11"/>
                    <a:pt x="15" y="12"/>
                    <a:pt x="15" y="13"/>
                  </a:cubicBezTo>
                  <a:cubicBezTo>
                    <a:pt x="13" y="16"/>
                    <a:pt x="10" y="18"/>
                    <a:pt x="7" y="18"/>
                  </a:cubicBezTo>
                  <a:cubicBezTo>
                    <a:pt x="6" y="18"/>
                    <a:pt x="4" y="18"/>
                    <a:pt x="3" y="17"/>
                  </a:cubicBezTo>
                  <a:cubicBezTo>
                    <a:pt x="3" y="17"/>
                    <a:pt x="4" y="17"/>
                    <a:pt x="4" y="18"/>
                  </a:cubicBezTo>
                  <a:cubicBezTo>
                    <a:pt x="4" y="17"/>
                    <a:pt x="5" y="17"/>
                    <a:pt x="5" y="16"/>
                  </a:cubicBezTo>
                  <a:cubicBezTo>
                    <a:pt x="6" y="16"/>
                    <a:pt x="7" y="15"/>
                    <a:pt x="7" y="15"/>
                  </a:cubicBezTo>
                  <a:cubicBezTo>
                    <a:pt x="9" y="14"/>
                    <a:pt x="11" y="13"/>
                    <a:pt x="12" y="11"/>
                  </a:cubicBezTo>
                  <a:cubicBezTo>
                    <a:pt x="15" y="9"/>
                    <a:pt x="16" y="6"/>
                    <a:pt x="17" y="3"/>
                  </a:cubicBezTo>
                  <a:cubicBezTo>
                    <a:pt x="17" y="2"/>
                    <a:pt x="17" y="1"/>
                    <a:pt x="18" y="0"/>
                  </a:cubicBezTo>
                  <a:cubicBezTo>
                    <a:pt x="18" y="0"/>
                    <a:pt x="18" y="0"/>
                    <a:pt x="17" y="0"/>
                  </a:cubicBezTo>
                  <a:cubicBezTo>
                    <a:pt x="18" y="1"/>
                    <a:pt x="17" y="3"/>
                    <a:pt x="17" y="4"/>
                  </a:cubicBezTo>
                  <a:cubicBezTo>
                    <a:pt x="16" y="5"/>
                    <a:pt x="15" y="6"/>
                    <a:pt x="14" y="8"/>
                  </a:cubicBezTo>
                  <a:cubicBezTo>
                    <a:pt x="12" y="10"/>
                    <a:pt x="10" y="12"/>
                    <a:pt x="8" y="14"/>
                  </a:cubicBezTo>
                  <a:cubicBezTo>
                    <a:pt x="5" y="15"/>
                    <a:pt x="3" y="16"/>
                    <a:pt x="0" y="17"/>
                  </a:cubicBezTo>
                  <a:cubicBezTo>
                    <a:pt x="0" y="17"/>
                    <a:pt x="0" y="17"/>
                    <a:pt x="0" y="17"/>
                  </a:cubicBezTo>
                  <a:cubicBezTo>
                    <a:pt x="1" y="17"/>
                    <a:pt x="2" y="16"/>
                    <a:pt x="3" y="16"/>
                  </a:cubicBezTo>
                  <a:cubicBezTo>
                    <a:pt x="4" y="15"/>
                    <a:pt x="5" y="15"/>
                    <a:pt x="6" y="14"/>
                  </a:cubicBezTo>
                  <a:cubicBezTo>
                    <a:pt x="7" y="13"/>
                    <a:pt x="9" y="12"/>
                    <a:pt x="10" y="11"/>
                  </a:cubicBezTo>
                  <a:cubicBezTo>
                    <a:pt x="12" y="9"/>
                    <a:pt x="13" y="8"/>
                    <a:pt x="14" y="6"/>
                  </a:cubicBezTo>
                  <a:cubicBezTo>
                    <a:pt x="15" y="5"/>
                    <a:pt x="15" y="5"/>
                    <a:pt x="16" y="4"/>
                  </a:cubicBezTo>
                  <a:cubicBezTo>
                    <a:pt x="16" y="3"/>
                    <a:pt x="17" y="2"/>
                    <a:pt x="17" y="1"/>
                  </a:cubicBezTo>
                  <a:cubicBezTo>
                    <a:pt x="17" y="1"/>
                    <a:pt x="18" y="1"/>
                    <a:pt x="18" y="1"/>
                  </a:cubicBezTo>
                  <a:cubicBezTo>
                    <a:pt x="18" y="1"/>
                    <a:pt x="18" y="1"/>
                    <a:pt x="17" y="1"/>
                  </a:cubicBezTo>
                  <a:cubicBezTo>
                    <a:pt x="17" y="2"/>
                    <a:pt x="16" y="4"/>
                    <a:pt x="15" y="5"/>
                  </a:cubicBezTo>
                  <a:cubicBezTo>
                    <a:pt x="14" y="6"/>
                    <a:pt x="13" y="8"/>
                    <a:pt x="12" y="9"/>
                  </a:cubicBezTo>
                  <a:cubicBezTo>
                    <a:pt x="10" y="11"/>
                    <a:pt x="7" y="12"/>
                    <a:pt x="5" y="13"/>
                  </a:cubicBezTo>
                  <a:cubicBezTo>
                    <a:pt x="3" y="14"/>
                    <a:pt x="1" y="14"/>
                    <a:pt x="0" y="13"/>
                  </a:cubicBezTo>
                  <a:cubicBezTo>
                    <a:pt x="0" y="13"/>
                    <a:pt x="0" y="13"/>
                    <a:pt x="0" y="13"/>
                  </a:cubicBezTo>
                  <a:cubicBezTo>
                    <a:pt x="1" y="13"/>
                    <a:pt x="1" y="13"/>
                    <a:pt x="2" y="12"/>
                  </a:cubicBezTo>
                  <a:cubicBezTo>
                    <a:pt x="3" y="12"/>
                    <a:pt x="3" y="12"/>
                    <a:pt x="4" y="12"/>
                  </a:cubicBezTo>
                  <a:cubicBezTo>
                    <a:pt x="6" y="11"/>
                    <a:pt x="7" y="10"/>
                    <a:pt x="9" y="9"/>
                  </a:cubicBezTo>
                  <a:cubicBezTo>
                    <a:pt x="10" y="8"/>
                    <a:pt x="12" y="7"/>
                    <a:pt x="13" y="6"/>
                  </a:cubicBezTo>
                  <a:cubicBezTo>
                    <a:pt x="14" y="4"/>
                    <a:pt x="15" y="2"/>
                    <a:pt x="16" y="1"/>
                  </a:cubicBezTo>
                  <a:cubicBezTo>
                    <a:pt x="15" y="1"/>
                    <a:pt x="15" y="1"/>
                    <a:pt x="15" y="1"/>
                  </a:cubicBezTo>
                  <a:cubicBezTo>
                    <a:pt x="15" y="2"/>
                    <a:pt x="14" y="4"/>
                    <a:pt x="14" y="5"/>
                  </a:cubicBezTo>
                  <a:cubicBezTo>
                    <a:pt x="13" y="6"/>
                    <a:pt x="11" y="7"/>
                    <a:pt x="10" y="8"/>
                  </a:cubicBezTo>
                  <a:cubicBezTo>
                    <a:pt x="9" y="9"/>
                    <a:pt x="8" y="10"/>
                    <a:pt x="6" y="10"/>
                  </a:cubicBezTo>
                  <a:cubicBezTo>
                    <a:pt x="5" y="11"/>
                    <a:pt x="3" y="12"/>
                    <a:pt x="1" y="12"/>
                  </a:cubicBezTo>
                  <a:cubicBezTo>
                    <a:pt x="1" y="12"/>
                    <a:pt x="1" y="12"/>
                    <a:pt x="1" y="12"/>
                  </a:cubicBezTo>
                  <a:cubicBezTo>
                    <a:pt x="4" y="10"/>
                    <a:pt x="7" y="9"/>
                    <a:pt x="10" y="7"/>
                  </a:cubicBezTo>
                  <a:cubicBezTo>
                    <a:pt x="11" y="6"/>
                    <a:pt x="12" y="5"/>
                    <a:pt x="12" y="4"/>
                  </a:cubicBezTo>
                  <a:cubicBezTo>
                    <a:pt x="13" y="2"/>
                    <a:pt x="14" y="1"/>
                    <a:pt x="15" y="1"/>
                  </a:cubicBezTo>
                  <a:cubicBezTo>
                    <a:pt x="15" y="0"/>
                    <a:pt x="15" y="0"/>
                    <a:pt x="15" y="0"/>
                  </a:cubicBezTo>
                  <a:cubicBezTo>
                    <a:pt x="15" y="1"/>
                    <a:pt x="15" y="2"/>
                    <a:pt x="14" y="3"/>
                  </a:cubicBezTo>
                  <a:cubicBezTo>
                    <a:pt x="14" y="4"/>
                    <a:pt x="13" y="4"/>
                    <a:pt x="12" y="5"/>
                  </a:cubicBezTo>
                  <a:cubicBezTo>
                    <a:pt x="11" y="7"/>
                    <a:pt x="10" y="8"/>
                    <a:pt x="9" y="9"/>
                  </a:cubicBezTo>
                  <a:cubicBezTo>
                    <a:pt x="8" y="10"/>
                    <a:pt x="7" y="11"/>
                    <a:pt x="6" y="11"/>
                  </a:cubicBezTo>
                  <a:cubicBezTo>
                    <a:pt x="5" y="12"/>
                    <a:pt x="4" y="13"/>
                    <a:pt x="2" y="13"/>
                  </a:cubicBezTo>
                  <a:cubicBezTo>
                    <a:pt x="2" y="13"/>
                    <a:pt x="2" y="13"/>
                    <a:pt x="1" y="13"/>
                  </a:cubicBezTo>
                  <a:cubicBezTo>
                    <a:pt x="1" y="13"/>
                    <a:pt x="2" y="13"/>
                    <a:pt x="2" y="13"/>
                  </a:cubicBezTo>
                  <a:cubicBezTo>
                    <a:pt x="2" y="13"/>
                    <a:pt x="2" y="12"/>
                    <a:pt x="3" y="12"/>
                  </a:cubicBezTo>
                  <a:cubicBezTo>
                    <a:pt x="4" y="12"/>
                    <a:pt x="4" y="12"/>
                    <a:pt x="5" y="12"/>
                  </a:cubicBezTo>
                  <a:cubicBezTo>
                    <a:pt x="7" y="11"/>
                    <a:pt x="8" y="10"/>
                    <a:pt x="10" y="9"/>
                  </a:cubicBezTo>
                  <a:cubicBezTo>
                    <a:pt x="12" y="9"/>
                    <a:pt x="13" y="8"/>
                    <a:pt x="14" y="6"/>
                  </a:cubicBezTo>
                  <a:cubicBezTo>
                    <a:pt x="15" y="5"/>
                    <a:pt x="16" y="4"/>
                    <a:pt x="17" y="2"/>
                  </a:cubicBezTo>
                  <a:cubicBezTo>
                    <a:pt x="17" y="2"/>
                    <a:pt x="17" y="2"/>
                    <a:pt x="17" y="2"/>
                  </a:cubicBezTo>
                  <a:cubicBezTo>
                    <a:pt x="17" y="4"/>
                    <a:pt x="16" y="6"/>
                    <a:pt x="15" y="7"/>
                  </a:cubicBezTo>
                  <a:cubicBezTo>
                    <a:pt x="15" y="9"/>
                    <a:pt x="14" y="10"/>
                    <a:pt x="13" y="12"/>
                  </a:cubicBezTo>
                  <a:cubicBezTo>
                    <a:pt x="12" y="13"/>
                    <a:pt x="11" y="14"/>
                    <a:pt x="11" y="15"/>
                  </a:cubicBezTo>
                  <a:cubicBezTo>
                    <a:pt x="10" y="16"/>
                    <a:pt x="9" y="17"/>
                    <a:pt x="7" y="16"/>
                  </a:cubicBezTo>
                  <a:cubicBezTo>
                    <a:pt x="7" y="16"/>
                    <a:pt x="7" y="16"/>
                    <a:pt x="8" y="17"/>
                  </a:cubicBezTo>
                  <a:cubicBezTo>
                    <a:pt x="7" y="16"/>
                    <a:pt x="8" y="16"/>
                    <a:pt x="8" y="16"/>
                  </a:cubicBezTo>
                  <a:cubicBezTo>
                    <a:pt x="8" y="15"/>
                    <a:pt x="9" y="15"/>
                    <a:pt x="9" y="15"/>
                  </a:cubicBezTo>
                  <a:cubicBezTo>
                    <a:pt x="10" y="14"/>
                    <a:pt x="11" y="13"/>
                    <a:pt x="12" y="12"/>
                  </a:cubicBezTo>
                  <a:cubicBezTo>
                    <a:pt x="13" y="12"/>
                    <a:pt x="14" y="11"/>
                    <a:pt x="14" y="10"/>
                  </a:cubicBezTo>
                  <a:cubicBezTo>
                    <a:pt x="16" y="9"/>
                    <a:pt x="17" y="7"/>
                    <a:pt x="18" y="6"/>
                  </a:cubicBezTo>
                  <a:cubicBezTo>
                    <a:pt x="19" y="5"/>
                    <a:pt x="19" y="4"/>
                    <a:pt x="20" y="4"/>
                  </a:cubicBezTo>
                  <a:cubicBezTo>
                    <a:pt x="20" y="4"/>
                    <a:pt x="20" y="4"/>
                    <a:pt x="19" y="4"/>
                  </a:cubicBezTo>
                  <a:cubicBezTo>
                    <a:pt x="20" y="4"/>
                    <a:pt x="20" y="5"/>
                    <a:pt x="20" y="6"/>
                  </a:cubicBezTo>
                  <a:cubicBezTo>
                    <a:pt x="19" y="7"/>
                    <a:pt x="19" y="9"/>
                    <a:pt x="18" y="10"/>
                  </a:cubicBezTo>
                  <a:cubicBezTo>
                    <a:pt x="17" y="12"/>
                    <a:pt x="16" y="14"/>
                    <a:pt x="15" y="15"/>
                  </a:cubicBezTo>
                  <a:cubicBezTo>
                    <a:pt x="14" y="16"/>
                    <a:pt x="13" y="17"/>
                    <a:pt x="12" y="17"/>
                  </a:cubicBezTo>
                  <a:cubicBezTo>
                    <a:pt x="12" y="18"/>
                    <a:pt x="11" y="18"/>
                    <a:pt x="10" y="18"/>
                  </a:cubicBezTo>
                  <a:cubicBezTo>
                    <a:pt x="10" y="18"/>
                    <a:pt x="10" y="18"/>
                    <a:pt x="10" y="18"/>
                  </a:cubicBezTo>
                  <a:cubicBezTo>
                    <a:pt x="12" y="17"/>
                    <a:pt x="14" y="16"/>
                    <a:pt x="16" y="14"/>
                  </a:cubicBezTo>
                  <a:cubicBezTo>
                    <a:pt x="18" y="12"/>
                    <a:pt x="20" y="10"/>
                    <a:pt x="22" y="8"/>
                  </a:cubicBezTo>
                  <a:cubicBezTo>
                    <a:pt x="21" y="8"/>
                    <a:pt x="21" y="8"/>
                    <a:pt x="21" y="8"/>
                  </a:cubicBezTo>
                  <a:cubicBezTo>
                    <a:pt x="21" y="9"/>
                    <a:pt x="21" y="10"/>
                    <a:pt x="20" y="11"/>
                  </a:cubicBezTo>
                  <a:cubicBezTo>
                    <a:pt x="20" y="12"/>
                    <a:pt x="19" y="12"/>
                    <a:pt x="19" y="13"/>
                  </a:cubicBezTo>
                  <a:cubicBezTo>
                    <a:pt x="17" y="15"/>
                    <a:pt x="15" y="17"/>
                    <a:pt x="12" y="18"/>
                  </a:cubicBezTo>
                  <a:cubicBezTo>
                    <a:pt x="12" y="18"/>
                    <a:pt x="12" y="18"/>
                    <a:pt x="12" y="18"/>
                  </a:cubicBezTo>
                  <a:cubicBezTo>
                    <a:pt x="14" y="16"/>
                    <a:pt x="16" y="16"/>
                    <a:pt x="18" y="14"/>
                  </a:cubicBezTo>
                  <a:cubicBezTo>
                    <a:pt x="19" y="13"/>
                    <a:pt x="21" y="11"/>
                    <a:pt x="22" y="9"/>
                  </a:cubicBezTo>
                  <a:cubicBezTo>
                    <a:pt x="22" y="9"/>
                    <a:pt x="22" y="9"/>
                    <a:pt x="22" y="9"/>
                  </a:cubicBezTo>
                  <a:cubicBezTo>
                    <a:pt x="22" y="10"/>
                    <a:pt x="21" y="11"/>
                    <a:pt x="21" y="11"/>
                  </a:cubicBezTo>
                  <a:cubicBezTo>
                    <a:pt x="20" y="12"/>
                    <a:pt x="19" y="13"/>
                    <a:pt x="19" y="14"/>
                  </a:cubicBezTo>
                  <a:cubicBezTo>
                    <a:pt x="18" y="15"/>
                    <a:pt x="17" y="15"/>
                    <a:pt x="16" y="16"/>
                  </a:cubicBezTo>
                  <a:cubicBezTo>
                    <a:pt x="15" y="17"/>
                    <a:pt x="15" y="17"/>
                    <a:pt x="14" y="17"/>
                  </a:cubicBezTo>
                  <a:cubicBezTo>
                    <a:pt x="14" y="17"/>
                    <a:pt x="14" y="17"/>
                    <a:pt x="14" y="17"/>
                  </a:cubicBezTo>
                  <a:cubicBezTo>
                    <a:pt x="15" y="16"/>
                    <a:pt x="16" y="15"/>
                    <a:pt x="17" y="14"/>
                  </a:cubicBezTo>
                  <a:cubicBezTo>
                    <a:pt x="18" y="13"/>
                    <a:pt x="19" y="12"/>
                    <a:pt x="20" y="10"/>
                  </a:cubicBezTo>
                  <a:cubicBezTo>
                    <a:pt x="20" y="9"/>
                    <a:pt x="21" y="7"/>
                    <a:pt x="21" y="6"/>
                  </a:cubicBezTo>
                  <a:cubicBezTo>
                    <a:pt x="22" y="5"/>
                    <a:pt x="22" y="4"/>
                    <a:pt x="22" y="3"/>
                  </a:cubicBezTo>
                  <a:cubicBezTo>
                    <a:pt x="22" y="3"/>
                    <a:pt x="22" y="2"/>
                    <a:pt x="23" y="1"/>
                  </a:cubicBezTo>
                  <a:cubicBezTo>
                    <a:pt x="22" y="1"/>
                    <a:pt x="22" y="1"/>
                    <a:pt x="22" y="1"/>
                  </a:cubicBezTo>
                  <a:cubicBezTo>
                    <a:pt x="22" y="2"/>
                    <a:pt x="22" y="3"/>
                    <a:pt x="22" y="4"/>
                  </a:cubicBezTo>
                  <a:cubicBezTo>
                    <a:pt x="22" y="4"/>
                    <a:pt x="22" y="5"/>
                    <a:pt x="21" y="6"/>
                  </a:cubicBezTo>
                  <a:cubicBezTo>
                    <a:pt x="21" y="8"/>
                    <a:pt x="20" y="9"/>
                    <a:pt x="20" y="11"/>
                  </a:cubicBezTo>
                  <a:cubicBezTo>
                    <a:pt x="19" y="12"/>
                    <a:pt x="19" y="13"/>
                    <a:pt x="18" y="14"/>
                  </a:cubicBezTo>
                  <a:cubicBezTo>
                    <a:pt x="17" y="15"/>
                    <a:pt x="16" y="16"/>
                    <a:pt x="15" y="17"/>
                  </a:cubicBezTo>
                  <a:cubicBezTo>
                    <a:pt x="15" y="17"/>
                    <a:pt x="15" y="17"/>
                    <a:pt x="15" y="17"/>
                  </a:cubicBezTo>
                  <a:cubicBezTo>
                    <a:pt x="15" y="16"/>
                    <a:pt x="15" y="16"/>
                    <a:pt x="15" y="15"/>
                  </a:cubicBezTo>
                  <a:cubicBezTo>
                    <a:pt x="15" y="15"/>
                    <a:pt x="15" y="14"/>
                    <a:pt x="16" y="14"/>
                  </a:cubicBezTo>
                  <a:cubicBezTo>
                    <a:pt x="16" y="13"/>
                    <a:pt x="17" y="11"/>
                    <a:pt x="18" y="10"/>
                  </a:cubicBezTo>
                  <a:cubicBezTo>
                    <a:pt x="19" y="9"/>
                    <a:pt x="19" y="8"/>
                    <a:pt x="20" y="6"/>
                  </a:cubicBezTo>
                  <a:cubicBezTo>
                    <a:pt x="20" y="4"/>
                    <a:pt x="20" y="2"/>
                    <a:pt x="20" y="1"/>
                  </a:cubicBezTo>
                  <a:cubicBezTo>
                    <a:pt x="20" y="1"/>
                    <a:pt x="20" y="0"/>
                    <a:pt x="20" y="1"/>
                  </a:cubicBezTo>
                  <a:cubicBezTo>
                    <a:pt x="19" y="1"/>
                    <a:pt x="19" y="2"/>
                    <a:pt x="19" y="2"/>
                  </a:cubicBezTo>
                  <a:cubicBezTo>
                    <a:pt x="18" y="3"/>
                    <a:pt x="18" y="4"/>
                    <a:pt x="18" y="5"/>
                  </a:cubicBezTo>
                  <a:cubicBezTo>
                    <a:pt x="17" y="6"/>
                    <a:pt x="16" y="8"/>
                    <a:pt x="16" y="10"/>
                  </a:cubicBezTo>
                  <a:cubicBezTo>
                    <a:pt x="15" y="11"/>
                    <a:pt x="15" y="12"/>
                    <a:pt x="14" y="13"/>
                  </a:cubicBezTo>
                  <a:cubicBezTo>
                    <a:pt x="13" y="14"/>
                    <a:pt x="12" y="16"/>
                    <a:pt x="11" y="16"/>
                  </a:cubicBezTo>
                  <a:cubicBezTo>
                    <a:pt x="11" y="16"/>
                    <a:pt x="11" y="16"/>
                    <a:pt x="12" y="16"/>
                  </a:cubicBezTo>
                  <a:cubicBezTo>
                    <a:pt x="11" y="16"/>
                    <a:pt x="12" y="15"/>
                    <a:pt x="12" y="15"/>
                  </a:cubicBezTo>
                  <a:cubicBezTo>
                    <a:pt x="12" y="14"/>
                    <a:pt x="13" y="13"/>
                    <a:pt x="13" y="13"/>
                  </a:cubicBezTo>
                  <a:cubicBezTo>
                    <a:pt x="14" y="11"/>
                    <a:pt x="15" y="10"/>
                    <a:pt x="15" y="9"/>
                  </a:cubicBezTo>
                  <a:cubicBezTo>
                    <a:pt x="16" y="6"/>
                    <a:pt x="17" y="3"/>
                    <a:pt x="18" y="0"/>
                  </a:cubicBezTo>
                  <a:cubicBezTo>
                    <a:pt x="17" y="0"/>
                    <a:pt x="17" y="0"/>
                    <a:pt x="17" y="0"/>
                  </a:cubicBezTo>
                  <a:cubicBezTo>
                    <a:pt x="17" y="2"/>
                    <a:pt x="17" y="4"/>
                    <a:pt x="16" y="5"/>
                  </a:cubicBezTo>
                  <a:cubicBezTo>
                    <a:pt x="16" y="6"/>
                    <a:pt x="15" y="8"/>
                    <a:pt x="14" y="9"/>
                  </a:cubicBezTo>
                  <a:cubicBezTo>
                    <a:pt x="14" y="10"/>
                    <a:pt x="13" y="11"/>
                    <a:pt x="13" y="12"/>
                  </a:cubicBezTo>
                  <a:cubicBezTo>
                    <a:pt x="12" y="13"/>
                    <a:pt x="12" y="14"/>
                    <a:pt x="11" y="15"/>
                  </a:cubicBezTo>
                  <a:cubicBezTo>
                    <a:pt x="10" y="15"/>
                    <a:pt x="9" y="16"/>
                    <a:pt x="9" y="15"/>
                  </a:cubicBezTo>
                  <a:cubicBezTo>
                    <a:pt x="9" y="15"/>
                    <a:pt x="9" y="15"/>
                    <a:pt x="9" y="14"/>
                  </a:cubicBezTo>
                  <a:cubicBezTo>
                    <a:pt x="9" y="14"/>
                    <a:pt x="10" y="13"/>
                    <a:pt x="10" y="13"/>
                  </a:cubicBezTo>
                  <a:cubicBezTo>
                    <a:pt x="11" y="11"/>
                    <a:pt x="11" y="10"/>
                    <a:pt x="12" y="9"/>
                  </a:cubicBezTo>
                  <a:cubicBezTo>
                    <a:pt x="13" y="7"/>
                    <a:pt x="14" y="6"/>
                    <a:pt x="14" y="5"/>
                  </a:cubicBezTo>
                  <a:cubicBezTo>
                    <a:pt x="15" y="4"/>
                    <a:pt x="15" y="2"/>
                    <a:pt x="14" y="1"/>
                  </a:cubicBezTo>
                  <a:cubicBezTo>
                    <a:pt x="14" y="1"/>
                    <a:pt x="14" y="2"/>
                    <a:pt x="14" y="2"/>
                  </a:cubicBezTo>
                  <a:cubicBezTo>
                    <a:pt x="15" y="2"/>
                    <a:pt x="14" y="3"/>
                    <a:pt x="14" y="4"/>
                  </a:cubicBezTo>
                  <a:cubicBezTo>
                    <a:pt x="14" y="5"/>
                    <a:pt x="13" y="6"/>
                    <a:pt x="13" y="7"/>
                  </a:cubicBezTo>
                  <a:cubicBezTo>
                    <a:pt x="12" y="8"/>
                    <a:pt x="11" y="9"/>
                    <a:pt x="11" y="11"/>
                  </a:cubicBezTo>
                  <a:cubicBezTo>
                    <a:pt x="10" y="12"/>
                    <a:pt x="10" y="13"/>
                    <a:pt x="9" y="14"/>
                  </a:cubicBezTo>
                  <a:cubicBezTo>
                    <a:pt x="9" y="14"/>
                    <a:pt x="8" y="15"/>
                    <a:pt x="9" y="16"/>
                  </a:cubicBezTo>
                  <a:cubicBezTo>
                    <a:pt x="9" y="16"/>
                    <a:pt x="10" y="16"/>
                    <a:pt x="11" y="15"/>
                  </a:cubicBezTo>
                  <a:cubicBezTo>
                    <a:pt x="12" y="15"/>
                    <a:pt x="12" y="13"/>
                    <a:pt x="13" y="12"/>
                  </a:cubicBezTo>
                  <a:cubicBezTo>
                    <a:pt x="14" y="11"/>
                    <a:pt x="15" y="9"/>
                    <a:pt x="15" y="8"/>
                  </a:cubicBezTo>
                  <a:cubicBezTo>
                    <a:pt x="16" y="7"/>
                    <a:pt x="17" y="5"/>
                    <a:pt x="17" y="4"/>
                  </a:cubicBezTo>
                  <a:cubicBezTo>
                    <a:pt x="17" y="3"/>
                    <a:pt x="18" y="1"/>
                    <a:pt x="18" y="0"/>
                  </a:cubicBezTo>
                  <a:cubicBezTo>
                    <a:pt x="18" y="0"/>
                    <a:pt x="17" y="0"/>
                    <a:pt x="17" y="0"/>
                  </a:cubicBezTo>
                  <a:cubicBezTo>
                    <a:pt x="16" y="3"/>
                    <a:pt x="16" y="6"/>
                    <a:pt x="15" y="9"/>
                  </a:cubicBezTo>
                  <a:cubicBezTo>
                    <a:pt x="14" y="10"/>
                    <a:pt x="13" y="12"/>
                    <a:pt x="13" y="13"/>
                  </a:cubicBezTo>
                  <a:cubicBezTo>
                    <a:pt x="12" y="14"/>
                    <a:pt x="12" y="14"/>
                    <a:pt x="12" y="15"/>
                  </a:cubicBezTo>
                  <a:cubicBezTo>
                    <a:pt x="11" y="15"/>
                    <a:pt x="11" y="16"/>
                    <a:pt x="11" y="17"/>
                  </a:cubicBezTo>
                  <a:cubicBezTo>
                    <a:pt x="11" y="17"/>
                    <a:pt x="11" y="17"/>
                    <a:pt x="11" y="17"/>
                  </a:cubicBezTo>
                  <a:cubicBezTo>
                    <a:pt x="13" y="16"/>
                    <a:pt x="13" y="15"/>
                    <a:pt x="14" y="14"/>
                  </a:cubicBezTo>
                  <a:cubicBezTo>
                    <a:pt x="15" y="12"/>
                    <a:pt x="15" y="11"/>
                    <a:pt x="16" y="10"/>
                  </a:cubicBezTo>
                  <a:cubicBezTo>
                    <a:pt x="17" y="8"/>
                    <a:pt x="17" y="7"/>
                    <a:pt x="18" y="5"/>
                  </a:cubicBezTo>
                  <a:cubicBezTo>
                    <a:pt x="18" y="4"/>
                    <a:pt x="19" y="4"/>
                    <a:pt x="19" y="3"/>
                  </a:cubicBezTo>
                  <a:cubicBezTo>
                    <a:pt x="19" y="2"/>
                    <a:pt x="19" y="1"/>
                    <a:pt x="20" y="1"/>
                  </a:cubicBezTo>
                  <a:cubicBezTo>
                    <a:pt x="20" y="1"/>
                    <a:pt x="20" y="1"/>
                    <a:pt x="19" y="1"/>
                  </a:cubicBezTo>
                  <a:cubicBezTo>
                    <a:pt x="20" y="3"/>
                    <a:pt x="20" y="5"/>
                    <a:pt x="19" y="7"/>
                  </a:cubicBezTo>
                  <a:cubicBezTo>
                    <a:pt x="19" y="8"/>
                    <a:pt x="18" y="9"/>
                    <a:pt x="17" y="10"/>
                  </a:cubicBezTo>
                  <a:cubicBezTo>
                    <a:pt x="17" y="12"/>
                    <a:pt x="16" y="13"/>
                    <a:pt x="15" y="14"/>
                  </a:cubicBezTo>
                  <a:cubicBezTo>
                    <a:pt x="15" y="15"/>
                    <a:pt x="14" y="16"/>
                    <a:pt x="15" y="17"/>
                  </a:cubicBezTo>
                  <a:cubicBezTo>
                    <a:pt x="15" y="17"/>
                    <a:pt x="15" y="17"/>
                    <a:pt x="15" y="17"/>
                  </a:cubicBezTo>
                  <a:cubicBezTo>
                    <a:pt x="15" y="17"/>
                    <a:pt x="15" y="17"/>
                    <a:pt x="15" y="17"/>
                  </a:cubicBezTo>
                  <a:cubicBezTo>
                    <a:pt x="16" y="17"/>
                    <a:pt x="17" y="16"/>
                    <a:pt x="18" y="15"/>
                  </a:cubicBezTo>
                  <a:cubicBezTo>
                    <a:pt x="19" y="14"/>
                    <a:pt x="19" y="12"/>
                    <a:pt x="20" y="11"/>
                  </a:cubicBezTo>
                  <a:cubicBezTo>
                    <a:pt x="21" y="10"/>
                    <a:pt x="21" y="8"/>
                    <a:pt x="22" y="6"/>
                  </a:cubicBezTo>
                  <a:cubicBezTo>
                    <a:pt x="22" y="5"/>
                    <a:pt x="22" y="4"/>
                    <a:pt x="22" y="4"/>
                  </a:cubicBezTo>
                  <a:cubicBezTo>
                    <a:pt x="23" y="3"/>
                    <a:pt x="23" y="2"/>
                    <a:pt x="23" y="1"/>
                  </a:cubicBezTo>
                  <a:cubicBezTo>
                    <a:pt x="23" y="1"/>
                    <a:pt x="22" y="1"/>
                    <a:pt x="22" y="1"/>
                  </a:cubicBezTo>
                  <a:cubicBezTo>
                    <a:pt x="22" y="2"/>
                    <a:pt x="22" y="2"/>
                    <a:pt x="22" y="3"/>
                  </a:cubicBezTo>
                  <a:cubicBezTo>
                    <a:pt x="21" y="4"/>
                    <a:pt x="21" y="4"/>
                    <a:pt x="21" y="5"/>
                  </a:cubicBezTo>
                  <a:cubicBezTo>
                    <a:pt x="21" y="7"/>
                    <a:pt x="20" y="8"/>
                    <a:pt x="20" y="10"/>
                  </a:cubicBezTo>
                  <a:cubicBezTo>
                    <a:pt x="19" y="11"/>
                    <a:pt x="18" y="13"/>
                    <a:pt x="17" y="14"/>
                  </a:cubicBezTo>
                  <a:cubicBezTo>
                    <a:pt x="16" y="15"/>
                    <a:pt x="15" y="16"/>
                    <a:pt x="14" y="17"/>
                  </a:cubicBezTo>
                  <a:cubicBezTo>
                    <a:pt x="14" y="17"/>
                    <a:pt x="14" y="17"/>
                    <a:pt x="14" y="17"/>
                  </a:cubicBezTo>
                  <a:cubicBezTo>
                    <a:pt x="15" y="17"/>
                    <a:pt x="15" y="17"/>
                    <a:pt x="16" y="17"/>
                  </a:cubicBezTo>
                  <a:cubicBezTo>
                    <a:pt x="17" y="16"/>
                    <a:pt x="18" y="15"/>
                    <a:pt x="19" y="14"/>
                  </a:cubicBezTo>
                  <a:cubicBezTo>
                    <a:pt x="20" y="13"/>
                    <a:pt x="20" y="13"/>
                    <a:pt x="21" y="12"/>
                  </a:cubicBezTo>
                  <a:cubicBezTo>
                    <a:pt x="21" y="11"/>
                    <a:pt x="22" y="10"/>
                    <a:pt x="22" y="9"/>
                  </a:cubicBezTo>
                  <a:cubicBezTo>
                    <a:pt x="22" y="9"/>
                    <a:pt x="22" y="9"/>
                    <a:pt x="22" y="9"/>
                  </a:cubicBezTo>
                  <a:cubicBezTo>
                    <a:pt x="20" y="11"/>
                    <a:pt x="19" y="12"/>
                    <a:pt x="18" y="14"/>
                  </a:cubicBezTo>
                  <a:cubicBezTo>
                    <a:pt x="16" y="15"/>
                    <a:pt x="14" y="16"/>
                    <a:pt x="12" y="18"/>
                  </a:cubicBezTo>
                  <a:cubicBezTo>
                    <a:pt x="12" y="18"/>
                    <a:pt x="12" y="18"/>
                    <a:pt x="12" y="18"/>
                  </a:cubicBezTo>
                  <a:cubicBezTo>
                    <a:pt x="15" y="17"/>
                    <a:pt x="17" y="15"/>
                    <a:pt x="19" y="13"/>
                  </a:cubicBezTo>
                  <a:cubicBezTo>
                    <a:pt x="20" y="13"/>
                    <a:pt x="20" y="12"/>
                    <a:pt x="21" y="11"/>
                  </a:cubicBezTo>
                  <a:cubicBezTo>
                    <a:pt x="21" y="10"/>
                    <a:pt x="22" y="9"/>
                    <a:pt x="22" y="8"/>
                  </a:cubicBezTo>
                  <a:cubicBezTo>
                    <a:pt x="22" y="8"/>
                    <a:pt x="21" y="8"/>
                    <a:pt x="21" y="8"/>
                  </a:cubicBezTo>
                  <a:cubicBezTo>
                    <a:pt x="19" y="10"/>
                    <a:pt x="18" y="12"/>
                    <a:pt x="16" y="14"/>
                  </a:cubicBezTo>
                  <a:cubicBezTo>
                    <a:pt x="14" y="15"/>
                    <a:pt x="12" y="16"/>
                    <a:pt x="10" y="18"/>
                  </a:cubicBezTo>
                  <a:cubicBezTo>
                    <a:pt x="10" y="18"/>
                    <a:pt x="10" y="18"/>
                    <a:pt x="10" y="18"/>
                  </a:cubicBezTo>
                  <a:cubicBezTo>
                    <a:pt x="11" y="18"/>
                    <a:pt x="13" y="17"/>
                    <a:pt x="14" y="17"/>
                  </a:cubicBezTo>
                  <a:cubicBezTo>
                    <a:pt x="15" y="16"/>
                    <a:pt x="16" y="15"/>
                    <a:pt x="16" y="13"/>
                  </a:cubicBezTo>
                  <a:cubicBezTo>
                    <a:pt x="18" y="12"/>
                    <a:pt x="19" y="10"/>
                    <a:pt x="20" y="8"/>
                  </a:cubicBezTo>
                  <a:cubicBezTo>
                    <a:pt x="20" y="7"/>
                    <a:pt x="20" y="6"/>
                    <a:pt x="20" y="5"/>
                  </a:cubicBezTo>
                  <a:cubicBezTo>
                    <a:pt x="20" y="5"/>
                    <a:pt x="20" y="4"/>
                    <a:pt x="20" y="3"/>
                  </a:cubicBezTo>
                  <a:cubicBezTo>
                    <a:pt x="20" y="3"/>
                    <a:pt x="20" y="3"/>
                    <a:pt x="19" y="3"/>
                  </a:cubicBezTo>
                  <a:cubicBezTo>
                    <a:pt x="18" y="5"/>
                    <a:pt x="17" y="7"/>
                    <a:pt x="16" y="8"/>
                  </a:cubicBezTo>
                  <a:cubicBezTo>
                    <a:pt x="15" y="9"/>
                    <a:pt x="14" y="10"/>
                    <a:pt x="13" y="11"/>
                  </a:cubicBezTo>
                  <a:cubicBezTo>
                    <a:pt x="12" y="12"/>
                    <a:pt x="11" y="13"/>
                    <a:pt x="10" y="13"/>
                  </a:cubicBezTo>
                  <a:cubicBezTo>
                    <a:pt x="9" y="14"/>
                    <a:pt x="8" y="15"/>
                    <a:pt x="8" y="16"/>
                  </a:cubicBezTo>
                  <a:cubicBezTo>
                    <a:pt x="7" y="16"/>
                    <a:pt x="7" y="16"/>
                    <a:pt x="7" y="17"/>
                  </a:cubicBezTo>
                  <a:cubicBezTo>
                    <a:pt x="7" y="17"/>
                    <a:pt x="7" y="17"/>
                    <a:pt x="7" y="17"/>
                  </a:cubicBezTo>
                  <a:cubicBezTo>
                    <a:pt x="9" y="17"/>
                    <a:pt x="10" y="16"/>
                    <a:pt x="10" y="15"/>
                  </a:cubicBezTo>
                  <a:cubicBezTo>
                    <a:pt x="11" y="14"/>
                    <a:pt x="12" y="13"/>
                    <a:pt x="13" y="12"/>
                  </a:cubicBezTo>
                  <a:cubicBezTo>
                    <a:pt x="14" y="11"/>
                    <a:pt x="15" y="9"/>
                    <a:pt x="16" y="8"/>
                  </a:cubicBezTo>
                  <a:cubicBezTo>
                    <a:pt x="16" y="6"/>
                    <a:pt x="17" y="4"/>
                    <a:pt x="17" y="2"/>
                  </a:cubicBezTo>
                  <a:cubicBezTo>
                    <a:pt x="17" y="2"/>
                    <a:pt x="17" y="2"/>
                    <a:pt x="17" y="2"/>
                  </a:cubicBezTo>
                  <a:cubicBezTo>
                    <a:pt x="16" y="4"/>
                    <a:pt x="15" y="5"/>
                    <a:pt x="14" y="6"/>
                  </a:cubicBezTo>
                  <a:cubicBezTo>
                    <a:pt x="13" y="7"/>
                    <a:pt x="11" y="8"/>
                    <a:pt x="9" y="9"/>
                  </a:cubicBezTo>
                  <a:cubicBezTo>
                    <a:pt x="8" y="10"/>
                    <a:pt x="6" y="11"/>
                    <a:pt x="4" y="11"/>
                  </a:cubicBezTo>
                  <a:cubicBezTo>
                    <a:pt x="3" y="12"/>
                    <a:pt x="2" y="12"/>
                    <a:pt x="1" y="13"/>
                  </a:cubicBezTo>
                  <a:cubicBezTo>
                    <a:pt x="1" y="13"/>
                    <a:pt x="1" y="13"/>
                    <a:pt x="1" y="13"/>
                  </a:cubicBezTo>
                  <a:cubicBezTo>
                    <a:pt x="2" y="14"/>
                    <a:pt x="3" y="13"/>
                    <a:pt x="4" y="13"/>
                  </a:cubicBezTo>
                  <a:cubicBezTo>
                    <a:pt x="6" y="12"/>
                    <a:pt x="7" y="11"/>
                    <a:pt x="8" y="10"/>
                  </a:cubicBezTo>
                  <a:cubicBezTo>
                    <a:pt x="9" y="10"/>
                    <a:pt x="10" y="9"/>
                    <a:pt x="11" y="8"/>
                  </a:cubicBezTo>
                  <a:cubicBezTo>
                    <a:pt x="12" y="6"/>
                    <a:pt x="13" y="5"/>
                    <a:pt x="14" y="3"/>
                  </a:cubicBezTo>
                  <a:cubicBezTo>
                    <a:pt x="15" y="2"/>
                    <a:pt x="15" y="1"/>
                    <a:pt x="15" y="0"/>
                  </a:cubicBezTo>
                  <a:cubicBezTo>
                    <a:pt x="15" y="0"/>
                    <a:pt x="15" y="0"/>
                    <a:pt x="15" y="0"/>
                  </a:cubicBezTo>
                  <a:cubicBezTo>
                    <a:pt x="14" y="1"/>
                    <a:pt x="13" y="2"/>
                    <a:pt x="12" y="3"/>
                  </a:cubicBezTo>
                  <a:cubicBezTo>
                    <a:pt x="12" y="4"/>
                    <a:pt x="11" y="5"/>
                    <a:pt x="10" y="6"/>
                  </a:cubicBezTo>
                  <a:cubicBezTo>
                    <a:pt x="7" y="9"/>
                    <a:pt x="4" y="10"/>
                    <a:pt x="1" y="12"/>
                  </a:cubicBezTo>
                  <a:cubicBezTo>
                    <a:pt x="1" y="12"/>
                    <a:pt x="1" y="12"/>
                    <a:pt x="1" y="12"/>
                  </a:cubicBezTo>
                  <a:cubicBezTo>
                    <a:pt x="4" y="12"/>
                    <a:pt x="8" y="10"/>
                    <a:pt x="10" y="8"/>
                  </a:cubicBezTo>
                  <a:cubicBezTo>
                    <a:pt x="12" y="7"/>
                    <a:pt x="13" y="6"/>
                    <a:pt x="14" y="5"/>
                  </a:cubicBezTo>
                  <a:cubicBezTo>
                    <a:pt x="15" y="4"/>
                    <a:pt x="15" y="3"/>
                    <a:pt x="16" y="1"/>
                  </a:cubicBezTo>
                  <a:cubicBezTo>
                    <a:pt x="16" y="1"/>
                    <a:pt x="16" y="1"/>
                    <a:pt x="16" y="1"/>
                  </a:cubicBezTo>
                  <a:cubicBezTo>
                    <a:pt x="16" y="1"/>
                    <a:pt x="15" y="1"/>
                    <a:pt x="15" y="1"/>
                  </a:cubicBezTo>
                  <a:cubicBezTo>
                    <a:pt x="14" y="2"/>
                    <a:pt x="14" y="4"/>
                    <a:pt x="13" y="5"/>
                  </a:cubicBezTo>
                  <a:cubicBezTo>
                    <a:pt x="11" y="7"/>
                    <a:pt x="10" y="8"/>
                    <a:pt x="9" y="9"/>
                  </a:cubicBezTo>
                  <a:cubicBezTo>
                    <a:pt x="7" y="10"/>
                    <a:pt x="5" y="11"/>
                    <a:pt x="4" y="11"/>
                  </a:cubicBezTo>
                  <a:cubicBezTo>
                    <a:pt x="2" y="12"/>
                    <a:pt x="1" y="12"/>
                    <a:pt x="0" y="13"/>
                  </a:cubicBezTo>
                  <a:cubicBezTo>
                    <a:pt x="0" y="13"/>
                    <a:pt x="0" y="13"/>
                    <a:pt x="0" y="13"/>
                  </a:cubicBezTo>
                  <a:cubicBezTo>
                    <a:pt x="1" y="14"/>
                    <a:pt x="2" y="14"/>
                    <a:pt x="4" y="14"/>
                  </a:cubicBezTo>
                  <a:cubicBezTo>
                    <a:pt x="5" y="13"/>
                    <a:pt x="7" y="13"/>
                    <a:pt x="8" y="12"/>
                  </a:cubicBezTo>
                  <a:cubicBezTo>
                    <a:pt x="10" y="11"/>
                    <a:pt x="12" y="9"/>
                    <a:pt x="14" y="7"/>
                  </a:cubicBezTo>
                  <a:cubicBezTo>
                    <a:pt x="16" y="5"/>
                    <a:pt x="17" y="3"/>
                    <a:pt x="18" y="1"/>
                  </a:cubicBezTo>
                  <a:cubicBezTo>
                    <a:pt x="18" y="1"/>
                    <a:pt x="18" y="0"/>
                    <a:pt x="18" y="1"/>
                  </a:cubicBezTo>
                  <a:cubicBezTo>
                    <a:pt x="17" y="1"/>
                    <a:pt x="17" y="2"/>
                    <a:pt x="16" y="3"/>
                  </a:cubicBezTo>
                  <a:cubicBezTo>
                    <a:pt x="16" y="3"/>
                    <a:pt x="15" y="4"/>
                    <a:pt x="15" y="5"/>
                  </a:cubicBezTo>
                  <a:cubicBezTo>
                    <a:pt x="13" y="7"/>
                    <a:pt x="12" y="8"/>
                    <a:pt x="11" y="10"/>
                  </a:cubicBezTo>
                  <a:cubicBezTo>
                    <a:pt x="9" y="11"/>
                    <a:pt x="8" y="12"/>
                    <a:pt x="6" y="14"/>
                  </a:cubicBezTo>
                  <a:cubicBezTo>
                    <a:pt x="5" y="14"/>
                    <a:pt x="4" y="15"/>
                    <a:pt x="4" y="15"/>
                  </a:cubicBezTo>
                  <a:cubicBezTo>
                    <a:pt x="3" y="16"/>
                    <a:pt x="2" y="16"/>
                    <a:pt x="1" y="16"/>
                  </a:cubicBezTo>
                  <a:cubicBezTo>
                    <a:pt x="1" y="16"/>
                    <a:pt x="0" y="17"/>
                    <a:pt x="0" y="17"/>
                  </a:cubicBezTo>
                  <a:cubicBezTo>
                    <a:pt x="0" y="17"/>
                    <a:pt x="0" y="17"/>
                    <a:pt x="0" y="17"/>
                  </a:cubicBezTo>
                  <a:cubicBezTo>
                    <a:pt x="4" y="16"/>
                    <a:pt x="7" y="15"/>
                    <a:pt x="10" y="13"/>
                  </a:cubicBezTo>
                  <a:cubicBezTo>
                    <a:pt x="11" y="12"/>
                    <a:pt x="12" y="11"/>
                    <a:pt x="13" y="10"/>
                  </a:cubicBezTo>
                  <a:cubicBezTo>
                    <a:pt x="14" y="9"/>
                    <a:pt x="15" y="7"/>
                    <a:pt x="16" y="6"/>
                  </a:cubicBezTo>
                  <a:cubicBezTo>
                    <a:pt x="17" y="4"/>
                    <a:pt x="18" y="2"/>
                    <a:pt x="18" y="0"/>
                  </a:cubicBezTo>
                  <a:cubicBezTo>
                    <a:pt x="18" y="0"/>
                    <a:pt x="17" y="0"/>
                    <a:pt x="17" y="0"/>
                  </a:cubicBezTo>
                  <a:cubicBezTo>
                    <a:pt x="17" y="3"/>
                    <a:pt x="16" y="6"/>
                    <a:pt x="14" y="9"/>
                  </a:cubicBezTo>
                  <a:cubicBezTo>
                    <a:pt x="12" y="11"/>
                    <a:pt x="11" y="12"/>
                    <a:pt x="10" y="13"/>
                  </a:cubicBezTo>
                  <a:cubicBezTo>
                    <a:pt x="9" y="14"/>
                    <a:pt x="8" y="14"/>
                    <a:pt x="7" y="15"/>
                  </a:cubicBezTo>
                  <a:cubicBezTo>
                    <a:pt x="6" y="15"/>
                    <a:pt x="6" y="16"/>
                    <a:pt x="5" y="16"/>
                  </a:cubicBezTo>
                  <a:cubicBezTo>
                    <a:pt x="4" y="16"/>
                    <a:pt x="4" y="17"/>
                    <a:pt x="3" y="17"/>
                  </a:cubicBezTo>
                  <a:cubicBezTo>
                    <a:pt x="3" y="17"/>
                    <a:pt x="3" y="18"/>
                    <a:pt x="3" y="18"/>
                  </a:cubicBezTo>
                  <a:cubicBezTo>
                    <a:pt x="6" y="19"/>
                    <a:pt x="10" y="18"/>
                    <a:pt x="12" y="16"/>
                  </a:cubicBezTo>
                  <a:cubicBezTo>
                    <a:pt x="13" y="15"/>
                    <a:pt x="14" y="14"/>
                    <a:pt x="15" y="13"/>
                  </a:cubicBezTo>
                  <a:cubicBezTo>
                    <a:pt x="16" y="12"/>
                    <a:pt x="17" y="11"/>
                    <a:pt x="17" y="9"/>
                  </a:cubicBezTo>
                  <a:cubicBezTo>
                    <a:pt x="18" y="8"/>
                    <a:pt x="18" y="6"/>
                    <a:pt x="18" y="5"/>
                  </a:cubicBezTo>
                  <a:cubicBezTo>
                    <a:pt x="18" y="5"/>
                    <a:pt x="18" y="5"/>
                    <a:pt x="18" y="5"/>
                  </a:cubicBezTo>
                  <a:cubicBezTo>
                    <a:pt x="17" y="5"/>
                    <a:pt x="17" y="6"/>
                    <a:pt x="17" y="7"/>
                  </a:cubicBezTo>
                  <a:cubicBezTo>
                    <a:pt x="17" y="8"/>
                    <a:pt x="16" y="8"/>
                    <a:pt x="16" y="9"/>
                  </a:cubicBezTo>
                  <a:cubicBezTo>
                    <a:pt x="15" y="11"/>
                    <a:pt x="14" y="12"/>
                    <a:pt x="12" y="13"/>
                  </a:cubicBezTo>
                  <a:cubicBezTo>
                    <a:pt x="11" y="14"/>
                    <a:pt x="9" y="15"/>
                    <a:pt x="7" y="16"/>
                  </a:cubicBezTo>
                  <a:cubicBezTo>
                    <a:pt x="6" y="16"/>
                    <a:pt x="6" y="16"/>
                    <a:pt x="5" y="17"/>
                  </a:cubicBezTo>
                  <a:cubicBezTo>
                    <a:pt x="4" y="17"/>
                    <a:pt x="3" y="17"/>
                    <a:pt x="2" y="17"/>
                  </a:cubicBezTo>
                  <a:cubicBezTo>
                    <a:pt x="2" y="17"/>
                    <a:pt x="2" y="17"/>
                    <a:pt x="2" y="18"/>
                  </a:cubicBezTo>
                  <a:cubicBezTo>
                    <a:pt x="2" y="18"/>
                    <a:pt x="3" y="19"/>
                    <a:pt x="4" y="19"/>
                  </a:cubicBezTo>
                  <a:cubicBezTo>
                    <a:pt x="5" y="19"/>
                    <a:pt x="6" y="19"/>
                    <a:pt x="8" y="19"/>
                  </a:cubicBezTo>
                  <a:cubicBezTo>
                    <a:pt x="9" y="18"/>
                    <a:pt x="11" y="18"/>
                    <a:pt x="13" y="16"/>
                  </a:cubicBezTo>
                  <a:cubicBezTo>
                    <a:pt x="14" y="15"/>
                    <a:pt x="16" y="14"/>
                    <a:pt x="17" y="13"/>
                  </a:cubicBezTo>
                  <a:cubicBezTo>
                    <a:pt x="18" y="12"/>
                    <a:pt x="19" y="10"/>
                    <a:pt x="18" y="8"/>
                  </a:cubicBezTo>
                  <a:cubicBezTo>
                    <a:pt x="18" y="8"/>
                    <a:pt x="18" y="8"/>
                    <a:pt x="18" y="8"/>
                  </a:cubicBezTo>
                  <a:cubicBezTo>
                    <a:pt x="17" y="9"/>
                    <a:pt x="17" y="10"/>
                    <a:pt x="16" y="11"/>
                  </a:cubicBezTo>
                  <a:cubicBezTo>
                    <a:pt x="15" y="12"/>
                    <a:pt x="14" y="13"/>
                    <a:pt x="13" y="14"/>
                  </a:cubicBezTo>
                  <a:cubicBezTo>
                    <a:pt x="11" y="15"/>
                    <a:pt x="9" y="16"/>
                    <a:pt x="6" y="16"/>
                  </a:cubicBezTo>
                  <a:cubicBezTo>
                    <a:pt x="6" y="16"/>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1" name="Freeform 45"/>
            <p:cNvSpPr/>
            <p:nvPr/>
          </p:nvSpPr>
          <p:spPr bwMode="auto">
            <a:xfrm>
              <a:off x="2781300" y="3832226"/>
              <a:ext cx="479425" cy="709613"/>
            </a:xfrm>
            <a:custGeom>
              <a:avLst/>
              <a:gdLst>
                <a:gd name="T0" fmla="*/ 13 w 21"/>
                <a:gd name="T1" fmla="*/ 5 h 31"/>
                <a:gd name="T2" fmla="*/ 10 w 21"/>
                <a:gd name="T3" fmla="*/ 24 h 31"/>
                <a:gd name="T4" fmla="*/ 13 w 21"/>
                <a:gd name="T5" fmla="*/ 2 h 31"/>
                <a:gd name="T6" fmla="*/ 13 w 21"/>
                <a:gd name="T7" fmla="*/ 21 h 31"/>
                <a:gd name="T8" fmla="*/ 15 w 21"/>
                <a:gd name="T9" fmla="*/ 14 h 31"/>
                <a:gd name="T10" fmla="*/ 15 w 21"/>
                <a:gd name="T11" fmla="*/ 4 h 31"/>
                <a:gd name="T12" fmla="*/ 13 w 21"/>
                <a:gd name="T13" fmla="*/ 25 h 31"/>
                <a:gd name="T14" fmla="*/ 15 w 21"/>
                <a:gd name="T15" fmla="*/ 7 h 31"/>
                <a:gd name="T16" fmla="*/ 16 w 21"/>
                <a:gd name="T17" fmla="*/ 7 h 31"/>
                <a:gd name="T18" fmla="*/ 14 w 21"/>
                <a:gd name="T19" fmla="*/ 27 h 31"/>
                <a:gd name="T20" fmla="*/ 15 w 21"/>
                <a:gd name="T21" fmla="*/ 7 h 31"/>
                <a:gd name="T22" fmla="*/ 17 w 21"/>
                <a:gd name="T23" fmla="*/ 16 h 31"/>
                <a:gd name="T24" fmla="*/ 17 w 21"/>
                <a:gd name="T25" fmla="*/ 10 h 31"/>
                <a:gd name="T26" fmla="*/ 17 w 21"/>
                <a:gd name="T27" fmla="*/ 7 h 31"/>
                <a:gd name="T28" fmla="*/ 14 w 21"/>
                <a:gd name="T29" fmla="*/ 27 h 31"/>
                <a:gd name="T30" fmla="*/ 16 w 21"/>
                <a:gd name="T31" fmla="*/ 2 h 31"/>
                <a:gd name="T32" fmla="*/ 18 w 21"/>
                <a:gd name="T33" fmla="*/ 24 h 31"/>
                <a:gd name="T34" fmla="*/ 17 w 21"/>
                <a:gd name="T35" fmla="*/ 3 h 31"/>
                <a:gd name="T36" fmla="*/ 20 w 21"/>
                <a:gd name="T37" fmla="*/ 19 h 31"/>
                <a:gd name="T38" fmla="*/ 19 w 21"/>
                <a:gd name="T39" fmla="*/ 20 h 31"/>
                <a:gd name="T40" fmla="*/ 20 w 21"/>
                <a:gd name="T41" fmla="*/ 13 h 31"/>
                <a:gd name="T42" fmla="*/ 19 w 21"/>
                <a:gd name="T43" fmla="*/ 24 h 31"/>
                <a:gd name="T44" fmla="*/ 20 w 21"/>
                <a:gd name="T45" fmla="*/ 7 h 31"/>
                <a:gd name="T46" fmla="*/ 21 w 21"/>
                <a:gd name="T47" fmla="*/ 19 h 31"/>
                <a:gd name="T48" fmla="*/ 20 w 21"/>
                <a:gd name="T49" fmla="*/ 23 h 31"/>
                <a:gd name="T50" fmla="*/ 19 w 21"/>
                <a:gd name="T51" fmla="*/ 4 h 31"/>
                <a:gd name="T52" fmla="*/ 12 w 21"/>
                <a:gd name="T53" fmla="*/ 28 h 31"/>
                <a:gd name="T54" fmla="*/ 14 w 21"/>
                <a:gd name="T55" fmla="*/ 20 h 31"/>
                <a:gd name="T56" fmla="*/ 17 w 21"/>
                <a:gd name="T57" fmla="*/ 10 h 31"/>
                <a:gd name="T58" fmla="*/ 10 w 21"/>
                <a:gd name="T59" fmla="*/ 26 h 31"/>
                <a:gd name="T60" fmla="*/ 17 w 21"/>
                <a:gd name="T61" fmla="*/ 5 h 31"/>
                <a:gd name="T62" fmla="*/ 9 w 21"/>
                <a:gd name="T63" fmla="*/ 31 h 31"/>
                <a:gd name="T64" fmla="*/ 18 w 21"/>
                <a:gd name="T65" fmla="*/ 19 h 31"/>
                <a:gd name="T66" fmla="*/ 19 w 21"/>
                <a:gd name="T67" fmla="*/ 9 h 31"/>
                <a:gd name="T68" fmla="*/ 18 w 21"/>
                <a:gd name="T69" fmla="*/ 28 h 31"/>
                <a:gd name="T70" fmla="*/ 19 w 21"/>
                <a:gd name="T71" fmla="*/ 4 h 31"/>
                <a:gd name="T72" fmla="*/ 18 w 21"/>
                <a:gd name="T73" fmla="*/ 25 h 31"/>
                <a:gd name="T74" fmla="*/ 21 w 21"/>
                <a:gd name="T75" fmla="*/ 17 h 31"/>
                <a:gd name="T76" fmla="*/ 19 w 21"/>
                <a:gd name="T77" fmla="*/ 14 h 31"/>
                <a:gd name="T78" fmla="*/ 21 w 21"/>
                <a:gd name="T79" fmla="*/ 17 h 31"/>
                <a:gd name="T80" fmla="*/ 18 w 21"/>
                <a:gd name="T81" fmla="*/ 5 h 31"/>
                <a:gd name="T82" fmla="*/ 17 w 21"/>
                <a:gd name="T83" fmla="*/ 25 h 31"/>
                <a:gd name="T84" fmla="*/ 16 w 21"/>
                <a:gd name="T85" fmla="*/ 2 h 31"/>
                <a:gd name="T86" fmla="*/ 15 w 21"/>
                <a:gd name="T87" fmla="*/ 27 h 31"/>
                <a:gd name="T88" fmla="*/ 17 w 21"/>
                <a:gd name="T89" fmla="*/ 7 h 31"/>
                <a:gd name="T90" fmla="*/ 16 w 21"/>
                <a:gd name="T91" fmla="*/ 14 h 31"/>
                <a:gd name="T92" fmla="*/ 17 w 21"/>
                <a:gd name="T93" fmla="*/ 18 h 31"/>
                <a:gd name="T94" fmla="*/ 15 w 21"/>
                <a:gd name="T95" fmla="*/ 7 h 31"/>
                <a:gd name="T96" fmla="*/ 14 w 21"/>
                <a:gd name="T97" fmla="*/ 27 h 31"/>
                <a:gd name="T98" fmla="*/ 17 w 21"/>
                <a:gd name="T99" fmla="*/ 12 h 31"/>
                <a:gd name="T100" fmla="*/ 15 w 21"/>
                <a:gd name="T101" fmla="*/ 9 h 31"/>
                <a:gd name="T102" fmla="*/ 14 w 21"/>
                <a:gd name="T103" fmla="*/ 24 h 31"/>
                <a:gd name="T104" fmla="*/ 15 w 21"/>
                <a:gd name="T105" fmla="*/ 2 h 31"/>
                <a:gd name="T106" fmla="*/ 14 w 21"/>
                <a:gd name="T107" fmla="*/ 17 h 31"/>
                <a:gd name="T108" fmla="*/ 14 w 21"/>
                <a:gd name="T109" fmla="*/ 17 h 31"/>
                <a:gd name="T110" fmla="*/ 13 w 21"/>
                <a:gd name="T111" fmla="*/ 2 h 31"/>
                <a:gd name="T112" fmla="*/ 10 w 21"/>
                <a:gd name="T113" fmla="*/ 24 h 31"/>
                <a:gd name="T114" fmla="*/ 14 w 21"/>
                <a:gd name="T115" fmla="*/ 6 h 31"/>
                <a:gd name="T116" fmla="*/ 12 w 21"/>
                <a:gd name="T117"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 h="31">
                  <a:moveTo>
                    <a:pt x="12" y="21"/>
                  </a:moveTo>
                  <a:cubicBezTo>
                    <a:pt x="13" y="18"/>
                    <a:pt x="13" y="15"/>
                    <a:pt x="13" y="12"/>
                  </a:cubicBezTo>
                  <a:cubicBezTo>
                    <a:pt x="13" y="11"/>
                    <a:pt x="13" y="9"/>
                    <a:pt x="13" y="8"/>
                  </a:cubicBezTo>
                  <a:cubicBezTo>
                    <a:pt x="13" y="7"/>
                    <a:pt x="13" y="6"/>
                    <a:pt x="14" y="5"/>
                  </a:cubicBezTo>
                  <a:cubicBezTo>
                    <a:pt x="14" y="5"/>
                    <a:pt x="14" y="5"/>
                    <a:pt x="13" y="5"/>
                  </a:cubicBezTo>
                  <a:cubicBezTo>
                    <a:pt x="14" y="5"/>
                    <a:pt x="14" y="7"/>
                    <a:pt x="14" y="8"/>
                  </a:cubicBezTo>
                  <a:cubicBezTo>
                    <a:pt x="14" y="9"/>
                    <a:pt x="14" y="10"/>
                    <a:pt x="13" y="12"/>
                  </a:cubicBezTo>
                  <a:cubicBezTo>
                    <a:pt x="13" y="13"/>
                    <a:pt x="13" y="14"/>
                    <a:pt x="13" y="15"/>
                  </a:cubicBezTo>
                  <a:cubicBezTo>
                    <a:pt x="12" y="17"/>
                    <a:pt x="12" y="19"/>
                    <a:pt x="11" y="21"/>
                  </a:cubicBezTo>
                  <a:cubicBezTo>
                    <a:pt x="11" y="22"/>
                    <a:pt x="11" y="23"/>
                    <a:pt x="10" y="24"/>
                  </a:cubicBezTo>
                  <a:cubicBezTo>
                    <a:pt x="10" y="24"/>
                    <a:pt x="10" y="24"/>
                    <a:pt x="11" y="24"/>
                  </a:cubicBezTo>
                  <a:cubicBezTo>
                    <a:pt x="12" y="20"/>
                    <a:pt x="13" y="17"/>
                    <a:pt x="13" y="13"/>
                  </a:cubicBezTo>
                  <a:cubicBezTo>
                    <a:pt x="13" y="10"/>
                    <a:pt x="13" y="8"/>
                    <a:pt x="13" y="6"/>
                  </a:cubicBezTo>
                  <a:cubicBezTo>
                    <a:pt x="13" y="5"/>
                    <a:pt x="13" y="5"/>
                    <a:pt x="13" y="4"/>
                  </a:cubicBezTo>
                  <a:cubicBezTo>
                    <a:pt x="13" y="3"/>
                    <a:pt x="13" y="3"/>
                    <a:pt x="13" y="2"/>
                  </a:cubicBezTo>
                  <a:cubicBezTo>
                    <a:pt x="13" y="1"/>
                    <a:pt x="13" y="1"/>
                    <a:pt x="13" y="1"/>
                  </a:cubicBezTo>
                  <a:cubicBezTo>
                    <a:pt x="13" y="1"/>
                    <a:pt x="13" y="1"/>
                    <a:pt x="13" y="1"/>
                  </a:cubicBezTo>
                  <a:cubicBezTo>
                    <a:pt x="14" y="2"/>
                    <a:pt x="14" y="4"/>
                    <a:pt x="14" y="6"/>
                  </a:cubicBezTo>
                  <a:cubicBezTo>
                    <a:pt x="14" y="8"/>
                    <a:pt x="14" y="10"/>
                    <a:pt x="14" y="11"/>
                  </a:cubicBezTo>
                  <a:cubicBezTo>
                    <a:pt x="14" y="14"/>
                    <a:pt x="14" y="18"/>
                    <a:pt x="13" y="21"/>
                  </a:cubicBezTo>
                  <a:cubicBezTo>
                    <a:pt x="13" y="22"/>
                    <a:pt x="12" y="23"/>
                    <a:pt x="11" y="25"/>
                  </a:cubicBezTo>
                  <a:cubicBezTo>
                    <a:pt x="11" y="25"/>
                    <a:pt x="12" y="25"/>
                    <a:pt x="12" y="25"/>
                  </a:cubicBezTo>
                  <a:cubicBezTo>
                    <a:pt x="12" y="24"/>
                    <a:pt x="12" y="23"/>
                    <a:pt x="12" y="22"/>
                  </a:cubicBezTo>
                  <a:cubicBezTo>
                    <a:pt x="13" y="22"/>
                    <a:pt x="13" y="21"/>
                    <a:pt x="13" y="20"/>
                  </a:cubicBezTo>
                  <a:cubicBezTo>
                    <a:pt x="14" y="18"/>
                    <a:pt x="15" y="16"/>
                    <a:pt x="15" y="14"/>
                  </a:cubicBezTo>
                  <a:cubicBezTo>
                    <a:pt x="15" y="13"/>
                    <a:pt x="15" y="11"/>
                    <a:pt x="16" y="9"/>
                  </a:cubicBezTo>
                  <a:cubicBezTo>
                    <a:pt x="16" y="8"/>
                    <a:pt x="16" y="6"/>
                    <a:pt x="16" y="4"/>
                  </a:cubicBezTo>
                  <a:cubicBezTo>
                    <a:pt x="15" y="3"/>
                    <a:pt x="15" y="2"/>
                    <a:pt x="15" y="1"/>
                  </a:cubicBezTo>
                  <a:cubicBezTo>
                    <a:pt x="15" y="1"/>
                    <a:pt x="14" y="1"/>
                    <a:pt x="14" y="1"/>
                  </a:cubicBezTo>
                  <a:cubicBezTo>
                    <a:pt x="14" y="2"/>
                    <a:pt x="14" y="3"/>
                    <a:pt x="15" y="4"/>
                  </a:cubicBezTo>
                  <a:cubicBezTo>
                    <a:pt x="15" y="5"/>
                    <a:pt x="15" y="6"/>
                    <a:pt x="15" y="7"/>
                  </a:cubicBezTo>
                  <a:cubicBezTo>
                    <a:pt x="15" y="9"/>
                    <a:pt x="15" y="11"/>
                    <a:pt x="15" y="14"/>
                  </a:cubicBezTo>
                  <a:cubicBezTo>
                    <a:pt x="15" y="16"/>
                    <a:pt x="15" y="18"/>
                    <a:pt x="15" y="20"/>
                  </a:cubicBezTo>
                  <a:cubicBezTo>
                    <a:pt x="15" y="21"/>
                    <a:pt x="14" y="22"/>
                    <a:pt x="14" y="23"/>
                  </a:cubicBezTo>
                  <a:cubicBezTo>
                    <a:pt x="14" y="24"/>
                    <a:pt x="13" y="25"/>
                    <a:pt x="13" y="25"/>
                  </a:cubicBezTo>
                  <a:cubicBezTo>
                    <a:pt x="13" y="26"/>
                    <a:pt x="13" y="26"/>
                    <a:pt x="13" y="26"/>
                  </a:cubicBezTo>
                  <a:cubicBezTo>
                    <a:pt x="13" y="26"/>
                    <a:pt x="14" y="26"/>
                    <a:pt x="14" y="26"/>
                  </a:cubicBezTo>
                  <a:cubicBezTo>
                    <a:pt x="15" y="23"/>
                    <a:pt x="16" y="19"/>
                    <a:pt x="16" y="16"/>
                  </a:cubicBezTo>
                  <a:cubicBezTo>
                    <a:pt x="16" y="14"/>
                    <a:pt x="16" y="12"/>
                    <a:pt x="15" y="10"/>
                  </a:cubicBezTo>
                  <a:cubicBezTo>
                    <a:pt x="15" y="9"/>
                    <a:pt x="15" y="8"/>
                    <a:pt x="15" y="7"/>
                  </a:cubicBezTo>
                  <a:cubicBezTo>
                    <a:pt x="15" y="6"/>
                    <a:pt x="15" y="5"/>
                    <a:pt x="15" y="4"/>
                  </a:cubicBezTo>
                  <a:cubicBezTo>
                    <a:pt x="15" y="4"/>
                    <a:pt x="15" y="3"/>
                    <a:pt x="15" y="3"/>
                  </a:cubicBezTo>
                  <a:cubicBezTo>
                    <a:pt x="15" y="3"/>
                    <a:pt x="15" y="3"/>
                    <a:pt x="15" y="3"/>
                  </a:cubicBezTo>
                  <a:cubicBezTo>
                    <a:pt x="15" y="4"/>
                    <a:pt x="15" y="4"/>
                    <a:pt x="16" y="5"/>
                  </a:cubicBezTo>
                  <a:cubicBezTo>
                    <a:pt x="16" y="6"/>
                    <a:pt x="16" y="6"/>
                    <a:pt x="16" y="7"/>
                  </a:cubicBezTo>
                  <a:cubicBezTo>
                    <a:pt x="17" y="9"/>
                    <a:pt x="17" y="12"/>
                    <a:pt x="17" y="14"/>
                  </a:cubicBezTo>
                  <a:cubicBezTo>
                    <a:pt x="16" y="16"/>
                    <a:pt x="16" y="18"/>
                    <a:pt x="16" y="20"/>
                  </a:cubicBezTo>
                  <a:cubicBezTo>
                    <a:pt x="16" y="22"/>
                    <a:pt x="15" y="23"/>
                    <a:pt x="15" y="25"/>
                  </a:cubicBezTo>
                  <a:cubicBezTo>
                    <a:pt x="15" y="26"/>
                    <a:pt x="14" y="27"/>
                    <a:pt x="14" y="27"/>
                  </a:cubicBezTo>
                  <a:cubicBezTo>
                    <a:pt x="14" y="27"/>
                    <a:pt x="14" y="27"/>
                    <a:pt x="14" y="27"/>
                  </a:cubicBezTo>
                  <a:cubicBezTo>
                    <a:pt x="14" y="27"/>
                    <a:pt x="14" y="26"/>
                    <a:pt x="14" y="25"/>
                  </a:cubicBezTo>
                  <a:cubicBezTo>
                    <a:pt x="14" y="24"/>
                    <a:pt x="15" y="23"/>
                    <a:pt x="15" y="22"/>
                  </a:cubicBezTo>
                  <a:cubicBezTo>
                    <a:pt x="15" y="20"/>
                    <a:pt x="15" y="18"/>
                    <a:pt x="16" y="16"/>
                  </a:cubicBezTo>
                  <a:cubicBezTo>
                    <a:pt x="16" y="14"/>
                    <a:pt x="16" y="12"/>
                    <a:pt x="15" y="10"/>
                  </a:cubicBezTo>
                  <a:cubicBezTo>
                    <a:pt x="15" y="9"/>
                    <a:pt x="15" y="8"/>
                    <a:pt x="15" y="7"/>
                  </a:cubicBezTo>
                  <a:cubicBezTo>
                    <a:pt x="15" y="6"/>
                    <a:pt x="15" y="5"/>
                    <a:pt x="15" y="4"/>
                  </a:cubicBezTo>
                  <a:cubicBezTo>
                    <a:pt x="14" y="3"/>
                    <a:pt x="14" y="2"/>
                    <a:pt x="14" y="2"/>
                  </a:cubicBezTo>
                  <a:cubicBezTo>
                    <a:pt x="14" y="2"/>
                    <a:pt x="14" y="2"/>
                    <a:pt x="14" y="2"/>
                  </a:cubicBezTo>
                  <a:cubicBezTo>
                    <a:pt x="16" y="4"/>
                    <a:pt x="17" y="8"/>
                    <a:pt x="17" y="11"/>
                  </a:cubicBezTo>
                  <a:cubicBezTo>
                    <a:pt x="17" y="13"/>
                    <a:pt x="17" y="15"/>
                    <a:pt x="17" y="16"/>
                  </a:cubicBezTo>
                  <a:cubicBezTo>
                    <a:pt x="17" y="18"/>
                    <a:pt x="16" y="20"/>
                    <a:pt x="16" y="22"/>
                  </a:cubicBezTo>
                  <a:cubicBezTo>
                    <a:pt x="16" y="24"/>
                    <a:pt x="15" y="26"/>
                    <a:pt x="14" y="28"/>
                  </a:cubicBezTo>
                  <a:cubicBezTo>
                    <a:pt x="14" y="28"/>
                    <a:pt x="15" y="28"/>
                    <a:pt x="15" y="28"/>
                  </a:cubicBezTo>
                  <a:cubicBezTo>
                    <a:pt x="15" y="24"/>
                    <a:pt x="16" y="20"/>
                    <a:pt x="17" y="16"/>
                  </a:cubicBezTo>
                  <a:cubicBezTo>
                    <a:pt x="17" y="14"/>
                    <a:pt x="17" y="12"/>
                    <a:pt x="17" y="10"/>
                  </a:cubicBezTo>
                  <a:cubicBezTo>
                    <a:pt x="17" y="9"/>
                    <a:pt x="17" y="8"/>
                    <a:pt x="16" y="7"/>
                  </a:cubicBezTo>
                  <a:cubicBezTo>
                    <a:pt x="16" y="6"/>
                    <a:pt x="16" y="5"/>
                    <a:pt x="16" y="4"/>
                  </a:cubicBezTo>
                  <a:cubicBezTo>
                    <a:pt x="16" y="3"/>
                    <a:pt x="16" y="3"/>
                    <a:pt x="16" y="2"/>
                  </a:cubicBezTo>
                  <a:cubicBezTo>
                    <a:pt x="16" y="2"/>
                    <a:pt x="16" y="2"/>
                    <a:pt x="16" y="2"/>
                  </a:cubicBezTo>
                  <a:cubicBezTo>
                    <a:pt x="17" y="3"/>
                    <a:pt x="17" y="5"/>
                    <a:pt x="17" y="7"/>
                  </a:cubicBezTo>
                  <a:cubicBezTo>
                    <a:pt x="17" y="9"/>
                    <a:pt x="18" y="11"/>
                    <a:pt x="18" y="13"/>
                  </a:cubicBezTo>
                  <a:cubicBezTo>
                    <a:pt x="18" y="15"/>
                    <a:pt x="18" y="16"/>
                    <a:pt x="18" y="18"/>
                  </a:cubicBezTo>
                  <a:cubicBezTo>
                    <a:pt x="18" y="19"/>
                    <a:pt x="17" y="20"/>
                    <a:pt x="17" y="21"/>
                  </a:cubicBezTo>
                  <a:cubicBezTo>
                    <a:pt x="17" y="23"/>
                    <a:pt x="17" y="24"/>
                    <a:pt x="16" y="25"/>
                  </a:cubicBezTo>
                  <a:cubicBezTo>
                    <a:pt x="16" y="26"/>
                    <a:pt x="15" y="27"/>
                    <a:pt x="14" y="27"/>
                  </a:cubicBezTo>
                  <a:cubicBezTo>
                    <a:pt x="14" y="27"/>
                    <a:pt x="15" y="27"/>
                    <a:pt x="15" y="27"/>
                  </a:cubicBezTo>
                  <a:cubicBezTo>
                    <a:pt x="15" y="23"/>
                    <a:pt x="17" y="20"/>
                    <a:pt x="17" y="16"/>
                  </a:cubicBezTo>
                  <a:cubicBezTo>
                    <a:pt x="18" y="12"/>
                    <a:pt x="17" y="7"/>
                    <a:pt x="16" y="3"/>
                  </a:cubicBezTo>
                  <a:cubicBezTo>
                    <a:pt x="16" y="3"/>
                    <a:pt x="16" y="3"/>
                    <a:pt x="16" y="2"/>
                  </a:cubicBezTo>
                  <a:cubicBezTo>
                    <a:pt x="16" y="2"/>
                    <a:pt x="16" y="2"/>
                    <a:pt x="16" y="2"/>
                  </a:cubicBezTo>
                  <a:cubicBezTo>
                    <a:pt x="18" y="5"/>
                    <a:pt x="19" y="9"/>
                    <a:pt x="19" y="12"/>
                  </a:cubicBezTo>
                  <a:cubicBezTo>
                    <a:pt x="19" y="16"/>
                    <a:pt x="20" y="19"/>
                    <a:pt x="19" y="22"/>
                  </a:cubicBezTo>
                  <a:cubicBezTo>
                    <a:pt x="19" y="23"/>
                    <a:pt x="18" y="25"/>
                    <a:pt x="18" y="26"/>
                  </a:cubicBezTo>
                  <a:cubicBezTo>
                    <a:pt x="18" y="26"/>
                    <a:pt x="18" y="26"/>
                    <a:pt x="18" y="26"/>
                  </a:cubicBezTo>
                  <a:cubicBezTo>
                    <a:pt x="18" y="25"/>
                    <a:pt x="18" y="24"/>
                    <a:pt x="18" y="24"/>
                  </a:cubicBezTo>
                  <a:cubicBezTo>
                    <a:pt x="19" y="23"/>
                    <a:pt x="19" y="22"/>
                    <a:pt x="19" y="21"/>
                  </a:cubicBezTo>
                  <a:cubicBezTo>
                    <a:pt x="19" y="19"/>
                    <a:pt x="20" y="17"/>
                    <a:pt x="20" y="15"/>
                  </a:cubicBezTo>
                  <a:cubicBezTo>
                    <a:pt x="20" y="13"/>
                    <a:pt x="19" y="11"/>
                    <a:pt x="19" y="9"/>
                  </a:cubicBezTo>
                  <a:cubicBezTo>
                    <a:pt x="19" y="8"/>
                    <a:pt x="18" y="7"/>
                    <a:pt x="18" y="6"/>
                  </a:cubicBezTo>
                  <a:cubicBezTo>
                    <a:pt x="18" y="5"/>
                    <a:pt x="18" y="4"/>
                    <a:pt x="17" y="3"/>
                  </a:cubicBezTo>
                  <a:cubicBezTo>
                    <a:pt x="17" y="3"/>
                    <a:pt x="17" y="2"/>
                    <a:pt x="17" y="2"/>
                  </a:cubicBezTo>
                  <a:cubicBezTo>
                    <a:pt x="17" y="2"/>
                    <a:pt x="17" y="2"/>
                    <a:pt x="17" y="2"/>
                  </a:cubicBezTo>
                  <a:cubicBezTo>
                    <a:pt x="18" y="4"/>
                    <a:pt x="18" y="6"/>
                    <a:pt x="19" y="7"/>
                  </a:cubicBezTo>
                  <a:cubicBezTo>
                    <a:pt x="19" y="9"/>
                    <a:pt x="20" y="12"/>
                    <a:pt x="20" y="14"/>
                  </a:cubicBezTo>
                  <a:cubicBezTo>
                    <a:pt x="20" y="16"/>
                    <a:pt x="20" y="17"/>
                    <a:pt x="20" y="19"/>
                  </a:cubicBezTo>
                  <a:cubicBezTo>
                    <a:pt x="20" y="21"/>
                    <a:pt x="20" y="22"/>
                    <a:pt x="19" y="24"/>
                  </a:cubicBezTo>
                  <a:cubicBezTo>
                    <a:pt x="19" y="24"/>
                    <a:pt x="18" y="25"/>
                    <a:pt x="18" y="26"/>
                  </a:cubicBezTo>
                  <a:cubicBezTo>
                    <a:pt x="18" y="26"/>
                    <a:pt x="18" y="26"/>
                    <a:pt x="18" y="26"/>
                  </a:cubicBezTo>
                  <a:cubicBezTo>
                    <a:pt x="18" y="25"/>
                    <a:pt x="18" y="24"/>
                    <a:pt x="19" y="23"/>
                  </a:cubicBezTo>
                  <a:cubicBezTo>
                    <a:pt x="19" y="22"/>
                    <a:pt x="19" y="21"/>
                    <a:pt x="19" y="20"/>
                  </a:cubicBezTo>
                  <a:cubicBezTo>
                    <a:pt x="19" y="18"/>
                    <a:pt x="20" y="16"/>
                    <a:pt x="20" y="14"/>
                  </a:cubicBezTo>
                  <a:cubicBezTo>
                    <a:pt x="20" y="10"/>
                    <a:pt x="19" y="6"/>
                    <a:pt x="18" y="2"/>
                  </a:cubicBezTo>
                  <a:cubicBezTo>
                    <a:pt x="18" y="2"/>
                    <a:pt x="18" y="3"/>
                    <a:pt x="18" y="3"/>
                  </a:cubicBezTo>
                  <a:cubicBezTo>
                    <a:pt x="19" y="4"/>
                    <a:pt x="19" y="6"/>
                    <a:pt x="20" y="8"/>
                  </a:cubicBezTo>
                  <a:cubicBezTo>
                    <a:pt x="20" y="9"/>
                    <a:pt x="20" y="11"/>
                    <a:pt x="20" y="13"/>
                  </a:cubicBezTo>
                  <a:cubicBezTo>
                    <a:pt x="20" y="15"/>
                    <a:pt x="21" y="17"/>
                    <a:pt x="21" y="19"/>
                  </a:cubicBezTo>
                  <a:cubicBezTo>
                    <a:pt x="21" y="20"/>
                    <a:pt x="20" y="22"/>
                    <a:pt x="20" y="23"/>
                  </a:cubicBezTo>
                  <a:cubicBezTo>
                    <a:pt x="20" y="24"/>
                    <a:pt x="20" y="25"/>
                    <a:pt x="19" y="25"/>
                  </a:cubicBezTo>
                  <a:cubicBezTo>
                    <a:pt x="19" y="25"/>
                    <a:pt x="19" y="26"/>
                    <a:pt x="19" y="25"/>
                  </a:cubicBezTo>
                  <a:cubicBezTo>
                    <a:pt x="19" y="25"/>
                    <a:pt x="19" y="25"/>
                    <a:pt x="19" y="24"/>
                  </a:cubicBezTo>
                  <a:cubicBezTo>
                    <a:pt x="19" y="24"/>
                    <a:pt x="19" y="23"/>
                    <a:pt x="19" y="23"/>
                  </a:cubicBezTo>
                  <a:cubicBezTo>
                    <a:pt x="19" y="22"/>
                    <a:pt x="19" y="21"/>
                    <a:pt x="19" y="20"/>
                  </a:cubicBezTo>
                  <a:cubicBezTo>
                    <a:pt x="20" y="19"/>
                    <a:pt x="20" y="18"/>
                    <a:pt x="20" y="17"/>
                  </a:cubicBezTo>
                  <a:cubicBezTo>
                    <a:pt x="20" y="15"/>
                    <a:pt x="20" y="13"/>
                    <a:pt x="20" y="11"/>
                  </a:cubicBezTo>
                  <a:cubicBezTo>
                    <a:pt x="20" y="10"/>
                    <a:pt x="20" y="9"/>
                    <a:pt x="20" y="7"/>
                  </a:cubicBezTo>
                  <a:cubicBezTo>
                    <a:pt x="19" y="6"/>
                    <a:pt x="19" y="5"/>
                    <a:pt x="19" y="4"/>
                  </a:cubicBezTo>
                  <a:cubicBezTo>
                    <a:pt x="19" y="4"/>
                    <a:pt x="19" y="4"/>
                    <a:pt x="19" y="4"/>
                  </a:cubicBezTo>
                  <a:cubicBezTo>
                    <a:pt x="20" y="6"/>
                    <a:pt x="20" y="7"/>
                    <a:pt x="20" y="9"/>
                  </a:cubicBezTo>
                  <a:cubicBezTo>
                    <a:pt x="21" y="11"/>
                    <a:pt x="21" y="12"/>
                    <a:pt x="21" y="14"/>
                  </a:cubicBezTo>
                  <a:cubicBezTo>
                    <a:pt x="21" y="16"/>
                    <a:pt x="21" y="17"/>
                    <a:pt x="21" y="19"/>
                  </a:cubicBezTo>
                  <a:cubicBezTo>
                    <a:pt x="21" y="20"/>
                    <a:pt x="21" y="22"/>
                    <a:pt x="20" y="24"/>
                  </a:cubicBezTo>
                  <a:cubicBezTo>
                    <a:pt x="20" y="25"/>
                    <a:pt x="19" y="27"/>
                    <a:pt x="18" y="28"/>
                  </a:cubicBezTo>
                  <a:cubicBezTo>
                    <a:pt x="18" y="28"/>
                    <a:pt x="19" y="28"/>
                    <a:pt x="19" y="28"/>
                  </a:cubicBezTo>
                  <a:cubicBezTo>
                    <a:pt x="18" y="27"/>
                    <a:pt x="19" y="26"/>
                    <a:pt x="19" y="26"/>
                  </a:cubicBezTo>
                  <a:cubicBezTo>
                    <a:pt x="19" y="25"/>
                    <a:pt x="19" y="24"/>
                    <a:pt x="20" y="23"/>
                  </a:cubicBezTo>
                  <a:cubicBezTo>
                    <a:pt x="20" y="21"/>
                    <a:pt x="20" y="19"/>
                    <a:pt x="20" y="17"/>
                  </a:cubicBezTo>
                  <a:cubicBezTo>
                    <a:pt x="20" y="15"/>
                    <a:pt x="20" y="13"/>
                    <a:pt x="20" y="11"/>
                  </a:cubicBezTo>
                  <a:cubicBezTo>
                    <a:pt x="20" y="9"/>
                    <a:pt x="19" y="8"/>
                    <a:pt x="19" y="7"/>
                  </a:cubicBezTo>
                  <a:cubicBezTo>
                    <a:pt x="19" y="6"/>
                    <a:pt x="19" y="6"/>
                    <a:pt x="19" y="5"/>
                  </a:cubicBezTo>
                  <a:cubicBezTo>
                    <a:pt x="19" y="4"/>
                    <a:pt x="19" y="4"/>
                    <a:pt x="19" y="4"/>
                  </a:cubicBezTo>
                  <a:cubicBezTo>
                    <a:pt x="18" y="4"/>
                    <a:pt x="18" y="4"/>
                    <a:pt x="18" y="4"/>
                  </a:cubicBezTo>
                  <a:cubicBezTo>
                    <a:pt x="19" y="8"/>
                    <a:pt x="19" y="12"/>
                    <a:pt x="18" y="16"/>
                  </a:cubicBezTo>
                  <a:cubicBezTo>
                    <a:pt x="18" y="18"/>
                    <a:pt x="18" y="20"/>
                    <a:pt x="17" y="21"/>
                  </a:cubicBezTo>
                  <a:cubicBezTo>
                    <a:pt x="16" y="23"/>
                    <a:pt x="15" y="24"/>
                    <a:pt x="14" y="25"/>
                  </a:cubicBezTo>
                  <a:cubicBezTo>
                    <a:pt x="14" y="26"/>
                    <a:pt x="13" y="27"/>
                    <a:pt x="12" y="28"/>
                  </a:cubicBezTo>
                  <a:cubicBezTo>
                    <a:pt x="11" y="29"/>
                    <a:pt x="10" y="30"/>
                    <a:pt x="9" y="31"/>
                  </a:cubicBezTo>
                  <a:cubicBezTo>
                    <a:pt x="9" y="31"/>
                    <a:pt x="9" y="31"/>
                    <a:pt x="9" y="31"/>
                  </a:cubicBezTo>
                  <a:cubicBezTo>
                    <a:pt x="9" y="30"/>
                    <a:pt x="10" y="29"/>
                    <a:pt x="10" y="28"/>
                  </a:cubicBezTo>
                  <a:cubicBezTo>
                    <a:pt x="11" y="28"/>
                    <a:pt x="11" y="27"/>
                    <a:pt x="11" y="26"/>
                  </a:cubicBezTo>
                  <a:cubicBezTo>
                    <a:pt x="12" y="24"/>
                    <a:pt x="13" y="22"/>
                    <a:pt x="14" y="20"/>
                  </a:cubicBezTo>
                  <a:cubicBezTo>
                    <a:pt x="14" y="18"/>
                    <a:pt x="15" y="16"/>
                    <a:pt x="15" y="14"/>
                  </a:cubicBezTo>
                  <a:cubicBezTo>
                    <a:pt x="16" y="12"/>
                    <a:pt x="16" y="10"/>
                    <a:pt x="16" y="8"/>
                  </a:cubicBezTo>
                  <a:cubicBezTo>
                    <a:pt x="16" y="7"/>
                    <a:pt x="16" y="6"/>
                    <a:pt x="17" y="5"/>
                  </a:cubicBezTo>
                  <a:cubicBezTo>
                    <a:pt x="17" y="5"/>
                    <a:pt x="17" y="5"/>
                    <a:pt x="17" y="5"/>
                  </a:cubicBezTo>
                  <a:cubicBezTo>
                    <a:pt x="17" y="6"/>
                    <a:pt x="17" y="8"/>
                    <a:pt x="17" y="10"/>
                  </a:cubicBezTo>
                  <a:cubicBezTo>
                    <a:pt x="16" y="12"/>
                    <a:pt x="16" y="14"/>
                    <a:pt x="16" y="16"/>
                  </a:cubicBezTo>
                  <a:cubicBezTo>
                    <a:pt x="15" y="19"/>
                    <a:pt x="13" y="23"/>
                    <a:pt x="10" y="25"/>
                  </a:cubicBezTo>
                  <a:cubicBezTo>
                    <a:pt x="8" y="28"/>
                    <a:pt x="4" y="29"/>
                    <a:pt x="1" y="30"/>
                  </a:cubicBezTo>
                  <a:cubicBezTo>
                    <a:pt x="0" y="30"/>
                    <a:pt x="0" y="30"/>
                    <a:pt x="1" y="30"/>
                  </a:cubicBezTo>
                  <a:cubicBezTo>
                    <a:pt x="4" y="30"/>
                    <a:pt x="7" y="28"/>
                    <a:pt x="10" y="26"/>
                  </a:cubicBezTo>
                  <a:cubicBezTo>
                    <a:pt x="12" y="24"/>
                    <a:pt x="14" y="21"/>
                    <a:pt x="15" y="18"/>
                  </a:cubicBezTo>
                  <a:cubicBezTo>
                    <a:pt x="16" y="15"/>
                    <a:pt x="17" y="13"/>
                    <a:pt x="17" y="11"/>
                  </a:cubicBezTo>
                  <a:cubicBezTo>
                    <a:pt x="17" y="10"/>
                    <a:pt x="17" y="9"/>
                    <a:pt x="17" y="8"/>
                  </a:cubicBezTo>
                  <a:cubicBezTo>
                    <a:pt x="17" y="7"/>
                    <a:pt x="17" y="5"/>
                    <a:pt x="17" y="5"/>
                  </a:cubicBezTo>
                  <a:cubicBezTo>
                    <a:pt x="17" y="4"/>
                    <a:pt x="17" y="4"/>
                    <a:pt x="17" y="5"/>
                  </a:cubicBezTo>
                  <a:cubicBezTo>
                    <a:pt x="16" y="6"/>
                    <a:pt x="16" y="8"/>
                    <a:pt x="16" y="10"/>
                  </a:cubicBezTo>
                  <a:cubicBezTo>
                    <a:pt x="15" y="12"/>
                    <a:pt x="15" y="14"/>
                    <a:pt x="15" y="16"/>
                  </a:cubicBezTo>
                  <a:cubicBezTo>
                    <a:pt x="14" y="18"/>
                    <a:pt x="13" y="20"/>
                    <a:pt x="13" y="22"/>
                  </a:cubicBezTo>
                  <a:cubicBezTo>
                    <a:pt x="12" y="24"/>
                    <a:pt x="11" y="26"/>
                    <a:pt x="10" y="28"/>
                  </a:cubicBezTo>
                  <a:cubicBezTo>
                    <a:pt x="10" y="29"/>
                    <a:pt x="9" y="30"/>
                    <a:pt x="9" y="31"/>
                  </a:cubicBezTo>
                  <a:cubicBezTo>
                    <a:pt x="9" y="31"/>
                    <a:pt x="9" y="31"/>
                    <a:pt x="9" y="31"/>
                  </a:cubicBezTo>
                  <a:cubicBezTo>
                    <a:pt x="10" y="31"/>
                    <a:pt x="10" y="30"/>
                    <a:pt x="11" y="29"/>
                  </a:cubicBezTo>
                  <a:cubicBezTo>
                    <a:pt x="12" y="29"/>
                    <a:pt x="12" y="28"/>
                    <a:pt x="13" y="28"/>
                  </a:cubicBezTo>
                  <a:cubicBezTo>
                    <a:pt x="14" y="26"/>
                    <a:pt x="15" y="25"/>
                    <a:pt x="16" y="24"/>
                  </a:cubicBezTo>
                  <a:cubicBezTo>
                    <a:pt x="17" y="22"/>
                    <a:pt x="18" y="21"/>
                    <a:pt x="18" y="19"/>
                  </a:cubicBezTo>
                  <a:cubicBezTo>
                    <a:pt x="18" y="17"/>
                    <a:pt x="19" y="15"/>
                    <a:pt x="19" y="13"/>
                  </a:cubicBezTo>
                  <a:cubicBezTo>
                    <a:pt x="19" y="10"/>
                    <a:pt x="19" y="7"/>
                    <a:pt x="19" y="4"/>
                  </a:cubicBezTo>
                  <a:cubicBezTo>
                    <a:pt x="19" y="3"/>
                    <a:pt x="18" y="3"/>
                    <a:pt x="18" y="4"/>
                  </a:cubicBezTo>
                  <a:cubicBezTo>
                    <a:pt x="18" y="4"/>
                    <a:pt x="18" y="5"/>
                    <a:pt x="19" y="6"/>
                  </a:cubicBezTo>
                  <a:cubicBezTo>
                    <a:pt x="19" y="7"/>
                    <a:pt x="19" y="8"/>
                    <a:pt x="19" y="9"/>
                  </a:cubicBezTo>
                  <a:cubicBezTo>
                    <a:pt x="19" y="11"/>
                    <a:pt x="20" y="13"/>
                    <a:pt x="20" y="15"/>
                  </a:cubicBezTo>
                  <a:cubicBezTo>
                    <a:pt x="20" y="18"/>
                    <a:pt x="20" y="20"/>
                    <a:pt x="19" y="22"/>
                  </a:cubicBezTo>
                  <a:cubicBezTo>
                    <a:pt x="19" y="23"/>
                    <a:pt x="19" y="24"/>
                    <a:pt x="19" y="25"/>
                  </a:cubicBezTo>
                  <a:cubicBezTo>
                    <a:pt x="19" y="26"/>
                    <a:pt x="18" y="26"/>
                    <a:pt x="18" y="27"/>
                  </a:cubicBezTo>
                  <a:cubicBezTo>
                    <a:pt x="18" y="27"/>
                    <a:pt x="18" y="28"/>
                    <a:pt x="18" y="28"/>
                  </a:cubicBezTo>
                  <a:cubicBezTo>
                    <a:pt x="18" y="28"/>
                    <a:pt x="19" y="28"/>
                    <a:pt x="19" y="28"/>
                  </a:cubicBezTo>
                  <a:cubicBezTo>
                    <a:pt x="21" y="26"/>
                    <a:pt x="21" y="22"/>
                    <a:pt x="21" y="19"/>
                  </a:cubicBezTo>
                  <a:cubicBezTo>
                    <a:pt x="21" y="16"/>
                    <a:pt x="21" y="12"/>
                    <a:pt x="21" y="9"/>
                  </a:cubicBezTo>
                  <a:cubicBezTo>
                    <a:pt x="21" y="7"/>
                    <a:pt x="20" y="6"/>
                    <a:pt x="19" y="4"/>
                  </a:cubicBezTo>
                  <a:cubicBezTo>
                    <a:pt x="19" y="4"/>
                    <a:pt x="19" y="4"/>
                    <a:pt x="19" y="4"/>
                  </a:cubicBezTo>
                  <a:cubicBezTo>
                    <a:pt x="19" y="5"/>
                    <a:pt x="19" y="6"/>
                    <a:pt x="19" y="7"/>
                  </a:cubicBezTo>
                  <a:cubicBezTo>
                    <a:pt x="19" y="8"/>
                    <a:pt x="19" y="9"/>
                    <a:pt x="20" y="10"/>
                  </a:cubicBezTo>
                  <a:cubicBezTo>
                    <a:pt x="20" y="12"/>
                    <a:pt x="20" y="14"/>
                    <a:pt x="20" y="16"/>
                  </a:cubicBezTo>
                  <a:cubicBezTo>
                    <a:pt x="19" y="18"/>
                    <a:pt x="19" y="20"/>
                    <a:pt x="19" y="22"/>
                  </a:cubicBezTo>
                  <a:cubicBezTo>
                    <a:pt x="18" y="23"/>
                    <a:pt x="18" y="24"/>
                    <a:pt x="18" y="25"/>
                  </a:cubicBezTo>
                  <a:cubicBezTo>
                    <a:pt x="19" y="25"/>
                    <a:pt x="19" y="26"/>
                    <a:pt x="19" y="26"/>
                  </a:cubicBezTo>
                  <a:cubicBezTo>
                    <a:pt x="19" y="26"/>
                    <a:pt x="19" y="26"/>
                    <a:pt x="20" y="25"/>
                  </a:cubicBezTo>
                  <a:cubicBezTo>
                    <a:pt x="20" y="25"/>
                    <a:pt x="20" y="24"/>
                    <a:pt x="20" y="24"/>
                  </a:cubicBezTo>
                  <a:cubicBezTo>
                    <a:pt x="20" y="23"/>
                    <a:pt x="20" y="23"/>
                    <a:pt x="21" y="22"/>
                  </a:cubicBezTo>
                  <a:cubicBezTo>
                    <a:pt x="21" y="20"/>
                    <a:pt x="21" y="18"/>
                    <a:pt x="21" y="17"/>
                  </a:cubicBezTo>
                  <a:cubicBezTo>
                    <a:pt x="21" y="15"/>
                    <a:pt x="21" y="14"/>
                    <a:pt x="21" y="13"/>
                  </a:cubicBezTo>
                  <a:cubicBezTo>
                    <a:pt x="20" y="12"/>
                    <a:pt x="20" y="10"/>
                    <a:pt x="20" y="9"/>
                  </a:cubicBezTo>
                  <a:cubicBezTo>
                    <a:pt x="20" y="7"/>
                    <a:pt x="20" y="4"/>
                    <a:pt x="18" y="2"/>
                  </a:cubicBezTo>
                  <a:cubicBezTo>
                    <a:pt x="18" y="2"/>
                    <a:pt x="18" y="2"/>
                    <a:pt x="18" y="2"/>
                  </a:cubicBezTo>
                  <a:cubicBezTo>
                    <a:pt x="19" y="6"/>
                    <a:pt x="20" y="10"/>
                    <a:pt x="19" y="14"/>
                  </a:cubicBezTo>
                  <a:cubicBezTo>
                    <a:pt x="19" y="16"/>
                    <a:pt x="19" y="18"/>
                    <a:pt x="19" y="20"/>
                  </a:cubicBezTo>
                  <a:cubicBezTo>
                    <a:pt x="19" y="21"/>
                    <a:pt x="18" y="22"/>
                    <a:pt x="18" y="23"/>
                  </a:cubicBezTo>
                  <a:cubicBezTo>
                    <a:pt x="18" y="24"/>
                    <a:pt x="18" y="25"/>
                    <a:pt x="18" y="26"/>
                  </a:cubicBezTo>
                  <a:cubicBezTo>
                    <a:pt x="18" y="26"/>
                    <a:pt x="18" y="26"/>
                    <a:pt x="18" y="26"/>
                  </a:cubicBezTo>
                  <a:cubicBezTo>
                    <a:pt x="20" y="23"/>
                    <a:pt x="20" y="20"/>
                    <a:pt x="21" y="17"/>
                  </a:cubicBezTo>
                  <a:cubicBezTo>
                    <a:pt x="21" y="15"/>
                    <a:pt x="20" y="13"/>
                    <a:pt x="20" y="11"/>
                  </a:cubicBezTo>
                  <a:cubicBezTo>
                    <a:pt x="20" y="9"/>
                    <a:pt x="19" y="7"/>
                    <a:pt x="19" y="5"/>
                  </a:cubicBezTo>
                  <a:cubicBezTo>
                    <a:pt x="18" y="4"/>
                    <a:pt x="18" y="3"/>
                    <a:pt x="17" y="2"/>
                  </a:cubicBezTo>
                  <a:cubicBezTo>
                    <a:pt x="17" y="2"/>
                    <a:pt x="17" y="2"/>
                    <a:pt x="17" y="2"/>
                  </a:cubicBezTo>
                  <a:cubicBezTo>
                    <a:pt x="17" y="3"/>
                    <a:pt x="17" y="4"/>
                    <a:pt x="18" y="5"/>
                  </a:cubicBezTo>
                  <a:cubicBezTo>
                    <a:pt x="18" y="6"/>
                    <a:pt x="18" y="7"/>
                    <a:pt x="18" y="8"/>
                  </a:cubicBezTo>
                  <a:cubicBezTo>
                    <a:pt x="19" y="10"/>
                    <a:pt x="19" y="12"/>
                    <a:pt x="19" y="14"/>
                  </a:cubicBezTo>
                  <a:cubicBezTo>
                    <a:pt x="19" y="17"/>
                    <a:pt x="19" y="19"/>
                    <a:pt x="19" y="21"/>
                  </a:cubicBezTo>
                  <a:cubicBezTo>
                    <a:pt x="19" y="22"/>
                    <a:pt x="18" y="22"/>
                    <a:pt x="18" y="23"/>
                  </a:cubicBezTo>
                  <a:cubicBezTo>
                    <a:pt x="18" y="24"/>
                    <a:pt x="17" y="25"/>
                    <a:pt x="17" y="25"/>
                  </a:cubicBezTo>
                  <a:cubicBezTo>
                    <a:pt x="17" y="26"/>
                    <a:pt x="17" y="26"/>
                    <a:pt x="17" y="26"/>
                  </a:cubicBezTo>
                  <a:cubicBezTo>
                    <a:pt x="18" y="26"/>
                    <a:pt x="18" y="26"/>
                    <a:pt x="18" y="26"/>
                  </a:cubicBezTo>
                  <a:cubicBezTo>
                    <a:pt x="20" y="23"/>
                    <a:pt x="20" y="20"/>
                    <a:pt x="20" y="17"/>
                  </a:cubicBezTo>
                  <a:cubicBezTo>
                    <a:pt x="20" y="13"/>
                    <a:pt x="19" y="10"/>
                    <a:pt x="18" y="7"/>
                  </a:cubicBezTo>
                  <a:cubicBezTo>
                    <a:pt x="18" y="5"/>
                    <a:pt x="17" y="4"/>
                    <a:pt x="16" y="2"/>
                  </a:cubicBezTo>
                  <a:cubicBezTo>
                    <a:pt x="16" y="2"/>
                    <a:pt x="16" y="2"/>
                    <a:pt x="16" y="2"/>
                  </a:cubicBezTo>
                  <a:cubicBezTo>
                    <a:pt x="16" y="6"/>
                    <a:pt x="18" y="11"/>
                    <a:pt x="17" y="15"/>
                  </a:cubicBezTo>
                  <a:cubicBezTo>
                    <a:pt x="17" y="19"/>
                    <a:pt x="15" y="23"/>
                    <a:pt x="14" y="27"/>
                  </a:cubicBezTo>
                  <a:cubicBezTo>
                    <a:pt x="14" y="27"/>
                    <a:pt x="14" y="27"/>
                    <a:pt x="14" y="27"/>
                  </a:cubicBezTo>
                  <a:cubicBezTo>
                    <a:pt x="14" y="27"/>
                    <a:pt x="14" y="28"/>
                    <a:pt x="15" y="27"/>
                  </a:cubicBezTo>
                  <a:cubicBezTo>
                    <a:pt x="15" y="27"/>
                    <a:pt x="16" y="26"/>
                    <a:pt x="17" y="25"/>
                  </a:cubicBezTo>
                  <a:cubicBezTo>
                    <a:pt x="17" y="24"/>
                    <a:pt x="17" y="23"/>
                    <a:pt x="18" y="21"/>
                  </a:cubicBezTo>
                  <a:cubicBezTo>
                    <a:pt x="18" y="20"/>
                    <a:pt x="18" y="19"/>
                    <a:pt x="18" y="18"/>
                  </a:cubicBezTo>
                  <a:cubicBezTo>
                    <a:pt x="18" y="16"/>
                    <a:pt x="18" y="15"/>
                    <a:pt x="18" y="13"/>
                  </a:cubicBezTo>
                  <a:cubicBezTo>
                    <a:pt x="18" y="11"/>
                    <a:pt x="18" y="9"/>
                    <a:pt x="17" y="7"/>
                  </a:cubicBezTo>
                  <a:cubicBezTo>
                    <a:pt x="17" y="5"/>
                    <a:pt x="17" y="3"/>
                    <a:pt x="16" y="2"/>
                  </a:cubicBezTo>
                  <a:cubicBezTo>
                    <a:pt x="16" y="2"/>
                    <a:pt x="16" y="2"/>
                    <a:pt x="16" y="2"/>
                  </a:cubicBezTo>
                  <a:cubicBezTo>
                    <a:pt x="15" y="3"/>
                    <a:pt x="16" y="4"/>
                    <a:pt x="16" y="4"/>
                  </a:cubicBezTo>
                  <a:cubicBezTo>
                    <a:pt x="16" y="5"/>
                    <a:pt x="16" y="6"/>
                    <a:pt x="16" y="7"/>
                  </a:cubicBezTo>
                  <a:cubicBezTo>
                    <a:pt x="16" y="9"/>
                    <a:pt x="16" y="12"/>
                    <a:pt x="16" y="14"/>
                  </a:cubicBezTo>
                  <a:cubicBezTo>
                    <a:pt x="16" y="16"/>
                    <a:pt x="16" y="18"/>
                    <a:pt x="16" y="20"/>
                  </a:cubicBezTo>
                  <a:cubicBezTo>
                    <a:pt x="15" y="22"/>
                    <a:pt x="15" y="24"/>
                    <a:pt x="14" y="26"/>
                  </a:cubicBezTo>
                  <a:cubicBezTo>
                    <a:pt x="14" y="27"/>
                    <a:pt x="14" y="27"/>
                    <a:pt x="14" y="28"/>
                  </a:cubicBezTo>
                  <a:cubicBezTo>
                    <a:pt x="14" y="28"/>
                    <a:pt x="15" y="28"/>
                    <a:pt x="15" y="28"/>
                  </a:cubicBezTo>
                  <a:cubicBezTo>
                    <a:pt x="16" y="25"/>
                    <a:pt x="17" y="21"/>
                    <a:pt x="17" y="18"/>
                  </a:cubicBezTo>
                  <a:cubicBezTo>
                    <a:pt x="17" y="14"/>
                    <a:pt x="17" y="11"/>
                    <a:pt x="17" y="8"/>
                  </a:cubicBezTo>
                  <a:cubicBezTo>
                    <a:pt x="16" y="6"/>
                    <a:pt x="16" y="3"/>
                    <a:pt x="14" y="2"/>
                  </a:cubicBezTo>
                  <a:cubicBezTo>
                    <a:pt x="14" y="2"/>
                    <a:pt x="14" y="2"/>
                    <a:pt x="14" y="2"/>
                  </a:cubicBezTo>
                  <a:cubicBezTo>
                    <a:pt x="14" y="3"/>
                    <a:pt x="14" y="3"/>
                    <a:pt x="14" y="4"/>
                  </a:cubicBezTo>
                  <a:cubicBezTo>
                    <a:pt x="14" y="5"/>
                    <a:pt x="15" y="6"/>
                    <a:pt x="15" y="7"/>
                  </a:cubicBezTo>
                  <a:cubicBezTo>
                    <a:pt x="15" y="9"/>
                    <a:pt x="15" y="11"/>
                    <a:pt x="15" y="14"/>
                  </a:cubicBezTo>
                  <a:cubicBezTo>
                    <a:pt x="15" y="16"/>
                    <a:pt x="15" y="18"/>
                    <a:pt x="15" y="20"/>
                  </a:cubicBezTo>
                  <a:cubicBezTo>
                    <a:pt x="15" y="21"/>
                    <a:pt x="14" y="22"/>
                    <a:pt x="14" y="23"/>
                  </a:cubicBezTo>
                  <a:cubicBezTo>
                    <a:pt x="14" y="24"/>
                    <a:pt x="14" y="25"/>
                    <a:pt x="14" y="26"/>
                  </a:cubicBezTo>
                  <a:cubicBezTo>
                    <a:pt x="14" y="26"/>
                    <a:pt x="13" y="27"/>
                    <a:pt x="14" y="27"/>
                  </a:cubicBezTo>
                  <a:cubicBezTo>
                    <a:pt x="14" y="28"/>
                    <a:pt x="14" y="28"/>
                    <a:pt x="14" y="28"/>
                  </a:cubicBezTo>
                  <a:cubicBezTo>
                    <a:pt x="15" y="27"/>
                    <a:pt x="15" y="25"/>
                    <a:pt x="16" y="24"/>
                  </a:cubicBezTo>
                  <a:cubicBezTo>
                    <a:pt x="16" y="23"/>
                    <a:pt x="16" y="22"/>
                    <a:pt x="16" y="21"/>
                  </a:cubicBezTo>
                  <a:cubicBezTo>
                    <a:pt x="16" y="20"/>
                    <a:pt x="16" y="19"/>
                    <a:pt x="17" y="18"/>
                  </a:cubicBezTo>
                  <a:cubicBezTo>
                    <a:pt x="17" y="16"/>
                    <a:pt x="17" y="14"/>
                    <a:pt x="17" y="12"/>
                  </a:cubicBezTo>
                  <a:cubicBezTo>
                    <a:pt x="17" y="10"/>
                    <a:pt x="17" y="8"/>
                    <a:pt x="16" y="6"/>
                  </a:cubicBezTo>
                  <a:cubicBezTo>
                    <a:pt x="16" y="5"/>
                    <a:pt x="16" y="3"/>
                    <a:pt x="15" y="3"/>
                  </a:cubicBezTo>
                  <a:cubicBezTo>
                    <a:pt x="15" y="3"/>
                    <a:pt x="15" y="3"/>
                    <a:pt x="14" y="3"/>
                  </a:cubicBezTo>
                  <a:cubicBezTo>
                    <a:pt x="14" y="4"/>
                    <a:pt x="14" y="5"/>
                    <a:pt x="15" y="6"/>
                  </a:cubicBezTo>
                  <a:cubicBezTo>
                    <a:pt x="15" y="7"/>
                    <a:pt x="15" y="8"/>
                    <a:pt x="15" y="9"/>
                  </a:cubicBezTo>
                  <a:cubicBezTo>
                    <a:pt x="15" y="11"/>
                    <a:pt x="15" y="13"/>
                    <a:pt x="15" y="15"/>
                  </a:cubicBezTo>
                  <a:cubicBezTo>
                    <a:pt x="15" y="18"/>
                    <a:pt x="15" y="22"/>
                    <a:pt x="14" y="25"/>
                  </a:cubicBezTo>
                  <a:cubicBezTo>
                    <a:pt x="13" y="26"/>
                    <a:pt x="13" y="26"/>
                    <a:pt x="13" y="26"/>
                  </a:cubicBezTo>
                  <a:cubicBezTo>
                    <a:pt x="13" y="26"/>
                    <a:pt x="13" y="26"/>
                    <a:pt x="14" y="26"/>
                  </a:cubicBezTo>
                  <a:cubicBezTo>
                    <a:pt x="14" y="25"/>
                    <a:pt x="14" y="24"/>
                    <a:pt x="14" y="24"/>
                  </a:cubicBezTo>
                  <a:cubicBezTo>
                    <a:pt x="14" y="23"/>
                    <a:pt x="15" y="22"/>
                    <a:pt x="15" y="21"/>
                  </a:cubicBezTo>
                  <a:cubicBezTo>
                    <a:pt x="15" y="19"/>
                    <a:pt x="15" y="17"/>
                    <a:pt x="16" y="15"/>
                  </a:cubicBezTo>
                  <a:cubicBezTo>
                    <a:pt x="16" y="12"/>
                    <a:pt x="16" y="10"/>
                    <a:pt x="15" y="8"/>
                  </a:cubicBezTo>
                  <a:cubicBezTo>
                    <a:pt x="15" y="7"/>
                    <a:pt x="15" y="6"/>
                    <a:pt x="15" y="5"/>
                  </a:cubicBezTo>
                  <a:cubicBezTo>
                    <a:pt x="15" y="4"/>
                    <a:pt x="15" y="3"/>
                    <a:pt x="15" y="2"/>
                  </a:cubicBezTo>
                  <a:cubicBezTo>
                    <a:pt x="15" y="2"/>
                    <a:pt x="15" y="1"/>
                    <a:pt x="15" y="1"/>
                  </a:cubicBezTo>
                  <a:cubicBezTo>
                    <a:pt x="15" y="1"/>
                    <a:pt x="14" y="1"/>
                    <a:pt x="14" y="1"/>
                  </a:cubicBezTo>
                  <a:cubicBezTo>
                    <a:pt x="15" y="3"/>
                    <a:pt x="15" y="4"/>
                    <a:pt x="15" y="6"/>
                  </a:cubicBezTo>
                  <a:cubicBezTo>
                    <a:pt x="15" y="8"/>
                    <a:pt x="15" y="10"/>
                    <a:pt x="15" y="11"/>
                  </a:cubicBezTo>
                  <a:cubicBezTo>
                    <a:pt x="15" y="13"/>
                    <a:pt x="15" y="15"/>
                    <a:pt x="14" y="17"/>
                  </a:cubicBezTo>
                  <a:cubicBezTo>
                    <a:pt x="14" y="19"/>
                    <a:pt x="13" y="20"/>
                    <a:pt x="12" y="22"/>
                  </a:cubicBezTo>
                  <a:cubicBezTo>
                    <a:pt x="12" y="23"/>
                    <a:pt x="11" y="24"/>
                    <a:pt x="11" y="25"/>
                  </a:cubicBezTo>
                  <a:cubicBezTo>
                    <a:pt x="11" y="25"/>
                    <a:pt x="11" y="25"/>
                    <a:pt x="12" y="25"/>
                  </a:cubicBezTo>
                  <a:cubicBezTo>
                    <a:pt x="13" y="24"/>
                    <a:pt x="13" y="23"/>
                    <a:pt x="13" y="21"/>
                  </a:cubicBezTo>
                  <a:cubicBezTo>
                    <a:pt x="14" y="20"/>
                    <a:pt x="14" y="18"/>
                    <a:pt x="14" y="17"/>
                  </a:cubicBezTo>
                  <a:cubicBezTo>
                    <a:pt x="14" y="15"/>
                    <a:pt x="14" y="14"/>
                    <a:pt x="14" y="12"/>
                  </a:cubicBezTo>
                  <a:cubicBezTo>
                    <a:pt x="15" y="10"/>
                    <a:pt x="15" y="9"/>
                    <a:pt x="15" y="7"/>
                  </a:cubicBezTo>
                  <a:cubicBezTo>
                    <a:pt x="14" y="5"/>
                    <a:pt x="14" y="3"/>
                    <a:pt x="13" y="1"/>
                  </a:cubicBezTo>
                  <a:cubicBezTo>
                    <a:pt x="13" y="0"/>
                    <a:pt x="13" y="0"/>
                    <a:pt x="13" y="0"/>
                  </a:cubicBezTo>
                  <a:cubicBezTo>
                    <a:pt x="13" y="1"/>
                    <a:pt x="13" y="1"/>
                    <a:pt x="13" y="2"/>
                  </a:cubicBezTo>
                  <a:cubicBezTo>
                    <a:pt x="13" y="2"/>
                    <a:pt x="13" y="3"/>
                    <a:pt x="13" y="4"/>
                  </a:cubicBezTo>
                  <a:cubicBezTo>
                    <a:pt x="13" y="5"/>
                    <a:pt x="13" y="7"/>
                    <a:pt x="13" y="9"/>
                  </a:cubicBezTo>
                  <a:cubicBezTo>
                    <a:pt x="13" y="11"/>
                    <a:pt x="13" y="13"/>
                    <a:pt x="13" y="15"/>
                  </a:cubicBezTo>
                  <a:cubicBezTo>
                    <a:pt x="12" y="17"/>
                    <a:pt x="12" y="19"/>
                    <a:pt x="11" y="21"/>
                  </a:cubicBezTo>
                  <a:cubicBezTo>
                    <a:pt x="11" y="22"/>
                    <a:pt x="11" y="23"/>
                    <a:pt x="10" y="24"/>
                  </a:cubicBezTo>
                  <a:cubicBezTo>
                    <a:pt x="10" y="24"/>
                    <a:pt x="10" y="24"/>
                    <a:pt x="11" y="24"/>
                  </a:cubicBezTo>
                  <a:cubicBezTo>
                    <a:pt x="11" y="22"/>
                    <a:pt x="12" y="20"/>
                    <a:pt x="12" y="18"/>
                  </a:cubicBezTo>
                  <a:cubicBezTo>
                    <a:pt x="13" y="17"/>
                    <a:pt x="13" y="15"/>
                    <a:pt x="13" y="13"/>
                  </a:cubicBezTo>
                  <a:cubicBezTo>
                    <a:pt x="14" y="12"/>
                    <a:pt x="14" y="11"/>
                    <a:pt x="14" y="10"/>
                  </a:cubicBezTo>
                  <a:cubicBezTo>
                    <a:pt x="14" y="9"/>
                    <a:pt x="15" y="7"/>
                    <a:pt x="14" y="6"/>
                  </a:cubicBezTo>
                  <a:cubicBezTo>
                    <a:pt x="14" y="6"/>
                    <a:pt x="14" y="5"/>
                    <a:pt x="14" y="5"/>
                  </a:cubicBezTo>
                  <a:cubicBezTo>
                    <a:pt x="14" y="5"/>
                    <a:pt x="13" y="5"/>
                    <a:pt x="13" y="5"/>
                  </a:cubicBezTo>
                  <a:cubicBezTo>
                    <a:pt x="13" y="6"/>
                    <a:pt x="13" y="7"/>
                    <a:pt x="13" y="8"/>
                  </a:cubicBezTo>
                  <a:cubicBezTo>
                    <a:pt x="13" y="9"/>
                    <a:pt x="13" y="10"/>
                    <a:pt x="13" y="11"/>
                  </a:cubicBezTo>
                  <a:cubicBezTo>
                    <a:pt x="13" y="15"/>
                    <a:pt x="12" y="18"/>
                    <a:pt x="12" y="21"/>
                  </a:cubicBezTo>
                  <a:cubicBezTo>
                    <a:pt x="12" y="21"/>
                    <a:pt x="12" y="21"/>
                    <a:pt x="1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2" name="Freeform 46"/>
            <p:cNvSpPr/>
            <p:nvPr/>
          </p:nvSpPr>
          <p:spPr bwMode="auto">
            <a:xfrm>
              <a:off x="2416175" y="3513138"/>
              <a:ext cx="798513" cy="1096963"/>
            </a:xfrm>
            <a:custGeom>
              <a:avLst/>
              <a:gdLst>
                <a:gd name="T0" fmla="*/ 24 w 35"/>
                <a:gd name="T1" fmla="*/ 40 h 48"/>
                <a:gd name="T2" fmla="*/ 11 w 35"/>
                <a:gd name="T3" fmla="*/ 43 h 48"/>
                <a:gd name="T4" fmla="*/ 25 w 35"/>
                <a:gd name="T5" fmla="*/ 34 h 48"/>
                <a:gd name="T6" fmla="*/ 33 w 35"/>
                <a:gd name="T7" fmla="*/ 24 h 48"/>
                <a:gd name="T8" fmla="*/ 33 w 35"/>
                <a:gd name="T9" fmla="*/ 28 h 48"/>
                <a:gd name="T10" fmla="*/ 15 w 35"/>
                <a:gd name="T11" fmla="*/ 44 h 48"/>
                <a:gd name="T12" fmla="*/ 4 w 35"/>
                <a:gd name="T13" fmla="*/ 44 h 48"/>
                <a:gd name="T14" fmla="*/ 28 w 35"/>
                <a:gd name="T15" fmla="*/ 39 h 48"/>
                <a:gd name="T16" fmla="*/ 30 w 35"/>
                <a:gd name="T17" fmla="*/ 38 h 48"/>
                <a:gd name="T18" fmla="*/ 11 w 35"/>
                <a:gd name="T19" fmla="*/ 47 h 48"/>
                <a:gd name="T20" fmla="*/ 4 w 35"/>
                <a:gd name="T21" fmla="*/ 45 h 48"/>
                <a:gd name="T22" fmla="*/ 25 w 35"/>
                <a:gd name="T23" fmla="*/ 45 h 48"/>
                <a:gd name="T24" fmla="*/ 28 w 35"/>
                <a:gd name="T25" fmla="*/ 43 h 48"/>
                <a:gd name="T26" fmla="*/ 21 w 35"/>
                <a:gd name="T27" fmla="*/ 46 h 48"/>
                <a:gd name="T28" fmla="*/ 0 w 35"/>
                <a:gd name="T29" fmla="*/ 44 h 48"/>
                <a:gd name="T30" fmla="*/ 6 w 35"/>
                <a:gd name="T31" fmla="*/ 44 h 48"/>
                <a:gd name="T32" fmla="*/ 26 w 35"/>
                <a:gd name="T33" fmla="*/ 38 h 48"/>
                <a:gd name="T34" fmla="*/ 21 w 35"/>
                <a:gd name="T35" fmla="*/ 40 h 48"/>
                <a:gd name="T36" fmla="*/ 1 w 35"/>
                <a:gd name="T37" fmla="*/ 39 h 48"/>
                <a:gd name="T38" fmla="*/ 9 w 35"/>
                <a:gd name="T39" fmla="*/ 43 h 48"/>
                <a:gd name="T40" fmla="*/ 33 w 35"/>
                <a:gd name="T41" fmla="*/ 30 h 48"/>
                <a:gd name="T42" fmla="*/ 26 w 35"/>
                <a:gd name="T43" fmla="*/ 3 h 48"/>
                <a:gd name="T44" fmla="*/ 34 w 35"/>
                <a:gd name="T45" fmla="*/ 24 h 48"/>
                <a:gd name="T46" fmla="*/ 23 w 35"/>
                <a:gd name="T47" fmla="*/ 0 h 48"/>
                <a:gd name="T48" fmla="*/ 34 w 35"/>
                <a:gd name="T49" fmla="*/ 22 h 48"/>
                <a:gd name="T50" fmla="*/ 31 w 35"/>
                <a:gd name="T51" fmla="*/ 14 h 48"/>
                <a:gd name="T52" fmla="*/ 33 w 35"/>
                <a:gd name="T53" fmla="*/ 24 h 48"/>
                <a:gd name="T54" fmla="*/ 21 w 35"/>
                <a:gd name="T55" fmla="*/ 42 h 48"/>
                <a:gd name="T56" fmla="*/ 4 w 35"/>
                <a:gd name="T57" fmla="*/ 41 h 48"/>
                <a:gd name="T58" fmla="*/ 11 w 35"/>
                <a:gd name="T59" fmla="*/ 41 h 48"/>
                <a:gd name="T60" fmla="*/ 26 w 35"/>
                <a:gd name="T61" fmla="*/ 38 h 48"/>
                <a:gd name="T62" fmla="*/ 8 w 35"/>
                <a:gd name="T63" fmla="*/ 44 h 48"/>
                <a:gd name="T64" fmla="*/ 0 w 35"/>
                <a:gd name="T65" fmla="*/ 44 h 48"/>
                <a:gd name="T66" fmla="*/ 11 w 35"/>
                <a:gd name="T67" fmla="*/ 47 h 48"/>
                <a:gd name="T68" fmla="*/ 27 w 35"/>
                <a:gd name="T69" fmla="*/ 44 h 48"/>
                <a:gd name="T70" fmla="*/ 20 w 35"/>
                <a:gd name="T71" fmla="*/ 46 h 48"/>
                <a:gd name="T72" fmla="*/ 4 w 35"/>
                <a:gd name="T73" fmla="*/ 45 h 48"/>
                <a:gd name="T74" fmla="*/ 16 w 35"/>
                <a:gd name="T75" fmla="*/ 47 h 48"/>
                <a:gd name="T76" fmla="*/ 32 w 35"/>
                <a:gd name="T77" fmla="*/ 34 h 48"/>
                <a:gd name="T78" fmla="*/ 18 w 35"/>
                <a:gd name="T79" fmla="*/ 44 h 48"/>
                <a:gd name="T80" fmla="*/ 4 w 35"/>
                <a:gd name="T81" fmla="*/ 44 h 48"/>
                <a:gd name="T82" fmla="*/ 31 w 35"/>
                <a:gd name="T83" fmla="*/ 33 h 48"/>
                <a:gd name="T84" fmla="*/ 33 w 35"/>
                <a:gd name="T85" fmla="*/ 24 h 48"/>
                <a:gd name="T86" fmla="*/ 27 w 35"/>
                <a:gd name="T87" fmla="*/ 33 h 48"/>
                <a:gd name="T88" fmla="*/ 11 w 35"/>
                <a:gd name="T89" fmla="*/ 43 h 48"/>
                <a:gd name="T90" fmla="*/ 21 w 35"/>
                <a:gd name="T91" fmla="*/ 42 h 48"/>
                <a:gd name="T92" fmla="*/ 31 w 35"/>
                <a:gd name="T9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8">
                  <a:moveTo>
                    <a:pt x="31" y="28"/>
                  </a:moveTo>
                  <a:cubicBezTo>
                    <a:pt x="30" y="31"/>
                    <a:pt x="29" y="34"/>
                    <a:pt x="27" y="37"/>
                  </a:cubicBezTo>
                  <a:cubicBezTo>
                    <a:pt x="27" y="38"/>
                    <a:pt x="25" y="39"/>
                    <a:pt x="24" y="40"/>
                  </a:cubicBezTo>
                  <a:cubicBezTo>
                    <a:pt x="23" y="41"/>
                    <a:pt x="21" y="41"/>
                    <a:pt x="20" y="42"/>
                  </a:cubicBezTo>
                  <a:cubicBezTo>
                    <a:pt x="18" y="42"/>
                    <a:pt x="17" y="43"/>
                    <a:pt x="15" y="43"/>
                  </a:cubicBezTo>
                  <a:cubicBezTo>
                    <a:pt x="14" y="43"/>
                    <a:pt x="12" y="43"/>
                    <a:pt x="11" y="43"/>
                  </a:cubicBezTo>
                  <a:cubicBezTo>
                    <a:pt x="11" y="43"/>
                    <a:pt x="11" y="43"/>
                    <a:pt x="11" y="43"/>
                  </a:cubicBezTo>
                  <a:cubicBezTo>
                    <a:pt x="14" y="43"/>
                    <a:pt x="18" y="40"/>
                    <a:pt x="21" y="38"/>
                  </a:cubicBezTo>
                  <a:cubicBezTo>
                    <a:pt x="23" y="37"/>
                    <a:pt x="24" y="36"/>
                    <a:pt x="25" y="34"/>
                  </a:cubicBezTo>
                  <a:cubicBezTo>
                    <a:pt x="27" y="33"/>
                    <a:pt x="28" y="32"/>
                    <a:pt x="29" y="30"/>
                  </a:cubicBezTo>
                  <a:cubicBezTo>
                    <a:pt x="30" y="29"/>
                    <a:pt x="31" y="28"/>
                    <a:pt x="31" y="27"/>
                  </a:cubicBezTo>
                  <a:cubicBezTo>
                    <a:pt x="32" y="26"/>
                    <a:pt x="32" y="25"/>
                    <a:pt x="33" y="24"/>
                  </a:cubicBezTo>
                  <a:cubicBezTo>
                    <a:pt x="33" y="24"/>
                    <a:pt x="33" y="24"/>
                    <a:pt x="33" y="24"/>
                  </a:cubicBezTo>
                  <a:cubicBezTo>
                    <a:pt x="33" y="25"/>
                    <a:pt x="33" y="25"/>
                    <a:pt x="33" y="26"/>
                  </a:cubicBezTo>
                  <a:cubicBezTo>
                    <a:pt x="33" y="26"/>
                    <a:pt x="33" y="27"/>
                    <a:pt x="33" y="28"/>
                  </a:cubicBezTo>
                  <a:cubicBezTo>
                    <a:pt x="32" y="29"/>
                    <a:pt x="32" y="30"/>
                    <a:pt x="31" y="31"/>
                  </a:cubicBezTo>
                  <a:cubicBezTo>
                    <a:pt x="29" y="35"/>
                    <a:pt x="27" y="38"/>
                    <a:pt x="24" y="40"/>
                  </a:cubicBezTo>
                  <a:cubicBezTo>
                    <a:pt x="21" y="42"/>
                    <a:pt x="18" y="43"/>
                    <a:pt x="15" y="44"/>
                  </a:cubicBezTo>
                  <a:cubicBezTo>
                    <a:pt x="11" y="44"/>
                    <a:pt x="8" y="44"/>
                    <a:pt x="4" y="44"/>
                  </a:cubicBezTo>
                  <a:cubicBezTo>
                    <a:pt x="4" y="44"/>
                    <a:pt x="4" y="44"/>
                    <a:pt x="4" y="44"/>
                  </a:cubicBezTo>
                  <a:cubicBezTo>
                    <a:pt x="4" y="44"/>
                    <a:pt x="4" y="44"/>
                    <a:pt x="4" y="44"/>
                  </a:cubicBezTo>
                  <a:cubicBezTo>
                    <a:pt x="7" y="46"/>
                    <a:pt x="10" y="46"/>
                    <a:pt x="13" y="45"/>
                  </a:cubicBezTo>
                  <a:cubicBezTo>
                    <a:pt x="16" y="44"/>
                    <a:pt x="20" y="43"/>
                    <a:pt x="22" y="42"/>
                  </a:cubicBezTo>
                  <a:cubicBezTo>
                    <a:pt x="24" y="41"/>
                    <a:pt x="26" y="40"/>
                    <a:pt x="28" y="39"/>
                  </a:cubicBezTo>
                  <a:cubicBezTo>
                    <a:pt x="30" y="38"/>
                    <a:pt x="32" y="36"/>
                    <a:pt x="32" y="34"/>
                  </a:cubicBezTo>
                  <a:cubicBezTo>
                    <a:pt x="32" y="34"/>
                    <a:pt x="32" y="33"/>
                    <a:pt x="32" y="34"/>
                  </a:cubicBezTo>
                  <a:cubicBezTo>
                    <a:pt x="31" y="35"/>
                    <a:pt x="30" y="36"/>
                    <a:pt x="30" y="38"/>
                  </a:cubicBezTo>
                  <a:cubicBezTo>
                    <a:pt x="29" y="39"/>
                    <a:pt x="28" y="41"/>
                    <a:pt x="27" y="42"/>
                  </a:cubicBezTo>
                  <a:cubicBezTo>
                    <a:pt x="24" y="44"/>
                    <a:pt x="21" y="46"/>
                    <a:pt x="17" y="47"/>
                  </a:cubicBezTo>
                  <a:cubicBezTo>
                    <a:pt x="15" y="47"/>
                    <a:pt x="13" y="47"/>
                    <a:pt x="11" y="47"/>
                  </a:cubicBezTo>
                  <a:cubicBezTo>
                    <a:pt x="9" y="46"/>
                    <a:pt x="8" y="46"/>
                    <a:pt x="7" y="46"/>
                  </a:cubicBezTo>
                  <a:cubicBezTo>
                    <a:pt x="6" y="45"/>
                    <a:pt x="5" y="45"/>
                    <a:pt x="4" y="45"/>
                  </a:cubicBezTo>
                  <a:cubicBezTo>
                    <a:pt x="4" y="45"/>
                    <a:pt x="4" y="45"/>
                    <a:pt x="4" y="45"/>
                  </a:cubicBezTo>
                  <a:cubicBezTo>
                    <a:pt x="8" y="47"/>
                    <a:pt x="11" y="47"/>
                    <a:pt x="15" y="47"/>
                  </a:cubicBezTo>
                  <a:cubicBezTo>
                    <a:pt x="17" y="47"/>
                    <a:pt x="19" y="47"/>
                    <a:pt x="20" y="46"/>
                  </a:cubicBezTo>
                  <a:cubicBezTo>
                    <a:pt x="22" y="46"/>
                    <a:pt x="24" y="46"/>
                    <a:pt x="25" y="45"/>
                  </a:cubicBezTo>
                  <a:cubicBezTo>
                    <a:pt x="27" y="45"/>
                    <a:pt x="29" y="44"/>
                    <a:pt x="30" y="43"/>
                  </a:cubicBezTo>
                  <a:cubicBezTo>
                    <a:pt x="30" y="42"/>
                    <a:pt x="30" y="42"/>
                    <a:pt x="30" y="42"/>
                  </a:cubicBezTo>
                  <a:cubicBezTo>
                    <a:pt x="29" y="42"/>
                    <a:pt x="28" y="42"/>
                    <a:pt x="28" y="43"/>
                  </a:cubicBezTo>
                  <a:cubicBezTo>
                    <a:pt x="27" y="43"/>
                    <a:pt x="27" y="44"/>
                    <a:pt x="26" y="44"/>
                  </a:cubicBezTo>
                  <a:cubicBezTo>
                    <a:pt x="25" y="45"/>
                    <a:pt x="24" y="45"/>
                    <a:pt x="23" y="45"/>
                  </a:cubicBezTo>
                  <a:cubicBezTo>
                    <a:pt x="23" y="46"/>
                    <a:pt x="22" y="46"/>
                    <a:pt x="21" y="46"/>
                  </a:cubicBezTo>
                  <a:cubicBezTo>
                    <a:pt x="16" y="48"/>
                    <a:pt x="12" y="47"/>
                    <a:pt x="8" y="46"/>
                  </a:cubicBezTo>
                  <a:cubicBezTo>
                    <a:pt x="7" y="46"/>
                    <a:pt x="5" y="46"/>
                    <a:pt x="4" y="45"/>
                  </a:cubicBezTo>
                  <a:cubicBezTo>
                    <a:pt x="3" y="45"/>
                    <a:pt x="1" y="45"/>
                    <a:pt x="0" y="44"/>
                  </a:cubicBezTo>
                  <a:cubicBezTo>
                    <a:pt x="0" y="44"/>
                    <a:pt x="0" y="44"/>
                    <a:pt x="0" y="44"/>
                  </a:cubicBezTo>
                  <a:cubicBezTo>
                    <a:pt x="1" y="44"/>
                    <a:pt x="2" y="44"/>
                    <a:pt x="3" y="44"/>
                  </a:cubicBezTo>
                  <a:cubicBezTo>
                    <a:pt x="4" y="44"/>
                    <a:pt x="5" y="44"/>
                    <a:pt x="6" y="44"/>
                  </a:cubicBezTo>
                  <a:cubicBezTo>
                    <a:pt x="8" y="44"/>
                    <a:pt x="10" y="44"/>
                    <a:pt x="12" y="43"/>
                  </a:cubicBezTo>
                  <a:cubicBezTo>
                    <a:pt x="16" y="42"/>
                    <a:pt x="20" y="41"/>
                    <a:pt x="24" y="39"/>
                  </a:cubicBezTo>
                  <a:cubicBezTo>
                    <a:pt x="25" y="39"/>
                    <a:pt x="26" y="38"/>
                    <a:pt x="26" y="38"/>
                  </a:cubicBezTo>
                  <a:cubicBezTo>
                    <a:pt x="26" y="38"/>
                    <a:pt x="26" y="38"/>
                    <a:pt x="26" y="38"/>
                  </a:cubicBezTo>
                  <a:cubicBezTo>
                    <a:pt x="26" y="38"/>
                    <a:pt x="25" y="39"/>
                    <a:pt x="24" y="39"/>
                  </a:cubicBezTo>
                  <a:cubicBezTo>
                    <a:pt x="23" y="39"/>
                    <a:pt x="22" y="40"/>
                    <a:pt x="21" y="40"/>
                  </a:cubicBezTo>
                  <a:cubicBezTo>
                    <a:pt x="19" y="40"/>
                    <a:pt x="17" y="41"/>
                    <a:pt x="15" y="41"/>
                  </a:cubicBezTo>
                  <a:cubicBezTo>
                    <a:pt x="11" y="41"/>
                    <a:pt x="7" y="41"/>
                    <a:pt x="4" y="40"/>
                  </a:cubicBezTo>
                  <a:cubicBezTo>
                    <a:pt x="3" y="39"/>
                    <a:pt x="2" y="39"/>
                    <a:pt x="1" y="39"/>
                  </a:cubicBezTo>
                  <a:cubicBezTo>
                    <a:pt x="1" y="38"/>
                    <a:pt x="1" y="39"/>
                    <a:pt x="1" y="39"/>
                  </a:cubicBezTo>
                  <a:cubicBezTo>
                    <a:pt x="2" y="40"/>
                    <a:pt x="3" y="41"/>
                    <a:pt x="5" y="41"/>
                  </a:cubicBezTo>
                  <a:cubicBezTo>
                    <a:pt x="6" y="42"/>
                    <a:pt x="8" y="42"/>
                    <a:pt x="9" y="43"/>
                  </a:cubicBezTo>
                  <a:cubicBezTo>
                    <a:pt x="13" y="43"/>
                    <a:pt x="17" y="44"/>
                    <a:pt x="21" y="43"/>
                  </a:cubicBezTo>
                  <a:cubicBezTo>
                    <a:pt x="24" y="42"/>
                    <a:pt x="27" y="41"/>
                    <a:pt x="29" y="39"/>
                  </a:cubicBezTo>
                  <a:cubicBezTo>
                    <a:pt x="32" y="37"/>
                    <a:pt x="33" y="34"/>
                    <a:pt x="33" y="30"/>
                  </a:cubicBezTo>
                  <a:cubicBezTo>
                    <a:pt x="35" y="23"/>
                    <a:pt x="32" y="16"/>
                    <a:pt x="30" y="9"/>
                  </a:cubicBezTo>
                  <a:cubicBezTo>
                    <a:pt x="29" y="7"/>
                    <a:pt x="28" y="5"/>
                    <a:pt x="27" y="3"/>
                  </a:cubicBezTo>
                  <a:cubicBezTo>
                    <a:pt x="27" y="3"/>
                    <a:pt x="26" y="3"/>
                    <a:pt x="26" y="3"/>
                  </a:cubicBezTo>
                  <a:cubicBezTo>
                    <a:pt x="28" y="7"/>
                    <a:pt x="30" y="10"/>
                    <a:pt x="31" y="14"/>
                  </a:cubicBezTo>
                  <a:cubicBezTo>
                    <a:pt x="32" y="17"/>
                    <a:pt x="32" y="21"/>
                    <a:pt x="34" y="24"/>
                  </a:cubicBezTo>
                  <a:cubicBezTo>
                    <a:pt x="34" y="24"/>
                    <a:pt x="35" y="24"/>
                    <a:pt x="34" y="24"/>
                  </a:cubicBezTo>
                  <a:cubicBezTo>
                    <a:pt x="34" y="20"/>
                    <a:pt x="32" y="16"/>
                    <a:pt x="30" y="12"/>
                  </a:cubicBezTo>
                  <a:cubicBezTo>
                    <a:pt x="28" y="9"/>
                    <a:pt x="27" y="5"/>
                    <a:pt x="24" y="2"/>
                  </a:cubicBezTo>
                  <a:cubicBezTo>
                    <a:pt x="24" y="1"/>
                    <a:pt x="23" y="1"/>
                    <a:pt x="23" y="0"/>
                  </a:cubicBezTo>
                  <a:cubicBezTo>
                    <a:pt x="23" y="0"/>
                    <a:pt x="23" y="0"/>
                    <a:pt x="23" y="1"/>
                  </a:cubicBezTo>
                  <a:cubicBezTo>
                    <a:pt x="25" y="4"/>
                    <a:pt x="27" y="7"/>
                    <a:pt x="29" y="11"/>
                  </a:cubicBezTo>
                  <a:cubicBezTo>
                    <a:pt x="31" y="15"/>
                    <a:pt x="33" y="18"/>
                    <a:pt x="34" y="22"/>
                  </a:cubicBezTo>
                  <a:cubicBezTo>
                    <a:pt x="34" y="23"/>
                    <a:pt x="34" y="23"/>
                    <a:pt x="34" y="24"/>
                  </a:cubicBezTo>
                  <a:cubicBezTo>
                    <a:pt x="34" y="24"/>
                    <a:pt x="34" y="24"/>
                    <a:pt x="34" y="24"/>
                  </a:cubicBezTo>
                  <a:cubicBezTo>
                    <a:pt x="33" y="21"/>
                    <a:pt x="32" y="17"/>
                    <a:pt x="31" y="14"/>
                  </a:cubicBezTo>
                  <a:cubicBezTo>
                    <a:pt x="30" y="10"/>
                    <a:pt x="28" y="7"/>
                    <a:pt x="27" y="3"/>
                  </a:cubicBezTo>
                  <a:cubicBezTo>
                    <a:pt x="27" y="3"/>
                    <a:pt x="27" y="3"/>
                    <a:pt x="26" y="3"/>
                  </a:cubicBezTo>
                  <a:cubicBezTo>
                    <a:pt x="30" y="10"/>
                    <a:pt x="33" y="16"/>
                    <a:pt x="33" y="24"/>
                  </a:cubicBezTo>
                  <a:cubicBezTo>
                    <a:pt x="34" y="27"/>
                    <a:pt x="33" y="31"/>
                    <a:pt x="32" y="35"/>
                  </a:cubicBezTo>
                  <a:cubicBezTo>
                    <a:pt x="31" y="38"/>
                    <a:pt x="28" y="40"/>
                    <a:pt x="25" y="41"/>
                  </a:cubicBezTo>
                  <a:cubicBezTo>
                    <a:pt x="24" y="42"/>
                    <a:pt x="22" y="42"/>
                    <a:pt x="21" y="42"/>
                  </a:cubicBezTo>
                  <a:cubicBezTo>
                    <a:pt x="19" y="43"/>
                    <a:pt x="17" y="43"/>
                    <a:pt x="15" y="43"/>
                  </a:cubicBezTo>
                  <a:cubicBezTo>
                    <a:pt x="13" y="43"/>
                    <a:pt x="11" y="43"/>
                    <a:pt x="9" y="42"/>
                  </a:cubicBezTo>
                  <a:cubicBezTo>
                    <a:pt x="8" y="42"/>
                    <a:pt x="6" y="41"/>
                    <a:pt x="4" y="41"/>
                  </a:cubicBezTo>
                  <a:cubicBezTo>
                    <a:pt x="3" y="40"/>
                    <a:pt x="2" y="40"/>
                    <a:pt x="1" y="39"/>
                  </a:cubicBezTo>
                  <a:cubicBezTo>
                    <a:pt x="1" y="39"/>
                    <a:pt x="1" y="39"/>
                    <a:pt x="1" y="39"/>
                  </a:cubicBezTo>
                  <a:cubicBezTo>
                    <a:pt x="4" y="41"/>
                    <a:pt x="8" y="41"/>
                    <a:pt x="11" y="41"/>
                  </a:cubicBezTo>
                  <a:cubicBezTo>
                    <a:pt x="13" y="41"/>
                    <a:pt x="15" y="41"/>
                    <a:pt x="17" y="41"/>
                  </a:cubicBezTo>
                  <a:cubicBezTo>
                    <a:pt x="20" y="41"/>
                    <a:pt x="22" y="40"/>
                    <a:pt x="24" y="39"/>
                  </a:cubicBezTo>
                  <a:cubicBezTo>
                    <a:pt x="25" y="39"/>
                    <a:pt x="26" y="39"/>
                    <a:pt x="26" y="38"/>
                  </a:cubicBezTo>
                  <a:cubicBezTo>
                    <a:pt x="27" y="38"/>
                    <a:pt x="26" y="38"/>
                    <a:pt x="26" y="38"/>
                  </a:cubicBezTo>
                  <a:cubicBezTo>
                    <a:pt x="22" y="40"/>
                    <a:pt x="18" y="41"/>
                    <a:pt x="14" y="42"/>
                  </a:cubicBezTo>
                  <a:cubicBezTo>
                    <a:pt x="12" y="43"/>
                    <a:pt x="10" y="43"/>
                    <a:pt x="8" y="44"/>
                  </a:cubicBezTo>
                  <a:cubicBezTo>
                    <a:pt x="7" y="44"/>
                    <a:pt x="6" y="44"/>
                    <a:pt x="5" y="44"/>
                  </a:cubicBezTo>
                  <a:cubicBezTo>
                    <a:pt x="4" y="44"/>
                    <a:pt x="3" y="44"/>
                    <a:pt x="2" y="44"/>
                  </a:cubicBezTo>
                  <a:cubicBezTo>
                    <a:pt x="1" y="44"/>
                    <a:pt x="1" y="44"/>
                    <a:pt x="0" y="44"/>
                  </a:cubicBezTo>
                  <a:cubicBezTo>
                    <a:pt x="0" y="44"/>
                    <a:pt x="0" y="44"/>
                    <a:pt x="0" y="44"/>
                  </a:cubicBezTo>
                  <a:cubicBezTo>
                    <a:pt x="2" y="45"/>
                    <a:pt x="3" y="46"/>
                    <a:pt x="5" y="46"/>
                  </a:cubicBezTo>
                  <a:cubicBezTo>
                    <a:pt x="7" y="46"/>
                    <a:pt x="9" y="47"/>
                    <a:pt x="11" y="47"/>
                  </a:cubicBezTo>
                  <a:cubicBezTo>
                    <a:pt x="13" y="47"/>
                    <a:pt x="15" y="48"/>
                    <a:pt x="17" y="47"/>
                  </a:cubicBezTo>
                  <a:cubicBezTo>
                    <a:pt x="19" y="47"/>
                    <a:pt x="21" y="47"/>
                    <a:pt x="23" y="46"/>
                  </a:cubicBezTo>
                  <a:cubicBezTo>
                    <a:pt x="24" y="45"/>
                    <a:pt x="25" y="45"/>
                    <a:pt x="27" y="44"/>
                  </a:cubicBezTo>
                  <a:cubicBezTo>
                    <a:pt x="27" y="43"/>
                    <a:pt x="29" y="42"/>
                    <a:pt x="30" y="43"/>
                  </a:cubicBezTo>
                  <a:cubicBezTo>
                    <a:pt x="30" y="43"/>
                    <a:pt x="30" y="42"/>
                    <a:pt x="30" y="42"/>
                  </a:cubicBezTo>
                  <a:cubicBezTo>
                    <a:pt x="27" y="45"/>
                    <a:pt x="24" y="46"/>
                    <a:pt x="20" y="46"/>
                  </a:cubicBezTo>
                  <a:cubicBezTo>
                    <a:pt x="17" y="47"/>
                    <a:pt x="13" y="47"/>
                    <a:pt x="10" y="46"/>
                  </a:cubicBezTo>
                  <a:cubicBezTo>
                    <a:pt x="8" y="46"/>
                    <a:pt x="6" y="46"/>
                    <a:pt x="4" y="45"/>
                  </a:cubicBezTo>
                  <a:cubicBezTo>
                    <a:pt x="4" y="45"/>
                    <a:pt x="4" y="45"/>
                    <a:pt x="4" y="45"/>
                  </a:cubicBezTo>
                  <a:cubicBezTo>
                    <a:pt x="5" y="45"/>
                    <a:pt x="6" y="46"/>
                    <a:pt x="7" y="46"/>
                  </a:cubicBezTo>
                  <a:cubicBezTo>
                    <a:pt x="8" y="46"/>
                    <a:pt x="9" y="47"/>
                    <a:pt x="10" y="47"/>
                  </a:cubicBezTo>
                  <a:cubicBezTo>
                    <a:pt x="12" y="47"/>
                    <a:pt x="14" y="47"/>
                    <a:pt x="16" y="47"/>
                  </a:cubicBezTo>
                  <a:cubicBezTo>
                    <a:pt x="20" y="47"/>
                    <a:pt x="23" y="45"/>
                    <a:pt x="26" y="43"/>
                  </a:cubicBezTo>
                  <a:cubicBezTo>
                    <a:pt x="27" y="42"/>
                    <a:pt x="29" y="40"/>
                    <a:pt x="29" y="39"/>
                  </a:cubicBezTo>
                  <a:cubicBezTo>
                    <a:pt x="30" y="37"/>
                    <a:pt x="31" y="35"/>
                    <a:pt x="32" y="34"/>
                  </a:cubicBezTo>
                  <a:cubicBezTo>
                    <a:pt x="32" y="34"/>
                    <a:pt x="32" y="34"/>
                    <a:pt x="32" y="34"/>
                  </a:cubicBezTo>
                  <a:cubicBezTo>
                    <a:pt x="31" y="37"/>
                    <a:pt x="28" y="39"/>
                    <a:pt x="26" y="40"/>
                  </a:cubicBezTo>
                  <a:cubicBezTo>
                    <a:pt x="23" y="42"/>
                    <a:pt x="20" y="43"/>
                    <a:pt x="18" y="44"/>
                  </a:cubicBezTo>
                  <a:cubicBezTo>
                    <a:pt x="15" y="44"/>
                    <a:pt x="13" y="45"/>
                    <a:pt x="11" y="45"/>
                  </a:cubicBezTo>
                  <a:cubicBezTo>
                    <a:pt x="8" y="45"/>
                    <a:pt x="6" y="45"/>
                    <a:pt x="4" y="44"/>
                  </a:cubicBezTo>
                  <a:cubicBezTo>
                    <a:pt x="4" y="44"/>
                    <a:pt x="4" y="44"/>
                    <a:pt x="4" y="44"/>
                  </a:cubicBezTo>
                  <a:cubicBezTo>
                    <a:pt x="7" y="45"/>
                    <a:pt x="11" y="45"/>
                    <a:pt x="14" y="44"/>
                  </a:cubicBezTo>
                  <a:cubicBezTo>
                    <a:pt x="17" y="44"/>
                    <a:pt x="21" y="43"/>
                    <a:pt x="23" y="41"/>
                  </a:cubicBezTo>
                  <a:cubicBezTo>
                    <a:pt x="26" y="39"/>
                    <a:pt x="29" y="36"/>
                    <a:pt x="31" y="33"/>
                  </a:cubicBezTo>
                  <a:cubicBezTo>
                    <a:pt x="31" y="31"/>
                    <a:pt x="32" y="30"/>
                    <a:pt x="32" y="29"/>
                  </a:cubicBezTo>
                  <a:cubicBezTo>
                    <a:pt x="33" y="28"/>
                    <a:pt x="34" y="26"/>
                    <a:pt x="34" y="25"/>
                  </a:cubicBezTo>
                  <a:cubicBezTo>
                    <a:pt x="34" y="25"/>
                    <a:pt x="33" y="24"/>
                    <a:pt x="33" y="24"/>
                  </a:cubicBezTo>
                  <a:cubicBezTo>
                    <a:pt x="33" y="24"/>
                    <a:pt x="33" y="24"/>
                    <a:pt x="33" y="24"/>
                  </a:cubicBezTo>
                  <a:cubicBezTo>
                    <a:pt x="32" y="25"/>
                    <a:pt x="31" y="27"/>
                    <a:pt x="30" y="28"/>
                  </a:cubicBezTo>
                  <a:cubicBezTo>
                    <a:pt x="29" y="30"/>
                    <a:pt x="28" y="31"/>
                    <a:pt x="27" y="33"/>
                  </a:cubicBezTo>
                  <a:cubicBezTo>
                    <a:pt x="25" y="34"/>
                    <a:pt x="24" y="35"/>
                    <a:pt x="22" y="37"/>
                  </a:cubicBezTo>
                  <a:cubicBezTo>
                    <a:pt x="21" y="38"/>
                    <a:pt x="19" y="39"/>
                    <a:pt x="18" y="40"/>
                  </a:cubicBezTo>
                  <a:cubicBezTo>
                    <a:pt x="15" y="41"/>
                    <a:pt x="13" y="43"/>
                    <a:pt x="11" y="43"/>
                  </a:cubicBezTo>
                  <a:cubicBezTo>
                    <a:pt x="10" y="43"/>
                    <a:pt x="10" y="43"/>
                    <a:pt x="11" y="43"/>
                  </a:cubicBezTo>
                  <a:cubicBezTo>
                    <a:pt x="12" y="44"/>
                    <a:pt x="14" y="43"/>
                    <a:pt x="16" y="43"/>
                  </a:cubicBezTo>
                  <a:cubicBezTo>
                    <a:pt x="17" y="43"/>
                    <a:pt x="19" y="42"/>
                    <a:pt x="21" y="42"/>
                  </a:cubicBezTo>
                  <a:cubicBezTo>
                    <a:pt x="24" y="41"/>
                    <a:pt x="26" y="39"/>
                    <a:pt x="28" y="36"/>
                  </a:cubicBezTo>
                  <a:cubicBezTo>
                    <a:pt x="30" y="34"/>
                    <a:pt x="31" y="31"/>
                    <a:pt x="31" y="28"/>
                  </a:cubicBezTo>
                  <a:cubicBezTo>
                    <a:pt x="31" y="28"/>
                    <a:pt x="31" y="28"/>
                    <a:pt x="3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3" name="Freeform 47"/>
            <p:cNvSpPr/>
            <p:nvPr/>
          </p:nvSpPr>
          <p:spPr bwMode="auto">
            <a:xfrm>
              <a:off x="2759075" y="3328988"/>
              <a:ext cx="455613" cy="755650"/>
            </a:xfrm>
            <a:custGeom>
              <a:avLst/>
              <a:gdLst>
                <a:gd name="T0" fmla="*/ 7 w 20"/>
                <a:gd name="T1" fmla="*/ 9 h 33"/>
                <a:gd name="T2" fmla="*/ 15 w 20"/>
                <a:gd name="T3" fmla="*/ 30 h 33"/>
                <a:gd name="T4" fmla="*/ 6 w 20"/>
                <a:gd name="T5" fmla="*/ 10 h 33"/>
                <a:gd name="T6" fmla="*/ 7 w 20"/>
                <a:gd name="T7" fmla="*/ 11 h 33"/>
                <a:gd name="T8" fmla="*/ 18 w 20"/>
                <a:gd name="T9" fmla="*/ 30 h 33"/>
                <a:gd name="T10" fmla="*/ 13 w 20"/>
                <a:gd name="T11" fmla="*/ 19 h 33"/>
                <a:gd name="T12" fmla="*/ 13 w 20"/>
                <a:gd name="T13" fmla="*/ 19 h 33"/>
                <a:gd name="T14" fmla="*/ 11 w 20"/>
                <a:gd name="T15" fmla="*/ 13 h 33"/>
                <a:gd name="T16" fmla="*/ 7 w 20"/>
                <a:gd name="T17" fmla="*/ 5 h 33"/>
                <a:gd name="T18" fmla="*/ 20 w 20"/>
                <a:gd name="T19" fmla="*/ 26 h 33"/>
                <a:gd name="T20" fmla="*/ 10 w 20"/>
                <a:gd name="T21" fmla="*/ 8 h 33"/>
                <a:gd name="T22" fmla="*/ 19 w 20"/>
                <a:gd name="T23" fmla="*/ 24 h 33"/>
                <a:gd name="T24" fmla="*/ 9 w 20"/>
                <a:gd name="T25" fmla="*/ 3 h 33"/>
                <a:gd name="T26" fmla="*/ 13 w 20"/>
                <a:gd name="T27" fmla="*/ 12 h 33"/>
                <a:gd name="T28" fmla="*/ 18 w 20"/>
                <a:gd name="T29" fmla="*/ 21 h 33"/>
                <a:gd name="T30" fmla="*/ 11 w 20"/>
                <a:gd name="T31" fmla="*/ 9 h 33"/>
                <a:gd name="T32" fmla="*/ 10 w 20"/>
                <a:gd name="T33" fmla="*/ 7 h 33"/>
                <a:gd name="T34" fmla="*/ 9 w 20"/>
                <a:gd name="T35" fmla="*/ 7 h 33"/>
                <a:gd name="T36" fmla="*/ 8 w 20"/>
                <a:gd name="T37" fmla="*/ 8 h 33"/>
                <a:gd name="T38" fmla="*/ 7 w 20"/>
                <a:gd name="T39" fmla="*/ 8 h 33"/>
                <a:gd name="T40" fmla="*/ 2 w 20"/>
                <a:gd name="T41" fmla="*/ 2 h 33"/>
                <a:gd name="T42" fmla="*/ 2 w 20"/>
                <a:gd name="T43" fmla="*/ 4 h 33"/>
                <a:gd name="T44" fmla="*/ 0 w 20"/>
                <a:gd name="T45" fmla="*/ 3 h 33"/>
                <a:gd name="T46" fmla="*/ 13 w 20"/>
                <a:gd name="T47" fmla="*/ 28 h 33"/>
                <a:gd name="T48" fmla="*/ 7 w 20"/>
                <a:gd name="T49" fmla="*/ 13 h 33"/>
                <a:gd name="T50" fmla="*/ 4 w 20"/>
                <a:gd name="T51" fmla="*/ 6 h 33"/>
                <a:gd name="T52" fmla="*/ 11 w 20"/>
                <a:gd name="T53" fmla="*/ 18 h 33"/>
                <a:gd name="T54" fmla="*/ 10 w 20"/>
                <a:gd name="T55" fmla="*/ 14 h 33"/>
                <a:gd name="T56" fmla="*/ 4 w 20"/>
                <a:gd name="T57" fmla="*/ 6 h 33"/>
                <a:gd name="T58" fmla="*/ 10 w 20"/>
                <a:gd name="T59" fmla="*/ 21 h 33"/>
                <a:gd name="T60" fmla="*/ 10 w 20"/>
                <a:gd name="T61" fmla="*/ 17 h 33"/>
                <a:gd name="T62" fmla="*/ 6 w 20"/>
                <a:gd name="T63" fmla="*/ 10 h 33"/>
                <a:gd name="T64" fmla="*/ 7 w 20"/>
                <a:gd name="T65" fmla="*/ 9 h 33"/>
                <a:gd name="T66" fmla="*/ 2 w 20"/>
                <a:gd name="T67" fmla="*/ 3 h 33"/>
                <a:gd name="T68" fmla="*/ 3 w 20"/>
                <a:gd name="T69" fmla="*/ 2 h 33"/>
                <a:gd name="T70" fmla="*/ 4 w 20"/>
                <a:gd name="T71" fmla="*/ 2 h 33"/>
                <a:gd name="T72" fmla="*/ 9 w 20"/>
                <a:gd name="T73" fmla="*/ 7 h 33"/>
                <a:gd name="T74" fmla="*/ 10 w 20"/>
                <a:gd name="T75" fmla="*/ 7 h 33"/>
                <a:gd name="T76" fmla="*/ 11 w 20"/>
                <a:gd name="T77" fmla="*/ 9 h 33"/>
                <a:gd name="T78" fmla="*/ 18 w 20"/>
                <a:gd name="T79" fmla="*/ 21 h 33"/>
                <a:gd name="T80" fmla="*/ 9 w 20"/>
                <a:gd name="T81" fmla="*/ 5 h 33"/>
                <a:gd name="T82" fmla="*/ 17 w 20"/>
                <a:gd name="T83" fmla="*/ 19 h 33"/>
                <a:gd name="T84" fmla="*/ 17 w 20"/>
                <a:gd name="T85" fmla="*/ 20 h 33"/>
                <a:gd name="T86" fmla="*/ 15 w 20"/>
                <a:gd name="T87" fmla="*/ 16 h 33"/>
                <a:gd name="T88" fmla="*/ 11 w 20"/>
                <a:gd name="T89" fmla="*/ 9 h 33"/>
                <a:gd name="T90" fmla="*/ 7 w 20"/>
                <a:gd name="T91" fmla="*/ 5 h 33"/>
                <a:gd name="T92" fmla="*/ 18 w 20"/>
                <a:gd name="T93" fmla="*/ 30 h 33"/>
                <a:gd name="T94" fmla="*/ 7 w 20"/>
                <a:gd name="T95" fmla="*/ 8 h 33"/>
                <a:gd name="T96" fmla="*/ 18 w 20"/>
                <a:gd name="T97" fmla="*/ 29 h 33"/>
                <a:gd name="T98" fmla="*/ 9 w 20"/>
                <a:gd name="T99" fmla="*/ 13 h 33"/>
                <a:gd name="T100" fmla="*/ 10 w 20"/>
                <a:gd name="T101" fmla="*/ 17 h 33"/>
                <a:gd name="T102" fmla="*/ 16 w 20"/>
                <a:gd name="T103" fmla="*/ 32 h 33"/>
                <a:gd name="T104" fmla="*/ 9 w 20"/>
                <a:gd name="T105"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33">
                  <a:moveTo>
                    <a:pt x="14" y="26"/>
                  </a:moveTo>
                  <a:cubicBezTo>
                    <a:pt x="14" y="23"/>
                    <a:pt x="13" y="20"/>
                    <a:pt x="11" y="17"/>
                  </a:cubicBezTo>
                  <a:cubicBezTo>
                    <a:pt x="11" y="16"/>
                    <a:pt x="10" y="14"/>
                    <a:pt x="9" y="13"/>
                  </a:cubicBezTo>
                  <a:cubicBezTo>
                    <a:pt x="9" y="12"/>
                    <a:pt x="8" y="10"/>
                    <a:pt x="7" y="9"/>
                  </a:cubicBezTo>
                  <a:cubicBezTo>
                    <a:pt x="7" y="9"/>
                    <a:pt x="7" y="9"/>
                    <a:pt x="7" y="9"/>
                  </a:cubicBezTo>
                  <a:cubicBezTo>
                    <a:pt x="11" y="17"/>
                    <a:pt x="14" y="24"/>
                    <a:pt x="16" y="32"/>
                  </a:cubicBezTo>
                  <a:cubicBezTo>
                    <a:pt x="16" y="32"/>
                    <a:pt x="16" y="32"/>
                    <a:pt x="16" y="32"/>
                  </a:cubicBezTo>
                  <a:cubicBezTo>
                    <a:pt x="16" y="31"/>
                    <a:pt x="15" y="31"/>
                    <a:pt x="15" y="30"/>
                  </a:cubicBezTo>
                  <a:cubicBezTo>
                    <a:pt x="15" y="29"/>
                    <a:pt x="15" y="28"/>
                    <a:pt x="14" y="27"/>
                  </a:cubicBezTo>
                  <a:cubicBezTo>
                    <a:pt x="13" y="25"/>
                    <a:pt x="13" y="23"/>
                    <a:pt x="12" y="21"/>
                  </a:cubicBezTo>
                  <a:cubicBezTo>
                    <a:pt x="11" y="19"/>
                    <a:pt x="10" y="17"/>
                    <a:pt x="9" y="15"/>
                  </a:cubicBezTo>
                  <a:cubicBezTo>
                    <a:pt x="8" y="13"/>
                    <a:pt x="7" y="11"/>
                    <a:pt x="6" y="10"/>
                  </a:cubicBezTo>
                  <a:cubicBezTo>
                    <a:pt x="5" y="8"/>
                    <a:pt x="4" y="7"/>
                    <a:pt x="4" y="6"/>
                  </a:cubicBezTo>
                  <a:cubicBezTo>
                    <a:pt x="4" y="6"/>
                    <a:pt x="4" y="6"/>
                    <a:pt x="4" y="6"/>
                  </a:cubicBezTo>
                  <a:cubicBezTo>
                    <a:pt x="4" y="7"/>
                    <a:pt x="5" y="8"/>
                    <a:pt x="5" y="8"/>
                  </a:cubicBezTo>
                  <a:cubicBezTo>
                    <a:pt x="6" y="9"/>
                    <a:pt x="7" y="10"/>
                    <a:pt x="7" y="11"/>
                  </a:cubicBezTo>
                  <a:cubicBezTo>
                    <a:pt x="8" y="12"/>
                    <a:pt x="10" y="14"/>
                    <a:pt x="11" y="16"/>
                  </a:cubicBezTo>
                  <a:cubicBezTo>
                    <a:pt x="12" y="18"/>
                    <a:pt x="13" y="20"/>
                    <a:pt x="14" y="22"/>
                  </a:cubicBezTo>
                  <a:cubicBezTo>
                    <a:pt x="15" y="24"/>
                    <a:pt x="16" y="26"/>
                    <a:pt x="17" y="28"/>
                  </a:cubicBezTo>
                  <a:cubicBezTo>
                    <a:pt x="17" y="28"/>
                    <a:pt x="18" y="29"/>
                    <a:pt x="18" y="30"/>
                  </a:cubicBezTo>
                  <a:cubicBezTo>
                    <a:pt x="18" y="30"/>
                    <a:pt x="18" y="30"/>
                    <a:pt x="18" y="30"/>
                  </a:cubicBezTo>
                  <a:cubicBezTo>
                    <a:pt x="18" y="29"/>
                    <a:pt x="18" y="28"/>
                    <a:pt x="17" y="27"/>
                  </a:cubicBezTo>
                  <a:cubicBezTo>
                    <a:pt x="17" y="26"/>
                    <a:pt x="16" y="25"/>
                    <a:pt x="16" y="24"/>
                  </a:cubicBezTo>
                  <a:cubicBezTo>
                    <a:pt x="15" y="22"/>
                    <a:pt x="14" y="20"/>
                    <a:pt x="13" y="19"/>
                  </a:cubicBezTo>
                  <a:cubicBezTo>
                    <a:pt x="11" y="15"/>
                    <a:pt x="10" y="11"/>
                    <a:pt x="7" y="8"/>
                  </a:cubicBezTo>
                  <a:cubicBezTo>
                    <a:pt x="7" y="8"/>
                    <a:pt x="7" y="8"/>
                    <a:pt x="7" y="8"/>
                  </a:cubicBezTo>
                  <a:cubicBezTo>
                    <a:pt x="7" y="8"/>
                    <a:pt x="7" y="8"/>
                    <a:pt x="7" y="8"/>
                  </a:cubicBezTo>
                  <a:cubicBezTo>
                    <a:pt x="9" y="12"/>
                    <a:pt x="11" y="16"/>
                    <a:pt x="13" y="19"/>
                  </a:cubicBezTo>
                  <a:cubicBezTo>
                    <a:pt x="15" y="23"/>
                    <a:pt x="16" y="26"/>
                    <a:pt x="18" y="30"/>
                  </a:cubicBezTo>
                  <a:cubicBezTo>
                    <a:pt x="18" y="30"/>
                    <a:pt x="19" y="30"/>
                    <a:pt x="19" y="30"/>
                  </a:cubicBezTo>
                  <a:cubicBezTo>
                    <a:pt x="18" y="26"/>
                    <a:pt x="16" y="22"/>
                    <a:pt x="14" y="18"/>
                  </a:cubicBezTo>
                  <a:cubicBezTo>
                    <a:pt x="13" y="17"/>
                    <a:pt x="12" y="15"/>
                    <a:pt x="11" y="13"/>
                  </a:cubicBezTo>
                  <a:cubicBezTo>
                    <a:pt x="11" y="12"/>
                    <a:pt x="10" y="11"/>
                    <a:pt x="10" y="10"/>
                  </a:cubicBezTo>
                  <a:cubicBezTo>
                    <a:pt x="9" y="9"/>
                    <a:pt x="9" y="8"/>
                    <a:pt x="8" y="7"/>
                  </a:cubicBezTo>
                  <a:cubicBezTo>
                    <a:pt x="8" y="6"/>
                    <a:pt x="8" y="6"/>
                    <a:pt x="7" y="5"/>
                  </a:cubicBezTo>
                  <a:cubicBezTo>
                    <a:pt x="7" y="5"/>
                    <a:pt x="7" y="5"/>
                    <a:pt x="7" y="5"/>
                  </a:cubicBezTo>
                  <a:cubicBezTo>
                    <a:pt x="8" y="6"/>
                    <a:pt x="8" y="6"/>
                    <a:pt x="9" y="7"/>
                  </a:cubicBezTo>
                  <a:cubicBezTo>
                    <a:pt x="9" y="8"/>
                    <a:pt x="10" y="9"/>
                    <a:pt x="10" y="9"/>
                  </a:cubicBezTo>
                  <a:cubicBezTo>
                    <a:pt x="11" y="11"/>
                    <a:pt x="12" y="13"/>
                    <a:pt x="14" y="15"/>
                  </a:cubicBezTo>
                  <a:cubicBezTo>
                    <a:pt x="16" y="19"/>
                    <a:pt x="18" y="23"/>
                    <a:pt x="20" y="26"/>
                  </a:cubicBezTo>
                  <a:cubicBezTo>
                    <a:pt x="20" y="27"/>
                    <a:pt x="20" y="27"/>
                    <a:pt x="20" y="26"/>
                  </a:cubicBezTo>
                  <a:cubicBezTo>
                    <a:pt x="19" y="23"/>
                    <a:pt x="17" y="20"/>
                    <a:pt x="15" y="16"/>
                  </a:cubicBezTo>
                  <a:cubicBezTo>
                    <a:pt x="14" y="13"/>
                    <a:pt x="12" y="10"/>
                    <a:pt x="10" y="7"/>
                  </a:cubicBezTo>
                  <a:cubicBezTo>
                    <a:pt x="10" y="7"/>
                    <a:pt x="10" y="7"/>
                    <a:pt x="10" y="8"/>
                  </a:cubicBezTo>
                  <a:cubicBezTo>
                    <a:pt x="11" y="11"/>
                    <a:pt x="13" y="13"/>
                    <a:pt x="15" y="16"/>
                  </a:cubicBezTo>
                  <a:cubicBezTo>
                    <a:pt x="15" y="18"/>
                    <a:pt x="16" y="19"/>
                    <a:pt x="17" y="21"/>
                  </a:cubicBezTo>
                  <a:cubicBezTo>
                    <a:pt x="18" y="21"/>
                    <a:pt x="18" y="22"/>
                    <a:pt x="18" y="23"/>
                  </a:cubicBezTo>
                  <a:cubicBezTo>
                    <a:pt x="19" y="23"/>
                    <a:pt x="19" y="24"/>
                    <a:pt x="19" y="24"/>
                  </a:cubicBezTo>
                  <a:cubicBezTo>
                    <a:pt x="19" y="24"/>
                    <a:pt x="20" y="24"/>
                    <a:pt x="20" y="24"/>
                  </a:cubicBezTo>
                  <a:cubicBezTo>
                    <a:pt x="19" y="21"/>
                    <a:pt x="17" y="17"/>
                    <a:pt x="15" y="14"/>
                  </a:cubicBezTo>
                  <a:cubicBezTo>
                    <a:pt x="13" y="10"/>
                    <a:pt x="11" y="7"/>
                    <a:pt x="9" y="4"/>
                  </a:cubicBezTo>
                  <a:cubicBezTo>
                    <a:pt x="9" y="4"/>
                    <a:pt x="9" y="4"/>
                    <a:pt x="9" y="3"/>
                  </a:cubicBezTo>
                  <a:cubicBezTo>
                    <a:pt x="9" y="3"/>
                    <a:pt x="8" y="3"/>
                    <a:pt x="8" y="4"/>
                  </a:cubicBezTo>
                  <a:cubicBezTo>
                    <a:pt x="8" y="5"/>
                    <a:pt x="9" y="6"/>
                    <a:pt x="10" y="7"/>
                  </a:cubicBezTo>
                  <a:cubicBezTo>
                    <a:pt x="10" y="8"/>
                    <a:pt x="11" y="9"/>
                    <a:pt x="12" y="10"/>
                  </a:cubicBezTo>
                  <a:cubicBezTo>
                    <a:pt x="12" y="11"/>
                    <a:pt x="13" y="12"/>
                    <a:pt x="13" y="12"/>
                  </a:cubicBezTo>
                  <a:cubicBezTo>
                    <a:pt x="14" y="13"/>
                    <a:pt x="14" y="14"/>
                    <a:pt x="15" y="15"/>
                  </a:cubicBezTo>
                  <a:cubicBezTo>
                    <a:pt x="16" y="17"/>
                    <a:pt x="17" y="19"/>
                    <a:pt x="18" y="21"/>
                  </a:cubicBezTo>
                  <a:cubicBezTo>
                    <a:pt x="18" y="21"/>
                    <a:pt x="18" y="21"/>
                    <a:pt x="18" y="21"/>
                  </a:cubicBezTo>
                  <a:cubicBezTo>
                    <a:pt x="18" y="21"/>
                    <a:pt x="19" y="21"/>
                    <a:pt x="18" y="21"/>
                  </a:cubicBezTo>
                  <a:cubicBezTo>
                    <a:pt x="15" y="15"/>
                    <a:pt x="11" y="9"/>
                    <a:pt x="7" y="3"/>
                  </a:cubicBezTo>
                  <a:cubicBezTo>
                    <a:pt x="7" y="3"/>
                    <a:pt x="7" y="3"/>
                    <a:pt x="7" y="3"/>
                  </a:cubicBezTo>
                  <a:cubicBezTo>
                    <a:pt x="8" y="6"/>
                    <a:pt x="10" y="7"/>
                    <a:pt x="11" y="9"/>
                  </a:cubicBezTo>
                  <a:cubicBezTo>
                    <a:pt x="11" y="9"/>
                    <a:pt x="11" y="9"/>
                    <a:pt x="11" y="9"/>
                  </a:cubicBezTo>
                  <a:cubicBezTo>
                    <a:pt x="9" y="6"/>
                    <a:pt x="7" y="3"/>
                    <a:pt x="4" y="0"/>
                  </a:cubicBezTo>
                  <a:cubicBezTo>
                    <a:pt x="4" y="0"/>
                    <a:pt x="4" y="1"/>
                    <a:pt x="4" y="1"/>
                  </a:cubicBezTo>
                  <a:cubicBezTo>
                    <a:pt x="6" y="3"/>
                    <a:pt x="8" y="5"/>
                    <a:pt x="10" y="7"/>
                  </a:cubicBezTo>
                  <a:cubicBezTo>
                    <a:pt x="10" y="7"/>
                    <a:pt x="10" y="7"/>
                    <a:pt x="10" y="7"/>
                  </a:cubicBezTo>
                  <a:cubicBezTo>
                    <a:pt x="8" y="5"/>
                    <a:pt x="6" y="2"/>
                    <a:pt x="4" y="0"/>
                  </a:cubicBezTo>
                  <a:cubicBezTo>
                    <a:pt x="4" y="0"/>
                    <a:pt x="4" y="0"/>
                    <a:pt x="4" y="1"/>
                  </a:cubicBezTo>
                  <a:cubicBezTo>
                    <a:pt x="5" y="3"/>
                    <a:pt x="7" y="5"/>
                    <a:pt x="9" y="7"/>
                  </a:cubicBezTo>
                  <a:cubicBezTo>
                    <a:pt x="9" y="7"/>
                    <a:pt x="9" y="7"/>
                    <a:pt x="9" y="7"/>
                  </a:cubicBezTo>
                  <a:cubicBezTo>
                    <a:pt x="8" y="6"/>
                    <a:pt x="8" y="5"/>
                    <a:pt x="7" y="4"/>
                  </a:cubicBezTo>
                  <a:cubicBezTo>
                    <a:pt x="6" y="3"/>
                    <a:pt x="5" y="2"/>
                    <a:pt x="4" y="1"/>
                  </a:cubicBezTo>
                  <a:cubicBezTo>
                    <a:pt x="4" y="1"/>
                    <a:pt x="4" y="2"/>
                    <a:pt x="4" y="2"/>
                  </a:cubicBezTo>
                  <a:cubicBezTo>
                    <a:pt x="5" y="4"/>
                    <a:pt x="7" y="6"/>
                    <a:pt x="8" y="8"/>
                  </a:cubicBezTo>
                  <a:cubicBezTo>
                    <a:pt x="8" y="8"/>
                    <a:pt x="8" y="8"/>
                    <a:pt x="8" y="8"/>
                  </a:cubicBezTo>
                  <a:cubicBezTo>
                    <a:pt x="7" y="6"/>
                    <a:pt x="5" y="3"/>
                    <a:pt x="3" y="2"/>
                  </a:cubicBezTo>
                  <a:cubicBezTo>
                    <a:pt x="3" y="2"/>
                    <a:pt x="3" y="2"/>
                    <a:pt x="3" y="2"/>
                  </a:cubicBezTo>
                  <a:cubicBezTo>
                    <a:pt x="4" y="4"/>
                    <a:pt x="6" y="6"/>
                    <a:pt x="7" y="8"/>
                  </a:cubicBezTo>
                  <a:cubicBezTo>
                    <a:pt x="8" y="8"/>
                    <a:pt x="8" y="8"/>
                    <a:pt x="8" y="8"/>
                  </a:cubicBezTo>
                  <a:cubicBezTo>
                    <a:pt x="7" y="7"/>
                    <a:pt x="6" y="6"/>
                    <a:pt x="5" y="5"/>
                  </a:cubicBezTo>
                  <a:cubicBezTo>
                    <a:pt x="4" y="4"/>
                    <a:pt x="3" y="3"/>
                    <a:pt x="2" y="2"/>
                  </a:cubicBezTo>
                  <a:cubicBezTo>
                    <a:pt x="2" y="2"/>
                    <a:pt x="2" y="2"/>
                    <a:pt x="2" y="2"/>
                  </a:cubicBezTo>
                  <a:cubicBezTo>
                    <a:pt x="2" y="4"/>
                    <a:pt x="3" y="5"/>
                    <a:pt x="4" y="6"/>
                  </a:cubicBezTo>
                  <a:cubicBezTo>
                    <a:pt x="5" y="7"/>
                    <a:pt x="6" y="8"/>
                    <a:pt x="7" y="9"/>
                  </a:cubicBezTo>
                  <a:cubicBezTo>
                    <a:pt x="7" y="9"/>
                    <a:pt x="7" y="9"/>
                    <a:pt x="7" y="9"/>
                  </a:cubicBezTo>
                  <a:cubicBezTo>
                    <a:pt x="5" y="7"/>
                    <a:pt x="4" y="5"/>
                    <a:pt x="2" y="4"/>
                  </a:cubicBezTo>
                  <a:cubicBezTo>
                    <a:pt x="2" y="4"/>
                    <a:pt x="2" y="4"/>
                    <a:pt x="2" y="4"/>
                  </a:cubicBezTo>
                  <a:cubicBezTo>
                    <a:pt x="3" y="6"/>
                    <a:pt x="4" y="8"/>
                    <a:pt x="6" y="10"/>
                  </a:cubicBezTo>
                  <a:cubicBezTo>
                    <a:pt x="6" y="10"/>
                    <a:pt x="6" y="9"/>
                    <a:pt x="6" y="9"/>
                  </a:cubicBezTo>
                  <a:cubicBezTo>
                    <a:pt x="4" y="7"/>
                    <a:pt x="2" y="5"/>
                    <a:pt x="0" y="3"/>
                  </a:cubicBezTo>
                  <a:cubicBezTo>
                    <a:pt x="0" y="3"/>
                    <a:pt x="0" y="3"/>
                    <a:pt x="0" y="3"/>
                  </a:cubicBezTo>
                  <a:cubicBezTo>
                    <a:pt x="3" y="6"/>
                    <a:pt x="5" y="9"/>
                    <a:pt x="7" y="13"/>
                  </a:cubicBezTo>
                  <a:cubicBezTo>
                    <a:pt x="9" y="16"/>
                    <a:pt x="11" y="20"/>
                    <a:pt x="12" y="24"/>
                  </a:cubicBezTo>
                  <a:cubicBezTo>
                    <a:pt x="13" y="25"/>
                    <a:pt x="13" y="26"/>
                    <a:pt x="13" y="28"/>
                  </a:cubicBezTo>
                  <a:cubicBezTo>
                    <a:pt x="14" y="28"/>
                    <a:pt x="14" y="28"/>
                    <a:pt x="14" y="28"/>
                  </a:cubicBezTo>
                  <a:cubicBezTo>
                    <a:pt x="13" y="27"/>
                    <a:pt x="12" y="25"/>
                    <a:pt x="11" y="23"/>
                  </a:cubicBezTo>
                  <a:cubicBezTo>
                    <a:pt x="11" y="22"/>
                    <a:pt x="10" y="20"/>
                    <a:pt x="9" y="19"/>
                  </a:cubicBezTo>
                  <a:cubicBezTo>
                    <a:pt x="9" y="17"/>
                    <a:pt x="8" y="15"/>
                    <a:pt x="7" y="13"/>
                  </a:cubicBezTo>
                  <a:cubicBezTo>
                    <a:pt x="7" y="12"/>
                    <a:pt x="6" y="11"/>
                    <a:pt x="6" y="10"/>
                  </a:cubicBezTo>
                  <a:cubicBezTo>
                    <a:pt x="5" y="9"/>
                    <a:pt x="5" y="9"/>
                    <a:pt x="5" y="8"/>
                  </a:cubicBezTo>
                  <a:cubicBezTo>
                    <a:pt x="4" y="7"/>
                    <a:pt x="4" y="6"/>
                    <a:pt x="4" y="6"/>
                  </a:cubicBezTo>
                  <a:cubicBezTo>
                    <a:pt x="4" y="6"/>
                    <a:pt x="4" y="6"/>
                    <a:pt x="4" y="6"/>
                  </a:cubicBezTo>
                  <a:cubicBezTo>
                    <a:pt x="5" y="6"/>
                    <a:pt x="6" y="8"/>
                    <a:pt x="6" y="9"/>
                  </a:cubicBezTo>
                  <a:cubicBezTo>
                    <a:pt x="7" y="10"/>
                    <a:pt x="8" y="11"/>
                    <a:pt x="8" y="13"/>
                  </a:cubicBezTo>
                  <a:cubicBezTo>
                    <a:pt x="9" y="13"/>
                    <a:pt x="9" y="14"/>
                    <a:pt x="10" y="15"/>
                  </a:cubicBezTo>
                  <a:cubicBezTo>
                    <a:pt x="10" y="16"/>
                    <a:pt x="11" y="17"/>
                    <a:pt x="11" y="18"/>
                  </a:cubicBezTo>
                  <a:cubicBezTo>
                    <a:pt x="12" y="20"/>
                    <a:pt x="13" y="22"/>
                    <a:pt x="14" y="24"/>
                  </a:cubicBezTo>
                  <a:cubicBezTo>
                    <a:pt x="15" y="24"/>
                    <a:pt x="15" y="25"/>
                    <a:pt x="15" y="25"/>
                  </a:cubicBezTo>
                  <a:cubicBezTo>
                    <a:pt x="16" y="26"/>
                    <a:pt x="16" y="26"/>
                    <a:pt x="16" y="25"/>
                  </a:cubicBezTo>
                  <a:cubicBezTo>
                    <a:pt x="14" y="22"/>
                    <a:pt x="12" y="18"/>
                    <a:pt x="10" y="14"/>
                  </a:cubicBezTo>
                  <a:cubicBezTo>
                    <a:pt x="9" y="13"/>
                    <a:pt x="9" y="13"/>
                    <a:pt x="8" y="12"/>
                  </a:cubicBezTo>
                  <a:cubicBezTo>
                    <a:pt x="8" y="11"/>
                    <a:pt x="8" y="11"/>
                    <a:pt x="8" y="10"/>
                  </a:cubicBezTo>
                  <a:cubicBezTo>
                    <a:pt x="7" y="9"/>
                    <a:pt x="6" y="8"/>
                    <a:pt x="5" y="7"/>
                  </a:cubicBezTo>
                  <a:cubicBezTo>
                    <a:pt x="5" y="6"/>
                    <a:pt x="4" y="6"/>
                    <a:pt x="4" y="6"/>
                  </a:cubicBezTo>
                  <a:cubicBezTo>
                    <a:pt x="4" y="6"/>
                    <a:pt x="4" y="6"/>
                    <a:pt x="4" y="6"/>
                  </a:cubicBezTo>
                  <a:cubicBezTo>
                    <a:pt x="4" y="7"/>
                    <a:pt x="5" y="9"/>
                    <a:pt x="6" y="10"/>
                  </a:cubicBezTo>
                  <a:cubicBezTo>
                    <a:pt x="7" y="12"/>
                    <a:pt x="7" y="14"/>
                    <a:pt x="8" y="16"/>
                  </a:cubicBezTo>
                  <a:cubicBezTo>
                    <a:pt x="9" y="18"/>
                    <a:pt x="9" y="19"/>
                    <a:pt x="10" y="21"/>
                  </a:cubicBezTo>
                  <a:cubicBezTo>
                    <a:pt x="11" y="23"/>
                    <a:pt x="11" y="24"/>
                    <a:pt x="12" y="26"/>
                  </a:cubicBezTo>
                  <a:cubicBezTo>
                    <a:pt x="12" y="27"/>
                    <a:pt x="13" y="27"/>
                    <a:pt x="13" y="28"/>
                  </a:cubicBezTo>
                  <a:cubicBezTo>
                    <a:pt x="14" y="28"/>
                    <a:pt x="14" y="28"/>
                    <a:pt x="14" y="28"/>
                  </a:cubicBezTo>
                  <a:cubicBezTo>
                    <a:pt x="13" y="24"/>
                    <a:pt x="11" y="20"/>
                    <a:pt x="10" y="17"/>
                  </a:cubicBezTo>
                  <a:cubicBezTo>
                    <a:pt x="8" y="13"/>
                    <a:pt x="6" y="10"/>
                    <a:pt x="3" y="7"/>
                  </a:cubicBezTo>
                  <a:cubicBezTo>
                    <a:pt x="2" y="5"/>
                    <a:pt x="1" y="4"/>
                    <a:pt x="0" y="3"/>
                  </a:cubicBezTo>
                  <a:cubicBezTo>
                    <a:pt x="0" y="3"/>
                    <a:pt x="0" y="3"/>
                    <a:pt x="0" y="3"/>
                  </a:cubicBezTo>
                  <a:cubicBezTo>
                    <a:pt x="2" y="5"/>
                    <a:pt x="4" y="8"/>
                    <a:pt x="6" y="10"/>
                  </a:cubicBezTo>
                  <a:cubicBezTo>
                    <a:pt x="6" y="10"/>
                    <a:pt x="6" y="10"/>
                    <a:pt x="6" y="9"/>
                  </a:cubicBezTo>
                  <a:cubicBezTo>
                    <a:pt x="5" y="8"/>
                    <a:pt x="3" y="6"/>
                    <a:pt x="2" y="4"/>
                  </a:cubicBezTo>
                  <a:cubicBezTo>
                    <a:pt x="2" y="4"/>
                    <a:pt x="2" y="4"/>
                    <a:pt x="2" y="4"/>
                  </a:cubicBezTo>
                  <a:cubicBezTo>
                    <a:pt x="4" y="6"/>
                    <a:pt x="5" y="8"/>
                    <a:pt x="7" y="9"/>
                  </a:cubicBezTo>
                  <a:cubicBezTo>
                    <a:pt x="7" y="9"/>
                    <a:pt x="7" y="9"/>
                    <a:pt x="7" y="9"/>
                  </a:cubicBezTo>
                  <a:cubicBezTo>
                    <a:pt x="6" y="8"/>
                    <a:pt x="5" y="7"/>
                    <a:pt x="4" y="6"/>
                  </a:cubicBezTo>
                  <a:cubicBezTo>
                    <a:pt x="3" y="5"/>
                    <a:pt x="2" y="4"/>
                    <a:pt x="2" y="2"/>
                  </a:cubicBezTo>
                  <a:cubicBezTo>
                    <a:pt x="2" y="2"/>
                    <a:pt x="2" y="2"/>
                    <a:pt x="2" y="3"/>
                  </a:cubicBezTo>
                  <a:cubicBezTo>
                    <a:pt x="3" y="3"/>
                    <a:pt x="4" y="4"/>
                    <a:pt x="5" y="5"/>
                  </a:cubicBezTo>
                  <a:cubicBezTo>
                    <a:pt x="6" y="6"/>
                    <a:pt x="7" y="7"/>
                    <a:pt x="7" y="8"/>
                  </a:cubicBezTo>
                  <a:cubicBezTo>
                    <a:pt x="8" y="8"/>
                    <a:pt x="8" y="8"/>
                    <a:pt x="8" y="8"/>
                  </a:cubicBezTo>
                  <a:cubicBezTo>
                    <a:pt x="6" y="6"/>
                    <a:pt x="4" y="4"/>
                    <a:pt x="3" y="2"/>
                  </a:cubicBezTo>
                  <a:cubicBezTo>
                    <a:pt x="3" y="2"/>
                    <a:pt x="3" y="2"/>
                    <a:pt x="3" y="2"/>
                  </a:cubicBezTo>
                  <a:cubicBezTo>
                    <a:pt x="5" y="4"/>
                    <a:pt x="6" y="6"/>
                    <a:pt x="8" y="8"/>
                  </a:cubicBezTo>
                  <a:cubicBezTo>
                    <a:pt x="8" y="8"/>
                    <a:pt x="9" y="8"/>
                    <a:pt x="8" y="8"/>
                  </a:cubicBezTo>
                  <a:cubicBezTo>
                    <a:pt x="7" y="6"/>
                    <a:pt x="5" y="4"/>
                    <a:pt x="4" y="2"/>
                  </a:cubicBezTo>
                  <a:cubicBezTo>
                    <a:pt x="4" y="2"/>
                    <a:pt x="4" y="2"/>
                    <a:pt x="4" y="2"/>
                  </a:cubicBezTo>
                  <a:cubicBezTo>
                    <a:pt x="5" y="2"/>
                    <a:pt x="6" y="3"/>
                    <a:pt x="7" y="4"/>
                  </a:cubicBezTo>
                  <a:cubicBezTo>
                    <a:pt x="7" y="5"/>
                    <a:pt x="8" y="6"/>
                    <a:pt x="9" y="7"/>
                  </a:cubicBezTo>
                  <a:cubicBezTo>
                    <a:pt x="9" y="7"/>
                    <a:pt x="9" y="7"/>
                    <a:pt x="9" y="7"/>
                  </a:cubicBezTo>
                  <a:cubicBezTo>
                    <a:pt x="8" y="5"/>
                    <a:pt x="5" y="3"/>
                    <a:pt x="4" y="0"/>
                  </a:cubicBezTo>
                  <a:cubicBezTo>
                    <a:pt x="4" y="1"/>
                    <a:pt x="4" y="1"/>
                    <a:pt x="4" y="1"/>
                  </a:cubicBezTo>
                  <a:cubicBezTo>
                    <a:pt x="6" y="2"/>
                    <a:pt x="8" y="5"/>
                    <a:pt x="10" y="7"/>
                  </a:cubicBezTo>
                  <a:cubicBezTo>
                    <a:pt x="10" y="7"/>
                    <a:pt x="10" y="7"/>
                    <a:pt x="10" y="7"/>
                  </a:cubicBezTo>
                  <a:cubicBezTo>
                    <a:pt x="8" y="5"/>
                    <a:pt x="6" y="3"/>
                    <a:pt x="4" y="0"/>
                  </a:cubicBezTo>
                  <a:cubicBezTo>
                    <a:pt x="4" y="0"/>
                    <a:pt x="4" y="0"/>
                    <a:pt x="4" y="1"/>
                  </a:cubicBezTo>
                  <a:cubicBezTo>
                    <a:pt x="6" y="3"/>
                    <a:pt x="9" y="6"/>
                    <a:pt x="11" y="9"/>
                  </a:cubicBezTo>
                  <a:cubicBezTo>
                    <a:pt x="11" y="9"/>
                    <a:pt x="11" y="9"/>
                    <a:pt x="11" y="9"/>
                  </a:cubicBezTo>
                  <a:cubicBezTo>
                    <a:pt x="10" y="7"/>
                    <a:pt x="8" y="5"/>
                    <a:pt x="7" y="3"/>
                  </a:cubicBezTo>
                  <a:cubicBezTo>
                    <a:pt x="7" y="3"/>
                    <a:pt x="7" y="3"/>
                    <a:pt x="7" y="3"/>
                  </a:cubicBezTo>
                  <a:cubicBezTo>
                    <a:pt x="11" y="9"/>
                    <a:pt x="15" y="15"/>
                    <a:pt x="18" y="21"/>
                  </a:cubicBezTo>
                  <a:cubicBezTo>
                    <a:pt x="18" y="21"/>
                    <a:pt x="18" y="21"/>
                    <a:pt x="18" y="21"/>
                  </a:cubicBezTo>
                  <a:cubicBezTo>
                    <a:pt x="17" y="19"/>
                    <a:pt x="16" y="17"/>
                    <a:pt x="15" y="15"/>
                  </a:cubicBezTo>
                  <a:cubicBezTo>
                    <a:pt x="14" y="14"/>
                    <a:pt x="13" y="12"/>
                    <a:pt x="12" y="10"/>
                  </a:cubicBezTo>
                  <a:cubicBezTo>
                    <a:pt x="12" y="9"/>
                    <a:pt x="11" y="8"/>
                    <a:pt x="10" y="7"/>
                  </a:cubicBezTo>
                  <a:cubicBezTo>
                    <a:pt x="10" y="6"/>
                    <a:pt x="9" y="6"/>
                    <a:pt x="9" y="5"/>
                  </a:cubicBezTo>
                  <a:cubicBezTo>
                    <a:pt x="9" y="5"/>
                    <a:pt x="9" y="4"/>
                    <a:pt x="9" y="4"/>
                  </a:cubicBezTo>
                  <a:cubicBezTo>
                    <a:pt x="9" y="4"/>
                    <a:pt x="8" y="4"/>
                    <a:pt x="8" y="4"/>
                  </a:cubicBezTo>
                  <a:cubicBezTo>
                    <a:pt x="11" y="7"/>
                    <a:pt x="13" y="10"/>
                    <a:pt x="15" y="14"/>
                  </a:cubicBezTo>
                  <a:cubicBezTo>
                    <a:pt x="16" y="16"/>
                    <a:pt x="17" y="17"/>
                    <a:pt x="17" y="19"/>
                  </a:cubicBezTo>
                  <a:cubicBezTo>
                    <a:pt x="18" y="21"/>
                    <a:pt x="19" y="22"/>
                    <a:pt x="19" y="24"/>
                  </a:cubicBezTo>
                  <a:cubicBezTo>
                    <a:pt x="19" y="24"/>
                    <a:pt x="19" y="24"/>
                    <a:pt x="20" y="24"/>
                  </a:cubicBezTo>
                  <a:cubicBezTo>
                    <a:pt x="19" y="24"/>
                    <a:pt x="19" y="23"/>
                    <a:pt x="18" y="22"/>
                  </a:cubicBezTo>
                  <a:cubicBezTo>
                    <a:pt x="18" y="22"/>
                    <a:pt x="18" y="21"/>
                    <a:pt x="17" y="20"/>
                  </a:cubicBezTo>
                  <a:cubicBezTo>
                    <a:pt x="16" y="19"/>
                    <a:pt x="16" y="17"/>
                    <a:pt x="15" y="16"/>
                  </a:cubicBezTo>
                  <a:cubicBezTo>
                    <a:pt x="13" y="13"/>
                    <a:pt x="11" y="10"/>
                    <a:pt x="10" y="7"/>
                  </a:cubicBezTo>
                  <a:cubicBezTo>
                    <a:pt x="10" y="7"/>
                    <a:pt x="10" y="8"/>
                    <a:pt x="10" y="8"/>
                  </a:cubicBezTo>
                  <a:cubicBezTo>
                    <a:pt x="12" y="10"/>
                    <a:pt x="13" y="13"/>
                    <a:pt x="15" y="16"/>
                  </a:cubicBezTo>
                  <a:cubicBezTo>
                    <a:pt x="17" y="20"/>
                    <a:pt x="18" y="23"/>
                    <a:pt x="20" y="26"/>
                  </a:cubicBezTo>
                  <a:cubicBezTo>
                    <a:pt x="20" y="26"/>
                    <a:pt x="20" y="26"/>
                    <a:pt x="20" y="26"/>
                  </a:cubicBezTo>
                  <a:cubicBezTo>
                    <a:pt x="18" y="22"/>
                    <a:pt x="16" y="19"/>
                    <a:pt x="14" y="15"/>
                  </a:cubicBezTo>
                  <a:cubicBezTo>
                    <a:pt x="13" y="13"/>
                    <a:pt x="12" y="11"/>
                    <a:pt x="11" y="9"/>
                  </a:cubicBezTo>
                  <a:cubicBezTo>
                    <a:pt x="10" y="9"/>
                    <a:pt x="9" y="8"/>
                    <a:pt x="9" y="7"/>
                  </a:cubicBezTo>
                  <a:cubicBezTo>
                    <a:pt x="9" y="6"/>
                    <a:pt x="8" y="6"/>
                    <a:pt x="8" y="5"/>
                  </a:cubicBezTo>
                  <a:cubicBezTo>
                    <a:pt x="7" y="5"/>
                    <a:pt x="7" y="5"/>
                    <a:pt x="7" y="5"/>
                  </a:cubicBezTo>
                  <a:cubicBezTo>
                    <a:pt x="7" y="5"/>
                    <a:pt x="7" y="5"/>
                    <a:pt x="7" y="5"/>
                  </a:cubicBezTo>
                  <a:cubicBezTo>
                    <a:pt x="8" y="7"/>
                    <a:pt x="9" y="9"/>
                    <a:pt x="10" y="11"/>
                  </a:cubicBezTo>
                  <a:cubicBezTo>
                    <a:pt x="11" y="13"/>
                    <a:pt x="12" y="15"/>
                    <a:pt x="13" y="16"/>
                  </a:cubicBezTo>
                  <a:cubicBezTo>
                    <a:pt x="15" y="20"/>
                    <a:pt x="17" y="24"/>
                    <a:pt x="18" y="28"/>
                  </a:cubicBezTo>
                  <a:cubicBezTo>
                    <a:pt x="18" y="28"/>
                    <a:pt x="18" y="29"/>
                    <a:pt x="18" y="30"/>
                  </a:cubicBezTo>
                  <a:cubicBezTo>
                    <a:pt x="18" y="30"/>
                    <a:pt x="18" y="30"/>
                    <a:pt x="19" y="30"/>
                  </a:cubicBezTo>
                  <a:cubicBezTo>
                    <a:pt x="16" y="26"/>
                    <a:pt x="15" y="23"/>
                    <a:pt x="14" y="19"/>
                  </a:cubicBezTo>
                  <a:cubicBezTo>
                    <a:pt x="12" y="15"/>
                    <a:pt x="9" y="12"/>
                    <a:pt x="7" y="8"/>
                  </a:cubicBezTo>
                  <a:cubicBezTo>
                    <a:pt x="7" y="8"/>
                    <a:pt x="7" y="8"/>
                    <a:pt x="7" y="8"/>
                  </a:cubicBezTo>
                  <a:cubicBezTo>
                    <a:pt x="9" y="11"/>
                    <a:pt x="11" y="15"/>
                    <a:pt x="13" y="19"/>
                  </a:cubicBezTo>
                  <a:cubicBezTo>
                    <a:pt x="14" y="20"/>
                    <a:pt x="15" y="22"/>
                    <a:pt x="16" y="24"/>
                  </a:cubicBezTo>
                  <a:cubicBezTo>
                    <a:pt x="16" y="25"/>
                    <a:pt x="16" y="26"/>
                    <a:pt x="17" y="27"/>
                  </a:cubicBezTo>
                  <a:cubicBezTo>
                    <a:pt x="17" y="28"/>
                    <a:pt x="17" y="28"/>
                    <a:pt x="18" y="29"/>
                  </a:cubicBezTo>
                  <a:cubicBezTo>
                    <a:pt x="18" y="29"/>
                    <a:pt x="18" y="30"/>
                    <a:pt x="18" y="30"/>
                  </a:cubicBezTo>
                  <a:cubicBezTo>
                    <a:pt x="18" y="30"/>
                    <a:pt x="18" y="30"/>
                    <a:pt x="18" y="30"/>
                  </a:cubicBezTo>
                  <a:cubicBezTo>
                    <a:pt x="16" y="26"/>
                    <a:pt x="14" y="22"/>
                    <a:pt x="12" y="19"/>
                  </a:cubicBezTo>
                  <a:cubicBezTo>
                    <a:pt x="12" y="17"/>
                    <a:pt x="10" y="15"/>
                    <a:pt x="9" y="13"/>
                  </a:cubicBezTo>
                  <a:cubicBezTo>
                    <a:pt x="8" y="12"/>
                    <a:pt x="7" y="10"/>
                    <a:pt x="6" y="8"/>
                  </a:cubicBezTo>
                  <a:cubicBezTo>
                    <a:pt x="5" y="7"/>
                    <a:pt x="5" y="7"/>
                    <a:pt x="4" y="6"/>
                  </a:cubicBezTo>
                  <a:cubicBezTo>
                    <a:pt x="4" y="6"/>
                    <a:pt x="3" y="6"/>
                    <a:pt x="4" y="6"/>
                  </a:cubicBezTo>
                  <a:cubicBezTo>
                    <a:pt x="5" y="10"/>
                    <a:pt x="8" y="13"/>
                    <a:pt x="10" y="17"/>
                  </a:cubicBezTo>
                  <a:cubicBezTo>
                    <a:pt x="11" y="19"/>
                    <a:pt x="11" y="21"/>
                    <a:pt x="12" y="23"/>
                  </a:cubicBezTo>
                  <a:cubicBezTo>
                    <a:pt x="13" y="25"/>
                    <a:pt x="14" y="27"/>
                    <a:pt x="15" y="29"/>
                  </a:cubicBezTo>
                  <a:cubicBezTo>
                    <a:pt x="15" y="30"/>
                    <a:pt x="15" y="31"/>
                    <a:pt x="16" y="33"/>
                  </a:cubicBezTo>
                  <a:cubicBezTo>
                    <a:pt x="16" y="33"/>
                    <a:pt x="16" y="33"/>
                    <a:pt x="16" y="32"/>
                  </a:cubicBezTo>
                  <a:cubicBezTo>
                    <a:pt x="15" y="24"/>
                    <a:pt x="11" y="17"/>
                    <a:pt x="7" y="10"/>
                  </a:cubicBezTo>
                  <a:cubicBezTo>
                    <a:pt x="7" y="10"/>
                    <a:pt x="7" y="9"/>
                    <a:pt x="7" y="9"/>
                  </a:cubicBezTo>
                  <a:cubicBezTo>
                    <a:pt x="7" y="9"/>
                    <a:pt x="7" y="9"/>
                    <a:pt x="7" y="10"/>
                  </a:cubicBezTo>
                  <a:cubicBezTo>
                    <a:pt x="8" y="11"/>
                    <a:pt x="8" y="12"/>
                    <a:pt x="9" y="13"/>
                  </a:cubicBezTo>
                  <a:cubicBezTo>
                    <a:pt x="10" y="14"/>
                    <a:pt x="10" y="16"/>
                    <a:pt x="11" y="17"/>
                  </a:cubicBezTo>
                  <a:cubicBezTo>
                    <a:pt x="12" y="20"/>
                    <a:pt x="13" y="23"/>
                    <a:pt x="14" y="26"/>
                  </a:cubicBezTo>
                  <a:cubicBezTo>
                    <a:pt x="14" y="26"/>
                    <a:pt x="14" y="26"/>
                    <a:pt x="1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4" name="Freeform 48"/>
            <p:cNvSpPr/>
            <p:nvPr/>
          </p:nvSpPr>
          <p:spPr bwMode="auto">
            <a:xfrm>
              <a:off x="2781300" y="3352801"/>
              <a:ext cx="433388" cy="593725"/>
            </a:xfrm>
            <a:custGeom>
              <a:avLst/>
              <a:gdLst>
                <a:gd name="T0" fmla="*/ 12 w 19"/>
                <a:gd name="T1" fmla="*/ 19 h 26"/>
                <a:gd name="T2" fmla="*/ 9 w 19"/>
                <a:gd name="T3" fmla="*/ 13 h 26"/>
                <a:gd name="T4" fmla="*/ 4 w 19"/>
                <a:gd name="T5" fmla="*/ 6 h 26"/>
                <a:gd name="T6" fmla="*/ 10 w 19"/>
                <a:gd name="T7" fmla="*/ 14 h 26"/>
                <a:gd name="T8" fmla="*/ 15 w 19"/>
                <a:gd name="T9" fmla="*/ 26 h 26"/>
                <a:gd name="T10" fmla="*/ 13 w 19"/>
                <a:gd name="T11" fmla="*/ 21 h 26"/>
                <a:gd name="T12" fmla="*/ 4 w 19"/>
                <a:gd name="T13" fmla="*/ 5 h 26"/>
                <a:gd name="T14" fmla="*/ 16 w 19"/>
                <a:gd name="T15" fmla="*/ 24 h 26"/>
                <a:gd name="T16" fmla="*/ 10 w 19"/>
                <a:gd name="T17" fmla="*/ 9 h 26"/>
                <a:gd name="T18" fmla="*/ 18 w 19"/>
                <a:gd name="T19" fmla="*/ 25 h 26"/>
                <a:gd name="T20" fmla="*/ 10 w 19"/>
                <a:gd name="T21" fmla="*/ 9 h 26"/>
                <a:gd name="T22" fmla="*/ 16 w 19"/>
                <a:gd name="T23" fmla="*/ 20 h 26"/>
                <a:gd name="T24" fmla="*/ 9 w 19"/>
                <a:gd name="T25" fmla="*/ 6 h 26"/>
                <a:gd name="T26" fmla="*/ 6 w 19"/>
                <a:gd name="T27" fmla="*/ 3 h 26"/>
                <a:gd name="T28" fmla="*/ 10 w 19"/>
                <a:gd name="T29" fmla="*/ 8 h 26"/>
                <a:gd name="T30" fmla="*/ 7 w 19"/>
                <a:gd name="T31" fmla="*/ 6 h 26"/>
                <a:gd name="T32" fmla="*/ 3 w 19"/>
                <a:gd name="T33" fmla="*/ 1 h 26"/>
                <a:gd name="T34" fmla="*/ 2 w 19"/>
                <a:gd name="T35" fmla="*/ 1 h 26"/>
                <a:gd name="T36" fmla="*/ 6 w 19"/>
                <a:gd name="T37" fmla="*/ 7 h 26"/>
                <a:gd name="T38" fmla="*/ 4 w 19"/>
                <a:gd name="T39" fmla="*/ 6 h 26"/>
                <a:gd name="T40" fmla="*/ 0 w 19"/>
                <a:gd name="T41" fmla="*/ 2 h 26"/>
                <a:gd name="T42" fmla="*/ 1 w 19"/>
                <a:gd name="T43" fmla="*/ 1 h 26"/>
                <a:gd name="T44" fmla="*/ 5 w 19"/>
                <a:gd name="T45" fmla="*/ 6 h 26"/>
                <a:gd name="T46" fmla="*/ 2 w 19"/>
                <a:gd name="T47" fmla="*/ 0 h 26"/>
                <a:gd name="T48" fmla="*/ 2 w 19"/>
                <a:gd name="T49" fmla="*/ 0 h 26"/>
                <a:gd name="T50" fmla="*/ 5 w 19"/>
                <a:gd name="T51" fmla="*/ 6 h 26"/>
                <a:gd name="T52" fmla="*/ 0 w 19"/>
                <a:gd name="T53" fmla="*/ 2 h 26"/>
                <a:gd name="T54" fmla="*/ 0 w 19"/>
                <a:gd name="T55" fmla="*/ 2 h 26"/>
                <a:gd name="T56" fmla="*/ 5 w 19"/>
                <a:gd name="T57" fmla="*/ 6 h 26"/>
                <a:gd name="T58" fmla="*/ 6 w 19"/>
                <a:gd name="T59" fmla="*/ 7 h 26"/>
                <a:gd name="T60" fmla="*/ 2 w 19"/>
                <a:gd name="T61" fmla="*/ 2 h 26"/>
                <a:gd name="T62" fmla="*/ 3 w 19"/>
                <a:gd name="T63" fmla="*/ 0 h 26"/>
                <a:gd name="T64" fmla="*/ 7 w 19"/>
                <a:gd name="T65" fmla="*/ 5 h 26"/>
                <a:gd name="T66" fmla="*/ 10 w 19"/>
                <a:gd name="T67" fmla="*/ 8 h 26"/>
                <a:gd name="T68" fmla="*/ 7 w 19"/>
                <a:gd name="T69" fmla="*/ 3 h 26"/>
                <a:gd name="T70" fmla="*/ 12 w 19"/>
                <a:gd name="T71" fmla="*/ 13 h 26"/>
                <a:gd name="T72" fmla="*/ 17 w 19"/>
                <a:gd name="T73" fmla="*/ 25 h 26"/>
                <a:gd name="T74" fmla="*/ 10 w 19"/>
                <a:gd name="T75" fmla="*/ 9 h 26"/>
                <a:gd name="T76" fmla="*/ 18 w 19"/>
                <a:gd name="T77" fmla="*/ 25 h 26"/>
                <a:gd name="T78" fmla="*/ 17 w 19"/>
                <a:gd name="T79" fmla="*/ 26 h 26"/>
                <a:gd name="T80" fmla="*/ 15 w 19"/>
                <a:gd name="T81" fmla="*/ 21 h 26"/>
                <a:gd name="T82" fmla="*/ 5 w 19"/>
                <a:gd name="T83" fmla="*/ 5 h 26"/>
                <a:gd name="T84" fmla="*/ 13 w 19"/>
                <a:gd name="T85" fmla="*/ 21 h 26"/>
                <a:gd name="T86" fmla="*/ 16 w 19"/>
                <a:gd name="T87" fmla="*/ 26 h 26"/>
                <a:gd name="T88" fmla="*/ 8 w 19"/>
                <a:gd name="T89" fmla="*/ 10 h 26"/>
                <a:gd name="T90" fmla="*/ 4 w 19"/>
                <a:gd name="T91" fmla="*/ 5 h 26"/>
                <a:gd name="T92" fmla="*/ 14 w 19"/>
                <a:gd name="T93" fmla="*/ 23 h 26"/>
                <a:gd name="T94" fmla="*/ 10 w 19"/>
                <a:gd name="T95"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 h="26">
                  <a:moveTo>
                    <a:pt x="5" y="9"/>
                  </a:moveTo>
                  <a:cubicBezTo>
                    <a:pt x="7" y="11"/>
                    <a:pt x="9" y="13"/>
                    <a:pt x="10" y="15"/>
                  </a:cubicBezTo>
                  <a:cubicBezTo>
                    <a:pt x="11" y="17"/>
                    <a:pt x="11" y="18"/>
                    <a:pt x="12" y="19"/>
                  </a:cubicBezTo>
                  <a:cubicBezTo>
                    <a:pt x="13" y="20"/>
                    <a:pt x="14" y="22"/>
                    <a:pt x="14" y="23"/>
                  </a:cubicBezTo>
                  <a:cubicBezTo>
                    <a:pt x="14" y="23"/>
                    <a:pt x="14" y="23"/>
                    <a:pt x="14" y="23"/>
                  </a:cubicBezTo>
                  <a:cubicBezTo>
                    <a:pt x="13" y="20"/>
                    <a:pt x="11" y="17"/>
                    <a:pt x="9" y="13"/>
                  </a:cubicBezTo>
                  <a:cubicBezTo>
                    <a:pt x="8" y="12"/>
                    <a:pt x="7" y="11"/>
                    <a:pt x="6" y="10"/>
                  </a:cubicBezTo>
                  <a:cubicBezTo>
                    <a:pt x="5" y="8"/>
                    <a:pt x="4" y="7"/>
                    <a:pt x="4" y="5"/>
                  </a:cubicBezTo>
                  <a:cubicBezTo>
                    <a:pt x="4" y="5"/>
                    <a:pt x="4" y="6"/>
                    <a:pt x="4" y="6"/>
                  </a:cubicBezTo>
                  <a:cubicBezTo>
                    <a:pt x="4" y="6"/>
                    <a:pt x="5" y="6"/>
                    <a:pt x="5" y="7"/>
                  </a:cubicBezTo>
                  <a:cubicBezTo>
                    <a:pt x="6" y="8"/>
                    <a:pt x="6" y="8"/>
                    <a:pt x="7" y="9"/>
                  </a:cubicBezTo>
                  <a:cubicBezTo>
                    <a:pt x="8" y="10"/>
                    <a:pt x="9" y="12"/>
                    <a:pt x="10" y="14"/>
                  </a:cubicBezTo>
                  <a:cubicBezTo>
                    <a:pt x="11" y="16"/>
                    <a:pt x="12" y="17"/>
                    <a:pt x="13" y="19"/>
                  </a:cubicBezTo>
                  <a:cubicBezTo>
                    <a:pt x="14" y="21"/>
                    <a:pt x="15" y="23"/>
                    <a:pt x="15" y="25"/>
                  </a:cubicBezTo>
                  <a:cubicBezTo>
                    <a:pt x="15" y="25"/>
                    <a:pt x="15" y="26"/>
                    <a:pt x="15" y="26"/>
                  </a:cubicBezTo>
                  <a:cubicBezTo>
                    <a:pt x="16" y="26"/>
                    <a:pt x="16" y="26"/>
                    <a:pt x="16" y="26"/>
                  </a:cubicBezTo>
                  <a:cubicBezTo>
                    <a:pt x="15" y="25"/>
                    <a:pt x="15" y="24"/>
                    <a:pt x="14" y="24"/>
                  </a:cubicBezTo>
                  <a:cubicBezTo>
                    <a:pt x="14" y="23"/>
                    <a:pt x="14" y="22"/>
                    <a:pt x="13" y="21"/>
                  </a:cubicBezTo>
                  <a:cubicBezTo>
                    <a:pt x="12" y="19"/>
                    <a:pt x="12" y="17"/>
                    <a:pt x="11" y="15"/>
                  </a:cubicBezTo>
                  <a:cubicBezTo>
                    <a:pt x="9" y="12"/>
                    <a:pt x="7" y="8"/>
                    <a:pt x="5" y="5"/>
                  </a:cubicBezTo>
                  <a:cubicBezTo>
                    <a:pt x="5" y="5"/>
                    <a:pt x="4" y="5"/>
                    <a:pt x="4" y="5"/>
                  </a:cubicBezTo>
                  <a:cubicBezTo>
                    <a:pt x="7" y="8"/>
                    <a:pt x="9" y="12"/>
                    <a:pt x="11" y="15"/>
                  </a:cubicBezTo>
                  <a:cubicBezTo>
                    <a:pt x="13" y="17"/>
                    <a:pt x="14" y="19"/>
                    <a:pt x="15" y="21"/>
                  </a:cubicBezTo>
                  <a:cubicBezTo>
                    <a:pt x="15" y="22"/>
                    <a:pt x="15" y="23"/>
                    <a:pt x="16" y="24"/>
                  </a:cubicBezTo>
                  <a:cubicBezTo>
                    <a:pt x="16" y="24"/>
                    <a:pt x="17" y="25"/>
                    <a:pt x="17" y="26"/>
                  </a:cubicBezTo>
                  <a:cubicBezTo>
                    <a:pt x="17" y="26"/>
                    <a:pt x="17" y="26"/>
                    <a:pt x="17" y="26"/>
                  </a:cubicBezTo>
                  <a:cubicBezTo>
                    <a:pt x="14" y="21"/>
                    <a:pt x="13" y="15"/>
                    <a:pt x="10" y="9"/>
                  </a:cubicBezTo>
                  <a:cubicBezTo>
                    <a:pt x="10" y="9"/>
                    <a:pt x="10" y="9"/>
                    <a:pt x="9" y="9"/>
                  </a:cubicBezTo>
                  <a:cubicBezTo>
                    <a:pt x="13" y="14"/>
                    <a:pt x="15" y="21"/>
                    <a:pt x="18" y="26"/>
                  </a:cubicBezTo>
                  <a:cubicBezTo>
                    <a:pt x="18" y="26"/>
                    <a:pt x="19" y="26"/>
                    <a:pt x="18" y="25"/>
                  </a:cubicBezTo>
                  <a:cubicBezTo>
                    <a:pt x="18" y="23"/>
                    <a:pt x="16" y="20"/>
                    <a:pt x="15" y="18"/>
                  </a:cubicBezTo>
                  <a:cubicBezTo>
                    <a:pt x="13" y="15"/>
                    <a:pt x="12" y="12"/>
                    <a:pt x="10" y="9"/>
                  </a:cubicBezTo>
                  <a:cubicBezTo>
                    <a:pt x="10" y="9"/>
                    <a:pt x="10" y="9"/>
                    <a:pt x="10" y="9"/>
                  </a:cubicBezTo>
                  <a:cubicBezTo>
                    <a:pt x="13" y="14"/>
                    <a:pt x="14" y="20"/>
                    <a:pt x="17" y="25"/>
                  </a:cubicBezTo>
                  <a:cubicBezTo>
                    <a:pt x="17" y="26"/>
                    <a:pt x="18" y="26"/>
                    <a:pt x="18" y="25"/>
                  </a:cubicBezTo>
                  <a:cubicBezTo>
                    <a:pt x="17" y="23"/>
                    <a:pt x="16" y="21"/>
                    <a:pt x="16" y="20"/>
                  </a:cubicBezTo>
                  <a:cubicBezTo>
                    <a:pt x="15" y="18"/>
                    <a:pt x="14" y="16"/>
                    <a:pt x="13" y="14"/>
                  </a:cubicBezTo>
                  <a:cubicBezTo>
                    <a:pt x="12" y="12"/>
                    <a:pt x="11" y="10"/>
                    <a:pt x="10" y="8"/>
                  </a:cubicBezTo>
                  <a:cubicBezTo>
                    <a:pt x="10" y="8"/>
                    <a:pt x="9" y="7"/>
                    <a:pt x="9" y="6"/>
                  </a:cubicBezTo>
                  <a:cubicBezTo>
                    <a:pt x="8" y="5"/>
                    <a:pt x="8" y="5"/>
                    <a:pt x="7" y="4"/>
                  </a:cubicBezTo>
                  <a:cubicBezTo>
                    <a:pt x="7" y="4"/>
                    <a:pt x="7" y="3"/>
                    <a:pt x="7" y="3"/>
                  </a:cubicBezTo>
                  <a:cubicBezTo>
                    <a:pt x="7" y="3"/>
                    <a:pt x="6" y="3"/>
                    <a:pt x="6" y="3"/>
                  </a:cubicBezTo>
                  <a:cubicBezTo>
                    <a:pt x="7" y="4"/>
                    <a:pt x="7" y="5"/>
                    <a:pt x="8" y="6"/>
                  </a:cubicBezTo>
                  <a:cubicBezTo>
                    <a:pt x="8" y="7"/>
                    <a:pt x="9" y="8"/>
                    <a:pt x="10" y="8"/>
                  </a:cubicBezTo>
                  <a:cubicBezTo>
                    <a:pt x="10" y="9"/>
                    <a:pt x="10" y="8"/>
                    <a:pt x="10" y="8"/>
                  </a:cubicBezTo>
                  <a:cubicBezTo>
                    <a:pt x="8" y="6"/>
                    <a:pt x="7" y="4"/>
                    <a:pt x="5" y="1"/>
                  </a:cubicBezTo>
                  <a:cubicBezTo>
                    <a:pt x="5" y="1"/>
                    <a:pt x="4" y="1"/>
                    <a:pt x="4" y="2"/>
                  </a:cubicBezTo>
                  <a:cubicBezTo>
                    <a:pt x="5" y="3"/>
                    <a:pt x="6" y="4"/>
                    <a:pt x="7" y="6"/>
                  </a:cubicBezTo>
                  <a:cubicBezTo>
                    <a:pt x="7" y="5"/>
                    <a:pt x="7" y="5"/>
                    <a:pt x="7" y="5"/>
                  </a:cubicBezTo>
                  <a:cubicBezTo>
                    <a:pt x="6" y="4"/>
                    <a:pt x="4" y="2"/>
                    <a:pt x="3" y="0"/>
                  </a:cubicBezTo>
                  <a:cubicBezTo>
                    <a:pt x="3" y="0"/>
                    <a:pt x="2" y="1"/>
                    <a:pt x="3" y="1"/>
                  </a:cubicBezTo>
                  <a:cubicBezTo>
                    <a:pt x="4" y="3"/>
                    <a:pt x="5" y="5"/>
                    <a:pt x="7" y="7"/>
                  </a:cubicBezTo>
                  <a:cubicBezTo>
                    <a:pt x="7" y="7"/>
                    <a:pt x="7" y="7"/>
                    <a:pt x="7" y="6"/>
                  </a:cubicBezTo>
                  <a:cubicBezTo>
                    <a:pt x="6" y="5"/>
                    <a:pt x="4" y="3"/>
                    <a:pt x="2" y="1"/>
                  </a:cubicBezTo>
                  <a:cubicBezTo>
                    <a:pt x="2" y="1"/>
                    <a:pt x="2" y="1"/>
                    <a:pt x="2" y="1"/>
                  </a:cubicBezTo>
                  <a:cubicBezTo>
                    <a:pt x="3" y="4"/>
                    <a:pt x="5" y="5"/>
                    <a:pt x="6" y="7"/>
                  </a:cubicBezTo>
                  <a:cubicBezTo>
                    <a:pt x="6" y="7"/>
                    <a:pt x="6" y="7"/>
                    <a:pt x="6" y="7"/>
                  </a:cubicBezTo>
                  <a:cubicBezTo>
                    <a:pt x="5" y="5"/>
                    <a:pt x="4" y="4"/>
                    <a:pt x="2" y="2"/>
                  </a:cubicBezTo>
                  <a:cubicBezTo>
                    <a:pt x="2" y="2"/>
                    <a:pt x="2" y="2"/>
                    <a:pt x="2" y="2"/>
                  </a:cubicBezTo>
                  <a:cubicBezTo>
                    <a:pt x="2" y="4"/>
                    <a:pt x="3" y="5"/>
                    <a:pt x="4" y="6"/>
                  </a:cubicBezTo>
                  <a:cubicBezTo>
                    <a:pt x="4" y="6"/>
                    <a:pt x="5" y="6"/>
                    <a:pt x="5" y="6"/>
                  </a:cubicBezTo>
                  <a:cubicBezTo>
                    <a:pt x="3" y="5"/>
                    <a:pt x="2" y="3"/>
                    <a:pt x="0" y="1"/>
                  </a:cubicBezTo>
                  <a:cubicBezTo>
                    <a:pt x="0" y="1"/>
                    <a:pt x="0" y="1"/>
                    <a:pt x="0" y="2"/>
                  </a:cubicBezTo>
                  <a:cubicBezTo>
                    <a:pt x="1" y="3"/>
                    <a:pt x="3" y="5"/>
                    <a:pt x="4" y="6"/>
                  </a:cubicBezTo>
                  <a:cubicBezTo>
                    <a:pt x="4" y="6"/>
                    <a:pt x="4" y="6"/>
                    <a:pt x="4" y="6"/>
                  </a:cubicBezTo>
                  <a:cubicBezTo>
                    <a:pt x="3" y="5"/>
                    <a:pt x="2" y="3"/>
                    <a:pt x="1" y="1"/>
                  </a:cubicBezTo>
                  <a:cubicBezTo>
                    <a:pt x="0" y="1"/>
                    <a:pt x="0" y="1"/>
                    <a:pt x="0" y="2"/>
                  </a:cubicBezTo>
                  <a:cubicBezTo>
                    <a:pt x="2" y="3"/>
                    <a:pt x="3" y="5"/>
                    <a:pt x="5" y="6"/>
                  </a:cubicBezTo>
                  <a:cubicBezTo>
                    <a:pt x="5" y="6"/>
                    <a:pt x="5" y="6"/>
                    <a:pt x="5" y="6"/>
                  </a:cubicBezTo>
                  <a:cubicBezTo>
                    <a:pt x="5" y="5"/>
                    <a:pt x="4" y="4"/>
                    <a:pt x="4" y="3"/>
                  </a:cubicBezTo>
                  <a:cubicBezTo>
                    <a:pt x="3" y="2"/>
                    <a:pt x="2" y="1"/>
                    <a:pt x="2" y="0"/>
                  </a:cubicBezTo>
                  <a:cubicBezTo>
                    <a:pt x="2" y="0"/>
                    <a:pt x="2" y="0"/>
                    <a:pt x="2" y="0"/>
                  </a:cubicBezTo>
                  <a:cubicBezTo>
                    <a:pt x="2" y="1"/>
                    <a:pt x="3" y="2"/>
                    <a:pt x="4" y="4"/>
                  </a:cubicBezTo>
                  <a:cubicBezTo>
                    <a:pt x="4" y="4"/>
                    <a:pt x="4" y="4"/>
                    <a:pt x="4" y="3"/>
                  </a:cubicBezTo>
                  <a:cubicBezTo>
                    <a:pt x="3" y="2"/>
                    <a:pt x="3" y="1"/>
                    <a:pt x="2" y="0"/>
                  </a:cubicBezTo>
                  <a:cubicBezTo>
                    <a:pt x="2" y="0"/>
                    <a:pt x="1" y="0"/>
                    <a:pt x="2" y="0"/>
                  </a:cubicBezTo>
                  <a:cubicBezTo>
                    <a:pt x="2" y="1"/>
                    <a:pt x="3" y="2"/>
                    <a:pt x="3" y="3"/>
                  </a:cubicBezTo>
                  <a:cubicBezTo>
                    <a:pt x="4" y="4"/>
                    <a:pt x="5" y="5"/>
                    <a:pt x="5" y="6"/>
                  </a:cubicBezTo>
                  <a:cubicBezTo>
                    <a:pt x="5" y="6"/>
                    <a:pt x="5" y="6"/>
                    <a:pt x="5" y="6"/>
                  </a:cubicBezTo>
                  <a:cubicBezTo>
                    <a:pt x="3" y="5"/>
                    <a:pt x="2" y="3"/>
                    <a:pt x="1" y="1"/>
                  </a:cubicBezTo>
                  <a:cubicBezTo>
                    <a:pt x="0" y="1"/>
                    <a:pt x="0" y="1"/>
                    <a:pt x="0" y="2"/>
                  </a:cubicBezTo>
                  <a:cubicBezTo>
                    <a:pt x="1" y="3"/>
                    <a:pt x="3" y="5"/>
                    <a:pt x="4" y="6"/>
                  </a:cubicBezTo>
                  <a:cubicBezTo>
                    <a:pt x="4" y="7"/>
                    <a:pt x="4" y="6"/>
                    <a:pt x="4" y="6"/>
                  </a:cubicBezTo>
                  <a:cubicBezTo>
                    <a:pt x="3" y="5"/>
                    <a:pt x="1" y="3"/>
                    <a:pt x="0" y="2"/>
                  </a:cubicBezTo>
                  <a:cubicBezTo>
                    <a:pt x="0" y="2"/>
                    <a:pt x="0" y="2"/>
                    <a:pt x="0" y="2"/>
                  </a:cubicBezTo>
                  <a:cubicBezTo>
                    <a:pt x="2" y="3"/>
                    <a:pt x="3" y="5"/>
                    <a:pt x="4" y="6"/>
                  </a:cubicBezTo>
                  <a:cubicBezTo>
                    <a:pt x="5" y="6"/>
                    <a:pt x="5" y="6"/>
                    <a:pt x="5" y="6"/>
                  </a:cubicBezTo>
                  <a:cubicBezTo>
                    <a:pt x="4" y="5"/>
                    <a:pt x="3" y="4"/>
                    <a:pt x="2" y="2"/>
                  </a:cubicBezTo>
                  <a:cubicBezTo>
                    <a:pt x="2" y="2"/>
                    <a:pt x="2" y="2"/>
                    <a:pt x="2" y="3"/>
                  </a:cubicBezTo>
                  <a:cubicBezTo>
                    <a:pt x="3" y="4"/>
                    <a:pt x="5" y="6"/>
                    <a:pt x="6" y="7"/>
                  </a:cubicBezTo>
                  <a:cubicBezTo>
                    <a:pt x="6" y="7"/>
                    <a:pt x="6" y="7"/>
                    <a:pt x="6" y="7"/>
                  </a:cubicBezTo>
                  <a:cubicBezTo>
                    <a:pt x="5" y="5"/>
                    <a:pt x="3" y="4"/>
                    <a:pt x="2" y="1"/>
                  </a:cubicBezTo>
                  <a:cubicBezTo>
                    <a:pt x="2" y="1"/>
                    <a:pt x="2" y="1"/>
                    <a:pt x="2" y="2"/>
                  </a:cubicBezTo>
                  <a:cubicBezTo>
                    <a:pt x="4" y="3"/>
                    <a:pt x="5" y="5"/>
                    <a:pt x="7" y="7"/>
                  </a:cubicBezTo>
                  <a:cubicBezTo>
                    <a:pt x="7" y="7"/>
                    <a:pt x="7" y="7"/>
                    <a:pt x="7" y="6"/>
                  </a:cubicBezTo>
                  <a:cubicBezTo>
                    <a:pt x="6" y="4"/>
                    <a:pt x="4" y="2"/>
                    <a:pt x="3" y="0"/>
                  </a:cubicBezTo>
                  <a:cubicBezTo>
                    <a:pt x="3" y="1"/>
                    <a:pt x="3" y="1"/>
                    <a:pt x="3" y="1"/>
                  </a:cubicBezTo>
                  <a:cubicBezTo>
                    <a:pt x="4" y="2"/>
                    <a:pt x="5" y="4"/>
                    <a:pt x="7" y="6"/>
                  </a:cubicBezTo>
                  <a:cubicBezTo>
                    <a:pt x="7" y="6"/>
                    <a:pt x="7" y="5"/>
                    <a:pt x="7" y="5"/>
                  </a:cubicBezTo>
                  <a:cubicBezTo>
                    <a:pt x="6" y="4"/>
                    <a:pt x="5" y="3"/>
                    <a:pt x="5" y="2"/>
                  </a:cubicBezTo>
                  <a:cubicBezTo>
                    <a:pt x="5" y="2"/>
                    <a:pt x="5" y="2"/>
                    <a:pt x="4" y="2"/>
                  </a:cubicBezTo>
                  <a:cubicBezTo>
                    <a:pt x="6" y="4"/>
                    <a:pt x="8" y="6"/>
                    <a:pt x="10" y="8"/>
                  </a:cubicBezTo>
                  <a:cubicBezTo>
                    <a:pt x="10" y="8"/>
                    <a:pt x="10" y="8"/>
                    <a:pt x="10" y="8"/>
                  </a:cubicBezTo>
                  <a:cubicBezTo>
                    <a:pt x="9" y="8"/>
                    <a:pt x="9" y="7"/>
                    <a:pt x="8" y="6"/>
                  </a:cubicBezTo>
                  <a:cubicBezTo>
                    <a:pt x="8" y="5"/>
                    <a:pt x="7" y="4"/>
                    <a:pt x="7" y="3"/>
                  </a:cubicBezTo>
                  <a:cubicBezTo>
                    <a:pt x="7" y="3"/>
                    <a:pt x="7" y="3"/>
                    <a:pt x="6" y="4"/>
                  </a:cubicBezTo>
                  <a:cubicBezTo>
                    <a:pt x="8" y="5"/>
                    <a:pt x="8" y="6"/>
                    <a:pt x="9" y="8"/>
                  </a:cubicBezTo>
                  <a:cubicBezTo>
                    <a:pt x="10" y="9"/>
                    <a:pt x="11" y="11"/>
                    <a:pt x="12" y="13"/>
                  </a:cubicBezTo>
                  <a:cubicBezTo>
                    <a:pt x="13" y="15"/>
                    <a:pt x="14" y="17"/>
                    <a:pt x="15" y="19"/>
                  </a:cubicBezTo>
                  <a:cubicBezTo>
                    <a:pt x="16" y="21"/>
                    <a:pt x="17" y="23"/>
                    <a:pt x="17" y="25"/>
                  </a:cubicBezTo>
                  <a:cubicBezTo>
                    <a:pt x="17" y="25"/>
                    <a:pt x="17" y="25"/>
                    <a:pt x="17" y="25"/>
                  </a:cubicBezTo>
                  <a:cubicBezTo>
                    <a:pt x="17" y="25"/>
                    <a:pt x="18" y="25"/>
                    <a:pt x="18" y="25"/>
                  </a:cubicBezTo>
                  <a:cubicBezTo>
                    <a:pt x="15" y="20"/>
                    <a:pt x="14" y="14"/>
                    <a:pt x="10" y="9"/>
                  </a:cubicBezTo>
                  <a:cubicBezTo>
                    <a:pt x="10" y="9"/>
                    <a:pt x="10" y="9"/>
                    <a:pt x="10" y="9"/>
                  </a:cubicBezTo>
                  <a:cubicBezTo>
                    <a:pt x="11" y="12"/>
                    <a:pt x="13" y="15"/>
                    <a:pt x="14" y="18"/>
                  </a:cubicBezTo>
                  <a:cubicBezTo>
                    <a:pt x="16" y="20"/>
                    <a:pt x="17" y="23"/>
                    <a:pt x="18" y="25"/>
                  </a:cubicBezTo>
                  <a:cubicBezTo>
                    <a:pt x="18" y="25"/>
                    <a:pt x="18" y="25"/>
                    <a:pt x="18" y="25"/>
                  </a:cubicBezTo>
                  <a:cubicBezTo>
                    <a:pt x="15" y="20"/>
                    <a:pt x="13" y="14"/>
                    <a:pt x="10" y="9"/>
                  </a:cubicBezTo>
                  <a:cubicBezTo>
                    <a:pt x="10" y="9"/>
                    <a:pt x="9" y="9"/>
                    <a:pt x="9" y="9"/>
                  </a:cubicBezTo>
                  <a:cubicBezTo>
                    <a:pt x="13" y="15"/>
                    <a:pt x="14" y="21"/>
                    <a:pt x="17" y="26"/>
                  </a:cubicBezTo>
                  <a:cubicBezTo>
                    <a:pt x="17" y="26"/>
                    <a:pt x="17" y="26"/>
                    <a:pt x="17" y="26"/>
                  </a:cubicBezTo>
                  <a:cubicBezTo>
                    <a:pt x="17" y="25"/>
                    <a:pt x="17" y="24"/>
                    <a:pt x="16" y="24"/>
                  </a:cubicBezTo>
                  <a:cubicBezTo>
                    <a:pt x="16" y="23"/>
                    <a:pt x="15" y="22"/>
                    <a:pt x="15" y="21"/>
                  </a:cubicBezTo>
                  <a:cubicBezTo>
                    <a:pt x="14" y="19"/>
                    <a:pt x="13" y="17"/>
                    <a:pt x="12" y="15"/>
                  </a:cubicBezTo>
                  <a:cubicBezTo>
                    <a:pt x="10" y="12"/>
                    <a:pt x="7" y="8"/>
                    <a:pt x="5" y="5"/>
                  </a:cubicBezTo>
                  <a:cubicBezTo>
                    <a:pt x="5" y="5"/>
                    <a:pt x="5" y="5"/>
                    <a:pt x="5" y="5"/>
                  </a:cubicBezTo>
                  <a:cubicBezTo>
                    <a:pt x="5" y="5"/>
                    <a:pt x="4" y="5"/>
                    <a:pt x="4" y="5"/>
                  </a:cubicBezTo>
                  <a:cubicBezTo>
                    <a:pt x="7" y="8"/>
                    <a:pt x="9" y="12"/>
                    <a:pt x="10" y="15"/>
                  </a:cubicBezTo>
                  <a:cubicBezTo>
                    <a:pt x="11" y="17"/>
                    <a:pt x="12" y="19"/>
                    <a:pt x="13" y="21"/>
                  </a:cubicBezTo>
                  <a:cubicBezTo>
                    <a:pt x="13" y="22"/>
                    <a:pt x="14" y="23"/>
                    <a:pt x="14" y="24"/>
                  </a:cubicBezTo>
                  <a:cubicBezTo>
                    <a:pt x="14" y="25"/>
                    <a:pt x="15" y="25"/>
                    <a:pt x="15" y="26"/>
                  </a:cubicBezTo>
                  <a:cubicBezTo>
                    <a:pt x="16" y="26"/>
                    <a:pt x="16" y="26"/>
                    <a:pt x="16" y="26"/>
                  </a:cubicBezTo>
                  <a:cubicBezTo>
                    <a:pt x="15" y="24"/>
                    <a:pt x="15" y="22"/>
                    <a:pt x="14" y="20"/>
                  </a:cubicBezTo>
                  <a:cubicBezTo>
                    <a:pt x="13" y="18"/>
                    <a:pt x="12" y="16"/>
                    <a:pt x="11" y="15"/>
                  </a:cubicBezTo>
                  <a:cubicBezTo>
                    <a:pt x="10" y="13"/>
                    <a:pt x="9" y="11"/>
                    <a:pt x="8" y="10"/>
                  </a:cubicBezTo>
                  <a:cubicBezTo>
                    <a:pt x="7" y="9"/>
                    <a:pt x="7" y="8"/>
                    <a:pt x="6" y="7"/>
                  </a:cubicBezTo>
                  <a:cubicBezTo>
                    <a:pt x="6" y="7"/>
                    <a:pt x="5" y="6"/>
                    <a:pt x="5" y="6"/>
                  </a:cubicBezTo>
                  <a:cubicBezTo>
                    <a:pt x="4" y="6"/>
                    <a:pt x="4" y="5"/>
                    <a:pt x="4" y="5"/>
                  </a:cubicBezTo>
                  <a:cubicBezTo>
                    <a:pt x="4" y="5"/>
                    <a:pt x="4" y="5"/>
                    <a:pt x="4" y="5"/>
                  </a:cubicBezTo>
                  <a:cubicBezTo>
                    <a:pt x="5" y="9"/>
                    <a:pt x="7" y="11"/>
                    <a:pt x="9" y="13"/>
                  </a:cubicBezTo>
                  <a:cubicBezTo>
                    <a:pt x="11" y="17"/>
                    <a:pt x="12" y="20"/>
                    <a:pt x="14" y="23"/>
                  </a:cubicBezTo>
                  <a:cubicBezTo>
                    <a:pt x="14" y="23"/>
                    <a:pt x="14" y="23"/>
                    <a:pt x="14" y="23"/>
                  </a:cubicBezTo>
                  <a:cubicBezTo>
                    <a:pt x="14" y="22"/>
                    <a:pt x="13" y="20"/>
                    <a:pt x="12" y="19"/>
                  </a:cubicBezTo>
                  <a:cubicBezTo>
                    <a:pt x="12" y="18"/>
                    <a:pt x="11" y="16"/>
                    <a:pt x="10" y="15"/>
                  </a:cubicBezTo>
                  <a:cubicBezTo>
                    <a:pt x="9" y="13"/>
                    <a:pt x="7" y="11"/>
                    <a:pt x="5" y="9"/>
                  </a:cubicBezTo>
                  <a:cubicBezTo>
                    <a:pt x="5" y="8"/>
                    <a:pt x="5"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5" name="Freeform 49"/>
            <p:cNvSpPr/>
            <p:nvPr/>
          </p:nvSpPr>
          <p:spPr bwMode="auto">
            <a:xfrm>
              <a:off x="2141538" y="3328988"/>
              <a:ext cx="411163" cy="206375"/>
            </a:xfrm>
            <a:custGeom>
              <a:avLst/>
              <a:gdLst>
                <a:gd name="T0" fmla="*/ 4 w 18"/>
                <a:gd name="T1" fmla="*/ 1 h 9"/>
                <a:gd name="T2" fmla="*/ 15 w 18"/>
                <a:gd name="T3" fmla="*/ 4 h 9"/>
                <a:gd name="T4" fmla="*/ 10 w 18"/>
                <a:gd name="T5" fmla="*/ 2 h 9"/>
                <a:gd name="T6" fmla="*/ 16 w 18"/>
                <a:gd name="T7" fmla="*/ 4 h 9"/>
                <a:gd name="T8" fmla="*/ 2 w 18"/>
                <a:gd name="T9" fmla="*/ 0 h 9"/>
                <a:gd name="T10" fmla="*/ 15 w 18"/>
                <a:gd name="T11" fmla="*/ 5 h 9"/>
                <a:gd name="T12" fmla="*/ 1 w 18"/>
                <a:gd name="T13" fmla="*/ 1 h 9"/>
                <a:gd name="T14" fmla="*/ 8 w 18"/>
                <a:gd name="T15" fmla="*/ 1 h 9"/>
                <a:gd name="T16" fmla="*/ 17 w 18"/>
                <a:gd name="T17" fmla="*/ 5 h 9"/>
                <a:gd name="T18" fmla="*/ 4 w 18"/>
                <a:gd name="T19" fmla="*/ 1 h 9"/>
                <a:gd name="T20" fmla="*/ 15 w 18"/>
                <a:gd name="T21" fmla="*/ 5 h 9"/>
                <a:gd name="T22" fmla="*/ 14 w 18"/>
                <a:gd name="T23" fmla="*/ 7 h 9"/>
                <a:gd name="T24" fmla="*/ 1 w 18"/>
                <a:gd name="T25" fmla="*/ 2 h 9"/>
                <a:gd name="T26" fmla="*/ 10 w 18"/>
                <a:gd name="T27" fmla="*/ 5 h 9"/>
                <a:gd name="T28" fmla="*/ 7 w 18"/>
                <a:gd name="T29" fmla="*/ 5 h 9"/>
                <a:gd name="T30" fmla="*/ 13 w 18"/>
                <a:gd name="T31" fmla="*/ 8 h 9"/>
                <a:gd name="T32" fmla="*/ 3 w 18"/>
                <a:gd name="T33" fmla="*/ 4 h 9"/>
                <a:gd name="T34" fmla="*/ 10 w 18"/>
                <a:gd name="T35" fmla="*/ 6 h 9"/>
                <a:gd name="T36" fmla="*/ 14 w 18"/>
                <a:gd name="T37" fmla="*/ 9 h 9"/>
                <a:gd name="T38" fmla="*/ 11 w 18"/>
                <a:gd name="T39" fmla="*/ 6 h 9"/>
                <a:gd name="T40" fmla="*/ 13 w 18"/>
                <a:gd name="T41" fmla="*/ 5 h 9"/>
                <a:gd name="T42" fmla="*/ 17 w 18"/>
                <a:gd name="T43" fmla="*/ 8 h 9"/>
                <a:gd name="T44" fmla="*/ 14 w 18"/>
                <a:gd name="T45" fmla="*/ 5 h 9"/>
                <a:gd name="T46" fmla="*/ 14 w 18"/>
                <a:gd name="T47" fmla="*/ 5 h 9"/>
                <a:gd name="T48" fmla="*/ 15 w 18"/>
                <a:gd name="T49" fmla="*/ 4 h 9"/>
                <a:gd name="T50" fmla="*/ 17 w 18"/>
                <a:gd name="T51" fmla="*/ 6 h 9"/>
                <a:gd name="T52" fmla="*/ 17 w 18"/>
                <a:gd name="T53" fmla="*/ 6 h 9"/>
                <a:gd name="T54" fmla="*/ 15 w 18"/>
                <a:gd name="T55" fmla="*/ 4 h 9"/>
                <a:gd name="T56" fmla="*/ 15 w 18"/>
                <a:gd name="T57" fmla="*/ 5 h 9"/>
                <a:gd name="T58" fmla="*/ 16 w 18"/>
                <a:gd name="T59" fmla="*/ 6 h 9"/>
                <a:gd name="T60" fmla="*/ 16 w 18"/>
                <a:gd name="T61" fmla="*/ 7 h 9"/>
                <a:gd name="T62" fmla="*/ 15 w 18"/>
                <a:gd name="T63" fmla="*/ 5 h 9"/>
                <a:gd name="T64" fmla="*/ 15 w 18"/>
                <a:gd name="T65" fmla="*/ 4 h 9"/>
                <a:gd name="T66" fmla="*/ 17 w 18"/>
                <a:gd name="T67" fmla="*/ 5 h 9"/>
                <a:gd name="T68" fmla="*/ 17 w 18"/>
                <a:gd name="T69" fmla="*/ 6 h 9"/>
                <a:gd name="T70" fmla="*/ 14 w 18"/>
                <a:gd name="T71" fmla="*/ 4 h 9"/>
                <a:gd name="T72" fmla="*/ 14 w 18"/>
                <a:gd name="T73" fmla="*/ 4 h 9"/>
                <a:gd name="T74" fmla="*/ 15 w 18"/>
                <a:gd name="T75" fmla="*/ 5 h 9"/>
                <a:gd name="T76" fmla="*/ 16 w 18"/>
                <a:gd name="T77" fmla="*/ 8 h 9"/>
                <a:gd name="T78" fmla="*/ 13 w 18"/>
                <a:gd name="T79" fmla="*/ 6 h 9"/>
                <a:gd name="T80" fmla="*/ 11 w 18"/>
                <a:gd name="T81" fmla="*/ 5 h 9"/>
                <a:gd name="T82" fmla="*/ 14 w 18"/>
                <a:gd name="T83" fmla="*/ 8 h 9"/>
                <a:gd name="T84" fmla="*/ 10 w 18"/>
                <a:gd name="T85" fmla="*/ 6 h 9"/>
                <a:gd name="T86" fmla="*/ 3 w 18"/>
                <a:gd name="T87" fmla="*/ 4 h 9"/>
                <a:gd name="T88" fmla="*/ 13 w 18"/>
                <a:gd name="T89" fmla="*/ 8 h 9"/>
                <a:gd name="T90" fmla="*/ 7 w 18"/>
                <a:gd name="T91" fmla="*/ 5 h 9"/>
                <a:gd name="T92" fmla="*/ 11 w 18"/>
                <a:gd name="T93" fmla="*/ 5 h 9"/>
                <a:gd name="T94" fmla="*/ 1 w 18"/>
                <a:gd name="T95" fmla="*/ 2 h 9"/>
                <a:gd name="T96" fmla="*/ 15 w 18"/>
                <a:gd name="T97" fmla="*/ 6 h 9"/>
                <a:gd name="T98" fmla="*/ 15 w 18"/>
                <a:gd name="T99" fmla="*/ 6 h 9"/>
                <a:gd name="T100" fmla="*/ 7 w 18"/>
                <a:gd name="T101" fmla="*/ 2 h 9"/>
                <a:gd name="T102" fmla="*/ 17 w 18"/>
                <a:gd name="T103" fmla="*/ 5 h 9"/>
                <a:gd name="T104" fmla="*/ 8 w 18"/>
                <a:gd name="T105" fmla="*/ 1 h 9"/>
                <a:gd name="T106" fmla="*/ 15 w 18"/>
                <a:gd name="T107" fmla="*/ 4 h 9"/>
                <a:gd name="T108" fmla="*/ 9 w 18"/>
                <a:gd name="T109" fmla="*/ 2 h 9"/>
                <a:gd name="T110" fmla="*/ 9 w 18"/>
                <a:gd name="T111" fmla="*/ 1 h 9"/>
                <a:gd name="T112" fmla="*/ 9 w 18"/>
                <a:gd name="T113" fmla="*/ 1 h 9"/>
                <a:gd name="T114" fmla="*/ 13 w 18"/>
                <a:gd name="T115" fmla="*/ 2 h 9"/>
                <a:gd name="T116" fmla="*/ 4 w 18"/>
                <a:gd name="T117" fmla="*/ 1 h 9"/>
                <a:gd name="T118" fmla="*/ 4 w 18"/>
                <a:gd name="T119" fmla="*/ 1 h 9"/>
                <a:gd name="T120" fmla="*/ 14 w 18"/>
                <a:gd name="T12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 h="9">
                  <a:moveTo>
                    <a:pt x="14" y="2"/>
                  </a:moveTo>
                  <a:cubicBezTo>
                    <a:pt x="12" y="2"/>
                    <a:pt x="11" y="1"/>
                    <a:pt x="9" y="1"/>
                  </a:cubicBezTo>
                  <a:cubicBezTo>
                    <a:pt x="7" y="1"/>
                    <a:pt x="6" y="1"/>
                    <a:pt x="4" y="1"/>
                  </a:cubicBezTo>
                  <a:cubicBezTo>
                    <a:pt x="4" y="1"/>
                    <a:pt x="4" y="1"/>
                    <a:pt x="4" y="1"/>
                  </a:cubicBezTo>
                  <a:cubicBezTo>
                    <a:pt x="8" y="1"/>
                    <a:pt x="12" y="3"/>
                    <a:pt x="15" y="4"/>
                  </a:cubicBezTo>
                  <a:cubicBezTo>
                    <a:pt x="15" y="4"/>
                    <a:pt x="16" y="4"/>
                    <a:pt x="15" y="4"/>
                  </a:cubicBezTo>
                  <a:cubicBezTo>
                    <a:pt x="12" y="1"/>
                    <a:pt x="8" y="0"/>
                    <a:pt x="4" y="0"/>
                  </a:cubicBezTo>
                  <a:cubicBezTo>
                    <a:pt x="4" y="0"/>
                    <a:pt x="4" y="0"/>
                    <a:pt x="4" y="1"/>
                  </a:cubicBezTo>
                  <a:cubicBezTo>
                    <a:pt x="6" y="1"/>
                    <a:pt x="8" y="1"/>
                    <a:pt x="10" y="2"/>
                  </a:cubicBezTo>
                  <a:cubicBezTo>
                    <a:pt x="11" y="2"/>
                    <a:pt x="12" y="2"/>
                    <a:pt x="13" y="3"/>
                  </a:cubicBezTo>
                  <a:cubicBezTo>
                    <a:pt x="14" y="3"/>
                    <a:pt x="15" y="4"/>
                    <a:pt x="16" y="4"/>
                  </a:cubicBezTo>
                  <a:cubicBezTo>
                    <a:pt x="16" y="4"/>
                    <a:pt x="16" y="4"/>
                    <a:pt x="16" y="4"/>
                  </a:cubicBezTo>
                  <a:cubicBezTo>
                    <a:pt x="14" y="2"/>
                    <a:pt x="12" y="1"/>
                    <a:pt x="10" y="1"/>
                  </a:cubicBezTo>
                  <a:cubicBezTo>
                    <a:pt x="7" y="0"/>
                    <a:pt x="5" y="0"/>
                    <a:pt x="2" y="0"/>
                  </a:cubicBezTo>
                  <a:cubicBezTo>
                    <a:pt x="2" y="0"/>
                    <a:pt x="2" y="0"/>
                    <a:pt x="2" y="0"/>
                  </a:cubicBezTo>
                  <a:cubicBezTo>
                    <a:pt x="4" y="0"/>
                    <a:pt x="7" y="1"/>
                    <a:pt x="9" y="2"/>
                  </a:cubicBezTo>
                  <a:cubicBezTo>
                    <a:pt x="11" y="2"/>
                    <a:pt x="13" y="3"/>
                    <a:pt x="15" y="5"/>
                  </a:cubicBezTo>
                  <a:cubicBezTo>
                    <a:pt x="15" y="5"/>
                    <a:pt x="15" y="5"/>
                    <a:pt x="15" y="5"/>
                  </a:cubicBezTo>
                  <a:cubicBezTo>
                    <a:pt x="13" y="4"/>
                    <a:pt x="11" y="3"/>
                    <a:pt x="9" y="2"/>
                  </a:cubicBezTo>
                  <a:cubicBezTo>
                    <a:pt x="6" y="1"/>
                    <a:pt x="3" y="1"/>
                    <a:pt x="1" y="1"/>
                  </a:cubicBezTo>
                  <a:cubicBezTo>
                    <a:pt x="1" y="1"/>
                    <a:pt x="0" y="1"/>
                    <a:pt x="1" y="1"/>
                  </a:cubicBezTo>
                  <a:cubicBezTo>
                    <a:pt x="5" y="2"/>
                    <a:pt x="11" y="2"/>
                    <a:pt x="15" y="4"/>
                  </a:cubicBezTo>
                  <a:cubicBezTo>
                    <a:pt x="15" y="4"/>
                    <a:pt x="15" y="4"/>
                    <a:pt x="15" y="4"/>
                  </a:cubicBezTo>
                  <a:cubicBezTo>
                    <a:pt x="13" y="3"/>
                    <a:pt x="10" y="2"/>
                    <a:pt x="8" y="1"/>
                  </a:cubicBezTo>
                  <a:cubicBezTo>
                    <a:pt x="8" y="1"/>
                    <a:pt x="8" y="1"/>
                    <a:pt x="8" y="1"/>
                  </a:cubicBezTo>
                  <a:cubicBezTo>
                    <a:pt x="10" y="2"/>
                    <a:pt x="11" y="2"/>
                    <a:pt x="13" y="3"/>
                  </a:cubicBezTo>
                  <a:cubicBezTo>
                    <a:pt x="14" y="3"/>
                    <a:pt x="16" y="4"/>
                    <a:pt x="17" y="5"/>
                  </a:cubicBezTo>
                  <a:cubicBezTo>
                    <a:pt x="17" y="5"/>
                    <a:pt x="17" y="5"/>
                    <a:pt x="17" y="5"/>
                  </a:cubicBezTo>
                  <a:cubicBezTo>
                    <a:pt x="13" y="3"/>
                    <a:pt x="9" y="1"/>
                    <a:pt x="4" y="1"/>
                  </a:cubicBezTo>
                  <a:cubicBezTo>
                    <a:pt x="4" y="1"/>
                    <a:pt x="4" y="1"/>
                    <a:pt x="4" y="1"/>
                  </a:cubicBezTo>
                  <a:cubicBezTo>
                    <a:pt x="5" y="2"/>
                    <a:pt x="7" y="2"/>
                    <a:pt x="9" y="3"/>
                  </a:cubicBezTo>
                  <a:cubicBezTo>
                    <a:pt x="11" y="4"/>
                    <a:pt x="13" y="4"/>
                    <a:pt x="15" y="6"/>
                  </a:cubicBezTo>
                  <a:cubicBezTo>
                    <a:pt x="15" y="5"/>
                    <a:pt x="15" y="5"/>
                    <a:pt x="15" y="5"/>
                  </a:cubicBezTo>
                  <a:cubicBezTo>
                    <a:pt x="11" y="4"/>
                    <a:pt x="6" y="2"/>
                    <a:pt x="2" y="2"/>
                  </a:cubicBezTo>
                  <a:cubicBezTo>
                    <a:pt x="2" y="2"/>
                    <a:pt x="2" y="2"/>
                    <a:pt x="2" y="2"/>
                  </a:cubicBezTo>
                  <a:cubicBezTo>
                    <a:pt x="6" y="3"/>
                    <a:pt x="11" y="3"/>
                    <a:pt x="14" y="7"/>
                  </a:cubicBezTo>
                  <a:cubicBezTo>
                    <a:pt x="15" y="6"/>
                    <a:pt x="15" y="6"/>
                    <a:pt x="15" y="6"/>
                  </a:cubicBezTo>
                  <a:cubicBezTo>
                    <a:pt x="10" y="5"/>
                    <a:pt x="6" y="2"/>
                    <a:pt x="1" y="2"/>
                  </a:cubicBezTo>
                  <a:cubicBezTo>
                    <a:pt x="1" y="2"/>
                    <a:pt x="1" y="2"/>
                    <a:pt x="1" y="2"/>
                  </a:cubicBezTo>
                  <a:cubicBezTo>
                    <a:pt x="2" y="3"/>
                    <a:pt x="3" y="3"/>
                    <a:pt x="4" y="3"/>
                  </a:cubicBezTo>
                  <a:cubicBezTo>
                    <a:pt x="5" y="4"/>
                    <a:pt x="6" y="4"/>
                    <a:pt x="7" y="4"/>
                  </a:cubicBezTo>
                  <a:cubicBezTo>
                    <a:pt x="8" y="4"/>
                    <a:pt x="9" y="5"/>
                    <a:pt x="10" y="5"/>
                  </a:cubicBezTo>
                  <a:cubicBezTo>
                    <a:pt x="12" y="6"/>
                    <a:pt x="13" y="7"/>
                    <a:pt x="14" y="7"/>
                  </a:cubicBezTo>
                  <a:cubicBezTo>
                    <a:pt x="14" y="7"/>
                    <a:pt x="14" y="7"/>
                    <a:pt x="14" y="7"/>
                  </a:cubicBezTo>
                  <a:cubicBezTo>
                    <a:pt x="12" y="6"/>
                    <a:pt x="10" y="5"/>
                    <a:pt x="7" y="5"/>
                  </a:cubicBezTo>
                  <a:cubicBezTo>
                    <a:pt x="5" y="4"/>
                    <a:pt x="3" y="3"/>
                    <a:pt x="1" y="3"/>
                  </a:cubicBezTo>
                  <a:cubicBezTo>
                    <a:pt x="1" y="3"/>
                    <a:pt x="1" y="4"/>
                    <a:pt x="1" y="4"/>
                  </a:cubicBezTo>
                  <a:cubicBezTo>
                    <a:pt x="5" y="6"/>
                    <a:pt x="10" y="5"/>
                    <a:pt x="13" y="8"/>
                  </a:cubicBezTo>
                  <a:cubicBezTo>
                    <a:pt x="13" y="8"/>
                    <a:pt x="13" y="8"/>
                    <a:pt x="13" y="8"/>
                  </a:cubicBezTo>
                  <a:cubicBezTo>
                    <a:pt x="10" y="7"/>
                    <a:pt x="7" y="5"/>
                    <a:pt x="3" y="4"/>
                  </a:cubicBezTo>
                  <a:cubicBezTo>
                    <a:pt x="3" y="4"/>
                    <a:pt x="3" y="4"/>
                    <a:pt x="3" y="4"/>
                  </a:cubicBezTo>
                  <a:cubicBezTo>
                    <a:pt x="7" y="5"/>
                    <a:pt x="10" y="7"/>
                    <a:pt x="14" y="9"/>
                  </a:cubicBezTo>
                  <a:cubicBezTo>
                    <a:pt x="14" y="9"/>
                    <a:pt x="14" y="9"/>
                    <a:pt x="14" y="9"/>
                  </a:cubicBezTo>
                  <a:cubicBezTo>
                    <a:pt x="12" y="8"/>
                    <a:pt x="11" y="7"/>
                    <a:pt x="10" y="6"/>
                  </a:cubicBezTo>
                  <a:cubicBezTo>
                    <a:pt x="10" y="6"/>
                    <a:pt x="10" y="6"/>
                    <a:pt x="10" y="6"/>
                  </a:cubicBezTo>
                  <a:cubicBezTo>
                    <a:pt x="11" y="6"/>
                    <a:pt x="12" y="7"/>
                    <a:pt x="12" y="7"/>
                  </a:cubicBezTo>
                  <a:cubicBezTo>
                    <a:pt x="13" y="8"/>
                    <a:pt x="14" y="8"/>
                    <a:pt x="14" y="9"/>
                  </a:cubicBezTo>
                  <a:cubicBezTo>
                    <a:pt x="14" y="9"/>
                    <a:pt x="15" y="8"/>
                    <a:pt x="14" y="8"/>
                  </a:cubicBezTo>
                  <a:cubicBezTo>
                    <a:pt x="13" y="7"/>
                    <a:pt x="12" y="7"/>
                    <a:pt x="11" y="5"/>
                  </a:cubicBezTo>
                  <a:cubicBezTo>
                    <a:pt x="11" y="6"/>
                    <a:pt x="11" y="6"/>
                    <a:pt x="11" y="6"/>
                  </a:cubicBezTo>
                  <a:cubicBezTo>
                    <a:pt x="13" y="6"/>
                    <a:pt x="14" y="8"/>
                    <a:pt x="15" y="9"/>
                  </a:cubicBezTo>
                  <a:cubicBezTo>
                    <a:pt x="16" y="9"/>
                    <a:pt x="16" y="8"/>
                    <a:pt x="16" y="8"/>
                  </a:cubicBezTo>
                  <a:cubicBezTo>
                    <a:pt x="15" y="7"/>
                    <a:pt x="14" y="6"/>
                    <a:pt x="13" y="5"/>
                  </a:cubicBezTo>
                  <a:cubicBezTo>
                    <a:pt x="13" y="6"/>
                    <a:pt x="13" y="6"/>
                    <a:pt x="13" y="6"/>
                  </a:cubicBezTo>
                  <a:cubicBezTo>
                    <a:pt x="14" y="6"/>
                    <a:pt x="15" y="7"/>
                    <a:pt x="16" y="8"/>
                  </a:cubicBezTo>
                  <a:cubicBezTo>
                    <a:pt x="16" y="8"/>
                    <a:pt x="17" y="8"/>
                    <a:pt x="17" y="8"/>
                  </a:cubicBezTo>
                  <a:cubicBezTo>
                    <a:pt x="16" y="7"/>
                    <a:pt x="15" y="6"/>
                    <a:pt x="14" y="5"/>
                  </a:cubicBezTo>
                  <a:cubicBezTo>
                    <a:pt x="14" y="5"/>
                    <a:pt x="14" y="5"/>
                    <a:pt x="14" y="5"/>
                  </a:cubicBezTo>
                  <a:cubicBezTo>
                    <a:pt x="14" y="5"/>
                    <a:pt x="14" y="5"/>
                    <a:pt x="14" y="5"/>
                  </a:cubicBezTo>
                  <a:cubicBezTo>
                    <a:pt x="15" y="6"/>
                    <a:pt x="15" y="5"/>
                    <a:pt x="15" y="5"/>
                  </a:cubicBezTo>
                  <a:cubicBezTo>
                    <a:pt x="15" y="5"/>
                    <a:pt x="15" y="5"/>
                    <a:pt x="14" y="4"/>
                  </a:cubicBezTo>
                  <a:cubicBezTo>
                    <a:pt x="14" y="5"/>
                    <a:pt x="14" y="5"/>
                    <a:pt x="14" y="5"/>
                  </a:cubicBezTo>
                  <a:cubicBezTo>
                    <a:pt x="15" y="5"/>
                    <a:pt x="15" y="5"/>
                    <a:pt x="15" y="5"/>
                  </a:cubicBezTo>
                  <a:cubicBezTo>
                    <a:pt x="15" y="5"/>
                    <a:pt x="16" y="5"/>
                    <a:pt x="15" y="5"/>
                  </a:cubicBezTo>
                  <a:cubicBezTo>
                    <a:pt x="15" y="4"/>
                    <a:pt x="15" y="4"/>
                    <a:pt x="15" y="4"/>
                  </a:cubicBezTo>
                  <a:cubicBezTo>
                    <a:pt x="14" y="4"/>
                    <a:pt x="14" y="4"/>
                    <a:pt x="14" y="4"/>
                  </a:cubicBezTo>
                  <a:cubicBezTo>
                    <a:pt x="15" y="5"/>
                    <a:pt x="16" y="5"/>
                    <a:pt x="17" y="6"/>
                  </a:cubicBezTo>
                  <a:cubicBezTo>
                    <a:pt x="17" y="6"/>
                    <a:pt x="17" y="6"/>
                    <a:pt x="17" y="6"/>
                  </a:cubicBezTo>
                  <a:cubicBezTo>
                    <a:pt x="16" y="5"/>
                    <a:pt x="16" y="4"/>
                    <a:pt x="15" y="4"/>
                  </a:cubicBezTo>
                  <a:cubicBezTo>
                    <a:pt x="15" y="4"/>
                    <a:pt x="15" y="4"/>
                    <a:pt x="15" y="4"/>
                  </a:cubicBezTo>
                  <a:cubicBezTo>
                    <a:pt x="16" y="4"/>
                    <a:pt x="16" y="5"/>
                    <a:pt x="17" y="6"/>
                  </a:cubicBezTo>
                  <a:cubicBezTo>
                    <a:pt x="17" y="6"/>
                    <a:pt x="17" y="5"/>
                    <a:pt x="17" y="5"/>
                  </a:cubicBezTo>
                  <a:cubicBezTo>
                    <a:pt x="17" y="5"/>
                    <a:pt x="16" y="4"/>
                    <a:pt x="15" y="4"/>
                  </a:cubicBezTo>
                  <a:cubicBezTo>
                    <a:pt x="15" y="4"/>
                    <a:pt x="15" y="4"/>
                    <a:pt x="15" y="4"/>
                  </a:cubicBezTo>
                  <a:cubicBezTo>
                    <a:pt x="15" y="5"/>
                    <a:pt x="16" y="6"/>
                    <a:pt x="16" y="7"/>
                  </a:cubicBezTo>
                  <a:cubicBezTo>
                    <a:pt x="16" y="7"/>
                    <a:pt x="16" y="6"/>
                    <a:pt x="17" y="6"/>
                  </a:cubicBezTo>
                  <a:cubicBezTo>
                    <a:pt x="16" y="6"/>
                    <a:pt x="16" y="5"/>
                    <a:pt x="15" y="5"/>
                  </a:cubicBezTo>
                  <a:cubicBezTo>
                    <a:pt x="15" y="5"/>
                    <a:pt x="15" y="5"/>
                    <a:pt x="15" y="5"/>
                  </a:cubicBezTo>
                  <a:cubicBezTo>
                    <a:pt x="15" y="6"/>
                    <a:pt x="16" y="6"/>
                    <a:pt x="16" y="7"/>
                  </a:cubicBezTo>
                  <a:cubicBezTo>
                    <a:pt x="16" y="7"/>
                    <a:pt x="16" y="6"/>
                    <a:pt x="16" y="6"/>
                  </a:cubicBezTo>
                  <a:cubicBezTo>
                    <a:pt x="15" y="6"/>
                    <a:pt x="14" y="5"/>
                    <a:pt x="14" y="5"/>
                  </a:cubicBezTo>
                  <a:cubicBezTo>
                    <a:pt x="13" y="5"/>
                    <a:pt x="13" y="5"/>
                    <a:pt x="13" y="5"/>
                  </a:cubicBezTo>
                  <a:cubicBezTo>
                    <a:pt x="14" y="6"/>
                    <a:pt x="15" y="7"/>
                    <a:pt x="16" y="7"/>
                  </a:cubicBezTo>
                  <a:cubicBezTo>
                    <a:pt x="16" y="7"/>
                    <a:pt x="16" y="7"/>
                    <a:pt x="16" y="6"/>
                  </a:cubicBezTo>
                  <a:cubicBezTo>
                    <a:pt x="16" y="6"/>
                    <a:pt x="15" y="6"/>
                    <a:pt x="15" y="5"/>
                  </a:cubicBezTo>
                  <a:cubicBezTo>
                    <a:pt x="15" y="5"/>
                    <a:pt x="15" y="5"/>
                    <a:pt x="15" y="5"/>
                  </a:cubicBezTo>
                  <a:cubicBezTo>
                    <a:pt x="15" y="6"/>
                    <a:pt x="16" y="6"/>
                    <a:pt x="16" y="7"/>
                  </a:cubicBezTo>
                  <a:cubicBezTo>
                    <a:pt x="17" y="7"/>
                    <a:pt x="17" y="7"/>
                    <a:pt x="17" y="6"/>
                  </a:cubicBezTo>
                  <a:cubicBezTo>
                    <a:pt x="16" y="6"/>
                    <a:pt x="16" y="5"/>
                    <a:pt x="15" y="4"/>
                  </a:cubicBezTo>
                  <a:cubicBezTo>
                    <a:pt x="15" y="4"/>
                    <a:pt x="15" y="4"/>
                    <a:pt x="15" y="4"/>
                  </a:cubicBezTo>
                  <a:cubicBezTo>
                    <a:pt x="16" y="5"/>
                    <a:pt x="16" y="5"/>
                    <a:pt x="17" y="6"/>
                  </a:cubicBezTo>
                  <a:cubicBezTo>
                    <a:pt x="17" y="6"/>
                    <a:pt x="17" y="5"/>
                    <a:pt x="17" y="5"/>
                  </a:cubicBezTo>
                  <a:cubicBezTo>
                    <a:pt x="17" y="5"/>
                    <a:pt x="16" y="4"/>
                    <a:pt x="15" y="4"/>
                  </a:cubicBezTo>
                  <a:cubicBezTo>
                    <a:pt x="15" y="4"/>
                    <a:pt x="15" y="4"/>
                    <a:pt x="15" y="4"/>
                  </a:cubicBezTo>
                  <a:cubicBezTo>
                    <a:pt x="15" y="5"/>
                    <a:pt x="16" y="5"/>
                    <a:pt x="17" y="6"/>
                  </a:cubicBezTo>
                  <a:cubicBezTo>
                    <a:pt x="17" y="6"/>
                    <a:pt x="17" y="6"/>
                    <a:pt x="17" y="6"/>
                  </a:cubicBezTo>
                  <a:cubicBezTo>
                    <a:pt x="16" y="5"/>
                    <a:pt x="15" y="4"/>
                    <a:pt x="15" y="4"/>
                  </a:cubicBezTo>
                  <a:cubicBezTo>
                    <a:pt x="14" y="4"/>
                    <a:pt x="14" y="4"/>
                    <a:pt x="14" y="4"/>
                  </a:cubicBezTo>
                  <a:cubicBezTo>
                    <a:pt x="15" y="4"/>
                    <a:pt x="15" y="5"/>
                    <a:pt x="15" y="5"/>
                  </a:cubicBezTo>
                  <a:cubicBezTo>
                    <a:pt x="15" y="5"/>
                    <a:pt x="15" y="5"/>
                    <a:pt x="15" y="5"/>
                  </a:cubicBezTo>
                  <a:cubicBezTo>
                    <a:pt x="15" y="4"/>
                    <a:pt x="15" y="4"/>
                    <a:pt x="14" y="4"/>
                  </a:cubicBezTo>
                  <a:cubicBezTo>
                    <a:pt x="14" y="4"/>
                    <a:pt x="14" y="4"/>
                    <a:pt x="14" y="5"/>
                  </a:cubicBezTo>
                  <a:cubicBezTo>
                    <a:pt x="14" y="5"/>
                    <a:pt x="14" y="5"/>
                    <a:pt x="14" y="5"/>
                  </a:cubicBezTo>
                  <a:cubicBezTo>
                    <a:pt x="14" y="5"/>
                    <a:pt x="14" y="5"/>
                    <a:pt x="15" y="5"/>
                  </a:cubicBezTo>
                  <a:cubicBezTo>
                    <a:pt x="14" y="5"/>
                    <a:pt x="14" y="5"/>
                    <a:pt x="14" y="5"/>
                  </a:cubicBezTo>
                  <a:cubicBezTo>
                    <a:pt x="13" y="5"/>
                    <a:pt x="13" y="5"/>
                    <a:pt x="13" y="5"/>
                  </a:cubicBezTo>
                  <a:cubicBezTo>
                    <a:pt x="14" y="6"/>
                    <a:pt x="16" y="7"/>
                    <a:pt x="16" y="8"/>
                  </a:cubicBezTo>
                  <a:cubicBezTo>
                    <a:pt x="16" y="8"/>
                    <a:pt x="16" y="8"/>
                    <a:pt x="16" y="8"/>
                  </a:cubicBezTo>
                  <a:cubicBezTo>
                    <a:pt x="15" y="7"/>
                    <a:pt x="14" y="6"/>
                    <a:pt x="13" y="5"/>
                  </a:cubicBezTo>
                  <a:cubicBezTo>
                    <a:pt x="13" y="5"/>
                    <a:pt x="12" y="6"/>
                    <a:pt x="13" y="6"/>
                  </a:cubicBezTo>
                  <a:cubicBezTo>
                    <a:pt x="14" y="7"/>
                    <a:pt x="15" y="7"/>
                    <a:pt x="15" y="8"/>
                  </a:cubicBezTo>
                  <a:cubicBezTo>
                    <a:pt x="15" y="8"/>
                    <a:pt x="16" y="8"/>
                    <a:pt x="16" y="8"/>
                  </a:cubicBezTo>
                  <a:cubicBezTo>
                    <a:pt x="14" y="8"/>
                    <a:pt x="13" y="6"/>
                    <a:pt x="11" y="5"/>
                  </a:cubicBezTo>
                  <a:cubicBezTo>
                    <a:pt x="11" y="5"/>
                    <a:pt x="11" y="5"/>
                    <a:pt x="11" y="6"/>
                  </a:cubicBezTo>
                  <a:cubicBezTo>
                    <a:pt x="12" y="7"/>
                    <a:pt x="13" y="8"/>
                    <a:pt x="14" y="9"/>
                  </a:cubicBezTo>
                  <a:cubicBezTo>
                    <a:pt x="14" y="8"/>
                    <a:pt x="14" y="8"/>
                    <a:pt x="14" y="8"/>
                  </a:cubicBezTo>
                  <a:cubicBezTo>
                    <a:pt x="14" y="8"/>
                    <a:pt x="13" y="7"/>
                    <a:pt x="12" y="7"/>
                  </a:cubicBezTo>
                  <a:cubicBezTo>
                    <a:pt x="12" y="6"/>
                    <a:pt x="11" y="6"/>
                    <a:pt x="10" y="6"/>
                  </a:cubicBezTo>
                  <a:cubicBezTo>
                    <a:pt x="10" y="6"/>
                    <a:pt x="10" y="6"/>
                    <a:pt x="10" y="6"/>
                  </a:cubicBezTo>
                  <a:cubicBezTo>
                    <a:pt x="11" y="7"/>
                    <a:pt x="12" y="8"/>
                    <a:pt x="14" y="9"/>
                  </a:cubicBezTo>
                  <a:cubicBezTo>
                    <a:pt x="14" y="9"/>
                    <a:pt x="14" y="9"/>
                    <a:pt x="14" y="9"/>
                  </a:cubicBezTo>
                  <a:cubicBezTo>
                    <a:pt x="11" y="6"/>
                    <a:pt x="7" y="5"/>
                    <a:pt x="3" y="4"/>
                  </a:cubicBezTo>
                  <a:cubicBezTo>
                    <a:pt x="3" y="4"/>
                    <a:pt x="3" y="4"/>
                    <a:pt x="3" y="4"/>
                  </a:cubicBezTo>
                  <a:cubicBezTo>
                    <a:pt x="7" y="5"/>
                    <a:pt x="10" y="7"/>
                    <a:pt x="13" y="8"/>
                  </a:cubicBezTo>
                  <a:cubicBezTo>
                    <a:pt x="13" y="8"/>
                    <a:pt x="14" y="8"/>
                    <a:pt x="13" y="8"/>
                  </a:cubicBezTo>
                  <a:cubicBezTo>
                    <a:pt x="10" y="4"/>
                    <a:pt x="5" y="5"/>
                    <a:pt x="1" y="3"/>
                  </a:cubicBezTo>
                  <a:cubicBezTo>
                    <a:pt x="1" y="3"/>
                    <a:pt x="1" y="4"/>
                    <a:pt x="1" y="4"/>
                  </a:cubicBezTo>
                  <a:cubicBezTo>
                    <a:pt x="3" y="3"/>
                    <a:pt x="5" y="4"/>
                    <a:pt x="7" y="5"/>
                  </a:cubicBezTo>
                  <a:cubicBezTo>
                    <a:pt x="10" y="6"/>
                    <a:pt x="12" y="6"/>
                    <a:pt x="14" y="7"/>
                  </a:cubicBezTo>
                  <a:cubicBezTo>
                    <a:pt x="14" y="7"/>
                    <a:pt x="14" y="7"/>
                    <a:pt x="14" y="7"/>
                  </a:cubicBezTo>
                  <a:cubicBezTo>
                    <a:pt x="13" y="6"/>
                    <a:pt x="12" y="6"/>
                    <a:pt x="11" y="5"/>
                  </a:cubicBezTo>
                  <a:cubicBezTo>
                    <a:pt x="10" y="5"/>
                    <a:pt x="8" y="4"/>
                    <a:pt x="7" y="4"/>
                  </a:cubicBezTo>
                  <a:cubicBezTo>
                    <a:pt x="6" y="4"/>
                    <a:pt x="5" y="3"/>
                    <a:pt x="4" y="3"/>
                  </a:cubicBezTo>
                  <a:cubicBezTo>
                    <a:pt x="3" y="3"/>
                    <a:pt x="2" y="3"/>
                    <a:pt x="1" y="2"/>
                  </a:cubicBezTo>
                  <a:cubicBezTo>
                    <a:pt x="1" y="2"/>
                    <a:pt x="1" y="2"/>
                    <a:pt x="1" y="2"/>
                  </a:cubicBezTo>
                  <a:cubicBezTo>
                    <a:pt x="6" y="2"/>
                    <a:pt x="10" y="5"/>
                    <a:pt x="15" y="7"/>
                  </a:cubicBezTo>
                  <a:cubicBezTo>
                    <a:pt x="15" y="7"/>
                    <a:pt x="15" y="6"/>
                    <a:pt x="15" y="6"/>
                  </a:cubicBezTo>
                  <a:cubicBezTo>
                    <a:pt x="11" y="3"/>
                    <a:pt x="6" y="3"/>
                    <a:pt x="2" y="2"/>
                  </a:cubicBezTo>
                  <a:cubicBezTo>
                    <a:pt x="2" y="2"/>
                    <a:pt x="2" y="2"/>
                    <a:pt x="2" y="2"/>
                  </a:cubicBezTo>
                  <a:cubicBezTo>
                    <a:pt x="6" y="2"/>
                    <a:pt x="11" y="4"/>
                    <a:pt x="15" y="6"/>
                  </a:cubicBezTo>
                  <a:cubicBezTo>
                    <a:pt x="15" y="6"/>
                    <a:pt x="15" y="5"/>
                    <a:pt x="15" y="5"/>
                  </a:cubicBezTo>
                  <a:cubicBezTo>
                    <a:pt x="13" y="4"/>
                    <a:pt x="11" y="3"/>
                    <a:pt x="9" y="3"/>
                  </a:cubicBezTo>
                  <a:cubicBezTo>
                    <a:pt x="8" y="2"/>
                    <a:pt x="8" y="2"/>
                    <a:pt x="7" y="2"/>
                  </a:cubicBezTo>
                  <a:cubicBezTo>
                    <a:pt x="6" y="2"/>
                    <a:pt x="5" y="1"/>
                    <a:pt x="4" y="1"/>
                  </a:cubicBezTo>
                  <a:cubicBezTo>
                    <a:pt x="4" y="1"/>
                    <a:pt x="4" y="1"/>
                    <a:pt x="4" y="1"/>
                  </a:cubicBezTo>
                  <a:cubicBezTo>
                    <a:pt x="9" y="1"/>
                    <a:pt x="13" y="4"/>
                    <a:pt x="17" y="5"/>
                  </a:cubicBezTo>
                  <a:cubicBezTo>
                    <a:pt x="17" y="5"/>
                    <a:pt x="18" y="5"/>
                    <a:pt x="17" y="5"/>
                  </a:cubicBezTo>
                  <a:cubicBezTo>
                    <a:pt x="16" y="4"/>
                    <a:pt x="15" y="3"/>
                    <a:pt x="13" y="3"/>
                  </a:cubicBezTo>
                  <a:cubicBezTo>
                    <a:pt x="12" y="2"/>
                    <a:pt x="10" y="2"/>
                    <a:pt x="8" y="1"/>
                  </a:cubicBezTo>
                  <a:cubicBezTo>
                    <a:pt x="8" y="1"/>
                    <a:pt x="8" y="1"/>
                    <a:pt x="8" y="1"/>
                  </a:cubicBezTo>
                  <a:cubicBezTo>
                    <a:pt x="10" y="2"/>
                    <a:pt x="13" y="3"/>
                    <a:pt x="15" y="4"/>
                  </a:cubicBezTo>
                  <a:cubicBezTo>
                    <a:pt x="15" y="4"/>
                    <a:pt x="15" y="4"/>
                    <a:pt x="15" y="4"/>
                  </a:cubicBezTo>
                  <a:cubicBezTo>
                    <a:pt x="11" y="1"/>
                    <a:pt x="6" y="2"/>
                    <a:pt x="1" y="1"/>
                  </a:cubicBezTo>
                  <a:cubicBezTo>
                    <a:pt x="1" y="1"/>
                    <a:pt x="1" y="1"/>
                    <a:pt x="1" y="1"/>
                  </a:cubicBezTo>
                  <a:cubicBezTo>
                    <a:pt x="3" y="1"/>
                    <a:pt x="6" y="2"/>
                    <a:pt x="9" y="2"/>
                  </a:cubicBezTo>
                  <a:cubicBezTo>
                    <a:pt x="11" y="3"/>
                    <a:pt x="13" y="4"/>
                    <a:pt x="15" y="5"/>
                  </a:cubicBezTo>
                  <a:cubicBezTo>
                    <a:pt x="15" y="5"/>
                    <a:pt x="15" y="5"/>
                    <a:pt x="15" y="5"/>
                  </a:cubicBezTo>
                  <a:cubicBezTo>
                    <a:pt x="14" y="3"/>
                    <a:pt x="11" y="2"/>
                    <a:pt x="9" y="1"/>
                  </a:cubicBezTo>
                  <a:cubicBezTo>
                    <a:pt x="7" y="0"/>
                    <a:pt x="5" y="0"/>
                    <a:pt x="2" y="0"/>
                  </a:cubicBezTo>
                  <a:cubicBezTo>
                    <a:pt x="2" y="0"/>
                    <a:pt x="2" y="0"/>
                    <a:pt x="2" y="0"/>
                  </a:cubicBezTo>
                  <a:cubicBezTo>
                    <a:pt x="5" y="0"/>
                    <a:pt x="7" y="0"/>
                    <a:pt x="9" y="1"/>
                  </a:cubicBezTo>
                  <a:cubicBezTo>
                    <a:pt x="12" y="2"/>
                    <a:pt x="14" y="3"/>
                    <a:pt x="16" y="4"/>
                  </a:cubicBezTo>
                  <a:cubicBezTo>
                    <a:pt x="16" y="4"/>
                    <a:pt x="16" y="4"/>
                    <a:pt x="16" y="4"/>
                  </a:cubicBezTo>
                  <a:cubicBezTo>
                    <a:pt x="15" y="3"/>
                    <a:pt x="14" y="3"/>
                    <a:pt x="13" y="2"/>
                  </a:cubicBezTo>
                  <a:cubicBezTo>
                    <a:pt x="12" y="2"/>
                    <a:pt x="11" y="2"/>
                    <a:pt x="10" y="1"/>
                  </a:cubicBezTo>
                  <a:cubicBezTo>
                    <a:pt x="8" y="1"/>
                    <a:pt x="6" y="1"/>
                    <a:pt x="4" y="0"/>
                  </a:cubicBezTo>
                  <a:cubicBezTo>
                    <a:pt x="4" y="0"/>
                    <a:pt x="4" y="0"/>
                    <a:pt x="4" y="1"/>
                  </a:cubicBezTo>
                  <a:cubicBezTo>
                    <a:pt x="8" y="1"/>
                    <a:pt x="12" y="1"/>
                    <a:pt x="15" y="4"/>
                  </a:cubicBezTo>
                  <a:cubicBezTo>
                    <a:pt x="15" y="4"/>
                    <a:pt x="15" y="4"/>
                    <a:pt x="15" y="4"/>
                  </a:cubicBezTo>
                  <a:cubicBezTo>
                    <a:pt x="12" y="3"/>
                    <a:pt x="8" y="1"/>
                    <a:pt x="4" y="1"/>
                  </a:cubicBezTo>
                  <a:cubicBezTo>
                    <a:pt x="4" y="1"/>
                    <a:pt x="4" y="1"/>
                    <a:pt x="4" y="1"/>
                  </a:cubicBezTo>
                  <a:cubicBezTo>
                    <a:pt x="7" y="2"/>
                    <a:pt x="11" y="1"/>
                    <a:pt x="14" y="3"/>
                  </a:cubicBezTo>
                  <a:cubicBezTo>
                    <a:pt x="14" y="3"/>
                    <a:pt x="14" y="2"/>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6" name="Freeform 50"/>
            <p:cNvSpPr/>
            <p:nvPr/>
          </p:nvSpPr>
          <p:spPr bwMode="auto">
            <a:xfrm>
              <a:off x="2484438" y="3443288"/>
              <a:ext cx="68263" cy="69850"/>
            </a:xfrm>
            <a:custGeom>
              <a:avLst/>
              <a:gdLst>
                <a:gd name="T0" fmla="*/ 0 w 3"/>
                <a:gd name="T1" fmla="*/ 1 h 3"/>
                <a:gd name="T2" fmla="*/ 0 w 3"/>
                <a:gd name="T3" fmla="*/ 2 h 3"/>
                <a:gd name="T4" fmla="*/ 0 w 3"/>
                <a:gd name="T5" fmla="*/ 2 h 3"/>
                <a:gd name="T6" fmla="*/ 2 w 3"/>
                <a:gd name="T7" fmla="*/ 0 h 3"/>
                <a:gd name="T8" fmla="*/ 2 w 3"/>
                <a:gd name="T9" fmla="*/ 0 h 3"/>
                <a:gd name="T10" fmla="*/ 1 w 3"/>
                <a:gd name="T11" fmla="*/ 2 h 3"/>
                <a:gd name="T12" fmla="*/ 0 w 3"/>
                <a:gd name="T13" fmla="*/ 3 h 3"/>
                <a:gd name="T14" fmla="*/ 0 w 3"/>
                <a:gd name="T15" fmla="*/ 3 h 3"/>
                <a:gd name="T16" fmla="*/ 2 w 3"/>
                <a:gd name="T17" fmla="*/ 1 h 3"/>
                <a:gd name="T18" fmla="*/ 2 w 3"/>
                <a:gd name="T19" fmla="*/ 1 h 3"/>
                <a:gd name="T20" fmla="*/ 1 w 3"/>
                <a:gd name="T21" fmla="*/ 2 h 3"/>
                <a:gd name="T22" fmla="*/ 0 w 3"/>
                <a:gd name="T23" fmla="*/ 3 h 3"/>
                <a:gd name="T24" fmla="*/ 0 w 3"/>
                <a:gd name="T25" fmla="*/ 3 h 3"/>
                <a:gd name="T26" fmla="*/ 0 w 3"/>
                <a:gd name="T27" fmla="*/ 2 h 3"/>
                <a:gd name="T28" fmla="*/ 0 w 3"/>
                <a:gd name="T29" fmla="*/ 2 h 3"/>
                <a:gd name="T30" fmla="*/ 0 w 3"/>
                <a:gd name="T31" fmla="*/ 3 h 3"/>
                <a:gd name="T32" fmla="*/ 0 w 3"/>
                <a:gd name="T33" fmla="*/ 3 h 3"/>
                <a:gd name="T34" fmla="*/ 2 w 3"/>
                <a:gd name="T35" fmla="*/ 2 h 3"/>
                <a:gd name="T36" fmla="*/ 2 w 3"/>
                <a:gd name="T37" fmla="*/ 1 h 3"/>
                <a:gd name="T38" fmla="*/ 2 w 3"/>
                <a:gd name="T39" fmla="*/ 1 h 3"/>
                <a:gd name="T40" fmla="*/ 0 w 3"/>
                <a:gd name="T41" fmla="*/ 3 h 3"/>
                <a:gd name="T42" fmla="*/ 0 w 3"/>
                <a:gd name="T43" fmla="*/ 3 h 3"/>
                <a:gd name="T44" fmla="*/ 2 w 3"/>
                <a:gd name="T45" fmla="*/ 0 h 3"/>
                <a:gd name="T46" fmla="*/ 2 w 3"/>
                <a:gd name="T47" fmla="*/ 0 h 3"/>
                <a:gd name="T48" fmla="*/ 0 w 3"/>
                <a:gd name="T49" fmla="*/ 2 h 3"/>
                <a:gd name="T50" fmla="*/ 0 w 3"/>
                <a:gd name="T51" fmla="*/ 2 h 3"/>
                <a:gd name="T52" fmla="*/ 1 w 3"/>
                <a:gd name="T53" fmla="*/ 1 h 3"/>
                <a:gd name="T54" fmla="*/ 0 w 3"/>
                <a:gd name="T5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 h="3">
                  <a:moveTo>
                    <a:pt x="0" y="1"/>
                  </a:moveTo>
                  <a:cubicBezTo>
                    <a:pt x="0" y="1"/>
                    <a:pt x="0" y="2"/>
                    <a:pt x="0" y="2"/>
                  </a:cubicBezTo>
                  <a:cubicBezTo>
                    <a:pt x="0" y="2"/>
                    <a:pt x="0" y="2"/>
                    <a:pt x="0" y="2"/>
                  </a:cubicBezTo>
                  <a:cubicBezTo>
                    <a:pt x="1" y="2"/>
                    <a:pt x="1" y="1"/>
                    <a:pt x="2" y="0"/>
                  </a:cubicBezTo>
                  <a:cubicBezTo>
                    <a:pt x="2" y="0"/>
                    <a:pt x="2" y="0"/>
                    <a:pt x="2" y="0"/>
                  </a:cubicBezTo>
                  <a:cubicBezTo>
                    <a:pt x="2" y="1"/>
                    <a:pt x="1" y="1"/>
                    <a:pt x="1" y="2"/>
                  </a:cubicBezTo>
                  <a:cubicBezTo>
                    <a:pt x="1" y="2"/>
                    <a:pt x="0" y="3"/>
                    <a:pt x="0" y="3"/>
                  </a:cubicBezTo>
                  <a:cubicBezTo>
                    <a:pt x="0" y="3"/>
                    <a:pt x="0" y="3"/>
                    <a:pt x="0" y="3"/>
                  </a:cubicBezTo>
                  <a:cubicBezTo>
                    <a:pt x="1" y="2"/>
                    <a:pt x="2" y="2"/>
                    <a:pt x="2" y="1"/>
                  </a:cubicBezTo>
                  <a:cubicBezTo>
                    <a:pt x="2" y="1"/>
                    <a:pt x="2" y="1"/>
                    <a:pt x="2" y="1"/>
                  </a:cubicBezTo>
                  <a:cubicBezTo>
                    <a:pt x="2" y="1"/>
                    <a:pt x="2" y="1"/>
                    <a:pt x="1" y="2"/>
                  </a:cubicBezTo>
                  <a:cubicBezTo>
                    <a:pt x="1" y="2"/>
                    <a:pt x="1" y="3"/>
                    <a:pt x="0" y="3"/>
                  </a:cubicBezTo>
                  <a:cubicBezTo>
                    <a:pt x="0" y="3"/>
                    <a:pt x="0" y="3"/>
                    <a:pt x="0" y="3"/>
                  </a:cubicBezTo>
                  <a:cubicBezTo>
                    <a:pt x="0" y="3"/>
                    <a:pt x="0" y="2"/>
                    <a:pt x="0" y="2"/>
                  </a:cubicBezTo>
                  <a:cubicBezTo>
                    <a:pt x="0" y="2"/>
                    <a:pt x="0" y="2"/>
                    <a:pt x="0" y="2"/>
                  </a:cubicBezTo>
                  <a:cubicBezTo>
                    <a:pt x="0" y="2"/>
                    <a:pt x="0" y="3"/>
                    <a:pt x="0" y="3"/>
                  </a:cubicBezTo>
                  <a:cubicBezTo>
                    <a:pt x="0" y="3"/>
                    <a:pt x="0" y="3"/>
                    <a:pt x="0" y="3"/>
                  </a:cubicBezTo>
                  <a:cubicBezTo>
                    <a:pt x="1" y="3"/>
                    <a:pt x="1" y="3"/>
                    <a:pt x="2" y="2"/>
                  </a:cubicBezTo>
                  <a:cubicBezTo>
                    <a:pt x="2" y="2"/>
                    <a:pt x="2" y="1"/>
                    <a:pt x="2" y="1"/>
                  </a:cubicBezTo>
                  <a:cubicBezTo>
                    <a:pt x="3" y="1"/>
                    <a:pt x="2" y="0"/>
                    <a:pt x="2" y="1"/>
                  </a:cubicBezTo>
                  <a:cubicBezTo>
                    <a:pt x="1" y="1"/>
                    <a:pt x="1" y="2"/>
                    <a:pt x="0" y="3"/>
                  </a:cubicBezTo>
                  <a:cubicBezTo>
                    <a:pt x="0" y="3"/>
                    <a:pt x="0" y="3"/>
                    <a:pt x="0" y="3"/>
                  </a:cubicBezTo>
                  <a:cubicBezTo>
                    <a:pt x="1" y="2"/>
                    <a:pt x="2" y="2"/>
                    <a:pt x="2" y="0"/>
                  </a:cubicBezTo>
                  <a:cubicBezTo>
                    <a:pt x="2" y="0"/>
                    <a:pt x="2" y="0"/>
                    <a:pt x="2" y="0"/>
                  </a:cubicBezTo>
                  <a:cubicBezTo>
                    <a:pt x="1" y="1"/>
                    <a:pt x="1" y="2"/>
                    <a:pt x="0" y="2"/>
                  </a:cubicBezTo>
                  <a:cubicBezTo>
                    <a:pt x="0" y="2"/>
                    <a:pt x="0" y="2"/>
                    <a:pt x="0" y="2"/>
                  </a:cubicBezTo>
                  <a:cubicBezTo>
                    <a:pt x="0" y="2"/>
                    <a:pt x="0" y="1"/>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7" name="Freeform 51"/>
            <p:cNvSpPr/>
            <p:nvPr/>
          </p:nvSpPr>
          <p:spPr bwMode="auto">
            <a:xfrm>
              <a:off x="1981200" y="3328988"/>
              <a:ext cx="366713" cy="366713"/>
            </a:xfrm>
            <a:custGeom>
              <a:avLst/>
              <a:gdLst>
                <a:gd name="T0" fmla="*/ 15 w 16"/>
                <a:gd name="T1" fmla="*/ 6 h 16"/>
                <a:gd name="T2" fmla="*/ 13 w 16"/>
                <a:gd name="T3" fmla="*/ 5 h 16"/>
                <a:gd name="T4" fmla="*/ 6 w 16"/>
                <a:gd name="T5" fmla="*/ 7 h 16"/>
                <a:gd name="T6" fmla="*/ 6 w 16"/>
                <a:gd name="T7" fmla="*/ 6 h 16"/>
                <a:gd name="T8" fmla="*/ 11 w 16"/>
                <a:gd name="T9" fmla="*/ 3 h 16"/>
                <a:gd name="T10" fmla="*/ 8 w 16"/>
                <a:gd name="T11" fmla="*/ 4 h 16"/>
                <a:gd name="T12" fmla="*/ 4 w 16"/>
                <a:gd name="T13" fmla="*/ 5 h 16"/>
                <a:gd name="T14" fmla="*/ 8 w 16"/>
                <a:gd name="T15" fmla="*/ 2 h 16"/>
                <a:gd name="T16" fmla="*/ 5 w 16"/>
                <a:gd name="T17" fmla="*/ 4 h 16"/>
                <a:gd name="T18" fmla="*/ 2 w 16"/>
                <a:gd name="T19" fmla="*/ 4 h 16"/>
                <a:gd name="T20" fmla="*/ 4 w 16"/>
                <a:gd name="T21" fmla="*/ 1 h 16"/>
                <a:gd name="T22" fmla="*/ 9 w 16"/>
                <a:gd name="T23" fmla="*/ 2 h 16"/>
                <a:gd name="T24" fmla="*/ 4 w 16"/>
                <a:gd name="T25" fmla="*/ 2 h 16"/>
                <a:gd name="T26" fmla="*/ 9 w 16"/>
                <a:gd name="T27" fmla="*/ 1 h 16"/>
                <a:gd name="T28" fmla="*/ 8 w 16"/>
                <a:gd name="T29" fmla="*/ 6 h 16"/>
                <a:gd name="T30" fmla="*/ 7 w 16"/>
                <a:gd name="T31" fmla="*/ 2 h 16"/>
                <a:gd name="T32" fmla="*/ 12 w 16"/>
                <a:gd name="T33" fmla="*/ 5 h 16"/>
                <a:gd name="T34" fmla="*/ 6 w 16"/>
                <a:gd name="T35" fmla="*/ 6 h 16"/>
                <a:gd name="T36" fmla="*/ 5 w 16"/>
                <a:gd name="T37" fmla="*/ 4 h 16"/>
                <a:gd name="T38" fmla="*/ 10 w 16"/>
                <a:gd name="T39" fmla="*/ 7 h 16"/>
                <a:gd name="T40" fmla="*/ 4 w 16"/>
                <a:gd name="T41" fmla="*/ 8 h 16"/>
                <a:gd name="T42" fmla="*/ 2 w 16"/>
                <a:gd name="T43" fmla="*/ 7 h 16"/>
                <a:gd name="T44" fmla="*/ 4 w 16"/>
                <a:gd name="T45" fmla="*/ 7 h 16"/>
                <a:gd name="T46" fmla="*/ 3 w 16"/>
                <a:gd name="T47" fmla="*/ 9 h 16"/>
                <a:gd name="T48" fmla="*/ 0 w 16"/>
                <a:gd name="T49" fmla="*/ 7 h 16"/>
                <a:gd name="T50" fmla="*/ 8 w 16"/>
                <a:gd name="T51" fmla="*/ 7 h 16"/>
                <a:gd name="T52" fmla="*/ 9 w 16"/>
                <a:gd name="T53" fmla="*/ 6 h 16"/>
                <a:gd name="T54" fmla="*/ 6 w 16"/>
                <a:gd name="T55" fmla="*/ 7 h 16"/>
                <a:gd name="T56" fmla="*/ 5 w 16"/>
                <a:gd name="T57" fmla="*/ 7 h 16"/>
                <a:gd name="T58" fmla="*/ 5 w 16"/>
                <a:gd name="T59" fmla="*/ 15 h 16"/>
                <a:gd name="T60" fmla="*/ 6 w 16"/>
                <a:gd name="T61" fmla="*/ 15 h 16"/>
                <a:gd name="T62" fmla="*/ 5 w 16"/>
                <a:gd name="T63" fmla="*/ 15 h 16"/>
                <a:gd name="T64" fmla="*/ 6 w 16"/>
                <a:gd name="T65" fmla="*/ 12 h 16"/>
                <a:gd name="T66" fmla="*/ 6 w 16"/>
                <a:gd name="T67" fmla="*/ 11 h 16"/>
                <a:gd name="T68" fmla="*/ 5 w 16"/>
                <a:gd name="T69" fmla="*/ 11 h 16"/>
                <a:gd name="T70" fmla="*/ 6 w 16"/>
                <a:gd name="T71" fmla="*/ 5 h 16"/>
                <a:gd name="T72" fmla="*/ 5 w 16"/>
                <a:gd name="T73" fmla="*/ 7 h 16"/>
                <a:gd name="T74" fmla="*/ 1 w 16"/>
                <a:gd name="T75" fmla="*/ 7 h 16"/>
                <a:gd name="T76" fmla="*/ 7 w 16"/>
                <a:gd name="T77" fmla="*/ 8 h 16"/>
                <a:gd name="T78" fmla="*/ 6 w 16"/>
                <a:gd name="T79" fmla="*/ 7 h 16"/>
                <a:gd name="T80" fmla="*/ 3 w 16"/>
                <a:gd name="T81" fmla="*/ 5 h 16"/>
                <a:gd name="T82" fmla="*/ 6 w 16"/>
                <a:gd name="T83" fmla="*/ 7 h 16"/>
                <a:gd name="T84" fmla="*/ 11 w 16"/>
                <a:gd name="T85" fmla="*/ 5 h 16"/>
                <a:gd name="T86" fmla="*/ 10 w 16"/>
                <a:gd name="T87" fmla="*/ 4 h 16"/>
                <a:gd name="T88" fmla="*/ 6 w 16"/>
                <a:gd name="T89" fmla="*/ 4 h 16"/>
                <a:gd name="T90" fmla="*/ 12 w 16"/>
                <a:gd name="T91" fmla="*/ 4 h 16"/>
                <a:gd name="T92" fmla="*/ 3 w 16"/>
                <a:gd name="T93" fmla="*/ 2 h 16"/>
                <a:gd name="T94" fmla="*/ 4 w 16"/>
                <a:gd name="T95" fmla="*/ 4 h 16"/>
                <a:gd name="T96" fmla="*/ 9 w 16"/>
                <a:gd name="T97" fmla="*/ 2 h 16"/>
                <a:gd name="T98" fmla="*/ 2 w 16"/>
                <a:gd name="T99" fmla="*/ 4 h 16"/>
                <a:gd name="T100" fmla="*/ 4 w 16"/>
                <a:gd name="T101" fmla="*/ 5 h 16"/>
                <a:gd name="T102" fmla="*/ 5 w 16"/>
                <a:gd name="T103" fmla="*/ 2 h 16"/>
                <a:gd name="T104" fmla="*/ 2 w 16"/>
                <a:gd name="T105" fmla="*/ 6 h 16"/>
                <a:gd name="T106" fmla="*/ 7 w 16"/>
                <a:gd name="T107" fmla="*/ 3 h 16"/>
                <a:gd name="T108" fmla="*/ 6 w 16"/>
                <a:gd name="T109" fmla="*/ 3 h 16"/>
                <a:gd name="T110" fmla="*/ 5 w 16"/>
                <a:gd name="T111" fmla="*/ 6 h 16"/>
                <a:gd name="T112" fmla="*/ 13 w 16"/>
                <a:gd name="T113" fmla="*/ 3 h 16"/>
                <a:gd name="T114" fmla="*/ 14 w 16"/>
                <a:gd name="T115" fmla="*/ 4 h 16"/>
                <a:gd name="T116" fmla="*/ 10 w 16"/>
                <a:gd name="T117" fmla="*/ 5 h 16"/>
                <a:gd name="T118" fmla="*/ 6 w 16"/>
                <a:gd name="T119" fmla="*/ 8 h 16"/>
                <a:gd name="T120" fmla="*/ 8 w 16"/>
                <a:gd name="T121"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6">
                  <a:moveTo>
                    <a:pt x="16" y="6"/>
                  </a:moveTo>
                  <a:cubicBezTo>
                    <a:pt x="13" y="5"/>
                    <a:pt x="10" y="6"/>
                    <a:pt x="8" y="6"/>
                  </a:cubicBezTo>
                  <a:cubicBezTo>
                    <a:pt x="8" y="7"/>
                    <a:pt x="8" y="7"/>
                    <a:pt x="8" y="7"/>
                  </a:cubicBezTo>
                  <a:cubicBezTo>
                    <a:pt x="9" y="6"/>
                    <a:pt x="10" y="6"/>
                    <a:pt x="11" y="6"/>
                  </a:cubicBezTo>
                  <a:cubicBezTo>
                    <a:pt x="12" y="6"/>
                    <a:pt x="13" y="6"/>
                    <a:pt x="15" y="6"/>
                  </a:cubicBezTo>
                  <a:cubicBezTo>
                    <a:pt x="15" y="6"/>
                    <a:pt x="15" y="5"/>
                    <a:pt x="15" y="5"/>
                  </a:cubicBezTo>
                  <a:cubicBezTo>
                    <a:pt x="12" y="5"/>
                    <a:pt x="8" y="6"/>
                    <a:pt x="6" y="8"/>
                  </a:cubicBezTo>
                  <a:cubicBezTo>
                    <a:pt x="6" y="8"/>
                    <a:pt x="6" y="8"/>
                    <a:pt x="6" y="8"/>
                  </a:cubicBezTo>
                  <a:cubicBezTo>
                    <a:pt x="8" y="8"/>
                    <a:pt x="9" y="6"/>
                    <a:pt x="10" y="6"/>
                  </a:cubicBezTo>
                  <a:cubicBezTo>
                    <a:pt x="11" y="5"/>
                    <a:pt x="12" y="5"/>
                    <a:pt x="13" y="5"/>
                  </a:cubicBezTo>
                  <a:cubicBezTo>
                    <a:pt x="14" y="5"/>
                    <a:pt x="15" y="5"/>
                    <a:pt x="16" y="5"/>
                  </a:cubicBezTo>
                  <a:cubicBezTo>
                    <a:pt x="16" y="5"/>
                    <a:pt x="16" y="5"/>
                    <a:pt x="16" y="5"/>
                  </a:cubicBezTo>
                  <a:cubicBezTo>
                    <a:pt x="14" y="4"/>
                    <a:pt x="12" y="4"/>
                    <a:pt x="10" y="4"/>
                  </a:cubicBezTo>
                  <a:cubicBezTo>
                    <a:pt x="8" y="5"/>
                    <a:pt x="6" y="5"/>
                    <a:pt x="5" y="7"/>
                  </a:cubicBezTo>
                  <a:cubicBezTo>
                    <a:pt x="5" y="7"/>
                    <a:pt x="5" y="7"/>
                    <a:pt x="6" y="7"/>
                  </a:cubicBezTo>
                  <a:cubicBezTo>
                    <a:pt x="7" y="7"/>
                    <a:pt x="8" y="6"/>
                    <a:pt x="9" y="5"/>
                  </a:cubicBezTo>
                  <a:cubicBezTo>
                    <a:pt x="11" y="4"/>
                    <a:pt x="12" y="4"/>
                    <a:pt x="14" y="4"/>
                  </a:cubicBezTo>
                  <a:cubicBezTo>
                    <a:pt x="14" y="4"/>
                    <a:pt x="14" y="4"/>
                    <a:pt x="14" y="4"/>
                  </a:cubicBezTo>
                  <a:cubicBezTo>
                    <a:pt x="13" y="3"/>
                    <a:pt x="11" y="3"/>
                    <a:pt x="9" y="4"/>
                  </a:cubicBezTo>
                  <a:cubicBezTo>
                    <a:pt x="8" y="4"/>
                    <a:pt x="6" y="4"/>
                    <a:pt x="6" y="6"/>
                  </a:cubicBezTo>
                  <a:cubicBezTo>
                    <a:pt x="5" y="6"/>
                    <a:pt x="6" y="6"/>
                    <a:pt x="6" y="6"/>
                  </a:cubicBezTo>
                  <a:cubicBezTo>
                    <a:pt x="7" y="6"/>
                    <a:pt x="8" y="5"/>
                    <a:pt x="9" y="5"/>
                  </a:cubicBezTo>
                  <a:cubicBezTo>
                    <a:pt x="10" y="4"/>
                    <a:pt x="12" y="4"/>
                    <a:pt x="13" y="3"/>
                  </a:cubicBezTo>
                  <a:cubicBezTo>
                    <a:pt x="14" y="3"/>
                    <a:pt x="13" y="3"/>
                    <a:pt x="13" y="3"/>
                  </a:cubicBezTo>
                  <a:cubicBezTo>
                    <a:pt x="13" y="3"/>
                    <a:pt x="12" y="3"/>
                    <a:pt x="11" y="3"/>
                  </a:cubicBezTo>
                  <a:cubicBezTo>
                    <a:pt x="10" y="3"/>
                    <a:pt x="9" y="3"/>
                    <a:pt x="8" y="3"/>
                  </a:cubicBezTo>
                  <a:cubicBezTo>
                    <a:pt x="7" y="4"/>
                    <a:pt x="6" y="4"/>
                    <a:pt x="5" y="4"/>
                  </a:cubicBezTo>
                  <a:cubicBezTo>
                    <a:pt x="5" y="5"/>
                    <a:pt x="4" y="5"/>
                    <a:pt x="4" y="6"/>
                  </a:cubicBezTo>
                  <a:cubicBezTo>
                    <a:pt x="4" y="6"/>
                    <a:pt x="4" y="6"/>
                    <a:pt x="4" y="6"/>
                  </a:cubicBezTo>
                  <a:cubicBezTo>
                    <a:pt x="6" y="6"/>
                    <a:pt x="7" y="5"/>
                    <a:pt x="8" y="4"/>
                  </a:cubicBezTo>
                  <a:cubicBezTo>
                    <a:pt x="9" y="4"/>
                    <a:pt x="10" y="2"/>
                    <a:pt x="9" y="2"/>
                  </a:cubicBezTo>
                  <a:cubicBezTo>
                    <a:pt x="8" y="2"/>
                    <a:pt x="8" y="2"/>
                    <a:pt x="7" y="2"/>
                  </a:cubicBezTo>
                  <a:cubicBezTo>
                    <a:pt x="7" y="2"/>
                    <a:pt x="6" y="2"/>
                    <a:pt x="6" y="3"/>
                  </a:cubicBezTo>
                  <a:cubicBezTo>
                    <a:pt x="5" y="3"/>
                    <a:pt x="5" y="3"/>
                    <a:pt x="5" y="3"/>
                  </a:cubicBezTo>
                  <a:cubicBezTo>
                    <a:pt x="4" y="4"/>
                    <a:pt x="4" y="4"/>
                    <a:pt x="4" y="5"/>
                  </a:cubicBezTo>
                  <a:cubicBezTo>
                    <a:pt x="3" y="5"/>
                    <a:pt x="4" y="5"/>
                    <a:pt x="4" y="5"/>
                  </a:cubicBezTo>
                  <a:cubicBezTo>
                    <a:pt x="5" y="6"/>
                    <a:pt x="5" y="5"/>
                    <a:pt x="6" y="5"/>
                  </a:cubicBezTo>
                  <a:cubicBezTo>
                    <a:pt x="6" y="5"/>
                    <a:pt x="7" y="4"/>
                    <a:pt x="8" y="3"/>
                  </a:cubicBezTo>
                  <a:cubicBezTo>
                    <a:pt x="8" y="3"/>
                    <a:pt x="8" y="3"/>
                    <a:pt x="8" y="2"/>
                  </a:cubicBezTo>
                  <a:cubicBezTo>
                    <a:pt x="9" y="2"/>
                    <a:pt x="9" y="2"/>
                    <a:pt x="8" y="2"/>
                  </a:cubicBezTo>
                  <a:cubicBezTo>
                    <a:pt x="7" y="1"/>
                    <a:pt x="6" y="2"/>
                    <a:pt x="5" y="3"/>
                  </a:cubicBezTo>
                  <a:cubicBezTo>
                    <a:pt x="4" y="3"/>
                    <a:pt x="3" y="4"/>
                    <a:pt x="3" y="4"/>
                  </a:cubicBezTo>
                  <a:cubicBezTo>
                    <a:pt x="2" y="5"/>
                    <a:pt x="2" y="5"/>
                    <a:pt x="2" y="6"/>
                  </a:cubicBezTo>
                  <a:cubicBezTo>
                    <a:pt x="1" y="6"/>
                    <a:pt x="2" y="6"/>
                    <a:pt x="2" y="6"/>
                  </a:cubicBezTo>
                  <a:cubicBezTo>
                    <a:pt x="3" y="6"/>
                    <a:pt x="4" y="5"/>
                    <a:pt x="5" y="4"/>
                  </a:cubicBezTo>
                  <a:cubicBezTo>
                    <a:pt x="6" y="4"/>
                    <a:pt x="6" y="3"/>
                    <a:pt x="7" y="2"/>
                  </a:cubicBezTo>
                  <a:cubicBezTo>
                    <a:pt x="7" y="2"/>
                    <a:pt x="7" y="1"/>
                    <a:pt x="7" y="1"/>
                  </a:cubicBezTo>
                  <a:cubicBezTo>
                    <a:pt x="7" y="1"/>
                    <a:pt x="6" y="1"/>
                    <a:pt x="6" y="1"/>
                  </a:cubicBezTo>
                  <a:cubicBezTo>
                    <a:pt x="6" y="1"/>
                    <a:pt x="5" y="2"/>
                    <a:pt x="5" y="2"/>
                  </a:cubicBezTo>
                  <a:cubicBezTo>
                    <a:pt x="4" y="2"/>
                    <a:pt x="3" y="3"/>
                    <a:pt x="2" y="4"/>
                  </a:cubicBezTo>
                  <a:cubicBezTo>
                    <a:pt x="1" y="4"/>
                    <a:pt x="1" y="5"/>
                    <a:pt x="2" y="6"/>
                  </a:cubicBezTo>
                  <a:cubicBezTo>
                    <a:pt x="2" y="6"/>
                    <a:pt x="3" y="5"/>
                    <a:pt x="4" y="5"/>
                  </a:cubicBezTo>
                  <a:cubicBezTo>
                    <a:pt x="5" y="5"/>
                    <a:pt x="5" y="4"/>
                    <a:pt x="6" y="3"/>
                  </a:cubicBezTo>
                  <a:cubicBezTo>
                    <a:pt x="6" y="3"/>
                    <a:pt x="7" y="2"/>
                    <a:pt x="6" y="1"/>
                  </a:cubicBezTo>
                  <a:cubicBezTo>
                    <a:pt x="5" y="1"/>
                    <a:pt x="4" y="1"/>
                    <a:pt x="4" y="1"/>
                  </a:cubicBezTo>
                  <a:cubicBezTo>
                    <a:pt x="3" y="2"/>
                    <a:pt x="2" y="2"/>
                    <a:pt x="1" y="3"/>
                  </a:cubicBezTo>
                  <a:cubicBezTo>
                    <a:pt x="1" y="3"/>
                    <a:pt x="1" y="4"/>
                    <a:pt x="2" y="4"/>
                  </a:cubicBezTo>
                  <a:cubicBezTo>
                    <a:pt x="2" y="5"/>
                    <a:pt x="3" y="5"/>
                    <a:pt x="4" y="4"/>
                  </a:cubicBezTo>
                  <a:cubicBezTo>
                    <a:pt x="5" y="4"/>
                    <a:pt x="6" y="4"/>
                    <a:pt x="7" y="3"/>
                  </a:cubicBezTo>
                  <a:cubicBezTo>
                    <a:pt x="8" y="3"/>
                    <a:pt x="9" y="2"/>
                    <a:pt x="9" y="2"/>
                  </a:cubicBezTo>
                  <a:cubicBezTo>
                    <a:pt x="9" y="2"/>
                    <a:pt x="9" y="2"/>
                    <a:pt x="9" y="2"/>
                  </a:cubicBezTo>
                  <a:cubicBezTo>
                    <a:pt x="10" y="1"/>
                    <a:pt x="10" y="1"/>
                    <a:pt x="9" y="1"/>
                  </a:cubicBezTo>
                  <a:cubicBezTo>
                    <a:pt x="9" y="1"/>
                    <a:pt x="9" y="1"/>
                    <a:pt x="8" y="1"/>
                  </a:cubicBezTo>
                  <a:cubicBezTo>
                    <a:pt x="8" y="1"/>
                    <a:pt x="7" y="1"/>
                    <a:pt x="7" y="1"/>
                  </a:cubicBezTo>
                  <a:cubicBezTo>
                    <a:pt x="6" y="1"/>
                    <a:pt x="5" y="2"/>
                    <a:pt x="4" y="2"/>
                  </a:cubicBezTo>
                  <a:cubicBezTo>
                    <a:pt x="3" y="3"/>
                    <a:pt x="3" y="3"/>
                    <a:pt x="3" y="4"/>
                  </a:cubicBezTo>
                  <a:cubicBezTo>
                    <a:pt x="4" y="5"/>
                    <a:pt x="5" y="5"/>
                    <a:pt x="5" y="5"/>
                  </a:cubicBezTo>
                  <a:cubicBezTo>
                    <a:pt x="6" y="4"/>
                    <a:pt x="7" y="4"/>
                    <a:pt x="8" y="3"/>
                  </a:cubicBezTo>
                  <a:cubicBezTo>
                    <a:pt x="9" y="3"/>
                    <a:pt x="10" y="3"/>
                    <a:pt x="10" y="2"/>
                  </a:cubicBezTo>
                  <a:cubicBezTo>
                    <a:pt x="10" y="1"/>
                    <a:pt x="10" y="1"/>
                    <a:pt x="9" y="1"/>
                  </a:cubicBezTo>
                  <a:cubicBezTo>
                    <a:pt x="8" y="0"/>
                    <a:pt x="7" y="1"/>
                    <a:pt x="6" y="1"/>
                  </a:cubicBezTo>
                  <a:cubicBezTo>
                    <a:pt x="5" y="1"/>
                    <a:pt x="4" y="1"/>
                    <a:pt x="4" y="2"/>
                  </a:cubicBezTo>
                  <a:cubicBezTo>
                    <a:pt x="3" y="2"/>
                    <a:pt x="2" y="3"/>
                    <a:pt x="3" y="4"/>
                  </a:cubicBezTo>
                  <a:cubicBezTo>
                    <a:pt x="3" y="4"/>
                    <a:pt x="4" y="5"/>
                    <a:pt x="4" y="5"/>
                  </a:cubicBezTo>
                  <a:cubicBezTo>
                    <a:pt x="5" y="6"/>
                    <a:pt x="7" y="6"/>
                    <a:pt x="8" y="6"/>
                  </a:cubicBezTo>
                  <a:cubicBezTo>
                    <a:pt x="9" y="6"/>
                    <a:pt x="10" y="6"/>
                    <a:pt x="11" y="5"/>
                  </a:cubicBezTo>
                  <a:cubicBezTo>
                    <a:pt x="11" y="5"/>
                    <a:pt x="12" y="5"/>
                    <a:pt x="12" y="4"/>
                  </a:cubicBezTo>
                  <a:cubicBezTo>
                    <a:pt x="12" y="4"/>
                    <a:pt x="12" y="4"/>
                    <a:pt x="12" y="4"/>
                  </a:cubicBezTo>
                  <a:cubicBezTo>
                    <a:pt x="12" y="4"/>
                    <a:pt x="11" y="3"/>
                    <a:pt x="10" y="3"/>
                  </a:cubicBezTo>
                  <a:cubicBezTo>
                    <a:pt x="9" y="3"/>
                    <a:pt x="8" y="2"/>
                    <a:pt x="7" y="2"/>
                  </a:cubicBezTo>
                  <a:cubicBezTo>
                    <a:pt x="6" y="2"/>
                    <a:pt x="5" y="2"/>
                    <a:pt x="5" y="3"/>
                  </a:cubicBezTo>
                  <a:cubicBezTo>
                    <a:pt x="4" y="3"/>
                    <a:pt x="5" y="4"/>
                    <a:pt x="5" y="5"/>
                  </a:cubicBezTo>
                  <a:cubicBezTo>
                    <a:pt x="6" y="5"/>
                    <a:pt x="7" y="5"/>
                    <a:pt x="8" y="6"/>
                  </a:cubicBezTo>
                  <a:cubicBezTo>
                    <a:pt x="9" y="6"/>
                    <a:pt x="11" y="6"/>
                    <a:pt x="12" y="5"/>
                  </a:cubicBezTo>
                  <a:cubicBezTo>
                    <a:pt x="12" y="5"/>
                    <a:pt x="12" y="5"/>
                    <a:pt x="12" y="5"/>
                  </a:cubicBezTo>
                  <a:cubicBezTo>
                    <a:pt x="12" y="4"/>
                    <a:pt x="12" y="4"/>
                    <a:pt x="12" y="4"/>
                  </a:cubicBezTo>
                  <a:cubicBezTo>
                    <a:pt x="11" y="4"/>
                    <a:pt x="11" y="4"/>
                    <a:pt x="10" y="4"/>
                  </a:cubicBezTo>
                  <a:cubicBezTo>
                    <a:pt x="9" y="3"/>
                    <a:pt x="8" y="3"/>
                    <a:pt x="7" y="3"/>
                  </a:cubicBezTo>
                  <a:cubicBezTo>
                    <a:pt x="6" y="3"/>
                    <a:pt x="5" y="3"/>
                    <a:pt x="5" y="4"/>
                  </a:cubicBezTo>
                  <a:cubicBezTo>
                    <a:pt x="4" y="5"/>
                    <a:pt x="5" y="5"/>
                    <a:pt x="6" y="6"/>
                  </a:cubicBezTo>
                  <a:cubicBezTo>
                    <a:pt x="7" y="6"/>
                    <a:pt x="8" y="6"/>
                    <a:pt x="9" y="6"/>
                  </a:cubicBezTo>
                  <a:cubicBezTo>
                    <a:pt x="9" y="7"/>
                    <a:pt x="10" y="7"/>
                    <a:pt x="11" y="6"/>
                  </a:cubicBezTo>
                  <a:cubicBezTo>
                    <a:pt x="12" y="6"/>
                    <a:pt x="11" y="5"/>
                    <a:pt x="11" y="5"/>
                  </a:cubicBezTo>
                  <a:cubicBezTo>
                    <a:pt x="10" y="5"/>
                    <a:pt x="9" y="4"/>
                    <a:pt x="8" y="4"/>
                  </a:cubicBezTo>
                  <a:cubicBezTo>
                    <a:pt x="7" y="4"/>
                    <a:pt x="6" y="4"/>
                    <a:pt x="5" y="4"/>
                  </a:cubicBezTo>
                  <a:cubicBezTo>
                    <a:pt x="4" y="4"/>
                    <a:pt x="3" y="4"/>
                    <a:pt x="2" y="4"/>
                  </a:cubicBezTo>
                  <a:cubicBezTo>
                    <a:pt x="2" y="5"/>
                    <a:pt x="2" y="5"/>
                    <a:pt x="2" y="6"/>
                  </a:cubicBezTo>
                  <a:cubicBezTo>
                    <a:pt x="3" y="6"/>
                    <a:pt x="4" y="7"/>
                    <a:pt x="5" y="7"/>
                  </a:cubicBezTo>
                  <a:cubicBezTo>
                    <a:pt x="6" y="7"/>
                    <a:pt x="7" y="7"/>
                    <a:pt x="8" y="7"/>
                  </a:cubicBezTo>
                  <a:cubicBezTo>
                    <a:pt x="9" y="7"/>
                    <a:pt x="9" y="7"/>
                    <a:pt x="10" y="7"/>
                  </a:cubicBezTo>
                  <a:cubicBezTo>
                    <a:pt x="10" y="6"/>
                    <a:pt x="9" y="5"/>
                    <a:pt x="9" y="5"/>
                  </a:cubicBezTo>
                  <a:cubicBezTo>
                    <a:pt x="8" y="5"/>
                    <a:pt x="7" y="5"/>
                    <a:pt x="6" y="5"/>
                  </a:cubicBezTo>
                  <a:cubicBezTo>
                    <a:pt x="5" y="5"/>
                    <a:pt x="4" y="5"/>
                    <a:pt x="3" y="5"/>
                  </a:cubicBezTo>
                  <a:cubicBezTo>
                    <a:pt x="2" y="5"/>
                    <a:pt x="2" y="5"/>
                    <a:pt x="2" y="6"/>
                  </a:cubicBezTo>
                  <a:cubicBezTo>
                    <a:pt x="2" y="7"/>
                    <a:pt x="3" y="8"/>
                    <a:pt x="4" y="8"/>
                  </a:cubicBezTo>
                  <a:cubicBezTo>
                    <a:pt x="4" y="9"/>
                    <a:pt x="6" y="9"/>
                    <a:pt x="6" y="9"/>
                  </a:cubicBezTo>
                  <a:cubicBezTo>
                    <a:pt x="7" y="8"/>
                    <a:pt x="7" y="8"/>
                    <a:pt x="7" y="8"/>
                  </a:cubicBezTo>
                  <a:cubicBezTo>
                    <a:pt x="7" y="7"/>
                    <a:pt x="7" y="7"/>
                    <a:pt x="6" y="7"/>
                  </a:cubicBezTo>
                  <a:cubicBezTo>
                    <a:pt x="6" y="6"/>
                    <a:pt x="5" y="6"/>
                    <a:pt x="4" y="6"/>
                  </a:cubicBezTo>
                  <a:cubicBezTo>
                    <a:pt x="3" y="6"/>
                    <a:pt x="2" y="6"/>
                    <a:pt x="2" y="7"/>
                  </a:cubicBezTo>
                  <a:cubicBezTo>
                    <a:pt x="1" y="8"/>
                    <a:pt x="2" y="8"/>
                    <a:pt x="3" y="8"/>
                  </a:cubicBezTo>
                  <a:cubicBezTo>
                    <a:pt x="4" y="9"/>
                    <a:pt x="4" y="9"/>
                    <a:pt x="5" y="9"/>
                  </a:cubicBezTo>
                  <a:cubicBezTo>
                    <a:pt x="6" y="9"/>
                    <a:pt x="7" y="9"/>
                    <a:pt x="7" y="8"/>
                  </a:cubicBezTo>
                  <a:cubicBezTo>
                    <a:pt x="7" y="8"/>
                    <a:pt x="7" y="8"/>
                    <a:pt x="7" y="8"/>
                  </a:cubicBezTo>
                  <a:cubicBezTo>
                    <a:pt x="7" y="7"/>
                    <a:pt x="5" y="7"/>
                    <a:pt x="4" y="7"/>
                  </a:cubicBezTo>
                  <a:cubicBezTo>
                    <a:pt x="4" y="6"/>
                    <a:pt x="3" y="6"/>
                    <a:pt x="2" y="6"/>
                  </a:cubicBezTo>
                  <a:cubicBezTo>
                    <a:pt x="2" y="7"/>
                    <a:pt x="1" y="7"/>
                    <a:pt x="1" y="7"/>
                  </a:cubicBezTo>
                  <a:cubicBezTo>
                    <a:pt x="1" y="7"/>
                    <a:pt x="1" y="7"/>
                    <a:pt x="1" y="7"/>
                  </a:cubicBezTo>
                  <a:cubicBezTo>
                    <a:pt x="1" y="8"/>
                    <a:pt x="1" y="8"/>
                    <a:pt x="2" y="8"/>
                  </a:cubicBezTo>
                  <a:cubicBezTo>
                    <a:pt x="2" y="8"/>
                    <a:pt x="2" y="9"/>
                    <a:pt x="3" y="9"/>
                  </a:cubicBezTo>
                  <a:cubicBezTo>
                    <a:pt x="4" y="9"/>
                    <a:pt x="5" y="10"/>
                    <a:pt x="6" y="10"/>
                  </a:cubicBezTo>
                  <a:cubicBezTo>
                    <a:pt x="6" y="9"/>
                    <a:pt x="6" y="8"/>
                    <a:pt x="6" y="8"/>
                  </a:cubicBezTo>
                  <a:cubicBezTo>
                    <a:pt x="5" y="7"/>
                    <a:pt x="4" y="7"/>
                    <a:pt x="3" y="7"/>
                  </a:cubicBezTo>
                  <a:cubicBezTo>
                    <a:pt x="2" y="6"/>
                    <a:pt x="1" y="6"/>
                    <a:pt x="0" y="7"/>
                  </a:cubicBezTo>
                  <a:cubicBezTo>
                    <a:pt x="0" y="7"/>
                    <a:pt x="0" y="7"/>
                    <a:pt x="0" y="7"/>
                  </a:cubicBezTo>
                  <a:cubicBezTo>
                    <a:pt x="2" y="7"/>
                    <a:pt x="4" y="6"/>
                    <a:pt x="6" y="6"/>
                  </a:cubicBezTo>
                  <a:cubicBezTo>
                    <a:pt x="8" y="5"/>
                    <a:pt x="10" y="4"/>
                    <a:pt x="11" y="5"/>
                  </a:cubicBezTo>
                  <a:cubicBezTo>
                    <a:pt x="11" y="5"/>
                    <a:pt x="11" y="5"/>
                    <a:pt x="11" y="5"/>
                  </a:cubicBezTo>
                  <a:cubicBezTo>
                    <a:pt x="11" y="6"/>
                    <a:pt x="10" y="6"/>
                    <a:pt x="10" y="6"/>
                  </a:cubicBezTo>
                  <a:cubicBezTo>
                    <a:pt x="9" y="7"/>
                    <a:pt x="8" y="7"/>
                    <a:pt x="8" y="7"/>
                  </a:cubicBezTo>
                  <a:cubicBezTo>
                    <a:pt x="7" y="8"/>
                    <a:pt x="7" y="8"/>
                    <a:pt x="6" y="9"/>
                  </a:cubicBezTo>
                  <a:cubicBezTo>
                    <a:pt x="6" y="9"/>
                    <a:pt x="5" y="10"/>
                    <a:pt x="5" y="11"/>
                  </a:cubicBezTo>
                  <a:cubicBezTo>
                    <a:pt x="5" y="11"/>
                    <a:pt x="5" y="11"/>
                    <a:pt x="5" y="11"/>
                  </a:cubicBezTo>
                  <a:cubicBezTo>
                    <a:pt x="7" y="9"/>
                    <a:pt x="8" y="7"/>
                    <a:pt x="9" y="6"/>
                  </a:cubicBezTo>
                  <a:cubicBezTo>
                    <a:pt x="9" y="6"/>
                    <a:pt x="9" y="6"/>
                    <a:pt x="9" y="6"/>
                  </a:cubicBezTo>
                  <a:cubicBezTo>
                    <a:pt x="9" y="7"/>
                    <a:pt x="8" y="7"/>
                    <a:pt x="8" y="8"/>
                  </a:cubicBezTo>
                  <a:cubicBezTo>
                    <a:pt x="7" y="9"/>
                    <a:pt x="7" y="9"/>
                    <a:pt x="7" y="10"/>
                  </a:cubicBezTo>
                  <a:cubicBezTo>
                    <a:pt x="6" y="10"/>
                    <a:pt x="6" y="10"/>
                    <a:pt x="5" y="11"/>
                  </a:cubicBezTo>
                  <a:cubicBezTo>
                    <a:pt x="6" y="11"/>
                    <a:pt x="6" y="11"/>
                    <a:pt x="6" y="11"/>
                  </a:cubicBezTo>
                  <a:cubicBezTo>
                    <a:pt x="5" y="10"/>
                    <a:pt x="6" y="8"/>
                    <a:pt x="6" y="7"/>
                  </a:cubicBezTo>
                  <a:cubicBezTo>
                    <a:pt x="6" y="7"/>
                    <a:pt x="6" y="7"/>
                    <a:pt x="6" y="7"/>
                  </a:cubicBezTo>
                  <a:cubicBezTo>
                    <a:pt x="4" y="9"/>
                    <a:pt x="5" y="10"/>
                    <a:pt x="6" y="12"/>
                  </a:cubicBezTo>
                  <a:cubicBezTo>
                    <a:pt x="6" y="12"/>
                    <a:pt x="6" y="12"/>
                    <a:pt x="6" y="12"/>
                  </a:cubicBezTo>
                  <a:cubicBezTo>
                    <a:pt x="5" y="11"/>
                    <a:pt x="5" y="10"/>
                    <a:pt x="5" y="10"/>
                  </a:cubicBezTo>
                  <a:cubicBezTo>
                    <a:pt x="5" y="9"/>
                    <a:pt x="5" y="8"/>
                    <a:pt x="5" y="7"/>
                  </a:cubicBezTo>
                  <a:cubicBezTo>
                    <a:pt x="5" y="7"/>
                    <a:pt x="5" y="7"/>
                    <a:pt x="5" y="7"/>
                  </a:cubicBezTo>
                  <a:cubicBezTo>
                    <a:pt x="4" y="7"/>
                    <a:pt x="4" y="8"/>
                    <a:pt x="4" y="8"/>
                  </a:cubicBezTo>
                  <a:cubicBezTo>
                    <a:pt x="4" y="9"/>
                    <a:pt x="4" y="10"/>
                    <a:pt x="4" y="11"/>
                  </a:cubicBezTo>
                  <a:cubicBezTo>
                    <a:pt x="4" y="12"/>
                    <a:pt x="4" y="14"/>
                    <a:pt x="4" y="15"/>
                  </a:cubicBezTo>
                  <a:cubicBezTo>
                    <a:pt x="4" y="15"/>
                    <a:pt x="5" y="15"/>
                    <a:pt x="5" y="15"/>
                  </a:cubicBezTo>
                  <a:cubicBezTo>
                    <a:pt x="4" y="13"/>
                    <a:pt x="5" y="10"/>
                    <a:pt x="4" y="7"/>
                  </a:cubicBezTo>
                  <a:cubicBezTo>
                    <a:pt x="4" y="7"/>
                    <a:pt x="4" y="7"/>
                    <a:pt x="4" y="7"/>
                  </a:cubicBezTo>
                  <a:cubicBezTo>
                    <a:pt x="3" y="9"/>
                    <a:pt x="3" y="10"/>
                    <a:pt x="4" y="12"/>
                  </a:cubicBezTo>
                  <a:cubicBezTo>
                    <a:pt x="4" y="13"/>
                    <a:pt x="5" y="14"/>
                    <a:pt x="5" y="15"/>
                  </a:cubicBezTo>
                  <a:cubicBezTo>
                    <a:pt x="5" y="16"/>
                    <a:pt x="6" y="16"/>
                    <a:pt x="6" y="15"/>
                  </a:cubicBezTo>
                  <a:cubicBezTo>
                    <a:pt x="5" y="14"/>
                    <a:pt x="4" y="13"/>
                    <a:pt x="4" y="12"/>
                  </a:cubicBezTo>
                  <a:cubicBezTo>
                    <a:pt x="4" y="10"/>
                    <a:pt x="3" y="9"/>
                    <a:pt x="4" y="8"/>
                  </a:cubicBezTo>
                  <a:cubicBezTo>
                    <a:pt x="4" y="8"/>
                    <a:pt x="4" y="8"/>
                    <a:pt x="4" y="8"/>
                  </a:cubicBezTo>
                  <a:cubicBezTo>
                    <a:pt x="5" y="10"/>
                    <a:pt x="3" y="13"/>
                    <a:pt x="4" y="15"/>
                  </a:cubicBezTo>
                  <a:cubicBezTo>
                    <a:pt x="4" y="16"/>
                    <a:pt x="5" y="16"/>
                    <a:pt x="5" y="15"/>
                  </a:cubicBezTo>
                  <a:cubicBezTo>
                    <a:pt x="5" y="14"/>
                    <a:pt x="4" y="13"/>
                    <a:pt x="4" y="11"/>
                  </a:cubicBezTo>
                  <a:cubicBezTo>
                    <a:pt x="4" y="10"/>
                    <a:pt x="4" y="9"/>
                    <a:pt x="4" y="9"/>
                  </a:cubicBezTo>
                  <a:cubicBezTo>
                    <a:pt x="4" y="8"/>
                    <a:pt x="4" y="7"/>
                    <a:pt x="5" y="7"/>
                  </a:cubicBezTo>
                  <a:cubicBezTo>
                    <a:pt x="5" y="7"/>
                    <a:pt x="5" y="7"/>
                    <a:pt x="5" y="7"/>
                  </a:cubicBezTo>
                  <a:cubicBezTo>
                    <a:pt x="5" y="9"/>
                    <a:pt x="4" y="11"/>
                    <a:pt x="6" y="12"/>
                  </a:cubicBezTo>
                  <a:cubicBezTo>
                    <a:pt x="6" y="12"/>
                    <a:pt x="6" y="12"/>
                    <a:pt x="6" y="12"/>
                  </a:cubicBezTo>
                  <a:cubicBezTo>
                    <a:pt x="6" y="11"/>
                    <a:pt x="5" y="9"/>
                    <a:pt x="6" y="7"/>
                  </a:cubicBezTo>
                  <a:cubicBezTo>
                    <a:pt x="6" y="7"/>
                    <a:pt x="6" y="7"/>
                    <a:pt x="6" y="7"/>
                  </a:cubicBezTo>
                  <a:cubicBezTo>
                    <a:pt x="6" y="8"/>
                    <a:pt x="5" y="10"/>
                    <a:pt x="5" y="11"/>
                  </a:cubicBezTo>
                  <a:cubicBezTo>
                    <a:pt x="5" y="11"/>
                    <a:pt x="5" y="11"/>
                    <a:pt x="6" y="11"/>
                  </a:cubicBezTo>
                  <a:cubicBezTo>
                    <a:pt x="6" y="11"/>
                    <a:pt x="7" y="10"/>
                    <a:pt x="8" y="9"/>
                  </a:cubicBezTo>
                  <a:cubicBezTo>
                    <a:pt x="8" y="8"/>
                    <a:pt x="9" y="7"/>
                    <a:pt x="9" y="6"/>
                  </a:cubicBezTo>
                  <a:cubicBezTo>
                    <a:pt x="9" y="6"/>
                    <a:pt x="9" y="5"/>
                    <a:pt x="9" y="6"/>
                  </a:cubicBezTo>
                  <a:cubicBezTo>
                    <a:pt x="7" y="7"/>
                    <a:pt x="6" y="9"/>
                    <a:pt x="5" y="11"/>
                  </a:cubicBezTo>
                  <a:cubicBezTo>
                    <a:pt x="5" y="11"/>
                    <a:pt x="5" y="11"/>
                    <a:pt x="5" y="11"/>
                  </a:cubicBezTo>
                  <a:cubicBezTo>
                    <a:pt x="5" y="10"/>
                    <a:pt x="6" y="9"/>
                    <a:pt x="7" y="9"/>
                  </a:cubicBezTo>
                  <a:cubicBezTo>
                    <a:pt x="7" y="8"/>
                    <a:pt x="8" y="8"/>
                    <a:pt x="8" y="7"/>
                  </a:cubicBezTo>
                  <a:cubicBezTo>
                    <a:pt x="9" y="7"/>
                    <a:pt x="11" y="6"/>
                    <a:pt x="11" y="5"/>
                  </a:cubicBezTo>
                  <a:cubicBezTo>
                    <a:pt x="12" y="5"/>
                    <a:pt x="11" y="5"/>
                    <a:pt x="11" y="5"/>
                  </a:cubicBezTo>
                  <a:cubicBezTo>
                    <a:pt x="10" y="4"/>
                    <a:pt x="8" y="5"/>
                    <a:pt x="6" y="5"/>
                  </a:cubicBezTo>
                  <a:cubicBezTo>
                    <a:pt x="4" y="6"/>
                    <a:pt x="2" y="7"/>
                    <a:pt x="1" y="7"/>
                  </a:cubicBezTo>
                  <a:cubicBezTo>
                    <a:pt x="1" y="7"/>
                    <a:pt x="1" y="7"/>
                    <a:pt x="1" y="7"/>
                  </a:cubicBezTo>
                  <a:cubicBezTo>
                    <a:pt x="1" y="7"/>
                    <a:pt x="1" y="7"/>
                    <a:pt x="2" y="7"/>
                  </a:cubicBezTo>
                  <a:cubicBezTo>
                    <a:pt x="2" y="7"/>
                    <a:pt x="3" y="7"/>
                    <a:pt x="3" y="7"/>
                  </a:cubicBezTo>
                  <a:cubicBezTo>
                    <a:pt x="4" y="7"/>
                    <a:pt x="4" y="7"/>
                    <a:pt x="5" y="7"/>
                  </a:cubicBezTo>
                  <a:cubicBezTo>
                    <a:pt x="5" y="8"/>
                    <a:pt x="6" y="8"/>
                    <a:pt x="6" y="8"/>
                  </a:cubicBezTo>
                  <a:cubicBezTo>
                    <a:pt x="6" y="9"/>
                    <a:pt x="6" y="9"/>
                    <a:pt x="5" y="9"/>
                  </a:cubicBezTo>
                  <a:cubicBezTo>
                    <a:pt x="5" y="9"/>
                    <a:pt x="5" y="9"/>
                    <a:pt x="4" y="9"/>
                  </a:cubicBezTo>
                  <a:cubicBezTo>
                    <a:pt x="3" y="9"/>
                    <a:pt x="2" y="8"/>
                    <a:pt x="1" y="7"/>
                  </a:cubicBezTo>
                  <a:cubicBezTo>
                    <a:pt x="1" y="7"/>
                    <a:pt x="1" y="7"/>
                    <a:pt x="1" y="7"/>
                  </a:cubicBezTo>
                  <a:cubicBezTo>
                    <a:pt x="1" y="7"/>
                    <a:pt x="1" y="7"/>
                    <a:pt x="1" y="7"/>
                  </a:cubicBezTo>
                  <a:cubicBezTo>
                    <a:pt x="1" y="7"/>
                    <a:pt x="2" y="7"/>
                    <a:pt x="2" y="7"/>
                  </a:cubicBezTo>
                  <a:cubicBezTo>
                    <a:pt x="3" y="7"/>
                    <a:pt x="4" y="7"/>
                    <a:pt x="4" y="7"/>
                  </a:cubicBezTo>
                  <a:cubicBezTo>
                    <a:pt x="5" y="7"/>
                    <a:pt x="7" y="7"/>
                    <a:pt x="7" y="8"/>
                  </a:cubicBezTo>
                  <a:cubicBezTo>
                    <a:pt x="7" y="8"/>
                    <a:pt x="7" y="8"/>
                    <a:pt x="7" y="8"/>
                  </a:cubicBezTo>
                  <a:cubicBezTo>
                    <a:pt x="7" y="8"/>
                    <a:pt x="6" y="8"/>
                    <a:pt x="6" y="9"/>
                  </a:cubicBezTo>
                  <a:cubicBezTo>
                    <a:pt x="5" y="9"/>
                    <a:pt x="4" y="9"/>
                    <a:pt x="4" y="8"/>
                  </a:cubicBezTo>
                  <a:cubicBezTo>
                    <a:pt x="3" y="8"/>
                    <a:pt x="2" y="8"/>
                    <a:pt x="2" y="7"/>
                  </a:cubicBezTo>
                  <a:cubicBezTo>
                    <a:pt x="2" y="6"/>
                    <a:pt x="4" y="6"/>
                    <a:pt x="4" y="7"/>
                  </a:cubicBezTo>
                  <a:cubicBezTo>
                    <a:pt x="5" y="7"/>
                    <a:pt x="5" y="7"/>
                    <a:pt x="6" y="7"/>
                  </a:cubicBezTo>
                  <a:cubicBezTo>
                    <a:pt x="6" y="7"/>
                    <a:pt x="6" y="7"/>
                    <a:pt x="6" y="8"/>
                  </a:cubicBezTo>
                  <a:cubicBezTo>
                    <a:pt x="7" y="8"/>
                    <a:pt x="6" y="8"/>
                    <a:pt x="6" y="8"/>
                  </a:cubicBezTo>
                  <a:cubicBezTo>
                    <a:pt x="6" y="9"/>
                    <a:pt x="5" y="8"/>
                    <a:pt x="5" y="8"/>
                  </a:cubicBezTo>
                  <a:cubicBezTo>
                    <a:pt x="4" y="8"/>
                    <a:pt x="3" y="8"/>
                    <a:pt x="2" y="7"/>
                  </a:cubicBezTo>
                  <a:cubicBezTo>
                    <a:pt x="2" y="6"/>
                    <a:pt x="3" y="5"/>
                    <a:pt x="3" y="5"/>
                  </a:cubicBezTo>
                  <a:cubicBezTo>
                    <a:pt x="4" y="5"/>
                    <a:pt x="5" y="5"/>
                    <a:pt x="6" y="5"/>
                  </a:cubicBezTo>
                  <a:cubicBezTo>
                    <a:pt x="7" y="5"/>
                    <a:pt x="8" y="5"/>
                    <a:pt x="9" y="6"/>
                  </a:cubicBezTo>
                  <a:cubicBezTo>
                    <a:pt x="9" y="6"/>
                    <a:pt x="10" y="6"/>
                    <a:pt x="9" y="6"/>
                  </a:cubicBezTo>
                  <a:cubicBezTo>
                    <a:pt x="9" y="7"/>
                    <a:pt x="9" y="7"/>
                    <a:pt x="9" y="7"/>
                  </a:cubicBezTo>
                  <a:cubicBezTo>
                    <a:pt x="8" y="7"/>
                    <a:pt x="7" y="7"/>
                    <a:pt x="6" y="7"/>
                  </a:cubicBezTo>
                  <a:cubicBezTo>
                    <a:pt x="5" y="7"/>
                    <a:pt x="4" y="7"/>
                    <a:pt x="3" y="6"/>
                  </a:cubicBezTo>
                  <a:cubicBezTo>
                    <a:pt x="2" y="6"/>
                    <a:pt x="2" y="5"/>
                    <a:pt x="3" y="5"/>
                  </a:cubicBezTo>
                  <a:cubicBezTo>
                    <a:pt x="3" y="4"/>
                    <a:pt x="4" y="4"/>
                    <a:pt x="5" y="4"/>
                  </a:cubicBezTo>
                  <a:cubicBezTo>
                    <a:pt x="6" y="4"/>
                    <a:pt x="7" y="4"/>
                    <a:pt x="9" y="5"/>
                  </a:cubicBezTo>
                  <a:cubicBezTo>
                    <a:pt x="9" y="5"/>
                    <a:pt x="10" y="5"/>
                    <a:pt x="11" y="5"/>
                  </a:cubicBezTo>
                  <a:cubicBezTo>
                    <a:pt x="11" y="6"/>
                    <a:pt x="10" y="6"/>
                    <a:pt x="10" y="6"/>
                  </a:cubicBezTo>
                  <a:cubicBezTo>
                    <a:pt x="9" y="6"/>
                    <a:pt x="8" y="6"/>
                    <a:pt x="7" y="6"/>
                  </a:cubicBezTo>
                  <a:cubicBezTo>
                    <a:pt x="6" y="5"/>
                    <a:pt x="5" y="5"/>
                    <a:pt x="5" y="4"/>
                  </a:cubicBezTo>
                  <a:cubicBezTo>
                    <a:pt x="5" y="3"/>
                    <a:pt x="6" y="3"/>
                    <a:pt x="7" y="3"/>
                  </a:cubicBezTo>
                  <a:cubicBezTo>
                    <a:pt x="8" y="3"/>
                    <a:pt x="9" y="4"/>
                    <a:pt x="10" y="4"/>
                  </a:cubicBezTo>
                  <a:cubicBezTo>
                    <a:pt x="10" y="4"/>
                    <a:pt x="11" y="4"/>
                    <a:pt x="11" y="4"/>
                  </a:cubicBezTo>
                  <a:cubicBezTo>
                    <a:pt x="12" y="4"/>
                    <a:pt x="12" y="5"/>
                    <a:pt x="12" y="5"/>
                  </a:cubicBezTo>
                  <a:cubicBezTo>
                    <a:pt x="12" y="5"/>
                    <a:pt x="12" y="5"/>
                    <a:pt x="12" y="5"/>
                  </a:cubicBezTo>
                  <a:cubicBezTo>
                    <a:pt x="11" y="6"/>
                    <a:pt x="9" y="5"/>
                    <a:pt x="8" y="5"/>
                  </a:cubicBezTo>
                  <a:cubicBezTo>
                    <a:pt x="7" y="5"/>
                    <a:pt x="6" y="5"/>
                    <a:pt x="6" y="4"/>
                  </a:cubicBezTo>
                  <a:cubicBezTo>
                    <a:pt x="5" y="4"/>
                    <a:pt x="5" y="4"/>
                    <a:pt x="5" y="3"/>
                  </a:cubicBezTo>
                  <a:cubicBezTo>
                    <a:pt x="5" y="3"/>
                    <a:pt x="6" y="3"/>
                    <a:pt x="7" y="3"/>
                  </a:cubicBezTo>
                  <a:cubicBezTo>
                    <a:pt x="8" y="3"/>
                    <a:pt x="9" y="3"/>
                    <a:pt x="10" y="3"/>
                  </a:cubicBezTo>
                  <a:cubicBezTo>
                    <a:pt x="10" y="3"/>
                    <a:pt x="11" y="4"/>
                    <a:pt x="11" y="4"/>
                  </a:cubicBezTo>
                  <a:cubicBezTo>
                    <a:pt x="12" y="4"/>
                    <a:pt x="12" y="4"/>
                    <a:pt x="12" y="4"/>
                  </a:cubicBezTo>
                  <a:cubicBezTo>
                    <a:pt x="12" y="4"/>
                    <a:pt x="12" y="4"/>
                    <a:pt x="12" y="4"/>
                  </a:cubicBezTo>
                  <a:cubicBezTo>
                    <a:pt x="12" y="5"/>
                    <a:pt x="11" y="5"/>
                    <a:pt x="10" y="5"/>
                  </a:cubicBezTo>
                  <a:cubicBezTo>
                    <a:pt x="9" y="5"/>
                    <a:pt x="7" y="5"/>
                    <a:pt x="6" y="5"/>
                  </a:cubicBezTo>
                  <a:cubicBezTo>
                    <a:pt x="5" y="5"/>
                    <a:pt x="4" y="5"/>
                    <a:pt x="3" y="4"/>
                  </a:cubicBezTo>
                  <a:cubicBezTo>
                    <a:pt x="3" y="4"/>
                    <a:pt x="3" y="3"/>
                    <a:pt x="3" y="2"/>
                  </a:cubicBezTo>
                  <a:cubicBezTo>
                    <a:pt x="4" y="2"/>
                    <a:pt x="5" y="1"/>
                    <a:pt x="6" y="1"/>
                  </a:cubicBezTo>
                  <a:cubicBezTo>
                    <a:pt x="7" y="1"/>
                    <a:pt x="8" y="1"/>
                    <a:pt x="9" y="1"/>
                  </a:cubicBezTo>
                  <a:cubicBezTo>
                    <a:pt x="9" y="1"/>
                    <a:pt x="10" y="1"/>
                    <a:pt x="10" y="2"/>
                  </a:cubicBezTo>
                  <a:cubicBezTo>
                    <a:pt x="9" y="3"/>
                    <a:pt x="8" y="3"/>
                    <a:pt x="7" y="4"/>
                  </a:cubicBezTo>
                  <a:cubicBezTo>
                    <a:pt x="6" y="4"/>
                    <a:pt x="5" y="4"/>
                    <a:pt x="4" y="4"/>
                  </a:cubicBezTo>
                  <a:cubicBezTo>
                    <a:pt x="4" y="4"/>
                    <a:pt x="3" y="4"/>
                    <a:pt x="4" y="3"/>
                  </a:cubicBezTo>
                  <a:cubicBezTo>
                    <a:pt x="4" y="3"/>
                    <a:pt x="4" y="2"/>
                    <a:pt x="5" y="2"/>
                  </a:cubicBezTo>
                  <a:cubicBezTo>
                    <a:pt x="5" y="2"/>
                    <a:pt x="6" y="2"/>
                    <a:pt x="6" y="2"/>
                  </a:cubicBezTo>
                  <a:cubicBezTo>
                    <a:pt x="7" y="2"/>
                    <a:pt x="8" y="1"/>
                    <a:pt x="9" y="2"/>
                  </a:cubicBezTo>
                  <a:cubicBezTo>
                    <a:pt x="9" y="2"/>
                    <a:pt x="9" y="2"/>
                    <a:pt x="9" y="2"/>
                  </a:cubicBezTo>
                  <a:cubicBezTo>
                    <a:pt x="9" y="2"/>
                    <a:pt x="9" y="1"/>
                    <a:pt x="9" y="1"/>
                  </a:cubicBezTo>
                  <a:cubicBezTo>
                    <a:pt x="9" y="2"/>
                    <a:pt x="9" y="2"/>
                    <a:pt x="9" y="2"/>
                  </a:cubicBezTo>
                  <a:cubicBezTo>
                    <a:pt x="8" y="2"/>
                    <a:pt x="8" y="2"/>
                    <a:pt x="7" y="3"/>
                  </a:cubicBezTo>
                  <a:cubicBezTo>
                    <a:pt x="6" y="3"/>
                    <a:pt x="5" y="4"/>
                    <a:pt x="4" y="4"/>
                  </a:cubicBezTo>
                  <a:cubicBezTo>
                    <a:pt x="3" y="4"/>
                    <a:pt x="2" y="5"/>
                    <a:pt x="2" y="4"/>
                  </a:cubicBezTo>
                  <a:cubicBezTo>
                    <a:pt x="1" y="4"/>
                    <a:pt x="2" y="3"/>
                    <a:pt x="2" y="3"/>
                  </a:cubicBezTo>
                  <a:cubicBezTo>
                    <a:pt x="3" y="2"/>
                    <a:pt x="4" y="2"/>
                    <a:pt x="5" y="1"/>
                  </a:cubicBezTo>
                  <a:cubicBezTo>
                    <a:pt x="5" y="1"/>
                    <a:pt x="6" y="1"/>
                    <a:pt x="6" y="2"/>
                  </a:cubicBezTo>
                  <a:cubicBezTo>
                    <a:pt x="6" y="2"/>
                    <a:pt x="6" y="2"/>
                    <a:pt x="6" y="3"/>
                  </a:cubicBezTo>
                  <a:cubicBezTo>
                    <a:pt x="6" y="3"/>
                    <a:pt x="5" y="4"/>
                    <a:pt x="4" y="5"/>
                  </a:cubicBezTo>
                  <a:cubicBezTo>
                    <a:pt x="3" y="5"/>
                    <a:pt x="3" y="5"/>
                    <a:pt x="3" y="5"/>
                  </a:cubicBezTo>
                  <a:cubicBezTo>
                    <a:pt x="2" y="5"/>
                    <a:pt x="2" y="5"/>
                    <a:pt x="2" y="5"/>
                  </a:cubicBezTo>
                  <a:cubicBezTo>
                    <a:pt x="1" y="5"/>
                    <a:pt x="2" y="4"/>
                    <a:pt x="2" y="4"/>
                  </a:cubicBezTo>
                  <a:cubicBezTo>
                    <a:pt x="2" y="4"/>
                    <a:pt x="3" y="3"/>
                    <a:pt x="4" y="3"/>
                  </a:cubicBezTo>
                  <a:cubicBezTo>
                    <a:pt x="4" y="2"/>
                    <a:pt x="5" y="2"/>
                    <a:pt x="5" y="2"/>
                  </a:cubicBezTo>
                  <a:cubicBezTo>
                    <a:pt x="6" y="2"/>
                    <a:pt x="7" y="1"/>
                    <a:pt x="7" y="2"/>
                  </a:cubicBezTo>
                  <a:cubicBezTo>
                    <a:pt x="7" y="2"/>
                    <a:pt x="7" y="2"/>
                    <a:pt x="7" y="1"/>
                  </a:cubicBezTo>
                  <a:cubicBezTo>
                    <a:pt x="6" y="2"/>
                    <a:pt x="6" y="3"/>
                    <a:pt x="5" y="4"/>
                  </a:cubicBezTo>
                  <a:cubicBezTo>
                    <a:pt x="4" y="5"/>
                    <a:pt x="3" y="6"/>
                    <a:pt x="2" y="5"/>
                  </a:cubicBezTo>
                  <a:cubicBezTo>
                    <a:pt x="2" y="6"/>
                    <a:pt x="2" y="6"/>
                    <a:pt x="2" y="6"/>
                  </a:cubicBezTo>
                  <a:cubicBezTo>
                    <a:pt x="2" y="5"/>
                    <a:pt x="3" y="5"/>
                    <a:pt x="3" y="4"/>
                  </a:cubicBezTo>
                  <a:cubicBezTo>
                    <a:pt x="3" y="4"/>
                    <a:pt x="4" y="3"/>
                    <a:pt x="5" y="3"/>
                  </a:cubicBezTo>
                  <a:cubicBezTo>
                    <a:pt x="6" y="3"/>
                    <a:pt x="7" y="2"/>
                    <a:pt x="8" y="2"/>
                  </a:cubicBezTo>
                  <a:cubicBezTo>
                    <a:pt x="8" y="2"/>
                    <a:pt x="8" y="2"/>
                    <a:pt x="8" y="2"/>
                  </a:cubicBezTo>
                  <a:cubicBezTo>
                    <a:pt x="8" y="2"/>
                    <a:pt x="8" y="3"/>
                    <a:pt x="7" y="3"/>
                  </a:cubicBezTo>
                  <a:cubicBezTo>
                    <a:pt x="7" y="4"/>
                    <a:pt x="7" y="4"/>
                    <a:pt x="6" y="4"/>
                  </a:cubicBezTo>
                  <a:cubicBezTo>
                    <a:pt x="6" y="5"/>
                    <a:pt x="5" y="5"/>
                    <a:pt x="5" y="5"/>
                  </a:cubicBezTo>
                  <a:cubicBezTo>
                    <a:pt x="4" y="5"/>
                    <a:pt x="4" y="5"/>
                    <a:pt x="4" y="5"/>
                  </a:cubicBezTo>
                  <a:cubicBezTo>
                    <a:pt x="4" y="4"/>
                    <a:pt x="5" y="4"/>
                    <a:pt x="5" y="4"/>
                  </a:cubicBezTo>
                  <a:cubicBezTo>
                    <a:pt x="5" y="3"/>
                    <a:pt x="6" y="3"/>
                    <a:pt x="6" y="3"/>
                  </a:cubicBezTo>
                  <a:cubicBezTo>
                    <a:pt x="7" y="3"/>
                    <a:pt x="9" y="2"/>
                    <a:pt x="9" y="2"/>
                  </a:cubicBezTo>
                  <a:cubicBezTo>
                    <a:pt x="9" y="3"/>
                    <a:pt x="9" y="3"/>
                    <a:pt x="8" y="3"/>
                  </a:cubicBezTo>
                  <a:cubicBezTo>
                    <a:pt x="8" y="4"/>
                    <a:pt x="8" y="4"/>
                    <a:pt x="7" y="5"/>
                  </a:cubicBezTo>
                  <a:cubicBezTo>
                    <a:pt x="6" y="5"/>
                    <a:pt x="5" y="6"/>
                    <a:pt x="4" y="6"/>
                  </a:cubicBezTo>
                  <a:cubicBezTo>
                    <a:pt x="4" y="6"/>
                    <a:pt x="5" y="6"/>
                    <a:pt x="5" y="6"/>
                  </a:cubicBezTo>
                  <a:cubicBezTo>
                    <a:pt x="4" y="5"/>
                    <a:pt x="5" y="5"/>
                    <a:pt x="6" y="4"/>
                  </a:cubicBezTo>
                  <a:cubicBezTo>
                    <a:pt x="6" y="4"/>
                    <a:pt x="7" y="4"/>
                    <a:pt x="8" y="4"/>
                  </a:cubicBezTo>
                  <a:cubicBezTo>
                    <a:pt x="9" y="3"/>
                    <a:pt x="10" y="3"/>
                    <a:pt x="11" y="3"/>
                  </a:cubicBezTo>
                  <a:cubicBezTo>
                    <a:pt x="12" y="3"/>
                    <a:pt x="13" y="3"/>
                    <a:pt x="13" y="3"/>
                  </a:cubicBezTo>
                  <a:cubicBezTo>
                    <a:pt x="13" y="3"/>
                    <a:pt x="13" y="3"/>
                    <a:pt x="13" y="3"/>
                  </a:cubicBezTo>
                  <a:cubicBezTo>
                    <a:pt x="12" y="3"/>
                    <a:pt x="10" y="4"/>
                    <a:pt x="9" y="4"/>
                  </a:cubicBezTo>
                  <a:cubicBezTo>
                    <a:pt x="8" y="5"/>
                    <a:pt x="7" y="6"/>
                    <a:pt x="6" y="6"/>
                  </a:cubicBezTo>
                  <a:cubicBezTo>
                    <a:pt x="6" y="6"/>
                    <a:pt x="6" y="6"/>
                    <a:pt x="6" y="6"/>
                  </a:cubicBezTo>
                  <a:cubicBezTo>
                    <a:pt x="6" y="5"/>
                    <a:pt x="8" y="4"/>
                    <a:pt x="10" y="4"/>
                  </a:cubicBezTo>
                  <a:cubicBezTo>
                    <a:pt x="11" y="4"/>
                    <a:pt x="13" y="4"/>
                    <a:pt x="14" y="4"/>
                  </a:cubicBezTo>
                  <a:cubicBezTo>
                    <a:pt x="14" y="4"/>
                    <a:pt x="14" y="4"/>
                    <a:pt x="14" y="4"/>
                  </a:cubicBezTo>
                  <a:cubicBezTo>
                    <a:pt x="12" y="4"/>
                    <a:pt x="11" y="4"/>
                    <a:pt x="9" y="5"/>
                  </a:cubicBezTo>
                  <a:cubicBezTo>
                    <a:pt x="8" y="5"/>
                    <a:pt x="7" y="6"/>
                    <a:pt x="5" y="7"/>
                  </a:cubicBezTo>
                  <a:cubicBezTo>
                    <a:pt x="6" y="7"/>
                    <a:pt x="6" y="7"/>
                    <a:pt x="6" y="7"/>
                  </a:cubicBezTo>
                  <a:cubicBezTo>
                    <a:pt x="7" y="5"/>
                    <a:pt x="9" y="5"/>
                    <a:pt x="10" y="5"/>
                  </a:cubicBezTo>
                  <a:cubicBezTo>
                    <a:pt x="12" y="4"/>
                    <a:pt x="14" y="4"/>
                    <a:pt x="16" y="5"/>
                  </a:cubicBezTo>
                  <a:cubicBezTo>
                    <a:pt x="16" y="5"/>
                    <a:pt x="16" y="5"/>
                    <a:pt x="16" y="5"/>
                  </a:cubicBezTo>
                  <a:cubicBezTo>
                    <a:pt x="15" y="5"/>
                    <a:pt x="14" y="5"/>
                    <a:pt x="13" y="5"/>
                  </a:cubicBezTo>
                  <a:cubicBezTo>
                    <a:pt x="12" y="5"/>
                    <a:pt x="11" y="5"/>
                    <a:pt x="10" y="5"/>
                  </a:cubicBezTo>
                  <a:cubicBezTo>
                    <a:pt x="9" y="6"/>
                    <a:pt x="8" y="7"/>
                    <a:pt x="6" y="8"/>
                  </a:cubicBezTo>
                  <a:cubicBezTo>
                    <a:pt x="6" y="8"/>
                    <a:pt x="6" y="8"/>
                    <a:pt x="6" y="8"/>
                  </a:cubicBezTo>
                  <a:cubicBezTo>
                    <a:pt x="9" y="6"/>
                    <a:pt x="12" y="5"/>
                    <a:pt x="15" y="6"/>
                  </a:cubicBezTo>
                  <a:cubicBezTo>
                    <a:pt x="15" y="6"/>
                    <a:pt x="15" y="6"/>
                    <a:pt x="15" y="5"/>
                  </a:cubicBezTo>
                  <a:cubicBezTo>
                    <a:pt x="13" y="5"/>
                    <a:pt x="12" y="5"/>
                    <a:pt x="11" y="5"/>
                  </a:cubicBezTo>
                  <a:cubicBezTo>
                    <a:pt x="10" y="5"/>
                    <a:pt x="9" y="6"/>
                    <a:pt x="8" y="6"/>
                  </a:cubicBezTo>
                  <a:cubicBezTo>
                    <a:pt x="8" y="7"/>
                    <a:pt x="8" y="7"/>
                    <a:pt x="8" y="7"/>
                  </a:cubicBezTo>
                  <a:cubicBezTo>
                    <a:pt x="10" y="6"/>
                    <a:pt x="13" y="6"/>
                    <a:pt x="15" y="6"/>
                  </a:cubicBezTo>
                  <a:cubicBezTo>
                    <a:pt x="16" y="6"/>
                    <a:pt x="16"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8" name="Freeform 52"/>
            <p:cNvSpPr/>
            <p:nvPr/>
          </p:nvSpPr>
          <p:spPr bwMode="auto">
            <a:xfrm>
              <a:off x="2005013" y="3467101"/>
              <a:ext cx="708025" cy="663575"/>
            </a:xfrm>
            <a:custGeom>
              <a:avLst/>
              <a:gdLst>
                <a:gd name="T0" fmla="*/ 2 w 31"/>
                <a:gd name="T1" fmla="*/ 0 h 29"/>
                <a:gd name="T2" fmla="*/ 3 w 31"/>
                <a:gd name="T3" fmla="*/ 2 h 29"/>
                <a:gd name="T4" fmla="*/ 6 w 31"/>
                <a:gd name="T5" fmla="*/ 12 h 29"/>
                <a:gd name="T6" fmla="*/ 1 w 31"/>
                <a:gd name="T7" fmla="*/ 9 h 29"/>
                <a:gd name="T8" fmla="*/ 1 w 31"/>
                <a:gd name="T9" fmla="*/ 9 h 29"/>
                <a:gd name="T10" fmla="*/ 1 w 31"/>
                <a:gd name="T11" fmla="*/ 7 h 29"/>
                <a:gd name="T12" fmla="*/ 0 w 31"/>
                <a:gd name="T13" fmla="*/ 7 h 29"/>
                <a:gd name="T14" fmla="*/ 1 w 31"/>
                <a:gd name="T15" fmla="*/ 10 h 29"/>
                <a:gd name="T16" fmla="*/ 7 w 31"/>
                <a:gd name="T17" fmla="*/ 15 h 29"/>
                <a:gd name="T18" fmla="*/ 10 w 31"/>
                <a:gd name="T19" fmla="*/ 17 h 29"/>
                <a:gd name="T20" fmla="*/ 11 w 31"/>
                <a:gd name="T21" fmla="*/ 20 h 29"/>
                <a:gd name="T22" fmla="*/ 8 w 31"/>
                <a:gd name="T23" fmla="*/ 14 h 29"/>
                <a:gd name="T24" fmla="*/ 2 w 31"/>
                <a:gd name="T25" fmla="*/ 9 h 29"/>
                <a:gd name="T26" fmla="*/ 11 w 31"/>
                <a:gd name="T27" fmla="*/ 18 h 29"/>
                <a:gd name="T28" fmla="*/ 18 w 31"/>
                <a:gd name="T29" fmla="*/ 25 h 29"/>
                <a:gd name="T30" fmla="*/ 19 w 31"/>
                <a:gd name="T31" fmla="*/ 26 h 29"/>
                <a:gd name="T32" fmla="*/ 12 w 31"/>
                <a:gd name="T33" fmla="*/ 21 h 29"/>
                <a:gd name="T34" fmla="*/ 23 w 31"/>
                <a:gd name="T35" fmla="*/ 23 h 29"/>
                <a:gd name="T36" fmla="*/ 19 w 31"/>
                <a:gd name="T37" fmla="*/ 20 h 29"/>
                <a:gd name="T38" fmla="*/ 18 w 31"/>
                <a:gd name="T39" fmla="*/ 20 h 29"/>
                <a:gd name="T40" fmla="*/ 15 w 31"/>
                <a:gd name="T41" fmla="*/ 21 h 29"/>
                <a:gd name="T42" fmla="*/ 17 w 31"/>
                <a:gd name="T43" fmla="*/ 24 h 29"/>
                <a:gd name="T44" fmla="*/ 25 w 31"/>
                <a:gd name="T45" fmla="*/ 27 h 29"/>
                <a:gd name="T46" fmla="*/ 24 w 31"/>
                <a:gd name="T47" fmla="*/ 28 h 29"/>
                <a:gd name="T48" fmla="*/ 27 w 31"/>
                <a:gd name="T49" fmla="*/ 27 h 29"/>
                <a:gd name="T50" fmla="*/ 28 w 31"/>
                <a:gd name="T51" fmla="*/ 26 h 29"/>
                <a:gd name="T52" fmla="*/ 30 w 31"/>
                <a:gd name="T53" fmla="*/ 24 h 29"/>
                <a:gd name="T54" fmla="*/ 22 w 31"/>
                <a:gd name="T55" fmla="*/ 25 h 29"/>
                <a:gd name="T56" fmla="*/ 24 w 31"/>
                <a:gd name="T57" fmla="*/ 22 h 29"/>
                <a:gd name="T58" fmla="*/ 22 w 31"/>
                <a:gd name="T59" fmla="*/ 25 h 29"/>
                <a:gd name="T60" fmla="*/ 24 w 31"/>
                <a:gd name="T61" fmla="*/ 26 h 29"/>
                <a:gd name="T62" fmla="*/ 31 w 31"/>
                <a:gd name="T63" fmla="*/ 25 h 29"/>
                <a:gd name="T64" fmla="*/ 30 w 31"/>
                <a:gd name="T65" fmla="*/ 26 h 29"/>
                <a:gd name="T66" fmla="*/ 27 w 31"/>
                <a:gd name="T67" fmla="*/ 28 h 29"/>
                <a:gd name="T68" fmla="*/ 19 w 31"/>
                <a:gd name="T69" fmla="*/ 25 h 29"/>
                <a:gd name="T70" fmla="*/ 20 w 31"/>
                <a:gd name="T71" fmla="*/ 24 h 29"/>
                <a:gd name="T72" fmla="*/ 20 w 31"/>
                <a:gd name="T73" fmla="*/ 23 h 29"/>
                <a:gd name="T74" fmla="*/ 18 w 31"/>
                <a:gd name="T75" fmla="*/ 21 h 29"/>
                <a:gd name="T76" fmla="*/ 14 w 31"/>
                <a:gd name="T77" fmla="*/ 21 h 29"/>
                <a:gd name="T78" fmla="*/ 19 w 31"/>
                <a:gd name="T79" fmla="*/ 22 h 29"/>
                <a:gd name="T80" fmla="*/ 20 w 31"/>
                <a:gd name="T81" fmla="*/ 25 h 29"/>
                <a:gd name="T82" fmla="*/ 17 w 31"/>
                <a:gd name="T83" fmla="*/ 25 h 29"/>
                <a:gd name="T84" fmla="*/ 7 w 31"/>
                <a:gd name="T85" fmla="*/ 20 h 29"/>
                <a:gd name="T86" fmla="*/ 18 w 31"/>
                <a:gd name="T87" fmla="*/ 22 h 29"/>
                <a:gd name="T88" fmla="*/ 10 w 31"/>
                <a:gd name="T89" fmla="*/ 16 h 29"/>
                <a:gd name="T90" fmla="*/ 12 w 31"/>
                <a:gd name="T91" fmla="*/ 19 h 29"/>
                <a:gd name="T92" fmla="*/ 4 w 31"/>
                <a:gd name="T93" fmla="*/ 12 h 29"/>
                <a:gd name="T94" fmla="*/ 8 w 31"/>
                <a:gd name="T95" fmla="*/ 17 h 29"/>
                <a:gd name="T96" fmla="*/ 10 w 31"/>
                <a:gd name="T97" fmla="*/ 20 h 29"/>
                <a:gd name="T98" fmla="*/ 4 w 31"/>
                <a:gd name="T99" fmla="*/ 11 h 29"/>
                <a:gd name="T100" fmla="*/ 1 w 31"/>
                <a:gd name="T101" fmla="*/ 3 h 29"/>
                <a:gd name="T102" fmla="*/ 1 w 31"/>
                <a:gd name="T103" fmla="*/ 2 h 29"/>
                <a:gd name="T104" fmla="*/ 0 w 31"/>
                <a:gd name="T105" fmla="*/ 4 h 29"/>
                <a:gd name="T106" fmla="*/ 2 w 31"/>
                <a:gd name="T107" fmla="*/ 9 h 29"/>
                <a:gd name="T108" fmla="*/ 5 w 31"/>
                <a:gd name="T109" fmla="*/ 12 h 29"/>
                <a:gd name="T110" fmla="*/ 5 w 31"/>
                <a:gd name="T111" fmla="*/ 1 h 29"/>
                <a:gd name="T112" fmla="*/ 3 w 31"/>
                <a:gd name="T113" fmla="*/ 6 h 29"/>
                <a:gd name="T114" fmla="*/ 3 w 31"/>
                <a:gd name="T115"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 h="29">
                  <a:moveTo>
                    <a:pt x="2" y="2"/>
                  </a:moveTo>
                  <a:cubicBezTo>
                    <a:pt x="2" y="3"/>
                    <a:pt x="1" y="5"/>
                    <a:pt x="1" y="6"/>
                  </a:cubicBezTo>
                  <a:cubicBezTo>
                    <a:pt x="1" y="8"/>
                    <a:pt x="1" y="9"/>
                    <a:pt x="2" y="10"/>
                  </a:cubicBezTo>
                  <a:cubicBezTo>
                    <a:pt x="2" y="10"/>
                    <a:pt x="3" y="10"/>
                    <a:pt x="3" y="10"/>
                  </a:cubicBezTo>
                  <a:cubicBezTo>
                    <a:pt x="3" y="10"/>
                    <a:pt x="3" y="9"/>
                    <a:pt x="3" y="8"/>
                  </a:cubicBezTo>
                  <a:cubicBezTo>
                    <a:pt x="3" y="7"/>
                    <a:pt x="3" y="6"/>
                    <a:pt x="3" y="5"/>
                  </a:cubicBezTo>
                  <a:cubicBezTo>
                    <a:pt x="3" y="4"/>
                    <a:pt x="3" y="3"/>
                    <a:pt x="3" y="2"/>
                  </a:cubicBezTo>
                  <a:cubicBezTo>
                    <a:pt x="3" y="1"/>
                    <a:pt x="3" y="1"/>
                    <a:pt x="2" y="0"/>
                  </a:cubicBezTo>
                  <a:cubicBezTo>
                    <a:pt x="2" y="0"/>
                    <a:pt x="2" y="0"/>
                    <a:pt x="2" y="1"/>
                  </a:cubicBezTo>
                  <a:cubicBezTo>
                    <a:pt x="1" y="2"/>
                    <a:pt x="2" y="5"/>
                    <a:pt x="2" y="7"/>
                  </a:cubicBezTo>
                  <a:cubicBezTo>
                    <a:pt x="2" y="8"/>
                    <a:pt x="2" y="8"/>
                    <a:pt x="2" y="9"/>
                  </a:cubicBezTo>
                  <a:cubicBezTo>
                    <a:pt x="2" y="10"/>
                    <a:pt x="2" y="11"/>
                    <a:pt x="3" y="11"/>
                  </a:cubicBezTo>
                  <a:cubicBezTo>
                    <a:pt x="3" y="11"/>
                    <a:pt x="3" y="11"/>
                    <a:pt x="3" y="11"/>
                  </a:cubicBezTo>
                  <a:cubicBezTo>
                    <a:pt x="4" y="10"/>
                    <a:pt x="4" y="8"/>
                    <a:pt x="4" y="6"/>
                  </a:cubicBezTo>
                  <a:cubicBezTo>
                    <a:pt x="4" y="5"/>
                    <a:pt x="4" y="3"/>
                    <a:pt x="3" y="2"/>
                  </a:cubicBezTo>
                  <a:cubicBezTo>
                    <a:pt x="3" y="1"/>
                    <a:pt x="3" y="1"/>
                    <a:pt x="3" y="2"/>
                  </a:cubicBezTo>
                  <a:cubicBezTo>
                    <a:pt x="3" y="4"/>
                    <a:pt x="3" y="5"/>
                    <a:pt x="4" y="7"/>
                  </a:cubicBezTo>
                  <a:cubicBezTo>
                    <a:pt x="4" y="9"/>
                    <a:pt x="4" y="11"/>
                    <a:pt x="5" y="12"/>
                  </a:cubicBezTo>
                  <a:cubicBezTo>
                    <a:pt x="5" y="12"/>
                    <a:pt x="5" y="12"/>
                    <a:pt x="5" y="12"/>
                  </a:cubicBezTo>
                  <a:cubicBezTo>
                    <a:pt x="6" y="11"/>
                    <a:pt x="5" y="9"/>
                    <a:pt x="5" y="7"/>
                  </a:cubicBezTo>
                  <a:cubicBezTo>
                    <a:pt x="5" y="5"/>
                    <a:pt x="5" y="3"/>
                    <a:pt x="5" y="1"/>
                  </a:cubicBezTo>
                  <a:cubicBezTo>
                    <a:pt x="5" y="1"/>
                    <a:pt x="5" y="1"/>
                    <a:pt x="5" y="1"/>
                  </a:cubicBezTo>
                  <a:cubicBezTo>
                    <a:pt x="5" y="5"/>
                    <a:pt x="5" y="8"/>
                    <a:pt x="5" y="12"/>
                  </a:cubicBezTo>
                  <a:cubicBezTo>
                    <a:pt x="5" y="12"/>
                    <a:pt x="6" y="12"/>
                    <a:pt x="6" y="12"/>
                  </a:cubicBezTo>
                  <a:cubicBezTo>
                    <a:pt x="6" y="9"/>
                    <a:pt x="6" y="5"/>
                    <a:pt x="5" y="2"/>
                  </a:cubicBezTo>
                  <a:cubicBezTo>
                    <a:pt x="5" y="2"/>
                    <a:pt x="5" y="2"/>
                    <a:pt x="5" y="2"/>
                  </a:cubicBezTo>
                  <a:cubicBezTo>
                    <a:pt x="3" y="5"/>
                    <a:pt x="5" y="8"/>
                    <a:pt x="5" y="11"/>
                  </a:cubicBezTo>
                  <a:cubicBezTo>
                    <a:pt x="5" y="11"/>
                    <a:pt x="5" y="11"/>
                    <a:pt x="5" y="11"/>
                  </a:cubicBezTo>
                  <a:cubicBezTo>
                    <a:pt x="5" y="10"/>
                    <a:pt x="4" y="1"/>
                    <a:pt x="1" y="3"/>
                  </a:cubicBezTo>
                  <a:cubicBezTo>
                    <a:pt x="1" y="3"/>
                    <a:pt x="1" y="4"/>
                    <a:pt x="1" y="4"/>
                  </a:cubicBezTo>
                  <a:cubicBezTo>
                    <a:pt x="1" y="5"/>
                    <a:pt x="1" y="6"/>
                    <a:pt x="1" y="6"/>
                  </a:cubicBezTo>
                  <a:cubicBezTo>
                    <a:pt x="1" y="7"/>
                    <a:pt x="1" y="8"/>
                    <a:pt x="1" y="9"/>
                  </a:cubicBezTo>
                  <a:cubicBezTo>
                    <a:pt x="2" y="9"/>
                    <a:pt x="2" y="10"/>
                    <a:pt x="2" y="10"/>
                  </a:cubicBezTo>
                  <a:cubicBezTo>
                    <a:pt x="2" y="10"/>
                    <a:pt x="2" y="10"/>
                    <a:pt x="2" y="10"/>
                  </a:cubicBezTo>
                  <a:cubicBezTo>
                    <a:pt x="3" y="9"/>
                    <a:pt x="3" y="7"/>
                    <a:pt x="3" y="6"/>
                  </a:cubicBezTo>
                  <a:cubicBezTo>
                    <a:pt x="2" y="5"/>
                    <a:pt x="2" y="3"/>
                    <a:pt x="0" y="2"/>
                  </a:cubicBezTo>
                  <a:cubicBezTo>
                    <a:pt x="0" y="2"/>
                    <a:pt x="0" y="2"/>
                    <a:pt x="0" y="2"/>
                  </a:cubicBezTo>
                  <a:cubicBezTo>
                    <a:pt x="0" y="3"/>
                    <a:pt x="0" y="4"/>
                    <a:pt x="0" y="4"/>
                  </a:cubicBezTo>
                  <a:cubicBezTo>
                    <a:pt x="0" y="5"/>
                    <a:pt x="0" y="6"/>
                    <a:pt x="0" y="7"/>
                  </a:cubicBezTo>
                  <a:cubicBezTo>
                    <a:pt x="0" y="8"/>
                    <a:pt x="1" y="9"/>
                    <a:pt x="1" y="9"/>
                  </a:cubicBezTo>
                  <a:cubicBezTo>
                    <a:pt x="1" y="10"/>
                    <a:pt x="2" y="11"/>
                    <a:pt x="2" y="11"/>
                  </a:cubicBezTo>
                  <a:cubicBezTo>
                    <a:pt x="2" y="11"/>
                    <a:pt x="3" y="11"/>
                    <a:pt x="3" y="11"/>
                  </a:cubicBezTo>
                  <a:cubicBezTo>
                    <a:pt x="4" y="10"/>
                    <a:pt x="3" y="8"/>
                    <a:pt x="3" y="6"/>
                  </a:cubicBezTo>
                  <a:cubicBezTo>
                    <a:pt x="3" y="5"/>
                    <a:pt x="3" y="5"/>
                    <a:pt x="2" y="4"/>
                  </a:cubicBezTo>
                  <a:cubicBezTo>
                    <a:pt x="2" y="3"/>
                    <a:pt x="1" y="2"/>
                    <a:pt x="1" y="2"/>
                  </a:cubicBezTo>
                  <a:cubicBezTo>
                    <a:pt x="1" y="2"/>
                    <a:pt x="1" y="2"/>
                    <a:pt x="1" y="2"/>
                  </a:cubicBezTo>
                  <a:cubicBezTo>
                    <a:pt x="0" y="2"/>
                    <a:pt x="0" y="3"/>
                    <a:pt x="0" y="4"/>
                  </a:cubicBezTo>
                  <a:cubicBezTo>
                    <a:pt x="0" y="5"/>
                    <a:pt x="1" y="6"/>
                    <a:pt x="1" y="7"/>
                  </a:cubicBezTo>
                  <a:cubicBezTo>
                    <a:pt x="2" y="8"/>
                    <a:pt x="2" y="9"/>
                    <a:pt x="3" y="10"/>
                  </a:cubicBezTo>
                  <a:cubicBezTo>
                    <a:pt x="3" y="10"/>
                    <a:pt x="4" y="10"/>
                    <a:pt x="4" y="10"/>
                  </a:cubicBezTo>
                  <a:cubicBezTo>
                    <a:pt x="5" y="10"/>
                    <a:pt x="5" y="9"/>
                    <a:pt x="5" y="8"/>
                  </a:cubicBezTo>
                  <a:cubicBezTo>
                    <a:pt x="5" y="7"/>
                    <a:pt x="4" y="6"/>
                    <a:pt x="4" y="5"/>
                  </a:cubicBezTo>
                  <a:cubicBezTo>
                    <a:pt x="3" y="4"/>
                    <a:pt x="3" y="4"/>
                    <a:pt x="2" y="3"/>
                  </a:cubicBezTo>
                  <a:cubicBezTo>
                    <a:pt x="1" y="3"/>
                    <a:pt x="1" y="2"/>
                    <a:pt x="0" y="2"/>
                  </a:cubicBezTo>
                  <a:cubicBezTo>
                    <a:pt x="0" y="3"/>
                    <a:pt x="0" y="4"/>
                    <a:pt x="0" y="4"/>
                  </a:cubicBezTo>
                  <a:cubicBezTo>
                    <a:pt x="0" y="5"/>
                    <a:pt x="0" y="6"/>
                    <a:pt x="0" y="7"/>
                  </a:cubicBezTo>
                  <a:cubicBezTo>
                    <a:pt x="1" y="9"/>
                    <a:pt x="2" y="11"/>
                    <a:pt x="3" y="13"/>
                  </a:cubicBezTo>
                  <a:cubicBezTo>
                    <a:pt x="3" y="14"/>
                    <a:pt x="4" y="14"/>
                    <a:pt x="4" y="15"/>
                  </a:cubicBezTo>
                  <a:cubicBezTo>
                    <a:pt x="5" y="15"/>
                    <a:pt x="5" y="14"/>
                    <a:pt x="5" y="14"/>
                  </a:cubicBezTo>
                  <a:cubicBezTo>
                    <a:pt x="5" y="13"/>
                    <a:pt x="5" y="12"/>
                    <a:pt x="5" y="12"/>
                  </a:cubicBezTo>
                  <a:cubicBezTo>
                    <a:pt x="4" y="11"/>
                    <a:pt x="4" y="10"/>
                    <a:pt x="3" y="9"/>
                  </a:cubicBezTo>
                  <a:cubicBezTo>
                    <a:pt x="3" y="8"/>
                    <a:pt x="2" y="7"/>
                    <a:pt x="0" y="7"/>
                  </a:cubicBezTo>
                  <a:cubicBezTo>
                    <a:pt x="0" y="7"/>
                    <a:pt x="0" y="7"/>
                    <a:pt x="0" y="7"/>
                  </a:cubicBezTo>
                  <a:cubicBezTo>
                    <a:pt x="0" y="8"/>
                    <a:pt x="0" y="9"/>
                    <a:pt x="1" y="10"/>
                  </a:cubicBezTo>
                  <a:cubicBezTo>
                    <a:pt x="2" y="11"/>
                    <a:pt x="3" y="12"/>
                    <a:pt x="3" y="13"/>
                  </a:cubicBezTo>
                  <a:cubicBezTo>
                    <a:pt x="4" y="13"/>
                    <a:pt x="4" y="14"/>
                    <a:pt x="5" y="15"/>
                  </a:cubicBezTo>
                  <a:cubicBezTo>
                    <a:pt x="5" y="15"/>
                    <a:pt x="6" y="16"/>
                    <a:pt x="6" y="17"/>
                  </a:cubicBezTo>
                  <a:cubicBezTo>
                    <a:pt x="7" y="18"/>
                    <a:pt x="7" y="18"/>
                    <a:pt x="8" y="19"/>
                  </a:cubicBezTo>
                  <a:cubicBezTo>
                    <a:pt x="8" y="19"/>
                    <a:pt x="9" y="20"/>
                    <a:pt x="10" y="20"/>
                  </a:cubicBezTo>
                  <a:cubicBezTo>
                    <a:pt x="10" y="20"/>
                    <a:pt x="10" y="20"/>
                    <a:pt x="10" y="20"/>
                  </a:cubicBezTo>
                  <a:cubicBezTo>
                    <a:pt x="10" y="19"/>
                    <a:pt x="10" y="18"/>
                    <a:pt x="9" y="17"/>
                  </a:cubicBezTo>
                  <a:cubicBezTo>
                    <a:pt x="9" y="16"/>
                    <a:pt x="8" y="15"/>
                    <a:pt x="7" y="15"/>
                  </a:cubicBezTo>
                  <a:cubicBezTo>
                    <a:pt x="6" y="13"/>
                    <a:pt x="4" y="10"/>
                    <a:pt x="2" y="9"/>
                  </a:cubicBezTo>
                  <a:cubicBezTo>
                    <a:pt x="2" y="9"/>
                    <a:pt x="2" y="9"/>
                    <a:pt x="2" y="9"/>
                  </a:cubicBezTo>
                  <a:cubicBezTo>
                    <a:pt x="1" y="10"/>
                    <a:pt x="2" y="11"/>
                    <a:pt x="3" y="12"/>
                  </a:cubicBezTo>
                  <a:cubicBezTo>
                    <a:pt x="3" y="13"/>
                    <a:pt x="4" y="14"/>
                    <a:pt x="5" y="15"/>
                  </a:cubicBezTo>
                  <a:cubicBezTo>
                    <a:pt x="6" y="16"/>
                    <a:pt x="7" y="17"/>
                    <a:pt x="7" y="18"/>
                  </a:cubicBezTo>
                  <a:cubicBezTo>
                    <a:pt x="8" y="19"/>
                    <a:pt x="9" y="20"/>
                    <a:pt x="10" y="20"/>
                  </a:cubicBezTo>
                  <a:cubicBezTo>
                    <a:pt x="11" y="20"/>
                    <a:pt x="11" y="20"/>
                    <a:pt x="11" y="20"/>
                  </a:cubicBezTo>
                  <a:cubicBezTo>
                    <a:pt x="11" y="19"/>
                    <a:pt x="10" y="18"/>
                    <a:pt x="10" y="17"/>
                  </a:cubicBezTo>
                  <a:cubicBezTo>
                    <a:pt x="9" y="16"/>
                    <a:pt x="8" y="15"/>
                    <a:pt x="7" y="14"/>
                  </a:cubicBezTo>
                  <a:cubicBezTo>
                    <a:pt x="7" y="13"/>
                    <a:pt x="6" y="12"/>
                    <a:pt x="5" y="11"/>
                  </a:cubicBezTo>
                  <a:cubicBezTo>
                    <a:pt x="4" y="11"/>
                    <a:pt x="3" y="10"/>
                    <a:pt x="2" y="9"/>
                  </a:cubicBezTo>
                  <a:cubicBezTo>
                    <a:pt x="2" y="9"/>
                    <a:pt x="2" y="9"/>
                    <a:pt x="2" y="9"/>
                  </a:cubicBezTo>
                  <a:cubicBezTo>
                    <a:pt x="2" y="10"/>
                    <a:pt x="3" y="11"/>
                    <a:pt x="3" y="12"/>
                  </a:cubicBezTo>
                  <a:cubicBezTo>
                    <a:pt x="4" y="13"/>
                    <a:pt x="5" y="14"/>
                    <a:pt x="6" y="15"/>
                  </a:cubicBezTo>
                  <a:cubicBezTo>
                    <a:pt x="6" y="15"/>
                    <a:pt x="7" y="16"/>
                    <a:pt x="8" y="17"/>
                  </a:cubicBezTo>
                  <a:cubicBezTo>
                    <a:pt x="9" y="18"/>
                    <a:pt x="10" y="19"/>
                    <a:pt x="11" y="20"/>
                  </a:cubicBezTo>
                  <a:cubicBezTo>
                    <a:pt x="11" y="20"/>
                    <a:pt x="11" y="20"/>
                    <a:pt x="11" y="20"/>
                  </a:cubicBezTo>
                  <a:cubicBezTo>
                    <a:pt x="11" y="18"/>
                    <a:pt x="9" y="16"/>
                    <a:pt x="8" y="15"/>
                  </a:cubicBezTo>
                  <a:cubicBezTo>
                    <a:pt x="7" y="13"/>
                    <a:pt x="5" y="11"/>
                    <a:pt x="4" y="9"/>
                  </a:cubicBezTo>
                  <a:cubicBezTo>
                    <a:pt x="4" y="9"/>
                    <a:pt x="4" y="9"/>
                    <a:pt x="4" y="9"/>
                  </a:cubicBezTo>
                  <a:cubicBezTo>
                    <a:pt x="7" y="12"/>
                    <a:pt x="9" y="16"/>
                    <a:pt x="11" y="19"/>
                  </a:cubicBezTo>
                  <a:cubicBezTo>
                    <a:pt x="12" y="19"/>
                    <a:pt x="12" y="19"/>
                    <a:pt x="12" y="19"/>
                  </a:cubicBezTo>
                  <a:cubicBezTo>
                    <a:pt x="11" y="18"/>
                    <a:pt x="11" y="17"/>
                    <a:pt x="10" y="16"/>
                  </a:cubicBezTo>
                  <a:cubicBezTo>
                    <a:pt x="9" y="15"/>
                    <a:pt x="9" y="15"/>
                    <a:pt x="8" y="14"/>
                  </a:cubicBezTo>
                  <a:cubicBezTo>
                    <a:pt x="6" y="12"/>
                    <a:pt x="5" y="10"/>
                    <a:pt x="3" y="8"/>
                  </a:cubicBezTo>
                  <a:cubicBezTo>
                    <a:pt x="3" y="8"/>
                    <a:pt x="3" y="8"/>
                    <a:pt x="3" y="8"/>
                  </a:cubicBezTo>
                  <a:cubicBezTo>
                    <a:pt x="7" y="11"/>
                    <a:pt x="9" y="15"/>
                    <a:pt x="12" y="18"/>
                  </a:cubicBezTo>
                  <a:cubicBezTo>
                    <a:pt x="12" y="18"/>
                    <a:pt x="12" y="18"/>
                    <a:pt x="12" y="18"/>
                  </a:cubicBezTo>
                  <a:cubicBezTo>
                    <a:pt x="12" y="17"/>
                    <a:pt x="11" y="16"/>
                    <a:pt x="10" y="15"/>
                  </a:cubicBezTo>
                  <a:cubicBezTo>
                    <a:pt x="10" y="15"/>
                    <a:pt x="9" y="14"/>
                    <a:pt x="8" y="13"/>
                  </a:cubicBezTo>
                  <a:cubicBezTo>
                    <a:pt x="6" y="12"/>
                    <a:pt x="5" y="10"/>
                    <a:pt x="3" y="9"/>
                  </a:cubicBezTo>
                  <a:cubicBezTo>
                    <a:pt x="2" y="8"/>
                    <a:pt x="2" y="9"/>
                    <a:pt x="2" y="9"/>
                  </a:cubicBezTo>
                  <a:cubicBezTo>
                    <a:pt x="6" y="13"/>
                    <a:pt x="11" y="16"/>
                    <a:pt x="15" y="20"/>
                  </a:cubicBezTo>
                  <a:cubicBezTo>
                    <a:pt x="15" y="20"/>
                    <a:pt x="15" y="20"/>
                    <a:pt x="15" y="20"/>
                  </a:cubicBezTo>
                  <a:cubicBezTo>
                    <a:pt x="12" y="17"/>
                    <a:pt x="7" y="15"/>
                    <a:pt x="3" y="13"/>
                  </a:cubicBezTo>
                  <a:cubicBezTo>
                    <a:pt x="3" y="13"/>
                    <a:pt x="3" y="13"/>
                    <a:pt x="3" y="13"/>
                  </a:cubicBezTo>
                  <a:cubicBezTo>
                    <a:pt x="8" y="16"/>
                    <a:pt x="13" y="20"/>
                    <a:pt x="18" y="22"/>
                  </a:cubicBezTo>
                  <a:cubicBezTo>
                    <a:pt x="18" y="22"/>
                    <a:pt x="18" y="22"/>
                    <a:pt x="18" y="22"/>
                  </a:cubicBezTo>
                  <a:cubicBezTo>
                    <a:pt x="17" y="21"/>
                    <a:pt x="15" y="20"/>
                    <a:pt x="14" y="20"/>
                  </a:cubicBezTo>
                  <a:cubicBezTo>
                    <a:pt x="13" y="19"/>
                    <a:pt x="12" y="19"/>
                    <a:pt x="11" y="18"/>
                  </a:cubicBezTo>
                  <a:cubicBezTo>
                    <a:pt x="9" y="17"/>
                    <a:pt x="8" y="16"/>
                    <a:pt x="5" y="16"/>
                  </a:cubicBezTo>
                  <a:cubicBezTo>
                    <a:pt x="5" y="16"/>
                    <a:pt x="5" y="16"/>
                    <a:pt x="5" y="16"/>
                  </a:cubicBezTo>
                  <a:cubicBezTo>
                    <a:pt x="8" y="19"/>
                    <a:pt x="13" y="21"/>
                    <a:pt x="17" y="24"/>
                  </a:cubicBezTo>
                  <a:cubicBezTo>
                    <a:pt x="17" y="24"/>
                    <a:pt x="17" y="23"/>
                    <a:pt x="17" y="23"/>
                  </a:cubicBezTo>
                  <a:cubicBezTo>
                    <a:pt x="14" y="22"/>
                    <a:pt x="10" y="21"/>
                    <a:pt x="7" y="19"/>
                  </a:cubicBezTo>
                  <a:cubicBezTo>
                    <a:pt x="7" y="19"/>
                    <a:pt x="7" y="19"/>
                    <a:pt x="7" y="20"/>
                  </a:cubicBezTo>
                  <a:cubicBezTo>
                    <a:pt x="9" y="21"/>
                    <a:pt x="11" y="22"/>
                    <a:pt x="13" y="22"/>
                  </a:cubicBezTo>
                  <a:cubicBezTo>
                    <a:pt x="15" y="23"/>
                    <a:pt x="16" y="25"/>
                    <a:pt x="18" y="25"/>
                  </a:cubicBezTo>
                  <a:cubicBezTo>
                    <a:pt x="19" y="25"/>
                    <a:pt x="19" y="25"/>
                    <a:pt x="19" y="25"/>
                  </a:cubicBezTo>
                  <a:cubicBezTo>
                    <a:pt x="17" y="24"/>
                    <a:pt x="16" y="24"/>
                    <a:pt x="14" y="23"/>
                  </a:cubicBezTo>
                  <a:cubicBezTo>
                    <a:pt x="13" y="22"/>
                    <a:pt x="11" y="22"/>
                    <a:pt x="10" y="20"/>
                  </a:cubicBezTo>
                  <a:cubicBezTo>
                    <a:pt x="10" y="21"/>
                    <a:pt x="10" y="21"/>
                    <a:pt x="10" y="21"/>
                  </a:cubicBezTo>
                  <a:cubicBezTo>
                    <a:pt x="12" y="22"/>
                    <a:pt x="13" y="23"/>
                    <a:pt x="15" y="24"/>
                  </a:cubicBezTo>
                  <a:cubicBezTo>
                    <a:pt x="16" y="25"/>
                    <a:pt x="16" y="25"/>
                    <a:pt x="17" y="26"/>
                  </a:cubicBezTo>
                  <a:cubicBezTo>
                    <a:pt x="18" y="26"/>
                    <a:pt x="18" y="26"/>
                    <a:pt x="19" y="26"/>
                  </a:cubicBezTo>
                  <a:cubicBezTo>
                    <a:pt x="19" y="26"/>
                    <a:pt x="19" y="26"/>
                    <a:pt x="19" y="26"/>
                  </a:cubicBezTo>
                  <a:cubicBezTo>
                    <a:pt x="17" y="23"/>
                    <a:pt x="13" y="23"/>
                    <a:pt x="10" y="20"/>
                  </a:cubicBezTo>
                  <a:cubicBezTo>
                    <a:pt x="10" y="20"/>
                    <a:pt x="10" y="20"/>
                    <a:pt x="10" y="20"/>
                  </a:cubicBezTo>
                  <a:cubicBezTo>
                    <a:pt x="14" y="22"/>
                    <a:pt x="18" y="23"/>
                    <a:pt x="22" y="25"/>
                  </a:cubicBezTo>
                  <a:cubicBezTo>
                    <a:pt x="22" y="25"/>
                    <a:pt x="22" y="25"/>
                    <a:pt x="22" y="25"/>
                  </a:cubicBezTo>
                  <a:cubicBezTo>
                    <a:pt x="21" y="25"/>
                    <a:pt x="20" y="25"/>
                    <a:pt x="20" y="24"/>
                  </a:cubicBezTo>
                  <a:cubicBezTo>
                    <a:pt x="19" y="24"/>
                    <a:pt x="18" y="24"/>
                    <a:pt x="17" y="23"/>
                  </a:cubicBezTo>
                  <a:cubicBezTo>
                    <a:pt x="16" y="23"/>
                    <a:pt x="15" y="23"/>
                    <a:pt x="15" y="22"/>
                  </a:cubicBezTo>
                  <a:cubicBezTo>
                    <a:pt x="14" y="22"/>
                    <a:pt x="13" y="21"/>
                    <a:pt x="12" y="21"/>
                  </a:cubicBezTo>
                  <a:cubicBezTo>
                    <a:pt x="12" y="21"/>
                    <a:pt x="12" y="21"/>
                    <a:pt x="12" y="21"/>
                  </a:cubicBezTo>
                  <a:cubicBezTo>
                    <a:pt x="16" y="21"/>
                    <a:pt x="20" y="23"/>
                    <a:pt x="24" y="24"/>
                  </a:cubicBezTo>
                  <a:cubicBezTo>
                    <a:pt x="24" y="24"/>
                    <a:pt x="24" y="24"/>
                    <a:pt x="24" y="24"/>
                  </a:cubicBezTo>
                  <a:cubicBezTo>
                    <a:pt x="23" y="23"/>
                    <a:pt x="23" y="23"/>
                    <a:pt x="22" y="23"/>
                  </a:cubicBezTo>
                  <a:cubicBezTo>
                    <a:pt x="21" y="22"/>
                    <a:pt x="20" y="22"/>
                    <a:pt x="19" y="22"/>
                  </a:cubicBezTo>
                  <a:cubicBezTo>
                    <a:pt x="17" y="21"/>
                    <a:pt x="15" y="20"/>
                    <a:pt x="13" y="20"/>
                  </a:cubicBezTo>
                  <a:cubicBezTo>
                    <a:pt x="13" y="20"/>
                    <a:pt x="13" y="20"/>
                    <a:pt x="13" y="21"/>
                  </a:cubicBezTo>
                  <a:cubicBezTo>
                    <a:pt x="16" y="23"/>
                    <a:pt x="20" y="22"/>
                    <a:pt x="23" y="23"/>
                  </a:cubicBezTo>
                  <a:cubicBezTo>
                    <a:pt x="23" y="23"/>
                    <a:pt x="23" y="23"/>
                    <a:pt x="23" y="23"/>
                  </a:cubicBezTo>
                  <a:cubicBezTo>
                    <a:pt x="23" y="23"/>
                    <a:pt x="22" y="23"/>
                    <a:pt x="21" y="23"/>
                  </a:cubicBezTo>
                  <a:cubicBezTo>
                    <a:pt x="20" y="23"/>
                    <a:pt x="19" y="22"/>
                    <a:pt x="18" y="22"/>
                  </a:cubicBezTo>
                  <a:cubicBezTo>
                    <a:pt x="17" y="22"/>
                    <a:pt x="16" y="21"/>
                    <a:pt x="15" y="21"/>
                  </a:cubicBezTo>
                  <a:cubicBezTo>
                    <a:pt x="14" y="20"/>
                    <a:pt x="13" y="20"/>
                    <a:pt x="13" y="19"/>
                  </a:cubicBezTo>
                  <a:cubicBezTo>
                    <a:pt x="13" y="19"/>
                    <a:pt x="13" y="19"/>
                    <a:pt x="13" y="19"/>
                  </a:cubicBezTo>
                  <a:cubicBezTo>
                    <a:pt x="14" y="18"/>
                    <a:pt x="15" y="19"/>
                    <a:pt x="16" y="19"/>
                  </a:cubicBezTo>
                  <a:cubicBezTo>
                    <a:pt x="17" y="19"/>
                    <a:pt x="18" y="19"/>
                    <a:pt x="19" y="20"/>
                  </a:cubicBezTo>
                  <a:cubicBezTo>
                    <a:pt x="20" y="20"/>
                    <a:pt x="21" y="20"/>
                    <a:pt x="22" y="21"/>
                  </a:cubicBezTo>
                  <a:cubicBezTo>
                    <a:pt x="22" y="21"/>
                    <a:pt x="23" y="22"/>
                    <a:pt x="24" y="22"/>
                  </a:cubicBezTo>
                  <a:cubicBezTo>
                    <a:pt x="24" y="22"/>
                    <a:pt x="24" y="22"/>
                    <a:pt x="24" y="22"/>
                  </a:cubicBezTo>
                  <a:cubicBezTo>
                    <a:pt x="22" y="23"/>
                    <a:pt x="20" y="22"/>
                    <a:pt x="18" y="21"/>
                  </a:cubicBezTo>
                  <a:cubicBezTo>
                    <a:pt x="16" y="20"/>
                    <a:pt x="14" y="20"/>
                    <a:pt x="13" y="19"/>
                  </a:cubicBezTo>
                  <a:cubicBezTo>
                    <a:pt x="13" y="19"/>
                    <a:pt x="13" y="19"/>
                    <a:pt x="13" y="19"/>
                  </a:cubicBezTo>
                  <a:cubicBezTo>
                    <a:pt x="13" y="19"/>
                    <a:pt x="14" y="19"/>
                    <a:pt x="15" y="19"/>
                  </a:cubicBezTo>
                  <a:cubicBezTo>
                    <a:pt x="16" y="19"/>
                    <a:pt x="17" y="19"/>
                    <a:pt x="18" y="20"/>
                  </a:cubicBezTo>
                  <a:cubicBezTo>
                    <a:pt x="19" y="20"/>
                    <a:pt x="20" y="20"/>
                    <a:pt x="21" y="21"/>
                  </a:cubicBezTo>
                  <a:cubicBezTo>
                    <a:pt x="22" y="21"/>
                    <a:pt x="23" y="21"/>
                    <a:pt x="23" y="22"/>
                  </a:cubicBezTo>
                  <a:cubicBezTo>
                    <a:pt x="24" y="22"/>
                    <a:pt x="23" y="23"/>
                    <a:pt x="23" y="23"/>
                  </a:cubicBezTo>
                  <a:cubicBezTo>
                    <a:pt x="22" y="23"/>
                    <a:pt x="21" y="23"/>
                    <a:pt x="20" y="23"/>
                  </a:cubicBezTo>
                  <a:cubicBezTo>
                    <a:pt x="19" y="22"/>
                    <a:pt x="18" y="22"/>
                    <a:pt x="17" y="22"/>
                  </a:cubicBezTo>
                  <a:cubicBezTo>
                    <a:pt x="16" y="22"/>
                    <a:pt x="15" y="21"/>
                    <a:pt x="15" y="21"/>
                  </a:cubicBezTo>
                  <a:cubicBezTo>
                    <a:pt x="15" y="21"/>
                    <a:pt x="15" y="21"/>
                    <a:pt x="15" y="21"/>
                  </a:cubicBezTo>
                  <a:cubicBezTo>
                    <a:pt x="15" y="21"/>
                    <a:pt x="15" y="21"/>
                    <a:pt x="15" y="21"/>
                  </a:cubicBezTo>
                  <a:cubicBezTo>
                    <a:pt x="15" y="21"/>
                    <a:pt x="16" y="21"/>
                    <a:pt x="17" y="21"/>
                  </a:cubicBezTo>
                  <a:cubicBezTo>
                    <a:pt x="18" y="21"/>
                    <a:pt x="18" y="21"/>
                    <a:pt x="19" y="21"/>
                  </a:cubicBezTo>
                  <a:cubicBezTo>
                    <a:pt x="20" y="21"/>
                    <a:pt x="21" y="21"/>
                    <a:pt x="23" y="22"/>
                  </a:cubicBezTo>
                  <a:cubicBezTo>
                    <a:pt x="23" y="22"/>
                    <a:pt x="25" y="22"/>
                    <a:pt x="24" y="23"/>
                  </a:cubicBezTo>
                  <a:cubicBezTo>
                    <a:pt x="24" y="23"/>
                    <a:pt x="24" y="24"/>
                    <a:pt x="24" y="24"/>
                  </a:cubicBezTo>
                  <a:cubicBezTo>
                    <a:pt x="23" y="24"/>
                    <a:pt x="23" y="24"/>
                    <a:pt x="22" y="24"/>
                  </a:cubicBezTo>
                  <a:cubicBezTo>
                    <a:pt x="21" y="24"/>
                    <a:pt x="19" y="24"/>
                    <a:pt x="18" y="23"/>
                  </a:cubicBezTo>
                  <a:cubicBezTo>
                    <a:pt x="17" y="23"/>
                    <a:pt x="17" y="24"/>
                    <a:pt x="17" y="24"/>
                  </a:cubicBezTo>
                  <a:cubicBezTo>
                    <a:pt x="19" y="24"/>
                    <a:pt x="20" y="24"/>
                    <a:pt x="22" y="24"/>
                  </a:cubicBezTo>
                  <a:cubicBezTo>
                    <a:pt x="23" y="24"/>
                    <a:pt x="25" y="25"/>
                    <a:pt x="26" y="26"/>
                  </a:cubicBezTo>
                  <a:cubicBezTo>
                    <a:pt x="26" y="26"/>
                    <a:pt x="26" y="26"/>
                    <a:pt x="26" y="25"/>
                  </a:cubicBezTo>
                  <a:cubicBezTo>
                    <a:pt x="25" y="26"/>
                    <a:pt x="24" y="26"/>
                    <a:pt x="22" y="26"/>
                  </a:cubicBezTo>
                  <a:cubicBezTo>
                    <a:pt x="21" y="26"/>
                    <a:pt x="20" y="26"/>
                    <a:pt x="19" y="25"/>
                  </a:cubicBezTo>
                  <a:cubicBezTo>
                    <a:pt x="19" y="26"/>
                    <a:pt x="19" y="26"/>
                    <a:pt x="19" y="26"/>
                  </a:cubicBezTo>
                  <a:cubicBezTo>
                    <a:pt x="20" y="26"/>
                    <a:pt x="22" y="26"/>
                    <a:pt x="23" y="26"/>
                  </a:cubicBezTo>
                  <a:cubicBezTo>
                    <a:pt x="23" y="26"/>
                    <a:pt x="24" y="27"/>
                    <a:pt x="25" y="27"/>
                  </a:cubicBezTo>
                  <a:cubicBezTo>
                    <a:pt x="25" y="27"/>
                    <a:pt x="26" y="27"/>
                    <a:pt x="26" y="27"/>
                  </a:cubicBezTo>
                  <a:cubicBezTo>
                    <a:pt x="26" y="27"/>
                    <a:pt x="26" y="27"/>
                    <a:pt x="26" y="27"/>
                  </a:cubicBezTo>
                  <a:cubicBezTo>
                    <a:pt x="24" y="27"/>
                    <a:pt x="22" y="27"/>
                    <a:pt x="20" y="26"/>
                  </a:cubicBezTo>
                  <a:cubicBezTo>
                    <a:pt x="20" y="26"/>
                    <a:pt x="19" y="26"/>
                    <a:pt x="19" y="26"/>
                  </a:cubicBezTo>
                  <a:cubicBezTo>
                    <a:pt x="21" y="26"/>
                    <a:pt x="22" y="26"/>
                    <a:pt x="23" y="27"/>
                  </a:cubicBezTo>
                  <a:cubicBezTo>
                    <a:pt x="24" y="27"/>
                    <a:pt x="25" y="27"/>
                    <a:pt x="27" y="28"/>
                  </a:cubicBezTo>
                  <a:cubicBezTo>
                    <a:pt x="27" y="28"/>
                    <a:pt x="27" y="27"/>
                    <a:pt x="27" y="27"/>
                  </a:cubicBezTo>
                  <a:cubicBezTo>
                    <a:pt x="26" y="28"/>
                    <a:pt x="25" y="28"/>
                    <a:pt x="24" y="28"/>
                  </a:cubicBezTo>
                  <a:cubicBezTo>
                    <a:pt x="23" y="28"/>
                    <a:pt x="23" y="28"/>
                    <a:pt x="22" y="28"/>
                  </a:cubicBezTo>
                  <a:cubicBezTo>
                    <a:pt x="22" y="28"/>
                    <a:pt x="22" y="28"/>
                    <a:pt x="22" y="28"/>
                  </a:cubicBezTo>
                  <a:cubicBezTo>
                    <a:pt x="22" y="28"/>
                    <a:pt x="23" y="28"/>
                    <a:pt x="24" y="28"/>
                  </a:cubicBezTo>
                  <a:cubicBezTo>
                    <a:pt x="24" y="28"/>
                    <a:pt x="25" y="28"/>
                    <a:pt x="26" y="28"/>
                  </a:cubicBezTo>
                  <a:cubicBezTo>
                    <a:pt x="27" y="28"/>
                    <a:pt x="28" y="28"/>
                    <a:pt x="28" y="27"/>
                  </a:cubicBezTo>
                  <a:cubicBezTo>
                    <a:pt x="29" y="27"/>
                    <a:pt x="30" y="27"/>
                    <a:pt x="30" y="26"/>
                  </a:cubicBezTo>
                  <a:cubicBezTo>
                    <a:pt x="30" y="26"/>
                    <a:pt x="30" y="26"/>
                    <a:pt x="30" y="26"/>
                  </a:cubicBezTo>
                  <a:cubicBezTo>
                    <a:pt x="29" y="26"/>
                    <a:pt x="28" y="26"/>
                    <a:pt x="27" y="27"/>
                  </a:cubicBezTo>
                  <a:cubicBezTo>
                    <a:pt x="26" y="27"/>
                    <a:pt x="25" y="28"/>
                    <a:pt x="25" y="29"/>
                  </a:cubicBezTo>
                  <a:cubicBezTo>
                    <a:pt x="25" y="29"/>
                    <a:pt x="25" y="29"/>
                    <a:pt x="25" y="29"/>
                  </a:cubicBezTo>
                  <a:cubicBezTo>
                    <a:pt x="26" y="29"/>
                    <a:pt x="26" y="29"/>
                    <a:pt x="27" y="29"/>
                  </a:cubicBezTo>
                  <a:cubicBezTo>
                    <a:pt x="27" y="29"/>
                    <a:pt x="28" y="28"/>
                    <a:pt x="29" y="28"/>
                  </a:cubicBezTo>
                  <a:cubicBezTo>
                    <a:pt x="29" y="27"/>
                    <a:pt x="30" y="27"/>
                    <a:pt x="30" y="26"/>
                  </a:cubicBezTo>
                  <a:cubicBezTo>
                    <a:pt x="31" y="26"/>
                    <a:pt x="31" y="26"/>
                    <a:pt x="31" y="25"/>
                  </a:cubicBezTo>
                  <a:cubicBezTo>
                    <a:pt x="31" y="25"/>
                    <a:pt x="31" y="25"/>
                    <a:pt x="31" y="25"/>
                  </a:cubicBezTo>
                  <a:cubicBezTo>
                    <a:pt x="30" y="25"/>
                    <a:pt x="29" y="25"/>
                    <a:pt x="28" y="26"/>
                  </a:cubicBezTo>
                  <a:cubicBezTo>
                    <a:pt x="27" y="26"/>
                    <a:pt x="26" y="26"/>
                    <a:pt x="26" y="27"/>
                  </a:cubicBezTo>
                  <a:cubicBezTo>
                    <a:pt x="25" y="27"/>
                    <a:pt x="26" y="27"/>
                    <a:pt x="26" y="27"/>
                  </a:cubicBezTo>
                  <a:cubicBezTo>
                    <a:pt x="27" y="27"/>
                    <a:pt x="28" y="27"/>
                    <a:pt x="29" y="27"/>
                  </a:cubicBezTo>
                  <a:cubicBezTo>
                    <a:pt x="30" y="26"/>
                    <a:pt x="31" y="26"/>
                    <a:pt x="31" y="25"/>
                  </a:cubicBezTo>
                  <a:cubicBezTo>
                    <a:pt x="31" y="25"/>
                    <a:pt x="31" y="25"/>
                    <a:pt x="31" y="25"/>
                  </a:cubicBezTo>
                  <a:cubicBezTo>
                    <a:pt x="29" y="25"/>
                    <a:pt x="26" y="26"/>
                    <a:pt x="24" y="26"/>
                  </a:cubicBezTo>
                  <a:cubicBezTo>
                    <a:pt x="24" y="26"/>
                    <a:pt x="24" y="26"/>
                    <a:pt x="24" y="26"/>
                  </a:cubicBezTo>
                  <a:cubicBezTo>
                    <a:pt x="26" y="25"/>
                    <a:pt x="28" y="24"/>
                    <a:pt x="30" y="24"/>
                  </a:cubicBezTo>
                  <a:cubicBezTo>
                    <a:pt x="30" y="24"/>
                    <a:pt x="30" y="24"/>
                    <a:pt x="30" y="24"/>
                  </a:cubicBezTo>
                  <a:cubicBezTo>
                    <a:pt x="27" y="25"/>
                    <a:pt x="25" y="25"/>
                    <a:pt x="22" y="25"/>
                  </a:cubicBezTo>
                  <a:cubicBezTo>
                    <a:pt x="22" y="25"/>
                    <a:pt x="22" y="25"/>
                    <a:pt x="22" y="25"/>
                  </a:cubicBezTo>
                  <a:cubicBezTo>
                    <a:pt x="23" y="25"/>
                    <a:pt x="24" y="24"/>
                    <a:pt x="25" y="24"/>
                  </a:cubicBezTo>
                  <a:cubicBezTo>
                    <a:pt x="27" y="24"/>
                    <a:pt x="28" y="24"/>
                    <a:pt x="29" y="23"/>
                  </a:cubicBezTo>
                  <a:cubicBezTo>
                    <a:pt x="29" y="23"/>
                    <a:pt x="29" y="23"/>
                    <a:pt x="29" y="23"/>
                  </a:cubicBezTo>
                  <a:cubicBezTo>
                    <a:pt x="27" y="24"/>
                    <a:pt x="24" y="25"/>
                    <a:pt x="22" y="24"/>
                  </a:cubicBezTo>
                  <a:cubicBezTo>
                    <a:pt x="22" y="24"/>
                    <a:pt x="22" y="25"/>
                    <a:pt x="22" y="25"/>
                  </a:cubicBezTo>
                  <a:cubicBezTo>
                    <a:pt x="24" y="24"/>
                    <a:pt x="27" y="23"/>
                    <a:pt x="29" y="22"/>
                  </a:cubicBezTo>
                  <a:cubicBezTo>
                    <a:pt x="29" y="22"/>
                    <a:pt x="29" y="22"/>
                    <a:pt x="29" y="22"/>
                  </a:cubicBezTo>
                  <a:cubicBezTo>
                    <a:pt x="26" y="22"/>
                    <a:pt x="24" y="23"/>
                    <a:pt x="21" y="23"/>
                  </a:cubicBezTo>
                  <a:cubicBezTo>
                    <a:pt x="21" y="23"/>
                    <a:pt x="21" y="23"/>
                    <a:pt x="21" y="23"/>
                  </a:cubicBezTo>
                  <a:cubicBezTo>
                    <a:pt x="23" y="23"/>
                    <a:pt x="25" y="22"/>
                    <a:pt x="27" y="21"/>
                  </a:cubicBezTo>
                  <a:cubicBezTo>
                    <a:pt x="27" y="21"/>
                    <a:pt x="27" y="21"/>
                    <a:pt x="27" y="21"/>
                  </a:cubicBezTo>
                  <a:cubicBezTo>
                    <a:pt x="26" y="21"/>
                    <a:pt x="25" y="21"/>
                    <a:pt x="24" y="21"/>
                  </a:cubicBezTo>
                  <a:cubicBezTo>
                    <a:pt x="24" y="21"/>
                    <a:pt x="24" y="22"/>
                    <a:pt x="24" y="22"/>
                  </a:cubicBezTo>
                  <a:cubicBezTo>
                    <a:pt x="25" y="22"/>
                    <a:pt x="26" y="21"/>
                    <a:pt x="27" y="21"/>
                  </a:cubicBezTo>
                  <a:cubicBezTo>
                    <a:pt x="27" y="21"/>
                    <a:pt x="27" y="21"/>
                    <a:pt x="27" y="21"/>
                  </a:cubicBezTo>
                  <a:cubicBezTo>
                    <a:pt x="25" y="22"/>
                    <a:pt x="23" y="22"/>
                    <a:pt x="21" y="23"/>
                  </a:cubicBezTo>
                  <a:cubicBezTo>
                    <a:pt x="21" y="23"/>
                    <a:pt x="21" y="23"/>
                    <a:pt x="21" y="23"/>
                  </a:cubicBezTo>
                  <a:cubicBezTo>
                    <a:pt x="24" y="23"/>
                    <a:pt x="26" y="23"/>
                    <a:pt x="29" y="22"/>
                  </a:cubicBezTo>
                  <a:cubicBezTo>
                    <a:pt x="29" y="22"/>
                    <a:pt x="29" y="22"/>
                    <a:pt x="29" y="22"/>
                  </a:cubicBezTo>
                  <a:cubicBezTo>
                    <a:pt x="26" y="23"/>
                    <a:pt x="24" y="23"/>
                    <a:pt x="22" y="24"/>
                  </a:cubicBezTo>
                  <a:cubicBezTo>
                    <a:pt x="22" y="24"/>
                    <a:pt x="22" y="25"/>
                    <a:pt x="22" y="25"/>
                  </a:cubicBezTo>
                  <a:cubicBezTo>
                    <a:pt x="24" y="25"/>
                    <a:pt x="27" y="24"/>
                    <a:pt x="29" y="23"/>
                  </a:cubicBezTo>
                  <a:cubicBezTo>
                    <a:pt x="29" y="23"/>
                    <a:pt x="29" y="23"/>
                    <a:pt x="29" y="23"/>
                  </a:cubicBezTo>
                  <a:cubicBezTo>
                    <a:pt x="28" y="23"/>
                    <a:pt x="27" y="23"/>
                    <a:pt x="25" y="24"/>
                  </a:cubicBezTo>
                  <a:cubicBezTo>
                    <a:pt x="24" y="24"/>
                    <a:pt x="23" y="24"/>
                    <a:pt x="22" y="25"/>
                  </a:cubicBezTo>
                  <a:cubicBezTo>
                    <a:pt x="22" y="25"/>
                    <a:pt x="22" y="25"/>
                    <a:pt x="22" y="25"/>
                  </a:cubicBezTo>
                  <a:cubicBezTo>
                    <a:pt x="25" y="26"/>
                    <a:pt x="27" y="25"/>
                    <a:pt x="30" y="24"/>
                  </a:cubicBezTo>
                  <a:cubicBezTo>
                    <a:pt x="30" y="24"/>
                    <a:pt x="30" y="24"/>
                    <a:pt x="30" y="24"/>
                  </a:cubicBezTo>
                  <a:cubicBezTo>
                    <a:pt x="28" y="24"/>
                    <a:pt x="26" y="25"/>
                    <a:pt x="24" y="26"/>
                  </a:cubicBezTo>
                  <a:cubicBezTo>
                    <a:pt x="23" y="26"/>
                    <a:pt x="23" y="26"/>
                    <a:pt x="24" y="26"/>
                  </a:cubicBezTo>
                  <a:cubicBezTo>
                    <a:pt x="26" y="26"/>
                    <a:pt x="29" y="25"/>
                    <a:pt x="31" y="25"/>
                  </a:cubicBezTo>
                  <a:cubicBezTo>
                    <a:pt x="31" y="25"/>
                    <a:pt x="31" y="25"/>
                    <a:pt x="31" y="25"/>
                  </a:cubicBezTo>
                  <a:cubicBezTo>
                    <a:pt x="30" y="26"/>
                    <a:pt x="29" y="26"/>
                    <a:pt x="29" y="26"/>
                  </a:cubicBezTo>
                  <a:cubicBezTo>
                    <a:pt x="28" y="27"/>
                    <a:pt x="27" y="27"/>
                    <a:pt x="26" y="27"/>
                  </a:cubicBezTo>
                  <a:cubicBezTo>
                    <a:pt x="26" y="27"/>
                    <a:pt x="26" y="27"/>
                    <a:pt x="26" y="27"/>
                  </a:cubicBezTo>
                  <a:cubicBezTo>
                    <a:pt x="27" y="27"/>
                    <a:pt x="27" y="26"/>
                    <a:pt x="28" y="26"/>
                  </a:cubicBezTo>
                  <a:cubicBezTo>
                    <a:pt x="29" y="26"/>
                    <a:pt x="30" y="25"/>
                    <a:pt x="31" y="25"/>
                  </a:cubicBezTo>
                  <a:cubicBezTo>
                    <a:pt x="31" y="25"/>
                    <a:pt x="31" y="25"/>
                    <a:pt x="31" y="25"/>
                  </a:cubicBezTo>
                  <a:cubicBezTo>
                    <a:pt x="31" y="26"/>
                    <a:pt x="31" y="26"/>
                    <a:pt x="30" y="26"/>
                  </a:cubicBezTo>
                  <a:cubicBezTo>
                    <a:pt x="30" y="27"/>
                    <a:pt x="29" y="27"/>
                    <a:pt x="29" y="28"/>
                  </a:cubicBezTo>
                  <a:cubicBezTo>
                    <a:pt x="28" y="28"/>
                    <a:pt x="27" y="28"/>
                    <a:pt x="27" y="28"/>
                  </a:cubicBezTo>
                  <a:cubicBezTo>
                    <a:pt x="26" y="29"/>
                    <a:pt x="26" y="29"/>
                    <a:pt x="25" y="29"/>
                  </a:cubicBezTo>
                  <a:cubicBezTo>
                    <a:pt x="25" y="29"/>
                    <a:pt x="25" y="29"/>
                    <a:pt x="25" y="29"/>
                  </a:cubicBezTo>
                  <a:cubicBezTo>
                    <a:pt x="26" y="28"/>
                    <a:pt x="27" y="28"/>
                    <a:pt x="27" y="27"/>
                  </a:cubicBezTo>
                  <a:cubicBezTo>
                    <a:pt x="28" y="27"/>
                    <a:pt x="29" y="26"/>
                    <a:pt x="30" y="26"/>
                  </a:cubicBezTo>
                  <a:cubicBezTo>
                    <a:pt x="30" y="26"/>
                    <a:pt x="30" y="26"/>
                    <a:pt x="30" y="26"/>
                  </a:cubicBezTo>
                  <a:cubicBezTo>
                    <a:pt x="29" y="27"/>
                    <a:pt x="29" y="27"/>
                    <a:pt x="28" y="27"/>
                  </a:cubicBezTo>
                  <a:cubicBezTo>
                    <a:pt x="27" y="27"/>
                    <a:pt x="27" y="27"/>
                    <a:pt x="26" y="28"/>
                  </a:cubicBezTo>
                  <a:cubicBezTo>
                    <a:pt x="25" y="28"/>
                    <a:pt x="24" y="28"/>
                    <a:pt x="24" y="28"/>
                  </a:cubicBezTo>
                  <a:cubicBezTo>
                    <a:pt x="23" y="28"/>
                    <a:pt x="22" y="28"/>
                    <a:pt x="22" y="28"/>
                  </a:cubicBezTo>
                  <a:cubicBezTo>
                    <a:pt x="22" y="28"/>
                    <a:pt x="22" y="28"/>
                    <a:pt x="22" y="28"/>
                  </a:cubicBezTo>
                  <a:cubicBezTo>
                    <a:pt x="23" y="28"/>
                    <a:pt x="24" y="28"/>
                    <a:pt x="24" y="28"/>
                  </a:cubicBezTo>
                  <a:cubicBezTo>
                    <a:pt x="25" y="28"/>
                    <a:pt x="26" y="28"/>
                    <a:pt x="27" y="28"/>
                  </a:cubicBezTo>
                  <a:cubicBezTo>
                    <a:pt x="27" y="28"/>
                    <a:pt x="27" y="27"/>
                    <a:pt x="27" y="27"/>
                  </a:cubicBezTo>
                  <a:cubicBezTo>
                    <a:pt x="26" y="27"/>
                    <a:pt x="24" y="27"/>
                    <a:pt x="23" y="26"/>
                  </a:cubicBezTo>
                  <a:cubicBezTo>
                    <a:pt x="22" y="26"/>
                    <a:pt x="21" y="26"/>
                    <a:pt x="19" y="26"/>
                  </a:cubicBezTo>
                  <a:cubicBezTo>
                    <a:pt x="19" y="26"/>
                    <a:pt x="19" y="26"/>
                    <a:pt x="19" y="26"/>
                  </a:cubicBezTo>
                  <a:cubicBezTo>
                    <a:pt x="21" y="27"/>
                    <a:pt x="24" y="28"/>
                    <a:pt x="26" y="27"/>
                  </a:cubicBezTo>
                  <a:cubicBezTo>
                    <a:pt x="26" y="27"/>
                    <a:pt x="26" y="27"/>
                    <a:pt x="26" y="27"/>
                  </a:cubicBezTo>
                  <a:cubicBezTo>
                    <a:pt x="25" y="26"/>
                    <a:pt x="24" y="26"/>
                    <a:pt x="23" y="26"/>
                  </a:cubicBezTo>
                  <a:cubicBezTo>
                    <a:pt x="22" y="26"/>
                    <a:pt x="20" y="25"/>
                    <a:pt x="19" y="25"/>
                  </a:cubicBezTo>
                  <a:cubicBezTo>
                    <a:pt x="18" y="25"/>
                    <a:pt x="18" y="26"/>
                    <a:pt x="19" y="26"/>
                  </a:cubicBezTo>
                  <a:cubicBezTo>
                    <a:pt x="20" y="26"/>
                    <a:pt x="21" y="26"/>
                    <a:pt x="23" y="27"/>
                  </a:cubicBezTo>
                  <a:cubicBezTo>
                    <a:pt x="24" y="27"/>
                    <a:pt x="25" y="27"/>
                    <a:pt x="26" y="26"/>
                  </a:cubicBezTo>
                  <a:cubicBezTo>
                    <a:pt x="26" y="26"/>
                    <a:pt x="26" y="26"/>
                    <a:pt x="26" y="26"/>
                  </a:cubicBezTo>
                  <a:cubicBezTo>
                    <a:pt x="25" y="24"/>
                    <a:pt x="24" y="24"/>
                    <a:pt x="22" y="24"/>
                  </a:cubicBezTo>
                  <a:cubicBezTo>
                    <a:pt x="21" y="24"/>
                    <a:pt x="19" y="24"/>
                    <a:pt x="18" y="23"/>
                  </a:cubicBezTo>
                  <a:cubicBezTo>
                    <a:pt x="18" y="24"/>
                    <a:pt x="17" y="24"/>
                    <a:pt x="17" y="24"/>
                  </a:cubicBezTo>
                  <a:cubicBezTo>
                    <a:pt x="18" y="24"/>
                    <a:pt x="19" y="24"/>
                    <a:pt x="20" y="24"/>
                  </a:cubicBezTo>
                  <a:cubicBezTo>
                    <a:pt x="21" y="24"/>
                    <a:pt x="22" y="24"/>
                    <a:pt x="23" y="24"/>
                  </a:cubicBezTo>
                  <a:cubicBezTo>
                    <a:pt x="24" y="24"/>
                    <a:pt x="25" y="24"/>
                    <a:pt x="25" y="23"/>
                  </a:cubicBezTo>
                  <a:cubicBezTo>
                    <a:pt x="25" y="22"/>
                    <a:pt x="24" y="22"/>
                    <a:pt x="23" y="21"/>
                  </a:cubicBezTo>
                  <a:cubicBezTo>
                    <a:pt x="22" y="21"/>
                    <a:pt x="20" y="21"/>
                    <a:pt x="19" y="21"/>
                  </a:cubicBezTo>
                  <a:cubicBezTo>
                    <a:pt x="18" y="21"/>
                    <a:pt x="16" y="20"/>
                    <a:pt x="14" y="21"/>
                  </a:cubicBezTo>
                  <a:cubicBezTo>
                    <a:pt x="14" y="21"/>
                    <a:pt x="14" y="21"/>
                    <a:pt x="14" y="21"/>
                  </a:cubicBezTo>
                  <a:cubicBezTo>
                    <a:pt x="15" y="22"/>
                    <a:pt x="16" y="22"/>
                    <a:pt x="16" y="22"/>
                  </a:cubicBezTo>
                  <a:cubicBezTo>
                    <a:pt x="17" y="22"/>
                    <a:pt x="18" y="23"/>
                    <a:pt x="20" y="23"/>
                  </a:cubicBezTo>
                  <a:cubicBezTo>
                    <a:pt x="21" y="23"/>
                    <a:pt x="22" y="23"/>
                    <a:pt x="23" y="23"/>
                  </a:cubicBezTo>
                  <a:cubicBezTo>
                    <a:pt x="23" y="23"/>
                    <a:pt x="24" y="23"/>
                    <a:pt x="24" y="22"/>
                  </a:cubicBezTo>
                  <a:cubicBezTo>
                    <a:pt x="24" y="22"/>
                    <a:pt x="23" y="21"/>
                    <a:pt x="23" y="21"/>
                  </a:cubicBezTo>
                  <a:cubicBezTo>
                    <a:pt x="22" y="20"/>
                    <a:pt x="21" y="20"/>
                    <a:pt x="20" y="20"/>
                  </a:cubicBezTo>
                  <a:cubicBezTo>
                    <a:pt x="18" y="19"/>
                    <a:pt x="16" y="19"/>
                    <a:pt x="14" y="19"/>
                  </a:cubicBezTo>
                  <a:cubicBezTo>
                    <a:pt x="13" y="19"/>
                    <a:pt x="13" y="19"/>
                    <a:pt x="12" y="19"/>
                  </a:cubicBezTo>
                  <a:cubicBezTo>
                    <a:pt x="12" y="19"/>
                    <a:pt x="12" y="19"/>
                    <a:pt x="12" y="19"/>
                  </a:cubicBezTo>
                  <a:cubicBezTo>
                    <a:pt x="14" y="20"/>
                    <a:pt x="16" y="21"/>
                    <a:pt x="18" y="21"/>
                  </a:cubicBezTo>
                  <a:cubicBezTo>
                    <a:pt x="20" y="22"/>
                    <a:pt x="22" y="23"/>
                    <a:pt x="24" y="22"/>
                  </a:cubicBezTo>
                  <a:cubicBezTo>
                    <a:pt x="24" y="22"/>
                    <a:pt x="24" y="22"/>
                    <a:pt x="24" y="22"/>
                  </a:cubicBezTo>
                  <a:cubicBezTo>
                    <a:pt x="24" y="21"/>
                    <a:pt x="23" y="21"/>
                    <a:pt x="22" y="21"/>
                  </a:cubicBezTo>
                  <a:cubicBezTo>
                    <a:pt x="21" y="20"/>
                    <a:pt x="20" y="20"/>
                    <a:pt x="19" y="19"/>
                  </a:cubicBezTo>
                  <a:cubicBezTo>
                    <a:pt x="18" y="19"/>
                    <a:pt x="17" y="19"/>
                    <a:pt x="16" y="18"/>
                  </a:cubicBezTo>
                  <a:cubicBezTo>
                    <a:pt x="15" y="18"/>
                    <a:pt x="14" y="18"/>
                    <a:pt x="13" y="19"/>
                  </a:cubicBezTo>
                  <a:cubicBezTo>
                    <a:pt x="13" y="19"/>
                    <a:pt x="13" y="19"/>
                    <a:pt x="13" y="19"/>
                  </a:cubicBezTo>
                  <a:cubicBezTo>
                    <a:pt x="13" y="20"/>
                    <a:pt x="14" y="20"/>
                    <a:pt x="14" y="21"/>
                  </a:cubicBezTo>
                  <a:cubicBezTo>
                    <a:pt x="15" y="21"/>
                    <a:pt x="16" y="22"/>
                    <a:pt x="17" y="22"/>
                  </a:cubicBezTo>
                  <a:cubicBezTo>
                    <a:pt x="19" y="23"/>
                    <a:pt x="20" y="23"/>
                    <a:pt x="21" y="23"/>
                  </a:cubicBezTo>
                  <a:cubicBezTo>
                    <a:pt x="22" y="23"/>
                    <a:pt x="23" y="23"/>
                    <a:pt x="23" y="23"/>
                  </a:cubicBezTo>
                  <a:cubicBezTo>
                    <a:pt x="24" y="23"/>
                    <a:pt x="24" y="23"/>
                    <a:pt x="23" y="23"/>
                  </a:cubicBezTo>
                  <a:cubicBezTo>
                    <a:pt x="22" y="22"/>
                    <a:pt x="20" y="22"/>
                    <a:pt x="18" y="22"/>
                  </a:cubicBezTo>
                  <a:cubicBezTo>
                    <a:pt x="17" y="21"/>
                    <a:pt x="15" y="21"/>
                    <a:pt x="13" y="20"/>
                  </a:cubicBezTo>
                  <a:cubicBezTo>
                    <a:pt x="13" y="20"/>
                    <a:pt x="13" y="20"/>
                    <a:pt x="13" y="21"/>
                  </a:cubicBezTo>
                  <a:cubicBezTo>
                    <a:pt x="15" y="21"/>
                    <a:pt x="17" y="22"/>
                    <a:pt x="19" y="22"/>
                  </a:cubicBezTo>
                  <a:cubicBezTo>
                    <a:pt x="20" y="22"/>
                    <a:pt x="21" y="23"/>
                    <a:pt x="22" y="23"/>
                  </a:cubicBezTo>
                  <a:cubicBezTo>
                    <a:pt x="22" y="23"/>
                    <a:pt x="23" y="23"/>
                    <a:pt x="24" y="24"/>
                  </a:cubicBezTo>
                  <a:cubicBezTo>
                    <a:pt x="24" y="24"/>
                    <a:pt x="24" y="24"/>
                    <a:pt x="24" y="24"/>
                  </a:cubicBezTo>
                  <a:cubicBezTo>
                    <a:pt x="20" y="23"/>
                    <a:pt x="16" y="21"/>
                    <a:pt x="12" y="21"/>
                  </a:cubicBezTo>
                  <a:cubicBezTo>
                    <a:pt x="12" y="21"/>
                    <a:pt x="12" y="21"/>
                    <a:pt x="12" y="21"/>
                  </a:cubicBezTo>
                  <a:cubicBezTo>
                    <a:pt x="12" y="22"/>
                    <a:pt x="13" y="22"/>
                    <a:pt x="14" y="22"/>
                  </a:cubicBezTo>
                  <a:cubicBezTo>
                    <a:pt x="15" y="23"/>
                    <a:pt x="16" y="23"/>
                    <a:pt x="17" y="23"/>
                  </a:cubicBezTo>
                  <a:cubicBezTo>
                    <a:pt x="18" y="24"/>
                    <a:pt x="19" y="24"/>
                    <a:pt x="20" y="25"/>
                  </a:cubicBezTo>
                  <a:cubicBezTo>
                    <a:pt x="20" y="25"/>
                    <a:pt x="21" y="25"/>
                    <a:pt x="22" y="25"/>
                  </a:cubicBezTo>
                  <a:cubicBezTo>
                    <a:pt x="22" y="25"/>
                    <a:pt x="22" y="25"/>
                    <a:pt x="22" y="25"/>
                  </a:cubicBezTo>
                  <a:cubicBezTo>
                    <a:pt x="18" y="23"/>
                    <a:pt x="14" y="21"/>
                    <a:pt x="10" y="20"/>
                  </a:cubicBezTo>
                  <a:cubicBezTo>
                    <a:pt x="10" y="20"/>
                    <a:pt x="10" y="20"/>
                    <a:pt x="10" y="20"/>
                  </a:cubicBezTo>
                  <a:cubicBezTo>
                    <a:pt x="11" y="21"/>
                    <a:pt x="13" y="22"/>
                    <a:pt x="14" y="23"/>
                  </a:cubicBezTo>
                  <a:cubicBezTo>
                    <a:pt x="16" y="24"/>
                    <a:pt x="18" y="25"/>
                    <a:pt x="19" y="26"/>
                  </a:cubicBezTo>
                  <a:cubicBezTo>
                    <a:pt x="19" y="26"/>
                    <a:pt x="19" y="26"/>
                    <a:pt x="19" y="26"/>
                  </a:cubicBezTo>
                  <a:cubicBezTo>
                    <a:pt x="18" y="26"/>
                    <a:pt x="18" y="25"/>
                    <a:pt x="17" y="25"/>
                  </a:cubicBezTo>
                  <a:cubicBezTo>
                    <a:pt x="16" y="25"/>
                    <a:pt x="16" y="24"/>
                    <a:pt x="15" y="24"/>
                  </a:cubicBezTo>
                  <a:cubicBezTo>
                    <a:pt x="13" y="23"/>
                    <a:pt x="12" y="22"/>
                    <a:pt x="10" y="20"/>
                  </a:cubicBezTo>
                  <a:cubicBezTo>
                    <a:pt x="10" y="20"/>
                    <a:pt x="10" y="21"/>
                    <a:pt x="10" y="21"/>
                  </a:cubicBezTo>
                  <a:cubicBezTo>
                    <a:pt x="12" y="23"/>
                    <a:pt x="16" y="24"/>
                    <a:pt x="18" y="25"/>
                  </a:cubicBezTo>
                  <a:cubicBezTo>
                    <a:pt x="18" y="25"/>
                    <a:pt x="18" y="25"/>
                    <a:pt x="19" y="25"/>
                  </a:cubicBezTo>
                  <a:cubicBezTo>
                    <a:pt x="17" y="24"/>
                    <a:pt x="15" y="23"/>
                    <a:pt x="13" y="22"/>
                  </a:cubicBezTo>
                  <a:cubicBezTo>
                    <a:pt x="11" y="21"/>
                    <a:pt x="9" y="20"/>
                    <a:pt x="7" y="19"/>
                  </a:cubicBezTo>
                  <a:cubicBezTo>
                    <a:pt x="7" y="19"/>
                    <a:pt x="7" y="19"/>
                    <a:pt x="7" y="20"/>
                  </a:cubicBezTo>
                  <a:cubicBezTo>
                    <a:pt x="10" y="21"/>
                    <a:pt x="14" y="23"/>
                    <a:pt x="17" y="24"/>
                  </a:cubicBezTo>
                  <a:cubicBezTo>
                    <a:pt x="17" y="24"/>
                    <a:pt x="17" y="24"/>
                    <a:pt x="17" y="23"/>
                  </a:cubicBezTo>
                  <a:cubicBezTo>
                    <a:pt x="13" y="21"/>
                    <a:pt x="9" y="19"/>
                    <a:pt x="6" y="16"/>
                  </a:cubicBezTo>
                  <a:cubicBezTo>
                    <a:pt x="5" y="16"/>
                    <a:pt x="5" y="16"/>
                    <a:pt x="5" y="16"/>
                  </a:cubicBezTo>
                  <a:cubicBezTo>
                    <a:pt x="7" y="16"/>
                    <a:pt x="9" y="18"/>
                    <a:pt x="11" y="19"/>
                  </a:cubicBezTo>
                  <a:cubicBezTo>
                    <a:pt x="12" y="19"/>
                    <a:pt x="13" y="20"/>
                    <a:pt x="14" y="20"/>
                  </a:cubicBezTo>
                  <a:cubicBezTo>
                    <a:pt x="15" y="21"/>
                    <a:pt x="17" y="21"/>
                    <a:pt x="18" y="22"/>
                  </a:cubicBezTo>
                  <a:cubicBezTo>
                    <a:pt x="18" y="22"/>
                    <a:pt x="18" y="22"/>
                    <a:pt x="18" y="22"/>
                  </a:cubicBezTo>
                  <a:cubicBezTo>
                    <a:pt x="13" y="19"/>
                    <a:pt x="8" y="16"/>
                    <a:pt x="3" y="13"/>
                  </a:cubicBezTo>
                  <a:cubicBezTo>
                    <a:pt x="3" y="13"/>
                    <a:pt x="3" y="13"/>
                    <a:pt x="3" y="13"/>
                  </a:cubicBezTo>
                  <a:cubicBezTo>
                    <a:pt x="7" y="15"/>
                    <a:pt x="11" y="17"/>
                    <a:pt x="15" y="20"/>
                  </a:cubicBezTo>
                  <a:cubicBezTo>
                    <a:pt x="15" y="20"/>
                    <a:pt x="16" y="20"/>
                    <a:pt x="15" y="20"/>
                  </a:cubicBezTo>
                  <a:cubicBezTo>
                    <a:pt x="11" y="16"/>
                    <a:pt x="6" y="13"/>
                    <a:pt x="3" y="9"/>
                  </a:cubicBezTo>
                  <a:cubicBezTo>
                    <a:pt x="3" y="9"/>
                    <a:pt x="2" y="9"/>
                    <a:pt x="2" y="9"/>
                  </a:cubicBezTo>
                  <a:cubicBezTo>
                    <a:pt x="4" y="10"/>
                    <a:pt x="6" y="12"/>
                    <a:pt x="8" y="13"/>
                  </a:cubicBezTo>
                  <a:cubicBezTo>
                    <a:pt x="8" y="14"/>
                    <a:pt x="9" y="15"/>
                    <a:pt x="10" y="16"/>
                  </a:cubicBezTo>
                  <a:cubicBezTo>
                    <a:pt x="11" y="16"/>
                    <a:pt x="11" y="17"/>
                    <a:pt x="12" y="18"/>
                  </a:cubicBezTo>
                  <a:cubicBezTo>
                    <a:pt x="12" y="18"/>
                    <a:pt x="12" y="18"/>
                    <a:pt x="12" y="18"/>
                  </a:cubicBezTo>
                  <a:cubicBezTo>
                    <a:pt x="9" y="15"/>
                    <a:pt x="7" y="11"/>
                    <a:pt x="3" y="8"/>
                  </a:cubicBezTo>
                  <a:cubicBezTo>
                    <a:pt x="3" y="8"/>
                    <a:pt x="3" y="8"/>
                    <a:pt x="3" y="8"/>
                  </a:cubicBezTo>
                  <a:cubicBezTo>
                    <a:pt x="4" y="10"/>
                    <a:pt x="6" y="12"/>
                    <a:pt x="8" y="14"/>
                  </a:cubicBezTo>
                  <a:cubicBezTo>
                    <a:pt x="8" y="15"/>
                    <a:pt x="9" y="15"/>
                    <a:pt x="10" y="16"/>
                  </a:cubicBezTo>
                  <a:cubicBezTo>
                    <a:pt x="10" y="17"/>
                    <a:pt x="11" y="18"/>
                    <a:pt x="11" y="19"/>
                  </a:cubicBezTo>
                  <a:cubicBezTo>
                    <a:pt x="12" y="19"/>
                    <a:pt x="12" y="19"/>
                    <a:pt x="12" y="19"/>
                  </a:cubicBezTo>
                  <a:cubicBezTo>
                    <a:pt x="9" y="16"/>
                    <a:pt x="7" y="12"/>
                    <a:pt x="4" y="9"/>
                  </a:cubicBezTo>
                  <a:cubicBezTo>
                    <a:pt x="4" y="8"/>
                    <a:pt x="4" y="9"/>
                    <a:pt x="4" y="9"/>
                  </a:cubicBezTo>
                  <a:cubicBezTo>
                    <a:pt x="5" y="11"/>
                    <a:pt x="7" y="13"/>
                    <a:pt x="8" y="15"/>
                  </a:cubicBezTo>
                  <a:cubicBezTo>
                    <a:pt x="8" y="16"/>
                    <a:pt x="9" y="16"/>
                    <a:pt x="10" y="17"/>
                  </a:cubicBezTo>
                  <a:cubicBezTo>
                    <a:pt x="10" y="18"/>
                    <a:pt x="11" y="19"/>
                    <a:pt x="11" y="20"/>
                  </a:cubicBezTo>
                  <a:cubicBezTo>
                    <a:pt x="11" y="20"/>
                    <a:pt x="11" y="20"/>
                    <a:pt x="11" y="20"/>
                  </a:cubicBezTo>
                  <a:cubicBezTo>
                    <a:pt x="9" y="18"/>
                    <a:pt x="8" y="16"/>
                    <a:pt x="6" y="14"/>
                  </a:cubicBezTo>
                  <a:cubicBezTo>
                    <a:pt x="5" y="14"/>
                    <a:pt x="4" y="13"/>
                    <a:pt x="4" y="12"/>
                  </a:cubicBezTo>
                  <a:cubicBezTo>
                    <a:pt x="3" y="11"/>
                    <a:pt x="2" y="10"/>
                    <a:pt x="2" y="9"/>
                  </a:cubicBezTo>
                  <a:cubicBezTo>
                    <a:pt x="2" y="9"/>
                    <a:pt x="2" y="10"/>
                    <a:pt x="2" y="10"/>
                  </a:cubicBezTo>
                  <a:cubicBezTo>
                    <a:pt x="3" y="10"/>
                    <a:pt x="4" y="11"/>
                    <a:pt x="5" y="12"/>
                  </a:cubicBezTo>
                  <a:cubicBezTo>
                    <a:pt x="6" y="13"/>
                    <a:pt x="6" y="14"/>
                    <a:pt x="7" y="15"/>
                  </a:cubicBezTo>
                  <a:cubicBezTo>
                    <a:pt x="8" y="15"/>
                    <a:pt x="9" y="16"/>
                    <a:pt x="9" y="17"/>
                  </a:cubicBezTo>
                  <a:cubicBezTo>
                    <a:pt x="10" y="18"/>
                    <a:pt x="11" y="19"/>
                    <a:pt x="10" y="20"/>
                  </a:cubicBezTo>
                  <a:cubicBezTo>
                    <a:pt x="10" y="20"/>
                    <a:pt x="11" y="20"/>
                    <a:pt x="11" y="20"/>
                  </a:cubicBezTo>
                  <a:cubicBezTo>
                    <a:pt x="9" y="19"/>
                    <a:pt x="8" y="18"/>
                    <a:pt x="8" y="17"/>
                  </a:cubicBezTo>
                  <a:cubicBezTo>
                    <a:pt x="7" y="17"/>
                    <a:pt x="6" y="16"/>
                    <a:pt x="5" y="15"/>
                  </a:cubicBezTo>
                  <a:cubicBezTo>
                    <a:pt x="5" y="14"/>
                    <a:pt x="4" y="13"/>
                    <a:pt x="3" y="12"/>
                  </a:cubicBezTo>
                  <a:cubicBezTo>
                    <a:pt x="3" y="12"/>
                    <a:pt x="2" y="10"/>
                    <a:pt x="2" y="9"/>
                  </a:cubicBezTo>
                  <a:cubicBezTo>
                    <a:pt x="2" y="10"/>
                    <a:pt x="2" y="10"/>
                    <a:pt x="2" y="10"/>
                  </a:cubicBezTo>
                  <a:cubicBezTo>
                    <a:pt x="4" y="11"/>
                    <a:pt x="6" y="13"/>
                    <a:pt x="7" y="15"/>
                  </a:cubicBezTo>
                  <a:cubicBezTo>
                    <a:pt x="8" y="16"/>
                    <a:pt x="8" y="16"/>
                    <a:pt x="9" y="17"/>
                  </a:cubicBezTo>
                  <a:cubicBezTo>
                    <a:pt x="9" y="18"/>
                    <a:pt x="10" y="19"/>
                    <a:pt x="9" y="20"/>
                  </a:cubicBezTo>
                  <a:cubicBezTo>
                    <a:pt x="9" y="20"/>
                    <a:pt x="10" y="20"/>
                    <a:pt x="10" y="20"/>
                  </a:cubicBezTo>
                  <a:cubicBezTo>
                    <a:pt x="9" y="20"/>
                    <a:pt x="8" y="19"/>
                    <a:pt x="8" y="18"/>
                  </a:cubicBezTo>
                  <a:cubicBezTo>
                    <a:pt x="8" y="18"/>
                    <a:pt x="7" y="17"/>
                    <a:pt x="7" y="17"/>
                  </a:cubicBezTo>
                  <a:cubicBezTo>
                    <a:pt x="6" y="15"/>
                    <a:pt x="5" y="14"/>
                    <a:pt x="4" y="13"/>
                  </a:cubicBezTo>
                  <a:cubicBezTo>
                    <a:pt x="3" y="12"/>
                    <a:pt x="2" y="11"/>
                    <a:pt x="1" y="10"/>
                  </a:cubicBezTo>
                  <a:cubicBezTo>
                    <a:pt x="1" y="9"/>
                    <a:pt x="0" y="8"/>
                    <a:pt x="1" y="7"/>
                  </a:cubicBezTo>
                  <a:cubicBezTo>
                    <a:pt x="0" y="7"/>
                    <a:pt x="0" y="7"/>
                    <a:pt x="0" y="7"/>
                  </a:cubicBezTo>
                  <a:cubicBezTo>
                    <a:pt x="1" y="7"/>
                    <a:pt x="2" y="8"/>
                    <a:pt x="2" y="8"/>
                  </a:cubicBezTo>
                  <a:cubicBezTo>
                    <a:pt x="3" y="9"/>
                    <a:pt x="4" y="10"/>
                    <a:pt x="4" y="11"/>
                  </a:cubicBezTo>
                  <a:cubicBezTo>
                    <a:pt x="4" y="12"/>
                    <a:pt x="5" y="13"/>
                    <a:pt x="5" y="14"/>
                  </a:cubicBezTo>
                  <a:cubicBezTo>
                    <a:pt x="5" y="14"/>
                    <a:pt x="5" y="14"/>
                    <a:pt x="5" y="14"/>
                  </a:cubicBezTo>
                  <a:cubicBezTo>
                    <a:pt x="5" y="14"/>
                    <a:pt x="4" y="14"/>
                    <a:pt x="4" y="14"/>
                  </a:cubicBezTo>
                  <a:cubicBezTo>
                    <a:pt x="4" y="14"/>
                    <a:pt x="3" y="13"/>
                    <a:pt x="3" y="12"/>
                  </a:cubicBezTo>
                  <a:cubicBezTo>
                    <a:pt x="2" y="11"/>
                    <a:pt x="2" y="10"/>
                    <a:pt x="1" y="9"/>
                  </a:cubicBezTo>
                  <a:cubicBezTo>
                    <a:pt x="1" y="8"/>
                    <a:pt x="0" y="7"/>
                    <a:pt x="0" y="6"/>
                  </a:cubicBezTo>
                  <a:cubicBezTo>
                    <a:pt x="0" y="5"/>
                    <a:pt x="0" y="4"/>
                    <a:pt x="0" y="3"/>
                  </a:cubicBezTo>
                  <a:cubicBezTo>
                    <a:pt x="0" y="3"/>
                    <a:pt x="1" y="3"/>
                    <a:pt x="1" y="3"/>
                  </a:cubicBezTo>
                  <a:cubicBezTo>
                    <a:pt x="2" y="3"/>
                    <a:pt x="2" y="4"/>
                    <a:pt x="3" y="5"/>
                  </a:cubicBezTo>
                  <a:cubicBezTo>
                    <a:pt x="3" y="6"/>
                    <a:pt x="4" y="7"/>
                    <a:pt x="4" y="8"/>
                  </a:cubicBezTo>
                  <a:cubicBezTo>
                    <a:pt x="4" y="8"/>
                    <a:pt x="5" y="9"/>
                    <a:pt x="4" y="10"/>
                  </a:cubicBezTo>
                  <a:cubicBezTo>
                    <a:pt x="4" y="10"/>
                    <a:pt x="3" y="10"/>
                    <a:pt x="3" y="9"/>
                  </a:cubicBezTo>
                  <a:cubicBezTo>
                    <a:pt x="2" y="9"/>
                    <a:pt x="2" y="8"/>
                    <a:pt x="2" y="7"/>
                  </a:cubicBezTo>
                  <a:cubicBezTo>
                    <a:pt x="1" y="6"/>
                    <a:pt x="1" y="5"/>
                    <a:pt x="1" y="4"/>
                  </a:cubicBezTo>
                  <a:cubicBezTo>
                    <a:pt x="1" y="4"/>
                    <a:pt x="0" y="3"/>
                    <a:pt x="1" y="2"/>
                  </a:cubicBezTo>
                  <a:cubicBezTo>
                    <a:pt x="1" y="2"/>
                    <a:pt x="1" y="2"/>
                    <a:pt x="1" y="2"/>
                  </a:cubicBezTo>
                  <a:cubicBezTo>
                    <a:pt x="1" y="3"/>
                    <a:pt x="2" y="3"/>
                    <a:pt x="2" y="4"/>
                  </a:cubicBezTo>
                  <a:cubicBezTo>
                    <a:pt x="2" y="5"/>
                    <a:pt x="3" y="5"/>
                    <a:pt x="3" y="6"/>
                  </a:cubicBezTo>
                  <a:cubicBezTo>
                    <a:pt x="3" y="7"/>
                    <a:pt x="3" y="8"/>
                    <a:pt x="3" y="9"/>
                  </a:cubicBezTo>
                  <a:cubicBezTo>
                    <a:pt x="3" y="9"/>
                    <a:pt x="3" y="10"/>
                    <a:pt x="2" y="11"/>
                  </a:cubicBezTo>
                  <a:cubicBezTo>
                    <a:pt x="2" y="11"/>
                    <a:pt x="3" y="11"/>
                    <a:pt x="3" y="11"/>
                  </a:cubicBezTo>
                  <a:cubicBezTo>
                    <a:pt x="2" y="10"/>
                    <a:pt x="2" y="10"/>
                    <a:pt x="1" y="9"/>
                  </a:cubicBezTo>
                  <a:cubicBezTo>
                    <a:pt x="1" y="8"/>
                    <a:pt x="1" y="8"/>
                    <a:pt x="1" y="7"/>
                  </a:cubicBezTo>
                  <a:cubicBezTo>
                    <a:pt x="0" y="6"/>
                    <a:pt x="0" y="5"/>
                    <a:pt x="0" y="4"/>
                  </a:cubicBezTo>
                  <a:cubicBezTo>
                    <a:pt x="0" y="4"/>
                    <a:pt x="0" y="3"/>
                    <a:pt x="1" y="2"/>
                  </a:cubicBezTo>
                  <a:cubicBezTo>
                    <a:pt x="0" y="2"/>
                    <a:pt x="0" y="2"/>
                    <a:pt x="0" y="2"/>
                  </a:cubicBezTo>
                  <a:cubicBezTo>
                    <a:pt x="1" y="3"/>
                    <a:pt x="1" y="3"/>
                    <a:pt x="1" y="4"/>
                  </a:cubicBezTo>
                  <a:cubicBezTo>
                    <a:pt x="2" y="4"/>
                    <a:pt x="2" y="5"/>
                    <a:pt x="2" y="6"/>
                  </a:cubicBezTo>
                  <a:cubicBezTo>
                    <a:pt x="2" y="7"/>
                    <a:pt x="3" y="7"/>
                    <a:pt x="3" y="8"/>
                  </a:cubicBezTo>
                  <a:cubicBezTo>
                    <a:pt x="3" y="9"/>
                    <a:pt x="3" y="9"/>
                    <a:pt x="2" y="10"/>
                  </a:cubicBezTo>
                  <a:cubicBezTo>
                    <a:pt x="2" y="10"/>
                    <a:pt x="2" y="10"/>
                    <a:pt x="2" y="10"/>
                  </a:cubicBezTo>
                  <a:cubicBezTo>
                    <a:pt x="2" y="10"/>
                    <a:pt x="2" y="9"/>
                    <a:pt x="2" y="9"/>
                  </a:cubicBezTo>
                  <a:cubicBezTo>
                    <a:pt x="2" y="8"/>
                    <a:pt x="2" y="8"/>
                    <a:pt x="1" y="7"/>
                  </a:cubicBezTo>
                  <a:cubicBezTo>
                    <a:pt x="1" y="6"/>
                    <a:pt x="1" y="5"/>
                    <a:pt x="1" y="4"/>
                  </a:cubicBezTo>
                  <a:cubicBezTo>
                    <a:pt x="1" y="4"/>
                    <a:pt x="1" y="3"/>
                    <a:pt x="2" y="3"/>
                  </a:cubicBezTo>
                  <a:cubicBezTo>
                    <a:pt x="2" y="3"/>
                    <a:pt x="3" y="3"/>
                    <a:pt x="3" y="4"/>
                  </a:cubicBezTo>
                  <a:cubicBezTo>
                    <a:pt x="3" y="4"/>
                    <a:pt x="3" y="5"/>
                    <a:pt x="3" y="5"/>
                  </a:cubicBezTo>
                  <a:cubicBezTo>
                    <a:pt x="4" y="6"/>
                    <a:pt x="4" y="8"/>
                    <a:pt x="4" y="9"/>
                  </a:cubicBezTo>
                  <a:cubicBezTo>
                    <a:pt x="4" y="9"/>
                    <a:pt x="4" y="10"/>
                    <a:pt x="5" y="11"/>
                  </a:cubicBezTo>
                  <a:cubicBezTo>
                    <a:pt x="5" y="11"/>
                    <a:pt x="5" y="11"/>
                    <a:pt x="5" y="12"/>
                  </a:cubicBezTo>
                  <a:cubicBezTo>
                    <a:pt x="5" y="12"/>
                    <a:pt x="5" y="12"/>
                    <a:pt x="5" y="11"/>
                  </a:cubicBezTo>
                  <a:cubicBezTo>
                    <a:pt x="5" y="10"/>
                    <a:pt x="5" y="8"/>
                    <a:pt x="5" y="7"/>
                  </a:cubicBezTo>
                  <a:cubicBezTo>
                    <a:pt x="5" y="5"/>
                    <a:pt x="4" y="4"/>
                    <a:pt x="5" y="2"/>
                  </a:cubicBezTo>
                  <a:cubicBezTo>
                    <a:pt x="5" y="2"/>
                    <a:pt x="5" y="2"/>
                    <a:pt x="5" y="2"/>
                  </a:cubicBezTo>
                  <a:cubicBezTo>
                    <a:pt x="6" y="5"/>
                    <a:pt x="5" y="9"/>
                    <a:pt x="5" y="12"/>
                  </a:cubicBezTo>
                  <a:cubicBezTo>
                    <a:pt x="6" y="12"/>
                    <a:pt x="6" y="12"/>
                    <a:pt x="6" y="12"/>
                  </a:cubicBezTo>
                  <a:cubicBezTo>
                    <a:pt x="5" y="8"/>
                    <a:pt x="5" y="5"/>
                    <a:pt x="5" y="1"/>
                  </a:cubicBezTo>
                  <a:cubicBezTo>
                    <a:pt x="5" y="1"/>
                    <a:pt x="5" y="1"/>
                    <a:pt x="5" y="1"/>
                  </a:cubicBezTo>
                  <a:cubicBezTo>
                    <a:pt x="5" y="3"/>
                    <a:pt x="5" y="5"/>
                    <a:pt x="5" y="7"/>
                  </a:cubicBezTo>
                  <a:cubicBezTo>
                    <a:pt x="5" y="8"/>
                    <a:pt x="5" y="9"/>
                    <a:pt x="5" y="10"/>
                  </a:cubicBezTo>
                  <a:cubicBezTo>
                    <a:pt x="5" y="10"/>
                    <a:pt x="5" y="11"/>
                    <a:pt x="5" y="12"/>
                  </a:cubicBezTo>
                  <a:cubicBezTo>
                    <a:pt x="5" y="12"/>
                    <a:pt x="5" y="12"/>
                    <a:pt x="5" y="12"/>
                  </a:cubicBezTo>
                  <a:cubicBezTo>
                    <a:pt x="4" y="11"/>
                    <a:pt x="4" y="9"/>
                    <a:pt x="4" y="7"/>
                  </a:cubicBezTo>
                  <a:cubicBezTo>
                    <a:pt x="4" y="5"/>
                    <a:pt x="3" y="4"/>
                    <a:pt x="3" y="2"/>
                  </a:cubicBezTo>
                  <a:cubicBezTo>
                    <a:pt x="3" y="2"/>
                    <a:pt x="3" y="2"/>
                    <a:pt x="3" y="2"/>
                  </a:cubicBezTo>
                  <a:cubicBezTo>
                    <a:pt x="3" y="3"/>
                    <a:pt x="3" y="5"/>
                    <a:pt x="3" y="6"/>
                  </a:cubicBezTo>
                  <a:cubicBezTo>
                    <a:pt x="3" y="8"/>
                    <a:pt x="3" y="9"/>
                    <a:pt x="3" y="11"/>
                  </a:cubicBezTo>
                  <a:cubicBezTo>
                    <a:pt x="3" y="11"/>
                    <a:pt x="3" y="11"/>
                    <a:pt x="3" y="11"/>
                  </a:cubicBezTo>
                  <a:cubicBezTo>
                    <a:pt x="2" y="11"/>
                    <a:pt x="2" y="10"/>
                    <a:pt x="2" y="9"/>
                  </a:cubicBezTo>
                  <a:cubicBezTo>
                    <a:pt x="2" y="8"/>
                    <a:pt x="2" y="7"/>
                    <a:pt x="2" y="7"/>
                  </a:cubicBezTo>
                  <a:cubicBezTo>
                    <a:pt x="2" y="5"/>
                    <a:pt x="1" y="2"/>
                    <a:pt x="2" y="1"/>
                  </a:cubicBezTo>
                  <a:cubicBezTo>
                    <a:pt x="2" y="1"/>
                    <a:pt x="2" y="1"/>
                    <a:pt x="2" y="1"/>
                  </a:cubicBezTo>
                  <a:cubicBezTo>
                    <a:pt x="2" y="1"/>
                    <a:pt x="3" y="2"/>
                    <a:pt x="3" y="2"/>
                  </a:cubicBezTo>
                  <a:cubicBezTo>
                    <a:pt x="3" y="3"/>
                    <a:pt x="3" y="4"/>
                    <a:pt x="3" y="5"/>
                  </a:cubicBezTo>
                  <a:cubicBezTo>
                    <a:pt x="3" y="6"/>
                    <a:pt x="3" y="7"/>
                    <a:pt x="3" y="8"/>
                  </a:cubicBezTo>
                  <a:cubicBezTo>
                    <a:pt x="3" y="9"/>
                    <a:pt x="3" y="10"/>
                    <a:pt x="2" y="10"/>
                  </a:cubicBezTo>
                  <a:cubicBezTo>
                    <a:pt x="2" y="10"/>
                    <a:pt x="3" y="10"/>
                    <a:pt x="3" y="10"/>
                  </a:cubicBezTo>
                  <a:cubicBezTo>
                    <a:pt x="2" y="9"/>
                    <a:pt x="1" y="8"/>
                    <a:pt x="1" y="6"/>
                  </a:cubicBezTo>
                  <a:cubicBezTo>
                    <a:pt x="2" y="5"/>
                    <a:pt x="2" y="3"/>
                    <a:pt x="3" y="2"/>
                  </a:cubicBezTo>
                  <a:cubicBezTo>
                    <a:pt x="3" y="2"/>
                    <a:pt x="3"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9" name="Freeform 53"/>
            <p:cNvSpPr/>
            <p:nvPr/>
          </p:nvSpPr>
          <p:spPr bwMode="auto">
            <a:xfrm>
              <a:off x="2051050" y="3513138"/>
              <a:ext cx="752475" cy="617538"/>
            </a:xfrm>
            <a:custGeom>
              <a:avLst/>
              <a:gdLst>
                <a:gd name="T0" fmla="*/ 23 w 33"/>
                <a:gd name="T1" fmla="*/ 18 h 27"/>
                <a:gd name="T2" fmla="*/ 23 w 33"/>
                <a:gd name="T3" fmla="*/ 23 h 27"/>
                <a:gd name="T4" fmla="*/ 31 w 33"/>
                <a:gd name="T5" fmla="*/ 18 h 27"/>
                <a:gd name="T6" fmla="*/ 29 w 33"/>
                <a:gd name="T7" fmla="*/ 13 h 27"/>
                <a:gd name="T8" fmla="*/ 26 w 33"/>
                <a:gd name="T9" fmla="*/ 17 h 27"/>
                <a:gd name="T10" fmla="*/ 28 w 33"/>
                <a:gd name="T11" fmla="*/ 16 h 27"/>
                <a:gd name="T12" fmla="*/ 29 w 33"/>
                <a:gd name="T13" fmla="*/ 23 h 27"/>
                <a:gd name="T14" fmla="*/ 30 w 33"/>
                <a:gd name="T15" fmla="*/ 9 h 27"/>
                <a:gd name="T16" fmla="*/ 31 w 33"/>
                <a:gd name="T17" fmla="*/ 14 h 27"/>
                <a:gd name="T18" fmla="*/ 32 w 33"/>
                <a:gd name="T19" fmla="*/ 13 h 27"/>
                <a:gd name="T20" fmla="*/ 27 w 33"/>
                <a:gd name="T21" fmla="*/ 10 h 27"/>
                <a:gd name="T22" fmla="*/ 24 w 33"/>
                <a:gd name="T23" fmla="*/ 6 h 27"/>
                <a:gd name="T24" fmla="*/ 28 w 33"/>
                <a:gd name="T25" fmla="*/ 8 h 27"/>
                <a:gd name="T26" fmla="*/ 28 w 33"/>
                <a:gd name="T27" fmla="*/ 6 h 27"/>
                <a:gd name="T28" fmla="*/ 31 w 33"/>
                <a:gd name="T29" fmla="*/ 8 h 27"/>
                <a:gd name="T30" fmla="*/ 30 w 33"/>
                <a:gd name="T31" fmla="*/ 5 h 27"/>
                <a:gd name="T32" fmla="*/ 27 w 33"/>
                <a:gd name="T33" fmla="*/ 4 h 27"/>
                <a:gd name="T34" fmla="*/ 24 w 33"/>
                <a:gd name="T35" fmla="*/ 4 h 27"/>
                <a:gd name="T36" fmla="*/ 24 w 33"/>
                <a:gd name="T37" fmla="*/ 1 h 27"/>
                <a:gd name="T38" fmla="*/ 30 w 33"/>
                <a:gd name="T39" fmla="*/ 15 h 27"/>
                <a:gd name="T40" fmla="*/ 24 w 33"/>
                <a:gd name="T41" fmla="*/ 18 h 27"/>
                <a:gd name="T42" fmla="*/ 25 w 33"/>
                <a:gd name="T43" fmla="*/ 15 h 27"/>
                <a:gd name="T44" fmla="*/ 18 w 33"/>
                <a:gd name="T45" fmla="*/ 24 h 27"/>
                <a:gd name="T46" fmla="*/ 12 w 33"/>
                <a:gd name="T47" fmla="*/ 22 h 27"/>
                <a:gd name="T48" fmla="*/ 6 w 33"/>
                <a:gd name="T49" fmla="*/ 20 h 27"/>
                <a:gd name="T50" fmla="*/ 15 w 33"/>
                <a:gd name="T51" fmla="*/ 25 h 27"/>
                <a:gd name="T52" fmla="*/ 25 w 33"/>
                <a:gd name="T53" fmla="*/ 25 h 27"/>
                <a:gd name="T54" fmla="*/ 20 w 33"/>
                <a:gd name="T55" fmla="*/ 25 h 27"/>
                <a:gd name="T56" fmla="*/ 19 w 33"/>
                <a:gd name="T57" fmla="*/ 26 h 27"/>
                <a:gd name="T58" fmla="*/ 10 w 33"/>
                <a:gd name="T59" fmla="*/ 23 h 27"/>
                <a:gd name="T60" fmla="*/ 10 w 33"/>
                <a:gd name="T61" fmla="*/ 23 h 27"/>
                <a:gd name="T62" fmla="*/ 26 w 33"/>
                <a:gd name="T63" fmla="*/ 24 h 27"/>
                <a:gd name="T64" fmla="*/ 7 w 33"/>
                <a:gd name="T65" fmla="*/ 19 h 27"/>
                <a:gd name="T66" fmla="*/ 5 w 33"/>
                <a:gd name="T67" fmla="*/ 17 h 27"/>
                <a:gd name="T68" fmla="*/ 18 w 33"/>
                <a:gd name="T69" fmla="*/ 24 h 27"/>
                <a:gd name="T70" fmla="*/ 27 w 33"/>
                <a:gd name="T71" fmla="*/ 19 h 27"/>
                <a:gd name="T72" fmla="*/ 30 w 33"/>
                <a:gd name="T73" fmla="*/ 12 h 27"/>
                <a:gd name="T74" fmla="*/ 25 w 33"/>
                <a:gd name="T75" fmla="*/ 17 h 27"/>
                <a:gd name="T76" fmla="*/ 27 w 33"/>
                <a:gd name="T77" fmla="*/ 11 h 27"/>
                <a:gd name="T78" fmla="*/ 23 w 33"/>
                <a:gd name="T79" fmla="*/ 4 h 27"/>
                <a:gd name="T80" fmla="*/ 23 w 33"/>
                <a:gd name="T81" fmla="*/ 6 h 27"/>
                <a:gd name="T82" fmla="*/ 26 w 33"/>
                <a:gd name="T83" fmla="*/ 6 h 27"/>
                <a:gd name="T84" fmla="*/ 27 w 33"/>
                <a:gd name="T85" fmla="*/ 5 h 27"/>
                <a:gd name="T86" fmla="*/ 30 w 33"/>
                <a:gd name="T87" fmla="*/ 5 h 27"/>
                <a:gd name="T88" fmla="*/ 30 w 33"/>
                <a:gd name="T89" fmla="*/ 8 h 27"/>
                <a:gd name="T90" fmla="*/ 28 w 33"/>
                <a:gd name="T91" fmla="*/ 6 h 27"/>
                <a:gd name="T92" fmla="*/ 25 w 33"/>
                <a:gd name="T93" fmla="*/ 4 h 27"/>
                <a:gd name="T94" fmla="*/ 24 w 33"/>
                <a:gd name="T95" fmla="*/ 5 h 27"/>
                <a:gd name="T96" fmla="*/ 27 w 33"/>
                <a:gd name="T97" fmla="*/ 10 h 27"/>
                <a:gd name="T98" fmla="*/ 32 w 33"/>
                <a:gd name="T99" fmla="*/ 13 h 27"/>
                <a:gd name="T100" fmla="*/ 32 w 33"/>
                <a:gd name="T101" fmla="*/ 14 h 27"/>
                <a:gd name="T102" fmla="*/ 30 w 33"/>
                <a:gd name="T103" fmla="*/ 8 h 27"/>
                <a:gd name="T104" fmla="*/ 28 w 33"/>
                <a:gd name="T105" fmla="*/ 23 h 27"/>
                <a:gd name="T106" fmla="*/ 27 w 33"/>
                <a:gd name="T107" fmla="*/ 19 h 27"/>
                <a:gd name="T108" fmla="*/ 25 w 33"/>
                <a:gd name="T109" fmla="*/ 20 h 27"/>
                <a:gd name="T110" fmla="*/ 28 w 33"/>
                <a:gd name="T111" fmla="*/ 24 h 27"/>
                <a:gd name="T112" fmla="*/ 31 w 33"/>
                <a:gd name="T113" fmla="*/ 18 h 27"/>
                <a:gd name="T114" fmla="*/ 23 w 33"/>
                <a:gd name="T115" fmla="*/ 23 h 27"/>
                <a:gd name="T116" fmla="*/ 27 w 33"/>
                <a:gd name="T117" fmla="*/ 14 h 27"/>
                <a:gd name="T118" fmla="*/ 20 w 33"/>
                <a:gd name="T119"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 h="27">
                  <a:moveTo>
                    <a:pt x="21" y="20"/>
                  </a:moveTo>
                  <a:cubicBezTo>
                    <a:pt x="22" y="20"/>
                    <a:pt x="24" y="18"/>
                    <a:pt x="26" y="18"/>
                  </a:cubicBezTo>
                  <a:cubicBezTo>
                    <a:pt x="26" y="18"/>
                    <a:pt x="26" y="18"/>
                    <a:pt x="25" y="18"/>
                  </a:cubicBezTo>
                  <a:cubicBezTo>
                    <a:pt x="25" y="19"/>
                    <a:pt x="24" y="20"/>
                    <a:pt x="23" y="21"/>
                  </a:cubicBezTo>
                  <a:cubicBezTo>
                    <a:pt x="22" y="21"/>
                    <a:pt x="21" y="21"/>
                    <a:pt x="20" y="21"/>
                  </a:cubicBezTo>
                  <a:cubicBezTo>
                    <a:pt x="20" y="21"/>
                    <a:pt x="19" y="21"/>
                    <a:pt x="18" y="21"/>
                  </a:cubicBezTo>
                  <a:cubicBezTo>
                    <a:pt x="18" y="21"/>
                    <a:pt x="19" y="21"/>
                    <a:pt x="19" y="21"/>
                  </a:cubicBezTo>
                  <a:cubicBezTo>
                    <a:pt x="19" y="20"/>
                    <a:pt x="20" y="20"/>
                    <a:pt x="20" y="19"/>
                  </a:cubicBezTo>
                  <a:cubicBezTo>
                    <a:pt x="21" y="19"/>
                    <a:pt x="22" y="19"/>
                    <a:pt x="23" y="18"/>
                  </a:cubicBezTo>
                  <a:cubicBezTo>
                    <a:pt x="24" y="18"/>
                    <a:pt x="25" y="18"/>
                    <a:pt x="26" y="17"/>
                  </a:cubicBezTo>
                  <a:cubicBezTo>
                    <a:pt x="27" y="16"/>
                    <a:pt x="27" y="15"/>
                    <a:pt x="27" y="14"/>
                  </a:cubicBezTo>
                  <a:cubicBezTo>
                    <a:pt x="27" y="14"/>
                    <a:pt x="27" y="14"/>
                    <a:pt x="27" y="14"/>
                  </a:cubicBezTo>
                  <a:cubicBezTo>
                    <a:pt x="25" y="17"/>
                    <a:pt x="24" y="21"/>
                    <a:pt x="20" y="22"/>
                  </a:cubicBezTo>
                  <a:cubicBezTo>
                    <a:pt x="20" y="22"/>
                    <a:pt x="20" y="22"/>
                    <a:pt x="20" y="22"/>
                  </a:cubicBezTo>
                  <a:cubicBezTo>
                    <a:pt x="24" y="20"/>
                    <a:pt x="30" y="19"/>
                    <a:pt x="30" y="14"/>
                  </a:cubicBezTo>
                  <a:cubicBezTo>
                    <a:pt x="30" y="13"/>
                    <a:pt x="30" y="13"/>
                    <a:pt x="29" y="13"/>
                  </a:cubicBezTo>
                  <a:cubicBezTo>
                    <a:pt x="28" y="15"/>
                    <a:pt x="27" y="17"/>
                    <a:pt x="27" y="18"/>
                  </a:cubicBezTo>
                  <a:cubicBezTo>
                    <a:pt x="26" y="20"/>
                    <a:pt x="25" y="22"/>
                    <a:pt x="23" y="23"/>
                  </a:cubicBezTo>
                  <a:cubicBezTo>
                    <a:pt x="23" y="23"/>
                    <a:pt x="23" y="23"/>
                    <a:pt x="23" y="23"/>
                  </a:cubicBezTo>
                  <a:cubicBezTo>
                    <a:pt x="25" y="20"/>
                    <a:pt x="30" y="19"/>
                    <a:pt x="30" y="15"/>
                  </a:cubicBezTo>
                  <a:cubicBezTo>
                    <a:pt x="30" y="14"/>
                    <a:pt x="30" y="14"/>
                    <a:pt x="30" y="15"/>
                  </a:cubicBezTo>
                  <a:cubicBezTo>
                    <a:pt x="29" y="16"/>
                    <a:pt x="29" y="18"/>
                    <a:pt x="28" y="19"/>
                  </a:cubicBezTo>
                  <a:cubicBezTo>
                    <a:pt x="27" y="21"/>
                    <a:pt x="27" y="22"/>
                    <a:pt x="25" y="23"/>
                  </a:cubicBezTo>
                  <a:cubicBezTo>
                    <a:pt x="25" y="23"/>
                    <a:pt x="25" y="23"/>
                    <a:pt x="25" y="23"/>
                  </a:cubicBezTo>
                  <a:cubicBezTo>
                    <a:pt x="26" y="22"/>
                    <a:pt x="27" y="21"/>
                    <a:pt x="28" y="21"/>
                  </a:cubicBezTo>
                  <a:cubicBezTo>
                    <a:pt x="29" y="20"/>
                    <a:pt x="30" y="19"/>
                    <a:pt x="31" y="18"/>
                  </a:cubicBezTo>
                  <a:cubicBezTo>
                    <a:pt x="31" y="18"/>
                    <a:pt x="31" y="18"/>
                    <a:pt x="31" y="18"/>
                  </a:cubicBezTo>
                  <a:cubicBezTo>
                    <a:pt x="31" y="21"/>
                    <a:pt x="29" y="23"/>
                    <a:pt x="27" y="24"/>
                  </a:cubicBezTo>
                  <a:cubicBezTo>
                    <a:pt x="27" y="24"/>
                    <a:pt x="27" y="24"/>
                    <a:pt x="27" y="24"/>
                  </a:cubicBezTo>
                  <a:cubicBezTo>
                    <a:pt x="28" y="22"/>
                    <a:pt x="31" y="20"/>
                    <a:pt x="31" y="18"/>
                  </a:cubicBezTo>
                  <a:cubicBezTo>
                    <a:pt x="31" y="17"/>
                    <a:pt x="31" y="17"/>
                    <a:pt x="31" y="18"/>
                  </a:cubicBezTo>
                  <a:cubicBezTo>
                    <a:pt x="30" y="18"/>
                    <a:pt x="30" y="19"/>
                    <a:pt x="29" y="20"/>
                  </a:cubicBezTo>
                  <a:cubicBezTo>
                    <a:pt x="29" y="22"/>
                    <a:pt x="28" y="23"/>
                    <a:pt x="28" y="24"/>
                  </a:cubicBezTo>
                  <a:cubicBezTo>
                    <a:pt x="28" y="24"/>
                    <a:pt x="28" y="24"/>
                    <a:pt x="28" y="24"/>
                  </a:cubicBezTo>
                  <a:cubicBezTo>
                    <a:pt x="29" y="23"/>
                    <a:pt x="30" y="20"/>
                    <a:pt x="30" y="18"/>
                  </a:cubicBezTo>
                  <a:cubicBezTo>
                    <a:pt x="31" y="16"/>
                    <a:pt x="31" y="14"/>
                    <a:pt x="29" y="13"/>
                  </a:cubicBezTo>
                  <a:cubicBezTo>
                    <a:pt x="29" y="12"/>
                    <a:pt x="29" y="12"/>
                    <a:pt x="29" y="13"/>
                  </a:cubicBezTo>
                  <a:cubicBezTo>
                    <a:pt x="29" y="13"/>
                    <a:pt x="29" y="14"/>
                    <a:pt x="29" y="14"/>
                  </a:cubicBezTo>
                  <a:cubicBezTo>
                    <a:pt x="28" y="15"/>
                    <a:pt x="28" y="16"/>
                    <a:pt x="28" y="17"/>
                  </a:cubicBezTo>
                  <a:cubicBezTo>
                    <a:pt x="28" y="18"/>
                    <a:pt x="28" y="19"/>
                    <a:pt x="27" y="20"/>
                  </a:cubicBezTo>
                  <a:cubicBezTo>
                    <a:pt x="27" y="21"/>
                    <a:pt x="27" y="22"/>
                    <a:pt x="26" y="23"/>
                  </a:cubicBezTo>
                  <a:cubicBezTo>
                    <a:pt x="26" y="23"/>
                    <a:pt x="26" y="23"/>
                    <a:pt x="25" y="23"/>
                  </a:cubicBezTo>
                  <a:cubicBezTo>
                    <a:pt x="25" y="23"/>
                    <a:pt x="25" y="23"/>
                    <a:pt x="25" y="22"/>
                  </a:cubicBezTo>
                  <a:cubicBezTo>
                    <a:pt x="25" y="22"/>
                    <a:pt x="25" y="21"/>
                    <a:pt x="25" y="21"/>
                  </a:cubicBezTo>
                  <a:cubicBezTo>
                    <a:pt x="25" y="20"/>
                    <a:pt x="26" y="19"/>
                    <a:pt x="26" y="17"/>
                  </a:cubicBezTo>
                  <a:cubicBezTo>
                    <a:pt x="27" y="17"/>
                    <a:pt x="27" y="16"/>
                    <a:pt x="27" y="15"/>
                  </a:cubicBezTo>
                  <a:cubicBezTo>
                    <a:pt x="27" y="14"/>
                    <a:pt x="27" y="13"/>
                    <a:pt x="27" y="12"/>
                  </a:cubicBezTo>
                  <a:cubicBezTo>
                    <a:pt x="27" y="12"/>
                    <a:pt x="27" y="11"/>
                    <a:pt x="27" y="10"/>
                  </a:cubicBezTo>
                  <a:cubicBezTo>
                    <a:pt x="27" y="10"/>
                    <a:pt x="27" y="10"/>
                    <a:pt x="27" y="10"/>
                  </a:cubicBezTo>
                  <a:cubicBezTo>
                    <a:pt x="26" y="12"/>
                    <a:pt x="26" y="14"/>
                    <a:pt x="26" y="16"/>
                  </a:cubicBezTo>
                  <a:cubicBezTo>
                    <a:pt x="26" y="18"/>
                    <a:pt x="25" y="20"/>
                    <a:pt x="26" y="22"/>
                  </a:cubicBezTo>
                  <a:cubicBezTo>
                    <a:pt x="26" y="22"/>
                    <a:pt x="26" y="22"/>
                    <a:pt x="26" y="22"/>
                  </a:cubicBezTo>
                  <a:cubicBezTo>
                    <a:pt x="27" y="22"/>
                    <a:pt x="27" y="21"/>
                    <a:pt x="28" y="20"/>
                  </a:cubicBezTo>
                  <a:cubicBezTo>
                    <a:pt x="28" y="19"/>
                    <a:pt x="28" y="17"/>
                    <a:pt x="28" y="16"/>
                  </a:cubicBezTo>
                  <a:cubicBezTo>
                    <a:pt x="28" y="15"/>
                    <a:pt x="28" y="14"/>
                    <a:pt x="28" y="13"/>
                  </a:cubicBezTo>
                  <a:cubicBezTo>
                    <a:pt x="28" y="12"/>
                    <a:pt x="28" y="12"/>
                    <a:pt x="28" y="11"/>
                  </a:cubicBezTo>
                  <a:cubicBezTo>
                    <a:pt x="28" y="11"/>
                    <a:pt x="28" y="10"/>
                    <a:pt x="29" y="10"/>
                  </a:cubicBezTo>
                  <a:cubicBezTo>
                    <a:pt x="29" y="10"/>
                    <a:pt x="29" y="10"/>
                    <a:pt x="29" y="10"/>
                  </a:cubicBezTo>
                  <a:cubicBezTo>
                    <a:pt x="29" y="11"/>
                    <a:pt x="29" y="12"/>
                    <a:pt x="30" y="13"/>
                  </a:cubicBezTo>
                  <a:cubicBezTo>
                    <a:pt x="30" y="14"/>
                    <a:pt x="30" y="15"/>
                    <a:pt x="30" y="16"/>
                  </a:cubicBezTo>
                  <a:cubicBezTo>
                    <a:pt x="30" y="17"/>
                    <a:pt x="30" y="19"/>
                    <a:pt x="29" y="20"/>
                  </a:cubicBezTo>
                  <a:cubicBezTo>
                    <a:pt x="29" y="21"/>
                    <a:pt x="29" y="22"/>
                    <a:pt x="28" y="23"/>
                  </a:cubicBezTo>
                  <a:cubicBezTo>
                    <a:pt x="28" y="23"/>
                    <a:pt x="28" y="23"/>
                    <a:pt x="29" y="23"/>
                  </a:cubicBezTo>
                  <a:cubicBezTo>
                    <a:pt x="28" y="21"/>
                    <a:pt x="29" y="18"/>
                    <a:pt x="29" y="16"/>
                  </a:cubicBezTo>
                  <a:cubicBezTo>
                    <a:pt x="30" y="14"/>
                    <a:pt x="29" y="12"/>
                    <a:pt x="29" y="10"/>
                  </a:cubicBezTo>
                  <a:cubicBezTo>
                    <a:pt x="29" y="10"/>
                    <a:pt x="29" y="10"/>
                    <a:pt x="29" y="10"/>
                  </a:cubicBezTo>
                  <a:cubicBezTo>
                    <a:pt x="30" y="13"/>
                    <a:pt x="30" y="17"/>
                    <a:pt x="30" y="21"/>
                  </a:cubicBezTo>
                  <a:cubicBezTo>
                    <a:pt x="30" y="21"/>
                    <a:pt x="30" y="21"/>
                    <a:pt x="30" y="21"/>
                  </a:cubicBezTo>
                  <a:cubicBezTo>
                    <a:pt x="30" y="20"/>
                    <a:pt x="30" y="18"/>
                    <a:pt x="30" y="17"/>
                  </a:cubicBezTo>
                  <a:cubicBezTo>
                    <a:pt x="30" y="16"/>
                    <a:pt x="30" y="15"/>
                    <a:pt x="30" y="14"/>
                  </a:cubicBezTo>
                  <a:cubicBezTo>
                    <a:pt x="30" y="13"/>
                    <a:pt x="30" y="12"/>
                    <a:pt x="30" y="11"/>
                  </a:cubicBezTo>
                  <a:cubicBezTo>
                    <a:pt x="30" y="10"/>
                    <a:pt x="30" y="9"/>
                    <a:pt x="30" y="9"/>
                  </a:cubicBezTo>
                  <a:cubicBezTo>
                    <a:pt x="30" y="9"/>
                    <a:pt x="30" y="9"/>
                    <a:pt x="30" y="9"/>
                  </a:cubicBezTo>
                  <a:cubicBezTo>
                    <a:pt x="30" y="10"/>
                    <a:pt x="30" y="12"/>
                    <a:pt x="30" y="13"/>
                  </a:cubicBezTo>
                  <a:cubicBezTo>
                    <a:pt x="30" y="15"/>
                    <a:pt x="31" y="17"/>
                    <a:pt x="31" y="19"/>
                  </a:cubicBezTo>
                  <a:cubicBezTo>
                    <a:pt x="31" y="19"/>
                    <a:pt x="31" y="19"/>
                    <a:pt x="31" y="19"/>
                  </a:cubicBezTo>
                  <a:cubicBezTo>
                    <a:pt x="31" y="17"/>
                    <a:pt x="31" y="15"/>
                    <a:pt x="31" y="13"/>
                  </a:cubicBezTo>
                  <a:cubicBezTo>
                    <a:pt x="30" y="13"/>
                    <a:pt x="30" y="12"/>
                    <a:pt x="30" y="11"/>
                  </a:cubicBezTo>
                  <a:cubicBezTo>
                    <a:pt x="30" y="11"/>
                    <a:pt x="30" y="10"/>
                    <a:pt x="31" y="9"/>
                  </a:cubicBezTo>
                  <a:cubicBezTo>
                    <a:pt x="30" y="9"/>
                    <a:pt x="30" y="9"/>
                    <a:pt x="30" y="9"/>
                  </a:cubicBezTo>
                  <a:cubicBezTo>
                    <a:pt x="31" y="11"/>
                    <a:pt x="31" y="12"/>
                    <a:pt x="31" y="14"/>
                  </a:cubicBezTo>
                  <a:cubicBezTo>
                    <a:pt x="31" y="15"/>
                    <a:pt x="31" y="17"/>
                    <a:pt x="31" y="19"/>
                  </a:cubicBezTo>
                  <a:cubicBezTo>
                    <a:pt x="31" y="19"/>
                    <a:pt x="32" y="19"/>
                    <a:pt x="32" y="19"/>
                  </a:cubicBezTo>
                  <a:cubicBezTo>
                    <a:pt x="33" y="16"/>
                    <a:pt x="32" y="13"/>
                    <a:pt x="31" y="10"/>
                  </a:cubicBezTo>
                  <a:cubicBezTo>
                    <a:pt x="31" y="10"/>
                    <a:pt x="31" y="10"/>
                    <a:pt x="31" y="10"/>
                  </a:cubicBezTo>
                  <a:cubicBezTo>
                    <a:pt x="32" y="11"/>
                    <a:pt x="31" y="13"/>
                    <a:pt x="31" y="15"/>
                  </a:cubicBezTo>
                  <a:cubicBezTo>
                    <a:pt x="31" y="16"/>
                    <a:pt x="31" y="18"/>
                    <a:pt x="31" y="19"/>
                  </a:cubicBezTo>
                  <a:cubicBezTo>
                    <a:pt x="31" y="19"/>
                    <a:pt x="31" y="20"/>
                    <a:pt x="31" y="19"/>
                  </a:cubicBezTo>
                  <a:cubicBezTo>
                    <a:pt x="32" y="19"/>
                    <a:pt x="32" y="18"/>
                    <a:pt x="32" y="17"/>
                  </a:cubicBezTo>
                  <a:cubicBezTo>
                    <a:pt x="32" y="16"/>
                    <a:pt x="32" y="14"/>
                    <a:pt x="32" y="13"/>
                  </a:cubicBezTo>
                  <a:cubicBezTo>
                    <a:pt x="32" y="13"/>
                    <a:pt x="32" y="13"/>
                    <a:pt x="32" y="13"/>
                  </a:cubicBezTo>
                  <a:cubicBezTo>
                    <a:pt x="31" y="16"/>
                    <a:pt x="31" y="20"/>
                    <a:pt x="28" y="23"/>
                  </a:cubicBezTo>
                  <a:cubicBezTo>
                    <a:pt x="28" y="23"/>
                    <a:pt x="28" y="23"/>
                    <a:pt x="29" y="23"/>
                  </a:cubicBezTo>
                  <a:cubicBezTo>
                    <a:pt x="29" y="21"/>
                    <a:pt x="30" y="20"/>
                    <a:pt x="31" y="18"/>
                  </a:cubicBezTo>
                  <a:cubicBezTo>
                    <a:pt x="31" y="18"/>
                    <a:pt x="31" y="18"/>
                    <a:pt x="31" y="18"/>
                  </a:cubicBezTo>
                  <a:cubicBezTo>
                    <a:pt x="30" y="20"/>
                    <a:pt x="30" y="22"/>
                    <a:pt x="29" y="23"/>
                  </a:cubicBezTo>
                  <a:cubicBezTo>
                    <a:pt x="29" y="24"/>
                    <a:pt x="29" y="24"/>
                    <a:pt x="29" y="24"/>
                  </a:cubicBezTo>
                  <a:cubicBezTo>
                    <a:pt x="30" y="21"/>
                    <a:pt x="30" y="19"/>
                    <a:pt x="29" y="17"/>
                  </a:cubicBezTo>
                  <a:cubicBezTo>
                    <a:pt x="29" y="14"/>
                    <a:pt x="27" y="12"/>
                    <a:pt x="27" y="10"/>
                  </a:cubicBezTo>
                  <a:cubicBezTo>
                    <a:pt x="26" y="10"/>
                    <a:pt x="26" y="10"/>
                    <a:pt x="26" y="10"/>
                  </a:cubicBezTo>
                  <a:cubicBezTo>
                    <a:pt x="27" y="12"/>
                    <a:pt x="27" y="15"/>
                    <a:pt x="27" y="18"/>
                  </a:cubicBezTo>
                  <a:cubicBezTo>
                    <a:pt x="27" y="18"/>
                    <a:pt x="27" y="18"/>
                    <a:pt x="27" y="18"/>
                  </a:cubicBezTo>
                  <a:cubicBezTo>
                    <a:pt x="28" y="14"/>
                    <a:pt x="27" y="10"/>
                    <a:pt x="25" y="6"/>
                  </a:cubicBezTo>
                  <a:cubicBezTo>
                    <a:pt x="25" y="6"/>
                    <a:pt x="25" y="6"/>
                    <a:pt x="25" y="6"/>
                  </a:cubicBezTo>
                  <a:cubicBezTo>
                    <a:pt x="27" y="8"/>
                    <a:pt x="26" y="11"/>
                    <a:pt x="28" y="13"/>
                  </a:cubicBezTo>
                  <a:cubicBezTo>
                    <a:pt x="28" y="13"/>
                    <a:pt x="28" y="13"/>
                    <a:pt x="28" y="13"/>
                  </a:cubicBezTo>
                  <a:cubicBezTo>
                    <a:pt x="28" y="12"/>
                    <a:pt x="27" y="10"/>
                    <a:pt x="27" y="9"/>
                  </a:cubicBezTo>
                  <a:cubicBezTo>
                    <a:pt x="26" y="8"/>
                    <a:pt x="24" y="7"/>
                    <a:pt x="24" y="6"/>
                  </a:cubicBezTo>
                  <a:cubicBezTo>
                    <a:pt x="24" y="6"/>
                    <a:pt x="24" y="6"/>
                    <a:pt x="24" y="6"/>
                  </a:cubicBezTo>
                  <a:cubicBezTo>
                    <a:pt x="25" y="7"/>
                    <a:pt x="26" y="8"/>
                    <a:pt x="27" y="9"/>
                  </a:cubicBezTo>
                  <a:cubicBezTo>
                    <a:pt x="28" y="10"/>
                    <a:pt x="28" y="11"/>
                    <a:pt x="29" y="13"/>
                  </a:cubicBezTo>
                  <a:cubicBezTo>
                    <a:pt x="29" y="13"/>
                    <a:pt x="30" y="13"/>
                    <a:pt x="29" y="12"/>
                  </a:cubicBezTo>
                  <a:cubicBezTo>
                    <a:pt x="29" y="10"/>
                    <a:pt x="26" y="8"/>
                    <a:pt x="25" y="5"/>
                  </a:cubicBezTo>
                  <a:cubicBezTo>
                    <a:pt x="25" y="5"/>
                    <a:pt x="25" y="5"/>
                    <a:pt x="25" y="5"/>
                  </a:cubicBezTo>
                  <a:cubicBezTo>
                    <a:pt x="26" y="7"/>
                    <a:pt x="27" y="10"/>
                    <a:pt x="29" y="11"/>
                  </a:cubicBezTo>
                  <a:cubicBezTo>
                    <a:pt x="29" y="11"/>
                    <a:pt x="29" y="11"/>
                    <a:pt x="29" y="11"/>
                  </a:cubicBezTo>
                  <a:cubicBezTo>
                    <a:pt x="29" y="10"/>
                    <a:pt x="28" y="9"/>
                    <a:pt x="28" y="8"/>
                  </a:cubicBezTo>
                  <a:cubicBezTo>
                    <a:pt x="27" y="6"/>
                    <a:pt x="26" y="5"/>
                    <a:pt x="25" y="4"/>
                  </a:cubicBezTo>
                  <a:cubicBezTo>
                    <a:pt x="25" y="4"/>
                    <a:pt x="25" y="4"/>
                    <a:pt x="25" y="4"/>
                  </a:cubicBezTo>
                  <a:cubicBezTo>
                    <a:pt x="27" y="6"/>
                    <a:pt x="27" y="8"/>
                    <a:pt x="29" y="10"/>
                  </a:cubicBezTo>
                  <a:cubicBezTo>
                    <a:pt x="29" y="10"/>
                    <a:pt x="29" y="10"/>
                    <a:pt x="29" y="10"/>
                  </a:cubicBezTo>
                  <a:cubicBezTo>
                    <a:pt x="29" y="7"/>
                    <a:pt x="27" y="6"/>
                    <a:pt x="26" y="3"/>
                  </a:cubicBezTo>
                  <a:cubicBezTo>
                    <a:pt x="25" y="4"/>
                    <a:pt x="25" y="4"/>
                    <a:pt x="25" y="4"/>
                  </a:cubicBezTo>
                  <a:cubicBezTo>
                    <a:pt x="26" y="6"/>
                    <a:pt x="28" y="8"/>
                    <a:pt x="29" y="9"/>
                  </a:cubicBezTo>
                  <a:cubicBezTo>
                    <a:pt x="29" y="9"/>
                    <a:pt x="29" y="9"/>
                    <a:pt x="29" y="9"/>
                  </a:cubicBezTo>
                  <a:cubicBezTo>
                    <a:pt x="29" y="8"/>
                    <a:pt x="29" y="7"/>
                    <a:pt x="28" y="6"/>
                  </a:cubicBezTo>
                  <a:cubicBezTo>
                    <a:pt x="27" y="5"/>
                    <a:pt x="27" y="4"/>
                    <a:pt x="26" y="3"/>
                  </a:cubicBezTo>
                  <a:cubicBezTo>
                    <a:pt x="26" y="3"/>
                    <a:pt x="26" y="3"/>
                    <a:pt x="26" y="3"/>
                  </a:cubicBezTo>
                  <a:cubicBezTo>
                    <a:pt x="27" y="5"/>
                    <a:pt x="28" y="7"/>
                    <a:pt x="30" y="9"/>
                  </a:cubicBezTo>
                  <a:cubicBezTo>
                    <a:pt x="30" y="9"/>
                    <a:pt x="30" y="9"/>
                    <a:pt x="30" y="9"/>
                  </a:cubicBezTo>
                  <a:cubicBezTo>
                    <a:pt x="30" y="7"/>
                    <a:pt x="29" y="6"/>
                    <a:pt x="28" y="5"/>
                  </a:cubicBezTo>
                  <a:cubicBezTo>
                    <a:pt x="28" y="4"/>
                    <a:pt x="27" y="3"/>
                    <a:pt x="26" y="2"/>
                  </a:cubicBezTo>
                  <a:cubicBezTo>
                    <a:pt x="26" y="2"/>
                    <a:pt x="25" y="2"/>
                    <a:pt x="25" y="2"/>
                  </a:cubicBezTo>
                  <a:cubicBezTo>
                    <a:pt x="27" y="4"/>
                    <a:pt x="29" y="6"/>
                    <a:pt x="30" y="8"/>
                  </a:cubicBezTo>
                  <a:cubicBezTo>
                    <a:pt x="30" y="8"/>
                    <a:pt x="31" y="8"/>
                    <a:pt x="31" y="8"/>
                  </a:cubicBezTo>
                  <a:cubicBezTo>
                    <a:pt x="30" y="6"/>
                    <a:pt x="28" y="4"/>
                    <a:pt x="26" y="2"/>
                  </a:cubicBezTo>
                  <a:cubicBezTo>
                    <a:pt x="26" y="2"/>
                    <a:pt x="26" y="2"/>
                    <a:pt x="26" y="2"/>
                  </a:cubicBezTo>
                  <a:cubicBezTo>
                    <a:pt x="27" y="3"/>
                    <a:pt x="29" y="5"/>
                    <a:pt x="30" y="6"/>
                  </a:cubicBezTo>
                  <a:cubicBezTo>
                    <a:pt x="30" y="6"/>
                    <a:pt x="30" y="6"/>
                    <a:pt x="30" y="6"/>
                  </a:cubicBezTo>
                  <a:cubicBezTo>
                    <a:pt x="30" y="5"/>
                    <a:pt x="30" y="4"/>
                    <a:pt x="29" y="4"/>
                  </a:cubicBezTo>
                  <a:cubicBezTo>
                    <a:pt x="28" y="3"/>
                    <a:pt x="27" y="2"/>
                    <a:pt x="27" y="1"/>
                  </a:cubicBezTo>
                  <a:cubicBezTo>
                    <a:pt x="27" y="1"/>
                    <a:pt x="27" y="1"/>
                    <a:pt x="27" y="2"/>
                  </a:cubicBezTo>
                  <a:cubicBezTo>
                    <a:pt x="28" y="3"/>
                    <a:pt x="29" y="4"/>
                    <a:pt x="30" y="5"/>
                  </a:cubicBezTo>
                  <a:cubicBezTo>
                    <a:pt x="30" y="5"/>
                    <a:pt x="30" y="5"/>
                    <a:pt x="30" y="5"/>
                  </a:cubicBezTo>
                  <a:cubicBezTo>
                    <a:pt x="29" y="3"/>
                    <a:pt x="27" y="2"/>
                    <a:pt x="26" y="1"/>
                  </a:cubicBezTo>
                  <a:cubicBezTo>
                    <a:pt x="26" y="0"/>
                    <a:pt x="25" y="1"/>
                    <a:pt x="25" y="1"/>
                  </a:cubicBezTo>
                  <a:cubicBezTo>
                    <a:pt x="25" y="2"/>
                    <a:pt x="26" y="2"/>
                    <a:pt x="26" y="3"/>
                  </a:cubicBezTo>
                  <a:cubicBezTo>
                    <a:pt x="27" y="4"/>
                    <a:pt x="28" y="4"/>
                    <a:pt x="28" y="5"/>
                  </a:cubicBezTo>
                  <a:cubicBezTo>
                    <a:pt x="28" y="5"/>
                    <a:pt x="28" y="5"/>
                    <a:pt x="28" y="5"/>
                  </a:cubicBezTo>
                  <a:cubicBezTo>
                    <a:pt x="27" y="4"/>
                    <a:pt x="26" y="3"/>
                    <a:pt x="25" y="2"/>
                  </a:cubicBezTo>
                  <a:cubicBezTo>
                    <a:pt x="25" y="2"/>
                    <a:pt x="25" y="2"/>
                    <a:pt x="25" y="2"/>
                  </a:cubicBezTo>
                  <a:cubicBezTo>
                    <a:pt x="25" y="3"/>
                    <a:pt x="26" y="4"/>
                    <a:pt x="27" y="4"/>
                  </a:cubicBezTo>
                  <a:cubicBezTo>
                    <a:pt x="27" y="4"/>
                    <a:pt x="27" y="4"/>
                    <a:pt x="27" y="4"/>
                  </a:cubicBezTo>
                  <a:cubicBezTo>
                    <a:pt x="26" y="4"/>
                    <a:pt x="26" y="3"/>
                    <a:pt x="25" y="3"/>
                  </a:cubicBezTo>
                  <a:cubicBezTo>
                    <a:pt x="25" y="2"/>
                    <a:pt x="25" y="3"/>
                    <a:pt x="25" y="3"/>
                  </a:cubicBezTo>
                  <a:cubicBezTo>
                    <a:pt x="25" y="4"/>
                    <a:pt x="25" y="4"/>
                    <a:pt x="26" y="5"/>
                  </a:cubicBezTo>
                  <a:cubicBezTo>
                    <a:pt x="26" y="5"/>
                    <a:pt x="26" y="5"/>
                    <a:pt x="26" y="5"/>
                  </a:cubicBezTo>
                  <a:cubicBezTo>
                    <a:pt x="25" y="4"/>
                    <a:pt x="25" y="3"/>
                    <a:pt x="24" y="3"/>
                  </a:cubicBezTo>
                  <a:cubicBezTo>
                    <a:pt x="24" y="3"/>
                    <a:pt x="24" y="3"/>
                    <a:pt x="24" y="3"/>
                  </a:cubicBezTo>
                  <a:cubicBezTo>
                    <a:pt x="24" y="4"/>
                    <a:pt x="25" y="5"/>
                    <a:pt x="26" y="6"/>
                  </a:cubicBezTo>
                  <a:cubicBezTo>
                    <a:pt x="26" y="6"/>
                    <a:pt x="26" y="6"/>
                    <a:pt x="26" y="6"/>
                  </a:cubicBezTo>
                  <a:cubicBezTo>
                    <a:pt x="25" y="5"/>
                    <a:pt x="25" y="4"/>
                    <a:pt x="24" y="4"/>
                  </a:cubicBezTo>
                  <a:cubicBezTo>
                    <a:pt x="24" y="4"/>
                    <a:pt x="24" y="4"/>
                    <a:pt x="24" y="4"/>
                  </a:cubicBezTo>
                  <a:cubicBezTo>
                    <a:pt x="24" y="5"/>
                    <a:pt x="24" y="5"/>
                    <a:pt x="25" y="6"/>
                  </a:cubicBezTo>
                  <a:cubicBezTo>
                    <a:pt x="25" y="6"/>
                    <a:pt x="25" y="6"/>
                    <a:pt x="25" y="6"/>
                  </a:cubicBezTo>
                  <a:cubicBezTo>
                    <a:pt x="24" y="5"/>
                    <a:pt x="24" y="5"/>
                    <a:pt x="23" y="4"/>
                  </a:cubicBezTo>
                  <a:cubicBezTo>
                    <a:pt x="23" y="4"/>
                    <a:pt x="23" y="4"/>
                    <a:pt x="23" y="4"/>
                  </a:cubicBezTo>
                  <a:cubicBezTo>
                    <a:pt x="23" y="5"/>
                    <a:pt x="24" y="6"/>
                    <a:pt x="24" y="7"/>
                  </a:cubicBezTo>
                  <a:cubicBezTo>
                    <a:pt x="24" y="7"/>
                    <a:pt x="24" y="7"/>
                    <a:pt x="24" y="6"/>
                  </a:cubicBezTo>
                  <a:cubicBezTo>
                    <a:pt x="22" y="6"/>
                    <a:pt x="25" y="3"/>
                    <a:pt x="24" y="2"/>
                  </a:cubicBezTo>
                  <a:cubicBezTo>
                    <a:pt x="24" y="2"/>
                    <a:pt x="24" y="1"/>
                    <a:pt x="24" y="1"/>
                  </a:cubicBezTo>
                  <a:cubicBezTo>
                    <a:pt x="23" y="2"/>
                    <a:pt x="23" y="3"/>
                    <a:pt x="22" y="4"/>
                  </a:cubicBezTo>
                  <a:cubicBezTo>
                    <a:pt x="22" y="4"/>
                    <a:pt x="22" y="4"/>
                    <a:pt x="22" y="4"/>
                  </a:cubicBezTo>
                  <a:cubicBezTo>
                    <a:pt x="24" y="3"/>
                    <a:pt x="24" y="2"/>
                    <a:pt x="25" y="1"/>
                  </a:cubicBezTo>
                  <a:cubicBezTo>
                    <a:pt x="25" y="1"/>
                    <a:pt x="25" y="1"/>
                    <a:pt x="25" y="1"/>
                  </a:cubicBezTo>
                  <a:cubicBezTo>
                    <a:pt x="24" y="1"/>
                    <a:pt x="23" y="3"/>
                    <a:pt x="23" y="4"/>
                  </a:cubicBezTo>
                  <a:cubicBezTo>
                    <a:pt x="23" y="4"/>
                    <a:pt x="23" y="4"/>
                    <a:pt x="23" y="4"/>
                  </a:cubicBezTo>
                  <a:cubicBezTo>
                    <a:pt x="24" y="3"/>
                    <a:pt x="25" y="3"/>
                    <a:pt x="26" y="3"/>
                  </a:cubicBezTo>
                  <a:cubicBezTo>
                    <a:pt x="28" y="4"/>
                    <a:pt x="28" y="5"/>
                    <a:pt x="29" y="6"/>
                  </a:cubicBezTo>
                  <a:cubicBezTo>
                    <a:pt x="30" y="9"/>
                    <a:pt x="30" y="12"/>
                    <a:pt x="30" y="15"/>
                  </a:cubicBezTo>
                  <a:cubicBezTo>
                    <a:pt x="30" y="15"/>
                    <a:pt x="30" y="15"/>
                    <a:pt x="30" y="15"/>
                  </a:cubicBezTo>
                  <a:cubicBezTo>
                    <a:pt x="30" y="14"/>
                    <a:pt x="30" y="12"/>
                    <a:pt x="30" y="11"/>
                  </a:cubicBezTo>
                  <a:cubicBezTo>
                    <a:pt x="29" y="9"/>
                    <a:pt x="29" y="8"/>
                    <a:pt x="28" y="7"/>
                  </a:cubicBezTo>
                  <a:cubicBezTo>
                    <a:pt x="28" y="7"/>
                    <a:pt x="27" y="7"/>
                    <a:pt x="27" y="7"/>
                  </a:cubicBezTo>
                  <a:cubicBezTo>
                    <a:pt x="27" y="9"/>
                    <a:pt x="27" y="12"/>
                    <a:pt x="27" y="14"/>
                  </a:cubicBezTo>
                  <a:cubicBezTo>
                    <a:pt x="27" y="16"/>
                    <a:pt x="26" y="17"/>
                    <a:pt x="25" y="18"/>
                  </a:cubicBezTo>
                  <a:cubicBezTo>
                    <a:pt x="25" y="19"/>
                    <a:pt x="24" y="20"/>
                    <a:pt x="23" y="20"/>
                  </a:cubicBezTo>
                  <a:cubicBezTo>
                    <a:pt x="23" y="20"/>
                    <a:pt x="23" y="20"/>
                    <a:pt x="23" y="20"/>
                  </a:cubicBezTo>
                  <a:cubicBezTo>
                    <a:pt x="23" y="20"/>
                    <a:pt x="24" y="19"/>
                    <a:pt x="24" y="18"/>
                  </a:cubicBezTo>
                  <a:cubicBezTo>
                    <a:pt x="24" y="18"/>
                    <a:pt x="25" y="17"/>
                    <a:pt x="25" y="16"/>
                  </a:cubicBezTo>
                  <a:cubicBezTo>
                    <a:pt x="26" y="15"/>
                    <a:pt x="26" y="13"/>
                    <a:pt x="27" y="11"/>
                  </a:cubicBezTo>
                  <a:cubicBezTo>
                    <a:pt x="26" y="11"/>
                    <a:pt x="26" y="11"/>
                    <a:pt x="26" y="11"/>
                  </a:cubicBezTo>
                  <a:cubicBezTo>
                    <a:pt x="26" y="12"/>
                    <a:pt x="26" y="12"/>
                    <a:pt x="26" y="13"/>
                  </a:cubicBezTo>
                  <a:cubicBezTo>
                    <a:pt x="26" y="14"/>
                    <a:pt x="25" y="15"/>
                    <a:pt x="25" y="16"/>
                  </a:cubicBezTo>
                  <a:cubicBezTo>
                    <a:pt x="25" y="17"/>
                    <a:pt x="24" y="18"/>
                    <a:pt x="24" y="19"/>
                  </a:cubicBezTo>
                  <a:cubicBezTo>
                    <a:pt x="23" y="19"/>
                    <a:pt x="23" y="20"/>
                    <a:pt x="22" y="20"/>
                  </a:cubicBezTo>
                  <a:cubicBezTo>
                    <a:pt x="22" y="20"/>
                    <a:pt x="22" y="20"/>
                    <a:pt x="22" y="20"/>
                  </a:cubicBezTo>
                  <a:cubicBezTo>
                    <a:pt x="23" y="19"/>
                    <a:pt x="24" y="17"/>
                    <a:pt x="25" y="15"/>
                  </a:cubicBezTo>
                  <a:cubicBezTo>
                    <a:pt x="26" y="14"/>
                    <a:pt x="27" y="12"/>
                    <a:pt x="28" y="10"/>
                  </a:cubicBezTo>
                  <a:cubicBezTo>
                    <a:pt x="28" y="10"/>
                    <a:pt x="28" y="9"/>
                    <a:pt x="29" y="9"/>
                  </a:cubicBezTo>
                  <a:cubicBezTo>
                    <a:pt x="29" y="8"/>
                    <a:pt x="29" y="9"/>
                    <a:pt x="30" y="9"/>
                  </a:cubicBezTo>
                  <a:cubicBezTo>
                    <a:pt x="30" y="10"/>
                    <a:pt x="30" y="11"/>
                    <a:pt x="30" y="12"/>
                  </a:cubicBezTo>
                  <a:cubicBezTo>
                    <a:pt x="30" y="16"/>
                    <a:pt x="29" y="19"/>
                    <a:pt x="28" y="22"/>
                  </a:cubicBezTo>
                  <a:cubicBezTo>
                    <a:pt x="27" y="23"/>
                    <a:pt x="26" y="24"/>
                    <a:pt x="25" y="24"/>
                  </a:cubicBezTo>
                  <a:cubicBezTo>
                    <a:pt x="24" y="24"/>
                    <a:pt x="23" y="25"/>
                    <a:pt x="22" y="25"/>
                  </a:cubicBezTo>
                  <a:cubicBezTo>
                    <a:pt x="21" y="25"/>
                    <a:pt x="20" y="25"/>
                    <a:pt x="19" y="25"/>
                  </a:cubicBezTo>
                  <a:cubicBezTo>
                    <a:pt x="19" y="25"/>
                    <a:pt x="18" y="25"/>
                    <a:pt x="18" y="24"/>
                  </a:cubicBezTo>
                  <a:cubicBezTo>
                    <a:pt x="18" y="24"/>
                    <a:pt x="18" y="24"/>
                    <a:pt x="18" y="24"/>
                  </a:cubicBezTo>
                  <a:cubicBezTo>
                    <a:pt x="19" y="24"/>
                    <a:pt x="19" y="23"/>
                    <a:pt x="20" y="23"/>
                  </a:cubicBezTo>
                  <a:cubicBezTo>
                    <a:pt x="21" y="23"/>
                    <a:pt x="22" y="23"/>
                    <a:pt x="23" y="22"/>
                  </a:cubicBezTo>
                  <a:cubicBezTo>
                    <a:pt x="24" y="21"/>
                    <a:pt x="26" y="21"/>
                    <a:pt x="27" y="20"/>
                  </a:cubicBezTo>
                  <a:cubicBezTo>
                    <a:pt x="27" y="20"/>
                    <a:pt x="27" y="20"/>
                    <a:pt x="27" y="19"/>
                  </a:cubicBezTo>
                  <a:cubicBezTo>
                    <a:pt x="26" y="21"/>
                    <a:pt x="25" y="22"/>
                    <a:pt x="24" y="23"/>
                  </a:cubicBezTo>
                  <a:cubicBezTo>
                    <a:pt x="23" y="24"/>
                    <a:pt x="21" y="25"/>
                    <a:pt x="20" y="25"/>
                  </a:cubicBezTo>
                  <a:cubicBezTo>
                    <a:pt x="18" y="25"/>
                    <a:pt x="16" y="24"/>
                    <a:pt x="14" y="23"/>
                  </a:cubicBezTo>
                  <a:cubicBezTo>
                    <a:pt x="14" y="23"/>
                    <a:pt x="13" y="22"/>
                    <a:pt x="12" y="22"/>
                  </a:cubicBezTo>
                  <a:cubicBezTo>
                    <a:pt x="12" y="21"/>
                    <a:pt x="11" y="21"/>
                    <a:pt x="10" y="20"/>
                  </a:cubicBezTo>
                  <a:cubicBezTo>
                    <a:pt x="10" y="20"/>
                    <a:pt x="10" y="20"/>
                    <a:pt x="9" y="20"/>
                  </a:cubicBezTo>
                  <a:cubicBezTo>
                    <a:pt x="9" y="20"/>
                    <a:pt x="9" y="20"/>
                    <a:pt x="9" y="20"/>
                  </a:cubicBezTo>
                  <a:cubicBezTo>
                    <a:pt x="10" y="21"/>
                    <a:pt x="11" y="22"/>
                    <a:pt x="13" y="23"/>
                  </a:cubicBezTo>
                  <a:cubicBezTo>
                    <a:pt x="14" y="24"/>
                    <a:pt x="16" y="24"/>
                    <a:pt x="18" y="24"/>
                  </a:cubicBezTo>
                  <a:cubicBezTo>
                    <a:pt x="18" y="24"/>
                    <a:pt x="18" y="24"/>
                    <a:pt x="18" y="24"/>
                  </a:cubicBezTo>
                  <a:cubicBezTo>
                    <a:pt x="16" y="23"/>
                    <a:pt x="14" y="23"/>
                    <a:pt x="12" y="23"/>
                  </a:cubicBezTo>
                  <a:cubicBezTo>
                    <a:pt x="10" y="22"/>
                    <a:pt x="8" y="21"/>
                    <a:pt x="7" y="19"/>
                  </a:cubicBezTo>
                  <a:cubicBezTo>
                    <a:pt x="7" y="20"/>
                    <a:pt x="7" y="20"/>
                    <a:pt x="6" y="20"/>
                  </a:cubicBezTo>
                  <a:cubicBezTo>
                    <a:pt x="10" y="22"/>
                    <a:pt x="13" y="24"/>
                    <a:pt x="18" y="24"/>
                  </a:cubicBezTo>
                  <a:cubicBezTo>
                    <a:pt x="18" y="24"/>
                    <a:pt x="18" y="24"/>
                    <a:pt x="18" y="24"/>
                  </a:cubicBezTo>
                  <a:cubicBezTo>
                    <a:pt x="15" y="24"/>
                    <a:pt x="13" y="23"/>
                    <a:pt x="10" y="21"/>
                  </a:cubicBezTo>
                  <a:cubicBezTo>
                    <a:pt x="8" y="20"/>
                    <a:pt x="7" y="18"/>
                    <a:pt x="4" y="17"/>
                  </a:cubicBezTo>
                  <a:cubicBezTo>
                    <a:pt x="4" y="17"/>
                    <a:pt x="4" y="17"/>
                    <a:pt x="4" y="17"/>
                  </a:cubicBezTo>
                  <a:cubicBezTo>
                    <a:pt x="4" y="18"/>
                    <a:pt x="5" y="18"/>
                    <a:pt x="5" y="19"/>
                  </a:cubicBezTo>
                  <a:cubicBezTo>
                    <a:pt x="6" y="19"/>
                    <a:pt x="6" y="20"/>
                    <a:pt x="7" y="20"/>
                  </a:cubicBezTo>
                  <a:cubicBezTo>
                    <a:pt x="8" y="21"/>
                    <a:pt x="10" y="23"/>
                    <a:pt x="11" y="23"/>
                  </a:cubicBezTo>
                  <a:cubicBezTo>
                    <a:pt x="12" y="24"/>
                    <a:pt x="14" y="25"/>
                    <a:pt x="15" y="25"/>
                  </a:cubicBezTo>
                  <a:cubicBezTo>
                    <a:pt x="17" y="25"/>
                    <a:pt x="18" y="26"/>
                    <a:pt x="20" y="25"/>
                  </a:cubicBezTo>
                  <a:cubicBezTo>
                    <a:pt x="20" y="25"/>
                    <a:pt x="20" y="25"/>
                    <a:pt x="20" y="25"/>
                  </a:cubicBezTo>
                  <a:cubicBezTo>
                    <a:pt x="18" y="24"/>
                    <a:pt x="15" y="23"/>
                    <a:pt x="13" y="22"/>
                  </a:cubicBezTo>
                  <a:cubicBezTo>
                    <a:pt x="11" y="21"/>
                    <a:pt x="9" y="20"/>
                    <a:pt x="7" y="19"/>
                  </a:cubicBezTo>
                  <a:cubicBezTo>
                    <a:pt x="6" y="19"/>
                    <a:pt x="6" y="19"/>
                    <a:pt x="6" y="19"/>
                  </a:cubicBezTo>
                  <a:cubicBezTo>
                    <a:pt x="7" y="20"/>
                    <a:pt x="8" y="21"/>
                    <a:pt x="10" y="22"/>
                  </a:cubicBezTo>
                  <a:cubicBezTo>
                    <a:pt x="11" y="24"/>
                    <a:pt x="12" y="25"/>
                    <a:pt x="14" y="26"/>
                  </a:cubicBezTo>
                  <a:cubicBezTo>
                    <a:pt x="16" y="26"/>
                    <a:pt x="18" y="27"/>
                    <a:pt x="20" y="27"/>
                  </a:cubicBezTo>
                  <a:cubicBezTo>
                    <a:pt x="21" y="27"/>
                    <a:pt x="23" y="26"/>
                    <a:pt x="25" y="25"/>
                  </a:cubicBezTo>
                  <a:cubicBezTo>
                    <a:pt x="26" y="25"/>
                    <a:pt x="27" y="25"/>
                    <a:pt x="27" y="24"/>
                  </a:cubicBezTo>
                  <a:cubicBezTo>
                    <a:pt x="27" y="24"/>
                    <a:pt x="27" y="23"/>
                    <a:pt x="27" y="24"/>
                  </a:cubicBezTo>
                  <a:cubicBezTo>
                    <a:pt x="26" y="24"/>
                    <a:pt x="25" y="24"/>
                    <a:pt x="24" y="25"/>
                  </a:cubicBezTo>
                  <a:cubicBezTo>
                    <a:pt x="23" y="25"/>
                    <a:pt x="22" y="25"/>
                    <a:pt x="21" y="25"/>
                  </a:cubicBezTo>
                  <a:cubicBezTo>
                    <a:pt x="19" y="25"/>
                    <a:pt x="18" y="25"/>
                    <a:pt x="16" y="24"/>
                  </a:cubicBezTo>
                  <a:cubicBezTo>
                    <a:pt x="12" y="23"/>
                    <a:pt x="9" y="21"/>
                    <a:pt x="6" y="18"/>
                  </a:cubicBezTo>
                  <a:cubicBezTo>
                    <a:pt x="6" y="18"/>
                    <a:pt x="6" y="18"/>
                    <a:pt x="6" y="17"/>
                  </a:cubicBezTo>
                  <a:cubicBezTo>
                    <a:pt x="6" y="17"/>
                    <a:pt x="5" y="17"/>
                    <a:pt x="5" y="18"/>
                  </a:cubicBezTo>
                  <a:cubicBezTo>
                    <a:pt x="9" y="22"/>
                    <a:pt x="14" y="25"/>
                    <a:pt x="20" y="25"/>
                  </a:cubicBezTo>
                  <a:cubicBezTo>
                    <a:pt x="20" y="25"/>
                    <a:pt x="20" y="25"/>
                    <a:pt x="20" y="25"/>
                  </a:cubicBezTo>
                  <a:cubicBezTo>
                    <a:pt x="18" y="25"/>
                    <a:pt x="16" y="25"/>
                    <a:pt x="15" y="24"/>
                  </a:cubicBezTo>
                  <a:cubicBezTo>
                    <a:pt x="13" y="24"/>
                    <a:pt x="12" y="23"/>
                    <a:pt x="10" y="22"/>
                  </a:cubicBezTo>
                  <a:cubicBezTo>
                    <a:pt x="8" y="21"/>
                    <a:pt x="5" y="19"/>
                    <a:pt x="4" y="16"/>
                  </a:cubicBezTo>
                  <a:cubicBezTo>
                    <a:pt x="4" y="16"/>
                    <a:pt x="3" y="16"/>
                    <a:pt x="3" y="16"/>
                  </a:cubicBezTo>
                  <a:cubicBezTo>
                    <a:pt x="5" y="19"/>
                    <a:pt x="7" y="21"/>
                    <a:pt x="10" y="23"/>
                  </a:cubicBezTo>
                  <a:cubicBezTo>
                    <a:pt x="11" y="24"/>
                    <a:pt x="13" y="25"/>
                    <a:pt x="14" y="25"/>
                  </a:cubicBezTo>
                  <a:cubicBezTo>
                    <a:pt x="15" y="25"/>
                    <a:pt x="16" y="26"/>
                    <a:pt x="17" y="26"/>
                  </a:cubicBezTo>
                  <a:cubicBezTo>
                    <a:pt x="18" y="26"/>
                    <a:pt x="18" y="26"/>
                    <a:pt x="19" y="26"/>
                  </a:cubicBezTo>
                  <a:cubicBezTo>
                    <a:pt x="19" y="26"/>
                    <a:pt x="19" y="26"/>
                    <a:pt x="19" y="25"/>
                  </a:cubicBezTo>
                  <a:cubicBezTo>
                    <a:pt x="17" y="26"/>
                    <a:pt x="16" y="25"/>
                    <a:pt x="14" y="25"/>
                  </a:cubicBezTo>
                  <a:cubicBezTo>
                    <a:pt x="13" y="24"/>
                    <a:pt x="11" y="23"/>
                    <a:pt x="10" y="22"/>
                  </a:cubicBezTo>
                  <a:cubicBezTo>
                    <a:pt x="7" y="20"/>
                    <a:pt x="4" y="19"/>
                    <a:pt x="2" y="16"/>
                  </a:cubicBezTo>
                  <a:cubicBezTo>
                    <a:pt x="1" y="15"/>
                    <a:pt x="1" y="14"/>
                    <a:pt x="0" y="13"/>
                  </a:cubicBezTo>
                  <a:cubicBezTo>
                    <a:pt x="0" y="13"/>
                    <a:pt x="0" y="13"/>
                    <a:pt x="0" y="13"/>
                  </a:cubicBezTo>
                  <a:cubicBezTo>
                    <a:pt x="0" y="15"/>
                    <a:pt x="1" y="16"/>
                    <a:pt x="2" y="17"/>
                  </a:cubicBezTo>
                  <a:cubicBezTo>
                    <a:pt x="4" y="18"/>
                    <a:pt x="5" y="19"/>
                    <a:pt x="6" y="20"/>
                  </a:cubicBezTo>
                  <a:cubicBezTo>
                    <a:pt x="7" y="21"/>
                    <a:pt x="9" y="22"/>
                    <a:pt x="10" y="23"/>
                  </a:cubicBezTo>
                  <a:cubicBezTo>
                    <a:pt x="12" y="24"/>
                    <a:pt x="13" y="25"/>
                    <a:pt x="15" y="25"/>
                  </a:cubicBezTo>
                  <a:cubicBezTo>
                    <a:pt x="16" y="26"/>
                    <a:pt x="18" y="26"/>
                    <a:pt x="19" y="26"/>
                  </a:cubicBezTo>
                  <a:cubicBezTo>
                    <a:pt x="19" y="26"/>
                    <a:pt x="19" y="26"/>
                    <a:pt x="19" y="25"/>
                  </a:cubicBezTo>
                  <a:cubicBezTo>
                    <a:pt x="18" y="25"/>
                    <a:pt x="18" y="25"/>
                    <a:pt x="17" y="25"/>
                  </a:cubicBezTo>
                  <a:cubicBezTo>
                    <a:pt x="16" y="25"/>
                    <a:pt x="15" y="25"/>
                    <a:pt x="15" y="25"/>
                  </a:cubicBezTo>
                  <a:cubicBezTo>
                    <a:pt x="13" y="24"/>
                    <a:pt x="12" y="24"/>
                    <a:pt x="10" y="23"/>
                  </a:cubicBezTo>
                  <a:cubicBezTo>
                    <a:pt x="8" y="21"/>
                    <a:pt x="6" y="19"/>
                    <a:pt x="4" y="16"/>
                  </a:cubicBezTo>
                  <a:cubicBezTo>
                    <a:pt x="4" y="16"/>
                    <a:pt x="3" y="16"/>
                    <a:pt x="3" y="16"/>
                  </a:cubicBezTo>
                  <a:cubicBezTo>
                    <a:pt x="5" y="19"/>
                    <a:pt x="8" y="21"/>
                    <a:pt x="10" y="23"/>
                  </a:cubicBezTo>
                  <a:cubicBezTo>
                    <a:pt x="12" y="23"/>
                    <a:pt x="13" y="24"/>
                    <a:pt x="15" y="25"/>
                  </a:cubicBezTo>
                  <a:cubicBezTo>
                    <a:pt x="16" y="25"/>
                    <a:pt x="18" y="26"/>
                    <a:pt x="20" y="25"/>
                  </a:cubicBezTo>
                  <a:cubicBezTo>
                    <a:pt x="20" y="25"/>
                    <a:pt x="20" y="25"/>
                    <a:pt x="20" y="25"/>
                  </a:cubicBezTo>
                  <a:cubicBezTo>
                    <a:pt x="14" y="25"/>
                    <a:pt x="9" y="22"/>
                    <a:pt x="6" y="17"/>
                  </a:cubicBezTo>
                  <a:cubicBezTo>
                    <a:pt x="6" y="17"/>
                    <a:pt x="6" y="18"/>
                    <a:pt x="5" y="18"/>
                  </a:cubicBezTo>
                  <a:cubicBezTo>
                    <a:pt x="8" y="20"/>
                    <a:pt x="11" y="22"/>
                    <a:pt x="15" y="24"/>
                  </a:cubicBezTo>
                  <a:cubicBezTo>
                    <a:pt x="16" y="25"/>
                    <a:pt x="18" y="25"/>
                    <a:pt x="20" y="25"/>
                  </a:cubicBezTo>
                  <a:cubicBezTo>
                    <a:pt x="21" y="26"/>
                    <a:pt x="22" y="26"/>
                    <a:pt x="23" y="25"/>
                  </a:cubicBezTo>
                  <a:cubicBezTo>
                    <a:pt x="24" y="25"/>
                    <a:pt x="25" y="25"/>
                    <a:pt x="26" y="24"/>
                  </a:cubicBezTo>
                  <a:cubicBezTo>
                    <a:pt x="26" y="24"/>
                    <a:pt x="27" y="24"/>
                    <a:pt x="27" y="24"/>
                  </a:cubicBezTo>
                  <a:cubicBezTo>
                    <a:pt x="27" y="24"/>
                    <a:pt x="27" y="24"/>
                    <a:pt x="27" y="24"/>
                  </a:cubicBezTo>
                  <a:cubicBezTo>
                    <a:pt x="27" y="24"/>
                    <a:pt x="26" y="25"/>
                    <a:pt x="25" y="25"/>
                  </a:cubicBezTo>
                  <a:cubicBezTo>
                    <a:pt x="25" y="25"/>
                    <a:pt x="24" y="25"/>
                    <a:pt x="24" y="26"/>
                  </a:cubicBezTo>
                  <a:cubicBezTo>
                    <a:pt x="22" y="26"/>
                    <a:pt x="20" y="27"/>
                    <a:pt x="18" y="26"/>
                  </a:cubicBezTo>
                  <a:cubicBezTo>
                    <a:pt x="16" y="26"/>
                    <a:pt x="14" y="25"/>
                    <a:pt x="12" y="24"/>
                  </a:cubicBezTo>
                  <a:cubicBezTo>
                    <a:pt x="11" y="24"/>
                    <a:pt x="11" y="23"/>
                    <a:pt x="10" y="22"/>
                  </a:cubicBezTo>
                  <a:cubicBezTo>
                    <a:pt x="9" y="22"/>
                    <a:pt x="9" y="21"/>
                    <a:pt x="8" y="21"/>
                  </a:cubicBezTo>
                  <a:cubicBezTo>
                    <a:pt x="8" y="20"/>
                    <a:pt x="7" y="20"/>
                    <a:pt x="7" y="19"/>
                  </a:cubicBezTo>
                  <a:cubicBezTo>
                    <a:pt x="7" y="19"/>
                    <a:pt x="7" y="19"/>
                    <a:pt x="6" y="19"/>
                  </a:cubicBezTo>
                  <a:cubicBezTo>
                    <a:pt x="9" y="20"/>
                    <a:pt x="11" y="22"/>
                    <a:pt x="13" y="23"/>
                  </a:cubicBezTo>
                  <a:cubicBezTo>
                    <a:pt x="15" y="24"/>
                    <a:pt x="18" y="24"/>
                    <a:pt x="20" y="25"/>
                  </a:cubicBezTo>
                  <a:cubicBezTo>
                    <a:pt x="20" y="25"/>
                    <a:pt x="20" y="25"/>
                    <a:pt x="20" y="25"/>
                  </a:cubicBezTo>
                  <a:cubicBezTo>
                    <a:pt x="19" y="25"/>
                    <a:pt x="17" y="25"/>
                    <a:pt x="16" y="25"/>
                  </a:cubicBezTo>
                  <a:cubicBezTo>
                    <a:pt x="14" y="25"/>
                    <a:pt x="13" y="24"/>
                    <a:pt x="11" y="23"/>
                  </a:cubicBezTo>
                  <a:cubicBezTo>
                    <a:pt x="10" y="22"/>
                    <a:pt x="9" y="21"/>
                    <a:pt x="8" y="20"/>
                  </a:cubicBezTo>
                  <a:cubicBezTo>
                    <a:pt x="7" y="20"/>
                    <a:pt x="6" y="19"/>
                    <a:pt x="6" y="19"/>
                  </a:cubicBezTo>
                  <a:cubicBezTo>
                    <a:pt x="5" y="18"/>
                    <a:pt x="5" y="18"/>
                    <a:pt x="5" y="17"/>
                  </a:cubicBezTo>
                  <a:cubicBezTo>
                    <a:pt x="4" y="17"/>
                    <a:pt x="4" y="17"/>
                    <a:pt x="4" y="17"/>
                  </a:cubicBezTo>
                  <a:cubicBezTo>
                    <a:pt x="6" y="19"/>
                    <a:pt x="8" y="20"/>
                    <a:pt x="10" y="22"/>
                  </a:cubicBezTo>
                  <a:cubicBezTo>
                    <a:pt x="13" y="23"/>
                    <a:pt x="15" y="24"/>
                    <a:pt x="18" y="24"/>
                  </a:cubicBezTo>
                  <a:cubicBezTo>
                    <a:pt x="18" y="24"/>
                    <a:pt x="18" y="24"/>
                    <a:pt x="18" y="24"/>
                  </a:cubicBezTo>
                  <a:cubicBezTo>
                    <a:pt x="14" y="24"/>
                    <a:pt x="10" y="21"/>
                    <a:pt x="7" y="19"/>
                  </a:cubicBezTo>
                  <a:cubicBezTo>
                    <a:pt x="6" y="19"/>
                    <a:pt x="6" y="20"/>
                    <a:pt x="6" y="20"/>
                  </a:cubicBezTo>
                  <a:cubicBezTo>
                    <a:pt x="8" y="21"/>
                    <a:pt x="10" y="22"/>
                    <a:pt x="12" y="23"/>
                  </a:cubicBezTo>
                  <a:cubicBezTo>
                    <a:pt x="13" y="23"/>
                    <a:pt x="16" y="24"/>
                    <a:pt x="18" y="24"/>
                  </a:cubicBezTo>
                  <a:cubicBezTo>
                    <a:pt x="18" y="24"/>
                    <a:pt x="18" y="24"/>
                    <a:pt x="18" y="24"/>
                  </a:cubicBezTo>
                  <a:cubicBezTo>
                    <a:pt x="16" y="24"/>
                    <a:pt x="14" y="23"/>
                    <a:pt x="13" y="23"/>
                  </a:cubicBezTo>
                  <a:cubicBezTo>
                    <a:pt x="12" y="22"/>
                    <a:pt x="10" y="21"/>
                    <a:pt x="9" y="20"/>
                  </a:cubicBezTo>
                  <a:cubicBezTo>
                    <a:pt x="9" y="20"/>
                    <a:pt x="9" y="20"/>
                    <a:pt x="9" y="20"/>
                  </a:cubicBezTo>
                  <a:cubicBezTo>
                    <a:pt x="10" y="20"/>
                    <a:pt x="11" y="21"/>
                    <a:pt x="11" y="21"/>
                  </a:cubicBezTo>
                  <a:cubicBezTo>
                    <a:pt x="12" y="22"/>
                    <a:pt x="13" y="23"/>
                    <a:pt x="13" y="23"/>
                  </a:cubicBezTo>
                  <a:cubicBezTo>
                    <a:pt x="15" y="24"/>
                    <a:pt x="16" y="25"/>
                    <a:pt x="18" y="25"/>
                  </a:cubicBezTo>
                  <a:cubicBezTo>
                    <a:pt x="21" y="26"/>
                    <a:pt x="24" y="24"/>
                    <a:pt x="26" y="21"/>
                  </a:cubicBezTo>
                  <a:cubicBezTo>
                    <a:pt x="27" y="21"/>
                    <a:pt x="27" y="20"/>
                    <a:pt x="27" y="20"/>
                  </a:cubicBezTo>
                  <a:cubicBezTo>
                    <a:pt x="27" y="19"/>
                    <a:pt x="27" y="19"/>
                    <a:pt x="27" y="19"/>
                  </a:cubicBezTo>
                  <a:cubicBezTo>
                    <a:pt x="25" y="20"/>
                    <a:pt x="24" y="21"/>
                    <a:pt x="22" y="22"/>
                  </a:cubicBezTo>
                  <a:cubicBezTo>
                    <a:pt x="21" y="23"/>
                    <a:pt x="19" y="23"/>
                    <a:pt x="18" y="24"/>
                  </a:cubicBezTo>
                  <a:cubicBezTo>
                    <a:pt x="18" y="24"/>
                    <a:pt x="18" y="24"/>
                    <a:pt x="18" y="24"/>
                  </a:cubicBezTo>
                  <a:cubicBezTo>
                    <a:pt x="18" y="25"/>
                    <a:pt x="19" y="25"/>
                    <a:pt x="20" y="25"/>
                  </a:cubicBezTo>
                  <a:cubicBezTo>
                    <a:pt x="21" y="25"/>
                    <a:pt x="22" y="25"/>
                    <a:pt x="23" y="25"/>
                  </a:cubicBezTo>
                  <a:cubicBezTo>
                    <a:pt x="24" y="25"/>
                    <a:pt x="25" y="25"/>
                    <a:pt x="26" y="24"/>
                  </a:cubicBezTo>
                  <a:cubicBezTo>
                    <a:pt x="26" y="24"/>
                    <a:pt x="27" y="23"/>
                    <a:pt x="27" y="23"/>
                  </a:cubicBezTo>
                  <a:cubicBezTo>
                    <a:pt x="27" y="22"/>
                    <a:pt x="28" y="22"/>
                    <a:pt x="28" y="21"/>
                  </a:cubicBezTo>
                  <a:cubicBezTo>
                    <a:pt x="30" y="19"/>
                    <a:pt x="30" y="15"/>
                    <a:pt x="30" y="12"/>
                  </a:cubicBezTo>
                  <a:cubicBezTo>
                    <a:pt x="30" y="11"/>
                    <a:pt x="30" y="10"/>
                    <a:pt x="30" y="9"/>
                  </a:cubicBezTo>
                  <a:cubicBezTo>
                    <a:pt x="30" y="9"/>
                    <a:pt x="30" y="9"/>
                    <a:pt x="29" y="8"/>
                  </a:cubicBezTo>
                  <a:cubicBezTo>
                    <a:pt x="29" y="8"/>
                    <a:pt x="28" y="9"/>
                    <a:pt x="28" y="9"/>
                  </a:cubicBezTo>
                  <a:cubicBezTo>
                    <a:pt x="28" y="10"/>
                    <a:pt x="28" y="10"/>
                    <a:pt x="27" y="11"/>
                  </a:cubicBezTo>
                  <a:cubicBezTo>
                    <a:pt x="27" y="12"/>
                    <a:pt x="26" y="13"/>
                    <a:pt x="26" y="14"/>
                  </a:cubicBezTo>
                  <a:cubicBezTo>
                    <a:pt x="24" y="16"/>
                    <a:pt x="23" y="18"/>
                    <a:pt x="22" y="20"/>
                  </a:cubicBezTo>
                  <a:cubicBezTo>
                    <a:pt x="22" y="20"/>
                    <a:pt x="22" y="21"/>
                    <a:pt x="22" y="21"/>
                  </a:cubicBezTo>
                  <a:cubicBezTo>
                    <a:pt x="23" y="21"/>
                    <a:pt x="23" y="20"/>
                    <a:pt x="24" y="19"/>
                  </a:cubicBezTo>
                  <a:cubicBezTo>
                    <a:pt x="24" y="19"/>
                    <a:pt x="25" y="18"/>
                    <a:pt x="25" y="17"/>
                  </a:cubicBezTo>
                  <a:cubicBezTo>
                    <a:pt x="26" y="15"/>
                    <a:pt x="26" y="14"/>
                    <a:pt x="26" y="13"/>
                  </a:cubicBezTo>
                  <a:cubicBezTo>
                    <a:pt x="26" y="12"/>
                    <a:pt x="26" y="12"/>
                    <a:pt x="27" y="11"/>
                  </a:cubicBezTo>
                  <a:cubicBezTo>
                    <a:pt x="27" y="11"/>
                    <a:pt x="26" y="11"/>
                    <a:pt x="26" y="11"/>
                  </a:cubicBezTo>
                  <a:cubicBezTo>
                    <a:pt x="26" y="13"/>
                    <a:pt x="26" y="15"/>
                    <a:pt x="25" y="16"/>
                  </a:cubicBezTo>
                  <a:cubicBezTo>
                    <a:pt x="24" y="17"/>
                    <a:pt x="24" y="18"/>
                    <a:pt x="24" y="18"/>
                  </a:cubicBezTo>
                  <a:cubicBezTo>
                    <a:pt x="23" y="19"/>
                    <a:pt x="23" y="20"/>
                    <a:pt x="23" y="20"/>
                  </a:cubicBezTo>
                  <a:cubicBezTo>
                    <a:pt x="23" y="21"/>
                    <a:pt x="23" y="21"/>
                    <a:pt x="23" y="21"/>
                  </a:cubicBezTo>
                  <a:cubicBezTo>
                    <a:pt x="25" y="20"/>
                    <a:pt x="26" y="17"/>
                    <a:pt x="27" y="15"/>
                  </a:cubicBezTo>
                  <a:cubicBezTo>
                    <a:pt x="27" y="14"/>
                    <a:pt x="27" y="12"/>
                    <a:pt x="27" y="11"/>
                  </a:cubicBezTo>
                  <a:cubicBezTo>
                    <a:pt x="27" y="10"/>
                    <a:pt x="27" y="8"/>
                    <a:pt x="28" y="7"/>
                  </a:cubicBezTo>
                  <a:cubicBezTo>
                    <a:pt x="28" y="7"/>
                    <a:pt x="27" y="7"/>
                    <a:pt x="27" y="7"/>
                  </a:cubicBezTo>
                  <a:cubicBezTo>
                    <a:pt x="28" y="8"/>
                    <a:pt x="29" y="10"/>
                    <a:pt x="29" y="11"/>
                  </a:cubicBezTo>
                  <a:cubicBezTo>
                    <a:pt x="30" y="12"/>
                    <a:pt x="30" y="14"/>
                    <a:pt x="30" y="15"/>
                  </a:cubicBezTo>
                  <a:cubicBezTo>
                    <a:pt x="30" y="15"/>
                    <a:pt x="30" y="15"/>
                    <a:pt x="30" y="15"/>
                  </a:cubicBezTo>
                  <a:cubicBezTo>
                    <a:pt x="30" y="12"/>
                    <a:pt x="30" y="8"/>
                    <a:pt x="29" y="5"/>
                  </a:cubicBezTo>
                  <a:cubicBezTo>
                    <a:pt x="28" y="4"/>
                    <a:pt x="27" y="3"/>
                    <a:pt x="26" y="3"/>
                  </a:cubicBezTo>
                  <a:cubicBezTo>
                    <a:pt x="25" y="2"/>
                    <a:pt x="24" y="3"/>
                    <a:pt x="23" y="4"/>
                  </a:cubicBezTo>
                  <a:cubicBezTo>
                    <a:pt x="23" y="4"/>
                    <a:pt x="23" y="4"/>
                    <a:pt x="23" y="4"/>
                  </a:cubicBezTo>
                  <a:cubicBezTo>
                    <a:pt x="23" y="3"/>
                    <a:pt x="24" y="2"/>
                    <a:pt x="25" y="1"/>
                  </a:cubicBezTo>
                  <a:cubicBezTo>
                    <a:pt x="25" y="1"/>
                    <a:pt x="25" y="1"/>
                    <a:pt x="25" y="1"/>
                  </a:cubicBezTo>
                  <a:cubicBezTo>
                    <a:pt x="24" y="2"/>
                    <a:pt x="23" y="3"/>
                    <a:pt x="22" y="3"/>
                  </a:cubicBezTo>
                  <a:cubicBezTo>
                    <a:pt x="22" y="4"/>
                    <a:pt x="22" y="4"/>
                    <a:pt x="22" y="4"/>
                  </a:cubicBezTo>
                  <a:cubicBezTo>
                    <a:pt x="23" y="3"/>
                    <a:pt x="23" y="2"/>
                    <a:pt x="24" y="2"/>
                  </a:cubicBezTo>
                  <a:cubicBezTo>
                    <a:pt x="24" y="2"/>
                    <a:pt x="24" y="2"/>
                    <a:pt x="24" y="2"/>
                  </a:cubicBezTo>
                  <a:cubicBezTo>
                    <a:pt x="24" y="2"/>
                    <a:pt x="24" y="3"/>
                    <a:pt x="24" y="3"/>
                  </a:cubicBezTo>
                  <a:cubicBezTo>
                    <a:pt x="24" y="3"/>
                    <a:pt x="23" y="4"/>
                    <a:pt x="23" y="4"/>
                  </a:cubicBezTo>
                  <a:cubicBezTo>
                    <a:pt x="23" y="5"/>
                    <a:pt x="23" y="5"/>
                    <a:pt x="23" y="6"/>
                  </a:cubicBezTo>
                  <a:cubicBezTo>
                    <a:pt x="23" y="6"/>
                    <a:pt x="24" y="7"/>
                    <a:pt x="24" y="7"/>
                  </a:cubicBezTo>
                  <a:cubicBezTo>
                    <a:pt x="24" y="7"/>
                    <a:pt x="24" y="7"/>
                    <a:pt x="24" y="7"/>
                  </a:cubicBezTo>
                  <a:cubicBezTo>
                    <a:pt x="24" y="6"/>
                    <a:pt x="24" y="5"/>
                    <a:pt x="23" y="4"/>
                  </a:cubicBezTo>
                  <a:cubicBezTo>
                    <a:pt x="23" y="4"/>
                    <a:pt x="23" y="4"/>
                    <a:pt x="23" y="4"/>
                  </a:cubicBezTo>
                  <a:cubicBezTo>
                    <a:pt x="24" y="5"/>
                    <a:pt x="24" y="6"/>
                    <a:pt x="25" y="6"/>
                  </a:cubicBezTo>
                  <a:cubicBezTo>
                    <a:pt x="25" y="6"/>
                    <a:pt x="25" y="6"/>
                    <a:pt x="25" y="6"/>
                  </a:cubicBezTo>
                  <a:cubicBezTo>
                    <a:pt x="25" y="5"/>
                    <a:pt x="24" y="5"/>
                    <a:pt x="24" y="4"/>
                  </a:cubicBezTo>
                  <a:cubicBezTo>
                    <a:pt x="24" y="4"/>
                    <a:pt x="24" y="4"/>
                    <a:pt x="24" y="4"/>
                  </a:cubicBezTo>
                  <a:cubicBezTo>
                    <a:pt x="24" y="5"/>
                    <a:pt x="25" y="6"/>
                    <a:pt x="26" y="6"/>
                  </a:cubicBezTo>
                  <a:cubicBezTo>
                    <a:pt x="26" y="6"/>
                    <a:pt x="26" y="6"/>
                    <a:pt x="26" y="6"/>
                  </a:cubicBezTo>
                  <a:cubicBezTo>
                    <a:pt x="26" y="5"/>
                    <a:pt x="25" y="5"/>
                    <a:pt x="25" y="5"/>
                  </a:cubicBezTo>
                  <a:cubicBezTo>
                    <a:pt x="25" y="4"/>
                    <a:pt x="24" y="4"/>
                    <a:pt x="24" y="3"/>
                  </a:cubicBezTo>
                  <a:cubicBezTo>
                    <a:pt x="24" y="3"/>
                    <a:pt x="24" y="3"/>
                    <a:pt x="24" y="3"/>
                  </a:cubicBezTo>
                  <a:cubicBezTo>
                    <a:pt x="25" y="4"/>
                    <a:pt x="25" y="5"/>
                    <a:pt x="26" y="5"/>
                  </a:cubicBezTo>
                  <a:cubicBezTo>
                    <a:pt x="26" y="5"/>
                    <a:pt x="26" y="5"/>
                    <a:pt x="26" y="5"/>
                  </a:cubicBezTo>
                  <a:cubicBezTo>
                    <a:pt x="26" y="4"/>
                    <a:pt x="25" y="3"/>
                    <a:pt x="25" y="3"/>
                  </a:cubicBezTo>
                  <a:cubicBezTo>
                    <a:pt x="25" y="3"/>
                    <a:pt x="25" y="3"/>
                    <a:pt x="25" y="3"/>
                  </a:cubicBezTo>
                  <a:cubicBezTo>
                    <a:pt x="25" y="3"/>
                    <a:pt x="26" y="4"/>
                    <a:pt x="27" y="5"/>
                  </a:cubicBezTo>
                  <a:cubicBezTo>
                    <a:pt x="27" y="5"/>
                    <a:pt x="27" y="4"/>
                    <a:pt x="27" y="4"/>
                  </a:cubicBezTo>
                  <a:cubicBezTo>
                    <a:pt x="26" y="4"/>
                    <a:pt x="26" y="3"/>
                    <a:pt x="25" y="2"/>
                  </a:cubicBezTo>
                  <a:cubicBezTo>
                    <a:pt x="25" y="2"/>
                    <a:pt x="25" y="2"/>
                    <a:pt x="25" y="2"/>
                  </a:cubicBezTo>
                  <a:cubicBezTo>
                    <a:pt x="26" y="3"/>
                    <a:pt x="27" y="4"/>
                    <a:pt x="28" y="5"/>
                  </a:cubicBezTo>
                  <a:cubicBezTo>
                    <a:pt x="28" y="5"/>
                    <a:pt x="29" y="5"/>
                    <a:pt x="28" y="5"/>
                  </a:cubicBezTo>
                  <a:cubicBezTo>
                    <a:pt x="28" y="4"/>
                    <a:pt x="27" y="4"/>
                    <a:pt x="27" y="3"/>
                  </a:cubicBezTo>
                  <a:cubicBezTo>
                    <a:pt x="26" y="2"/>
                    <a:pt x="26" y="2"/>
                    <a:pt x="26" y="1"/>
                  </a:cubicBezTo>
                  <a:cubicBezTo>
                    <a:pt x="26" y="1"/>
                    <a:pt x="26" y="1"/>
                    <a:pt x="25" y="1"/>
                  </a:cubicBezTo>
                  <a:cubicBezTo>
                    <a:pt x="27" y="2"/>
                    <a:pt x="29" y="3"/>
                    <a:pt x="30" y="5"/>
                  </a:cubicBezTo>
                  <a:cubicBezTo>
                    <a:pt x="30" y="5"/>
                    <a:pt x="30" y="5"/>
                    <a:pt x="30" y="5"/>
                  </a:cubicBezTo>
                  <a:cubicBezTo>
                    <a:pt x="29" y="4"/>
                    <a:pt x="28" y="2"/>
                    <a:pt x="27" y="1"/>
                  </a:cubicBezTo>
                  <a:cubicBezTo>
                    <a:pt x="27" y="1"/>
                    <a:pt x="26" y="1"/>
                    <a:pt x="26" y="1"/>
                  </a:cubicBezTo>
                  <a:cubicBezTo>
                    <a:pt x="27" y="2"/>
                    <a:pt x="28" y="3"/>
                    <a:pt x="29" y="4"/>
                  </a:cubicBezTo>
                  <a:cubicBezTo>
                    <a:pt x="29" y="4"/>
                    <a:pt x="30" y="5"/>
                    <a:pt x="30" y="6"/>
                  </a:cubicBezTo>
                  <a:cubicBezTo>
                    <a:pt x="30" y="6"/>
                    <a:pt x="30" y="6"/>
                    <a:pt x="30" y="6"/>
                  </a:cubicBezTo>
                  <a:cubicBezTo>
                    <a:pt x="29" y="5"/>
                    <a:pt x="28" y="3"/>
                    <a:pt x="26" y="2"/>
                  </a:cubicBezTo>
                  <a:cubicBezTo>
                    <a:pt x="26" y="1"/>
                    <a:pt x="26" y="2"/>
                    <a:pt x="26" y="2"/>
                  </a:cubicBezTo>
                  <a:cubicBezTo>
                    <a:pt x="28" y="4"/>
                    <a:pt x="29" y="6"/>
                    <a:pt x="30" y="8"/>
                  </a:cubicBezTo>
                  <a:cubicBezTo>
                    <a:pt x="30" y="8"/>
                    <a:pt x="30" y="8"/>
                    <a:pt x="31" y="8"/>
                  </a:cubicBezTo>
                  <a:cubicBezTo>
                    <a:pt x="29" y="6"/>
                    <a:pt x="27" y="4"/>
                    <a:pt x="26" y="2"/>
                  </a:cubicBezTo>
                  <a:cubicBezTo>
                    <a:pt x="26" y="2"/>
                    <a:pt x="26" y="2"/>
                    <a:pt x="25" y="2"/>
                  </a:cubicBezTo>
                  <a:cubicBezTo>
                    <a:pt x="26" y="3"/>
                    <a:pt x="27" y="4"/>
                    <a:pt x="28" y="5"/>
                  </a:cubicBezTo>
                  <a:cubicBezTo>
                    <a:pt x="29" y="6"/>
                    <a:pt x="30" y="8"/>
                    <a:pt x="30" y="9"/>
                  </a:cubicBezTo>
                  <a:cubicBezTo>
                    <a:pt x="30" y="9"/>
                    <a:pt x="30" y="9"/>
                    <a:pt x="30" y="9"/>
                  </a:cubicBezTo>
                  <a:cubicBezTo>
                    <a:pt x="28" y="7"/>
                    <a:pt x="27" y="5"/>
                    <a:pt x="26" y="3"/>
                  </a:cubicBezTo>
                  <a:cubicBezTo>
                    <a:pt x="26" y="3"/>
                    <a:pt x="26" y="3"/>
                    <a:pt x="26" y="3"/>
                  </a:cubicBezTo>
                  <a:cubicBezTo>
                    <a:pt x="26" y="4"/>
                    <a:pt x="27" y="5"/>
                    <a:pt x="28" y="6"/>
                  </a:cubicBezTo>
                  <a:cubicBezTo>
                    <a:pt x="28" y="7"/>
                    <a:pt x="29" y="8"/>
                    <a:pt x="29" y="9"/>
                  </a:cubicBezTo>
                  <a:cubicBezTo>
                    <a:pt x="29" y="9"/>
                    <a:pt x="29" y="9"/>
                    <a:pt x="29" y="9"/>
                  </a:cubicBezTo>
                  <a:cubicBezTo>
                    <a:pt x="28" y="7"/>
                    <a:pt x="27" y="5"/>
                    <a:pt x="26" y="3"/>
                  </a:cubicBezTo>
                  <a:cubicBezTo>
                    <a:pt x="25" y="3"/>
                    <a:pt x="25" y="3"/>
                    <a:pt x="25" y="4"/>
                  </a:cubicBezTo>
                  <a:cubicBezTo>
                    <a:pt x="26" y="5"/>
                    <a:pt x="27" y="6"/>
                    <a:pt x="27" y="6"/>
                  </a:cubicBezTo>
                  <a:cubicBezTo>
                    <a:pt x="28" y="7"/>
                    <a:pt x="29" y="9"/>
                    <a:pt x="29" y="10"/>
                  </a:cubicBezTo>
                  <a:cubicBezTo>
                    <a:pt x="29" y="10"/>
                    <a:pt x="29" y="10"/>
                    <a:pt x="29" y="10"/>
                  </a:cubicBezTo>
                  <a:cubicBezTo>
                    <a:pt x="28" y="8"/>
                    <a:pt x="27" y="6"/>
                    <a:pt x="25" y="4"/>
                  </a:cubicBezTo>
                  <a:cubicBezTo>
                    <a:pt x="25" y="4"/>
                    <a:pt x="25" y="4"/>
                    <a:pt x="25" y="4"/>
                  </a:cubicBezTo>
                  <a:cubicBezTo>
                    <a:pt x="26" y="5"/>
                    <a:pt x="27" y="6"/>
                    <a:pt x="27" y="8"/>
                  </a:cubicBezTo>
                  <a:cubicBezTo>
                    <a:pt x="28" y="9"/>
                    <a:pt x="29" y="10"/>
                    <a:pt x="29" y="11"/>
                  </a:cubicBezTo>
                  <a:cubicBezTo>
                    <a:pt x="29" y="11"/>
                    <a:pt x="29" y="11"/>
                    <a:pt x="29" y="11"/>
                  </a:cubicBezTo>
                  <a:cubicBezTo>
                    <a:pt x="27" y="10"/>
                    <a:pt x="27" y="7"/>
                    <a:pt x="25" y="5"/>
                  </a:cubicBezTo>
                  <a:cubicBezTo>
                    <a:pt x="25" y="5"/>
                    <a:pt x="25" y="5"/>
                    <a:pt x="25" y="5"/>
                  </a:cubicBezTo>
                  <a:cubicBezTo>
                    <a:pt x="26" y="8"/>
                    <a:pt x="28" y="10"/>
                    <a:pt x="29" y="13"/>
                  </a:cubicBezTo>
                  <a:cubicBezTo>
                    <a:pt x="29" y="12"/>
                    <a:pt x="29" y="12"/>
                    <a:pt x="29" y="12"/>
                  </a:cubicBezTo>
                  <a:cubicBezTo>
                    <a:pt x="29" y="11"/>
                    <a:pt x="28" y="10"/>
                    <a:pt x="27" y="9"/>
                  </a:cubicBezTo>
                  <a:cubicBezTo>
                    <a:pt x="26" y="7"/>
                    <a:pt x="25" y="6"/>
                    <a:pt x="24" y="5"/>
                  </a:cubicBezTo>
                  <a:cubicBezTo>
                    <a:pt x="24" y="5"/>
                    <a:pt x="23" y="5"/>
                    <a:pt x="23" y="6"/>
                  </a:cubicBezTo>
                  <a:cubicBezTo>
                    <a:pt x="24" y="7"/>
                    <a:pt x="25" y="8"/>
                    <a:pt x="26" y="9"/>
                  </a:cubicBezTo>
                  <a:cubicBezTo>
                    <a:pt x="27" y="10"/>
                    <a:pt x="28" y="12"/>
                    <a:pt x="28" y="13"/>
                  </a:cubicBezTo>
                  <a:cubicBezTo>
                    <a:pt x="28" y="13"/>
                    <a:pt x="28" y="13"/>
                    <a:pt x="28" y="13"/>
                  </a:cubicBezTo>
                  <a:cubicBezTo>
                    <a:pt x="26" y="11"/>
                    <a:pt x="27" y="8"/>
                    <a:pt x="25" y="6"/>
                  </a:cubicBezTo>
                  <a:cubicBezTo>
                    <a:pt x="25" y="6"/>
                    <a:pt x="25" y="6"/>
                    <a:pt x="25" y="6"/>
                  </a:cubicBezTo>
                  <a:cubicBezTo>
                    <a:pt x="26" y="10"/>
                    <a:pt x="27" y="14"/>
                    <a:pt x="27" y="18"/>
                  </a:cubicBezTo>
                  <a:cubicBezTo>
                    <a:pt x="27" y="18"/>
                    <a:pt x="27" y="18"/>
                    <a:pt x="27" y="18"/>
                  </a:cubicBezTo>
                  <a:cubicBezTo>
                    <a:pt x="27" y="15"/>
                    <a:pt x="27" y="12"/>
                    <a:pt x="27" y="10"/>
                  </a:cubicBezTo>
                  <a:cubicBezTo>
                    <a:pt x="26" y="10"/>
                    <a:pt x="26" y="10"/>
                    <a:pt x="26" y="10"/>
                  </a:cubicBezTo>
                  <a:cubicBezTo>
                    <a:pt x="27" y="12"/>
                    <a:pt x="28" y="14"/>
                    <a:pt x="29" y="16"/>
                  </a:cubicBezTo>
                  <a:cubicBezTo>
                    <a:pt x="30" y="19"/>
                    <a:pt x="30" y="21"/>
                    <a:pt x="29" y="23"/>
                  </a:cubicBezTo>
                  <a:cubicBezTo>
                    <a:pt x="29" y="24"/>
                    <a:pt x="29" y="24"/>
                    <a:pt x="29" y="24"/>
                  </a:cubicBezTo>
                  <a:cubicBezTo>
                    <a:pt x="30" y="22"/>
                    <a:pt x="31" y="20"/>
                    <a:pt x="31" y="18"/>
                  </a:cubicBezTo>
                  <a:cubicBezTo>
                    <a:pt x="31" y="18"/>
                    <a:pt x="31" y="18"/>
                    <a:pt x="31" y="18"/>
                  </a:cubicBezTo>
                  <a:cubicBezTo>
                    <a:pt x="30" y="20"/>
                    <a:pt x="29" y="21"/>
                    <a:pt x="28" y="23"/>
                  </a:cubicBezTo>
                  <a:cubicBezTo>
                    <a:pt x="28" y="23"/>
                    <a:pt x="28" y="23"/>
                    <a:pt x="29" y="23"/>
                  </a:cubicBezTo>
                  <a:cubicBezTo>
                    <a:pt x="31" y="20"/>
                    <a:pt x="31" y="16"/>
                    <a:pt x="32" y="13"/>
                  </a:cubicBezTo>
                  <a:cubicBezTo>
                    <a:pt x="32" y="13"/>
                    <a:pt x="32" y="13"/>
                    <a:pt x="32" y="13"/>
                  </a:cubicBezTo>
                  <a:cubicBezTo>
                    <a:pt x="32" y="14"/>
                    <a:pt x="32" y="15"/>
                    <a:pt x="32" y="16"/>
                  </a:cubicBezTo>
                  <a:cubicBezTo>
                    <a:pt x="32" y="17"/>
                    <a:pt x="32" y="18"/>
                    <a:pt x="31" y="19"/>
                  </a:cubicBezTo>
                  <a:cubicBezTo>
                    <a:pt x="31" y="19"/>
                    <a:pt x="31" y="19"/>
                    <a:pt x="31" y="19"/>
                  </a:cubicBezTo>
                  <a:cubicBezTo>
                    <a:pt x="31" y="16"/>
                    <a:pt x="33" y="13"/>
                    <a:pt x="31" y="10"/>
                  </a:cubicBezTo>
                  <a:cubicBezTo>
                    <a:pt x="31" y="10"/>
                    <a:pt x="31" y="10"/>
                    <a:pt x="31" y="10"/>
                  </a:cubicBezTo>
                  <a:cubicBezTo>
                    <a:pt x="32" y="13"/>
                    <a:pt x="32" y="16"/>
                    <a:pt x="31" y="18"/>
                  </a:cubicBezTo>
                  <a:cubicBezTo>
                    <a:pt x="31" y="18"/>
                    <a:pt x="32" y="19"/>
                    <a:pt x="32" y="19"/>
                  </a:cubicBezTo>
                  <a:cubicBezTo>
                    <a:pt x="32" y="17"/>
                    <a:pt x="32" y="15"/>
                    <a:pt x="32" y="14"/>
                  </a:cubicBezTo>
                  <a:cubicBezTo>
                    <a:pt x="32" y="12"/>
                    <a:pt x="31" y="11"/>
                    <a:pt x="31" y="9"/>
                  </a:cubicBezTo>
                  <a:cubicBezTo>
                    <a:pt x="31" y="9"/>
                    <a:pt x="30" y="9"/>
                    <a:pt x="30" y="9"/>
                  </a:cubicBezTo>
                  <a:cubicBezTo>
                    <a:pt x="30" y="10"/>
                    <a:pt x="30" y="10"/>
                    <a:pt x="30" y="11"/>
                  </a:cubicBezTo>
                  <a:cubicBezTo>
                    <a:pt x="30" y="12"/>
                    <a:pt x="30" y="12"/>
                    <a:pt x="30" y="13"/>
                  </a:cubicBezTo>
                  <a:cubicBezTo>
                    <a:pt x="30" y="15"/>
                    <a:pt x="30" y="17"/>
                    <a:pt x="31" y="19"/>
                  </a:cubicBezTo>
                  <a:cubicBezTo>
                    <a:pt x="31" y="19"/>
                    <a:pt x="31" y="19"/>
                    <a:pt x="31" y="19"/>
                  </a:cubicBezTo>
                  <a:cubicBezTo>
                    <a:pt x="31" y="17"/>
                    <a:pt x="31" y="15"/>
                    <a:pt x="31" y="13"/>
                  </a:cubicBezTo>
                  <a:cubicBezTo>
                    <a:pt x="31" y="12"/>
                    <a:pt x="31" y="10"/>
                    <a:pt x="30" y="8"/>
                  </a:cubicBezTo>
                  <a:cubicBezTo>
                    <a:pt x="30" y="8"/>
                    <a:pt x="30" y="8"/>
                    <a:pt x="30" y="8"/>
                  </a:cubicBezTo>
                  <a:cubicBezTo>
                    <a:pt x="29" y="9"/>
                    <a:pt x="29" y="10"/>
                    <a:pt x="29" y="11"/>
                  </a:cubicBezTo>
                  <a:cubicBezTo>
                    <a:pt x="30" y="12"/>
                    <a:pt x="30" y="13"/>
                    <a:pt x="30" y="13"/>
                  </a:cubicBezTo>
                  <a:cubicBezTo>
                    <a:pt x="30" y="15"/>
                    <a:pt x="30" y="16"/>
                    <a:pt x="30" y="17"/>
                  </a:cubicBezTo>
                  <a:cubicBezTo>
                    <a:pt x="30" y="18"/>
                    <a:pt x="30" y="20"/>
                    <a:pt x="30" y="21"/>
                  </a:cubicBezTo>
                  <a:cubicBezTo>
                    <a:pt x="30" y="21"/>
                    <a:pt x="30" y="21"/>
                    <a:pt x="30" y="21"/>
                  </a:cubicBezTo>
                  <a:cubicBezTo>
                    <a:pt x="30" y="17"/>
                    <a:pt x="30" y="13"/>
                    <a:pt x="29" y="10"/>
                  </a:cubicBezTo>
                  <a:cubicBezTo>
                    <a:pt x="29" y="9"/>
                    <a:pt x="29" y="9"/>
                    <a:pt x="29" y="10"/>
                  </a:cubicBezTo>
                  <a:cubicBezTo>
                    <a:pt x="29" y="12"/>
                    <a:pt x="29" y="14"/>
                    <a:pt x="29" y="17"/>
                  </a:cubicBezTo>
                  <a:cubicBezTo>
                    <a:pt x="29" y="19"/>
                    <a:pt x="28" y="21"/>
                    <a:pt x="28" y="23"/>
                  </a:cubicBezTo>
                  <a:cubicBezTo>
                    <a:pt x="28" y="23"/>
                    <a:pt x="28" y="23"/>
                    <a:pt x="29" y="23"/>
                  </a:cubicBezTo>
                  <a:cubicBezTo>
                    <a:pt x="29" y="22"/>
                    <a:pt x="29" y="21"/>
                    <a:pt x="30" y="20"/>
                  </a:cubicBezTo>
                  <a:cubicBezTo>
                    <a:pt x="30" y="19"/>
                    <a:pt x="30" y="17"/>
                    <a:pt x="30" y="16"/>
                  </a:cubicBezTo>
                  <a:cubicBezTo>
                    <a:pt x="30" y="15"/>
                    <a:pt x="30" y="14"/>
                    <a:pt x="30" y="12"/>
                  </a:cubicBezTo>
                  <a:cubicBezTo>
                    <a:pt x="30" y="11"/>
                    <a:pt x="29" y="10"/>
                    <a:pt x="29" y="10"/>
                  </a:cubicBezTo>
                  <a:cubicBezTo>
                    <a:pt x="29" y="10"/>
                    <a:pt x="29" y="10"/>
                    <a:pt x="29" y="10"/>
                  </a:cubicBezTo>
                  <a:cubicBezTo>
                    <a:pt x="28" y="10"/>
                    <a:pt x="28" y="12"/>
                    <a:pt x="28" y="12"/>
                  </a:cubicBezTo>
                  <a:cubicBezTo>
                    <a:pt x="28" y="14"/>
                    <a:pt x="28" y="15"/>
                    <a:pt x="28" y="16"/>
                  </a:cubicBezTo>
                  <a:cubicBezTo>
                    <a:pt x="28" y="17"/>
                    <a:pt x="28" y="18"/>
                    <a:pt x="27" y="19"/>
                  </a:cubicBezTo>
                  <a:cubicBezTo>
                    <a:pt x="27" y="20"/>
                    <a:pt x="27" y="21"/>
                    <a:pt x="26" y="22"/>
                  </a:cubicBezTo>
                  <a:cubicBezTo>
                    <a:pt x="26" y="22"/>
                    <a:pt x="26" y="22"/>
                    <a:pt x="26" y="22"/>
                  </a:cubicBezTo>
                  <a:cubicBezTo>
                    <a:pt x="26" y="21"/>
                    <a:pt x="26" y="20"/>
                    <a:pt x="26" y="19"/>
                  </a:cubicBezTo>
                  <a:cubicBezTo>
                    <a:pt x="26" y="18"/>
                    <a:pt x="26" y="17"/>
                    <a:pt x="26" y="16"/>
                  </a:cubicBezTo>
                  <a:cubicBezTo>
                    <a:pt x="26" y="15"/>
                    <a:pt x="26" y="14"/>
                    <a:pt x="26" y="13"/>
                  </a:cubicBezTo>
                  <a:cubicBezTo>
                    <a:pt x="26" y="12"/>
                    <a:pt x="27" y="11"/>
                    <a:pt x="27" y="10"/>
                  </a:cubicBezTo>
                  <a:cubicBezTo>
                    <a:pt x="27" y="10"/>
                    <a:pt x="27" y="10"/>
                    <a:pt x="27" y="10"/>
                  </a:cubicBezTo>
                  <a:cubicBezTo>
                    <a:pt x="27" y="12"/>
                    <a:pt x="27" y="15"/>
                    <a:pt x="26" y="17"/>
                  </a:cubicBezTo>
                  <a:cubicBezTo>
                    <a:pt x="26" y="18"/>
                    <a:pt x="26" y="19"/>
                    <a:pt x="25" y="20"/>
                  </a:cubicBezTo>
                  <a:cubicBezTo>
                    <a:pt x="25" y="21"/>
                    <a:pt x="24" y="22"/>
                    <a:pt x="24" y="23"/>
                  </a:cubicBezTo>
                  <a:cubicBezTo>
                    <a:pt x="25" y="23"/>
                    <a:pt x="25" y="24"/>
                    <a:pt x="26" y="24"/>
                  </a:cubicBezTo>
                  <a:cubicBezTo>
                    <a:pt x="26" y="23"/>
                    <a:pt x="27" y="23"/>
                    <a:pt x="27" y="22"/>
                  </a:cubicBezTo>
                  <a:cubicBezTo>
                    <a:pt x="27" y="21"/>
                    <a:pt x="28" y="20"/>
                    <a:pt x="28" y="19"/>
                  </a:cubicBezTo>
                  <a:cubicBezTo>
                    <a:pt x="28" y="18"/>
                    <a:pt x="29" y="16"/>
                    <a:pt x="29" y="14"/>
                  </a:cubicBezTo>
                  <a:cubicBezTo>
                    <a:pt x="29" y="13"/>
                    <a:pt x="29" y="13"/>
                    <a:pt x="29" y="13"/>
                  </a:cubicBezTo>
                  <a:cubicBezTo>
                    <a:pt x="29" y="13"/>
                    <a:pt x="29" y="13"/>
                    <a:pt x="29" y="13"/>
                  </a:cubicBezTo>
                  <a:cubicBezTo>
                    <a:pt x="30" y="14"/>
                    <a:pt x="30" y="16"/>
                    <a:pt x="30" y="18"/>
                  </a:cubicBezTo>
                  <a:cubicBezTo>
                    <a:pt x="30" y="20"/>
                    <a:pt x="29" y="22"/>
                    <a:pt x="28" y="24"/>
                  </a:cubicBezTo>
                  <a:cubicBezTo>
                    <a:pt x="28" y="24"/>
                    <a:pt x="28" y="24"/>
                    <a:pt x="28" y="24"/>
                  </a:cubicBezTo>
                  <a:cubicBezTo>
                    <a:pt x="29" y="23"/>
                    <a:pt x="29" y="22"/>
                    <a:pt x="30" y="21"/>
                  </a:cubicBezTo>
                  <a:cubicBezTo>
                    <a:pt x="30" y="20"/>
                    <a:pt x="30" y="19"/>
                    <a:pt x="31" y="18"/>
                  </a:cubicBezTo>
                  <a:cubicBezTo>
                    <a:pt x="31" y="18"/>
                    <a:pt x="31" y="18"/>
                    <a:pt x="31" y="18"/>
                  </a:cubicBezTo>
                  <a:cubicBezTo>
                    <a:pt x="31" y="19"/>
                    <a:pt x="30" y="20"/>
                    <a:pt x="29" y="21"/>
                  </a:cubicBezTo>
                  <a:cubicBezTo>
                    <a:pt x="28" y="22"/>
                    <a:pt x="28" y="23"/>
                    <a:pt x="27" y="24"/>
                  </a:cubicBezTo>
                  <a:cubicBezTo>
                    <a:pt x="27" y="24"/>
                    <a:pt x="27" y="24"/>
                    <a:pt x="27" y="24"/>
                  </a:cubicBezTo>
                  <a:cubicBezTo>
                    <a:pt x="29" y="23"/>
                    <a:pt x="31" y="21"/>
                    <a:pt x="31" y="18"/>
                  </a:cubicBezTo>
                  <a:cubicBezTo>
                    <a:pt x="31" y="18"/>
                    <a:pt x="31" y="18"/>
                    <a:pt x="31" y="18"/>
                  </a:cubicBezTo>
                  <a:cubicBezTo>
                    <a:pt x="30" y="19"/>
                    <a:pt x="29" y="19"/>
                    <a:pt x="28" y="20"/>
                  </a:cubicBezTo>
                  <a:cubicBezTo>
                    <a:pt x="27" y="21"/>
                    <a:pt x="26" y="22"/>
                    <a:pt x="25" y="23"/>
                  </a:cubicBezTo>
                  <a:cubicBezTo>
                    <a:pt x="25" y="23"/>
                    <a:pt x="25" y="23"/>
                    <a:pt x="25" y="23"/>
                  </a:cubicBezTo>
                  <a:cubicBezTo>
                    <a:pt x="27" y="22"/>
                    <a:pt x="28" y="21"/>
                    <a:pt x="28" y="20"/>
                  </a:cubicBezTo>
                  <a:cubicBezTo>
                    <a:pt x="29" y="18"/>
                    <a:pt x="29" y="16"/>
                    <a:pt x="30" y="15"/>
                  </a:cubicBezTo>
                  <a:cubicBezTo>
                    <a:pt x="30" y="15"/>
                    <a:pt x="30" y="15"/>
                    <a:pt x="30" y="15"/>
                  </a:cubicBezTo>
                  <a:cubicBezTo>
                    <a:pt x="29" y="16"/>
                    <a:pt x="28" y="18"/>
                    <a:pt x="27" y="19"/>
                  </a:cubicBezTo>
                  <a:cubicBezTo>
                    <a:pt x="25" y="20"/>
                    <a:pt x="24" y="21"/>
                    <a:pt x="23" y="23"/>
                  </a:cubicBezTo>
                  <a:cubicBezTo>
                    <a:pt x="23" y="23"/>
                    <a:pt x="23" y="23"/>
                    <a:pt x="23" y="23"/>
                  </a:cubicBezTo>
                  <a:cubicBezTo>
                    <a:pt x="25" y="22"/>
                    <a:pt x="26" y="21"/>
                    <a:pt x="27" y="19"/>
                  </a:cubicBezTo>
                  <a:cubicBezTo>
                    <a:pt x="27" y="18"/>
                    <a:pt x="28" y="17"/>
                    <a:pt x="28" y="16"/>
                  </a:cubicBezTo>
                  <a:cubicBezTo>
                    <a:pt x="28" y="15"/>
                    <a:pt x="29" y="14"/>
                    <a:pt x="30" y="14"/>
                  </a:cubicBezTo>
                  <a:cubicBezTo>
                    <a:pt x="30" y="14"/>
                    <a:pt x="29" y="14"/>
                    <a:pt x="29" y="14"/>
                  </a:cubicBezTo>
                  <a:cubicBezTo>
                    <a:pt x="30" y="16"/>
                    <a:pt x="28" y="18"/>
                    <a:pt x="26" y="19"/>
                  </a:cubicBezTo>
                  <a:cubicBezTo>
                    <a:pt x="24" y="20"/>
                    <a:pt x="22" y="21"/>
                    <a:pt x="20" y="22"/>
                  </a:cubicBezTo>
                  <a:cubicBezTo>
                    <a:pt x="20" y="22"/>
                    <a:pt x="20" y="23"/>
                    <a:pt x="20" y="22"/>
                  </a:cubicBezTo>
                  <a:cubicBezTo>
                    <a:pt x="24" y="21"/>
                    <a:pt x="25" y="17"/>
                    <a:pt x="27" y="14"/>
                  </a:cubicBezTo>
                  <a:cubicBezTo>
                    <a:pt x="27" y="14"/>
                    <a:pt x="27" y="14"/>
                    <a:pt x="27" y="14"/>
                  </a:cubicBezTo>
                  <a:cubicBezTo>
                    <a:pt x="27" y="15"/>
                    <a:pt x="26" y="16"/>
                    <a:pt x="25" y="17"/>
                  </a:cubicBezTo>
                  <a:cubicBezTo>
                    <a:pt x="24" y="18"/>
                    <a:pt x="23" y="18"/>
                    <a:pt x="23" y="18"/>
                  </a:cubicBezTo>
                  <a:cubicBezTo>
                    <a:pt x="22" y="19"/>
                    <a:pt x="21" y="19"/>
                    <a:pt x="20" y="19"/>
                  </a:cubicBezTo>
                  <a:cubicBezTo>
                    <a:pt x="19" y="20"/>
                    <a:pt x="18" y="20"/>
                    <a:pt x="18" y="21"/>
                  </a:cubicBezTo>
                  <a:cubicBezTo>
                    <a:pt x="18" y="21"/>
                    <a:pt x="18" y="21"/>
                    <a:pt x="18" y="21"/>
                  </a:cubicBezTo>
                  <a:cubicBezTo>
                    <a:pt x="20" y="22"/>
                    <a:pt x="21" y="22"/>
                    <a:pt x="23" y="21"/>
                  </a:cubicBezTo>
                  <a:cubicBezTo>
                    <a:pt x="24" y="21"/>
                    <a:pt x="26" y="20"/>
                    <a:pt x="26" y="18"/>
                  </a:cubicBezTo>
                  <a:cubicBezTo>
                    <a:pt x="26" y="18"/>
                    <a:pt x="26" y="18"/>
                    <a:pt x="26" y="18"/>
                  </a:cubicBezTo>
                  <a:cubicBezTo>
                    <a:pt x="24" y="18"/>
                    <a:pt x="22" y="19"/>
                    <a:pt x="20" y="20"/>
                  </a:cubicBezTo>
                  <a:cubicBezTo>
                    <a:pt x="20" y="20"/>
                    <a:pt x="20" y="21"/>
                    <a:pt x="2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70" name="Freeform 54"/>
            <p:cNvSpPr/>
            <p:nvPr/>
          </p:nvSpPr>
          <p:spPr bwMode="auto">
            <a:xfrm>
              <a:off x="1981200" y="3375026"/>
              <a:ext cx="777875" cy="709613"/>
            </a:xfrm>
            <a:custGeom>
              <a:avLst/>
              <a:gdLst>
                <a:gd name="T0" fmla="*/ 4 w 34"/>
                <a:gd name="T1" fmla="*/ 11 h 31"/>
                <a:gd name="T2" fmla="*/ 10 w 34"/>
                <a:gd name="T3" fmla="*/ 2 h 31"/>
                <a:gd name="T4" fmla="*/ 4 w 34"/>
                <a:gd name="T5" fmla="*/ 7 h 31"/>
                <a:gd name="T6" fmla="*/ 7 w 34"/>
                <a:gd name="T7" fmla="*/ 17 h 31"/>
                <a:gd name="T8" fmla="*/ 4 w 34"/>
                <a:gd name="T9" fmla="*/ 5 h 31"/>
                <a:gd name="T10" fmla="*/ 9 w 34"/>
                <a:gd name="T11" fmla="*/ 1 h 31"/>
                <a:gd name="T12" fmla="*/ 2 w 34"/>
                <a:gd name="T13" fmla="*/ 7 h 31"/>
                <a:gd name="T14" fmla="*/ 3 w 34"/>
                <a:gd name="T15" fmla="*/ 14 h 31"/>
                <a:gd name="T16" fmla="*/ 8 w 34"/>
                <a:gd name="T17" fmla="*/ 2 h 31"/>
                <a:gd name="T18" fmla="*/ 0 w 34"/>
                <a:gd name="T19" fmla="*/ 8 h 31"/>
                <a:gd name="T20" fmla="*/ 8 w 34"/>
                <a:gd name="T21" fmla="*/ 22 h 31"/>
                <a:gd name="T22" fmla="*/ 21 w 34"/>
                <a:gd name="T23" fmla="*/ 26 h 31"/>
                <a:gd name="T24" fmla="*/ 30 w 34"/>
                <a:gd name="T25" fmla="*/ 14 h 31"/>
                <a:gd name="T26" fmla="*/ 11 w 34"/>
                <a:gd name="T27" fmla="*/ 22 h 31"/>
                <a:gd name="T28" fmla="*/ 3 w 34"/>
                <a:gd name="T29" fmla="*/ 7 h 31"/>
                <a:gd name="T30" fmla="*/ 4 w 34"/>
                <a:gd name="T31" fmla="*/ 12 h 31"/>
                <a:gd name="T32" fmla="*/ 20 w 34"/>
                <a:gd name="T33" fmla="*/ 28 h 31"/>
                <a:gd name="T34" fmla="*/ 30 w 34"/>
                <a:gd name="T35" fmla="*/ 13 h 31"/>
                <a:gd name="T36" fmla="*/ 31 w 34"/>
                <a:gd name="T37" fmla="*/ 25 h 31"/>
                <a:gd name="T38" fmla="*/ 20 w 34"/>
                <a:gd name="T39" fmla="*/ 29 h 31"/>
                <a:gd name="T40" fmla="*/ 2 w 34"/>
                <a:gd name="T41" fmla="*/ 8 h 31"/>
                <a:gd name="T42" fmla="*/ 16 w 34"/>
                <a:gd name="T43" fmla="*/ 28 h 31"/>
                <a:gd name="T44" fmla="*/ 33 w 34"/>
                <a:gd name="T45" fmla="*/ 18 h 31"/>
                <a:gd name="T46" fmla="*/ 30 w 34"/>
                <a:gd name="T47" fmla="*/ 9 h 31"/>
                <a:gd name="T48" fmla="*/ 30 w 34"/>
                <a:gd name="T49" fmla="*/ 28 h 31"/>
                <a:gd name="T50" fmla="*/ 9 w 34"/>
                <a:gd name="T51" fmla="*/ 22 h 31"/>
                <a:gd name="T52" fmla="*/ 4 w 34"/>
                <a:gd name="T53" fmla="*/ 7 h 31"/>
                <a:gd name="T54" fmla="*/ 2 w 34"/>
                <a:gd name="T55" fmla="*/ 8 h 31"/>
                <a:gd name="T56" fmla="*/ 6 w 34"/>
                <a:gd name="T57" fmla="*/ 20 h 31"/>
                <a:gd name="T58" fmla="*/ 31 w 34"/>
                <a:gd name="T59" fmla="*/ 27 h 31"/>
                <a:gd name="T60" fmla="*/ 32 w 34"/>
                <a:gd name="T61" fmla="*/ 12 h 31"/>
                <a:gd name="T62" fmla="*/ 33 w 34"/>
                <a:gd name="T63" fmla="*/ 24 h 31"/>
                <a:gd name="T64" fmla="*/ 25 w 34"/>
                <a:gd name="T65" fmla="*/ 29 h 31"/>
                <a:gd name="T66" fmla="*/ 3 w 34"/>
                <a:gd name="T67" fmla="*/ 12 h 31"/>
                <a:gd name="T68" fmla="*/ 3 w 34"/>
                <a:gd name="T69" fmla="*/ 5 h 31"/>
                <a:gd name="T70" fmla="*/ 3 w 34"/>
                <a:gd name="T71" fmla="*/ 8 h 31"/>
                <a:gd name="T72" fmla="*/ 9 w 34"/>
                <a:gd name="T73" fmla="*/ 22 h 31"/>
                <a:gd name="T74" fmla="*/ 29 w 34"/>
                <a:gd name="T75" fmla="*/ 29 h 31"/>
                <a:gd name="T76" fmla="*/ 32 w 34"/>
                <a:gd name="T77" fmla="*/ 13 h 31"/>
                <a:gd name="T78" fmla="*/ 30 w 34"/>
                <a:gd name="T79" fmla="*/ 9 h 31"/>
                <a:gd name="T80" fmla="*/ 17 w 34"/>
                <a:gd name="T81" fmla="*/ 28 h 31"/>
                <a:gd name="T82" fmla="*/ 2 w 34"/>
                <a:gd name="T83" fmla="*/ 8 h 31"/>
                <a:gd name="T84" fmla="*/ 19 w 34"/>
                <a:gd name="T85" fmla="*/ 29 h 31"/>
                <a:gd name="T86" fmla="*/ 30 w 34"/>
                <a:gd name="T87" fmla="*/ 13 h 31"/>
                <a:gd name="T88" fmla="*/ 29 w 34"/>
                <a:gd name="T89" fmla="*/ 24 h 31"/>
                <a:gd name="T90" fmla="*/ 12 w 34"/>
                <a:gd name="T91" fmla="*/ 25 h 31"/>
                <a:gd name="T92" fmla="*/ 4 w 34"/>
                <a:gd name="T93" fmla="*/ 9 h 31"/>
                <a:gd name="T94" fmla="*/ 2 w 34"/>
                <a:gd name="T95" fmla="*/ 10 h 31"/>
                <a:gd name="T96" fmla="*/ 18 w 34"/>
                <a:gd name="T97" fmla="*/ 26 h 31"/>
                <a:gd name="T98" fmla="*/ 29 w 34"/>
                <a:gd name="T99" fmla="*/ 14 h 31"/>
                <a:gd name="T100" fmla="*/ 19 w 34"/>
                <a:gd name="T101" fmla="*/ 26 h 31"/>
                <a:gd name="T102" fmla="*/ 2 w 34"/>
                <a:gd name="T103" fmla="*/ 14 h 31"/>
                <a:gd name="T104" fmla="*/ 7 w 34"/>
                <a:gd name="T105" fmla="*/ 2 h 31"/>
                <a:gd name="T106" fmla="*/ 3 w 34"/>
                <a:gd name="T107" fmla="*/ 14 h 31"/>
                <a:gd name="T108" fmla="*/ 2 w 34"/>
                <a:gd name="T109" fmla="*/ 7 h 31"/>
                <a:gd name="T110" fmla="*/ 9 w 34"/>
                <a:gd name="T111" fmla="*/ 1 h 31"/>
                <a:gd name="T112" fmla="*/ 3 w 34"/>
                <a:gd name="T113" fmla="*/ 10 h 31"/>
                <a:gd name="T114" fmla="*/ 7 w 34"/>
                <a:gd name="T115" fmla="*/ 17 h 31"/>
                <a:gd name="T116" fmla="*/ 10 w 34"/>
                <a:gd name="T117" fmla="*/ 2 h 31"/>
                <a:gd name="T118" fmla="*/ 4 w 34"/>
                <a:gd name="T119" fmla="*/ 8 h 31"/>
                <a:gd name="T120" fmla="*/ 7 w 34"/>
                <a:gd name="T12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7" y="21"/>
                  </a:moveTo>
                  <a:cubicBezTo>
                    <a:pt x="6" y="20"/>
                    <a:pt x="5" y="18"/>
                    <a:pt x="4" y="16"/>
                  </a:cubicBezTo>
                  <a:cubicBezTo>
                    <a:pt x="4" y="15"/>
                    <a:pt x="3" y="13"/>
                    <a:pt x="4" y="11"/>
                  </a:cubicBezTo>
                  <a:cubicBezTo>
                    <a:pt x="4" y="9"/>
                    <a:pt x="4" y="7"/>
                    <a:pt x="5" y="6"/>
                  </a:cubicBezTo>
                  <a:cubicBezTo>
                    <a:pt x="6" y="5"/>
                    <a:pt x="7" y="3"/>
                    <a:pt x="9" y="3"/>
                  </a:cubicBezTo>
                  <a:cubicBezTo>
                    <a:pt x="9" y="2"/>
                    <a:pt x="10" y="2"/>
                    <a:pt x="10" y="2"/>
                  </a:cubicBezTo>
                  <a:cubicBezTo>
                    <a:pt x="10" y="2"/>
                    <a:pt x="10" y="2"/>
                    <a:pt x="10" y="2"/>
                  </a:cubicBezTo>
                  <a:cubicBezTo>
                    <a:pt x="9" y="1"/>
                    <a:pt x="8" y="2"/>
                    <a:pt x="7" y="3"/>
                  </a:cubicBezTo>
                  <a:cubicBezTo>
                    <a:pt x="5" y="4"/>
                    <a:pt x="5" y="5"/>
                    <a:pt x="4" y="7"/>
                  </a:cubicBezTo>
                  <a:cubicBezTo>
                    <a:pt x="4" y="8"/>
                    <a:pt x="4" y="10"/>
                    <a:pt x="4" y="12"/>
                  </a:cubicBezTo>
                  <a:cubicBezTo>
                    <a:pt x="5" y="14"/>
                    <a:pt x="6" y="15"/>
                    <a:pt x="7" y="17"/>
                  </a:cubicBezTo>
                  <a:cubicBezTo>
                    <a:pt x="7" y="17"/>
                    <a:pt x="7" y="17"/>
                    <a:pt x="7" y="17"/>
                  </a:cubicBezTo>
                  <a:cubicBezTo>
                    <a:pt x="6" y="16"/>
                    <a:pt x="5" y="15"/>
                    <a:pt x="5" y="14"/>
                  </a:cubicBezTo>
                  <a:cubicBezTo>
                    <a:pt x="4" y="12"/>
                    <a:pt x="4" y="11"/>
                    <a:pt x="4" y="9"/>
                  </a:cubicBezTo>
                  <a:cubicBezTo>
                    <a:pt x="3" y="8"/>
                    <a:pt x="4" y="7"/>
                    <a:pt x="4" y="5"/>
                  </a:cubicBezTo>
                  <a:cubicBezTo>
                    <a:pt x="5" y="4"/>
                    <a:pt x="5" y="3"/>
                    <a:pt x="7" y="2"/>
                  </a:cubicBezTo>
                  <a:cubicBezTo>
                    <a:pt x="7" y="1"/>
                    <a:pt x="8" y="1"/>
                    <a:pt x="9" y="1"/>
                  </a:cubicBezTo>
                  <a:cubicBezTo>
                    <a:pt x="9" y="1"/>
                    <a:pt x="9" y="1"/>
                    <a:pt x="9" y="1"/>
                  </a:cubicBezTo>
                  <a:cubicBezTo>
                    <a:pt x="8" y="1"/>
                    <a:pt x="7" y="2"/>
                    <a:pt x="6" y="2"/>
                  </a:cubicBezTo>
                  <a:cubicBezTo>
                    <a:pt x="6" y="2"/>
                    <a:pt x="5" y="3"/>
                    <a:pt x="4" y="3"/>
                  </a:cubicBezTo>
                  <a:cubicBezTo>
                    <a:pt x="3" y="4"/>
                    <a:pt x="2" y="5"/>
                    <a:pt x="2" y="7"/>
                  </a:cubicBezTo>
                  <a:cubicBezTo>
                    <a:pt x="1" y="8"/>
                    <a:pt x="1" y="9"/>
                    <a:pt x="1" y="11"/>
                  </a:cubicBezTo>
                  <a:cubicBezTo>
                    <a:pt x="2" y="12"/>
                    <a:pt x="2" y="13"/>
                    <a:pt x="3" y="14"/>
                  </a:cubicBezTo>
                  <a:cubicBezTo>
                    <a:pt x="3" y="14"/>
                    <a:pt x="3" y="14"/>
                    <a:pt x="3" y="14"/>
                  </a:cubicBezTo>
                  <a:cubicBezTo>
                    <a:pt x="4" y="12"/>
                    <a:pt x="3" y="9"/>
                    <a:pt x="4" y="6"/>
                  </a:cubicBezTo>
                  <a:cubicBezTo>
                    <a:pt x="5" y="4"/>
                    <a:pt x="7" y="4"/>
                    <a:pt x="8" y="2"/>
                  </a:cubicBezTo>
                  <a:cubicBezTo>
                    <a:pt x="8" y="2"/>
                    <a:pt x="8" y="2"/>
                    <a:pt x="8" y="2"/>
                  </a:cubicBezTo>
                  <a:cubicBezTo>
                    <a:pt x="6" y="1"/>
                    <a:pt x="5" y="1"/>
                    <a:pt x="4" y="2"/>
                  </a:cubicBezTo>
                  <a:cubicBezTo>
                    <a:pt x="3" y="2"/>
                    <a:pt x="2" y="3"/>
                    <a:pt x="1" y="5"/>
                  </a:cubicBezTo>
                  <a:cubicBezTo>
                    <a:pt x="1" y="6"/>
                    <a:pt x="0" y="7"/>
                    <a:pt x="0" y="8"/>
                  </a:cubicBezTo>
                  <a:cubicBezTo>
                    <a:pt x="0" y="10"/>
                    <a:pt x="1" y="12"/>
                    <a:pt x="1" y="13"/>
                  </a:cubicBezTo>
                  <a:cubicBezTo>
                    <a:pt x="2" y="15"/>
                    <a:pt x="3" y="16"/>
                    <a:pt x="5" y="18"/>
                  </a:cubicBezTo>
                  <a:cubicBezTo>
                    <a:pt x="6" y="19"/>
                    <a:pt x="7" y="21"/>
                    <a:pt x="8" y="22"/>
                  </a:cubicBezTo>
                  <a:cubicBezTo>
                    <a:pt x="9" y="23"/>
                    <a:pt x="11" y="24"/>
                    <a:pt x="12" y="25"/>
                  </a:cubicBezTo>
                  <a:cubicBezTo>
                    <a:pt x="13" y="26"/>
                    <a:pt x="14" y="26"/>
                    <a:pt x="15" y="26"/>
                  </a:cubicBezTo>
                  <a:cubicBezTo>
                    <a:pt x="17" y="26"/>
                    <a:pt x="19" y="26"/>
                    <a:pt x="21" y="26"/>
                  </a:cubicBezTo>
                  <a:cubicBezTo>
                    <a:pt x="23" y="25"/>
                    <a:pt x="25" y="25"/>
                    <a:pt x="27" y="23"/>
                  </a:cubicBezTo>
                  <a:cubicBezTo>
                    <a:pt x="28" y="22"/>
                    <a:pt x="30" y="21"/>
                    <a:pt x="30" y="20"/>
                  </a:cubicBezTo>
                  <a:cubicBezTo>
                    <a:pt x="31" y="18"/>
                    <a:pt x="31" y="16"/>
                    <a:pt x="30" y="14"/>
                  </a:cubicBezTo>
                  <a:cubicBezTo>
                    <a:pt x="30" y="14"/>
                    <a:pt x="29" y="14"/>
                    <a:pt x="29" y="14"/>
                  </a:cubicBezTo>
                  <a:cubicBezTo>
                    <a:pt x="30" y="20"/>
                    <a:pt x="25" y="26"/>
                    <a:pt x="20" y="26"/>
                  </a:cubicBezTo>
                  <a:cubicBezTo>
                    <a:pt x="16" y="26"/>
                    <a:pt x="13" y="24"/>
                    <a:pt x="11" y="22"/>
                  </a:cubicBezTo>
                  <a:cubicBezTo>
                    <a:pt x="8" y="20"/>
                    <a:pt x="6" y="17"/>
                    <a:pt x="5" y="15"/>
                  </a:cubicBezTo>
                  <a:cubicBezTo>
                    <a:pt x="4" y="13"/>
                    <a:pt x="3" y="12"/>
                    <a:pt x="3" y="11"/>
                  </a:cubicBezTo>
                  <a:cubicBezTo>
                    <a:pt x="2" y="10"/>
                    <a:pt x="2" y="8"/>
                    <a:pt x="3" y="7"/>
                  </a:cubicBezTo>
                  <a:cubicBezTo>
                    <a:pt x="3" y="7"/>
                    <a:pt x="3" y="7"/>
                    <a:pt x="2" y="7"/>
                  </a:cubicBezTo>
                  <a:cubicBezTo>
                    <a:pt x="3" y="8"/>
                    <a:pt x="3" y="8"/>
                    <a:pt x="3" y="9"/>
                  </a:cubicBezTo>
                  <a:cubicBezTo>
                    <a:pt x="3" y="10"/>
                    <a:pt x="4" y="11"/>
                    <a:pt x="4" y="12"/>
                  </a:cubicBezTo>
                  <a:cubicBezTo>
                    <a:pt x="4" y="14"/>
                    <a:pt x="5" y="16"/>
                    <a:pt x="6" y="18"/>
                  </a:cubicBezTo>
                  <a:cubicBezTo>
                    <a:pt x="7" y="20"/>
                    <a:pt x="9" y="23"/>
                    <a:pt x="11" y="25"/>
                  </a:cubicBezTo>
                  <a:cubicBezTo>
                    <a:pt x="14" y="27"/>
                    <a:pt x="17" y="28"/>
                    <a:pt x="20" y="28"/>
                  </a:cubicBezTo>
                  <a:cubicBezTo>
                    <a:pt x="23" y="28"/>
                    <a:pt x="26" y="27"/>
                    <a:pt x="28" y="25"/>
                  </a:cubicBezTo>
                  <a:cubicBezTo>
                    <a:pt x="30" y="24"/>
                    <a:pt x="31" y="22"/>
                    <a:pt x="31" y="20"/>
                  </a:cubicBezTo>
                  <a:cubicBezTo>
                    <a:pt x="31" y="17"/>
                    <a:pt x="31" y="15"/>
                    <a:pt x="30" y="13"/>
                  </a:cubicBezTo>
                  <a:cubicBezTo>
                    <a:pt x="30" y="13"/>
                    <a:pt x="30" y="13"/>
                    <a:pt x="30" y="13"/>
                  </a:cubicBezTo>
                  <a:cubicBezTo>
                    <a:pt x="30" y="15"/>
                    <a:pt x="31" y="17"/>
                    <a:pt x="31" y="19"/>
                  </a:cubicBezTo>
                  <a:cubicBezTo>
                    <a:pt x="31" y="21"/>
                    <a:pt x="31" y="23"/>
                    <a:pt x="31" y="25"/>
                  </a:cubicBezTo>
                  <a:cubicBezTo>
                    <a:pt x="30" y="26"/>
                    <a:pt x="29" y="28"/>
                    <a:pt x="28" y="28"/>
                  </a:cubicBezTo>
                  <a:cubicBezTo>
                    <a:pt x="27" y="29"/>
                    <a:pt x="26" y="30"/>
                    <a:pt x="24" y="30"/>
                  </a:cubicBezTo>
                  <a:cubicBezTo>
                    <a:pt x="23" y="30"/>
                    <a:pt x="21" y="29"/>
                    <a:pt x="20" y="29"/>
                  </a:cubicBezTo>
                  <a:cubicBezTo>
                    <a:pt x="18" y="28"/>
                    <a:pt x="17" y="28"/>
                    <a:pt x="15" y="27"/>
                  </a:cubicBezTo>
                  <a:cubicBezTo>
                    <a:pt x="13" y="25"/>
                    <a:pt x="10" y="23"/>
                    <a:pt x="9" y="21"/>
                  </a:cubicBezTo>
                  <a:cubicBezTo>
                    <a:pt x="6" y="17"/>
                    <a:pt x="4" y="13"/>
                    <a:pt x="2" y="8"/>
                  </a:cubicBezTo>
                  <a:cubicBezTo>
                    <a:pt x="2" y="8"/>
                    <a:pt x="2" y="8"/>
                    <a:pt x="2" y="8"/>
                  </a:cubicBezTo>
                  <a:cubicBezTo>
                    <a:pt x="3" y="14"/>
                    <a:pt x="6" y="19"/>
                    <a:pt x="9" y="23"/>
                  </a:cubicBezTo>
                  <a:cubicBezTo>
                    <a:pt x="11" y="25"/>
                    <a:pt x="13" y="27"/>
                    <a:pt x="16" y="28"/>
                  </a:cubicBezTo>
                  <a:cubicBezTo>
                    <a:pt x="18" y="29"/>
                    <a:pt x="22" y="29"/>
                    <a:pt x="24" y="29"/>
                  </a:cubicBezTo>
                  <a:cubicBezTo>
                    <a:pt x="27" y="28"/>
                    <a:pt x="30" y="26"/>
                    <a:pt x="32" y="23"/>
                  </a:cubicBezTo>
                  <a:cubicBezTo>
                    <a:pt x="33" y="22"/>
                    <a:pt x="33" y="20"/>
                    <a:pt x="33" y="18"/>
                  </a:cubicBezTo>
                  <a:cubicBezTo>
                    <a:pt x="33" y="16"/>
                    <a:pt x="33" y="14"/>
                    <a:pt x="32" y="12"/>
                  </a:cubicBezTo>
                  <a:cubicBezTo>
                    <a:pt x="31" y="11"/>
                    <a:pt x="31" y="10"/>
                    <a:pt x="30" y="9"/>
                  </a:cubicBezTo>
                  <a:cubicBezTo>
                    <a:pt x="30" y="9"/>
                    <a:pt x="30" y="9"/>
                    <a:pt x="30" y="9"/>
                  </a:cubicBezTo>
                  <a:cubicBezTo>
                    <a:pt x="31" y="10"/>
                    <a:pt x="32" y="12"/>
                    <a:pt x="32" y="13"/>
                  </a:cubicBezTo>
                  <a:cubicBezTo>
                    <a:pt x="33" y="15"/>
                    <a:pt x="34" y="17"/>
                    <a:pt x="34" y="20"/>
                  </a:cubicBezTo>
                  <a:cubicBezTo>
                    <a:pt x="34" y="23"/>
                    <a:pt x="32" y="26"/>
                    <a:pt x="30" y="28"/>
                  </a:cubicBezTo>
                  <a:cubicBezTo>
                    <a:pt x="27" y="30"/>
                    <a:pt x="24" y="31"/>
                    <a:pt x="21" y="31"/>
                  </a:cubicBezTo>
                  <a:cubicBezTo>
                    <a:pt x="18" y="30"/>
                    <a:pt x="15" y="28"/>
                    <a:pt x="12" y="26"/>
                  </a:cubicBezTo>
                  <a:cubicBezTo>
                    <a:pt x="11" y="25"/>
                    <a:pt x="10" y="23"/>
                    <a:pt x="9" y="22"/>
                  </a:cubicBezTo>
                  <a:cubicBezTo>
                    <a:pt x="8" y="21"/>
                    <a:pt x="7" y="19"/>
                    <a:pt x="6" y="18"/>
                  </a:cubicBezTo>
                  <a:cubicBezTo>
                    <a:pt x="5" y="16"/>
                    <a:pt x="4" y="14"/>
                    <a:pt x="4" y="13"/>
                  </a:cubicBezTo>
                  <a:cubicBezTo>
                    <a:pt x="3" y="11"/>
                    <a:pt x="4" y="9"/>
                    <a:pt x="4" y="7"/>
                  </a:cubicBezTo>
                  <a:cubicBezTo>
                    <a:pt x="4" y="7"/>
                    <a:pt x="4" y="6"/>
                    <a:pt x="4" y="5"/>
                  </a:cubicBezTo>
                  <a:cubicBezTo>
                    <a:pt x="3" y="5"/>
                    <a:pt x="3" y="5"/>
                    <a:pt x="2" y="5"/>
                  </a:cubicBezTo>
                  <a:cubicBezTo>
                    <a:pt x="2" y="6"/>
                    <a:pt x="2" y="7"/>
                    <a:pt x="2" y="8"/>
                  </a:cubicBezTo>
                  <a:cubicBezTo>
                    <a:pt x="2" y="9"/>
                    <a:pt x="2" y="9"/>
                    <a:pt x="2" y="10"/>
                  </a:cubicBezTo>
                  <a:cubicBezTo>
                    <a:pt x="2" y="12"/>
                    <a:pt x="3" y="14"/>
                    <a:pt x="4" y="15"/>
                  </a:cubicBezTo>
                  <a:cubicBezTo>
                    <a:pt x="4" y="17"/>
                    <a:pt x="5" y="18"/>
                    <a:pt x="6" y="20"/>
                  </a:cubicBezTo>
                  <a:cubicBezTo>
                    <a:pt x="8" y="22"/>
                    <a:pt x="10" y="25"/>
                    <a:pt x="13" y="26"/>
                  </a:cubicBezTo>
                  <a:cubicBezTo>
                    <a:pt x="16" y="28"/>
                    <a:pt x="19" y="29"/>
                    <a:pt x="22" y="30"/>
                  </a:cubicBezTo>
                  <a:cubicBezTo>
                    <a:pt x="25" y="30"/>
                    <a:pt x="29" y="29"/>
                    <a:pt x="31" y="27"/>
                  </a:cubicBezTo>
                  <a:cubicBezTo>
                    <a:pt x="33" y="26"/>
                    <a:pt x="33" y="24"/>
                    <a:pt x="34" y="23"/>
                  </a:cubicBezTo>
                  <a:cubicBezTo>
                    <a:pt x="34" y="21"/>
                    <a:pt x="34" y="19"/>
                    <a:pt x="34" y="17"/>
                  </a:cubicBezTo>
                  <a:cubicBezTo>
                    <a:pt x="33" y="16"/>
                    <a:pt x="32" y="14"/>
                    <a:pt x="32" y="12"/>
                  </a:cubicBezTo>
                  <a:cubicBezTo>
                    <a:pt x="32" y="12"/>
                    <a:pt x="32" y="12"/>
                    <a:pt x="32" y="13"/>
                  </a:cubicBezTo>
                  <a:cubicBezTo>
                    <a:pt x="32" y="14"/>
                    <a:pt x="33" y="16"/>
                    <a:pt x="33" y="18"/>
                  </a:cubicBezTo>
                  <a:cubicBezTo>
                    <a:pt x="34" y="20"/>
                    <a:pt x="34" y="22"/>
                    <a:pt x="33" y="24"/>
                  </a:cubicBezTo>
                  <a:cubicBezTo>
                    <a:pt x="33" y="25"/>
                    <a:pt x="32" y="25"/>
                    <a:pt x="32" y="26"/>
                  </a:cubicBezTo>
                  <a:cubicBezTo>
                    <a:pt x="31" y="27"/>
                    <a:pt x="31" y="27"/>
                    <a:pt x="30" y="28"/>
                  </a:cubicBezTo>
                  <a:cubicBezTo>
                    <a:pt x="29" y="29"/>
                    <a:pt x="27" y="29"/>
                    <a:pt x="25" y="29"/>
                  </a:cubicBezTo>
                  <a:cubicBezTo>
                    <a:pt x="22" y="30"/>
                    <a:pt x="18" y="29"/>
                    <a:pt x="15" y="27"/>
                  </a:cubicBezTo>
                  <a:cubicBezTo>
                    <a:pt x="12" y="26"/>
                    <a:pt x="10" y="24"/>
                    <a:pt x="8" y="21"/>
                  </a:cubicBezTo>
                  <a:cubicBezTo>
                    <a:pt x="6" y="19"/>
                    <a:pt x="4" y="15"/>
                    <a:pt x="3" y="12"/>
                  </a:cubicBezTo>
                  <a:cubicBezTo>
                    <a:pt x="2" y="11"/>
                    <a:pt x="2" y="9"/>
                    <a:pt x="2" y="7"/>
                  </a:cubicBezTo>
                  <a:cubicBezTo>
                    <a:pt x="2" y="6"/>
                    <a:pt x="2" y="6"/>
                    <a:pt x="3" y="6"/>
                  </a:cubicBezTo>
                  <a:cubicBezTo>
                    <a:pt x="3" y="6"/>
                    <a:pt x="3" y="5"/>
                    <a:pt x="3" y="5"/>
                  </a:cubicBezTo>
                  <a:cubicBezTo>
                    <a:pt x="3" y="5"/>
                    <a:pt x="3" y="6"/>
                    <a:pt x="4" y="6"/>
                  </a:cubicBezTo>
                  <a:cubicBezTo>
                    <a:pt x="4" y="6"/>
                    <a:pt x="4" y="6"/>
                    <a:pt x="4" y="7"/>
                  </a:cubicBezTo>
                  <a:cubicBezTo>
                    <a:pt x="4" y="7"/>
                    <a:pt x="3" y="7"/>
                    <a:pt x="3" y="8"/>
                  </a:cubicBezTo>
                  <a:cubicBezTo>
                    <a:pt x="3" y="10"/>
                    <a:pt x="3" y="11"/>
                    <a:pt x="4" y="13"/>
                  </a:cubicBezTo>
                  <a:cubicBezTo>
                    <a:pt x="4" y="15"/>
                    <a:pt x="5" y="17"/>
                    <a:pt x="6" y="18"/>
                  </a:cubicBezTo>
                  <a:cubicBezTo>
                    <a:pt x="7" y="20"/>
                    <a:pt x="8" y="21"/>
                    <a:pt x="9" y="22"/>
                  </a:cubicBezTo>
                  <a:cubicBezTo>
                    <a:pt x="10" y="24"/>
                    <a:pt x="11" y="25"/>
                    <a:pt x="12" y="26"/>
                  </a:cubicBezTo>
                  <a:cubicBezTo>
                    <a:pt x="14" y="28"/>
                    <a:pt x="17" y="30"/>
                    <a:pt x="20" y="31"/>
                  </a:cubicBezTo>
                  <a:cubicBezTo>
                    <a:pt x="23" y="31"/>
                    <a:pt x="26" y="31"/>
                    <a:pt x="29" y="29"/>
                  </a:cubicBezTo>
                  <a:cubicBezTo>
                    <a:pt x="31" y="27"/>
                    <a:pt x="33" y="25"/>
                    <a:pt x="34" y="22"/>
                  </a:cubicBezTo>
                  <a:cubicBezTo>
                    <a:pt x="34" y="20"/>
                    <a:pt x="34" y="18"/>
                    <a:pt x="33" y="16"/>
                  </a:cubicBezTo>
                  <a:cubicBezTo>
                    <a:pt x="33" y="15"/>
                    <a:pt x="33" y="14"/>
                    <a:pt x="32" y="13"/>
                  </a:cubicBezTo>
                  <a:cubicBezTo>
                    <a:pt x="32" y="12"/>
                    <a:pt x="32" y="11"/>
                    <a:pt x="31" y="11"/>
                  </a:cubicBezTo>
                  <a:cubicBezTo>
                    <a:pt x="31" y="10"/>
                    <a:pt x="31" y="10"/>
                    <a:pt x="30" y="9"/>
                  </a:cubicBezTo>
                  <a:cubicBezTo>
                    <a:pt x="30" y="9"/>
                    <a:pt x="30" y="9"/>
                    <a:pt x="30" y="9"/>
                  </a:cubicBezTo>
                  <a:cubicBezTo>
                    <a:pt x="32" y="13"/>
                    <a:pt x="34" y="17"/>
                    <a:pt x="32" y="21"/>
                  </a:cubicBezTo>
                  <a:cubicBezTo>
                    <a:pt x="31" y="24"/>
                    <a:pt x="29" y="27"/>
                    <a:pt x="26" y="28"/>
                  </a:cubicBezTo>
                  <a:cubicBezTo>
                    <a:pt x="23" y="29"/>
                    <a:pt x="20" y="29"/>
                    <a:pt x="17" y="28"/>
                  </a:cubicBezTo>
                  <a:cubicBezTo>
                    <a:pt x="14" y="27"/>
                    <a:pt x="12" y="25"/>
                    <a:pt x="10" y="23"/>
                  </a:cubicBezTo>
                  <a:cubicBezTo>
                    <a:pt x="6" y="19"/>
                    <a:pt x="3" y="14"/>
                    <a:pt x="2" y="8"/>
                  </a:cubicBezTo>
                  <a:cubicBezTo>
                    <a:pt x="2" y="8"/>
                    <a:pt x="2" y="8"/>
                    <a:pt x="2" y="8"/>
                  </a:cubicBezTo>
                  <a:cubicBezTo>
                    <a:pt x="2" y="8"/>
                    <a:pt x="2" y="8"/>
                    <a:pt x="2" y="8"/>
                  </a:cubicBezTo>
                  <a:cubicBezTo>
                    <a:pt x="4" y="14"/>
                    <a:pt x="6" y="20"/>
                    <a:pt x="11" y="24"/>
                  </a:cubicBezTo>
                  <a:cubicBezTo>
                    <a:pt x="13" y="26"/>
                    <a:pt x="16" y="28"/>
                    <a:pt x="19" y="29"/>
                  </a:cubicBezTo>
                  <a:cubicBezTo>
                    <a:pt x="21" y="30"/>
                    <a:pt x="24" y="30"/>
                    <a:pt x="27" y="29"/>
                  </a:cubicBezTo>
                  <a:cubicBezTo>
                    <a:pt x="30" y="28"/>
                    <a:pt x="31" y="26"/>
                    <a:pt x="31" y="24"/>
                  </a:cubicBezTo>
                  <a:cubicBezTo>
                    <a:pt x="32" y="20"/>
                    <a:pt x="31" y="16"/>
                    <a:pt x="30" y="13"/>
                  </a:cubicBezTo>
                  <a:cubicBezTo>
                    <a:pt x="30" y="13"/>
                    <a:pt x="30" y="13"/>
                    <a:pt x="30" y="13"/>
                  </a:cubicBezTo>
                  <a:cubicBezTo>
                    <a:pt x="30" y="15"/>
                    <a:pt x="31" y="17"/>
                    <a:pt x="31" y="19"/>
                  </a:cubicBezTo>
                  <a:cubicBezTo>
                    <a:pt x="31" y="20"/>
                    <a:pt x="30" y="22"/>
                    <a:pt x="29" y="24"/>
                  </a:cubicBezTo>
                  <a:cubicBezTo>
                    <a:pt x="27" y="26"/>
                    <a:pt x="24" y="27"/>
                    <a:pt x="21" y="28"/>
                  </a:cubicBezTo>
                  <a:cubicBezTo>
                    <a:pt x="19" y="28"/>
                    <a:pt x="18" y="28"/>
                    <a:pt x="16" y="27"/>
                  </a:cubicBezTo>
                  <a:cubicBezTo>
                    <a:pt x="15" y="27"/>
                    <a:pt x="13" y="26"/>
                    <a:pt x="12" y="25"/>
                  </a:cubicBezTo>
                  <a:cubicBezTo>
                    <a:pt x="10" y="23"/>
                    <a:pt x="8" y="21"/>
                    <a:pt x="6" y="18"/>
                  </a:cubicBezTo>
                  <a:cubicBezTo>
                    <a:pt x="5" y="16"/>
                    <a:pt x="5" y="14"/>
                    <a:pt x="4" y="12"/>
                  </a:cubicBezTo>
                  <a:cubicBezTo>
                    <a:pt x="4" y="11"/>
                    <a:pt x="4" y="10"/>
                    <a:pt x="4" y="9"/>
                  </a:cubicBezTo>
                  <a:cubicBezTo>
                    <a:pt x="3" y="8"/>
                    <a:pt x="3" y="7"/>
                    <a:pt x="3" y="7"/>
                  </a:cubicBezTo>
                  <a:cubicBezTo>
                    <a:pt x="3" y="7"/>
                    <a:pt x="2" y="7"/>
                    <a:pt x="2" y="7"/>
                  </a:cubicBezTo>
                  <a:cubicBezTo>
                    <a:pt x="2" y="8"/>
                    <a:pt x="2" y="9"/>
                    <a:pt x="2" y="10"/>
                  </a:cubicBezTo>
                  <a:cubicBezTo>
                    <a:pt x="3" y="12"/>
                    <a:pt x="3" y="13"/>
                    <a:pt x="4" y="14"/>
                  </a:cubicBezTo>
                  <a:cubicBezTo>
                    <a:pt x="6" y="17"/>
                    <a:pt x="7" y="19"/>
                    <a:pt x="10" y="21"/>
                  </a:cubicBezTo>
                  <a:cubicBezTo>
                    <a:pt x="12" y="24"/>
                    <a:pt x="15" y="26"/>
                    <a:pt x="18" y="26"/>
                  </a:cubicBezTo>
                  <a:cubicBezTo>
                    <a:pt x="21" y="27"/>
                    <a:pt x="24" y="26"/>
                    <a:pt x="26" y="24"/>
                  </a:cubicBezTo>
                  <a:cubicBezTo>
                    <a:pt x="29" y="22"/>
                    <a:pt x="30" y="18"/>
                    <a:pt x="30" y="14"/>
                  </a:cubicBezTo>
                  <a:cubicBezTo>
                    <a:pt x="30" y="14"/>
                    <a:pt x="29" y="14"/>
                    <a:pt x="29" y="14"/>
                  </a:cubicBezTo>
                  <a:cubicBezTo>
                    <a:pt x="30" y="16"/>
                    <a:pt x="31" y="18"/>
                    <a:pt x="30" y="20"/>
                  </a:cubicBezTo>
                  <a:cubicBezTo>
                    <a:pt x="29" y="22"/>
                    <a:pt x="27" y="23"/>
                    <a:pt x="26" y="24"/>
                  </a:cubicBezTo>
                  <a:cubicBezTo>
                    <a:pt x="24" y="25"/>
                    <a:pt x="21" y="26"/>
                    <a:pt x="19" y="26"/>
                  </a:cubicBezTo>
                  <a:cubicBezTo>
                    <a:pt x="17" y="26"/>
                    <a:pt x="15" y="26"/>
                    <a:pt x="13" y="25"/>
                  </a:cubicBezTo>
                  <a:cubicBezTo>
                    <a:pt x="10" y="24"/>
                    <a:pt x="8" y="21"/>
                    <a:pt x="6" y="19"/>
                  </a:cubicBezTo>
                  <a:cubicBezTo>
                    <a:pt x="5" y="17"/>
                    <a:pt x="3" y="16"/>
                    <a:pt x="2" y="14"/>
                  </a:cubicBezTo>
                  <a:cubicBezTo>
                    <a:pt x="2" y="13"/>
                    <a:pt x="1" y="11"/>
                    <a:pt x="1" y="9"/>
                  </a:cubicBezTo>
                  <a:cubicBezTo>
                    <a:pt x="0" y="6"/>
                    <a:pt x="3" y="0"/>
                    <a:pt x="8" y="2"/>
                  </a:cubicBezTo>
                  <a:cubicBezTo>
                    <a:pt x="8" y="2"/>
                    <a:pt x="7" y="2"/>
                    <a:pt x="7" y="2"/>
                  </a:cubicBezTo>
                  <a:cubicBezTo>
                    <a:pt x="7" y="2"/>
                    <a:pt x="6" y="3"/>
                    <a:pt x="5" y="4"/>
                  </a:cubicBezTo>
                  <a:cubicBezTo>
                    <a:pt x="5" y="4"/>
                    <a:pt x="4" y="5"/>
                    <a:pt x="4" y="6"/>
                  </a:cubicBezTo>
                  <a:cubicBezTo>
                    <a:pt x="3" y="9"/>
                    <a:pt x="4" y="11"/>
                    <a:pt x="3" y="14"/>
                  </a:cubicBezTo>
                  <a:cubicBezTo>
                    <a:pt x="3" y="14"/>
                    <a:pt x="3" y="14"/>
                    <a:pt x="3" y="14"/>
                  </a:cubicBezTo>
                  <a:cubicBezTo>
                    <a:pt x="2" y="13"/>
                    <a:pt x="2" y="12"/>
                    <a:pt x="2" y="10"/>
                  </a:cubicBezTo>
                  <a:cubicBezTo>
                    <a:pt x="2" y="9"/>
                    <a:pt x="2" y="8"/>
                    <a:pt x="2" y="7"/>
                  </a:cubicBezTo>
                  <a:cubicBezTo>
                    <a:pt x="3" y="5"/>
                    <a:pt x="4" y="4"/>
                    <a:pt x="5" y="3"/>
                  </a:cubicBezTo>
                  <a:cubicBezTo>
                    <a:pt x="5" y="3"/>
                    <a:pt x="6" y="2"/>
                    <a:pt x="7" y="2"/>
                  </a:cubicBezTo>
                  <a:cubicBezTo>
                    <a:pt x="8" y="2"/>
                    <a:pt x="8" y="2"/>
                    <a:pt x="9" y="1"/>
                  </a:cubicBezTo>
                  <a:cubicBezTo>
                    <a:pt x="9" y="1"/>
                    <a:pt x="9" y="1"/>
                    <a:pt x="9" y="1"/>
                  </a:cubicBezTo>
                  <a:cubicBezTo>
                    <a:pt x="6" y="1"/>
                    <a:pt x="4" y="4"/>
                    <a:pt x="3" y="6"/>
                  </a:cubicBezTo>
                  <a:cubicBezTo>
                    <a:pt x="3" y="7"/>
                    <a:pt x="3" y="9"/>
                    <a:pt x="3" y="10"/>
                  </a:cubicBezTo>
                  <a:cubicBezTo>
                    <a:pt x="4" y="11"/>
                    <a:pt x="4" y="13"/>
                    <a:pt x="5" y="14"/>
                  </a:cubicBezTo>
                  <a:cubicBezTo>
                    <a:pt x="5" y="15"/>
                    <a:pt x="6" y="16"/>
                    <a:pt x="7" y="17"/>
                  </a:cubicBezTo>
                  <a:cubicBezTo>
                    <a:pt x="7" y="17"/>
                    <a:pt x="7" y="17"/>
                    <a:pt x="7" y="17"/>
                  </a:cubicBezTo>
                  <a:cubicBezTo>
                    <a:pt x="6" y="14"/>
                    <a:pt x="3" y="10"/>
                    <a:pt x="4" y="7"/>
                  </a:cubicBezTo>
                  <a:cubicBezTo>
                    <a:pt x="5" y="6"/>
                    <a:pt x="6" y="4"/>
                    <a:pt x="7" y="3"/>
                  </a:cubicBezTo>
                  <a:cubicBezTo>
                    <a:pt x="7" y="3"/>
                    <a:pt x="9" y="2"/>
                    <a:pt x="10" y="2"/>
                  </a:cubicBezTo>
                  <a:cubicBezTo>
                    <a:pt x="10" y="2"/>
                    <a:pt x="10" y="2"/>
                    <a:pt x="10" y="2"/>
                  </a:cubicBezTo>
                  <a:cubicBezTo>
                    <a:pt x="9" y="2"/>
                    <a:pt x="7" y="3"/>
                    <a:pt x="6" y="4"/>
                  </a:cubicBezTo>
                  <a:cubicBezTo>
                    <a:pt x="5" y="5"/>
                    <a:pt x="4" y="7"/>
                    <a:pt x="4" y="8"/>
                  </a:cubicBezTo>
                  <a:cubicBezTo>
                    <a:pt x="3" y="10"/>
                    <a:pt x="3" y="12"/>
                    <a:pt x="3" y="14"/>
                  </a:cubicBezTo>
                  <a:cubicBezTo>
                    <a:pt x="3" y="15"/>
                    <a:pt x="4" y="17"/>
                    <a:pt x="5" y="19"/>
                  </a:cubicBezTo>
                  <a:cubicBezTo>
                    <a:pt x="6" y="20"/>
                    <a:pt x="6" y="21"/>
                    <a:pt x="7" y="22"/>
                  </a:cubicBezTo>
                  <a:cubicBezTo>
                    <a:pt x="7" y="22"/>
                    <a:pt x="7" y="22"/>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72" name="Freeform 56"/>
          <p:cNvSpPr/>
          <p:nvPr/>
        </p:nvSpPr>
        <p:spPr bwMode="auto">
          <a:xfrm>
            <a:off x="642040" y="1178631"/>
            <a:ext cx="3789365" cy="79473"/>
          </a:xfrm>
          <a:custGeom>
            <a:avLst/>
            <a:gdLst>
              <a:gd name="T0" fmla="*/ 527 w 7950"/>
              <a:gd name="T1" fmla="*/ 290 h 587"/>
              <a:gd name="T2" fmla="*/ 327 w 7950"/>
              <a:gd name="T3" fmla="*/ 288 h 587"/>
              <a:gd name="T4" fmla="*/ 228 w 7950"/>
              <a:gd name="T5" fmla="*/ 296 h 587"/>
              <a:gd name="T6" fmla="*/ 142 w 7950"/>
              <a:gd name="T7" fmla="*/ 316 h 587"/>
              <a:gd name="T8" fmla="*/ 73 w 7950"/>
              <a:gd name="T9" fmla="*/ 351 h 587"/>
              <a:gd name="T10" fmla="*/ 23 w 7950"/>
              <a:gd name="T11" fmla="*/ 405 h 587"/>
              <a:gd name="T12" fmla="*/ 21 w 7950"/>
              <a:gd name="T13" fmla="*/ 485 h 587"/>
              <a:gd name="T14" fmla="*/ 64 w 7950"/>
              <a:gd name="T15" fmla="*/ 524 h 587"/>
              <a:gd name="T16" fmla="*/ 109 w 7950"/>
              <a:gd name="T17" fmla="*/ 541 h 587"/>
              <a:gd name="T18" fmla="*/ 182 w 7950"/>
              <a:gd name="T19" fmla="*/ 548 h 587"/>
              <a:gd name="T20" fmla="*/ 270 w 7950"/>
              <a:gd name="T21" fmla="*/ 548 h 587"/>
              <a:gd name="T22" fmla="*/ 376 w 7950"/>
              <a:gd name="T23" fmla="*/ 528 h 587"/>
              <a:gd name="T24" fmla="*/ 515 w 7950"/>
              <a:gd name="T25" fmla="*/ 505 h 587"/>
              <a:gd name="T26" fmla="*/ 710 w 7950"/>
              <a:gd name="T27" fmla="*/ 506 h 587"/>
              <a:gd name="T28" fmla="*/ 997 w 7950"/>
              <a:gd name="T29" fmla="*/ 534 h 587"/>
              <a:gd name="T30" fmla="*/ 1360 w 7950"/>
              <a:gd name="T31" fmla="*/ 571 h 587"/>
              <a:gd name="T32" fmla="*/ 1727 w 7950"/>
              <a:gd name="T33" fmla="*/ 587 h 587"/>
              <a:gd name="T34" fmla="*/ 2179 w 7950"/>
              <a:gd name="T35" fmla="*/ 578 h 587"/>
              <a:gd name="T36" fmla="*/ 2733 w 7950"/>
              <a:gd name="T37" fmla="*/ 529 h 587"/>
              <a:gd name="T38" fmla="*/ 3404 w 7950"/>
              <a:gd name="T39" fmla="*/ 430 h 587"/>
              <a:gd name="T40" fmla="*/ 3882 w 7950"/>
              <a:gd name="T41" fmla="*/ 347 h 587"/>
              <a:gd name="T42" fmla="*/ 4267 w 7950"/>
              <a:gd name="T43" fmla="*/ 299 h 587"/>
              <a:gd name="T44" fmla="*/ 4651 w 7950"/>
              <a:gd name="T45" fmla="*/ 268 h 587"/>
              <a:gd name="T46" fmla="*/ 5037 w 7950"/>
              <a:gd name="T47" fmla="*/ 253 h 587"/>
              <a:gd name="T48" fmla="*/ 5423 w 7950"/>
              <a:gd name="T49" fmla="*/ 249 h 587"/>
              <a:gd name="T50" fmla="*/ 5810 w 7950"/>
              <a:gd name="T51" fmla="*/ 256 h 587"/>
              <a:gd name="T52" fmla="*/ 6493 w 7950"/>
              <a:gd name="T53" fmla="*/ 284 h 587"/>
              <a:gd name="T54" fmla="*/ 6816 w 7950"/>
              <a:gd name="T55" fmla="*/ 302 h 587"/>
              <a:gd name="T56" fmla="*/ 6982 w 7950"/>
              <a:gd name="T57" fmla="*/ 315 h 587"/>
              <a:gd name="T58" fmla="*/ 7153 w 7950"/>
              <a:gd name="T59" fmla="*/ 327 h 587"/>
              <a:gd name="T60" fmla="*/ 7350 w 7950"/>
              <a:gd name="T61" fmla="*/ 334 h 587"/>
              <a:gd name="T62" fmla="*/ 7513 w 7950"/>
              <a:gd name="T63" fmla="*/ 338 h 587"/>
              <a:gd name="T64" fmla="*/ 7693 w 7950"/>
              <a:gd name="T65" fmla="*/ 358 h 587"/>
              <a:gd name="T66" fmla="*/ 7798 w 7950"/>
              <a:gd name="T67" fmla="*/ 368 h 587"/>
              <a:gd name="T68" fmla="*/ 7840 w 7950"/>
              <a:gd name="T69" fmla="*/ 357 h 587"/>
              <a:gd name="T70" fmla="*/ 7877 w 7950"/>
              <a:gd name="T71" fmla="*/ 327 h 587"/>
              <a:gd name="T72" fmla="*/ 7926 w 7950"/>
              <a:gd name="T73" fmla="*/ 253 h 587"/>
              <a:gd name="T74" fmla="*/ 7907 w 7950"/>
              <a:gd name="T75" fmla="*/ 168 h 587"/>
              <a:gd name="T76" fmla="*/ 7854 w 7950"/>
              <a:gd name="T77" fmla="*/ 127 h 587"/>
              <a:gd name="T78" fmla="*/ 7801 w 7950"/>
              <a:gd name="T79" fmla="*/ 101 h 587"/>
              <a:gd name="T80" fmla="*/ 7746 w 7950"/>
              <a:gd name="T81" fmla="*/ 86 h 587"/>
              <a:gd name="T82" fmla="*/ 7633 w 7950"/>
              <a:gd name="T83" fmla="*/ 78 h 587"/>
              <a:gd name="T84" fmla="*/ 5468 w 7950"/>
              <a:gd name="T85" fmla="*/ 0 h 587"/>
              <a:gd name="T86" fmla="*/ 4811 w 7950"/>
              <a:gd name="T87" fmla="*/ 5 h 587"/>
              <a:gd name="T88" fmla="*/ 4500 w 7950"/>
              <a:gd name="T89" fmla="*/ 15 h 587"/>
              <a:gd name="T90" fmla="*/ 4249 w 7950"/>
              <a:gd name="T91" fmla="*/ 33 h 587"/>
              <a:gd name="T92" fmla="*/ 4018 w 7950"/>
              <a:gd name="T93" fmla="*/ 61 h 587"/>
              <a:gd name="T94" fmla="*/ 3629 w 7950"/>
              <a:gd name="T95" fmla="*/ 126 h 587"/>
              <a:gd name="T96" fmla="*/ 2831 w 7950"/>
              <a:gd name="T97" fmla="*/ 265 h 587"/>
              <a:gd name="T98" fmla="*/ 2570 w 7950"/>
              <a:gd name="T99" fmla="*/ 299 h 587"/>
              <a:gd name="T100" fmla="*/ 2316 w 7950"/>
              <a:gd name="T101" fmla="*/ 318 h 587"/>
              <a:gd name="T102" fmla="*/ 2062 w 7950"/>
              <a:gd name="T103" fmla="*/ 325 h 587"/>
              <a:gd name="T104" fmla="*/ 1548 w 7950"/>
              <a:gd name="T105" fmla="*/ 315 h 587"/>
              <a:gd name="T106" fmla="*/ 1004 w 7950"/>
              <a:gd name="T107" fmla="*/ 29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50" h="587">
                <a:moveTo>
                  <a:pt x="714" y="294"/>
                </a:moveTo>
                <a:lnTo>
                  <a:pt x="651" y="293"/>
                </a:lnTo>
                <a:lnTo>
                  <a:pt x="588" y="292"/>
                </a:lnTo>
                <a:lnTo>
                  <a:pt x="527" y="290"/>
                </a:lnTo>
                <a:lnTo>
                  <a:pt x="468" y="288"/>
                </a:lnTo>
                <a:lnTo>
                  <a:pt x="410" y="287"/>
                </a:lnTo>
                <a:lnTo>
                  <a:pt x="354" y="287"/>
                </a:lnTo>
                <a:lnTo>
                  <a:pt x="327" y="288"/>
                </a:lnTo>
                <a:lnTo>
                  <a:pt x="301" y="289"/>
                </a:lnTo>
                <a:lnTo>
                  <a:pt x="276" y="291"/>
                </a:lnTo>
                <a:lnTo>
                  <a:pt x="252" y="293"/>
                </a:lnTo>
                <a:lnTo>
                  <a:pt x="228" y="296"/>
                </a:lnTo>
                <a:lnTo>
                  <a:pt x="205" y="300"/>
                </a:lnTo>
                <a:lnTo>
                  <a:pt x="183" y="304"/>
                </a:lnTo>
                <a:lnTo>
                  <a:pt x="162" y="309"/>
                </a:lnTo>
                <a:lnTo>
                  <a:pt x="142" y="316"/>
                </a:lnTo>
                <a:lnTo>
                  <a:pt x="123" y="323"/>
                </a:lnTo>
                <a:lnTo>
                  <a:pt x="106" y="331"/>
                </a:lnTo>
                <a:lnTo>
                  <a:pt x="89" y="340"/>
                </a:lnTo>
                <a:lnTo>
                  <a:pt x="73" y="351"/>
                </a:lnTo>
                <a:lnTo>
                  <a:pt x="59" y="362"/>
                </a:lnTo>
                <a:lnTo>
                  <a:pt x="46" y="375"/>
                </a:lnTo>
                <a:lnTo>
                  <a:pt x="34" y="390"/>
                </a:lnTo>
                <a:lnTo>
                  <a:pt x="23" y="405"/>
                </a:lnTo>
                <a:lnTo>
                  <a:pt x="14" y="423"/>
                </a:lnTo>
                <a:lnTo>
                  <a:pt x="6" y="441"/>
                </a:lnTo>
                <a:lnTo>
                  <a:pt x="0" y="462"/>
                </a:lnTo>
                <a:lnTo>
                  <a:pt x="21" y="485"/>
                </a:lnTo>
                <a:lnTo>
                  <a:pt x="39" y="503"/>
                </a:lnTo>
                <a:lnTo>
                  <a:pt x="47" y="511"/>
                </a:lnTo>
                <a:lnTo>
                  <a:pt x="56" y="518"/>
                </a:lnTo>
                <a:lnTo>
                  <a:pt x="64" y="524"/>
                </a:lnTo>
                <a:lnTo>
                  <a:pt x="74" y="529"/>
                </a:lnTo>
                <a:lnTo>
                  <a:pt x="84" y="534"/>
                </a:lnTo>
                <a:lnTo>
                  <a:pt x="96" y="538"/>
                </a:lnTo>
                <a:lnTo>
                  <a:pt x="109" y="541"/>
                </a:lnTo>
                <a:lnTo>
                  <a:pt x="123" y="544"/>
                </a:lnTo>
                <a:lnTo>
                  <a:pt x="140" y="546"/>
                </a:lnTo>
                <a:lnTo>
                  <a:pt x="160" y="547"/>
                </a:lnTo>
                <a:lnTo>
                  <a:pt x="182" y="548"/>
                </a:lnTo>
                <a:lnTo>
                  <a:pt x="207" y="549"/>
                </a:lnTo>
                <a:lnTo>
                  <a:pt x="230" y="549"/>
                </a:lnTo>
                <a:lnTo>
                  <a:pt x="251" y="549"/>
                </a:lnTo>
                <a:lnTo>
                  <a:pt x="270" y="548"/>
                </a:lnTo>
                <a:lnTo>
                  <a:pt x="288" y="546"/>
                </a:lnTo>
                <a:lnTo>
                  <a:pt x="320" y="541"/>
                </a:lnTo>
                <a:lnTo>
                  <a:pt x="348" y="535"/>
                </a:lnTo>
                <a:lnTo>
                  <a:pt x="376" y="528"/>
                </a:lnTo>
                <a:lnTo>
                  <a:pt x="403" y="521"/>
                </a:lnTo>
                <a:lnTo>
                  <a:pt x="434" y="515"/>
                </a:lnTo>
                <a:lnTo>
                  <a:pt x="469" y="510"/>
                </a:lnTo>
                <a:lnTo>
                  <a:pt x="515" y="505"/>
                </a:lnTo>
                <a:lnTo>
                  <a:pt x="562" y="502"/>
                </a:lnTo>
                <a:lnTo>
                  <a:pt x="610" y="502"/>
                </a:lnTo>
                <a:lnTo>
                  <a:pt x="660" y="503"/>
                </a:lnTo>
                <a:lnTo>
                  <a:pt x="710" y="506"/>
                </a:lnTo>
                <a:lnTo>
                  <a:pt x="764" y="510"/>
                </a:lnTo>
                <a:lnTo>
                  <a:pt x="819" y="515"/>
                </a:lnTo>
                <a:lnTo>
                  <a:pt x="876" y="521"/>
                </a:lnTo>
                <a:lnTo>
                  <a:pt x="997" y="534"/>
                </a:lnTo>
                <a:lnTo>
                  <a:pt x="1131" y="549"/>
                </a:lnTo>
                <a:lnTo>
                  <a:pt x="1204" y="557"/>
                </a:lnTo>
                <a:lnTo>
                  <a:pt x="1280" y="564"/>
                </a:lnTo>
                <a:lnTo>
                  <a:pt x="1360" y="571"/>
                </a:lnTo>
                <a:lnTo>
                  <a:pt x="1445" y="576"/>
                </a:lnTo>
                <a:lnTo>
                  <a:pt x="1535" y="581"/>
                </a:lnTo>
                <a:lnTo>
                  <a:pt x="1628" y="585"/>
                </a:lnTo>
                <a:lnTo>
                  <a:pt x="1727" y="587"/>
                </a:lnTo>
                <a:lnTo>
                  <a:pt x="1831" y="587"/>
                </a:lnTo>
                <a:lnTo>
                  <a:pt x="1942" y="586"/>
                </a:lnTo>
                <a:lnTo>
                  <a:pt x="2057" y="583"/>
                </a:lnTo>
                <a:lnTo>
                  <a:pt x="2179" y="578"/>
                </a:lnTo>
                <a:lnTo>
                  <a:pt x="2308" y="570"/>
                </a:lnTo>
                <a:lnTo>
                  <a:pt x="2442" y="559"/>
                </a:lnTo>
                <a:lnTo>
                  <a:pt x="2584" y="545"/>
                </a:lnTo>
                <a:lnTo>
                  <a:pt x="2733" y="529"/>
                </a:lnTo>
                <a:lnTo>
                  <a:pt x="2889" y="510"/>
                </a:lnTo>
                <a:lnTo>
                  <a:pt x="3053" y="487"/>
                </a:lnTo>
                <a:lnTo>
                  <a:pt x="3225" y="460"/>
                </a:lnTo>
                <a:lnTo>
                  <a:pt x="3404" y="430"/>
                </a:lnTo>
                <a:lnTo>
                  <a:pt x="3593" y="396"/>
                </a:lnTo>
                <a:lnTo>
                  <a:pt x="3689" y="378"/>
                </a:lnTo>
                <a:lnTo>
                  <a:pt x="3785" y="362"/>
                </a:lnTo>
                <a:lnTo>
                  <a:pt x="3882" y="347"/>
                </a:lnTo>
                <a:lnTo>
                  <a:pt x="3978" y="333"/>
                </a:lnTo>
                <a:lnTo>
                  <a:pt x="4074" y="321"/>
                </a:lnTo>
                <a:lnTo>
                  <a:pt x="4170" y="309"/>
                </a:lnTo>
                <a:lnTo>
                  <a:pt x="4267" y="299"/>
                </a:lnTo>
                <a:lnTo>
                  <a:pt x="4363" y="290"/>
                </a:lnTo>
                <a:lnTo>
                  <a:pt x="4458" y="282"/>
                </a:lnTo>
                <a:lnTo>
                  <a:pt x="4554" y="275"/>
                </a:lnTo>
                <a:lnTo>
                  <a:pt x="4651" y="268"/>
                </a:lnTo>
                <a:lnTo>
                  <a:pt x="4747" y="263"/>
                </a:lnTo>
                <a:lnTo>
                  <a:pt x="4843" y="259"/>
                </a:lnTo>
                <a:lnTo>
                  <a:pt x="4940" y="255"/>
                </a:lnTo>
                <a:lnTo>
                  <a:pt x="5037" y="253"/>
                </a:lnTo>
                <a:lnTo>
                  <a:pt x="5133" y="251"/>
                </a:lnTo>
                <a:lnTo>
                  <a:pt x="5229" y="250"/>
                </a:lnTo>
                <a:lnTo>
                  <a:pt x="5325" y="249"/>
                </a:lnTo>
                <a:lnTo>
                  <a:pt x="5423" y="249"/>
                </a:lnTo>
                <a:lnTo>
                  <a:pt x="5519" y="250"/>
                </a:lnTo>
                <a:lnTo>
                  <a:pt x="5616" y="251"/>
                </a:lnTo>
                <a:lnTo>
                  <a:pt x="5712" y="253"/>
                </a:lnTo>
                <a:lnTo>
                  <a:pt x="5810" y="256"/>
                </a:lnTo>
                <a:lnTo>
                  <a:pt x="5907" y="259"/>
                </a:lnTo>
                <a:lnTo>
                  <a:pt x="6101" y="266"/>
                </a:lnTo>
                <a:lnTo>
                  <a:pt x="6297" y="274"/>
                </a:lnTo>
                <a:lnTo>
                  <a:pt x="6493" y="284"/>
                </a:lnTo>
                <a:lnTo>
                  <a:pt x="6688" y="294"/>
                </a:lnTo>
                <a:lnTo>
                  <a:pt x="6732" y="296"/>
                </a:lnTo>
                <a:lnTo>
                  <a:pt x="6775" y="299"/>
                </a:lnTo>
                <a:lnTo>
                  <a:pt x="6816" y="302"/>
                </a:lnTo>
                <a:lnTo>
                  <a:pt x="6858" y="305"/>
                </a:lnTo>
                <a:lnTo>
                  <a:pt x="6900" y="309"/>
                </a:lnTo>
                <a:lnTo>
                  <a:pt x="6941" y="312"/>
                </a:lnTo>
                <a:lnTo>
                  <a:pt x="6982" y="315"/>
                </a:lnTo>
                <a:lnTo>
                  <a:pt x="7023" y="318"/>
                </a:lnTo>
                <a:lnTo>
                  <a:pt x="7066" y="322"/>
                </a:lnTo>
                <a:lnTo>
                  <a:pt x="7109" y="324"/>
                </a:lnTo>
                <a:lnTo>
                  <a:pt x="7153" y="327"/>
                </a:lnTo>
                <a:lnTo>
                  <a:pt x="7200" y="329"/>
                </a:lnTo>
                <a:lnTo>
                  <a:pt x="7247" y="331"/>
                </a:lnTo>
                <a:lnTo>
                  <a:pt x="7298" y="333"/>
                </a:lnTo>
                <a:lnTo>
                  <a:pt x="7350" y="334"/>
                </a:lnTo>
                <a:lnTo>
                  <a:pt x="7405" y="335"/>
                </a:lnTo>
                <a:lnTo>
                  <a:pt x="7443" y="335"/>
                </a:lnTo>
                <a:lnTo>
                  <a:pt x="7479" y="336"/>
                </a:lnTo>
                <a:lnTo>
                  <a:pt x="7513" y="338"/>
                </a:lnTo>
                <a:lnTo>
                  <a:pt x="7545" y="340"/>
                </a:lnTo>
                <a:lnTo>
                  <a:pt x="7601" y="346"/>
                </a:lnTo>
                <a:lnTo>
                  <a:pt x="7651" y="352"/>
                </a:lnTo>
                <a:lnTo>
                  <a:pt x="7693" y="358"/>
                </a:lnTo>
                <a:lnTo>
                  <a:pt x="7729" y="363"/>
                </a:lnTo>
                <a:lnTo>
                  <a:pt x="7760" y="367"/>
                </a:lnTo>
                <a:lnTo>
                  <a:pt x="7786" y="368"/>
                </a:lnTo>
                <a:lnTo>
                  <a:pt x="7798" y="368"/>
                </a:lnTo>
                <a:lnTo>
                  <a:pt x="7810" y="367"/>
                </a:lnTo>
                <a:lnTo>
                  <a:pt x="7820" y="365"/>
                </a:lnTo>
                <a:lnTo>
                  <a:pt x="7830" y="362"/>
                </a:lnTo>
                <a:lnTo>
                  <a:pt x="7840" y="357"/>
                </a:lnTo>
                <a:lnTo>
                  <a:pt x="7850" y="352"/>
                </a:lnTo>
                <a:lnTo>
                  <a:pt x="7859" y="345"/>
                </a:lnTo>
                <a:lnTo>
                  <a:pt x="7868" y="337"/>
                </a:lnTo>
                <a:lnTo>
                  <a:pt x="7877" y="327"/>
                </a:lnTo>
                <a:lnTo>
                  <a:pt x="7886" y="316"/>
                </a:lnTo>
                <a:lnTo>
                  <a:pt x="7895" y="303"/>
                </a:lnTo>
                <a:lnTo>
                  <a:pt x="7905" y="288"/>
                </a:lnTo>
                <a:lnTo>
                  <a:pt x="7926" y="253"/>
                </a:lnTo>
                <a:lnTo>
                  <a:pt x="7950" y="210"/>
                </a:lnTo>
                <a:lnTo>
                  <a:pt x="7935" y="195"/>
                </a:lnTo>
                <a:lnTo>
                  <a:pt x="7921" y="181"/>
                </a:lnTo>
                <a:lnTo>
                  <a:pt x="7907" y="168"/>
                </a:lnTo>
                <a:lnTo>
                  <a:pt x="7893" y="157"/>
                </a:lnTo>
                <a:lnTo>
                  <a:pt x="7880" y="146"/>
                </a:lnTo>
                <a:lnTo>
                  <a:pt x="7867" y="136"/>
                </a:lnTo>
                <a:lnTo>
                  <a:pt x="7854" y="127"/>
                </a:lnTo>
                <a:lnTo>
                  <a:pt x="7840" y="120"/>
                </a:lnTo>
                <a:lnTo>
                  <a:pt x="7827" y="113"/>
                </a:lnTo>
                <a:lnTo>
                  <a:pt x="7814" y="106"/>
                </a:lnTo>
                <a:lnTo>
                  <a:pt x="7801" y="101"/>
                </a:lnTo>
                <a:lnTo>
                  <a:pt x="7787" y="96"/>
                </a:lnTo>
                <a:lnTo>
                  <a:pt x="7774" y="92"/>
                </a:lnTo>
                <a:lnTo>
                  <a:pt x="7760" y="89"/>
                </a:lnTo>
                <a:lnTo>
                  <a:pt x="7746" y="86"/>
                </a:lnTo>
                <a:lnTo>
                  <a:pt x="7731" y="83"/>
                </a:lnTo>
                <a:lnTo>
                  <a:pt x="7701" y="80"/>
                </a:lnTo>
                <a:lnTo>
                  <a:pt x="7668" y="79"/>
                </a:lnTo>
                <a:lnTo>
                  <a:pt x="7633" y="78"/>
                </a:lnTo>
                <a:lnTo>
                  <a:pt x="7594" y="79"/>
                </a:lnTo>
                <a:lnTo>
                  <a:pt x="7507" y="82"/>
                </a:lnTo>
                <a:lnTo>
                  <a:pt x="7403" y="84"/>
                </a:lnTo>
                <a:lnTo>
                  <a:pt x="5468" y="0"/>
                </a:lnTo>
                <a:lnTo>
                  <a:pt x="5217" y="1"/>
                </a:lnTo>
                <a:lnTo>
                  <a:pt x="5000" y="2"/>
                </a:lnTo>
                <a:lnTo>
                  <a:pt x="4902" y="3"/>
                </a:lnTo>
                <a:lnTo>
                  <a:pt x="4811" y="5"/>
                </a:lnTo>
                <a:lnTo>
                  <a:pt x="4726" y="7"/>
                </a:lnTo>
                <a:lnTo>
                  <a:pt x="4646" y="9"/>
                </a:lnTo>
                <a:lnTo>
                  <a:pt x="4571" y="12"/>
                </a:lnTo>
                <a:lnTo>
                  <a:pt x="4500" y="15"/>
                </a:lnTo>
                <a:lnTo>
                  <a:pt x="4434" y="19"/>
                </a:lnTo>
                <a:lnTo>
                  <a:pt x="4370" y="23"/>
                </a:lnTo>
                <a:lnTo>
                  <a:pt x="4309" y="28"/>
                </a:lnTo>
                <a:lnTo>
                  <a:pt x="4249" y="33"/>
                </a:lnTo>
                <a:lnTo>
                  <a:pt x="4190" y="39"/>
                </a:lnTo>
                <a:lnTo>
                  <a:pt x="4133" y="46"/>
                </a:lnTo>
                <a:lnTo>
                  <a:pt x="4076" y="53"/>
                </a:lnTo>
                <a:lnTo>
                  <a:pt x="4018" y="61"/>
                </a:lnTo>
                <a:lnTo>
                  <a:pt x="3959" y="70"/>
                </a:lnTo>
                <a:lnTo>
                  <a:pt x="3899" y="80"/>
                </a:lnTo>
                <a:lnTo>
                  <a:pt x="3770" y="101"/>
                </a:lnTo>
                <a:lnTo>
                  <a:pt x="3629" y="126"/>
                </a:lnTo>
                <a:lnTo>
                  <a:pt x="3469" y="155"/>
                </a:lnTo>
                <a:lnTo>
                  <a:pt x="3285" y="187"/>
                </a:lnTo>
                <a:lnTo>
                  <a:pt x="3074" y="224"/>
                </a:lnTo>
                <a:lnTo>
                  <a:pt x="2831" y="265"/>
                </a:lnTo>
                <a:lnTo>
                  <a:pt x="2765" y="275"/>
                </a:lnTo>
                <a:lnTo>
                  <a:pt x="2700" y="284"/>
                </a:lnTo>
                <a:lnTo>
                  <a:pt x="2635" y="292"/>
                </a:lnTo>
                <a:lnTo>
                  <a:pt x="2570" y="299"/>
                </a:lnTo>
                <a:lnTo>
                  <a:pt x="2506" y="305"/>
                </a:lnTo>
                <a:lnTo>
                  <a:pt x="2443" y="310"/>
                </a:lnTo>
                <a:lnTo>
                  <a:pt x="2379" y="315"/>
                </a:lnTo>
                <a:lnTo>
                  <a:pt x="2316" y="318"/>
                </a:lnTo>
                <a:lnTo>
                  <a:pt x="2252" y="321"/>
                </a:lnTo>
                <a:lnTo>
                  <a:pt x="2188" y="323"/>
                </a:lnTo>
                <a:lnTo>
                  <a:pt x="2125" y="324"/>
                </a:lnTo>
                <a:lnTo>
                  <a:pt x="2062" y="325"/>
                </a:lnTo>
                <a:lnTo>
                  <a:pt x="1935" y="325"/>
                </a:lnTo>
                <a:lnTo>
                  <a:pt x="1807" y="323"/>
                </a:lnTo>
                <a:lnTo>
                  <a:pt x="1678" y="320"/>
                </a:lnTo>
                <a:lnTo>
                  <a:pt x="1548" y="315"/>
                </a:lnTo>
                <a:lnTo>
                  <a:pt x="1415" y="311"/>
                </a:lnTo>
                <a:lnTo>
                  <a:pt x="1281" y="306"/>
                </a:lnTo>
                <a:lnTo>
                  <a:pt x="1145" y="301"/>
                </a:lnTo>
                <a:lnTo>
                  <a:pt x="1004" y="297"/>
                </a:lnTo>
                <a:lnTo>
                  <a:pt x="861" y="295"/>
                </a:lnTo>
                <a:lnTo>
                  <a:pt x="714" y="294"/>
                </a:ln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grpSp>
        <p:nvGrpSpPr>
          <p:cNvPr id="73" name="组合 72"/>
          <p:cNvGrpSpPr/>
          <p:nvPr/>
        </p:nvGrpSpPr>
        <p:grpSpPr>
          <a:xfrm>
            <a:off x="642040" y="661641"/>
            <a:ext cx="472656" cy="448521"/>
            <a:chOff x="4219575" y="3103563"/>
            <a:chExt cx="746125" cy="708025"/>
          </a:xfrm>
          <a:solidFill>
            <a:schemeClr val="tx1"/>
          </a:solidFill>
        </p:grpSpPr>
        <p:sp>
          <p:nvSpPr>
            <p:cNvPr id="74" name="Freeform 356"/>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5" name="Freeform 357"/>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6" name="Freeform 358"/>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7" name="Freeform 359"/>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8" name="Freeform 360"/>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79" name="Freeform 361"/>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0" name="Freeform 362"/>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1" name="Freeform 363"/>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2" name="Freeform 364"/>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3" name="Freeform 365"/>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4" name="Freeform 366"/>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5" name="Freeform 367"/>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6" name="Freeform 368"/>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7" name="Freeform 369"/>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8" name="Freeform 370"/>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89" name="Freeform 371"/>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0" name="Freeform 372"/>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1" name="Freeform 373"/>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2" name="Freeform 374"/>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3" name="Freeform 375"/>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4" name="Freeform 376"/>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5" name="Freeform 377"/>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6" name="Freeform 378"/>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7" name="Freeform 379"/>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8" name="Freeform 380"/>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99" name="Freeform 381"/>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0" name="Freeform 382"/>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1" name="Freeform 383"/>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2" name="Freeform 384"/>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3" name="Freeform 385"/>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4" name="Freeform 386"/>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5" name="Freeform 387"/>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6" name="Freeform 388"/>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7" name="Freeform 389"/>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8" name="Freeform 390"/>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09" name="Freeform 391"/>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0" name="Freeform 392"/>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1" name="Freeform 393"/>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2" name="Freeform 394"/>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3" name="Freeform 395"/>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4" name="Freeform 396"/>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5" name="Freeform 397"/>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6" name="Freeform 398"/>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7" name="Freeform 399"/>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8" name="Freeform 400"/>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19" name="Freeform 401"/>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0" name="Freeform 402"/>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1" name="Freeform 403"/>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2" name="Freeform 404"/>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3" name="Freeform 405"/>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124" name="Freeform 407"/>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grpSp>
      <p:sp>
        <p:nvSpPr>
          <p:cNvPr id="126" name="Rectangle 24">
            <a:extLst>
              <a:ext uri="{FF2B5EF4-FFF2-40B4-BE49-F238E27FC236}">
                <a16:creationId xmlns:a16="http://schemas.microsoft.com/office/drawing/2014/main" xmlns="" id="{2A248438-66BF-48EE-AE08-349575F7AB62}"/>
              </a:ext>
            </a:extLst>
          </p:cNvPr>
          <p:cNvSpPr/>
          <p:nvPr/>
        </p:nvSpPr>
        <p:spPr>
          <a:xfrm>
            <a:off x="5531897" y="2518654"/>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127" name="Rectangle 24">
            <a:extLst>
              <a:ext uri="{FF2B5EF4-FFF2-40B4-BE49-F238E27FC236}">
                <a16:creationId xmlns:a16="http://schemas.microsoft.com/office/drawing/2014/main" xmlns="" id="{6AC1CD96-C2D0-4227-A3E2-DF3F0E096882}"/>
              </a:ext>
            </a:extLst>
          </p:cNvPr>
          <p:cNvSpPr/>
          <p:nvPr/>
        </p:nvSpPr>
        <p:spPr>
          <a:xfrm>
            <a:off x="5542095" y="3719598"/>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128" name="Rectangle 24">
            <a:extLst>
              <a:ext uri="{FF2B5EF4-FFF2-40B4-BE49-F238E27FC236}">
                <a16:creationId xmlns:a16="http://schemas.microsoft.com/office/drawing/2014/main" xmlns="" id="{36021F66-CEF3-4EB1-B550-B3ADE02637E2}"/>
              </a:ext>
            </a:extLst>
          </p:cNvPr>
          <p:cNvSpPr/>
          <p:nvPr/>
        </p:nvSpPr>
        <p:spPr>
          <a:xfrm>
            <a:off x="5542095" y="5068973"/>
            <a:ext cx="3682262" cy="712952"/>
          </a:xfrm>
          <a:prstGeom prst="rect">
            <a:avLst/>
          </a:prstGeom>
        </p:spPr>
        <p:txBody>
          <a:bodyPr wrap="square">
            <a:spAutoFit/>
          </a:bodyPr>
          <a:lstStyle/>
          <a:p>
            <a:pPr>
              <a:lnSpc>
                <a:spcPct val="120000"/>
              </a:lnSpc>
            </a:pPr>
            <a:r>
              <a:rPr lang="zh-CN" altLang="en-US" dirty="0">
                <a:latin typeface="楷体_GB2312" panose="02010609030101010101" pitchFamily="49" charset="-122"/>
                <a:ea typeface="楷体_GB2312" panose="02010609030101010101" pitchFamily="49" charset="-122"/>
              </a:rPr>
              <a:t>概述概述概述概述概述概述概述概述概述概述概述</a:t>
            </a:r>
          </a:p>
        </p:txBody>
      </p:sp>
      <p:sp>
        <p:nvSpPr>
          <p:cNvPr id="131" name="TextBox 2">
            <a:extLst>
              <a:ext uri="{FF2B5EF4-FFF2-40B4-BE49-F238E27FC236}">
                <a16:creationId xmlns:a16="http://schemas.microsoft.com/office/drawing/2014/main" xmlns="" id="{CF41CF5B-C0C1-4009-B4E4-C8F7FFB612C2}"/>
              </a:ext>
            </a:extLst>
          </p:cNvPr>
          <p:cNvSpPr txBox="1"/>
          <p:nvPr/>
        </p:nvSpPr>
        <p:spPr>
          <a:xfrm>
            <a:off x="1533796" y="571195"/>
            <a:ext cx="1625681"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000" dirty="0">
                <a:latin typeface="汉仪晓波折纸体简" panose="00020600040101010101" pitchFamily="18" charset="-122"/>
                <a:ea typeface="汉仪晓波折纸体简" panose="00020600040101010101" pitchFamily="18" charset="-122"/>
                <a:cs typeface="+mn-ea"/>
                <a:sym typeface="+mn-lt"/>
              </a:rPr>
              <a:t>标题</a:t>
            </a:r>
            <a:endParaRPr lang="en-GB" altLang="zh-CN" sz="4000" dirty="0">
              <a:latin typeface="汉仪晓波折纸体简" panose="00020600040101010101" pitchFamily="18" charset="-122"/>
              <a:ea typeface="汉仪晓波折纸体简" panose="00020600040101010101" pitchFamily="18" charset="-122"/>
              <a:cs typeface="+mn-ea"/>
              <a:sym typeface="+mn-lt"/>
            </a:endParaRPr>
          </a:p>
        </p:txBody>
      </p:sp>
      <p:pic>
        <p:nvPicPr>
          <p:cNvPr id="125" name="图片 124">
            <a:extLst>
              <a:ext uri="{FF2B5EF4-FFF2-40B4-BE49-F238E27FC236}">
                <a16:creationId xmlns:a16="http://schemas.microsoft.com/office/drawing/2014/main" xmlns="" id="{9C1105CB-25AF-41D0-97A6-EA99C839AA50}"/>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67007" y="454993"/>
            <a:ext cx="910088" cy="91008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宽屏</PresentationFormat>
  <Paragraphs>126</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Open Sans</vt:lpstr>
      <vt:lpstr>等线</vt:lpstr>
      <vt:lpstr>等线 Light</vt:lpstr>
      <vt:lpstr>方正小标宋简体</vt:lpstr>
      <vt:lpstr>汉仪晓波折纸体简</vt:lpstr>
      <vt:lpstr>楷体_GB2312</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宗禾 马</dc:creator>
  <cp:lastModifiedBy>YU HUIMIN</cp:lastModifiedBy>
  <cp:revision>20</cp:revision>
  <dcterms:created xsi:type="dcterms:W3CDTF">2019-02-27T08:56:13Z</dcterms:created>
  <dcterms:modified xsi:type="dcterms:W3CDTF">2019-03-06T13:29:15Z</dcterms:modified>
</cp:coreProperties>
</file>