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inlinchen/wad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Library to Manage Web Archive Files in Cloud Storage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53" y="1985934"/>
            <a:ext cx="4615329" cy="41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fedora-cloud-tool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GitHub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github.com/yinlinchen/wadl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7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47" y="320393"/>
            <a:ext cx="9480924" cy="54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5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7" y="80682"/>
            <a:ext cx="10058400" cy="60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82" y="80681"/>
            <a:ext cx="10276541" cy="5988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82" y="5363134"/>
            <a:ext cx="10086789" cy="15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/>
              <a:t>Thank   You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dirty="0"/>
              <a:t>SIGIR Student Travel </a:t>
            </a:r>
            <a:r>
              <a:rPr lang="en-US" dirty="0" smtClean="0"/>
              <a:t>Grant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Amazon AWS Research Grant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University Libraries, Virginia Tech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Computer Science, Virginia Tech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24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A Library to Manage Web Archive Files in Cloud Storage </vt:lpstr>
      <vt:lpstr>Project Description</vt:lpstr>
      <vt:lpstr>fedora-cloud-tool</vt:lpstr>
      <vt:lpstr>PowerPoint Presentation</vt:lpstr>
      <vt:lpstr>PowerPoint Presentation</vt:lpstr>
      <vt:lpstr>PowerPoint Presentation</vt:lpstr>
      <vt:lpstr>Thank   You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Yinlin Chen</dc:creator>
  <cp:lastModifiedBy>Yinlin Chen</cp:lastModifiedBy>
  <cp:revision>6</cp:revision>
  <dcterms:created xsi:type="dcterms:W3CDTF">2016-06-14T14:30:39Z</dcterms:created>
  <dcterms:modified xsi:type="dcterms:W3CDTF">2016-06-14T15:08:38Z</dcterms:modified>
</cp:coreProperties>
</file>