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4" r:id="rId4"/>
    <p:sldId id="260" r:id="rId5"/>
    <p:sldId id="257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10"/>
    <p:restoredTop sz="94628"/>
  </p:normalViewPr>
  <p:slideViewPr>
    <p:cSldViewPr snapToGrid="0" snapToObjects="1">
      <p:cViewPr>
        <p:scale>
          <a:sx n="165" d="100"/>
          <a:sy n="165" d="100"/>
        </p:scale>
        <p:origin x="-1248" y="-1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inlinchen/wad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61488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A Library to Manage Web Archive Files in Cloud Storage 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3893070"/>
            <a:ext cx="10058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WADL 2016, 22 June 2016, Rutgers U., Newark, NJ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 err="1" smtClean="0"/>
              <a:t>Yinlin</a:t>
            </a:r>
            <a:r>
              <a:rPr lang="en-US" sz="2800" dirty="0" smtClean="0"/>
              <a:t> Chen, </a:t>
            </a:r>
            <a:r>
              <a:rPr lang="en-US" sz="2800" dirty="0" err="1" smtClean="0"/>
              <a:t>Zhiwu</a:t>
            </a:r>
            <a:r>
              <a:rPr lang="en-US" sz="2800" dirty="0" smtClean="0"/>
              <a:t> </a:t>
            </a:r>
            <a:r>
              <a:rPr lang="en-US" sz="2800" dirty="0" err="1" smtClean="0"/>
              <a:t>Xie</a:t>
            </a:r>
            <a:r>
              <a:rPr lang="en-US" sz="2800" dirty="0" smtClean="0"/>
              <a:t>, and Edward A. Fox</a:t>
            </a:r>
          </a:p>
          <a:p>
            <a:pPr algn="r"/>
            <a:r>
              <a:rPr lang="en-US" sz="2800" dirty="0" smtClean="0"/>
              <a:t>Department of Computer Science, University Libraries</a:t>
            </a:r>
            <a:endParaRPr lang="en-US" sz="2800" dirty="0"/>
          </a:p>
          <a:p>
            <a:pPr algn="r"/>
            <a:r>
              <a:rPr lang="en-US" sz="2800" dirty="0" smtClean="0"/>
              <a:t>Virginia Tech, Blacksburg, VA 24061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196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150" y="246261"/>
            <a:ext cx="10058400" cy="145075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144" y="1773988"/>
            <a:ext cx="5072431" cy="45368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30907" y="5338480"/>
            <a:ext cx="2312894" cy="57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96242" y="5463095"/>
            <a:ext cx="1512047" cy="57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。</a:t>
            </a:r>
            <a:r>
              <a:rPr lang="zh-TW" altLang="en-US" smtClean="0">
                <a:solidFill>
                  <a:schemeClr val="tx1"/>
                </a:solidFill>
              </a:rPr>
              <a:t>。。。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57600" y="5440669"/>
            <a:ext cx="1268175" cy="578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07236" y="5547379"/>
            <a:ext cx="121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Amazon S3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78756" y="5442928"/>
            <a:ext cx="1172514" cy="578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9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861982" y="2192880"/>
            <a:ext cx="3418317" cy="256571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73057" y="3097046"/>
            <a:ext cx="1491953" cy="678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Fedora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7270" y="2611226"/>
            <a:ext cx="13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</a:t>
            </a:r>
            <a:r>
              <a:rPr lang="en-US" dirty="0"/>
              <a:t> </a:t>
            </a:r>
            <a:r>
              <a:rPr lang="en-US" dirty="0" smtClean="0"/>
              <a:t>– EC2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5043734" y="1922929"/>
            <a:ext cx="1962183" cy="136774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5834" y="2406399"/>
            <a:ext cx="126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– S3</a:t>
            </a:r>
            <a:endParaRPr lang="en-US" dirty="0"/>
          </a:p>
        </p:txBody>
      </p:sp>
      <p:cxnSp>
        <p:nvCxnSpPr>
          <p:cNvPr id="11" name="Straight Connector 10"/>
          <p:cNvCxnSpPr>
            <a:stCxn id="18" idx="0"/>
            <a:endCxn id="7" idx="1"/>
          </p:cNvCxnSpPr>
          <p:nvPr/>
        </p:nvCxnSpPr>
        <p:spPr>
          <a:xfrm flipV="1">
            <a:off x="6024825" y="3289217"/>
            <a:ext cx="1" cy="145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20336" y="370429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FUSE</a:t>
            </a:r>
            <a:endParaRPr lang="en-US" dirty="0"/>
          </a:p>
        </p:txBody>
      </p:sp>
      <p:sp>
        <p:nvSpPr>
          <p:cNvPr id="13" name="Cloud 12"/>
          <p:cNvSpPr/>
          <p:nvPr/>
        </p:nvSpPr>
        <p:spPr>
          <a:xfrm>
            <a:off x="8155172" y="1922929"/>
            <a:ext cx="1891203" cy="1336272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564570" y="2367135"/>
            <a:ext cx="107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</a:t>
            </a:r>
            <a:r>
              <a:rPr lang="en-US"/>
              <a:t>– </a:t>
            </a:r>
            <a:r>
              <a:rPr lang="en-US" smtClean="0"/>
              <a:t>S3</a:t>
            </a:r>
            <a:endParaRPr lang="en-US" dirty="0"/>
          </a:p>
        </p:txBody>
      </p:sp>
      <p:cxnSp>
        <p:nvCxnSpPr>
          <p:cNvPr id="16" name="Straight Connector 15"/>
          <p:cNvCxnSpPr>
            <a:stCxn id="19" idx="0"/>
            <a:endCxn id="13" idx="1"/>
          </p:cNvCxnSpPr>
          <p:nvPr/>
        </p:nvCxnSpPr>
        <p:spPr>
          <a:xfrm flipV="1">
            <a:off x="9100773" y="3257778"/>
            <a:ext cx="1" cy="1487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22799" y="3518741"/>
            <a:ext cx="185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fedora-cloud-tool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78848" y="4745143"/>
            <a:ext cx="1491953" cy="678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Fedora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54796" y="4745143"/>
            <a:ext cx="1491953" cy="6780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Fedora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33612" y="3707987"/>
            <a:ext cx="1206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(Mount</a:t>
            </a:r>
          </a:p>
          <a:p>
            <a:r>
              <a:rPr lang="en-US" dirty="0" err="1" smtClean="0"/>
              <a:t>filesystem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727557" y="3817443"/>
            <a:ext cx="164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mtClean="0"/>
              <a:t>Whole system)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148886" y="3962947"/>
            <a:ext cx="1206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(Individual</a:t>
            </a:r>
          </a:p>
          <a:p>
            <a:r>
              <a:rPr lang="en-US" b="1" dirty="0" smtClean="0"/>
              <a:t>files)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951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fedora-cloud-tool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sz="2800" dirty="0" smtClean="0"/>
              <a:t> </a:t>
            </a:r>
            <a:r>
              <a:rPr lang="en-US" sz="2800" dirty="0" err="1" smtClean="0"/>
              <a:t>GitHub</a:t>
            </a:r>
            <a:r>
              <a:rPr lang="en-US" sz="2800" dirty="0"/>
              <a:t>: </a:t>
            </a:r>
            <a:r>
              <a:rPr lang="en-US" sz="2800" dirty="0" smtClean="0">
                <a:hlinkClick r:id="rId2"/>
              </a:rPr>
              <a:t>https://github.com/yinlinchen/wadl</a:t>
            </a:r>
            <a:endParaRPr lang="en-US" sz="2800" dirty="0" smtClean="0"/>
          </a:p>
          <a:p>
            <a:pPr lvl="1">
              <a:buFont typeface="Wingdings" charset="2"/>
              <a:buChar char="§"/>
            </a:pPr>
            <a:endParaRPr lang="en-US" sz="2600" dirty="0" smtClean="0"/>
          </a:p>
          <a:p>
            <a:pPr lvl="1">
              <a:buFont typeface="Wingdings" charset="2"/>
              <a:buChar char="§"/>
            </a:pPr>
            <a:r>
              <a:rPr lang="en-US" sz="2600" dirty="0" smtClean="0"/>
              <a:t> Source code: fedora-cloud-tool</a:t>
            </a:r>
          </a:p>
          <a:p>
            <a:pPr lvl="2">
              <a:buFont typeface="Wingdings" charset="2"/>
              <a:buChar char="§"/>
            </a:pPr>
            <a:r>
              <a:rPr lang="en-US" sz="2200" dirty="0" smtClean="0"/>
              <a:t>$ cd fedora-cloud-tool</a:t>
            </a:r>
          </a:p>
          <a:p>
            <a:pPr lvl="2">
              <a:buFont typeface="Wingdings" charset="2"/>
              <a:buChar char="§"/>
            </a:pPr>
            <a:r>
              <a:rPr lang="en-US" sz="2200" dirty="0" smtClean="0"/>
              <a:t>$ </a:t>
            </a:r>
            <a:r>
              <a:rPr lang="en-US" sz="2200" dirty="0" err="1" smtClean="0"/>
              <a:t>mvn</a:t>
            </a:r>
            <a:r>
              <a:rPr lang="en-US" sz="2200" dirty="0" smtClean="0"/>
              <a:t> clean install</a:t>
            </a:r>
            <a:br>
              <a:rPr lang="en-US" sz="2200" dirty="0" smtClean="0"/>
            </a:br>
            <a:endParaRPr lang="en-US" sz="2200" dirty="0" smtClean="0"/>
          </a:p>
          <a:p>
            <a:pPr lvl="1">
              <a:buFont typeface="Wingdings" charset="2"/>
              <a:buChar char="§"/>
            </a:pPr>
            <a:r>
              <a:rPr lang="en-US" sz="2600" dirty="0"/>
              <a:t> </a:t>
            </a:r>
            <a:r>
              <a:rPr lang="en-US" sz="2600" dirty="0" smtClean="0"/>
              <a:t>Example: Move file: Fedora to S3; Restore from S3 to Fedora</a:t>
            </a:r>
          </a:p>
          <a:p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7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 smtClean="0"/>
              <a:t>Thank   You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3600" dirty="0" smtClean="0"/>
              <a:t> University Libraries, Virginia Tech</a:t>
            </a:r>
          </a:p>
          <a:p>
            <a:pPr>
              <a:buFont typeface="Wingdings" charset="2"/>
              <a:buChar char="§"/>
            </a:pPr>
            <a:r>
              <a:rPr lang="en-US" sz="3600" dirty="0"/>
              <a:t> </a:t>
            </a:r>
            <a:r>
              <a:rPr lang="en-US" sz="3600" dirty="0" smtClean="0"/>
              <a:t>Computer Science, Virginia Tech </a:t>
            </a:r>
          </a:p>
          <a:p>
            <a:pPr>
              <a:buFont typeface="Wingdings" charset="2"/>
              <a:buChar char="§"/>
            </a:pPr>
            <a:r>
              <a:rPr lang="en-US" sz="3600" dirty="0" smtClean="0"/>
              <a:t> SIGIR </a:t>
            </a:r>
            <a:r>
              <a:rPr lang="en-US" sz="3600" dirty="0"/>
              <a:t>Student Travel Grant</a:t>
            </a:r>
          </a:p>
          <a:p>
            <a:pPr>
              <a:buFont typeface="Wingdings" charset="2"/>
              <a:buChar char="§"/>
            </a:pPr>
            <a:r>
              <a:rPr lang="en-US" sz="3600" dirty="0"/>
              <a:t> Amazon AWS Research </a:t>
            </a:r>
            <a:r>
              <a:rPr lang="en-US" sz="3600" dirty="0" smtClean="0"/>
              <a:t>Grant</a:t>
            </a:r>
          </a:p>
          <a:p>
            <a:pPr>
              <a:buFont typeface="Wingdings" charset="2"/>
              <a:buChar char="§"/>
            </a:pPr>
            <a:r>
              <a:rPr lang="en-US" sz="3600" dirty="0" smtClean="0"/>
              <a:t> 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576" y="4482079"/>
            <a:ext cx="1458654" cy="1315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126" y="4482079"/>
            <a:ext cx="3381189" cy="11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9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53" y="0"/>
            <a:ext cx="9186582" cy="641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35" y="0"/>
            <a:ext cx="10058400" cy="60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06" y="0"/>
            <a:ext cx="10276541" cy="59888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06" y="5201341"/>
            <a:ext cx="10086789" cy="157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80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415</TotalTime>
  <Words>121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Wingdings</vt:lpstr>
      <vt:lpstr>新細明體</vt:lpstr>
      <vt:lpstr>Retrospect</vt:lpstr>
      <vt:lpstr>A Library to Manage Web Archive Files in Cloud Storage </vt:lpstr>
      <vt:lpstr>Introduction</vt:lpstr>
      <vt:lpstr>Project Description</vt:lpstr>
      <vt:lpstr>fedora-cloud-tool</vt:lpstr>
      <vt:lpstr>Thank   You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Yinlin Chen</dc:creator>
  <cp:lastModifiedBy>Yinlin Chen</cp:lastModifiedBy>
  <cp:revision>29</cp:revision>
  <dcterms:created xsi:type="dcterms:W3CDTF">2016-06-14T14:30:39Z</dcterms:created>
  <dcterms:modified xsi:type="dcterms:W3CDTF">2016-06-21T02:33:02Z</dcterms:modified>
</cp:coreProperties>
</file>