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Deep learning and community discovery- Distributed Deep </a:t>
            </a:r>
            <a:r>
              <a:rPr lang="en-US" sz="4400" dirty="0" err="1" smtClean="0"/>
              <a:t>Kmean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DL4J</a:t>
            </a:r>
            <a:r>
              <a:rPr lang="en-US" dirty="0" smtClean="0"/>
              <a:t>: Deeplearning4j </a:t>
            </a:r>
            <a:r>
              <a:rPr lang="en-US" dirty="0"/>
              <a:t>is the first commercial-grade, open-source, distributed deep-learning library written for Java and </a:t>
            </a:r>
            <a:r>
              <a:rPr lang="en-US" dirty="0" smtClean="0"/>
              <a:t>Scala</a:t>
            </a:r>
          </a:p>
          <a:p>
            <a:r>
              <a:rPr lang="en-US" dirty="0"/>
              <a:t>Restricted Boltzmann machines</a:t>
            </a:r>
          </a:p>
          <a:p>
            <a:r>
              <a:rPr lang="en-US" dirty="0"/>
              <a:t>Convolutional Nets (images)</a:t>
            </a:r>
          </a:p>
          <a:p>
            <a:r>
              <a:rPr lang="en-US" dirty="0"/>
              <a:t>Stacked </a:t>
            </a:r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endParaRPr lang="en-US" dirty="0"/>
          </a:p>
          <a:p>
            <a:r>
              <a:rPr lang="en-US" dirty="0"/>
              <a:t>Recurrent Nets/LSTMs (time series)</a:t>
            </a:r>
          </a:p>
          <a:p>
            <a:r>
              <a:rPr lang="en-US" dirty="0"/>
              <a:t>Recursive </a:t>
            </a:r>
            <a:r>
              <a:rPr lang="en-US" dirty="0" err="1"/>
              <a:t>autoencoders</a:t>
            </a:r>
            <a:endParaRPr lang="en-US" dirty="0"/>
          </a:p>
          <a:p>
            <a:r>
              <a:rPr lang="en-US" dirty="0"/>
              <a:t>Deep-belief networks</a:t>
            </a:r>
          </a:p>
          <a:p>
            <a:r>
              <a:rPr lang="en-US" dirty="0"/>
              <a:t>Deep </a:t>
            </a:r>
            <a:r>
              <a:rPr lang="en-US" dirty="0" err="1"/>
              <a:t>Autoencoders</a:t>
            </a:r>
            <a:r>
              <a:rPr lang="en-US" dirty="0"/>
              <a:t> (QA/information retrieval)</a:t>
            </a:r>
          </a:p>
          <a:p>
            <a:r>
              <a:rPr lang="en-US" dirty="0"/>
              <a:t>Recursive Neural Tensor Networks (scenes, parsing)</a:t>
            </a:r>
          </a:p>
        </p:txBody>
      </p:sp>
    </p:spTree>
    <p:extLst>
      <p:ext uri="{BB962C8B-B14F-4D97-AF65-F5344CB8AC3E}">
        <p14:creationId xmlns:p14="http://schemas.microsoft.com/office/powerpoint/2010/main" val="382889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Theano</a:t>
            </a:r>
            <a:r>
              <a:rPr lang="en-US" dirty="0" smtClean="0"/>
              <a:t>: not distributed</a:t>
            </a:r>
          </a:p>
          <a:p>
            <a:r>
              <a:rPr lang="en-US" dirty="0" smtClean="0"/>
              <a:t>Torch7: not automated its distribution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discovery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VS spectral clustering</a:t>
            </a:r>
          </a:p>
          <a:p>
            <a:r>
              <a:rPr lang="en-US" dirty="0" smtClean="0"/>
              <a:t>Deep learning: </a:t>
            </a:r>
          </a:p>
          <a:p>
            <a:pPr lvl="1"/>
            <a:r>
              <a:rPr lang="en-US" dirty="0" smtClean="0"/>
              <a:t>Layered neural networks-based auto-encoders mapping data points into lower-dimensional spaces. [1] applies Deep learning with K-means applied to community detection in networks showing better results compared to spectral clustering. </a:t>
            </a:r>
            <a:r>
              <a:rPr lang="en-US" dirty="0" err="1" smtClean="0"/>
              <a:t>Howerver</a:t>
            </a:r>
            <a:r>
              <a:rPr lang="en-US" dirty="0" smtClean="0"/>
              <a:t>, DL K-means has a worse time complexity than spectral clustering. </a:t>
            </a:r>
            <a:r>
              <a:rPr lang="en-US" dirty="0" smtClean="0">
                <a:solidFill>
                  <a:srgbClr val="FF0000"/>
                </a:solidFill>
              </a:rPr>
              <a:t>Need parallelization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Spectral clustering for large networks: </a:t>
            </a:r>
          </a:p>
          <a:p>
            <a:pPr lvl="1"/>
            <a:r>
              <a:rPr lang="en-US" dirty="0" smtClean="0"/>
              <a:t>a. Similarity matrix construction: O(n^2)</a:t>
            </a:r>
          </a:p>
          <a:p>
            <a:pPr lvl="1"/>
            <a:r>
              <a:rPr lang="en-US" dirty="0" smtClean="0"/>
              <a:t>b. Matrix </a:t>
            </a:r>
            <a:r>
              <a:rPr lang="en-US" dirty="0" err="1" smtClean="0"/>
              <a:t>eigen</a:t>
            </a:r>
            <a:r>
              <a:rPr lang="en-US" dirty="0" smtClean="0"/>
              <a:t> decomposition: O(n^3)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33341" y="6362163"/>
            <a:ext cx="891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Alexandre </a:t>
            </a:r>
            <a:r>
              <a:rPr lang="en-US" sz="1400" dirty="0" err="1" smtClean="0"/>
              <a:t>Vilcek</a:t>
            </a:r>
            <a:r>
              <a:rPr lang="en-US" sz="1400" dirty="0" smtClean="0"/>
              <a:t>, Deep learning with K-means applied to community detection in networks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124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</a:t>
            </a:r>
            <a:r>
              <a:rPr lang="en-US" dirty="0" err="1" smtClean="0"/>
              <a:t>autoencoder</a:t>
            </a:r>
            <a:r>
              <a:rPr lang="en-US" dirty="0" smtClean="0"/>
              <a:t> and 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:  find a low-dimensional encoding of the input data that can keep the most information of the original set of data through reconstruction. </a:t>
            </a:r>
          </a:p>
          <a:p>
            <a:r>
              <a:rPr lang="en-US" dirty="0" smtClean="0"/>
              <a:t>[2] implemented </a:t>
            </a:r>
            <a:r>
              <a:rPr lang="en-US" dirty="0" err="1" smtClean="0"/>
              <a:t>GraphEncoder</a:t>
            </a:r>
            <a:r>
              <a:rPr lang="en-US" dirty="0" smtClean="0"/>
              <a:t> based on Sparse </a:t>
            </a:r>
            <a:r>
              <a:rPr lang="en-US" dirty="0" err="1" smtClean="0"/>
              <a:t>Autoencoder</a:t>
            </a:r>
            <a:r>
              <a:rPr lang="en-US" dirty="0" smtClean="0"/>
              <a:t>(SAE). Note: both [1,2] are </a:t>
            </a:r>
            <a:r>
              <a:rPr lang="en-US" smtClean="0"/>
              <a:t>for small datasets.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4704" y="6375042"/>
            <a:ext cx="895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deep representations for graph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7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230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Deep learning and community discovery- Distributed Deep Kmean </vt:lpstr>
      <vt:lpstr>Existing toolkits</vt:lpstr>
      <vt:lpstr>Existing toolkits</vt:lpstr>
      <vt:lpstr>Community discovery </vt:lpstr>
      <vt:lpstr>Similarity between autoencoder and spectral clustering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community discovery- Distributed Deep Kmean</dc:title>
  <dc:creator>User1</dc:creator>
  <cp:lastModifiedBy>User1</cp:lastModifiedBy>
  <cp:revision>5</cp:revision>
  <dcterms:created xsi:type="dcterms:W3CDTF">2015-05-10T02:21:32Z</dcterms:created>
  <dcterms:modified xsi:type="dcterms:W3CDTF">2015-05-10T03:47:42Z</dcterms:modified>
</cp:coreProperties>
</file>