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2468" autoAdjust="0"/>
  </p:normalViewPr>
  <p:slideViewPr>
    <p:cSldViewPr>
      <p:cViewPr varScale="1">
        <p:scale>
          <a:sx n="68" d="100"/>
          <a:sy n="68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81FE1-6AE3-452F-AAAB-B9D8E5731684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2FF1-6BF7-4E1E-87AB-E1BBF2FA1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4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2FF1-6BF7-4E1E-87AB-E1BBF2FA1BA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7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0" y="31616"/>
            <a:ext cx="9076684" cy="6493728"/>
            <a:chOff x="0" y="31616"/>
            <a:chExt cx="9076684" cy="649372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4" y="31616"/>
              <a:ext cx="9045420" cy="6493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0" y="1005840"/>
              <a:ext cx="2267744" cy="21351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80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43" y="-13999"/>
            <a:ext cx="9169043" cy="661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45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924"/>
            <a:ext cx="9110091" cy="64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6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8578" y="0"/>
            <a:ext cx="9192578" cy="6615996"/>
            <a:chOff x="-48578" y="0"/>
            <a:chExt cx="9192578" cy="66159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578" y="0"/>
              <a:ext cx="9192578" cy="661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6444208" y="2556138"/>
              <a:ext cx="2483768" cy="10675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76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30628" y="-4259"/>
            <a:ext cx="8977875" cy="5863717"/>
            <a:chOff x="130628" y="-4259"/>
            <a:chExt cx="8977875" cy="5863717"/>
          </a:xfrm>
        </p:grpSpPr>
        <p:pic>
          <p:nvPicPr>
            <p:cNvPr id="3074" name="圖片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" t="7469" r="2888" b="9398"/>
            <a:stretch/>
          </p:blipFill>
          <p:spPr bwMode="auto">
            <a:xfrm>
              <a:off x="130628" y="-4259"/>
              <a:ext cx="8977875" cy="5863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187624" y="2470676"/>
              <a:ext cx="2483768" cy="21690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65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6612328"/>
            <a:chOff x="0" y="0"/>
            <a:chExt cx="9144000" cy="6612328"/>
          </a:xfrm>
        </p:grpSpPr>
        <p:pic>
          <p:nvPicPr>
            <p:cNvPr id="4098" name="圖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38" r="902"/>
            <a:stretch>
              <a:fillRect/>
            </a:stretch>
          </p:blipFill>
          <p:spPr bwMode="auto">
            <a:xfrm>
              <a:off x="0" y="0"/>
              <a:ext cx="9144000" cy="661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5508104" y="2470676"/>
              <a:ext cx="2483768" cy="21690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13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762" y="1491"/>
            <a:ext cx="9139238" cy="6532741"/>
            <a:chOff x="4762" y="1491"/>
            <a:chExt cx="9139238" cy="6532741"/>
          </a:xfrm>
        </p:grpSpPr>
        <p:pic>
          <p:nvPicPr>
            <p:cNvPr id="5122" name="圖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8"/>
            <a:stretch>
              <a:fillRect/>
            </a:stretch>
          </p:blipFill>
          <p:spPr bwMode="auto">
            <a:xfrm>
              <a:off x="4762" y="1491"/>
              <a:ext cx="9139238" cy="653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6626870" y="2924944"/>
              <a:ext cx="2483768" cy="21690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09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18612" y="-25686"/>
            <a:ext cx="9162612" cy="6632143"/>
            <a:chOff x="-18612" y="-25686"/>
            <a:chExt cx="9162612" cy="6632143"/>
          </a:xfrm>
        </p:grpSpPr>
        <p:pic>
          <p:nvPicPr>
            <p:cNvPr id="6146" name="圖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4"/>
            <a:stretch>
              <a:fillRect/>
            </a:stretch>
          </p:blipFill>
          <p:spPr bwMode="auto">
            <a:xfrm>
              <a:off x="-18612" y="-25686"/>
              <a:ext cx="9162612" cy="6632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4562694" y="4569757"/>
              <a:ext cx="2483768" cy="10845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46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40665" y="0"/>
            <a:ext cx="9184665" cy="6641734"/>
            <a:chOff x="-40665" y="0"/>
            <a:chExt cx="9184665" cy="6641734"/>
          </a:xfrm>
        </p:grpSpPr>
        <p:pic>
          <p:nvPicPr>
            <p:cNvPr id="7170" name="圖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38" r="902"/>
            <a:stretch>
              <a:fillRect/>
            </a:stretch>
          </p:blipFill>
          <p:spPr bwMode="auto">
            <a:xfrm>
              <a:off x="-40665" y="0"/>
              <a:ext cx="9184665" cy="664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4427984" y="4149080"/>
              <a:ext cx="1944216" cy="10845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65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18898"/>
            <a:ext cx="9144000" cy="6597570"/>
            <a:chOff x="0" y="18898"/>
            <a:chExt cx="9144000" cy="659757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898"/>
              <a:ext cx="9144000" cy="6597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4355976" y="4504737"/>
              <a:ext cx="1944216" cy="10845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3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29094" y="4831"/>
            <a:ext cx="9190735" cy="6664529"/>
            <a:chOff x="-29094" y="4831"/>
            <a:chExt cx="9190735" cy="6664529"/>
          </a:xfrm>
        </p:grpSpPr>
        <p:pic>
          <p:nvPicPr>
            <p:cNvPr id="9218" name="圖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4" r="180"/>
            <a:stretch>
              <a:fillRect/>
            </a:stretch>
          </p:blipFill>
          <p:spPr bwMode="auto">
            <a:xfrm>
              <a:off x="-29094" y="4831"/>
              <a:ext cx="9190735" cy="6664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4389367" y="3962485"/>
              <a:ext cx="1944216" cy="10845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784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如螢幕大小 (4:3)</PresentationFormat>
  <Paragraphs>1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詹雁棻</dc:creator>
  <cp:lastModifiedBy>詹雁棻</cp:lastModifiedBy>
  <cp:revision>1</cp:revision>
  <dcterms:created xsi:type="dcterms:W3CDTF">2017-08-30T07:08:17Z</dcterms:created>
  <dcterms:modified xsi:type="dcterms:W3CDTF">2017-08-30T07:17:19Z</dcterms:modified>
</cp:coreProperties>
</file>